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4" r:id="rId4"/>
    <p:sldId id="281" r:id="rId5"/>
    <p:sldId id="258" r:id="rId6"/>
    <p:sldId id="270" r:id="rId7"/>
    <p:sldId id="276" r:id="rId8"/>
    <p:sldId id="277" r:id="rId9"/>
    <p:sldId id="273" r:id="rId10"/>
    <p:sldId id="283" r:id="rId11"/>
    <p:sldId id="271" r:id="rId12"/>
    <p:sldId id="272"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E594-E1AE-4971-824C-A4BC67D99EE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ZA"/>
          </a:p>
        </p:txBody>
      </p:sp>
      <p:sp>
        <p:nvSpPr>
          <p:cNvPr id="3" name="Subtitle 2">
            <a:extLst>
              <a:ext uri="{FF2B5EF4-FFF2-40B4-BE49-F238E27FC236}">
                <a16:creationId xmlns:a16="http://schemas.microsoft.com/office/drawing/2014/main" id="{A7964F6D-B4CD-4264-9219-5883DD8787A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ZA"/>
          </a:p>
        </p:txBody>
      </p:sp>
      <p:sp>
        <p:nvSpPr>
          <p:cNvPr id="4" name="Date Placeholder 3">
            <a:extLst>
              <a:ext uri="{FF2B5EF4-FFF2-40B4-BE49-F238E27FC236}">
                <a16:creationId xmlns:a16="http://schemas.microsoft.com/office/drawing/2014/main" id="{C7F1A756-66B9-4A0C-B3C1-D5EDC1886FC4}"/>
              </a:ext>
            </a:extLst>
          </p:cNvPr>
          <p:cNvSpPr txBox="1">
            <a:spLocks noGrp="1"/>
          </p:cNvSpPr>
          <p:nvPr>
            <p:ph type="dt" sz="half" idx="7"/>
          </p:nvPr>
        </p:nvSpPr>
        <p:spPr/>
        <p:txBody>
          <a:bodyPr/>
          <a:lstStyle>
            <a:lvl1pPr>
              <a:defRPr/>
            </a:lvl1pPr>
          </a:lstStyle>
          <a:p>
            <a:pPr lvl="0"/>
            <a:fld id="{CBE770AD-2BD3-4816-9984-9C213B0CAA73}" type="datetime1">
              <a:rPr lang="en-ZA"/>
              <a:pPr lvl="0"/>
              <a:t>2024/09/04</a:t>
            </a:fld>
            <a:endParaRPr lang="en-ZA"/>
          </a:p>
        </p:txBody>
      </p:sp>
      <p:sp>
        <p:nvSpPr>
          <p:cNvPr id="5" name="Footer Placeholder 4">
            <a:extLst>
              <a:ext uri="{FF2B5EF4-FFF2-40B4-BE49-F238E27FC236}">
                <a16:creationId xmlns:a16="http://schemas.microsoft.com/office/drawing/2014/main" id="{20F2BA09-C0EC-480E-9F0B-F2FEAE77BADA}"/>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00B51850-45C3-433C-B6E6-406D5D484891}"/>
              </a:ext>
            </a:extLst>
          </p:cNvPr>
          <p:cNvSpPr txBox="1">
            <a:spLocks noGrp="1"/>
          </p:cNvSpPr>
          <p:nvPr>
            <p:ph type="sldNum" sz="quarter" idx="8"/>
          </p:nvPr>
        </p:nvSpPr>
        <p:spPr/>
        <p:txBody>
          <a:bodyPr/>
          <a:lstStyle>
            <a:lvl1pPr>
              <a:defRPr/>
            </a:lvl1pPr>
          </a:lstStyle>
          <a:p>
            <a:pPr lvl="0"/>
            <a:fld id="{B6E8F63F-50C2-472C-AA64-7CF12D16F4BC}" type="slidenum">
              <a:t>‹#›</a:t>
            </a:fld>
            <a:endParaRPr lang="en-ZA"/>
          </a:p>
        </p:txBody>
      </p:sp>
    </p:spTree>
    <p:extLst>
      <p:ext uri="{BB962C8B-B14F-4D97-AF65-F5344CB8AC3E}">
        <p14:creationId xmlns:p14="http://schemas.microsoft.com/office/powerpoint/2010/main" val="34858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B8AA-C4DA-4448-A884-F104EBFDB3AF}"/>
              </a:ext>
            </a:extLst>
          </p:cNvPr>
          <p:cNvSpPr txBox="1">
            <a:spLocks noGrp="1"/>
          </p:cNvSpPr>
          <p:nvPr>
            <p:ph type="title"/>
          </p:nvPr>
        </p:nvSpPr>
        <p:spPr/>
        <p:txBody>
          <a:bodyPr/>
          <a:lstStyle>
            <a:lvl1pPr>
              <a:defRPr/>
            </a:lvl1pPr>
          </a:lstStyle>
          <a:p>
            <a:pPr lvl="0"/>
            <a:r>
              <a:rPr lang="en-US"/>
              <a:t>Click to edit Master title style</a:t>
            </a:r>
            <a:endParaRPr lang="en-ZA"/>
          </a:p>
        </p:txBody>
      </p:sp>
      <p:sp>
        <p:nvSpPr>
          <p:cNvPr id="3" name="Vertical Text Placeholder 2">
            <a:extLst>
              <a:ext uri="{FF2B5EF4-FFF2-40B4-BE49-F238E27FC236}">
                <a16:creationId xmlns:a16="http://schemas.microsoft.com/office/drawing/2014/main" id="{09779B7D-B594-41BC-B113-05A81DD342E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AD4B6A-3615-4672-8C5D-3016F0AF45EF}"/>
              </a:ext>
            </a:extLst>
          </p:cNvPr>
          <p:cNvSpPr txBox="1">
            <a:spLocks noGrp="1"/>
          </p:cNvSpPr>
          <p:nvPr>
            <p:ph type="dt" sz="half" idx="7"/>
          </p:nvPr>
        </p:nvSpPr>
        <p:spPr/>
        <p:txBody>
          <a:bodyPr/>
          <a:lstStyle>
            <a:lvl1pPr>
              <a:defRPr/>
            </a:lvl1pPr>
          </a:lstStyle>
          <a:p>
            <a:pPr lvl="0"/>
            <a:fld id="{E7F66A42-04FA-4813-9E83-A678F2A6BE5A}" type="datetime1">
              <a:rPr lang="en-ZA"/>
              <a:pPr lvl="0"/>
              <a:t>2024/09/04</a:t>
            </a:fld>
            <a:endParaRPr lang="en-ZA"/>
          </a:p>
        </p:txBody>
      </p:sp>
      <p:sp>
        <p:nvSpPr>
          <p:cNvPr id="5" name="Footer Placeholder 4">
            <a:extLst>
              <a:ext uri="{FF2B5EF4-FFF2-40B4-BE49-F238E27FC236}">
                <a16:creationId xmlns:a16="http://schemas.microsoft.com/office/drawing/2014/main" id="{31FE2963-1EA2-498B-83D4-C3094ACF8F3E}"/>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75CB329D-A725-494D-A045-093C778A02D2}"/>
              </a:ext>
            </a:extLst>
          </p:cNvPr>
          <p:cNvSpPr txBox="1">
            <a:spLocks noGrp="1"/>
          </p:cNvSpPr>
          <p:nvPr>
            <p:ph type="sldNum" sz="quarter" idx="8"/>
          </p:nvPr>
        </p:nvSpPr>
        <p:spPr/>
        <p:txBody>
          <a:bodyPr/>
          <a:lstStyle>
            <a:lvl1pPr>
              <a:defRPr/>
            </a:lvl1pPr>
          </a:lstStyle>
          <a:p>
            <a:pPr lvl="0"/>
            <a:fld id="{E5075405-1C5B-4AF1-96A0-A25392FDA581}" type="slidenum">
              <a:t>‹#›</a:t>
            </a:fld>
            <a:endParaRPr lang="en-ZA"/>
          </a:p>
        </p:txBody>
      </p:sp>
    </p:spTree>
    <p:extLst>
      <p:ext uri="{BB962C8B-B14F-4D97-AF65-F5344CB8AC3E}">
        <p14:creationId xmlns:p14="http://schemas.microsoft.com/office/powerpoint/2010/main" val="69387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2394B-7761-4C01-9E43-F88B4657DB02}"/>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ZA"/>
          </a:p>
        </p:txBody>
      </p:sp>
      <p:sp>
        <p:nvSpPr>
          <p:cNvPr id="3" name="Vertical Text Placeholder 2">
            <a:extLst>
              <a:ext uri="{FF2B5EF4-FFF2-40B4-BE49-F238E27FC236}">
                <a16:creationId xmlns:a16="http://schemas.microsoft.com/office/drawing/2014/main" id="{D31F5973-9C7D-43C7-9AE7-4E97E30671D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993812F-D92A-4C16-AA4A-DF6C8802E94C}"/>
              </a:ext>
            </a:extLst>
          </p:cNvPr>
          <p:cNvSpPr txBox="1">
            <a:spLocks noGrp="1"/>
          </p:cNvSpPr>
          <p:nvPr>
            <p:ph type="dt" sz="half" idx="7"/>
          </p:nvPr>
        </p:nvSpPr>
        <p:spPr/>
        <p:txBody>
          <a:bodyPr/>
          <a:lstStyle>
            <a:lvl1pPr>
              <a:defRPr/>
            </a:lvl1pPr>
          </a:lstStyle>
          <a:p>
            <a:pPr lvl="0"/>
            <a:fld id="{7CD892C4-A88B-4C96-B1B9-DF0AEC2EECAD}" type="datetime1">
              <a:rPr lang="en-ZA"/>
              <a:pPr lvl="0"/>
              <a:t>2024/09/04</a:t>
            </a:fld>
            <a:endParaRPr lang="en-ZA"/>
          </a:p>
        </p:txBody>
      </p:sp>
      <p:sp>
        <p:nvSpPr>
          <p:cNvPr id="5" name="Footer Placeholder 4">
            <a:extLst>
              <a:ext uri="{FF2B5EF4-FFF2-40B4-BE49-F238E27FC236}">
                <a16:creationId xmlns:a16="http://schemas.microsoft.com/office/drawing/2014/main" id="{3DA08C91-08A2-41A5-930F-5FB974763272}"/>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60D9FBB7-F70E-43E4-BA0F-A86BA93C0388}"/>
              </a:ext>
            </a:extLst>
          </p:cNvPr>
          <p:cNvSpPr txBox="1">
            <a:spLocks noGrp="1"/>
          </p:cNvSpPr>
          <p:nvPr>
            <p:ph type="sldNum" sz="quarter" idx="8"/>
          </p:nvPr>
        </p:nvSpPr>
        <p:spPr/>
        <p:txBody>
          <a:bodyPr/>
          <a:lstStyle>
            <a:lvl1pPr>
              <a:defRPr/>
            </a:lvl1pPr>
          </a:lstStyle>
          <a:p>
            <a:pPr lvl="0"/>
            <a:fld id="{B78DD3DB-119D-4AD5-A996-47ED675930AE}" type="slidenum">
              <a:t>‹#›</a:t>
            </a:fld>
            <a:endParaRPr lang="en-ZA"/>
          </a:p>
        </p:txBody>
      </p:sp>
    </p:spTree>
    <p:extLst>
      <p:ext uri="{BB962C8B-B14F-4D97-AF65-F5344CB8AC3E}">
        <p14:creationId xmlns:p14="http://schemas.microsoft.com/office/powerpoint/2010/main" val="366444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4E19-5AA2-41E7-AB13-379C142263DD}"/>
              </a:ext>
            </a:extLst>
          </p:cNvPr>
          <p:cNvSpPr txBox="1">
            <a:spLocks noGrp="1"/>
          </p:cNvSpPr>
          <p:nvPr>
            <p:ph type="ctrTitle"/>
          </p:nvPr>
        </p:nvSpPr>
        <p:spPr>
          <a:xfrm>
            <a:off x="457200" y="1420282"/>
            <a:ext cx="5181603" cy="980017"/>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3474937F-AB6F-47AE-B819-40FF028516C2}"/>
              </a:ext>
            </a:extLst>
          </p:cNvPr>
          <p:cNvSpPr txBox="1">
            <a:spLocks noGrp="1"/>
          </p:cNvSpPr>
          <p:nvPr>
            <p:ph type="subTitle" idx="1"/>
          </p:nvPr>
        </p:nvSpPr>
        <p:spPr>
          <a:xfrm>
            <a:off x="914400" y="2590796"/>
            <a:ext cx="4267203" cy="1168402"/>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686F474C-48D8-4F36-A18F-69F2D6F53A78}"/>
              </a:ext>
            </a:extLst>
          </p:cNvPr>
          <p:cNvSpPr txBox="1">
            <a:spLocks noGrp="1"/>
          </p:cNvSpPr>
          <p:nvPr>
            <p:ph type="dt" sz="half" idx="7"/>
          </p:nvPr>
        </p:nvSpPr>
        <p:spPr/>
        <p:txBody>
          <a:bodyPr/>
          <a:lstStyle>
            <a:lvl1pPr>
              <a:defRPr/>
            </a:lvl1pPr>
          </a:lstStyle>
          <a:p>
            <a:pPr lvl="0"/>
            <a:fld id="{498F0F8A-C3C3-42D9-978E-508325AEB084}" type="datetime1">
              <a:rPr lang="en-US"/>
              <a:pPr lvl="0"/>
              <a:t>9/4/2024</a:t>
            </a:fld>
            <a:endParaRPr lang="en-US"/>
          </a:p>
        </p:txBody>
      </p:sp>
      <p:sp>
        <p:nvSpPr>
          <p:cNvPr id="5" name="Footer Placeholder 4">
            <a:extLst>
              <a:ext uri="{FF2B5EF4-FFF2-40B4-BE49-F238E27FC236}">
                <a16:creationId xmlns:a16="http://schemas.microsoft.com/office/drawing/2014/main" id="{C233C9E7-53E7-4B05-AB50-7C1C2323CEB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640D6FA-575F-4A5E-BD22-3D9C56391A62}"/>
              </a:ext>
            </a:extLst>
          </p:cNvPr>
          <p:cNvSpPr txBox="1">
            <a:spLocks noGrp="1"/>
          </p:cNvSpPr>
          <p:nvPr>
            <p:ph type="sldNum" sz="quarter" idx="8"/>
          </p:nvPr>
        </p:nvSpPr>
        <p:spPr/>
        <p:txBody>
          <a:bodyPr/>
          <a:lstStyle>
            <a:lvl1pPr>
              <a:defRPr/>
            </a:lvl1pPr>
          </a:lstStyle>
          <a:p>
            <a:pPr lvl="0"/>
            <a:fld id="{E6802A2D-931F-4F29-88F9-65A4E7A38EEF}" type="slidenum">
              <a:t>‹#›</a:t>
            </a:fld>
            <a:endParaRPr lang="en-US"/>
          </a:p>
        </p:txBody>
      </p:sp>
    </p:spTree>
    <p:extLst>
      <p:ext uri="{BB962C8B-B14F-4D97-AF65-F5344CB8AC3E}">
        <p14:creationId xmlns:p14="http://schemas.microsoft.com/office/powerpoint/2010/main" val="7993831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2686-FAFF-4D57-85B0-A993412E76A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B74728E-A96E-42F5-8D3F-63570E77C7D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8CED3-69D6-448C-8054-4EBAF5A1F4BD}"/>
              </a:ext>
            </a:extLst>
          </p:cNvPr>
          <p:cNvSpPr txBox="1">
            <a:spLocks noGrp="1"/>
          </p:cNvSpPr>
          <p:nvPr>
            <p:ph type="dt" sz="half" idx="7"/>
          </p:nvPr>
        </p:nvSpPr>
        <p:spPr/>
        <p:txBody>
          <a:bodyPr/>
          <a:lstStyle>
            <a:lvl1pPr>
              <a:defRPr/>
            </a:lvl1pPr>
          </a:lstStyle>
          <a:p>
            <a:pPr lvl="0"/>
            <a:fld id="{45E5B65C-8C5F-41C2-9FB8-792A9A79C4F9}" type="datetime1">
              <a:rPr lang="en-US"/>
              <a:pPr lvl="0"/>
              <a:t>9/4/2024</a:t>
            </a:fld>
            <a:endParaRPr lang="en-US"/>
          </a:p>
        </p:txBody>
      </p:sp>
      <p:sp>
        <p:nvSpPr>
          <p:cNvPr id="5" name="Footer Placeholder 4">
            <a:extLst>
              <a:ext uri="{FF2B5EF4-FFF2-40B4-BE49-F238E27FC236}">
                <a16:creationId xmlns:a16="http://schemas.microsoft.com/office/drawing/2014/main" id="{EBFA33D6-84EA-4455-AEBE-BEC15018134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E8F1DDF-2425-4960-9195-A18574EAA2D3}"/>
              </a:ext>
            </a:extLst>
          </p:cNvPr>
          <p:cNvSpPr txBox="1">
            <a:spLocks noGrp="1"/>
          </p:cNvSpPr>
          <p:nvPr>
            <p:ph type="sldNum" sz="quarter" idx="8"/>
          </p:nvPr>
        </p:nvSpPr>
        <p:spPr/>
        <p:txBody>
          <a:bodyPr/>
          <a:lstStyle>
            <a:lvl1pPr>
              <a:defRPr/>
            </a:lvl1pPr>
          </a:lstStyle>
          <a:p>
            <a:pPr lvl="0"/>
            <a:fld id="{DCF4450E-ABEE-4809-86CD-3E089545A4CA}" type="slidenum">
              <a:t>‹#›</a:t>
            </a:fld>
            <a:endParaRPr lang="en-US"/>
          </a:p>
        </p:txBody>
      </p:sp>
    </p:spTree>
    <p:extLst>
      <p:ext uri="{BB962C8B-B14F-4D97-AF65-F5344CB8AC3E}">
        <p14:creationId xmlns:p14="http://schemas.microsoft.com/office/powerpoint/2010/main" val="1710264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E316-171D-431C-8524-9B527B12FAA7}"/>
              </a:ext>
            </a:extLst>
          </p:cNvPr>
          <p:cNvSpPr txBox="1">
            <a:spLocks noGrp="1"/>
          </p:cNvSpPr>
          <p:nvPr>
            <p:ph type="title"/>
          </p:nvPr>
        </p:nvSpPr>
        <p:spPr>
          <a:xfrm>
            <a:off x="481541" y="2937930"/>
            <a:ext cx="5181603" cy="908054"/>
          </a:xfrm>
        </p:spPr>
        <p:txBody>
          <a:bodyPr anchor="t" anchorCtr="0"/>
          <a:lstStyle>
            <a:lvl1pPr algn="l">
              <a:defRPr sz="2667" b="1" cap="all"/>
            </a:lvl1pPr>
          </a:lstStyle>
          <a:p>
            <a:pPr lvl="0"/>
            <a:r>
              <a:rPr lang="en-US"/>
              <a:t>Click to edit Master title style</a:t>
            </a:r>
          </a:p>
        </p:txBody>
      </p:sp>
      <p:sp>
        <p:nvSpPr>
          <p:cNvPr id="3" name="Text Placeholder 2">
            <a:extLst>
              <a:ext uri="{FF2B5EF4-FFF2-40B4-BE49-F238E27FC236}">
                <a16:creationId xmlns:a16="http://schemas.microsoft.com/office/drawing/2014/main" id="{C6D39F15-77F8-4356-BE7E-65000BDBC35F}"/>
              </a:ext>
            </a:extLst>
          </p:cNvPr>
          <p:cNvSpPr txBox="1">
            <a:spLocks noGrp="1"/>
          </p:cNvSpPr>
          <p:nvPr>
            <p:ph type="body" idx="1"/>
          </p:nvPr>
        </p:nvSpPr>
        <p:spPr>
          <a:xfrm>
            <a:off x="481541" y="1937805"/>
            <a:ext cx="5181603" cy="1000125"/>
          </a:xfrm>
        </p:spPr>
        <p:txBody>
          <a:bodyPr anchor="b"/>
          <a:lstStyle>
            <a:lvl1pPr marL="0" indent="0">
              <a:spcBef>
                <a:spcPts val="300"/>
              </a:spcBef>
              <a:buNone/>
              <a:defRPr sz="1333">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96E585C1-F534-4D44-AD3D-0AEFC58A1FD4}"/>
              </a:ext>
            </a:extLst>
          </p:cNvPr>
          <p:cNvSpPr txBox="1">
            <a:spLocks noGrp="1"/>
          </p:cNvSpPr>
          <p:nvPr>
            <p:ph type="dt" sz="half" idx="7"/>
          </p:nvPr>
        </p:nvSpPr>
        <p:spPr/>
        <p:txBody>
          <a:bodyPr/>
          <a:lstStyle>
            <a:lvl1pPr>
              <a:defRPr/>
            </a:lvl1pPr>
          </a:lstStyle>
          <a:p>
            <a:pPr lvl="0"/>
            <a:fld id="{F171D4A7-791D-4B5E-9C04-6A3035D5C0C5}" type="datetime1">
              <a:rPr lang="en-US"/>
              <a:pPr lvl="0"/>
              <a:t>9/4/2024</a:t>
            </a:fld>
            <a:endParaRPr lang="en-US"/>
          </a:p>
        </p:txBody>
      </p:sp>
      <p:sp>
        <p:nvSpPr>
          <p:cNvPr id="5" name="Footer Placeholder 4">
            <a:extLst>
              <a:ext uri="{FF2B5EF4-FFF2-40B4-BE49-F238E27FC236}">
                <a16:creationId xmlns:a16="http://schemas.microsoft.com/office/drawing/2014/main" id="{C342BD0C-82A9-4B64-B93C-262FB8E0E28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293795C-422C-4B59-93BB-4B8AD2576D9F}"/>
              </a:ext>
            </a:extLst>
          </p:cNvPr>
          <p:cNvSpPr txBox="1">
            <a:spLocks noGrp="1"/>
          </p:cNvSpPr>
          <p:nvPr>
            <p:ph type="sldNum" sz="quarter" idx="8"/>
          </p:nvPr>
        </p:nvSpPr>
        <p:spPr/>
        <p:txBody>
          <a:bodyPr/>
          <a:lstStyle>
            <a:lvl1pPr>
              <a:defRPr/>
            </a:lvl1pPr>
          </a:lstStyle>
          <a:p>
            <a:pPr lvl="0"/>
            <a:fld id="{D8064150-3E81-4C16-8F96-B0DB528B2743}" type="slidenum">
              <a:t>‹#›</a:t>
            </a:fld>
            <a:endParaRPr lang="en-US"/>
          </a:p>
        </p:txBody>
      </p:sp>
    </p:spTree>
    <p:extLst>
      <p:ext uri="{BB962C8B-B14F-4D97-AF65-F5344CB8AC3E}">
        <p14:creationId xmlns:p14="http://schemas.microsoft.com/office/powerpoint/2010/main" val="1854312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9C282-D368-4B5B-BD1C-86E781C8900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F6F4471-412F-4A04-A0B6-D9530CB068E6}"/>
              </a:ext>
            </a:extLst>
          </p:cNvPr>
          <p:cNvSpPr txBox="1">
            <a:spLocks noGrp="1"/>
          </p:cNvSpPr>
          <p:nvPr>
            <p:ph idx="1"/>
          </p:nvPr>
        </p:nvSpPr>
        <p:spPr>
          <a:xfrm>
            <a:off x="304796" y="1066803"/>
            <a:ext cx="2692395" cy="3017309"/>
          </a:xfrm>
        </p:spPr>
        <p:txBody>
          <a:bodyPr/>
          <a:lstStyle>
            <a:lvl1pPr>
              <a:spcBef>
                <a:spcPts val="400"/>
              </a:spcBef>
              <a:defRPr sz="1867"/>
            </a:lvl1pPr>
            <a:lvl2pPr>
              <a:defRPr sz="1600"/>
            </a:lvl2pPr>
            <a:lvl3pPr>
              <a:spcBef>
                <a:spcPts val="300"/>
              </a:spcBef>
              <a:defRPr sz="1333"/>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997030-D476-44A8-AC60-2BD3BF89E58B}"/>
              </a:ext>
            </a:extLst>
          </p:cNvPr>
          <p:cNvSpPr txBox="1">
            <a:spLocks noGrp="1"/>
          </p:cNvSpPr>
          <p:nvPr>
            <p:ph idx="2"/>
          </p:nvPr>
        </p:nvSpPr>
        <p:spPr>
          <a:xfrm>
            <a:off x="3098801" y="1066803"/>
            <a:ext cx="2692395" cy="3017309"/>
          </a:xfrm>
        </p:spPr>
        <p:txBody>
          <a:bodyPr/>
          <a:lstStyle>
            <a:lvl1pPr>
              <a:spcBef>
                <a:spcPts val="400"/>
              </a:spcBef>
              <a:defRPr sz="1867"/>
            </a:lvl1pPr>
            <a:lvl2pPr>
              <a:defRPr sz="1600"/>
            </a:lvl2pPr>
            <a:lvl3pPr>
              <a:spcBef>
                <a:spcPts val="300"/>
              </a:spcBef>
              <a:defRPr sz="1333"/>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AE522C-104D-42F0-BE8A-94785847E54A}"/>
              </a:ext>
            </a:extLst>
          </p:cNvPr>
          <p:cNvSpPr txBox="1">
            <a:spLocks noGrp="1"/>
          </p:cNvSpPr>
          <p:nvPr>
            <p:ph type="dt" sz="half" idx="7"/>
          </p:nvPr>
        </p:nvSpPr>
        <p:spPr/>
        <p:txBody>
          <a:bodyPr/>
          <a:lstStyle>
            <a:lvl1pPr>
              <a:defRPr/>
            </a:lvl1pPr>
          </a:lstStyle>
          <a:p>
            <a:pPr lvl="0"/>
            <a:fld id="{913294AC-BDC5-4927-9186-1DE56CA14662}" type="datetime1">
              <a:rPr lang="en-US"/>
              <a:pPr lvl="0"/>
              <a:t>9/4/2024</a:t>
            </a:fld>
            <a:endParaRPr lang="en-US"/>
          </a:p>
        </p:txBody>
      </p:sp>
      <p:sp>
        <p:nvSpPr>
          <p:cNvPr id="6" name="Footer Placeholder 5">
            <a:extLst>
              <a:ext uri="{FF2B5EF4-FFF2-40B4-BE49-F238E27FC236}">
                <a16:creationId xmlns:a16="http://schemas.microsoft.com/office/drawing/2014/main" id="{9894A752-50D0-4090-A658-C119B2E8756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EA668D2-9C66-4F83-B8A4-BCC5D0476A01}"/>
              </a:ext>
            </a:extLst>
          </p:cNvPr>
          <p:cNvSpPr txBox="1">
            <a:spLocks noGrp="1"/>
          </p:cNvSpPr>
          <p:nvPr>
            <p:ph type="sldNum" sz="quarter" idx="8"/>
          </p:nvPr>
        </p:nvSpPr>
        <p:spPr/>
        <p:txBody>
          <a:bodyPr/>
          <a:lstStyle>
            <a:lvl1pPr>
              <a:defRPr/>
            </a:lvl1pPr>
          </a:lstStyle>
          <a:p>
            <a:pPr lvl="0"/>
            <a:fld id="{107ED7DC-5313-483B-A9BB-987284DAA649}" type="slidenum">
              <a:t>‹#›</a:t>
            </a:fld>
            <a:endParaRPr lang="en-US"/>
          </a:p>
        </p:txBody>
      </p:sp>
    </p:spTree>
    <p:extLst>
      <p:ext uri="{BB962C8B-B14F-4D97-AF65-F5344CB8AC3E}">
        <p14:creationId xmlns:p14="http://schemas.microsoft.com/office/powerpoint/2010/main" val="371216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BD40-7DAF-4295-BE83-FD743E8F27BD}"/>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7A765ED-D14D-459A-9AF7-08AD1889BF15}"/>
              </a:ext>
            </a:extLst>
          </p:cNvPr>
          <p:cNvSpPr txBox="1">
            <a:spLocks noGrp="1"/>
          </p:cNvSpPr>
          <p:nvPr>
            <p:ph type="body" idx="1"/>
          </p:nvPr>
        </p:nvSpPr>
        <p:spPr>
          <a:xfrm>
            <a:off x="304796" y="1023405"/>
            <a:ext cx="2693456" cy="426503"/>
          </a:xfrm>
        </p:spPr>
        <p:txBody>
          <a:bodyPr anchor="b"/>
          <a:lstStyle>
            <a:lvl1pPr marL="0" indent="0">
              <a:spcBef>
                <a:spcPts val="400"/>
              </a:spcBef>
              <a:buNone/>
              <a:defRPr sz="1600" b="1"/>
            </a:lvl1pPr>
          </a:lstStyle>
          <a:p>
            <a:pPr lvl="0"/>
            <a:r>
              <a:rPr lang="en-US"/>
              <a:t>Click to edit Master text styles</a:t>
            </a:r>
          </a:p>
        </p:txBody>
      </p:sp>
      <p:sp>
        <p:nvSpPr>
          <p:cNvPr id="4" name="Content Placeholder 3">
            <a:extLst>
              <a:ext uri="{FF2B5EF4-FFF2-40B4-BE49-F238E27FC236}">
                <a16:creationId xmlns:a16="http://schemas.microsoft.com/office/drawing/2014/main" id="{A62BE5FC-0395-41F4-AC96-1DEF864D1C36}"/>
              </a:ext>
            </a:extLst>
          </p:cNvPr>
          <p:cNvSpPr txBox="1">
            <a:spLocks noGrp="1"/>
          </p:cNvSpPr>
          <p:nvPr>
            <p:ph idx="2"/>
          </p:nvPr>
        </p:nvSpPr>
        <p:spPr>
          <a:xfrm>
            <a:off x="304796" y="1449918"/>
            <a:ext cx="2693456" cy="2634194"/>
          </a:xfrm>
        </p:spPr>
        <p:txBody>
          <a:bodyPr/>
          <a:lstStyle>
            <a:lvl1pPr>
              <a:spcBef>
                <a:spcPts val="400"/>
              </a:spcBef>
              <a:defRPr sz="1600"/>
            </a:lvl1pPr>
            <a:lvl2pPr>
              <a:spcBef>
                <a:spcPts val="300"/>
              </a:spcBef>
              <a:defRPr sz="1333"/>
            </a:lvl2pPr>
            <a:lvl3pPr>
              <a:spcBef>
                <a:spcPts val="300"/>
              </a:spcBef>
              <a:defRPr sz="1200"/>
            </a:lvl3pPr>
            <a:lvl4pPr>
              <a:defRPr sz="1067"/>
            </a:lvl4pPr>
            <a:lvl5pPr>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3E8162-284E-41FC-9F18-CA568FE16EFF}"/>
              </a:ext>
            </a:extLst>
          </p:cNvPr>
          <p:cNvSpPr txBox="1">
            <a:spLocks noGrp="1"/>
          </p:cNvSpPr>
          <p:nvPr>
            <p:ph type="body" idx="3"/>
          </p:nvPr>
        </p:nvSpPr>
        <p:spPr>
          <a:xfrm>
            <a:off x="3096679" y="1023405"/>
            <a:ext cx="2694517" cy="426503"/>
          </a:xfrm>
        </p:spPr>
        <p:txBody>
          <a:bodyPr anchor="b"/>
          <a:lstStyle>
            <a:lvl1pPr marL="0" indent="0">
              <a:spcBef>
                <a:spcPts val="400"/>
              </a:spcBef>
              <a:buNone/>
              <a:defRPr sz="1600" b="1"/>
            </a:lvl1pPr>
          </a:lstStyle>
          <a:p>
            <a:pPr lvl="0"/>
            <a:r>
              <a:rPr lang="en-US"/>
              <a:t>Click to edit Master text styles</a:t>
            </a:r>
          </a:p>
        </p:txBody>
      </p:sp>
      <p:sp>
        <p:nvSpPr>
          <p:cNvPr id="6" name="Content Placeholder 5">
            <a:extLst>
              <a:ext uri="{FF2B5EF4-FFF2-40B4-BE49-F238E27FC236}">
                <a16:creationId xmlns:a16="http://schemas.microsoft.com/office/drawing/2014/main" id="{9A8698AC-A47D-472A-AC17-227E65D792AA}"/>
              </a:ext>
            </a:extLst>
          </p:cNvPr>
          <p:cNvSpPr txBox="1">
            <a:spLocks noGrp="1"/>
          </p:cNvSpPr>
          <p:nvPr>
            <p:ph idx="4"/>
          </p:nvPr>
        </p:nvSpPr>
        <p:spPr>
          <a:xfrm>
            <a:off x="3096679" y="1449918"/>
            <a:ext cx="2694517" cy="2634194"/>
          </a:xfrm>
        </p:spPr>
        <p:txBody>
          <a:bodyPr/>
          <a:lstStyle>
            <a:lvl1pPr>
              <a:spcBef>
                <a:spcPts val="400"/>
              </a:spcBef>
              <a:defRPr sz="1600"/>
            </a:lvl1pPr>
            <a:lvl2pPr>
              <a:spcBef>
                <a:spcPts val="300"/>
              </a:spcBef>
              <a:defRPr sz="1333"/>
            </a:lvl2pPr>
            <a:lvl3pPr>
              <a:spcBef>
                <a:spcPts val="300"/>
              </a:spcBef>
              <a:defRPr sz="1200"/>
            </a:lvl3pPr>
            <a:lvl4pPr>
              <a:defRPr sz="1067"/>
            </a:lvl4pPr>
            <a:lvl5pPr>
              <a:defRPr sz="10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9E465-0293-46CD-9F61-753864785C9E}"/>
              </a:ext>
            </a:extLst>
          </p:cNvPr>
          <p:cNvSpPr txBox="1">
            <a:spLocks noGrp="1"/>
          </p:cNvSpPr>
          <p:nvPr>
            <p:ph type="dt" sz="half" idx="7"/>
          </p:nvPr>
        </p:nvSpPr>
        <p:spPr/>
        <p:txBody>
          <a:bodyPr/>
          <a:lstStyle>
            <a:lvl1pPr>
              <a:defRPr/>
            </a:lvl1pPr>
          </a:lstStyle>
          <a:p>
            <a:pPr lvl="0"/>
            <a:fld id="{E62471F7-60A8-4A36-B34A-D853BA2AA5A1}" type="datetime1">
              <a:rPr lang="en-US"/>
              <a:pPr lvl="0"/>
              <a:t>9/4/2024</a:t>
            </a:fld>
            <a:endParaRPr lang="en-US"/>
          </a:p>
        </p:txBody>
      </p:sp>
      <p:sp>
        <p:nvSpPr>
          <p:cNvPr id="8" name="Footer Placeholder 7">
            <a:extLst>
              <a:ext uri="{FF2B5EF4-FFF2-40B4-BE49-F238E27FC236}">
                <a16:creationId xmlns:a16="http://schemas.microsoft.com/office/drawing/2014/main" id="{D544827F-84AA-4FB5-8B3B-6C7CD2302458}"/>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0FA0046-DE07-46A5-8BB7-57579367BAF2}"/>
              </a:ext>
            </a:extLst>
          </p:cNvPr>
          <p:cNvSpPr txBox="1">
            <a:spLocks noGrp="1"/>
          </p:cNvSpPr>
          <p:nvPr>
            <p:ph type="sldNum" sz="quarter" idx="8"/>
          </p:nvPr>
        </p:nvSpPr>
        <p:spPr/>
        <p:txBody>
          <a:bodyPr/>
          <a:lstStyle>
            <a:lvl1pPr>
              <a:defRPr/>
            </a:lvl1pPr>
          </a:lstStyle>
          <a:p>
            <a:pPr lvl="0"/>
            <a:fld id="{2F467DBE-31B7-491D-AF42-BD98A97A2885}" type="slidenum">
              <a:t>‹#›</a:t>
            </a:fld>
            <a:endParaRPr lang="en-US"/>
          </a:p>
        </p:txBody>
      </p:sp>
    </p:spTree>
    <p:extLst>
      <p:ext uri="{BB962C8B-B14F-4D97-AF65-F5344CB8AC3E}">
        <p14:creationId xmlns:p14="http://schemas.microsoft.com/office/powerpoint/2010/main" val="4288855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67A9-31CA-4178-855C-AA78B7A67B9D}"/>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58833358-2D96-4542-B50B-D284E91B36EC}"/>
              </a:ext>
            </a:extLst>
          </p:cNvPr>
          <p:cNvSpPr txBox="1">
            <a:spLocks noGrp="1"/>
          </p:cNvSpPr>
          <p:nvPr>
            <p:ph type="dt" sz="half" idx="7"/>
          </p:nvPr>
        </p:nvSpPr>
        <p:spPr/>
        <p:txBody>
          <a:bodyPr/>
          <a:lstStyle>
            <a:lvl1pPr>
              <a:defRPr/>
            </a:lvl1pPr>
          </a:lstStyle>
          <a:p>
            <a:pPr lvl="0"/>
            <a:fld id="{C255D52D-F9F0-464F-9E63-61F85A2A1898}" type="datetime1">
              <a:rPr lang="en-US"/>
              <a:pPr lvl="0"/>
              <a:t>9/4/2024</a:t>
            </a:fld>
            <a:endParaRPr lang="en-US"/>
          </a:p>
        </p:txBody>
      </p:sp>
      <p:sp>
        <p:nvSpPr>
          <p:cNvPr id="4" name="Footer Placeholder 3">
            <a:extLst>
              <a:ext uri="{FF2B5EF4-FFF2-40B4-BE49-F238E27FC236}">
                <a16:creationId xmlns:a16="http://schemas.microsoft.com/office/drawing/2014/main" id="{8DC96CAF-515F-432E-865C-BDDD46F1AF1C}"/>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21C33983-E9E6-4D64-9E5A-62A5FCCF6F19}"/>
              </a:ext>
            </a:extLst>
          </p:cNvPr>
          <p:cNvSpPr txBox="1">
            <a:spLocks noGrp="1"/>
          </p:cNvSpPr>
          <p:nvPr>
            <p:ph type="sldNum" sz="quarter" idx="8"/>
          </p:nvPr>
        </p:nvSpPr>
        <p:spPr/>
        <p:txBody>
          <a:bodyPr/>
          <a:lstStyle>
            <a:lvl1pPr>
              <a:defRPr/>
            </a:lvl1pPr>
          </a:lstStyle>
          <a:p>
            <a:pPr lvl="0"/>
            <a:fld id="{F6B21290-93E5-41E9-A159-0B9D8BC8D2B6}" type="slidenum">
              <a:t>‹#›</a:t>
            </a:fld>
            <a:endParaRPr lang="en-US"/>
          </a:p>
        </p:txBody>
      </p:sp>
    </p:spTree>
    <p:extLst>
      <p:ext uri="{BB962C8B-B14F-4D97-AF65-F5344CB8AC3E}">
        <p14:creationId xmlns:p14="http://schemas.microsoft.com/office/powerpoint/2010/main" val="2847476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0E1CF-A892-4043-9288-136586581EFA}"/>
              </a:ext>
            </a:extLst>
          </p:cNvPr>
          <p:cNvSpPr txBox="1">
            <a:spLocks noGrp="1"/>
          </p:cNvSpPr>
          <p:nvPr>
            <p:ph type="dt" sz="half" idx="7"/>
          </p:nvPr>
        </p:nvSpPr>
        <p:spPr/>
        <p:txBody>
          <a:bodyPr/>
          <a:lstStyle>
            <a:lvl1pPr>
              <a:defRPr/>
            </a:lvl1pPr>
          </a:lstStyle>
          <a:p>
            <a:pPr lvl="0"/>
            <a:fld id="{FF7E4617-86C0-40E7-AC58-6A21E9120A97}" type="datetime1">
              <a:rPr lang="en-US"/>
              <a:pPr lvl="0"/>
              <a:t>9/4/2024</a:t>
            </a:fld>
            <a:endParaRPr lang="en-US"/>
          </a:p>
        </p:txBody>
      </p:sp>
      <p:sp>
        <p:nvSpPr>
          <p:cNvPr id="3" name="Footer Placeholder 2">
            <a:extLst>
              <a:ext uri="{FF2B5EF4-FFF2-40B4-BE49-F238E27FC236}">
                <a16:creationId xmlns:a16="http://schemas.microsoft.com/office/drawing/2014/main" id="{851C7C05-0532-4F69-9F6F-780C36B86159}"/>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BFCD631E-90CE-4DF4-9633-5D1DBD1F1068}"/>
              </a:ext>
            </a:extLst>
          </p:cNvPr>
          <p:cNvSpPr txBox="1">
            <a:spLocks noGrp="1"/>
          </p:cNvSpPr>
          <p:nvPr>
            <p:ph type="sldNum" sz="quarter" idx="8"/>
          </p:nvPr>
        </p:nvSpPr>
        <p:spPr/>
        <p:txBody>
          <a:bodyPr/>
          <a:lstStyle>
            <a:lvl1pPr>
              <a:defRPr/>
            </a:lvl1pPr>
          </a:lstStyle>
          <a:p>
            <a:pPr lvl="0"/>
            <a:fld id="{04010E80-0900-441F-A294-D5805932AE01}" type="slidenum">
              <a:t>‹#›</a:t>
            </a:fld>
            <a:endParaRPr lang="en-US"/>
          </a:p>
        </p:txBody>
      </p:sp>
    </p:spTree>
    <p:extLst>
      <p:ext uri="{BB962C8B-B14F-4D97-AF65-F5344CB8AC3E}">
        <p14:creationId xmlns:p14="http://schemas.microsoft.com/office/powerpoint/2010/main" val="246079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2BC9-094C-41C9-8BB9-B54E73259C98}"/>
              </a:ext>
            </a:extLst>
          </p:cNvPr>
          <p:cNvSpPr txBox="1">
            <a:spLocks noGrp="1"/>
          </p:cNvSpPr>
          <p:nvPr>
            <p:ph type="title"/>
          </p:nvPr>
        </p:nvSpPr>
        <p:spPr>
          <a:xfrm>
            <a:off x="304796" y="182029"/>
            <a:ext cx="2005544" cy="774697"/>
          </a:xfrm>
        </p:spPr>
        <p:txBody>
          <a:bodyPr anchor="b" anchorCtr="0"/>
          <a:lstStyle>
            <a:lvl1pPr algn="l">
              <a:defRPr sz="1333" b="1"/>
            </a:lvl1pPr>
          </a:lstStyle>
          <a:p>
            <a:pPr lvl="0"/>
            <a:r>
              <a:rPr lang="en-US"/>
              <a:t>Click to edit Master title style</a:t>
            </a:r>
          </a:p>
        </p:txBody>
      </p:sp>
      <p:sp>
        <p:nvSpPr>
          <p:cNvPr id="3" name="Content Placeholder 2">
            <a:extLst>
              <a:ext uri="{FF2B5EF4-FFF2-40B4-BE49-F238E27FC236}">
                <a16:creationId xmlns:a16="http://schemas.microsoft.com/office/drawing/2014/main" id="{1A8A1CD0-2A12-4E2B-905E-FA5168E81EE4}"/>
              </a:ext>
            </a:extLst>
          </p:cNvPr>
          <p:cNvSpPr txBox="1">
            <a:spLocks noGrp="1"/>
          </p:cNvSpPr>
          <p:nvPr>
            <p:ph idx="1"/>
          </p:nvPr>
        </p:nvSpPr>
        <p:spPr>
          <a:xfrm>
            <a:off x="2383365" y="182029"/>
            <a:ext cx="3407831" cy="390207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5174C0-FD34-41D4-865F-7990292B2280}"/>
              </a:ext>
            </a:extLst>
          </p:cNvPr>
          <p:cNvSpPr txBox="1">
            <a:spLocks noGrp="1"/>
          </p:cNvSpPr>
          <p:nvPr>
            <p:ph type="body" idx="2"/>
          </p:nvPr>
        </p:nvSpPr>
        <p:spPr>
          <a:xfrm>
            <a:off x="304796" y="956736"/>
            <a:ext cx="2005544" cy="3127376"/>
          </a:xfrm>
        </p:spPr>
        <p:txBody>
          <a:bodyPr/>
          <a:lstStyle>
            <a:lvl1pPr marL="0" indent="0">
              <a:spcBef>
                <a:spcPts val="200"/>
              </a:spcBef>
              <a:buNone/>
              <a:defRPr sz="933"/>
            </a:lvl1pPr>
          </a:lstStyle>
          <a:p>
            <a:pPr lvl="0"/>
            <a:r>
              <a:rPr lang="en-US"/>
              <a:t>Click to edit Master text styles</a:t>
            </a:r>
          </a:p>
        </p:txBody>
      </p:sp>
      <p:sp>
        <p:nvSpPr>
          <p:cNvPr id="5" name="Date Placeholder 4">
            <a:extLst>
              <a:ext uri="{FF2B5EF4-FFF2-40B4-BE49-F238E27FC236}">
                <a16:creationId xmlns:a16="http://schemas.microsoft.com/office/drawing/2014/main" id="{90325466-C0D4-4758-B5EC-7924DAA3018E}"/>
              </a:ext>
            </a:extLst>
          </p:cNvPr>
          <p:cNvSpPr txBox="1">
            <a:spLocks noGrp="1"/>
          </p:cNvSpPr>
          <p:nvPr>
            <p:ph type="dt" sz="half" idx="7"/>
          </p:nvPr>
        </p:nvSpPr>
        <p:spPr/>
        <p:txBody>
          <a:bodyPr/>
          <a:lstStyle>
            <a:lvl1pPr>
              <a:defRPr/>
            </a:lvl1pPr>
          </a:lstStyle>
          <a:p>
            <a:pPr lvl="0"/>
            <a:fld id="{C95D74A9-075E-4ECF-8702-639EB3C3BD61}" type="datetime1">
              <a:rPr lang="en-US"/>
              <a:pPr lvl="0"/>
              <a:t>9/4/2024</a:t>
            </a:fld>
            <a:endParaRPr lang="en-US"/>
          </a:p>
        </p:txBody>
      </p:sp>
      <p:sp>
        <p:nvSpPr>
          <p:cNvPr id="6" name="Footer Placeholder 5">
            <a:extLst>
              <a:ext uri="{FF2B5EF4-FFF2-40B4-BE49-F238E27FC236}">
                <a16:creationId xmlns:a16="http://schemas.microsoft.com/office/drawing/2014/main" id="{24039597-BC5E-42F7-8B8A-57C3753992F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EFB0984-F0F4-47FD-8E06-D8073E048264}"/>
              </a:ext>
            </a:extLst>
          </p:cNvPr>
          <p:cNvSpPr txBox="1">
            <a:spLocks noGrp="1"/>
          </p:cNvSpPr>
          <p:nvPr>
            <p:ph type="sldNum" sz="quarter" idx="8"/>
          </p:nvPr>
        </p:nvSpPr>
        <p:spPr/>
        <p:txBody>
          <a:bodyPr/>
          <a:lstStyle>
            <a:lvl1pPr>
              <a:defRPr/>
            </a:lvl1pPr>
          </a:lstStyle>
          <a:p>
            <a:pPr lvl="0"/>
            <a:fld id="{F19F5B6A-AD84-4C88-857C-B403C97EEFE4}" type="slidenum">
              <a:t>‹#›</a:t>
            </a:fld>
            <a:endParaRPr lang="en-US"/>
          </a:p>
        </p:txBody>
      </p:sp>
    </p:spTree>
    <p:extLst>
      <p:ext uri="{BB962C8B-B14F-4D97-AF65-F5344CB8AC3E}">
        <p14:creationId xmlns:p14="http://schemas.microsoft.com/office/powerpoint/2010/main" val="93359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7A63-2015-4C3C-BBD1-A5DCADD2F4C1}"/>
              </a:ext>
            </a:extLst>
          </p:cNvPr>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a:extLst>
              <a:ext uri="{FF2B5EF4-FFF2-40B4-BE49-F238E27FC236}">
                <a16:creationId xmlns:a16="http://schemas.microsoft.com/office/drawing/2014/main" id="{CA79132F-3F4B-474F-BABF-021D967E156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CBB49C5-B6B1-435F-A90E-F11C313E50A0}"/>
              </a:ext>
            </a:extLst>
          </p:cNvPr>
          <p:cNvSpPr txBox="1">
            <a:spLocks noGrp="1"/>
          </p:cNvSpPr>
          <p:nvPr>
            <p:ph type="dt" sz="half" idx="7"/>
          </p:nvPr>
        </p:nvSpPr>
        <p:spPr/>
        <p:txBody>
          <a:bodyPr/>
          <a:lstStyle>
            <a:lvl1pPr>
              <a:defRPr/>
            </a:lvl1pPr>
          </a:lstStyle>
          <a:p>
            <a:pPr lvl="0"/>
            <a:fld id="{97C566B1-0588-4A5F-A86A-F94E10423DD1}" type="datetime1">
              <a:rPr lang="en-ZA"/>
              <a:pPr lvl="0"/>
              <a:t>2024/09/04</a:t>
            </a:fld>
            <a:endParaRPr lang="en-ZA"/>
          </a:p>
        </p:txBody>
      </p:sp>
      <p:sp>
        <p:nvSpPr>
          <p:cNvPr id="5" name="Footer Placeholder 4">
            <a:extLst>
              <a:ext uri="{FF2B5EF4-FFF2-40B4-BE49-F238E27FC236}">
                <a16:creationId xmlns:a16="http://schemas.microsoft.com/office/drawing/2014/main" id="{3B62E250-C6C7-48E7-AF90-23A3469EF3D7}"/>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89263A67-9913-4D19-8D52-DB2694F60279}"/>
              </a:ext>
            </a:extLst>
          </p:cNvPr>
          <p:cNvSpPr txBox="1">
            <a:spLocks noGrp="1"/>
          </p:cNvSpPr>
          <p:nvPr>
            <p:ph type="sldNum" sz="quarter" idx="8"/>
          </p:nvPr>
        </p:nvSpPr>
        <p:spPr/>
        <p:txBody>
          <a:bodyPr/>
          <a:lstStyle>
            <a:lvl1pPr>
              <a:defRPr/>
            </a:lvl1pPr>
          </a:lstStyle>
          <a:p>
            <a:pPr lvl="0"/>
            <a:fld id="{1A8CFC72-4F53-4289-B38F-8ED4BBA99FD8}" type="slidenum">
              <a:t>‹#›</a:t>
            </a:fld>
            <a:endParaRPr lang="en-ZA"/>
          </a:p>
        </p:txBody>
      </p:sp>
    </p:spTree>
    <p:extLst>
      <p:ext uri="{BB962C8B-B14F-4D97-AF65-F5344CB8AC3E}">
        <p14:creationId xmlns:p14="http://schemas.microsoft.com/office/powerpoint/2010/main" val="429404222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CFA5-F0EC-4789-B6DE-47EEF2A0C75E}"/>
              </a:ext>
            </a:extLst>
          </p:cNvPr>
          <p:cNvSpPr txBox="1">
            <a:spLocks noGrp="1"/>
          </p:cNvSpPr>
          <p:nvPr>
            <p:ph type="title"/>
          </p:nvPr>
        </p:nvSpPr>
        <p:spPr>
          <a:xfrm>
            <a:off x="1194855" y="3200400"/>
            <a:ext cx="3657600" cy="377820"/>
          </a:xfrm>
        </p:spPr>
        <p:txBody>
          <a:bodyPr anchor="b" anchorCtr="0"/>
          <a:lstStyle>
            <a:lvl1pPr algn="l">
              <a:defRPr sz="1333" b="1"/>
            </a:lvl1pPr>
          </a:lstStyle>
          <a:p>
            <a:pPr lvl="0"/>
            <a:r>
              <a:rPr lang="en-US"/>
              <a:t>Click to edit Master title style</a:t>
            </a:r>
          </a:p>
        </p:txBody>
      </p:sp>
      <p:sp>
        <p:nvSpPr>
          <p:cNvPr id="3" name="Picture Placeholder 2">
            <a:extLst>
              <a:ext uri="{FF2B5EF4-FFF2-40B4-BE49-F238E27FC236}">
                <a16:creationId xmlns:a16="http://schemas.microsoft.com/office/drawing/2014/main" id="{D913AA4F-FA1A-43C9-89D3-956F9054A251}"/>
              </a:ext>
            </a:extLst>
          </p:cNvPr>
          <p:cNvSpPr txBox="1">
            <a:spLocks noGrp="1"/>
          </p:cNvSpPr>
          <p:nvPr>
            <p:ph type="pic" idx="1"/>
          </p:nvPr>
        </p:nvSpPr>
        <p:spPr>
          <a:xfrm>
            <a:off x="1194855" y="408517"/>
            <a:ext cx="3657600" cy="2743200"/>
          </a:xfrm>
        </p:spPr>
        <p:txBody>
          <a:bodyPr/>
          <a:lstStyle>
            <a:lvl1pPr marL="0" indent="0">
              <a:buNone/>
              <a:defRPr/>
            </a:lvl1pPr>
          </a:lstStyle>
          <a:p>
            <a:pPr lvl="0"/>
            <a:endParaRPr lang="en-US"/>
          </a:p>
        </p:txBody>
      </p:sp>
      <p:sp>
        <p:nvSpPr>
          <p:cNvPr id="4" name="Text Placeholder 3">
            <a:extLst>
              <a:ext uri="{FF2B5EF4-FFF2-40B4-BE49-F238E27FC236}">
                <a16:creationId xmlns:a16="http://schemas.microsoft.com/office/drawing/2014/main" id="{71C5CCAD-CB58-4191-8F95-90BF0C6D17B8}"/>
              </a:ext>
            </a:extLst>
          </p:cNvPr>
          <p:cNvSpPr txBox="1">
            <a:spLocks noGrp="1"/>
          </p:cNvSpPr>
          <p:nvPr>
            <p:ph type="body" idx="2"/>
          </p:nvPr>
        </p:nvSpPr>
        <p:spPr>
          <a:xfrm>
            <a:off x="1194855" y="3578220"/>
            <a:ext cx="3657600" cy="536579"/>
          </a:xfrm>
        </p:spPr>
        <p:txBody>
          <a:bodyPr/>
          <a:lstStyle>
            <a:lvl1pPr marL="0" indent="0">
              <a:spcBef>
                <a:spcPts val="200"/>
              </a:spcBef>
              <a:buNone/>
              <a:defRPr sz="933"/>
            </a:lvl1pPr>
          </a:lstStyle>
          <a:p>
            <a:pPr lvl="0"/>
            <a:r>
              <a:rPr lang="en-US"/>
              <a:t>Click to edit Master text styles</a:t>
            </a:r>
          </a:p>
        </p:txBody>
      </p:sp>
      <p:sp>
        <p:nvSpPr>
          <p:cNvPr id="5" name="Date Placeholder 4">
            <a:extLst>
              <a:ext uri="{FF2B5EF4-FFF2-40B4-BE49-F238E27FC236}">
                <a16:creationId xmlns:a16="http://schemas.microsoft.com/office/drawing/2014/main" id="{FB33179E-AC24-4EA3-B4CE-D701D40730EB}"/>
              </a:ext>
            </a:extLst>
          </p:cNvPr>
          <p:cNvSpPr txBox="1">
            <a:spLocks noGrp="1"/>
          </p:cNvSpPr>
          <p:nvPr>
            <p:ph type="dt" sz="half" idx="7"/>
          </p:nvPr>
        </p:nvSpPr>
        <p:spPr/>
        <p:txBody>
          <a:bodyPr/>
          <a:lstStyle>
            <a:lvl1pPr>
              <a:defRPr/>
            </a:lvl1pPr>
          </a:lstStyle>
          <a:p>
            <a:pPr lvl="0"/>
            <a:fld id="{8343D4F2-6D2D-48CE-BB75-F12A4F4FC09A}" type="datetime1">
              <a:rPr lang="en-US"/>
              <a:pPr lvl="0"/>
              <a:t>9/4/2024</a:t>
            </a:fld>
            <a:endParaRPr lang="en-US"/>
          </a:p>
        </p:txBody>
      </p:sp>
      <p:sp>
        <p:nvSpPr>
          <p:cNvPr id="6" name="Footer Placeholder 5">
            <a:extLst>
              <a:ext uri="{FF2B5EF4-FFF2-40B4-BE49-F238E27FC236}">
                <a16:creationId xmlns:a16="http://schemas.microsoft.com/office/drawing/2014/main" id="{70B4717B-7FBD-426C-A51F-5133B6F5A71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BF4BFA0-A894-4051-9783-7A7C6458A951}"/>
              </a:ext>
            </a:extLst>
          </p:cNvPr>
          <p:cNvSpPr txBox="1">
            <a:spLocks noGrp="1"/>
          </p:cNvSpPr>
          <p:nvPr>
            <p:ph type="sldNum" sz="quarter" idx="8"/>
          </p:nvPr>
        </p:nvSpPr>
        <p:spPr/>
        <p:txBody>
          <a:bodyPr/>
          <a:lstStyle>
            <a:lvl1pPr>
              <a:defRPr/>
            </a:lvl1pPr>
          </a:lstStyle>
          <a:p>
            <a:pPr lvl="0"/>
            <a:fld id="{D8CC9E9E-2F73-47D7-A1FA-EC387119382E}" type="slidenum">
              <a:t>‹#›</a:t>
            </a:fld>
            <a:endParaRPr lang="en-US"/>
          </a:p>
        </p:txBody>
      </p:sp>
    </p:spTree>
    <p:extLst>
      <p:ext uri="{BB962C8B-B14F-4D97-AF65-F5344CB8AC3E}">
        <p14:creationId xmlns:p14="http://schemas.microsoft.com/office/powerpoint/2010/main" val="2128732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F397-E43A-45B0-82BE-57249413D26D}"/>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C67021D-5167-499E-B0B7-E930925188C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2EC0-90AC-458D-B122-8CBD9C59BDCE}"/>
              </a:ext>
            </a:extLst>
          </p:cNvPr>
          <p:cNvSpPr txBox="1">
            <a:spLocks noGrp="1"/>
          </p:cNvSpPr>
          <p:nvPr>
            <p:ph type="dt" sz="half" idx="7"/>
          </p:nvPr>
        </p:nvSpPr>
        <p:spPr/>
        <p:txBody>
          <a:bodyPr/>
          <a:lstStyle>
            <a:lvl1pPr>
              <a:defRPr/>
            </a:lvl1pPr>
          </a:lstStyle>
          <a:p>
            <a:pPr lvl="0"/>
            <a:fld id="{2D421A37-773C-4706-A642-16153F104AFA}" type="datetime1">
              <a:rPr lang="en-US"/>
              <a:pPr lvl="0"/>
              <a:t>9/4/2024</a:t>
            </a:fld>
            <a:endParaRPr lang="en-US"/>
          </a:p>
        </p:txBody>
      </p:sp>
      <p:sp>
        <p:nvSpPr>
          <p:cNvPr id="5" name="Footer Placeholder 4">
            <a:extLst>
              <a:ext uri="{FF2B5EF4-FFF2-40B4-BE49-F238E27FC236}">
                <a16:creationId xmlns:a16="http://schemas.microsoft.com/office/drawing/2014/main" id="{2D6A21B0-523C-438E-AAAE-A0AF7CA9E28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787BDCE9-63FD-47D5-99D3-E1BA7BA014C3}"/>
              </a:ext>
            </a:extLst>
          </p:cNvPr>
          <p:cNvSpPr txBox="1">
            <a:spLocks noGrp="1"/>
          </p:cNvSpPr>
          <p:nvPr>
            <p:ph type="sldNum" sz="quarter" idx="8"/>
          </p:nvPr>
        </p:nvSpPr>
        <p:spPr/>
        <p:txBody>
          <a:bodyPr/>
          <a:lstStyle>
            <a:lvl1pPr>
              <a:defRPr/>
            </a:lvl1pPr>
          </a:lstStyle>
          <a:p>
            <a:pPr lvl="0"/>
            <a:fld id="{BC33C420-C093-41E4-99A8-432B5569A033}" type="slidenum">
              <a:t>‹#›</a:t>
            </a:fld>
            <a:endParaRPr lang="en-US"/>
          </a:p>
        </p:txBody>
      </p:sp>
    </p:spTree>
    <p:extLst>
      <p:ext uri="{BB962C8B-B14F-4D97-AF65-F5344CB8AC3E}">
        <p14:creationId xmlns:p14="http://schemas.microsoft.com/office/powerpoint/2010/main" val="17548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1978-98BC-4303-9C3F-DEF9C0527D65}"/>
              </a:ext>
            </a:extLst>
          </p:cNvPr>
          <p:cNvSpPr txBox="1">
            <a:spLocks noGrp="1"/>
          </p:cNvSpPr>
          <p:nvPr>
            <p:ph type="title" orient="vert"/>
          </p:nvPr>
        </p:nvSpPr>
        <p:spPr>
          <a:xfrm>
            <a:off x="4419596" y="183090"/>
            <a:ext cx="1371600" cy="3901013"/>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80759B4C-2A2E-4DBA-8C90-78063597AC10}"/>
              </a:ext>
            </a:extLst>
          </p:cNvPr>
          <p:cNvSpPr txBox="1">
            <a:spLocks noGrp="1"/>
          </p:cNvSpPr>
          <p:nvPr>
            <p:ph type="body" orient="vert" idx="1"/>
          </p:nvPr>
        </p:nvSpPr>
        <p:spPr>
          <a:xfrm>
            <a:off x="304796" y="183090"/>
            <a:ext cx="4013201" cy="390101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F3774-9717-4E59-949F-F7704D6BCFC6}"/>
              </a:ext>
            </a:extLst>
          </p:cNvPr>
          <p:cNvSpPr txBox="1">
            <a:spLocks noGrp="1"/>
          </p:cNvSpPr>
          <p:nvPr>
            <p:ph type="dt" sz="half" idx="7"/>
          </p:nvPr>
        </p:nvSpPr>
        <p:spPr/>
        <p:txBody>
          <a:bodyPr/>
          <a:lstStyle>
            <a:lvl1pPr>
              <a:defRPr/>
            </a:lvl1pPr>
          </a:lstStyle>
          <a:p>
            <a:pPr lvl="0"/>
            <a:fld id="{7F877013-564A-400D-AA7F-7420644D9BB2}" type="datetime1">
              <a:rPr lang="en-US"/>
              <a:pPr lvl="0"/>
              <a:t>9/4/2024</a:t>
            </a:fld>
            <a:endParaRPr lang="en-US"/>
          </a:p>
        </p:txBody>
      </p:sp>
      <p:sp>
        <p:nvSpPr>
          <p:cNvPr id="5" name="Footer Placeholder 4">
            <a:extLst>
              <a:ext uri="{FF2B5EF4-FFF2-40B4-BE49-F238E27FC236}">
                <a16:creationId xmlns:a16="http://schemas.microsoft.com/office/drawing/2014/main" id="{FFD18DBE-698E-4CE5-8EC9-40FA19A3221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64456BC-FC35-4C62-8881-AE6AF77B11CF}"/>
              </a:ext>
            </a:extLst>
          </p:cNvPr>
          <p:cNvSpPr txBox="1">
            <a:spLocks noGrp="1"/>
          </p:cNvSpPr>
          <p:nvPr>
            <p:ph type="sldNum" sz="quarter" idx="8"/>
          </p:nvPr>
        </p:nvSpPr>
        <p:spPr/>
        <p:txBody>
          <a:bodyPr/>
          <a:lstStyle>
            <a:lvl1pPr>
              <a:defRPr/>
            </a:lvl1pPr>
          </a:lstStyle>
          <a:p>
            <a:pPr lvl="0"/>
            <a:fld id="{B8FE6309-26E5-4856-998D-1EBA80E0A7E6}" type="slidenum">
              <a:t>‹#›</a:t>
            </a:fld>
            <a:endParaRPr lang="en-US"/>
          </a:p>
        </p:txBody>
      </p:sp>
    </p:spTree>
    <p:extLst>
      <p:ext uri="{BB962C8B-B14F-4D97-AF65-F5344CB8AC3E}">
        <p14:creationId xmlns:p14="http://schemas.microsoft.com/office/powerpoint/2010/main" val="3367291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40C1-5603-4DD0-9F04-47DC075C6543}"/>
              </a:ext>
            </a:extLst>
          </p:cNvPr>
          <p:cNvSpPr txBox="1">
            <a:spLocks noGrp="1"/>
          </p:cNvSpPr>
          <p:nvPr>
            <p:ph type="ctrTitle"/>
          </p:nvPr>
        </p:nvSpPr>
        <p:spPr>
          <a:xfrm>
            <a:off x="1524003" y="1122361"/>
            <a:ext cx="9144000" cy="2387598"/>
          </a:xfrm>
        </p:spPr>
        <p:txBody>
          <a:bodyPr anchor="b" anchorCtr="1"/>
          <a:lstStyle>
            <a:lvl1pPr algn="ctr">
              <a:defRPr sz="4875"/>
            </a:lvl1pPr>
          </a:lstStyle>
          <a:p>
            <a:pPr lvl="0"/>
            <a:r>
              <a:rPr lang="en-US"/>
              <a:t>Click to edit Master title style</a:t>
            </a:r>
            <a:endParaRPr lang="en-ZA"/>
          </a:p>
        </p:txBody>
      </p:sp>
      <p:sp>
        <p:nvSpPr>
          <p:cNvPr id="3" name="Subtitle 2">
            <a:extLst>
              <a:ext uri="{FF2B5EF4-FFF2-40B4-BE49-F238E27FC236}">
                <a16:creationId xmlns:a16="http://schemas.microsoft.com/office/drawing/2014/main" id="{1DB333E4-6370-4D1A-82B6-EB1D873A23E9}"/>
              </a:ext>
            </a:extLst>
          </p:cNvPr>
          <p:cNvSpPr txBox="1">
            <a:spLocks noGrp="1"/>
          </p:cNvSpPr>
          <p:nvPr>
            <p:ph type="subTitle" idx="1"/>
          </p:nvPr>
        </p:nvSpPr>
        <p:spPr>
          <a:xfrm>
            <a:off x="1524003" y="3602041"/>
            <a:ext cx="9144000" cy="1655758"/>
          </a:xfrm>
        </p:spPr>
        <p:txBody>
          <a:bodyPr anchorCtr="1"/>
          <a:lstStyle>
            <a:lvl1pPr marL="0" indent="0" algn="ctr">
              <a:buNone/>
              <a:defRPr sz="1950"/>
            </a:lvl1pPr>
          </a:lstStyle>
          <a:p>
            <a:pPr lvl="0"/>
            <a:r>
              <a:rPr lang="en-US"/>
              <a:t>Click to edit Master subtitle style</a:t>
            </a:r>
            <a:endParaRPr lang="en-ZA"/>
          </a:p>
        </p:txBody>
      </p:sp>
      <p:sp>
        <p:nvSpPr>
          <p:cNvPr id="4" name="Date Placeholder 3">
            <a:extLst>
              <a:ext uri="{FF2B5EF4-FFF2-40B4-BE49-F238E27FC236}">
                <a16:creationId xmlns:a16="http://schemas.microsoft.com/office/drawing/2014/main" id="{817D3E0A-F6B5-44EF-BB3F-57B1E42B56DD}"/>
              </a:ext>
            </a:extLst>
          </p:cNvPr>
          <p:cNvSpPr txBox="1">
            <a:spLocks noGrp="1"/>
          </p:cNvSpPr>
          <p:nvPr>
            <p:ph type="dt" sz="half" idx="7"/>
          </p:nvPr>
        </p:nvSpPr>
        <p:spPr/>
        <p:txBody>
          <a:bodyPr/>
          <a:lstStyle>
            <a:lvl1pPr>
              <a:defRPr/>
            </a:lvl1pPr>
          </a:lstStyle>
          <a:p>
            <a:pPr lvl="0"/>
            <a:fld id="{13C60013-1E37-496C-84BB-C50452BBFEE2}" type="datetime1">
              <a:rPr lang="en-ZA"/>
              <a:pPr lvl="0"/>
              <a:t>2024/09/04</a:t>
            </a:fld>
            <a:endParaRPr lang="en-ZA"/>
          </a:p>
        </p:txBody>
      </p:sp>
      <p:sp>
        <p:nvSpPr>
          <p:cNvPr id="5" name="Footer Placeholder 4">
            <a:extLst>
              <a:ext uri="{FF2B5EF4-FFF2-40B4-BE49-F238E27FC236}">
                <a16:creationId xmlns:a16="http://schemas.microsoft.com/office/drawing/2014/main" id="{093A72AB-A847-471F-BEEC-C30DAA0AF6E2}"/>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8252039A-A53F-47C5-A517-DD23FFC8298A}"/>
              </a:ext>
            </a:extLst>
          </p:cNvPr>
          <p:cNvSpPr txBox="1">
            <a:spLocks noGrp="1"/>
          </p:cNvSpPr>
          <p:nvPr>
            <p:ph type="sldNum" sz="quarter" idx="8"/>
          </p:nvPr>
        </p:nvSpPr>
        <p:spPr/>
        <p:txBody>
          <a:bodyPr/>
          <a:lstStyle>
            <a:lvl1pPr>
              <a:defRPr/>
            </a:lvl1pPr>
          </a:lstStyle>
          <a:p>
            <a:pPr lvl="0"/>
            <a:fld id="{0CD7CA26-8AC0-44F2-97C1-C1A6309990C7}" type="slidenum">
              <a:t>‹#›</a:t>
            </a:fld>
            <a:endParaRPr lang="en-ZA"/>
          </a:p>
        </p:txBody>
      </p:sp>
    </p:spTree>
    <p:extLst>
      <p:ext uri="{BB962C8B-B14F-4D97-AF65-F5344CB8AC3E}">
        <p14:creationId xmlns:p14="http://schemas.microsoft.com/office/powerpoint/2010/main" val="3184687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C7D7-FE2B-48B2-828F-C1A411AEE1CA}"/>
              </a:ext>
            </a:extLst>
          </p:cNvPr>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a:extLst>
              <a:ext uri="{FF2B5EF4-FFF2-40B4-BE49-F238E27FC236}">
                <a16:creationId xmlns:a16="http://schemas.microsoft.com/office/drawing/2014/main" id="{A7AD0171-ECA8-485E-8282-B322412CDB2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7C71CB-8F95-40DF-AC45-748ED6666D95}"/>
              </a:ext>
            </a:extLst>
          </p:cNvPr>
          <p:cNvSpPr txBox="1">
            <a:spLocks noGrp="1"/>
          </p:cNvSpPr>
          <p:nvPr>
            <p:ph type="dt" sz="half" idx="7"/>
          </p:nvPr>
        </p:nvSpPr>
        <p:spPr/>
        <p:txBody>
          <a:bodyPr/>
          <a:lstStyle>
            <a:lvl1pPr>
              <a:defRPr/>
            </a:lvl1pPr>
          </a:lstStyle>
          <a:p>
            <a:pPr lvl="0"/>
            <a:fld id="{71B4C45E-74E4-4E4D-9743-E805F42BE43C}" type="datetime1">
              <a:rPr lang="en-ZA"/>
              <a:pPr lvl="0"/>
              <a:t>2024/09/04</a:t>
            </a:fld>
            <a:endParaRPr lang="en-ZA"/>
          </a:p>
        </p:txBody>
      </p:sp>
      <p:sp>
        <p:nvSpPr>
          <p:cNvPr id="5" name="Footer Placeholder 4">
            <a:extLst>
              <a:ext uri="{FF2B5EF4-FFF2-40B4-BE49-F238E27FC236}">
                <a16:creationId xmlns:a16="http://schemas.microsoft.com/office/drawing/2014/main" id="{0C451BEC-7A05-4061-A53B-FB8485C0E1A2}"/>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6D9578B7-F21E-418D-8AC1-181D95FF5C1F}"/>
              </a:ext>
            </a:extLst>
          </p:cNvPr>
          <p:cNvSpPr txBox="1">
            <a:spLocks noGrp="1"/>
          </p:cNvSpPr>
          <p:nvPr>
            <p:ph type="sldNum" sz="quarter" idx="8"/>
          </p:nvPr>
        </p:nvSpPr>
        <p:spPr/>
        <p:txBody>
          <a:bodyPr/>
          <a:lstStyle>
            <a:lvl1pPr>
              <a:defRPr/>
            </a:lvl1pPr>
          </a:lstStyle>
          <a:p>
            <a:pPr lvl="0"/>
            <a:fld id="{9037F590-0297-40DA-BB53-5BAAF1B8EA33}" type="slidenum">
              <a:t>‹#›</a:t>
            </a:fld>
            <a:endParaRPr lang="en-ZA"/>
          </a:p>
        </p:txBody>
      </p:sp>
    </p:spTree>
    <p:extLst>
      <p:ext uri="{BB962C8B-B14F-4D97-AF65-F5344CB8AC3E}">
        <p14:creationId xmlns:p14="http://schemas.microsoft.com/office/powerpoint/2010/main" val="377782964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4330-F730-4CCF-BBAB-63C58974B41C}"/>
              </a:ext>
            </a:extLst>
          </p:cNvPr>
          <p:cNvSpPr txBox="1">
            <a:spLocks noGrp="1"/>
          </p:cNvSpPr>
          <p:nvPr>
            <p:ph type="title"/>
          </p:nvPr>
        </p:nvSpPr>
        <p:spPr>
          <a:xfrm>
            <a:off x="831847" y="1709735"/>
            <a:ext cx="10515600" cy="2852735"/>
          </a:xfrm>
        </p:spPr>
        <p:txBody>
          <a:bodyPr anchor="b"/>
          <a:lstStyle>
            <a:lvl1pPr>
              <a:defRPr sz="4875"/>
            </a:lvl1pPr>
          </a:lstStyle>
          <a:p>
            <a:pPr lvl="0"/>
            <a:r>
              <a:rPr lang="en-US"/>
              <a:t>Click to edit Master title style</a:t>
            </a:r>
            <a:endParaRPr lang="en-ZA"/>
          </a:p>
        </p:txBody>
      </p:sp>
      <p:sp>
        <p:nvSpPr>
          <p:cNvPr id="3" name="Text Placeholder 2">
            <a:extLst>
              <a:ext uri="{FF2B5EF4-FFF2-40B4-BE49-F238E27FC236}">
                <a16:creationId xmlns:a16="http://schemas.microsoft.com/office/drawing/2014/main" id="{D757AFCD-765E-4E88-ACEF-B7E15FD9C0A2}"/>
              </a:ext>
            </a:extLst>
          </p:cNvPr>
          <p:cNvSpPr txBox="1">
            <a:spLocks noGrp="1"/>
          </p:cNvSpPr>
          <p:nvPr>
            <p:ph type="body" idx="1"/>
          </p:nvPr>
        </p:nvSpPr>
        <p:spPr>
          <a:xfrm>
            <a:off x="831847" y="4589465"/>
            <a:ext cx="10515600" cy="1500182"/>
          </a:xfrm>
        </p:spPr>
        <p:txBody>
          <a:bodyPr/>
          <a:lstStyle>
            <a:lvl1pPr marL="0" indent="0">
              <a:buNone/>
              <a:defRPr sz="195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0E0AA0B-06FB-4CCA-90A9-D09714B0FFDD}"/>
              </a:ext>
            </a:extLst>
          </p:cNvPr>
          <p:cNvSpPr txBox="1">
            <a:spLocks noGrp="1"/>
          </p:cNvSpPr>
          <p:nvPr>
            <p:ph type="dt" sz="half" idx="7"/>
          </p:nvPr>
        </p:nvSpPr>
        <p:spPr/>
        <p:txBody>
          <a:bodyPr/>
          <a:lstStyle>
            <a:lvl1pPr>
              <a:defRPr/>
            </a:lvl1pPr>
          </a:lstStyle>
          <a:p>
            <a:pPr lvl="0"/>
            <a:fld id="{4C823081-1EDC-432B-ADE7-93047F842787}" type="datetime1">
              <a:rPr lang="en-ZA"/>
              <a:pPr lvl="0"/>
              <a:t>2024/09/04</a:t>
            </a:fld>
            <a:endParaRPr lang="en-ZA"/>
          </a:p>
        </p:txBody>
      </p:sp>
      <p:sp>
        <p:nvSpPr>
          <p:cNvPr id="5" name="Footer Placeholder 4">
            <a:extLst>
              <a:ext uri="{FF2B5EF4-FFF2-40B4-BE49-F238E27FC236}">
                <a16:creationId xmlns:a16="http://schemas.microsoft.com/office/drawing/2014/main" id="{58399D9F-EFE2-4E2C-A589-592921A7B707}"/>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9560BA97-121E-4289-8BCF-9560CDCD0D48}"/>
              </a:ext>
            </a:extLst>
          </p:cNvPr>
          <p:cNvSpPr txBox="1">
            <a:spLocks noGrp="1"/>
          </p:cNvSpPr>
          <p:nvPr>
            <p:ph type="sldNum" sz="quarter" idx="8"/>
          </p:nvPr>
        </p:nvSpPr>
        <p:spPr/>
        <p:txBody>
          <a:bodyPr/>
          <a:lstStyle>
            <a:lvl1pPr>
              <a:defRPr/>
            </a:lvl1pPr>
          </a:lstStyle>
          <a:p>
            <a:pPr lvl="0"/>
            <a:fld id="{0D69C196-8763-44AC-870B-3A3FE7F46B83}" type="slidenum">
              <a:t>‹#›</a:t>
            </a:fld>
            <a:endParaRPr lang="en-ZA"/>
          </a:p>
        </p:txBody>
      </p:sp>
    </p:spTree>
    <p:extLst>
      <p:ext uri="{BB962C8B-B14F-4D97-AF65-F5344CB8AC3E}">
        <p14:creationId xmlns:p14="http://schemas.microsoft.com/office/powerpoint/2010/main" val="27531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E5C5-9872-4321-B066-032FC3B2A963}"/>
              </a:ext>
            </a:extLst>
          </p:cNvPr>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a:extLst>
              <a:ext uri="{FF2B5EF4-FFF2-40B4-BE49-F238E27FC236}">
                <a16:creationId xmlns:a16="http://schemas.microsoft.com/office/drawing/2014/main" id="{2535B62C-5894-44A0-9340-02469FC44BE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8484EED-E75E-4072-9D53-5507E9495F1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198B61E-EFF4-4119-947F-32BCF0BA46DA}"/>
              </a:ext>
            </a:extLst>
          </p:cNvPr>
          <p:cNvSpPr txBox="1">
            <a:spLocks noGrp="1"/>
          </p:cNvSpPr>
          <p:nvPr>
            <p:ph type="dt" sz="half" idx="7"/>
          </p:nvPr>
        </p:nvSpPr>
        <p:spPr/>
        <p:txBody>
          <a:bodyPr/>
          <a:lstStyle>
            <a:lvl1pPr>
              <a:defRPr/>
            </a:lvl1pPr>
          </a:lstStyle>
          <a:p>
            <a:pPr lvl="0"/>
            <a:fld id="{2EDE5DDC-FAA3-440F-90DD-2D550E437796}" type="datetime1">
              <a:rPr lang="en-ZA"/>
              <a:pPr lvl="0"/>
              <a:t>2024/09/04</a:t>
            </a:fld>
            <a:endParaRPr lang="en-ZA"/>
          </a:p>
        </p:txBody>
      </p:sp>
      <p:sp>
        <p:nvSpPr>
          <p:cNvPr id="6" name="Footer Placeholder 5">
            <a:extLst>
              <a:ext uri="{FF2B5EF4-FFF2-40B4-BE49-F238E27FC236}">
                <a16:creationId xmlns:a16="http://schemas.microsoft.com/office/drawing/2014/main" id="{FEAB79B2-E34F-4E63-8A8D-C5B874FBB8D4}"/>
              </a:ext>
            </a:extLst>
          </p:cNvPr>
          <p:cNvSpPr txBox="1">
            <a:spLocks noGrp="1"/>
          </p:cNvSpPr>
          <p:nvPr>
            <p:ph type="ftr" sz="quarter" idx="9"/>
          </p:nvPr>
        </p:nvSpPr>
        <p:spPr/>
        <p:txBody>
          <a:bodyPr/>
          <a:lstStyle>
            <a:lvl1pPr>
              <a:defRPr/>
            </a:lvl1pPr>
          </a:lstStyle>
          <a:p>
            <a:pPr lvl="0"/>
            <a:endParaRPr lang="en-ZA"/>
          </a:p>
        </p:txBody>
      </p:sp>
      <p:sp>
        <p:nvSpPr>
          <p:cNvPr id="7" name="Slide Number Placeholder 6">
            <a:extLst>
              <a:ext uri="{FF2B5EF4-FFF2-40B4-BE49-F238E27FC236}">
                <a16:creationId xmlns:a16="http://schemas.microsoft.com/office/drawing/2014/main" id="{ED0C68B0-8BE9-4FDC-B428-AAA312369D23}"/>
              </a:ext>
            </a:extLst>
          </p:cNvPr>
          <p:cNvSpPr txBox="1">
            <a:spLocks noGrp="1"/>
          </p:cNvSpPr>
          <p:nvPr>
            <p:ph type="sldNum" sz="quarter" idx="8"/>
          </p:nvPr>
        </p:nvSpPr>
        <p:spPr/>
        <p:txBody>
          <a:bodyPr/>
          <a:lstStyle>
            <a:lvl1pPr>
              <a:defRPr/>
            </a:lvl1pPr>
          </a:lstStyle>
          <a:p>
            <a:pPr lvl="0"/>
            <a:fld id="{52662A88-E404-40BE-8B20-83AA731F9078}" type="slidenum">
              <a:t>‹#›</a:t>
            </a:fld>
            <a:endParaRPr lang="en-ZA"/>
          </a:p>
        </p:txBody>
      </p:sp>
    </p:spTree>
    <p:extLst>
      <p:ext uri="{BB962C8B-B14F-4D97-AF65-F5344CB8AC3E}">
        <p14:creationId xmlns:p14="http://schemas.microsoft.com/office/powerpoint/2010/main" val="2178889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26EB-E7D3-49D6-86B7-4ED0C28C9368}"/>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ZA"/>
          </a:p>
        </p:txBody>
      </p:sp>
      <p:sp>
        <p:nvSpPr>
          <p:cNvPr id="3" name="Text Placeholder 2">
            <a:extLst>
              <a:ext uri="{FF2B5EF4-FFF2-40B4-BE49-F238E27FC236}">
                <a16:creationId xmlns:a16="http://schemas.microsoft.com/office/drawing/2014/main" id="{84028B42-372B-44BB-B01B-1908DF8AFF64}"/>
              </a:ext>
            </a:extLst>
          </p:cNvPr>
          <p:cNvSpPr txBox="1">
            <a:spLocks noGrp="1"/>
          </p:cNvSpPr>
          <p:nvPr>
            <p:ph type="body" idx="1"/>
          </p:nvPr>
        </p:nvSpPr>
        <p:spPr>
          <a:xfrm>
            <a:off x="839784" y="1681160"/>
            <a:ext cx="5157782" cy="823910"/>
          </a:xfrm>
        </p:spPr>
        <p:txBody>
          <a:bodyPr anchor="b"/>
          <a:lstStyle>
            <a:lvl1pPr marL="0" indent="0">
              <a:buNone/>
              <a:defRPr sz="1950" b="1"/>
            </a:lvl1pPr>
          </a:lstStyle>
          <a:p>
            <a:pPr lvl="0"/>
            <a:r>
              <a:rPr lang="en-US"/>
              <a:t>Click to edit Master text styles</a:t>
            </a:r>
          </a:p>
        </p:txBody>
      </p:sp>
      <p:sp>
        <p:nvSpPr>
          <p:cNvPr id="4" name="Content Placeholder 3">
            <a:extLst>
              <a:ext uri="{FF2B5EF4-FFF2-40B4-BE49-F238E27FC236}">
                <a16:creationId xmlns:a16="http://schemas.microsoft.com/office/drawing/2014/main" id="{86D70CC5-242C-4CFE-B1DF-3D3995A1AFE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7BE5DDC-59D8-4C9F-807D-ABC2471CABF4}"/>
              </a:ext>
            </a:extLst>
          </p:cNvPr>
          <p:cNvSpPr txBox="1">
            <a:spLocks noGrp="1"/>
          </p:cNvSpPr>
          <p:nvPr>
            <p:ph type="body" idx="3"/>
          </p:nvPr>
        </p:nvSpPr>
        <p:spPr>
          <a:xfrm>
            <a:off x="6172200" y="1681160"/>
            <a:ext cx="5183184" cy="823910"/>
          </a:xfrm>
        </p:spPr>
        <p:txBody>
          <a:bodyPr anchor="b"/>
          <a:lstStyle>
            <a:lvl1pPr marL="0" indent="0">
              <a:buNone/>
              <a:defRPr sz="1950" b="1"/>
            </a:lvl1pPr>
          </a:lstStyle>
          <a:p>
            <a:pPr lvl="0"/>
            <a:r>
              <a:rPr lang="en-US"/>
              <a:t>Click to edit Master text styles</a:t>
            </a:r>
          </a:p>
        </p:txBody>
      </p:sp>
      <p:sp>
        <p:nvSpPr>
          <p:cNvPr id="6" name="Content Placeholder 5">
            <a:extLst>
              <a:ext uri="{FF2B5EF4-FFF2-40B4-BE49-F238E27FC236}">
                <a16:creationId xmlns:a16="http://schemas.microsoft.com/office/drawing/2014/main" id="{00378001-BAA5-4857-8B06-C2BBF081A37A}"/>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D21002F-A6EB-4688-A877-9468AEEC5E4F}"/>
              </a:ext>
            </a:extLst>
          </p:cNvPr>
          <p:cNvSpPr txBox="1">
            <a:spLocks noGrp="1"/>
          </p:cNvSpPr>
          <p:nvPr>
            <p:ph type="dt" sz="half" idx="7"/>
          </p:nvPr>
        </p:nvSpPr>
        <p:spPr/>
        <p:txBody>
          <a:bodyPr/>
          <a:lstStyle>
            <a:lvl1pPr>
              <a:defRPr/>
            </a:lvl1pPr>
          </a:lstStyle>
          <a:p>
            <a:pPr lvl="0"/>
            <a:fld id="{A8082AAE-EFD8-4D42-B020-8038A9AC5E53}" type="datetime1">
              <a:rPr lang="en-ZA"/>
              <a:pPr lvl="0"/>
              <a:t>2024/09/04</a:t>
            </a:fld>
            <a:endParaRPr lang="en-ZA"/>
          </a:p>
        </p:txBody>
      </p:sp>
      <p:sp>
        <p:nvSpPr>
          <p:cNvPr id="8" name="Footer Placeholder 7">
            <a:extLst>
              <a:ext uri="{FF2B5EF4-FFF2-40B4-BE49-F238E27FC236}">
                <a16:creationId xmlns:a16="http://schemas.microsoft.com/office/drawing/2014/main" id="{2269FBAD-1936-4520-AC8D-6E48B4E73861}"/>
              </a:ext>
            </a:extLst>
          </p:cNvPr>
          <p:cNvSpPr txBox="1">
            <a:spLocks noGrp="1"/>
          </p:cNvSpPr>
          <p:nvPr>
            <p:ph type="ftr" sz="quarter" idx="9"/>
          </p:nvPr>
        </p:nvSpPr>
        <p:spPr/>
        <p:txBody>
          <a:bodyPr/>
          <a:lstStyle>
            <a:lvl1pPr>
              <a:defRPr/>
            </a:lvl1pPr>
          </a:lstStyle>
          <a:p>
            <a:pPr lvl="0"/>
            <a:endParaRPr lang="en-ZA"/>
          </a:p>
        </p:txBody>
      </p:sp>
      <p:sp>
        <p:nvSpPr>
          <p:cNvPr id="9" name="Slide Number Placeholder 8">
            <a:extLst>
              <a:ext uri="{FF2B5EF4-FFF2-40B4-BE49-F238E27FC236}">
                <a16:creationId xmlns:a16="http://schemas.microsoft.com/office/drawing/2014/main" id="{5620D620-3F14-4F5C-9C7E-29E30B27EABA}"/>
              </a:ext>
            </a:extLst>
          </p:cNvPr>
          <p:cNvSpPr txBox="1">
            <a:spLocks noGrp="1"/>
          </p:cNvSpPr>
          <p:nvPr>
            <p:ph type="sldNum" sz="quarter" idx="8"/>
          </p:nvPr>
        </p:nvSpPr>
        <p:spPr/>
        <p:txBody>
          <a:bodyPr/>
          <a:lstStyle>
            <a:lvl1pPr>
              <a:defRPr/>
            </a:lvl1pPr>
          </a:lstStyle>
          <a:p>
            <a:pPr lvl="0"/>
            <a:fld id="{CFA81958-06D1-4CE5-AD3E-7AD4A74E1BCC}" type="slidenum">
              <a:t>‹#›</a:t>
            </a:fld>
            <a:endParaRPr lang="en-ZA"/>
          </a:p>
        </p:txBody>
      </p:sp>
    </p:spTree>
    <p:extLst>
      <p:ext uri="{BB962C8B-B14F-4D97-AF65-F5344CB8AC3E}">
        <p14:creationId xmlns:p14="http://schemas.microsoft.com/office/powerpoint/2010/main" val="1416485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3083-EF7F-4AB8-9FFC-051D1FAB283F}"/>
              </a:ext>
            </a:extLst>
          </p:cNvPr>
          <p:cNvSpPr txBox="1">
            <a:spLocks noGrp="1"/>
          </p:cNvSpPr>
          <p:nvPr>
            <p:ph type="title"/>
          </p:nvPr>
        </p:nvSpPr>
        <p:spPr/>
        <p:txBody>
          <a:bodyPr/>
          <a:lstStyle>
            <a:lvl1pPr>
              <a:defRPr/>
            </a:lvl1pPr>
          </a:lstStyle>
          <a:p>
            <a:pPr lvl="0"/>
            <a:r>
              <a:rPr lang="en-US"/>
              <a:t>Click to edit Master title style</a:t>
            </a:r>
            <a:endParaRPr lang="en-ZA"/>
          </a:p>
        </p:txBody>
      </p:sp>
      <p:sp>
        <p:nvSpPr>
          <p:cNvPr id="3" name="Date Placeholder 2">
            <a:extLst>
              <a:ext uri="{FF2B5EF4-FFF2-40B4-BE49-F238E27FC236}">
                <a16:creationId xmlns:a16="http://schemas.microsoft.com/office/drawing/2014/main" id="{291E82C8-7B79-485B-AA0D-835E251995E6}"/>
              </a:ext>
            </a:extLst>
          </p:cNvPr>
          <p:cNvSpPr txBox="1">
            <a:spLocks noGrp="1"/>
          </p:cNvSpPr>
          <p:nvPr>
            <p:ph type="dt" sz="half" idx="7"/>
          </p:nvPr>
        </p:nvSpPr>
        <p:spPr/>
        <p:txBody>
          <a:bodyPr/>
          <a:lstStyle>
            <a:lvl1pPr>
              <a:defRPr/>
            </a:lvl1pPr>
          </a:lstStyle>
          <a:p>
            <a:pPr lvl="0"/>
            <a:fld id="{3DDC68E3-2EF5-46EB-9446-651FB23DCCDB}" type="datetime1">
              <a:rPr lang="en-ZA"/>
              <a:pPr lvl="0"/>
              <a:t>2024/09/04</a:t>
            </a:fld>
            <a:endParaRPr lang="en-ZA"/>
          </a:p>
        </p:txBody>
      </p:sp>
      <p:sp>
        <p:nvSpPr>
          <p:cNvPr id="4" name="Footer Placeholder 3">
            <a:extLst>
              <a:ext uri="{FF2B5EF4-FFF2-40B4-BE49-F238E27FC236}">
                <a16:creationId xmlns:a16="http://schemas.microsoft.com/office/drawing/2014/main" id="{C169CCE0-4FAE-422C-8DEA-7050FFB8057A}"/>
              </a:ext>
            </a:extLst>
          </p:cNvPr>
          <p:cNvSpPr txBox="1">
            <a:spLocks noGrp="1"/>
          </p:cNvSpPr>
          <p:nvPr>
            <p:ph type="ftr" sz="quarter" idx="9"/>
          </p:nvPr>
        </p:nvSpPr>
        <p:spPr/>
        <p:txBody>
          <a:bodyPr/>
          <a:lstStyle>
            <a:lvl1pPr>
              <a:defRPr/>
            </a:lvl1pPr>
          </a:lstStyle>
          <a:p>
            <a:pPr lvl="0"/>
            <a:endParaRPr lang="en-ZA"/>
          </a:p>
        </p:txBody>
      </p:sp>
      <p:sp>
        <p:nvSpPr>
          <p:cNvPr id="5" name="Slide Number Placeholder 4">
            <a:extLst>
              <a:ext uri="{FF2B5EF4-FFF2-40B4-BE49-F238E27FC236}">
                <a16:creationId xmlns:a16="http://schemas.microsoft.com/office/drawing/2014/main" id="{45FAEAC1-8D8D-462E-B282-F2D36288E9CE}"/>
              </a:ext>
            </a:extLst>
          </p:cNvPr>
          <p:cNvSpPr txBox="1">
            <a:spLocks noGrp="1"/>
          </p:cNvSpPr>
          <p:nvPr>
            <p:ph type="sldNum" sz="quarter" idx="8"/>
          </p:nvPr>
        </p:nvSpPr>
        <p:spPr/>
        <p:txBody>
          <a:bodyPr/>
          <a:lstStyle>
            <a:lvl1pPr>
              <a:defRPr/>
            </a:lvl1pPr>
          </a:lstStyle>
          <a:p>
            <a:pPr lvl="0"/>
            <a:fld id="{F10CD232-5798-4022-8317-CF5169D8838F}" type="slidenum">
              <a:t>‹#›</a:t>
            </a:fld>
            <a:endParaRPr lang="en-ZA"/>
          </a:p>
        </p:txBody>
      </p:sp>
    </p:spTree>
    <p:extLst>
      <p:ext uri="{BB962C8B-B14F-4D97-AF65-F5344CB8AC3E}">
        <p14:creationId xmlns:p14="http://schemas.microsoft.com/office/powerpoint/2010/main" val="3950988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7AB75-840A-4B4F-B976-884A6B6B67C5}"/>
              </a:ext>
            </a:extLst>
          </p:cNvPr>
          <p:cNvSpPr txBox="1">
            <a:spLocks noGrp="1"/>
          </p:cNvSpPr>
          <p:nvPr>
            <p:ph type="dt" sz="half" idx="7"/>
          </p:nvPr>
        </p:nvSpPr>
        <p:spPr/>
        <p:txBody>
          <a:bodyPr/>
          <a:lstStyle>
            <a:lvl1pPr>
              <a:defRPr/>
            </a:lvl1pPr>
          </a:lstStyle>
          <a:p>
            <a:pPr lvl="0"/>
            <a:fld id="{F57C472F-23F4-4B9D-886A-4012854F075E}" type="datetime1">
              <a:rPr lang="en-ZA"/>
              <a:pPr lvl="0"/>
              <a:t>2024/09/04</a:t>
            </a:fld>
            <a:endParaRPr lang="en-ZA"/>
          </a:p>
        </p:txBody>
      </p:sp>
      <p:sp>
        <p:nvSpPr>
          <p:cNvPr id="3" name="Footer Placeholder 2">
            <a:extLst>
              <a:ext uri="{FF2B5EF4-FFF2-40B4-BE49-F238E27FC236}">
                <a16:creationId xmlns:a16="http://schemas.microsoft.com/office/drawing/2014/main" id="{B184FB43-0693-4B58-8BCA-E4BAA810CFD0}"/>
              </a:ext>
            </a:extLst>
          </p:cNvPr>
          <p:cNvSpPr txBox="1">
            <a:spLocks noGrp="1"/>
          </p:cNvSpPr>
          <p:nvPr>
            <p:ph type="ftr" sz="quarter" idx="9"/>
          </p:nvPr>
        </p:nvSpPr>
        <p:spPr/>
        <p:txBody>
          <a:bodyPr/>
          <a:lstStyle>
            <a:lvl1pPr>
              <a:defRPr/>
            </a:lvl1pPr>
          </a:lstStyle>
          <a:p>
            <a:pPr lvl="0"/>
            <a:endParaRPr lang="en-ZA"/>
          </a:p>
        </p:txBody>
      </p:sp>
      <p:sp>
        <p:nvSpPr>
          <p:cNvPr id="4" name="Slide Number Placeholder 3">
            <a:extLst>
              <a:ext uri="{FF2B5EF4-FFF2-40B4-BE49-F238E27FC236}">
                <a16:creationId xmlns:a16="http://schemas.microsoft.com/office/drawing/2014/main" id="{98C2D830-CA89-40D4-B28D-ACD8F4171726}"/>
              </a:ext>
            </a:extLst>
          </p:cNvPr>
          <p:cNvSpPr txBox="1">
            <a:spLocks noGrp="1"/>
          </p:cNvSpPr>
          <p:nvPr>
            <p:ph type="sldNum" sz="quarter" idx="8"/>
          </p:nvPr>
        </p:nvSpPr>
        <p:spPr/>
        <p:txBody>
          <a:bodyPr/>
          <a:lstStyle>
            <a:lvl1pPr>
              <a:defRPr/>
            </a:lvl1pPr>
          </a:lstStyle>
          <a:p>
            <a:pPr lvl="0"/>
            <a:fld id="{A3477F0A-AEC2-48CA-B0F0-6C4A757BA72C}" type="slidenum">
              <a:t>‹#›</a:t>
            </a:fld>
            <a:endParaRPr lang="en-ZA"/>
          </a:p>
        </p:txBody>
      </p:sp>
    </p:spTree>
    <p:extLst>
      <p:ext uri="{BB962C8B-B14F-4D97-AF65-F5344CB8AC3E}">
        <p14:creationId xmlns:p14="http://schemas.microsoft.com/office/powerpoint/2010/main" val="386269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221A-80B5-47F1-A84B-E8A649FF7468}"/>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ZA"/>
          </a:p>
        </p:txBody>
      </p:sp>
      <p:sp>
        <p:nvSpPr>
          <p:cNvPr id="3" name="Text Placeholder 2">
            <a:extLst>
              <a:ext uri="{FF2B5EF4-FFF2-40B4-BE49-F238E27FC236}">
                <a16:creationId xmlns:a16="http://schemas.microsoft.com/office/drawing/2014/main" id="{DA401FA7-257C-41FF-BC84-E592BCDF88B8}"/>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725546A9-4834-4C76-ABBD-15441A96084A}"/>
              </a:ext>
            </a:extLst>
          </p:cNvPr>
          <p:cNvSpPr txBox="1">
            <a:spLocks noGrp="1"/>
          </p:cNvSpPr>
          <p:nvPr>
            <p:ph type="dt" sz="half" idx="7"/>
          </p:nvPr>
        </p:nvSpPr>
        <p:spPr/>
        <p:txBody>
          <a:bodyPr/>
          <a:lstStyle>
            <a:lvl1pPr>
              <a:defRPr/>
            </a:lvl1pPr>
          </a:lstStyle>
          <a:p>
            <a:pPr lvl="0"/>
            <a:fld id="{026F8824-1F74-4D80-89C7-6EE31BBC8169}" type="datetime1">
              <a:rPr lang="en-ZA"/>
              <a:pPr lvl="0"/>
              <a:t>2024/09/04</a:t>
            </a:fld>
            <a:endParaRPr lang="en-ZA"/>
          </a:p>
        </p:txBody>
      </p:sp>
      <p:sp>
        <p:nvSpPr>
          <p:cNvPr id="5" name="Footer Placeholder 4">
            <a:extLst>
              <a:ext uri="{FF2B5EF4-FFF2-40B4-BE49-F238E27FC236}">
                <a16:creationId xmlns:a16="http://schemas.microsoft.com/office/drawing/2014/main" id="{0E190078-A077-4327-86D3-02B44853E1F0}"/>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ADE7D0B9-773D-48DE-B9FA-B53115A60717}"/>
              </a:ext>
            </a:extLst>
          </p:cNvPr>
          <p:cNvSpPr txBox="1">
            <a:spLocks noGrp="1"/>
          </p:cNvSpPr>
          <p:nvPr>
            <p:ph type="sldNum" sz="quarter" idx="8"/>
          </p:nvPr>
        </p:nvSpPr>
        <p:spPr/>
        <p:txBody>
          <a:bodyPr/>
          <a:lstStyle>
            <a:lvl1pPr>
              <a:defRPr/>
            </a:lvl1pPr>
          </a:lstStyle>
          <a:p>
            <a:pPr lvl="0"/>
            <a:fld id="{014D3EB7-F1A7-4D35-A634-DCE3CF702280}" type="slidenum">
              <a:t>‹#›</a:t>
            </a:fld>
            <a:endParaRPr lang="en-ZA"/>
          </a:p>
        </p:txBody>
      </p:sp>
    </p:spTree>
    <p:extLst>
      <p:ext uri="{BB962C8B-B14F-4D97-AF65-F5344CB8AC3E}">
        <p14:creationId xmlns:p14="http://schemas.microsoft.com/office/powerpoint/2010/main" val="3316353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FA4C-A71B-4CBA-8957-C1F5BEB0BBDC}"/>
              </a:ext>
            </a:extLst>
          </p:cNvPr>
          <p:cNvSpPr txBox="1">
            <a:spLocks noGrp="1"/>
          </p:cNvSpPr>
          <p:nvPr>
            <p:ph type="title"/>
          </p:nvPr>
        </p:nvSpPr>
        <p:spPr>
          <a:xfrm>
            <a:off x="839784" y="457200"/>
            <a:ext cx="3932240" cy="1600200"/>
          </a:xfrm>
        </p:spPr>
        <p:txBody>
          <a:bodyPr anchor="b"/>
          <a:lstStyle>
            <a:lvl1pPr>
              <a:defRPr sz="2600"/>
            </a:lvl1pPr>
          </a:lstStyle>
          <a:p>
            <a:pPr lvl="0"/>
            <a:r>
              <a:rPr lang="en-US"/>
              <a:t>Click to edit Master title style</a:t>
            </a:r>
            <a:endParaRPr lang="en-ZA"/>
          </a:p>
        </p:txBody>
      </p:sp>
      <p:sp>
        <p:nvSpPr>
          <p:cNvPr id="3" name="Content Placeholder 2">
            <a:extLst>
              <a:ext uri="{FF2B5EF4-FFF2-40B4-BE49-F238E27FC236}">
                <a16:creationId xmlns:a16="http://schemas.microsoft.com/office/drawing/2014/main" id="{52BB3C9F-09C6-4C38-85EE-3F22B9DD22C7}"/>
              </a:ext>
            </a:extLst>
          </p:cNvPr>
          <p:cNvSpPr txBox="1">
            <a:spLocks noGrp="1"/>
          </p:cNvSpPr>
          <p:nvPr>
            <p:ph idx="1"/>
          </p:nvPr>
        </p:nvSpPr>
        <p:spPr>
          <a:xfrm>
            <a:off x="5183184" y="987423"/>
            <a:ext cx="6172200" cy="4873623"/>
          </a:xfrm>
        </p:spPr>
        <p:txBody>
          <a:bodyPr/>
          <a:lstStyle>
            <a:lvl1pPr>
              <a:defRPr sz="2600"/>
            </a:lvl1pPr>
            <a:lvl2pPr>
              <a:defRPr sz="2275"/>
            </a:lvl2pPr>
            <a:lvl3pPr>
              <a:defRPr sz="1950"/>
            </a:lvl3pPr>
            <a:lvl4pPr>
              <a:defRPr sz="1625"/>
            </a:lvl4pPr>
            <a:lvl5pPr>
              <a:defRPr sz="16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DE5698E-2950-4F01-88E1-BD91B587AA3F}"/>
              </a:ext>
            </a:extLst>
          </p:cNvPr>
          <p:cNvSpPr txBox="1">
            <a:spLocks noGrp="1"/>
          </p:cNvSpPr>
          <p:nvPr>
            <p:ph type="body" idx="2"/>
          </p:nvPr>
        </p:nvSpPr>
        <p:spPr>
          <a:xfrm>
            <a:off x="839784" y="2057400"/>
            <a:ext cx="3932240" cy="3811584"/>
          </a:xfrm>
        </p:spPr>
        <p:txBody>
          <a:bodyPr/>
          <a:lstStyle>
            <a:lvl1pPr marL="0" indent="0">
              <a:buNone/>
              <a:defRPr sz="1300"/>
            </a:lvl1pPr>
          </a:lstStyle>
          <a:p>
            <a:pPr lvl="0"/>
            <a:r>
              <a:rPr lang="en-US"/>
              <a:t>Click to edit Master text styles</a:t>
            </a:r>
          </a:p>
        </p:txBody>
      </p:sp>
      <p:sp>
        <p:nvSpPr>
          <p:cNvPr id="5" name="Date Placeholder 4">
            <a:extLst>
              <a:ext uri="{FF2B5EF4-FFF2-40B4-BE49-F238E27FC236}">
                <a16:creationId xmlns:a16="http://schemas.microsoft.com/office/drawing/2014/main" id="{EE071374-578A-407A-8AB7-DD275D6D1F8C}"/>
              </a:ext>
            </a:extLst>
          </p:cNvPr>
          <p:cNvSpPr txBox="1">
            <a:spLocks noGrp="1"/>
          </p:cNvSpPr>
          <p:nvPr>
            <p:ph type="dt" sz="half" idx="7"/>
          </p:nvPr>
        </p:nvSpPr>
        <p:spPr/>
        <p:txBody>
          <a:bodyPr/>
          <a:lstStyle>
            <a:lvl1pPr>
              <a:defRPr/>
            </a:lvl1pPr>
          </a:lstStyle>
          <a:p>
            <a:pPr lvl="0"/>
            <a:fld id="{3A7291C7-1AD5-4604-8C7D-69F243FDC82F}" type="datetime1">
              <a:rPr lang="en-ZA"/>
              <a:pPr lvl="0"/>
              <a:t>2024/09/04</a:t>
            </a:fld>
            <a:endParaRPr lang="en-ZA"/>
          </a:p>
        </p:txBody>
      </p:sp>
      <p:sp>
        <p:nvSpPr>
          <p:cNvPr id="6" name="Footer Placeholder 5">
            <a:extLst>
              <a:ext uri="{FF2B5EF4-FFF2-40B4-BE49-F238E27FC236}">
                <a16:creationId xmlns:a16="http://schemas.microsoft.com/office/drawing/2014/main" id="{DACB12FB-B6D5-4D15-B400-6347CB6C75FE}"/>
              </a:ext>
            </a:extLst>
          </p:cNvPr>
          <p:cNvSpPr txBox="1">
            <a:spLocks noGrp="1"/>
          </p:cNvSpPr>
          <p:nvPr>
            <p:ph type="ftr" sz="quarter" idx="9"/>
          </p:nvPr>
        </p:nvSpPr>
        <p:spPr/>
        <p:txBody>
          <a:bodyPr/>
          <a:lstStyle>
            <a:lvl1pPr>
              <a:defRPr/>
            </a:lvl1pPr>
          </a:lstStyle>
          <a:p>
            <a:pPr lvl="0"/>
            <a:endParaRPr lang="en-ZA"/>
          </a:p>
        </p:txBody>
      </p:sp>
      <p:sp>
        <p:nvSpPr>
          <p:cNvPr id="7" name="Slide Number Placeholder 6">
            <a:extLst>
              <a:ext uri="{FF2B5EF4-FFF2-40B4-BE49-F238E27FC236}">
                <a16:creationId xmlns:a16="http://schemas.microsoft.com/office/drawing/2014/main" id="{3794047B-4C7C-4030-8F85-5FCC2B8A77A1}"/>
              </a:ext>
            </a:extLst>
          </p:cNvPr>
          <p:cNvSpPr txBox="1">
            <a:spLocks noGrp="1"/>
          </p:cNvSpPr>
          <p:nvPr>
            <p:ph type="sldNum" sz="quarter" idx="8"/>
          </p:nvPr>
        </p:nvSpPr>
        <p:spPr/>
        <p:txBody>
          <a:bodyPr/>
          <a:lstStyle>
            <a:lvl1pPr>
              <a:defRPr/>
            </a:lvl1pPr>
          </a:lstStyle>
          <a:p>
            <a:pPr lvl="0"/>
            <a:fld id="{5D3960FB-D27B-4669-879F-2894032429C4}" type="slidenum">
              <a:t>‹#›</a:t>
            </a:fld>
            <a:endParaRPr lang="en-ZA"/>
          </a:p>
        </p:txBody>
      </p:sp>
    </p:spTree>
    <p:extLst>
      <p:ext uri="{BB962C8B-B14F-4D97-AF65-F5344CB8AC3E}">
        <p14:creationId xmlns:p14="http://schemas.microsoft.com/office/powerpoint/2010/main" val="2937277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A239-EB1D-4623-9A5B-71F3523D0689}"/>
              </a:ext>
            </a:extLst>
          </p:cNvPr>
          <p:cNvSpPr txBox="1">
            <a:spLocks noGrp="1"/>
          </p:cNvSpPr>
          <p:nvPr>
            <p:ph type="title"/>
          </p:nvPr>
        </p:nvSpPr>
        <p:spPr>
          <a:xfrm>
            <a:off x="839784" y="457200"/>
            <a:ext cx="3932240" cy="1600200"/>
          </a:xfrm>
        </p:spPr>
        <p:txBody>
          <a:bodyPr anchor="b"/>
          <a:lstStyle>
            <a:lvl1pPr>
              <a:defRPr sz="2600"/>
            </a:lvl1pPr>
          </a:lstStyle>
          <a:p>
            <a:pPr lvl="0"/>
            <a:r>
              <a:rPr lang="en-US"/>
              <a:t>Click to edit Master title style</a:t>
            </a:r>
            <a:endParaRPr lang="en-ZA"/>
          </a:p>
        </p:txBody>
      </p:sp>
      <p:sp>
        <p:nvSpPr>
          <p:cNvPr id="3" name="Picture Placeholder 2">
            <a:extLst>
              <a:ext uri="{FF2B5EF4-FFF2-40B4-BE49-F238E27FC236}">
                <a16:creationId xmlns:a16="http://schemas.microsoft.com/office/drawing/2014/main" id="{D40B6D87-4B58-4894-BEA4-8C91BF08DB72}"/>
              </a:ext>
            </a:extLst>
          </p:cNvPr>
          <p:cNvSpPr txBox="1">
            <a:spLocks noGrp="1"/>
          </p:cNvSpPr>
          <p:nvPr>
            <p:ph type="pic" idx="1"/>
          </p:nvPr>
        </p:nvSpPr>
        <p:spPr>
          <a:xfrm>
            <a:off x="5183184" y="987423"/>
            <a:ext cx="6172200" cy="4873623"/>
          </a:xfrm>
        </p:spPr>
        <p:txBody>
          <a:bodyPr/>
          <a:lstStyle>
            <a:lvl1pPr marL="0" indent="0">
              <a:buNone/>
              <a:defRPr lang="en-ZA" sz="2600"/>
            </a:lvl1pPr>
          </a:lstStyle>
          <a:p>
            <a:pPr lvl="0"/>
            <a:endParaRPr lang="en-ZA"/>
          </a:p>
        </p:txBody>
      </p:sp>
      <p:sp>
        <p:nvSpPr>
          <p:cNvPr id="4" name="Text Placeholder 3">
            <a:extLst>
              <a:ext uri="{FF2B5EF4-FFF2-40B4-BE49-F238E27FC236}">
                <a16:creationId xmlns:a16="http://schemas.microsoft.com/office/drawing/2014/main" id="{CAAF2872-349A-4D25-B34C-D430BED27B73}"/>
              </a:ext>
            </a:extLst>
          </p:cNvPr>
          <p:cNvSpPr txBox="1">
            <a:spLocks noGrp="1"/>
          </p:cNvSpPr>
          <p:nvPr>
            <p:ph type="body" idx="2"/>
          </p:nvPr>
        </p:nvSpPr>
        <p:spPr>
          <a:xfrm>
            <a:off x="839784" y="2057400"/>
            <a:ext cx="3932240" cy="3811584"/>
          </a:xfrm>
        </p:spPr>
        <p:txBody>
          <a:bodyPr/>
          <a:lstStyle>
            <a:lvl1pPr marL="0" indent="0">
              <a:buNone/>
              <a:defRPr sz="1300"/>
            </a:lvl1pPr>
          </a:lstStyle>
          <a:p>
            <a:pPr lvl="0"/>
            <a:r>
              <a:rPr lang="en-US"/>
              <a:t>Click to edit Master text styles</a:t>
            </a:r>
          </a:p>
        </p:txBody>
      </p:sp>
      <p:sp>
        <p:nvSpPr>
          <p:cNvPr id="5" name="Date Placeholder 4">
            <a:extLst>
              <a:ext uri="{FF2B5EF4-FFF2-40B4-BE49-F238E27FC236}">
                <a16:creationId xmlns:a16="http://schemas.microsoft.com/office/drawing/2014/main" id="{F4BDD8AC-4F9C-4E0C-B671-038E799BC48A}"/>
              </a:ext>
            </a:extLst>
          </p:cNvPr>
          <p:cNvSpPr txBox="1">
            <a:spLocks noGrp="1"/>
          </p:cNvSpPr>
          <p:nvPr>
            <p:ph type="dt" sz="half" idx="7"/>
          </p:nvPr>
        </p:nvSpPr>
        <p:spPr/>
        <p:txBody>
          <a:bodyPr/>
          <a:lstStyle>
            <a:lvl1pPr>
              <a:defRPr/>
            </a:lvl1pPr>
          </a:lstStyle>
          <a:p>
            <a:pPr lvl="0"/>
            <a:fld id="{029F962B-74A9-474F-BA65-29E9D85E1BA4}" type="datetime1">
              <a:rPr lang="en-ZA"/>
              <a:pPr lvl="0"/>
              <a:t>2024/09/04</a:t>
            </a:fld>
            <a:endParaRPr lang="en-ZA"/>
          </a:p>
        </p:txBody>
      </p:sp>
      <p:sp>
        <p:nvSpPr>
          <p:cNvPr id="6" name="Footer Placeholder 5">
            <a:extLst>
              <a:ext uri="{FF2B5EF4-FFF2-40B4-BE49-F238E27FC236}">
                <a16:creationId xmlns:a16="http://schemas.microsoft.com/office/drawing/2014/main" id="{F681EC28-F8ED-4C05-A04D-B1719F312C79}"/>
              </a:ext>
            </a:extLst>
          </p:cNvPr>
          <p:cNvSpPr txBox="1">
            <a:spLocks noGrp="1"/>
          </p:cNvSpPr>
          <p:nvPr>
            <p:ph type="ftr" sz="quarter" idx="9"/>
          </p:nvPr>
        </p:nvSpPr>
        <p:spPr/>
        <p:txBody>
          <a:bodyPr/>
          <a:lstStyle>
            <a:lvl1pPr>
              <a:defRPr/>
            </a:lvl1pPr>
          </a:lstStyle>
          <a:p>
            <a:pPr lvl="0"/>
            <a:endParaRPr lang="en-ZA"/>
          </a:p>
        </p:txBody>
      </p:sp>
      <p:sp>
        <p:nvSpPr>
          <p:cNvPr id="7" name="Slide Number Placeholder 6">
            <a:extLst>
              <a:ext uri="{FF2B5EF4-FFF2-40B4-BE49-F238E27FC236}">
                <a16:creationId xmlns:a16="http://schemas.microsoft.com/office/drawing/2014/main" id="{48B5ED62-230A-4A9A-A2EB-A1C697BF7A93}"/>
              </a:ext>
            </a:extLst>
          </p:cNvPr>
          <p:cNvSpPr txBox="1">
            <a:spLocks noGrp="1"/>
          </p:cNvSpPr>
          <p:nvPr>
            <p:ph type="sldNum" sz="quarter" idx="8"/>
          </p:nvPr>
        </p:nvSpPr>
        <p:spPr/>
        <p:txBody>
          <a:bodyPr/>
          <a:lstStyle>
            <a:lvl1pPr>
              <a:defRPr/>
            </a:lvl1pPr>
          </a:lstStyle>
          <a:p>
            <a:pPr lvl="0"/>
            <a:fld id="{52BFF500-DE54-4783-B94E-A08F581F4C17}" type="slidenum">
              <a:t>‹#›</a:t>
            </a:fld>
            <a:endParaRPr lang="en-ZA"/>
          </a:p>
        </p:txBody>
      </p:sp>
    </p:spTree>
    <p:extLst>
      <p:ext uri="{BB962C8B-B14F-4D97-AF65-F5344CB8AC3E}">
        <p14:creationId xmlns:p14="http://schemas.microsoft.com/office/powerpoint/2010/main" val="2301899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43BE-3DF3-4B87-BC36-5BFABA9A2552}"/>
              </a:ext>
            </a:extLst>
          </p:cNvPr>
          <p:cNvSpPr txBox="1">
            <a:spLocks noGrp="1"/>
          </p:cNvSpPr>
          <p:nvPr>
            <p:ph type="title"/>
          </p:nvPr>
        </p:nvSpPr>
        <p:spPr/>
        <p:txBody>
          <a:bodyPr/>
          <a:lstStyle>
            <a:lvl1pPr>
              <a:defRPr/>
            </a:lvl1pPr>
          </a:lstStyle>
          <a:p>
            <a:pPr lvl="0"/>
            <a:r>
              <a:rPr lang="en-US"/>
              <a:t>Click to edit Master title style</a:t>
            </a:r>
            <a:endParaRPr lang="en-ZA"/>
          </a:p>
        </p:txBody>
      </p:sp>
      <p:sp>
        <p:nvSpPr>
          <p:cNvPr id="3" name="Vertical Text Placeholder 2">
            <a:extLst>
              <a:ext uri="{FF2B5EF4-FFF2-40B4-BE49-F238E27FC236}">
                <a16:creationId xmlns:a16="http://schemas.microsoft.com/office/drawing/2014/main" id="{BFCBE949-D2A4-4976-8D4B-29E2317C6FC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7AE8246-FEC5-4D7F-9321-05514BDDF28D}"/>
              </a:ext>
            </a:extLst>
          </p:cNvPr>
          <p:cNvSpPr txBox="1">
            <a:spLocks noGrp="1"/>
          </p:cNvSpPr>
          <p:nvPr>
            <p:ph type="dt" sz="half" idx="7"/>
          </p:nvPr>
        </p:nvSpPr>
        <p:spPr/>
        <p:txBody>
          <a:bodyPr/>
          <a:lstStyle>
            <a:lvl1pPr>
              <a:defRPr/>
            </a:lvl1pPr>
          </a:lstStyle>
          <a:p>
            <a:pPr lvl="0"/>
            <a:fld id="{215EE1A3-8695-44BA-8E1F-630FE590121C}" type="datetime1">
              <a:rPr lang="en-ZA"/>
              <a:pPr lvl="0"/>
              <a:t>2024/09/04</a:t>
            </a:fld>
            <a:endParaRPr lang="en-ZA"/>
          </a:p>
        </p:txBody>
      </p:sp>
      <p:sp>
        <p:nvSpPr>
          <p:cNvPr id="5" name="Footer Placeholder 4">
            <a:extLst>
              <a:ext uri="{FF2B5EF4-FFF2-40B4-BE49-F238E27FC236}">
                <a16:creationId xmlns:a16="http://schemas.microsoft.com/office/drawing/2014/main" id="{D5164B92-72F4-43BF-88CC-DAC1DFECE019}"/>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0524FF9A-11B1-44FC-A4EC-AA539DDF98E1}"/>
              </a:ext>
            </a:extLst>
          </p:cNvPr>
          <p:cNvSpPr txBox="1">
            <a:spLocks noGrp="1"/>
          </p:cNvSpPr>
          <p:nvPr>
            <p:ph type="sldNum" sz="quarter" idx="8"/>
          </p:nvPr>
        </p:nvSpPr>
        <p:spPr/>
        <p:txBody>
          <a:bodyPr/>
          <a:lstStyle>
            <a:lvl1pPr>
              <a:defRPr/>
            </a:lvl1pPr>
          </a:lstStyle>
          <a:p>
            <a:pPr lvl="0"/>
            <a:fld id="{1BFA209E-CDAE-47A6-A063-E6BC4530434A}" type="slidenum">
              <a:t>‹#›</a:t>
            </a:fld>
            <a:endParaRPr lang="en-ZA"/>
          </a:p>
        </p:txBody>
      </p:sp>
    </p:spTree>
    <p:extLst>
      <p:ext uri="{BB962C8B-B14F-4D97-AF65-F5344CB8AC3E}">
        <p14:creationId xmlns:p14="http://schemas.microsoft.com/office/powerpoint/2010/main" val="55449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9755D7-EE8A-41F0-A91C-A7C9ADBC44BD}"/>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ZA"/>
          </a:p>
        </p:txBody>
      </p:sp>
      <p:sp>
        <p:nvSpPr>
          <p:cNvPr id="3" name="Vertical Text Placeholder 2">
            <a:extLst>
              <a:ext uri="{FF2B5EF4-FFF2-40B4-BE49-F238E27FC236}">
                <a16:creationId xmlns:a16="http://schemas.microsoft.com/office/drawing/2014/main" id="{AABE1A79-0A5F-4307-AE27-F7809A74B96B}"/>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E1D5E77-0058-4C49-89CC-3EA40FF0A0E9}"/>
              </a:ext>
            </a:extLst>
          </p:cNvPr>
          <p:cNvSpPr txBox="1">
            <a:spLocks noGrp="1"/>
          </p:cNvSpPr>
          <p:nvPr>
            <p:ph type="dt" sz="half" idx="7"/>
          </p:nvPr>
        </p:nvSpPr>
        <p:spPr/>
        <p:txBody>
          <a:bodyPr/>
          <a:lstStyle>
            <a:lvl1pPr>
              <a:defRPr/>
            </a:lvl1pPr>
          </a:lstStyle>
          <a:p>
            <a:pPr lvl="0"/>
            <a:fld id="{12B84CE6-AE92-4260-B702-58BB5FAC92CA}" type="datetime1">
              <a:rPr lang="en-ZA"/>
              <a:pPr lvl="0"/>
              <a:t>2024/09/04</a:t>
            </a:fld>
            <a:endParaRPr lang="en-ZA"/>
          </a:p>
        </p:txBody>
      </p:sp>
      <p:sp>
        <p:nvSpPr>
          <p:cNvPr id="5" name="Footer Placeholder 4">
            <a:extLst>
              <a:ext uri="{FF2B5EF4-FFF2-40B4-BE49-F238E27FC236}">
                <a16:creationId xmlns:a16="http://schemas.microsoft.com/office/drawing/2014/main" id="{A021058B-823A-4D80-BF25-ACBF640DA6D0}"/>
              </a:ext>
            </a:extLst>
          </p:cNvPr>
          <p:cNvSpPr txBox="1">
            <a:spLocks noGrp="1"/>
          </p:cNvSpPr>
          <p:nvPr>
            <p:ph type="ftr" sz="quarter" idx="9"/>
          </p:nvPr>
        </p:nvSpPr>
        <p:spPr/>
        <p:txBody>
          <a:bodyPr/>
          <a:lstStyle>
            <a:lvl1pPr>
              <a:defRPr/>
            </a:lvl1pPr>
          </a:lstStyle>
          <a:p>
            <a:pPr lvl="0"/>
            <a:endParaRPr lang="en-ZA"/>
          </a:p>
        </p:txBody>
      </p:sp>
      <p:sp>
        <p:nvSpPr>
          <p:cNvPr id="6" name="Slide Number Placeholder 5">
            <a:extLst>
              <a:ext uri="{FF2B5EF4-FFF2-40B4-BE49-F238E27FC236}">
                <a16:creationId xmlns:a16="http://schemas.microsoft.com/office/drawing/2014/main" id="{367DC82A-603A-4B03-9765-90914298B486}"/>
              </a:ext>
            </a:extLst>
          </p:cNvPr>
          <p:cNvSpPr txBox="1">
            <a:spLocks noGrp="1"/>
          </p:cNvSpPr>
          <p:nvPr>
            <p:ph type="sldNum" sz="quarter" idx="8"/>
          </p:nvPr>
        </p:nvSpPr>
        <p:spPr/>
        <p:txBody>
          <a:bodyPr/>
          <a:lstStyle>
            <a:lvl1pPr>
              <a:defRPr/>
            </a:lvl1pPr>
          </a:lstStyle>
          <a:p>
            <a:pPr lvl="0"/>
            <a:fld id="{B6C3CA68-43C9-4C21-ADFB-D7C5EA6CF7A3}" type="slidenum">
              <a:t>‹#›</a:t>
            </a:fld>
            <a:endParaRPr lang="en-ZA"/>
          </a:p>
        </p:txBody>
      </p:sp>
    </p:spTree>
    <p:extLst>
      <p:ext uri="{BB962C8B-B14F-4D97-AF65-F5344CB8AC3E}">
        <p14:creationId xmlns:p14="http://schemas.microsoft.com/office/powerpoint/2010/main" val="426420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3E63-95C4-4CB8-A3C9-6AC8B9EC9C3A}"/>
              </a:ext>
            </a:extLst>
          </p:cNvPr>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a:extLst>
              <a:ext uri="{FF2B5EF4-FFF2-40B4-BE49-F238E27FC236}">
                <a16:creationId xmlns:a16="http://schemas.microsoft.com/office/drawing/2014/main" id="{DD35C285-52F5-411A-A04C-4D48C1BFF6A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1CD72679-931B-443F-B92A-93DD9B6C699A}"/>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7C93842-964B-40BB-A5C1-B305EA8880D5}"/>
              </a:ext>
            </a:extLst>
          </p:cNvPr>
          <p:cNvSpPr txBox="1">
            <a:spLocks noGrp="1"/>
          </p:cNvSpPr>
          <p:nvPr>
            <p:ph type="dt" sz="half" idx="7"/>
          </p:nvPr>
        </p:nvSpPr>
        <p:spPr/>
        <p:txBody>
          <a:bodyPr/>
          <a:lstStyle>
            <a:lvl1pPr>
              <a:defRPr/>
            </a:lvl1pPr>
          </a:lstStyle>
          <a:p>
            <a:pPr lvl="0"/>
            <a:fld id="{C729ADB3-4317-4914-A31F-F762E9A83647}" type="datetime1">
              <a:rPr lang="en-ZA"/>
              <a:pPr lvl="0"/>
              <a:t>2024/09/04</a:t>
            </a:fld>
            <a:endParaRPr lang="en-ZA"/>
          </a:p>
        </p:txBody>
      </p:sp>
      <p:sp>
        <p:nvSpPr>
          <p:cNvPr id="6" name="Footer Placeholder 5">
            <a:extLst>
              <a:ext uri="{FF2B5EF4-FFF2-40B4-BE49-F238E27FC236}">
                <a16:creationId xmlns:a16="http://schemas.microsoft.com/office/drawing/2014/main" id="{D643195B-C396-4C0F-87CF-5367DB2332E7}"/>
              </a:ext>
            </a:extLst>
          </p:cNvPr>
          <p:cNvSpPr txBox="1">
            <a:spLocks noGrp="1"/>
          </p:cNvSpPr>
          <p:nvPr>
            <p:ph type="ftr" sz="quarter" idx="9"/>
          </p:nvPr>
        </p:nvSpPr>
        <p:spPr/>
        <p:txBody>
          <a:bodyPr/>
          <a:lstStyle>
            <a:lvl1pPr>
              <a:defRPr/>
            </a:lvl1pPr>
          </a:lstStyle>
          <a:p>
            <a:pPr lvl="0"/>
            <a:endParaRPr lang="en-ZA"/>
          </a:p>
        </p:txBody>
      </p:sp>
      <p:sp>
        <p:nvSpPr>
          <p:cNvPr id="7" name="Slide Number Placeholder 6">
            <a:extLst>
              <a:ext uri="{FF2B5EF4-FFF2-40B4-BE49-F238E27FC236}">
                <a16:creationId xmlns:a16="http://schemas.microsoft.com/office/drawing/2014/main" id="{CAC30D15-2829-46F8-95F6-96BD929D7933}"/>
              </a:ext>
            </a:extLst>
          </p:cNvPr>
          <p:cNvSpPr txBox="1">
            <a:spLocks noGrp="1"/>
          </p:cNvSpPr>
          <p:nvPr>
            <p:ph type="sldNum" sz="quarter" idx="8"/>
          </p:nvPr>
        </p:nvSpPr>
        <p:spPr/>
        <p:txBody>
          <a:bodyPr/>
          <a:lstStyle>
            <a:lvl1pPr>
              <a:defRPr/>
            </a:lvl1pPr>
          </a:lstStyle>
          <a:p>
            <a:pPr lvl="0"/>
            <a:fld id="{1AA8A73F-347F-4D08-AD7A-6AC85FEE077D}" type="slidenum">
              <a:t>‹#›</a:t>
            </a:fld>
            <a:endParaRPr lang="en-ZA"/>
          </a:p>
        </p:txBody>
      </p:sp>
    </p:spTree>
    <p:extLst>
      <p:ext uri="{BB962C8B-B14F-4D97-AF65-F5344CB8AC3E}">
        <p14:creationId xmlns:p14="http://schemas.microsoft.com/office/powerpoint/2010/main" val="99115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C5C3-C043-4B38-BA3D-8DCFB76AD2B1}"/>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ZA"/>
          </a:p>
        </p:txBody>
      </p:sp>
      <p:sp>
        <p:nvSpPr>
          <p:cNvPr id="3" name="Text Placeholder 2">
            <a:extLst>
              <a:ext uri="{FF2B5EF4-FFF2-40B4-BE49-F238E27FC236}">
                <a16:creationId xmlns:a16="http://schemas.microsoft.com/office/drawing/2014/main" id="{6940B10A-6818-4639-A5F2-5FE6FA9D8440}"/>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0893654E-8E0D-431E-BA73-7486912DEE1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FD1B8E6-1082-48D0-A5AA-BC1BFEEC7C9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8AA5A7B1-72AB-4913-83DD-4A7F6AA317B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F79E51D-2305-48AE-B872-FA8125D15EA6}"/>
              </a:ext>
            </a:extLst>
          </p:cNvPr>
          <p:cNvSpPr txBox="1">
            <a:spLocks noGrp="1"/>
          </p:cNvSpPr>
          <p:nvPr>
            <p:ph type="dt" sz="half" idx="7"/>
          </p:nvPr>
        </p:nvSpPr>
        <p:spPr/>
        <p:txBody>
          <a:bodyPr/>
          <a:lstStyle>
            <a:lvl1pPr>
              <a:defRPr/>
            </a:lvl1pPr>
          </a:lstStyle>
          <a:p>
            <a:pPr lvl="0"/>
            <a:fld id="{5D511269-2B87-4262-BC5B-832A1D8A78F6}" type="datetime1">
              <a:rPr lang="en-ZA"/>
              <a:pPr lvl="0"/>
              <a:t>2024/09/04</a:t>
            </a:fld>
            <a:endParaRPr lang="en-ZA"/>
          </a:p>
        </p:txBody>
      </p:sp>
      <p:sp>
        <p:nvSpPr>
          <p:cNvPr id="8" name="Footer Placeholder 7">
            <a:extLst>
              <a:ext uri="{FF2B5EF4-FFF2-40B4-BE49-F238E27FC236}">
                <a16:creationId xmlns:a16="http://schemas.microsoft.com/office/drawing/2014/main" id="{DCEBA3C2-22FD-4DE4-B49A-612D24D4A63A}"/>
              </a:ext>
            </a:extLst>
          </p:cNvPr>
          <p:cNvSpPr txBox="1">
            <a:spLocks noGrp="1"/>
          </p:cNvSpPr>
          <p:nvPr>
            <p:ph type="ftr" sz="quarter" idx="9"/>
          </p:nvPr>
        </p:nvSpPr>
        <p:spPr/>
        <p:txBody>
          <a:bodyPr/>
          <a:lstStyle>
            <a:lvl1pPr>
              <a:defRPr/>
            </a:lvl1pPr>
          </a:lstStyle>
          <a:p>
            <a:pPr lvl="0"/>
            <a:endParaRPr lang="en-ZA"/>
          </a:p>
        </p:txBody>
      </p:sp>
      <p:sp>
        <p:nvSpPr>
          <p:cNvPr id="9" name="Slide Number Placeholder 8">
            <a:extLst>
              <a:ext uri="{FF2B5EF4-FFF2-40B4-BE49-F238E27FC236}">
                <a16:creationId xmlns:a16="http://schemas.microsoft.com/office/drawing/2014/main" id="{32D5CBB7-2A46-4A5B-A830-5A7C5E04890B}"/>
              </a:ext>
            </a:extLst>
          </p:cNvPr>
          <p:cNvSpPr txBox="1">
            <a:spLocks noGrp="1"/>
          </p:cNvSpPr>
          <p:nvPr>
            <p:ph type="sldNum" sz="quarter" idx="8"/>
          </p:nvPr>
        </p:nvSpPr>
        <p:spPr/>
        <p:txBody>
          <a:bodyPr/>
          <a:lstStyle>
            <a:lvl1pPr>
              <a:defRPr/>
            </a:lvl1pPr>
          </a:lstStyle>
          <a:p>
            <a:pPr lvl="0"/>
            <a:fld id="{A9B12B67-737B-424A-8CF3-FB244B1F6D47}" type="slidenum">
              <a:t>‹#›</a:t>
            </a:fld>
            <a:endParaRPr lang="en-ZA"/>
          </a:p>
        </p:txBody>
      </p:sp>
    </p:spTree>
    <p:extLst>
      <p:ext uri="{BB962C8B-B14F-4D97-AF65-F5344CB8AC3E}">
        <p14:creationId xmlns:p14="http://schemas.microsoft.com/office/powerpoint/2010/main" val="126742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0D7C-A98F-47CB-B2B0-D393E18BC694}"/>
              </a:ext>
            </a:extLst>
          </p:cNvPr>
          <p:cNvSpPr txBox="1">
            <a:spLocks noGrp="1"/>
          </p:cNvSpPr>
          <p:nvPr>
            <p:ph type="title"/>
          </p:nvPr>
        </p:nvSpPr>
        <p:spPr/>
        <p:txBody>
          <a:bodyPr/>
          <a:lstStyle>
            <a:lvl1pPr>
              <a:defRPr/>
            </a:lvl1pPr>
          </a:lstStyle>
          <a:p>
            <a:pPr lvl="0"/>
            <a:r>
              <a:rPr lang="en-US"/>
              <a:t>Click to edit Master title style</a:t>
            </a:r>
            <a:endParaRPr lang="en-ZA"/>
          </a:p>
        </p:txBody>
      </p:sp>
      <p:sp>
        <p:nvSpPr>
          <p:cNvPr id="3" name="Date Placeholder 2">
            <a:extLst>
              <a:ext uri="{FF2B5EF4-FFF2-40B4-BE49-F238E27FC236}">
                <a16:creationId xmlns:a16="http://schemas.microsoft.com/office/drawing/2014/main" id="{E1008AB2-6FAD-409E-9E3A-7D948480E6D9}"/>
              </a:ext>
            </a:extLst>
          </p:cNvPr>
          <p:cNvSpPr txBox="1">
            <a:spLocks noGrp="1"/>
          </p:cNvSpPr>
          <p:nvPr>
            <p:ph type="dt" sz="half" idx="7"/>
          </p:nvPr>
        </p:nvSpPr>
        <p:spPr/>
        <p:txBody>
          <a:bodyPr/>
          <a:lstStyle>
            <a:lvl1pPr>
              <a:defRPr/>
            </a:lvl1pPr>
          </a:lstStyle>
          <a:p>
            <a:pPr lvl="0"/>
            <a:fld id="{2D5FD8F6-5DC5-4B9B-8CBB-814E33D1180F}" type="datetime1">
              <a:rPr lang="en-ZA"/>
              <a:pPr lvl="0"/>
              <a:t>2024/09/04</a:t>
            </a:fld>
            <a:endParaRPr lang="en-ZA"/>
          </a:p>
        </p:txBody>
      </p:sp>
      <p:sp>
        <p:nvSpPr>
          <p:cNvPr id="4" name="Footer Placeholder 3">
            <a:extLst>
              <a:ext uri="{FF2B5EF4-FFF2-40B4-BE49-F238E27FC236}">
                <a16:creationId xmlns:a16="http://schemas.microsoft.com/office/drawing/2014/main" id="{F1E829AA-9F3D-46BA-8C85-447EC9E4E814}"/>
              </a:ext>
            </a:extLst>
          </p:cNvPr>
          <p:cNvSpPr txBox="1">
            <a:spLocks noGrp="1"/>
          </p:cNvSpPr>
          <p:nvPr>
            <p:ph type="ftr" sz="quarter" idx="9"/>
          </p:nvPr>
        </p:nvSpPr>
        <p:spPr/>
        <p:txBody>
          <a:bodyPr/>
          <a:lstStyle>
            <a:lvl1pPr>
              <a:defRPr/>
            </a:lvl1pPr>
          </a:lstStyle>
          <a:p>
            <a:pPr lvl="0"/>
            <a:endParaRPr lang="en-ZA"/>
          </a:p>
        </p:txBody>
      </p:sp>
      <p:sp>
        <p:nvSpPr>
          <p:cNvPr id="5" name="Slide Number Placeholder 4">
            <a:extLst>
              <a:ext uri="{FF2B5EF4-FFF2-40B4-BE49-F238E27FC236}">
                <a16:creationId xmlns:a16="http://schemas.microsoft.com/office/drawing/2014/main" id="{469891CD-3B95-4C81-BAC2-830DE70217B2}"/>
              </a:ext>
            </a:extLst>
          </p:cNvPr>
          <p:cNvSpPr txBox="1">
            <a:spLocks noGrp="1"/>
          </p:cNvSpPr>
          <p:nvPr>
            <p:ph type="sldNum" sz="quarter" idx="8"/>
          </p:nvPr>
        </p:nvSpPr>
        <p:spPr/>
        <p:txBody>
          <a:bodyPr/>
          <a:lstStyle>
            <a:lvl1pPr>
              <a:defRPr/>
            </a:lvl1pPr>
          </a:lstStyle>
          <a:p>
            <a:pPr lvl="0"/>
            <a:fld id="{02CCFB82-3B82-4027-ABCB-073D5509C6D1}" type="slidenum">
              <a:t>‹#›</a:t>
            </a:fld>
            <a:endParaRPr lang="en-ZA"/>
          </a:p>
        </p:txBody>
      </p:sp>
    </p:spTree>
    <p:extLst>
      <p:ext uri="{BB962C8B-B14F-4D97-AF65-F5344CB8AC3E}">
        <p14:creationId xmlns:p14="http://schemas.microsoft.com/office/powerpoint/2010/main" val="360820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80216-CC95-4C35-90BB-06BE4B6D960D}"/>
              </a:ext>
            </a:extLst>
          </p:cNvPr>
          <p:cNvSpPr txBox="1">
            <a:spLocks noGrp="1"/>
          </p:cNvSpPr>
          <p:nvPr>
            <p:ph type="dt" sz="half" idx="7"/>
          </p:nvPr>
        </p:nvSpPr>
        <p:spPr/>
        <p:txBody>
          <a:bodyPr/>
          <a:lstStyle>
            <a:lvl1pPr>
              <a:defRPr/>
            </a:lvl1pPr>
          </a:lstStyle>
          <a:p>
            <a:pPr lvl="0"/>
            <a:fld id="{73BD5318-4DB5-4AEE-9CEE-58FFCB7AF5F2}" type="datetime1">
              <a:rPr lang="en-ZA"/>
              <a:pPr lvl="0"/>
              <a:t>2024/09/04</a:t>
            </a:fld>
            <a:endParaRPr lang="en-ZA"/>
          </a:p>
        </p:txBody>
      </p:sp>
      <p:sp>
        <p:nvSpPr>
          <p:cNvPr id="3" name="Footer Placeholder 2">
            <a:extLst>
              <a:ext uri="{FF2B5EF4-FFF2-40B4-BE49-F238E27FC236}">
                <a16:creationId xmlns:a16="http://schemas.microsoft.com/office/drawing/2014/main" id="{55F9B4C3-F23C-47F7-A7D2-A5F03DB63DFC}"/>
              </a:ext>
            </a:extLst>
          </p:cNvPr>
          <p:cNvSpPr txBox="1">
            <a:spLocks noGrp="1"/>
          </p:cNvSpPr>
          <p:nvPr>
            <p:ph type="ftr" sz="quarter" idx="9"/>
          </p:nvPr>
        </p:nvSpPr>
        <p:spPr/>
        <p:txBody>
          <a:bodyPr/>
          <a:lstStyle>
            <a:lvl1pPr>
              <a:defRPr/>
            </a:lvl1pPr>
          </a:lstStyle>
          <a:p>
            <a:pPr lvl="0"/>
            <a:endParaRPr lang="en-ZA"/>
          </a:p>
        </p:txBody>
      </p:sp>
      <p:sp>
        <p:nvSpPr>
          <p:cNvPr id="4" name="Slide Number Placeholder 3">
            <a:extLst>
              <a:ext uri="{FF2B5EF4-FFF2-40B4-BE49-F238E27FC236}">
                <a16:creationId xmlns:a16="http://schemas.microsoft.com/office/drawing/2014/main" id="{7F057BDD-3D94-4212-99BE-E77367E1EDB7}"/>
              </a:ext>
            </a:extLst>
          </p:cNvPr>
          <p:cNvSpPr txBox="1">
            <a:spLocks noGrp="1"/>
          </p:cNvSpPr>
          <p:nvPr>
            <p:ph type="sldNum" sz="quarter" idx="8"/>
          </p:nvPr>
        </p:nvSpPr>
        <p:spPr/>
        <p:txBody>
          <a:bodyPr/>
          <a:lstStyle>
            <a:lvl1pPr>
              <a:defRPr/>
            </a:lvl1pPr>
          </a:lstStyle>
          <a:p>
            <a:pPr lvl="0"/>
            <a:fld id="{09346BF2-C7C7-4988-8FC4-BC2E51F4B422}" type="slidenum">
              <a:t>‹#›</a:t>
            </a:fld>
            <a:endParaRPr lang="en-ZA"/>
          </a:p>
        </p:txBody>
      </p:sp>
    </p:spTree>
    <p:extLst>
      <p:ext uri="{BB962C8B-B14F-4D97-AF65-F5344CB8AC3E}">
        <p14:creationId xmlns:p14="http://schemas.microsoft.com/office/powerpoint/2010/main" val="293668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D3F-049E-4E8D-BFD3-D0A835069BA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ZA"/>
          </a:p>
        </p:txBody>
      </p:sp>
      <p:sp>
        <p:nvSpPr>
          <p:cNvPr id="3" name="Content Placeholder 2">
            <a:extLst>
              <a:ext uri="{FF2B5EF4-FFF2-40B4-BE49-F238E27FC236}">
                <a16:creationId xmlns:a16="http://schemas.microsoft.com/office/drawing/2014/main" id="{E9B53F2C-C276-44B3-8C5C-3F3E46801848}"/>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CCDF8E7-1EDB-4892-B127-415F43C61F0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BF95BED-95FE-48D8-87F2-C7A32B3E3EC2}"/>
              </a:ext>
            </a:extLst>
          </p:cNvPr>
          <p:cNvSpPr txBox="1">
            <a:spLocks noGrp="1"/>
          </p:cNvSpPr>
          <p:nvPr>
            <p:ph type="dt" sz="half" idx="7"/>
          </p:nvPr>
        </p:nvSpPr>
        <p:spPr/>
        <p:txBody>
          <a:bodyPr/>
          <a:lstStyle>
            <a:lvl1pPr>
              <a:defRPr/>
            </a:lvl1pPr>
          </a:lstStyle>
          <a:p>
            <a:pPr lvl="0"/>
            <a:fld id="{91E6FDA8-26A5-4583-8986-FF7C482B7D03}" type="datetime1">
              <a:rPr lang="en-ZA"/>
              <a:pPr lvl="0"/>
              <a:t>2024/09/04</a:t>
            </a:fld>
            <a:endParaRPr lang="en-ZA"/>
          </a:p>
        </p:txBody>
      </p:sp>
      <p:sp>
        <p:nvSpPr>
          <p:cNvPr id="6" name="Footer Placeholder 5">
            <a:extLst>
              <a:ext uri="{FF2B5EF4-FFF2-40B4-BE49-F238E27FC236}">
                <a16:creationId xmlns:a16="http://schemas.microsoft.com/office/drawing/2014/main" id="{0E60DE49-E0D0-4D34-B791-0C1AF29C6D28}"/>
              </a:ext>
            </a:extLst>
          </p:cNvPr>
          <p:cNvSpPr txBox="1">
            <a:spLocks noGrp="1"/>
          </p:cNvSpPr>
          <p:nvPr>
            <p:ph type="ftr" sz="quarter" idx="9"/>
          </p:nvPr>
        </p:nvSpPr>
        <p:spPr/>
        <p:txBody>
          <a:bodyPr/>
          <a:lstStyle>
            <a:lvl1pPr>
              <a:defRPr/>
            </a:lvl1pPr>
          </a:lstStyle>
          <a:p>
            <a:pPr lvl="0"/>
            <a:endParaRPr lang="en-ZA"/>
          </a:p>
        </p:txBody>
      </p:sp>
      <p:sp>
        <p:nvSpPr>
          <p:cNvPr id="7" name="Slide Number Placeholder 6">
            <a:extLst>
              <a:ext uri="{FF2B5EF4-FFF2-40B4-BE49-F238E27FC236}">
                <a16:creationId xmlns:a16="http://schemas.microsoft.com/office/drawing/2014/main" id="{F3005A85-7E41-4DF4-A7D0-1948860D467C}"/>
              </a:ext>
            </a:extLst>
          </p:cNvPr>
          <p:cNvSpPr txBox="1">
            <a:spLocks noGrp="1"/>
          </p:cNvSpPr>
          <p:nvPr>
            <p:ph type="sldNum" sz="quarter" idx="8"/>
          </p:nvPr>
        </p:nvSpPr>
        <p:spPr/>
        <p:txBody>
          <a:bodyPr/>
          <a:lstStyle>
            <a:lvl1pPr>
              <a:defRPr/>
            </a:lvl1pPr>
          </a:lstStyle>
          <a:p>
            <a:pPr lvl="0"/>
            <a:fld id="{46AE44CD-CB66-4A9C-B600-021DCED12A30}" type="slidenum">
              <a:t>‹#›</a:t>
            </a:fld>
            <a:endParaRPr lang="en-ZA"/>
          </a:p>
        </p:txBody>
      </p:sp>
    </p:spTree>
    <p:extLst>
      <p:ext uri="{BB962C8B-B14F-4D97-AF65-F5344CB8AC3E}">
        <p14:creationId xmlns:p14="http://schemas.microsoft.com/office/powerpoint/2010/main" val="126192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7945-7E2A-45F6-944E-1CFF5214A6C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ZA"/>
          </a:p>
        </p:txBody>
      </p:sp>
      <p:sp>
        <p:nvSpPr>
          <p:cNvPr id="3" name="Picture Placeholder 2">
            <a:extLst>
              <a:ext uri="{FF2B5EF4-FFF2-40B4-BE49-F238E27FC236}">
                <a16:creationId xmlns:a16="http://schemas.microsoft.com/office/drawing/2014/main" id="{598CD856-087A-499C-93B1-BA4AB8A33229}"/>
              </a:ext>
            </a:extLst>
          </p:cNvPr>
          <p:cNvSpPr txBox="1">
            <a:spLocks noGrp="1"/>
          </p:cNvSpPr>
          <p:nvPr>
            <p:ph type="pic" idx="1"/>
          </p:nvPr>
        </p:nvSpPr>
        <p:spPr>
          <a:xfrm>
            <a:off x="5183184" y="987423"/>
            <a:ext cx="6172200" cy="4873623"/>
          </a:xfrm>
        </p:spPr>
        <p:txBody>
          <a:bodyPr/>
          <a:lstStyle>
            <a:lvl1pPr marL="0" indent="0">
              <a:buNone/>
              <a:defRPr lang="en-ZA" sz="3200"/>
            </a:lvl1pPr>
          </a:lstStyle>
          <a:p>
            <a:pPr lvl="0"/>
            <a:endParaRPr lang="en-ZA"/>
          </a:p>
        </p:txBody>
      </p:sp>
      <p:sp>
        <p:nvSpPr>
          <p:cNvPr id="4" name="Text Placeholder 3">
            <a:extLst>
              <a:ext uri="{FF2B5EF4-FFF2-40B4-BE49-F238E27FC236}">
                <a16:creationId xmlns:a16="http://schemas.microsoft.com/office/drawing/2014/main" id="{B2F3A85A-CE2F-4D4A-9797-7AC459CC70E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CC35540-F6C6-4268-BA8B-E91AFC9E24B0}"/>
              </a:ext>
            </a:extLst>
          </p:cNvPr>
          <p:cNvSpPr txBox="1">
            <a:spLocks noGrp="1"/>
          </p:cNvSpPr>
          <p:nvPr>
            <p:ph type="dt" sz="half" idx="7"/>
          </p:nvPr>
        </p:nvSpPr>
        <p:spPr/>
        <p:txBody>
          <a:bodyPr/>
          <a:lstStyle>
            <a:lvl1pPr>
              <a:defRPr/>
            </a:lvl1pPr>
          </a:lstStyle>
          <a:p>
            <a:pPr lvl="0"/>
            <a:fld id="{B7390005-E605-444B-910D-365C2CA9F9A0}" type="datetime1">
              <a:rPr lang="en-ZA"/>
              <a:pPr lvl="0"/>
              <a:t>2024/09/04</a:t>
            </a:fld>
            <a:endParaRPr lang="en-ZA"/>
          </a:p>
        </p:txBody>
      </p:sp>
      <p:sp>
        <p:nvSpPr>
          <p:cNvPr id="6" name="Footer Placeholder 5">
            <a:extLst>
              <a:ext uri="{FF2B5EF4-FFF2-40B4-BE49-F238E27FC236}">
                <a16:creationId xmlns:a16="http://schemas.microsoft.com/office/drawing/2014/main" id="{B60B9687-E664-4FC2-8FE4-8C6B109131E7}"/>
              </a:ext>
            </a:extLst>
          </p:cNvPr>
          <p:cNvSpPr txBox="1">
            <a:spLocks noGrp="1"/>
          </p:cNvSpPr>
          <p:nvPr>
            <p:ph type="ftr" sz="quarter" idx="9"/>
          </p:nvPr>
        </p:nvSpPr>
        <p:spPr/>
        <p:txBody>
          <a:bodyPr/>
          <a:lstStyle>
            <a:lvl1pPr>
              <a:defRPr/>
            </a:lvl1pPr>
          </a:lstStyle>
          <a:p>
            <a:pPr lvl="0"/>
            <a:endParaRPr lang="en-ZA"/>
          </a:p>
        </p:txBody>
      </p:sp>
      <p:sp>
        <p:nvSpPr>
          <p:cNvPr id="7" name="Slide Number Placeholder 6">
            <a:extLst>
              <a:ext uri="{FF2B5EF4-FFF2-40B4-BE49-F238E27FC236}">
                <a16:creationId xmlns:a16="http://schemas.microsoft.com/office/drawing/2014/main" id="{6AEC7654-C277-4E38-B770-22A3EA8D0F24}"/>
              </a:ext>
            </a:extLst>
          </p:cNvPr>
          <p:cNvSpPr txBox="1">
            <a:spLocks noGrp="1"/>
          </p:cNvSpPr>
          <p:nvPr>
            <p:ph type="sldNum" sz="quarter" idx="8"/>
          </p:nvPr>
        </p:nvSpPr>
        <p:spPr/>
        <p:txBody>
          <a:bodyPr/>
          <a:lstStyle>
            <a:lvl1pPr>
              <a:defRPr/>
            </a:lvl1pPr>
          </a:lstStyle>
          <a:p>
            <a:pPr lvl="0"/>
            <a:fld id="{DE8260A8-9775-41B3-BF83-772E993881F0}" type="slidenum">
              <a:t>‹#›</a:t>
            </a:fld>
            <a:endParaRPr lang="en-ZA"/>
          </a:p>
        </p:txBody>
      </p:sp>
    </p:spTree>
    <p:extLst>
      <p:ext uri="{BB962C8B-B14F-4D97-AF65-F5344CB8AC3E}">
        <p14:creationId xmlns:p14="http://schemas.microsoft.com/office/powerpoint/2010/main" val="140719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6607B-E18A-446A-A125-26FBAC7DF76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ZA"/>
          </a:p>
        </p:txBody>
      </p:sp>
      <p:sp>
        <p:nvSpPr>
          <p:cNvPr id="3" name="Text Placeholder 2">
            <a:extLst>
              <a:ext uri="{FF2B5EF4-FFF2-40B4-BE49-F238E27FC236}">
                <a16:creationId xmlns:a16="http://schemas.microsoft.com/office/drawing/2014/main" id="{FF813B32-056C-4553-8541-C185649653D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EEA6C58-98F6-4043-80A2-45DC48EE27F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pPr lvl="0"/>
            <a:fld id="{1679ACBE-5F9D-4B73-B2C9-657A2D0B9C38}" type="datetime1">
              <a:rPr lang="en-ZA"/>
              <a:pPr lvl="0"/>
              <a:t>2024/09/04</a:t>
            </a:fld>
            <a:endParaRPr lang="en-ZA"/>
          </a:p>
        </p:txBody>
      </p:sp>
      <p:sp>
        <p:nvSpPr>
          <p:cNvPr id="5" name="Footer Placeholder 4">
            <a:extLst>
              <a:ext uri="{FF2B5EF4-FFF2-40B4-BE49-F238E27FC236}">
                <a16:creationId xmlns:a16="http://schemas.microsoft.com/office/drawing/2014/main" id="{14C5072B-7EDE-4D4E-90BC-DE30B81A6AD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pPr lvl="0"/>
            <a:endParaRPr lang="en-ZA"/>
          </a:p>
        </p:txBody>
      </p:sp>
      <p:sp>
        <p:nvSpPr>
          <p:cNvPr id="6" name="Slide Number Placeholder 5">
            <a:extLst>
              <a:ext uri="{FF2B5EF4-FFF2-40B4-BE49-F238E27FC236}">
                <a16:creationId xmlns:a16="http://schemas.microsoft.com/office/drawing/2014/main" id="{3A631FFB-114D-4046-9F01-297E7AA9284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pPr lvl="0"/>
            <a:fld id="{689698BB-3800-4E66-94E2-D7261CE7CF93}" type="slidenum">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B62EF-56F0-49F4-9254-70DB86B672DC}"/>
              </a:ext>
            </a:extLst>
          </p:cNvPr>
          <p:cNvSpPr txBox="1">
            <a:spLocks noGrp="1"/>
          </p:cNvSpPr>
          <p:nvPr>
            <p:ph type="title"/>
          </p:nvPr>
        </p:nvSpPr>
        <p:spPr>
          <a:xfrm>
            <a:off x="304796" y="183090"/>
            <a:ext cx="5486400" cy="761996"/>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0A0102CD-80F5-4DA1-97D2-ED0B38A950DD}"/>
              </a:ext>
            </a:extLst>
          </p:cNvPr>
          <p:cNvSpPr txBox="1">
            <a:spLocks noGrp="1"/>
          </p:cNvSpPr>
          <p:nvPr>
            <p:ph type="body" idx="1"/>
          </p:nvPr>
        </p:nvSpPr>
        <p:spPr>
          <a:xfrm>
            <a:off x="304796" y="1066803"/>
            <a:ext cx="5486400" cy="301730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BF101-BC9F-401A-9AF2-B21F36F4A545}"/>
              </a:ext>
            </a:extLst>
          </p:cNvPr>
          <p:cNvSpPr txBox="1">
            <a:spLocks noGrp="1"/>
          </p:cNvSpPr>
          <p:nvPr>
            <p:ph type="dt" sz="half" idx="2"/>
          </p:nvPr>
        </p:nvSpPr>
        <p:spPr>
          <a:xfrm>
            <a:off x="304796" y="4237567"/>
            <a:ext cx="1422404" cy="243413"/>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none" spc="0" baseline="0">
                <a:solidFill>
                  <a:srgbClr val="898989"/>
                </a:solidFill>
                <a:uFillTx/>
                <a:latin typeface="Calibri"/>
              </a:defRPr>
            </a:lvl1pPr>
          </a:lstStyle>
          <a:p>
            <a:pPr lvl="0"/>
            <a:fld id="{B9E8E213-79F0-499B-8E69-4ADB6319EC0D}" type="datetime1">
              <a:rPr lang="en-US"/>
              <a:pPr lvl="0"/>
              <a:t>9/4/2024</a:t>
            </a:fld>
            <a:endParaRPr lang="en-US"/>
          </a:p>
        </p:txBody>
      </p:sp>
      <p:sp>
        <p:nvSpPr>
          <p:cNvPr id="5" name="Footer Placeholder 4">
            <a:extLst>
              <a:ext uri="{FF2B5EF4-FFF2-40B4-BE49-F238E27FC236}">
                <a16:creationId xmlns:a16="http://schemas.microsoft.com/office/drawing/2014/main" id="{13D7AAAF-9730-4812-B664-1A2A5DD9FE74}"/>
              </a:ext>
            </a:extLst>
          </p:cNvPr>
          <p:cNvSpPr txBox="1">
            <a:spLocks noGrp="1"/>
          </p:cNvSpPr>
          <p:nvPr>
            <p:ph type="ftr" sz="quarter" idx="3"/>
          </p:nvPr>
        </p:nvSpPr>
        <p:spPr>
          <a:xfrm>
            <a:off x="2082802" y="4237567"/>
            <a:ext cx="1930398" cy="243413"/>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8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96A12174-8AA6-4664-9EBB-C9985FEDC63F}"/>
              </a:ext>
            </a:extLst>
          </p:cNvPr>
          <p:cNvSpPr txBox="1">
            <a:spLocks noGrp="1"/>
          </p:cNvSpPr>
          <p:nvPr>
            <p:ph type="sldNum" sz="quarter" idx="4"/>
          </p:nvPr>
        </p:nvSpPr>
        <p:spPr>
          <a:xfrm>
            <a:off x="4368802" y="4237567"/>
            <a:ext cx="1422404" cy="243413"/>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898989"/>
                </a:solidFill>
                <a:uFillTx/>
                <a:latin typeface="Calibri"/>
              </a:defRPr>
            </a:lvl1pPr>
          </a:lstStyle>
          <a:p>
            <a:pPr lvl="0"/>
            <a:fld id="{00E4431E-58DD-428B-9CC4-AB52D5957111}"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ctr" defTabSz="609630" rtl="0" fontAlgn="auto" hangingPunct="1">
        <a:lnSpc>
          <a:spcPct val="100000"/>
        </a:lnSpc>
        <a:spcBef>
          <a:spcPts val="0"/>
        </a:spcBef>
        <a:spcAft>
          <a:spcPts val="0"/>
        </a:spcAft>
        <a:buNone/>
        <a:tabLst/>
        <a:defRPr lang="en-US" sz="2933" b="0" i="0" u="none" strike="noStrike" kern="1200" cap="none" spc="0" baseline="0">
          <a:solidFill>
            <a:srgbClr val="000000"/>
          </a:solidFill>
          <a:uFillTx/>
          <a:latin typeface="Calibri"/>
        </a:defRPr>
      </a:lvl1pPr>
    </p:titleStyle>
    <p:bodyStyle>
      <a:lvl1pPr marL="228609" marR="0" lvl="0" indent="-228609" algn="l" defTabSz="609630" rtl="0" fontAlgn="auto" hangingPunct="1">
        <a:lnSpc>
          <a:spcPct val="100000"/>
        </a:lnSpc>
        <a:spcBef>
          <a:spcPts val="500"/>
        </a:spcBef>
        <a:spcAft>
          <a:spcPts val="0"/>
        </a:spcAft>
        <a:buSzPct val="100000"/>
        <a:buFont typeface="Arial" pitchFamily="34"/>
        <a:buChar char="•"/>
        <a:tabLst/>
        <a:defRPr lang="en-US" sz="2133" b="0" i="0" u="none" strike="noStrike" kern="1200" cap="none" spc="0" baseline="0">
          <a:solidFill>
            <a:srgbClr val="000000"/>
          </a:solidFill>
          <a:uFillTx/>
          <a:latin typeface="Calibri"/>
        </a:defRPr>
      </a:lvl1pPr>
      <a:lvl2pPr marL="495321" marR="0" lvl="1" indent="-190506" algn="l" defTabSz="609630" rtl="0" fontAlgn="auto" hangingPunct="1">
        <a:lnSpc>
          <a:spcPct val="100000"/>
        </a:lnSpc>
        <a:spcBef>
          <a:spcPts val="400"/>
        </a:spcBef>
        <a:spcAft>
          <a:spcPts val="0"/>
        </a:spcAft>
        <a:buSzPct val="100000"/>
        <a:buFont typeface="Arial" pitchFamily="34"/>
        <a:buChar char="–"/>
        <a:tabLst/>
        <a:defRPr lang="en-US" sz="1867" b="0" i="0" u="none" strike="noStrike" kern="1200" cap="none" spc="0" baseline="0">
          <a:solidFill>
            <a:srgbClr val="000000"/>
          </a:solidFill>
          <a:uFillTx/>
          <a:latin typeface="Calibri"/>
        </a:defRPr>
      </a:lvl2pPr>
      <a:lvl3pPr marL="762033" marR="0" lvl="2" indent="-152412" algn="l" defTabSz="60963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3pPr>
      <a:lvl4pPr marL="1066848" marR="0" lvl="3" indent="-152412" algn="l" defTabSz="609630" rtl="0" fontAlgn="auto" hangingPunct="1">
        <a:lnSpc>
          <a:spcPct val="100000"/>
        </a:lnSpc>
        <a:spcBef>
          <a:spcPts val="300"/>
        </a:spcBef>
        <a:spcAft>
          <a:spcPts val="0"/>
        </a:spcAft>
        <a:buSzPct val="100000"/>
        <a:buFont typeface="Arial" pitchFamily="34"/>
        <a:buChar char="–"/>
        <a:tabLst/>
        <a:defRPr lang="en-US" sz="1333" b="0" i="0" u="none" strike="noStrike" kern="1200" cap="none" spc="0" baseline="0">
          <a:solidFill>
            <a:srgbClr val="000000"/>
          </a:solidFill>
          <a:uFillTx/>
          <a:latin typeface="Calibri"/>
        </a:defRPr>
      </a:lvl4pPr>
      <a:lvl5pPr marL="1371673" marR="0" lvl="4" indent="-152412" algn="l" defTabSz="609630" rtl="0" fontAlgn="auto" hangingPunct="1">
        <a:lnSpc>
          <a:spcPct val="100000"/>
        </a:lnSpc>
        <a:spcBef>
          <a:spcPts val="300"/>
        </a:spcBef>
        <a:spcAft>
          <a:spcPts val="0"/>
        </a:spcAft>
        <a:buSzPct val="100000"/>
        <a:buFont typeface="Arial" pitchFamily="34"/>
        <a:buChar char="»"/>
        <a:tabLst/>
        <a:defRPr lang="en-US" sz="1333"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4FA3C-BA8A-471F-9EF2-BF83402BE282}"/>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ZA"/>
          </a:p>
        </p:txBody>
      </p:sp>
      <p:sp>
        <p:nvSpPr>
          <p:cNvPr id="3" name="Text Placeholder 2">
            <a:extLst>
              <a:ext uri="{FF2B5EF4-FFF2-40B4-BE49-F238E27FC236}">
                <a16:creationId xmlns:a16="http://schemas.microsoft.com/office/drawing/2014/main" id="{300ECEC8-8A66-4F9C-857A-BDFF721BD0F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9F2B83D-8EED-4A37-A589-50B3B57298C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742950" rtl="0" fontAlgn="auto" hangingPunct="1">
              <a:lnSpc>
                <a:spcPct val="100000"/>
              </a:lnSpc>
              <a:spcBef>
                <a:spcPts val="0"/>
              </a:spcBef>
              <a:spcAft>
                <a:spcPts val="0"/>
              </a:spcAft>
              <a:buNone/>
              <a:tabLst/>
              <a:defRPr lang="en-ZA" sz="975" b="0" i="0" u="none" strike="noStrike" kern="1200" cap="none" spc="0" baseline="0">
                <a:solidFill>
                  <a:srgbClr val="898989"/>
                </a:solidFill>
                <a:uFillTx/>
                <a:latin typeface="Calibri"/>
              </a:defRPr>
            </a:lvl1pPr>
          </a:lstStyle>
          <a:p>
            <a:pPr lvl="0"/>
            <a:fld id="{B8DD9898-60B8-4319-B30A-48BCE73337ED}" type="datetime1">
              <a:rPr lang="en-ZA"/>
              <a:pPr lvl="0"/>
              <a:t>2024/09/04</a:t>
            </a:fld>
            <a:endParaRPr lang="en-ZA"/>
          </a:p>
        </p:txBody>
      </p:sp>
      <p:sp>
        <p:nvSpPr>
          <p:cNvPr id="5" name="Footer Placeholder 4">
            <a:extLst>
              <a:ext uri="{FF2B5EF4-FFF2-40B4-BE49-F238E27FC236}">
                <a16:creationId xmlns:a16="http://schemas.microsoft.com/office/drawing/2014/main" id="{6E5E6A2F-5946-4596-82A6-FA9D99905A85}"/>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742950" rtl="0" fontAlgn="auto" hangingPunct="1">
              <a:lnSpc>
                <a:spcPct val="100000"/>
              </a:lnSpc>
              <a:spcBef>
                <a:spcPts val="0"/>
              </a:spcBef>
              <a:spcAft>
                <a:spcPts val="0"/>
              </a:spcAft>
              <a:buNone/>
              <a:tabLst/>
              <a:defRPr lang="en-ZA" sz="975" b="0" i="0" u="none" strike="noStrike" kern="1200" cap="none" spc="0" baseline="0">
                <a:solidFill>
                  <a:srgbClr val="898989"/>
                </a:solidFill>
                <a:uFillTx/>
                <a:latin typeface="Calibri"/>
              </a:defRPr>
            </a:lvl1pPr>
          </a:lstStyle>
          <a:p>
            <a:pPr lvl="0"/>
            <a:endParaRPr lang="en-ZA"/>
          </a:p>
        </p:txBody>
      </p:sp>
      <p:sp>
        <p:nvSpPr>
          <p:cNvPr id="6" name="Slide Number Placeholder 5">
            <a:extLst>
              <a:ext uri="{FF2B5EF4-FFF2-40B4-BE49-F238E27FC236}">
                <a16:creationId xmlns:a16="http://schemas.microsoft.com/office/drawing/2014/main" id="{0E9CC904-31F7-4118-950C-922A0F58FFD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742950" rtl="0" fontAlgn="auto" hangingPunct="1">
              <a:lnSpc>
                <a:spcPct val="100000"/>
              </a:lnSpc>
              <a:spcBef>
                <a:spcPts val="0"/>
              </a:spcBef>
              <a:spcAft>
                <a:spcPts val="0"/>
              </a:spcAft>
              <a:buNone/>
              <a:tabLst/>
              <a:defRPr lang="en-ZA" sz="975" b="0" i="0" u="none" strike="noStrike" kern="1200" cap="none" spc="0" baseline="0">
                <a:solidFill>
                  <a:srgbClr val="898989"/>
                </a:solidFill>
                <a:uFillTx/>
                <a:latin typeface="Calibri"/>
              </a:defRPr>
            </a:lvl1pPr>
          </a:lstStyle>
          <a:p>
            <a:pPr lvl="0"/>
            <a:fld id="{F513C7CD-1F44-4CBA-A1CD-656E1C673C26}" type="slidenum">
              <a:t>‹#›</a:t>
            </a:fld>
            <a:endParaRPr lang="en-Z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742950" rtl="0" fontAlgn="auto" hangingPunct="1">
        <a:lnSpc>
          <a:spcPct val="90000"/>
        </a:lnSpc>
        <a:spcBef>
          <a:spcPts val="0"/>
        </a:spcBef>
        <a:spcAft>
          <a:spcPts val="0"/>
        </a:spcAft>
        <a:buNone/>
        <a:tabLst/>
        <a:defRPr lang="en-US" sz="3575" b="0" i="0" u="none" strike="noStrike" kern="1200" cap="none" spc="0" baseline="0">
          <a:solidFill>
            <a:srgbClr val="000000"/>
          </a:solidFill>
          <a:uFillTx/>
          <a:latin typeface="Calibri Light"/>
        </a:defRPr>
      </a:lvl1pPr>
    </p:titleStyle>
    <p:bodyStyle>
      <a:lvl1pPr marL="185742" marR="0" lvl="0" indent="-185742" algn="l" defTabSz="742950" rtl="0" fontAlgn="auto" hangingPunct="1">
        <a:lnSpc>
          <a:spcPct val="90000"/>
        </a:lnSpc>
        <a:spcBef>
          <a:spcPts val="815"/>
        </a:spcBef>
        <a:spcAft>
          <a:spcPts val="0"/>
        </a:spcAft>
        <a:buSzPct val="100000"/>
        <a:buFont typeface="Arial" pitchFamily="34"/>
        <a:buChar char="•"/>
        <a:tabLst/>
        <a:defRPr lang="en-US" sz="2275" b="0" i="0" u="none" strike="noStrike" kern="1200" cap="none" spc="0" baseline="0">
          <a:solidFill>
            <a:srgbClr val="000000"/>
          </a:solidFill>
          <a:uFillTx/>
          <a:latin typeface="Calibri"/>
        </a:defRPr>
      </a:lvl1pPr>
      <a:lvl2pPr marL="557217" marR="0" lvl="1" indent="-185742" algn="l" defTabSz="742950" rtl="0" fontAlgn="auto" hangingPunct="1">
        <a:lnSpc>
          <a:spcPct val="90000"/>
        </a:lnSpc>
        <a:spcBef>
          <a:spcPts val="405"/>
        </a:spcBef>
        <a:spcAft>
          <a:spcPts val="0"/>
        </a:spcAft>
        <a:buSzPct val="100000"/>
        <a:buFont typeface="Arial" pitchFamily="34"/>
        <a:buChar char="•"/>
        <a:tabLst/>
        <a:defRPr lang="en-US" sz="1950" b="0" i="0" u="none" strike="noStrike" kern="1200" cap="none" spc="0" baseline="0">
          <a:solidFill>
            <a:srgbClr val="000000"/>
          </a:solidFill>
          <a:uFillTx/>
          <a:latin typeface="Calibri"/>
        </a:defRPr>
      </a:lvl2pPr>
      <a:lvl3pPr marL="928692" marR="0" lvl="2" indent="-185742" algn="l" defTabSz="742950" rtl="0" fontAlgn="auto" hangingPunct="1">
        <a:lnSpc>
          <a:spcPct val="90000"/>
        </a:lnSpc>
        <a:spcBef>
          <a:spcPts val="405"/>
        </a:spcBef>
        <a:spcAft>
          <a:spcPts val="0"/>
        </a:spcAft>
        <a:buSzPct val="100000"/>
        <a:buFont typeface="Arial" pitchFamily="34"/>
        <a:buChar char="•"/>
        <a:tabLst/>
        <a:defRPr lang="en-US" sz="1625" b="0" i="0" u="none" strike="noStrike" kern="1200" cap="none" spc="0" baseline="0">
          <a:solidFill>
            <a:srgbClr val="000000"/>
          </a:solidFill>
          <a:uFillTx/>
          <a:latin typeface="Calibri"/>
        </a:defRPr>
      </a:lvl3pPr>
      <a:lvl4pPr marL="1300167" marR="0" lvl="3" indent="-185742" algn="l" defTabSz="742950" rtl="0" fontAlgn="auto" hangingPunct="1">
        <a:lnSpc>
          <a:spcPct val="90000"/>
        </a:lnSpc>
        <a:spcBef>
          <a:spcPts val="405"/>
        </a:spcBef>
        <a:spcAft>
          <a:spcPts val="0"/>
        </a:spcAft>
        <a:buSzPct val="100000"/>
        <a:buFont typeface="Arial" pitchFamily="34"/>
        <a:buChar char="•"/>
        <a:tabLst/>
        <a:defRPr lang="en-US" sz="1463" b="0" i="0" u="none" strike="noStrike" kern="1200" cap="none" spc="0" baseline="0">
          <a:solidFill>
            <a:srgbClr val="000000"/>
          </a:solidFill>
          <a:uFillTx/>
          <a:latin typeface="Calibri"/>
        </a:defRPr>
      </a:lvl4pPr>
      <a:lvl5pPr marL="1671642" marR="0" lvl="4" indent="-185742" algn="l" defTabSz="742950" rtl="0" fontAlgn="auto" hangingPunct="1">
        <a:lnSpc>
          <a:spcPct val="90000"/>
        </a:lnSpc>
        <a:spcBef>
          <a:spcPts val="405"/>
        </a:spcBef>
        <a:spcAft>
          <a:spcPts val="0"/>
        </a:spcAft>
        <a:buSzPct val="100000"/>
        <a:buFont typeface="Arial" pitchFamily="34"/>
        <a:buChar char="•"/>
        <a:tabLst/>
        <a:defRPr lang="en-US" sz="1463"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svg"/><Relationship Id="rId7" Type="http://schemas.openxmlformats.org/officeDocument/2006/relationships/image" Target="../media/image12.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2.svg"/><Relationship Id="rId10"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E644C12-9A4C-40A1-A840-E2B4D581E4A9}"/>
              </a:ext>
            </a:extLst>
          </p:cNvPr>
          <p:cNvSpPr txBox="1"/>
          <p:nvPr/>
        </p:nvSpPr>
        <p:spPr>
          <a:xfrm>
            <a:off x="852979" y="502435"/>
            <a:ext cx="10817233" cy="757196"/>
          </a:xfrm>
          <a:prstGeom prst="rect">
            <a:avLst/>
          </a:prstGeom>
          <a:noFill/>
          <a:ln cap="flat">
            <a:noFill/>
          </a:ln>
        </p:spPr>
        <p:txBody>
          <a:bodyPr vert="horz" wrap="square" lIns="0" tIns="0" rIns="0" bIns="0" anchor="t" anchorCtr="1" compatLnSpc="1">
            <a:spAutoFit/>
          </a:bodyPr>
          <a:lstStyle/>
          <a:p>
            <a:pPr marL="0" marR="0" lvl="0" indent="0" algn="ctr" defTabSz="609630" rtl="0" fontAlgn="auto" hangingPunct="1">
              <a:lnSpc>
                <a:spcPts val="6255"/>
              </a:lnSpc>
              <a:spcBef>
                <a:spcPts val="0"/>
              </a:spcBef>
              <a:spcAft>
                <a:spcPts val="0"/>
              </a:spcAft>
              <a:buNone/>
              <a:tabLst/>
              <a:defRPr sz="1800" b="0" i="0" u="none" strike="noStrike" kern="0" cap="none" spc="0" baseline="0">
                <a:solidFill>
                  <a:srgbClr val="000000"/>
                </a:solidFill>
                <a:uFillTx/>
              </a:defRPr>
            </a:pPr>
            <a:r>
              <a:rPr lang="en-US" sz="4467" b="0" i="0" u="none" strike="noStrike" kern="1200" cap="none" spc="0" baseline="0">
                <a:solidFill>
                  <a:srgbClr val="DCB05B"/>
                </a:solidFill>
                <a:uFillTx/>
                <a:latin typeface="Montserrat Ultra-Bold"/>
              </a:rPr>
              <a:t>JOHANNESBURG HEALTH DISTRICT </a:t>
            </a:r>
          </a:p>
        </p:txBody>
      </p:sp>
      <p:sp>
        <p:nvSpPr>
          <p:cNvPr id="3" name="TextBox 3">
            <a:extLst>
              <a:ext uri="{FF2B5EF4-FFF2-40B4-BE49-F238E27FC236}">
                <a16:creationId xmlns:a16="http://schemas.microsoft.com/office/drawing/2014/main" id="{9DE6A8A7-CC76-495C-8432-7C97D775B2E4}"/>
              </a:ext>
            </a:extLst>
          </p:cNvPr>
          <p:cNvSpPr txBox="1"/>
          <p:nvPr/>
        </p:nvSpPr>
        <p:spPr>
          <a:xfrm>
            <a:off x="2163250" y="1265593"/>
            <a:ext cx="7868540" cy="757196"/>
          </a:xfrm>
          <a:prstGeom prst="rect">
            <a:avLst/>
          </a:prstGeom>
          <a:noFill/>
          <a:ln cap="flat">
            <a:noFill/>
          </a:ln>
        </p:spPr>
        <p:txBody>
          <a:bodyPr vert="horz" wrap="square" lIns="0" tIns="0" rIns="0" bIns="0" anchor="t" anchorCtr="1" compatLnSpc="1">
            <a:spAutoFit/>
          </a:bodyPr>
          <a:lstStyle/>
          <a:p>
            <a:pPr marL="0" marR="0" lvl="0" indent="0" algn="ctr" defTabSz="609630" rtl="0" fontAlgn="auto" hangingPunct="1">
              <a:lnSpc>
                <a:spcPts val="6255"/>
              </a:lnSpc>
              <a:spcBef>
                <a:spcPts val="0"/>
              </a:spcBef>
              <a:spcAft>
                <a:spcPts val="0"/>
              </a:spcAft>
              <a:buNone/>
              <a:tabLst/>
              <a:defRPr sz="1800" b="0" i="0" u="none" strike="noStrike" kern="0" cap="none" spc="0" baseline="0">
                <a:solidFill>
                  <a:srgbClr val="000000"/>
                </a:solidFill>
                <a:uFillTx/>
              </a:defRPr>
            </a:pPr>
            <a:r>
              <a:rPr lang="en-US" sz="4467" b="0" i="0" u="none" strike="noStrike" kern="1200" cap="none" spc="0" baseline="0">
                <a:solidFill>
                  <a:srgbClr val="0063A0"/>
                </a:solidFill>
                <a:uFillTx/>
                <a:latin typeface="Montserrat Ultra-Bold"/>
              </a:rPr>
              <a:t>2024 RESEARCH CONFERENCE</a:t>
            </a:r>
          </a:p>
        </p:txBody>
      </p:sp>
      <p:sp>
        <p:nvSpPr>
          <p:cNvPr id="4" name="Freeform 4">
            <a:extLst>
              <a:ext uri="{FF2B5EF4-FFF2-40B4-BE49-F238E27FC236}">
                <a16:creationId xmlns:a16="http://schemas.microsoft.com/office/drawing/2014/main" id="{E7257851-7B1F-4A79-826E-1344AAF4C2F4}"/>
              </a:ext>
            </a:extLst>
          </p:cNvPr>
          <p:cNvSpPr/>
          <p:nvPr/>
        </p:nvSpPr>
        <p:spPr>
          <a:xfrm>
            <a:off x="10012551" y="1031379"/>
            <a:ext cx="2424010" cy="6453387"/>
          </a:xfrm>
          <a:custGeom>
            <a:avLst/>
            <a:gdLst>
              <a:gd name="f0" fmla="val w"/>
              <a:gd name="f1" fmla="val h"/>
              <a:gd name="f2" fmla="val 0"/>
              <a:gd name="f3" fmla="val 3636016"/>
              <a:gd name="f4" fmla="val 9680082"/>
              <a:gd name="f5" fmla="*/ f0 1 3636016"/>
              <a:gd name="f6" fmla="*/ f1 1 9680082"/>
              <a:gd name="f7" fmla="+- f4 0 f2"/>
              <a:gd name="f8" fmla="+- f3 0 f2"/>
              <a:gd name="f9" fmla="*/ f8 1 3636016"/>
              <a:gd name="f10" fmla="*/ f7 1 968008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3636016" h="9680082">
                <a:moveTo>
                  <a:pt x="f2" y="f2"/>
                </a:moveTo>
                <a:lnTo>
                  <a:pt x="f3" y="f2"/>
                </a:lnTo>
                <a:lnTo>
                  <a:pt x="f3" y="f4"/>
                </a:lnTo>
                <a:lnTo>
                  <a:pt x="f2" y="f4"/>
                </a:lnTo>
                <a:lnTo>
                  <a:pt x="f2" y="f2"/>
                </a:lnTo>
                <a:close/>
              </a:path>
            </a:pathLst>
          </a:custGeom>
          <a:blipFill>
            <a:blip r:embed="rId2">
              <a:alphaModFix amt="37000"/>
              <a:extLst>
                <a:ext uri="{96DAC541-7B7A-43D3-8B79-37D633B846F1}">
                  <asvg:svgBlip xmlns:asvg="http://schemas.microsoft.com/office/drawing/2016/SVG/main" r:embed="rId3"/>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Freeform 6">
            <a:extLst>
              <a:ext uri="{FF2B5EF4-FFF2-40B4-BE49-F238E27FC236}">
                <a16:creationId xmlns:a16="http://schemas.microsoft.com/office/drawing/2014/main" id="{B05CFB63-A7E4-4083-A1A3-7CBFE45FE60C}"/>
              </a:ext>
            </a:extLst>
          </p:cNvPr>
          <p:cNvSpPr/>
          <p:nvPr/>
        </p:nvSpPr>
        <p:spPr>
          <a:xfrm>
            <a:off x="9665171" y="200884"/>
            <a:ext cx="7868540" cy="8652537"/>
          </a:xfrm>
          <a:custGeom>
            <a:avLst/>
            <a:gdLst>
              <a:gd name="f0" fmla="val w"/>
              <a:gd name="f1" fmla="val h"/>
              <a:gd name="f2" fmla="val 0"/>
              <a:gd name="f3" fmla="val 14228699"/>
              <a:gd name="f4" fmla="val 15646400"/>
              <a:gd name="f5" fmla="val 4891913"/>
              <a:gd name="f6" fmla="val 8473059"/>
              <a:gd name="f7" fmla="val 4141597"/>
              <a:gd name="f8" fmla="*/ f0 1 14228699"/>
              <a:gd name="f9" fmla="*/ f1 1 15646400"/>
              <a:gd name="f10" fmla="+- f4 0 f2"/>
              <a:gd name="f11" fmla="+- f3 0 f2"/>
              <a:gd name="f12" fmla="*/ f11 1 14228699"/>
              <a:gd name="f13" fmla="*/ f10 1 1564640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228699" h="15646400">
                <a:moveTo>
                  <a:pt x="f5" y="f2"/>
                </a:moveTo>
                <a:lnTo>
                  <a:pt x="f2" y="f6"/>
                </a:lnTo>
                <a:lnTo>
                  <a:pt x="f7" y="f4"/>
                </a:lnTo>
                <a:lnTo>
                  <a:pt x="f3" y="f4"/>
                </a:lnTo>
                <a:lnTo>
                  <a:pt x="f3"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6" name="Freeform 7">
            <a:extLst>
              <a:ext uri="{FF2B5EF4-FFF2-40B4-BE49-F238E27FC236}">
                <a16:creationId xmlns:a16="http://schemas.microsoft.com/office/drawing/2014/main" id="{3F1BB14C-430B-4632-93E9-0061C27F1000}"/>
              </a:ext>
            </a:extLst>
          </p:cNvPr>
          <p:cNvSpPr/>
          <p:nvPr/>
        </p:nvSpPr>
        <p:spPr>
          <a:xfrm>
            <a:off x="9665180" y="200884"/>
            <a:ext cx="3118771" cy="8652537"/>
          </a:xfrm>
          <a:custGeom>
            <a:avLst/>
            <a:gdLst>
              <a:gd name="f0" fmla="val w"/>
              <a:gd name="f1" fmla="val h"/>
              <a:gd name="f2" fmla="val 0"/>
              <a:gd name="f3" fmla="val 4678154"/>
              <a:gd name="f4" fmla="val 12978807"/>
              <a:gd name="f5" fmla="*/ f0 1 4678154"/>
              <a:gd name="f6" fmla="*/ f1 1 12978807"/>
              <a:gd name="f7" fmla="+- f4 0 f2"/>
              <a:gd name="f8" fmla="+- f3 0 f2"/>
              <a:gd name="f9" fmla="*/ f8 1 4678154"/>
              <a:gd name="f10" fmla="*/ f7 1 12978807"/>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4678154" h="12978807">
                <a:moveTo>
                  <a:pt x="f2" y="f2"/>
                </a:moveTo>
                <a:lnTo>
                  <a:pt x="f3" y="f2"/>
                </a:lnTo>
                <a:lnTo>
                  <a:pt x="f3" y="f4"/>
                </a:lnTo>
                <a:lnTo>
                  <a:pt x="f2" y="f4"/>
                </a:lnTo>
                <a:lnTo>
                  <a:pt x="f2" y="f2"/>
                </a:lnTo>
                <a:close/>
              </a:path>
            </a:pathLst>
          </a:custGeom>
          <a:blipFill>
            <a:blip r:embed="rId5">
              <a:alphaModFix amt="43999"/>
              <a:extLst>
                <a:ext uri="{96DAC541-7B7A-43D3-8B79-37D633B846F1}">
                  <asvg:svgBlip xmlns:asvg="http://schemas.microsoft.com/office/drawing/2016/SVG/main" r:embed="rId6"/>
                </a:ext>
              </a:extLst>
            </a:blip>
            <a:stretch>
              <a:fillRect/>
            </a:stretch>
          </a:blipFill>
          <a:ln cap="flat">
            <a:noFill/>
            <a:prstDash val="solid"/>
          </a:ln>
        </p:spPr>
        <p:txBody>
          <a:bodyPr vert="horz" wrap="square" lIns="91440" tIns="45720" rIns="91440" bIns="45720" anchor="t" anchorCtr="0" compatLnSpc="1">
            <a:noAutofit/>
          </a:bodyPr>
          <a:lstStyle/>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7" name="Freeform 8">
            <a:extLst>
              <a:ext uri="{FF2B5EF4-FFF2-40B4-BE49-F238E27FC236}">
                <a16:creationId xmlns:a16="http://schemas.microsoft.com/office/drawing/2014/main" id="{786C71F4-B1AA-4447-8304-6CF24F0CE0FB}"/>
              </a:ext>
            </a:extLst>
          </p:cNvPr>
          <p:cNvSpPr/>
          <p:nvPr/>
        </p:nvSpPr>
        <p:spPr>
          <a:xfrm>
            <a:off x="695693" y="5784768"/>
            <a:ext cx="1765935" cy="668618"/>
          </a:xfrm>
          <a:custGeom>
            <a:avLst/>
            <a:gdLst>
              <a:gd name="f0" fmla="val w"/>
              <a:gd name="f1" fmla="val h"/>
              <a:gd name="f2" fmla="val 0"/>
              <a:gd name="f3" fmla="val 2648900"/>
              <a:gd name="f4" fmla="val 1002924"/>
              <a:gd name="f5" fmla="val 1002925"/>
              <a:gd name="f6" fmla="*/ f0 1 2648900"/>
              <a:gd name="f7" fmla="*/ f1 1 1002924"/>
              <a:gd name="f8" fmla="+- f4 0 f2"/>
              <a:gd name="f9" fmla="+- f3 0 f2"/>
              <a:gd name="f10" fmla="*/ f9 1 2648900"/>
              <a:gd name="f11" fmla="*/ f8 1 1002924"/>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648900" h="1002924">
                <a:moveTo>
                  <a:pt x="f2" y="f2"/>
                </a:moveTo>
                <a:lnTo>
                  <a:pt x="f3" y="f2"/>
                </a:lnTo>
                <a:lnTo>
                  <a:pt x="f3" y="f5"/>
                </a:lnTo>
                <a:lnTo>
                  <a:pt x="f2" y="f5"/>
                </a:lnTo>
                <a:lnTo>
                  <a:pt x="f2" y="f2"/>
                </a:lnTo>
                <a:close/>
              </a:path>
            </a:pathLst>
          </a:custGeom>
          <a:blipFill>
            <a:blip r:embed="rId7">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8" name="Freeform 9">
            <a:extLst>
              <a:ext uri="{FF2B5EF4-FFF2-40B4-BE49-F238E27FC236}">
                <a16:creationId xmlns:a16="http://schemas.microsoft.com/office/drawing/2014/main" id="{678D4608-768A-4281-8853-37428C42A958}"/>
              </a:ext>
            </a:extLst>
          </p:cNvPr>
          <p:cNvSpPr/>
          <p:nvPr/>
        </p:nvSpPr>
        <p:spPr>
          <a:xfrm>
            <a:off x="10614711" y="5784768"/>
            <a:ext cx="891485" cy="668618"/>
          </a:xfrm>
          <a:custGeom>
            <a:avLst/>
            <a:gdLst>
              <a:gd name="f0" fmla="val w"/>
              <a:gd name="f1" fmla="val h"/>
              <a:gd name="f2" fmla="val 0"/>
              <a:gd name="f3" fmla="val 1337232"/>
              <a:gd name="f4" fmla="val 1002924"/>
              <a:gd name="f5" fmla="val 1002925"/>
              <a:gd name="f6" fmla="*/ f0 1 1337232"/>
              <a:gd name="f7" fmla="*/ f1 1 1002924"/>
              <a:gd name="f8" fmla="+- f4 0 f2"/>
              <a:gd name="f9" fmla="+- f3 0 f2"/>
              <a:gd name="f10" fmla="*/ f9 1 1337232"/>
              <a:gd name="f11" fmla="*/ f8 1 1002924"/>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337232" h="1002924">
                <a:moveTo>
                  <a:pt x="f2" y="f2"/>
                </a:moveTo>
                <a:lnTo>
                  <a:pt x="f3" y="f2"/>
                </a:lnTo>
                <a:lnTo>
                  <a:pt x="f3" y="f5"/>
                </a:lnTo>
                <a:lnTo>
                  <a:pt x="f2" y="f5"/>
                </a:lnTo>
                <a:lnTo>
                  <a:pt x="f2" y="f2"/>
                </a:lnTo>
                <a:close/>
              </a:path>
            </a:pathLst>
          </a:custGeom>
          <a:blipFill>
            <a:blip r:embed="rId8">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9" name="TextBox 10">
            <a:extLst>
              <a:ext uri="{FF2B5EF4-FFF2-40B4-BE49-F238E27FC236}">
                <a16:creationId xmlns:a16="http://schemas.microsoft.com/office/drawing/2014/main" id="{2A614263-51F3-4A2F-967E-B582859ADD58}"/>
              </a:ext>
            </a:extLst>
          </p:cNvPr>
          <p:cNvSpPr txBox="1"/>
          <p:nvPr/>
        </p:nvSpPr>
        <p:spPr>
          <a:xfrm>
            <a:off x="4067013" y="5975640"/>
            <a:ext cx="4057979" cy="482821"/>
          </a:xfrm>
          <a:prstGeom prst="rect">
            <a:avLst/>
          </a:prstGeom>
          <a:noFill/>
          <a:ln cap="flat">
            <a:noFill/>
          </a:ln>
        </p:spPr>
        <p:txBody>
          <a:bodyPr vert="horz" wrap="square" lIns="0" tIns="0" rIns="0" bIns="0" anchor="t" anchorCtr="1" compatLnSpc="1">
            <a:spAutoFit/>
          </a:bodyPr>
          <a:lstStyle/>
          <a:p>
            <a:pPr marL="0" marR="0" lvl="0" indent="0" algn="ctr" defTabSz="609630" rtl="0" fontAlgn="auto" hangingPunct="1">
              <a:lnSpc>
                <a:spcPts val="392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DCB05B"/>
                </a:solidFill>
                <a:uFillTx/>
                <a:latin typeface="Josefin Sans"/>
              </a:rPr>
              <a:t>#JoburgResearch2024</a:t>
            </a:r>
          </a:p>
        </p:txBody>
      </p:sp>
      <p:sp>
        <p:nvSpPr>
          <p:cNvPr id="10" name="Title 10">
            <a:extLst>
              <a:ext uri="{FF2B5EF4-FFF2-40B4-BE49-F238E27FC236}">
                <a16:creationId xmlns:a16="http://schemas.microsoft.com/office/drawing/2014/main" id="{12A011F3-BEDB-49E1-B14D-F67678CA22A3}"/>
              </a:ext>
            </a:extLst>
          </p:cNvPr>
          <p:cNvSpPr txBox="1">
            <a:spLocks noGrp="1"/>
          </p:cNvSpPr>
          <p:nvPr>
            <p:ph type="ctrTitle"/>
          </p:nvPr>
        </p:nvSpPr>
        <p:spPr>
          <a:xfrm>
            <a:off x="1304464" y="2404369"/>
            <a:ext cx="8534396" cy="1253678"/>
          </a:xfrm>
        </p:spPr>
        <p:txBody>
          <a:bodyPr anchorCtr="0">
            <a:noAutofit/>
          </a:bodyPr>
          <a:lstStyle/>
          <a:p>
            <a:pPr lvl="0" algn="l">
              <a:lnSpc>
                <a:spcPts val="5480"/>
              </a:lnSpc>
            </a:pPr>
            <a:r>
              <a:rPr lang="en-US" sz="4382"/>
              <a:t>Miscellaneous Dx, incl. CDs, NCDs and Mental Health</a:t>
            </a:r>
          </a:p>
        </p:txBody>
      </p:sp>
      <p:sp>
        <p:nvSpPr>
          <p:cNvPr id="11" name="TextBox 11">
            <a:extLst>
              <a:ext uri="{FF2B5EF4-FFF2-40B4-BE49-F238E27FC236}">
                <a16:creationId xmlns:a16="http://schemas.microsoft.com/office/drawing/2014/main" id="{407C4B28-6561-4F9F-89A1-B9D9AA16E688}"/>
              </a:ext>
            </a:extLst>
          </p:cNvPr>
          <p:cNvSpPr txBox="1"/>
          <p:nvPr/>
        </p:nvSpPr>
        <p:spPr>
          <a:xfrm>
            <a:off x="1337620" y="3717090"/>
            <a:ext cx="8327559" cy="1733488"/>
          </a:xfrm>
          <a:prstGeom prst="rect">
            <a:avLst/>
          </a:prstGeom>
          <a:noFill/>
          <a:ln cap="flat">
            <a:noFill/>
          </a:ln>
        </p:spPr>
        <p:txBody>
          <a:bodyPr vert="horz" wrap="square" lIns="91440" tIns="45720" rIns="91440" bIns="45720" anchor="t" anchorCtr="0" compatLnSpc="1">
            <a:spAutoFit/>
          </a:bodyPr>
          <a:lstStyle/>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dirty="0">
                <a:solidFill>
                  <a:srgbClr val="000000"/>
                </a:solidFill>
                <a:uFillTx/>
                <a:latin typeface="Calibri"/>
              </a:rPr>
              <a:t>Judges: </a:t>
            </a:r>
            <a:r>
              <a:rPr lang="en-US" sz="2133" b="0" i="0" u="none" strike="noStrike" kern="1200" cap="none" spc="0" baseline="0" dirty="0">
                <a:solidFill>
                  <a:srgbClr val="000000"/>
                </a:solidFill>
                <a:uFillTx/>
                <a:latin typeface="Calibri"/>
              </a:rPr>
              <a:t>Rulaine Smith: Deputy Director Occupational Therapy</a:t>
            </a:r>
          </a:p>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dirty="0">
                <a:solidFill>
                  <a:srgbClr val="000000"/>
                </a:solidFill>
                <a:uFillTx/>
                <a:latin typeface="Calibri"/>
              </a:rPr>
              <a:t>            : </a:t>
            </a:r>
            <a:r>
              <a:rPr lang="en-US" sz="2133" b="0" i="0" u="none" strike="noStrike" kern="1200" cap="none" spc="0" baseline="0" dirty="0">
                <a:solidFill>
                  <a:srgbClr val="000000"/>
                </a:solidFill>
                <a:uFillTx/>
                <a:latin typeface="Calibri"/>
              </a:rPr>
              <a:t>Dr </a:t>
            </a:r>
            <a:r>
              <a:rPr lang="en-US" sz="2133" b="0" i="0" u="none" strike="noStrike" kern="1200" cap="none" spc="0" baseline="0" dirty="0" err="1">
                <a:solidFill>
                  <a:srgbClr val="000000"/>
                </a:solidFill>
                <a:uFillTx/>
                <a:latin typeface="Calibri"/>
              </a:rPr>
              <a:t>Nishola</a:t>
            </a:r>
            <a:r>
              <a:rPr lang="en-US" sz="2133" b="0" i="0" u="none" strike="noStrike" kern="1200" cap="none" spc="0" baseline="0" dirty="0">
                <a:solidFill>
                  <a:srgbClr val="000000"/>
                </a:solidFill>
                <a:uFillTx/>
                <a:latin typeface="Calibri"/>
              </a:rPr>
              <a:t> </a:t>
            </a:r>
            <a:r>
              <a:rPr lang="en-US" sz="2133" b="0" i="0" u="none" strike="noStrike" kern="1200" cap="none" spc="0" baseline="0" dirty="0" err="1">
                <a:solidFill>
                  <a:srgbClr val="000000"/>
                </a:solidFill>
                <a:uFillTx/>
                <a:latin typeface="Calibri"/>
              </a:rPr>
              <a:t>Rawatlal</a:t>
            </a:r>
            <a:r>
              <a:rPr lang="en-US" sz="2133" b="0" i="0" u="none" strike="noStrike" kern="1200" cap="none" spc="0" baseline="0" dirty="0">
                <a:solidFill>
                  <a:srgbClr val="000000"/>
                </a:solidFill>
                <a:uFillTx/>
                <a:latin typeface="Calibri"/>
              </a:rPr>
              <a:t>: Chief Clinical Psychologist</a:t>
            </a:r>
          </a:p>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33" b="1" i="0" u="none" strike="noStrike" kern="1200" cap="none" spc="0" baseline="0" dirty="0">
              <a:solidFill>
                <a:srgbClr val="000000"/>
              </a:solidFill>
              <a:uFillTx/>
              <a:latin typeface="Calibri"/>
            </a:endParaRPr>
          </a:p>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dirty="0">
                <a:solidFill>
                  <a:srgbClr val="000000"/>
                </a:solidFill>
                <a:uFillTx/>
                <a:latin typeface="Calibri"/>
              </a:rPr>
              <a:t>Facilitator: </a:t>
            </a:r>
            <a:r>
              <a:rPr lang="en-US" sz="2133" b="0" i="0" u="none" strike="noStrike" kern="1200" cap="none" spc="0" baseline="0" dirty="0">
                <a:solidFill>
                  <a:srgbClr val="000000"/>
                </a:solidFill>
                <a:uFillTx/>
                <a:latin typeface="Calibri"/>
              </a:rPr>
              <a:t>Ms. </a:t>
            </a:r>
            <a:r>
              <a:rPr lang="en-US" sz="2133" b="0" i="0" u="none" strike="noStrike" kern="1200" cap="none" spc="0" baseline="0" dirty="0" err="1">
                <a:solidFill>
                  <a:srgbClr val="000000"/>
                </a:solidFill>
                <a:uFillTx/>
                <a:latin typeface="Calibri"/>
              </a:rPr>
              <a:t>Mathlodi</a:t>
            </a:r>
            <a:r>
              <a:rPr lang="en-US" sz="2133" b="0" i="0" u="none" strike="noStrike" kern="1200" cap="none" spc="0" baseline="0" dirty="0">
                <a:solidFill>
                  <a:srgbClr val="000000"/>
                </a:solidFill>
                <a:uFillTx/>
                <a:latin typeface="Calibri"/>
              </a:rPr>
              <a:t> </a:t>
            </a:r>
            <a:r>
              <a:rPr lang="en-US" sz="2133" b="0" i="0" u="none" strike="noStrike" kern="1200" cap="none" spc="0" baseline="0" dirty="0" err="1">
                <a:solidFill>
                  <a:srgbClr val="000000"/>
                </a:solidFill>
                <a:uFillTx/>
                <a:latin typeface="Calibri"/>
              </a:rPr>
              <a:t>Mogorosi</a:t>
            </a:r>
            <a:r>
              <a:rPr lang="en-US" sz="2133" b="0" i="0" u="none" strike="noStrike" kern="1200" cap="none" spc="0" baseline="0" dirty="0">
                <a:solidFill>
                  <a:srgbClr val="000000"/>
                </a:solidFill>
                <a:uFillTx/>
                <a:latin typeface="Calibri"/>
              </a:rPr>
              <a:t> Deputy Director Public Health</a:t>
            </a:r>
          </a:p>
          <a:p>
            <a:pPr marL="0" marR="0" lvl="0" indent="0" algn="l" defTabSz="60963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33" b="1" i="0" u="none" strike="noStrike" kern="1200" cap="none" spc="0" baseline="0" dirty="0">
                <a:solidFill>
                  <a:srgbClr val="000000"/>
                </a:solidFill>
                <a:uFillTx/>
                <a:latin typeface="Calibri"/>
              </a:rPr>
              <a:t>Scriber: </a:t>
            </a:r>
            <a:r>
              <a:rPr lang="en-US" sz="2133" b="0" i="0" u="none" strike="noStrike" kern="1200" cap="none" spc="0" baseline="0" dirty="0">
                <a:solidFill>
                  <a:srgbClr val="000000"/>
                </a:solidFill>
                <a:uFillTx/>
                <a:latin typeface="Calibri"/>
              </a:rPr>
              <a:t>Mr. </a:t>
            </a:r>
            <a:r>
              <a:rPr lang="en-US" sz="2133" b="0" i="0" u="none" strike="noStrike" kern="1200" cap="none" spc="0" baseline="0" dirty="0" err="1">
                <a:solidFill>
                  <a:srgbClr val="000000"/>
                </a:solidFill>
                <a:uFillTx/>
                <a:latin typeface="Calibri"/>
              </a:rPr>
              <a:t>Zanozuko</a:t>
            </a:r>
            <a:r>
              <a:rPr lang="en-US" sz="2133" b="0" i="0" u="none" strike="noStrike" kern="1200" cap="none" spc="0" baseline="0" dirty="0">
                <a:solidFill>
                  <a:srgbClr val="000000"/>
                </a:solidFill>
                <a:uFillTx/>
                <a:latin typeface="Calibri"/>
              </a:rPr>
              <a:t> </a:t>
            </a:r>
            <a:r>
              <a:rPr lang="en-US" sz="2133" b="0" i="0" u="none" strike="noStrike" kern="1200" cap="none" spc="0" baseline="0" dirty="0" err="1">
                <a:solidFill>
                  <a:srgbClr val="000000"/>
                </a:solidFill>
                <a:uFillTx/>
                <a:latin typeface="Calibri"/>
              </a:rPr>
              <a:t>Mbane</a:t>
            </a:r>
            <a:r>
              <a:rPr lang="en-US" sz="2133" b="0" i="0" u="none" strike="noStrike" kern="1200" cap="none" spc="0" baseline="0" dirty="0">
                <a:solidFill>
                  <a:srgbClr val="000000"/>
                </a:solidFill>
                <a:uFillTx/>
                <a:latin typeface="Calibri"/>
              </a:rPr>
              <a:t>: Acting Director Public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7">
    <p:bg>
      <p:bgPr>
        <a:solidFill>
          <a:srgbClr val="FFFFFF"/>
        </a:solidFill>
        <a:effectLst/>
      </p:bgPr>
    </p:bg>
    <p:spTree>
      <p:nvGrpSpPr>
        <p:cNvPr id="1" name=""/>
        <p:cNvGrpSpPr/>
        <p:nvPr/>
      </p:nvGrpSpPr>
      <p:grpSpPr>
        <a:xfrm>
          <a:off x="0" y="0"/>
          <a:ext cx="0" cy="0"/>
          <a:chOff x="0" y="0"/>
          <a:chExt cx="0" cy="0"/>
        </a:xfrm>
      </p:grpSpPr>
      <p:sp>
        <p:nvSpPr>
          <p:cNvPr id="2" name="Slide background fill">
            <a:extLst>
              <a:ext uri="{FF2B5EF4-FFF2-40B4-BE49-F238E27FC236}">
                <a16:creationId xmlns:a16="http://schemas.microsoft.com/office/drawing/2014/main" id="{95BD70D2-76C4-4061-82D6-77EC2466A2A1}"/>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Color 2">
            <a:extLst>
              <a:ext uri="{FF2B5EF4-FFF2-40B4-BE49-F238E27FC236}">
                <a16:creationId xmlns:a16="http://schemas.microsoft.com/office/drawing/2014/main" id="{4980D7ED-48FB-45B4-B914-FF327423117F}"/>
              </a:ext>
            </a:extLst>
          </p:cNvPr>
          <p:cNvSpPr>
            <a:spLocks noMove="1" noResize="1"/>
          </p:cNvSpPr>
          <p:nvPr/>
        </p:nvSpPr>
        <p:spPr>
          <a:xfrm>
            <a:off x="0" y="0"/>
            <a:ext cx="12188952" cy="6858000"/>
          </a:xfrm>
          <a:prstGeom prst="rect">
            <a:avLst/>
          </a:pr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4" name="Group 12">
            <a:extLst>
              <a:ext uri="{FF2B5EF4-FFF2-40B4-BE49-F238E27FC236}">
                <a16:creationId xmlns:a16="http://schemas.microsoft.com/office/drawing/2014/main" id="{100529F9-44ED-4B0C-81BF-0AA1DA4221FB}"/>
              </a:ext>
            </a:extLst>
          </p:cNvPr>
          <p:cNvGrpSpPr/>
          <p:nvPr/>
        </p:nvGrpSpPr>
        <p:grpSpPr>
          <a:xfrm>
            <a:off x="5888" y="0"/>
            <a:ext cx="3468236" cy="6858000"/>
            <a:chOff x="5888" y="0"/>
            <a:chExt cx="3468236" cy="6858000"/>
          </a:xfrm>
        </p:grpSpPr>
        <p:sp>
          <p:nvSpPr>
            <p:cNvPr id="5" name="Color">
              <a:extLst>
                <a:ext uri="{FF2B5EF4-FFF2-40B4-BE49-F238E27FC236}">
                  <a16:creationId xmlns:a16="http://schemas.microsoft.com/office/drawing/2014/main" id="{A2F11FC8-C9DA-4051-B2E2-5005917841CB}"/>
                </a:ext>
              </a:extLst>
            </p:cNvPr>
            <p:cNvSpPr/>
            <p:nvPr/>
          </p:nvSpPr>
          <p:spPr>
            <a:xfrm>
              <a:off x="5888" y="0"/>
              <a:ext cx="3468236" cy="6858000"/>
            </a:xfrm>
            <a:prstGeom prst="rect">
              <a:avLst/>
            </a:prstGeom>
            <a:solidFill>
              <a:srgbClr val="5B9B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lor">
              <a:extLst>
                <a:ext uri="{FF2B5EF4-FFF2-40B4-BE49-F238E27FC236}">
                  <a16:creationId xmlns:a16="http://schemas.microsoft.com/office/drawing/2014/main" id="{AF1B6EDC-7649-48A4-A0AA-A2E8860271B4}"/>
                </a:ext>
              </a:extLst>
            </p:cNvPr>
            <p:cNvSpPr/>
            <p:nvPr/>
          </p:nvSpPr>
          <p:spPr>
            <a:xfrm>
              <a:off x="5888" y="0"/>
              <a:ext cx="3468236" cy="6858000"/>
            </a:xfrm>
            <a:prstGeom prst="rect">
              <a:avLst/>
            </a:prstGeom>
            <a:solidFill>
              <a:srgbClr val="70AD47">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7" name="Group 16">
            <a:extLst>
              <a:ext uri="{FF2B5EF4-FFF2-40B4-BE49-F238E27FC236}">
                <a16:creationId xmlns:a16="http://schemas.microsoft.com/office/drawing/2014/main" id="{6902A073-C6E5-4C42-A45C-7B531A9A7410}"/>
              </a:ext>
            </a:extLst>
          </p:cNvPr>
          <p:cNvGrpSpPr/>
          <p:nvPr/>
        </p:nvGrpSpPr>
        <p:grpSpPr>
          <a:xfrm>
            <a:off x="1527" y="0"/>
            <a:ext cx="12188951" cy="6857999"/>
            <a:chOff x="1527" y="0"/>
            <a:chExt cx="12188951" cy="6857999"/>
          </a:xfrm>
        </p:grpSpPr>
        <p:sp>
          <p:nvSpPr>
            <p:cNvPr id="8" name="Freeform: Shape 17">
              <a:extLst>
                <a:ext uri="{FF2B5EF4-FFF2-40B4-BE49-F238E27FC236}">
                  <a16:creationId xmlns:a16="http://schemas.microsoft.com/office/drawing/2014/main" id="{C63F34B2-2919-4605-AE22-971886107248}"/>
                </a:ext>
              </a:extLst>
            </p:cNvPr>
            <p:cNvSpPr/>
            <p:nvPr/>
          </p:nvSpPr>
          <p:spPr>
            <a:xfrm>
              <a:off x="27642" y="6015673"/>
              <a:ext cx="2605765" cy="842326"/>
            </a:xfrm>
            <a:custGeom>
              <a:avLst/>
              <a:gdLst>
                <a:gd name="f0" fmla="val 10800000"/>
                <a:gd name="f1" fmla="val 5400000"/>
                <a:gd name="f2" fmla="val 180"/>
                <a:gd name="f3" fmla="val w"/>
                <a:gd name="f4" fmla="val h"/>
                <a:gd name="f5" fmla="val 0"/>
                <a:gd name="f6" fmla="val 3180577"/>
                <a:gd name="f7" fmla="val 1033951"/>
                <a:gd name="f8" fmla="val 1151220"/>
                <a:gd name="f9" fmla="val 1105"/>
                <a:gd name="f10" fmla="val 1349788"/>
                <a:gd name="f11" fmla="val 7443"/>
                <a:gd name="f12" fmla="val 1549417"/>
                <a:gd name="f13" fmla="val 40223"/>
                <a:gd name="f14" fmla="val 1735251"/>
                <a:gd name="f15" fmla="val 77956"/>
                <a:gd name="f16" fmla="val 1823293"/>
                <a:gd name="f17" fmla="val 95564"/>
                <a:gd name="f18" fmla="val 1913852"/>
                <a:gd name="f19" fmla="val 110657"/>
                <a:gd name="f20" fmla="val 2001894"/>
                <a:gd name="f21" fmla="val 123235"/>
                <a:gd name="f22" fmla="val 2102515"/>
                <a:gd name="f23" fmla="val 135812"/>
                <a:gd name="f24" fmla="val 2228290"/>
                <a:gd name="f25" fmla="val 153421"/>
                <a:gd name="f26" fmla="val 2321364"/>
                <a:gd name="f27" fmla="val 128266"/>
                <a:gd name="f28" fmla="val 2447139"/>
                <a:gd name="f29" fmla="val 93049"/>
                <a:gd name="f30" fmla="val 2525120"/>
                <a:gd name="f31" fmla="val 12552"/>
                <a:gd name="f32" fmla="val 2671019"/>
                <a:gd name="f33" fmla="val 55316"/>
                <a:gd name="f34" fmla="val 2806857"/>
                <a:gd name="f35" fmla="val 90533"/>
                <a:gd name="f36" fmla="val 2909992"/>
                <a:gd name="f37" fmla="val 213793"/>
                <a:gd name="f38" fmla="val 2982942"/>
                <a:gd name="f39" fmla="val 326991"/>
                <a:gd name="f40" fmla="val 3115006"/>
                <a:gd name="f41" fmla="val 525086"/>
                <a:gd name="f42" fmla="val 3200848"/>
                <a:gd name="f43" fmla="val 782887"/>
                <a:gd name="f44" fmla="val 3176430"/>
                <a:gd name="f45" fmla="val 1024557"/>
                <a:gd name="f46" fmla="val 3174833"/>
                <a:gd name="f47" fmla="val 23630"/>
                <a:gd name="f48" fmla="val 11184"/>
                <a:gd name="f49" fmla="val 984167"/>
                <a:gd name="f50" fmla="+- 0 0 27491"/>
                <a:gd name="f51" fmla="val 733874"/>
                <a:gd name="f52" fmla="val 30994"/>
                <a:gd name="f53" fmla="val 479179"/>
                <a:gd name="f54" fmla="val 236008"/>
                <a:gd name="f55" fmla="val 289258"/>
                <a:gd name="f56" fmla="val 492275"/>
                <a:gd name="f57" fmla="val 53429"/>
                <a:gd name="f58" fmla="val 820274"/>
                <a:gd name="f59" fmla="+- 0 0 9459"/>
                <a:gd name="f60" fmla="+- 0 0 -90"/>
                <a:gd name="f61" fmla="*/ f3 1 3180577"/>
                <a:gd name="f62" fmla="*/ f4 1 1033951"/>
                <a:gd name="f63" fmla="+- f7 0 f5"/>
                <a:gd name="f64" fmla="+- f6 0 f5"/>
                <a:gd name="f65" fmla="*/ f60 f0 1"/>
                <a:gd name="f66" fmla="*/ f64 1 3180577"/>
                <a:gd name="f67" fmla="*/ f63 1 1033951"/>
                <a:gd name="f68" fmla="*/ 1151220 f64 1"/>
                <a:gd name="f69" fmla="*/ 1105 f63 1"/>
                <a:gd name="f70" fmla="*/ 1735251 f64 1"/>
                <a:gd name="f71" fmla="*/ 77956 f63 1"/>
                <a:gd name="f72" fmla="*/ 2001894 f64 1"/>
                <a:gd name="f73" fmla="*/ 123235 f63 1"/>
                <a:gd name="f74" fmla="*/ 2321364 f64 1"/>
                <a:gd name="f75" fmla="*/ 128266 f63 1"/>
                <a:gd name="f76" fmla="*/ 2671019 f64 1"/>
                <a:gd name="f77" fmla="*/ 55316 f63 1"/>
                <a:gd name="f78" fmla="*/ 2982942 f64 1"/>
                <a:gd name="f79" fmla="*/ 326991 f63 1"/>
                <a:gd name="f80" fmla="*/ 3176430 f64 1"/>
                <a:gd name="f81" fmla="*/ 1024557 f63 1"/>
                <a:gd name="f82" fmla="*/ 3174833 f64 1"/>
                <a:gd name="f83" fmla="*/ 1033951 f63 1"/>
                <a:gd name="f84" fmla="*/ 23630 f64 1"/>
                <a:gd name="f85" fmla="*/ 11184 f64 1"/>
                <a:gd name="f86" fmla="*/ 984167 f63 1"/>
                <a:gd name="f87" fmla="*/ 236008 f64 1"/>
                <a:gd name="f88" fmla="*/ 289258 f63 1"/>
                <a:gd name="f89" fmla="*/ f65 1 f2"/>
                <a:gd name="f90" fmla="*/ f68 1 3180577"/>
                <a:gd name="f91" fmla="*/ f69 1 1033951"/>
                <a:gd name="f92" fmla="*/ f70 1 3180577"/>
                <a:gd name="f93" fmla="*/ f71 1 1033951"/>
                <a:gd name="f94" fmla="*/ f72 1 3180577"/>
                <a:gd name="f95" fmla="*/ f73 1 1033951"/>
                <a:gd name="f96" fmla="*/ f74 1 3180577"/>
                <a:gd name="f97" fmla="*/ f75 1 1033951"/>
                <a:gd name="f98" fmla="*/ f76 1 3180577"/>
                <a:gd name="f99" fmla="*/ f77 1 1033951"/>
                <a:gd name="f100" fmla="*/ f78 1 3180577"/>
                <a:gd name="f101" fmla="*/ f79 1 1033951"/>
                <a:gd name="f102" fmla="*/ f80 1 3180577"/>
                <a:gd name="f103" fmla="*/ f81 1 1033951"/>
                <a:gd name="f104" fmla="*/ f82 1 3180577"/>
                <a:gd name="f105" fmla="*/ f83 1 1033951"/>
                <a:gd name="f106" fmla="*/ f84 1 3180577"/>
                <a:gd name="f107" fmla="*/ f85 1 3180577"/>
                <a:gd name="f108" fmla="*/ f86 1 1033951"/>
                <a:gd name="f109" fmla="*/ f87 1 3180577"/>
                <a:gd name="f110" fmla="*/ f88 1 1033951"/>
                <a:gd name="f111" fmla="*/ f5 1 f66"/>
                <a:gd name="f112" fmla="*/ f6 1 f66"/>
                <a:gd name="f113" fmla="*/ f5 1 f67"/>
                <a:gd name="f114" fmla="*/ f7 1 f67"/>
                <a:gd name="f115" fmla="+- f89 0 f1"/>
                <a:gd name="f116" fmla="*/ f90 1 f66"/>
                <a:gd name="f117" fmla="*/ f91 1 f67"/>
                <a:gd name="f118" fmla="*/ f92 1 f66"/>
                <a:gd name="f119" fmla="*/ f93 1 f67"/>
                <a:gd name="f120" fmla="*/ f94 1 f66"/>
                <a:gd name="f121" fmla="*/ f95 1 f67"/>
                <a:gd name="f122" fmla="*/ f96 1 f66"/>
                <a:gd name="f123" fmla="*/ f97 1 f67"/>
                <a:gd name="f124" fmla="*/ f98 1 f66"/>
                <a:gd name="f125" fmla="*/ f99 1 f67"/>
                <a:gd name="f126" fmla="*/ f100 1 f66"/>
                <a:gd name="f127" fmla="*/ f101 1 f67"/>
                <a:gd name="f128" fmla="*/ f102 1 f66"/>
                <a:gd name="f129" fmla="*/ f103 1 f67"/>
                <a:gd name="f130" fmla="*/ f104 1 f66"/>
                <a:gd name="f131" fmla="*/ f105 1 f67"/>
                <a:gd name="f132" fmla="*/ f106 1 f66"/>
                <a:gd name="f133" fmla="*/ f107 1 f66"/>
                <a:gd name="f134" fmla="*/ f108 1 f67"/>
                <a:gd name="f135" fmla="*/ f109 1 f66"/>
                <a:gd name="f136" fmla="*/ f110 1 f67"/>
                <a:gd name="f137" fmla="*/ f111 f61 1"/>
                <a:gd name="f138" fmla="*/ f112 f61 1"/>
                <a:gd name="f139" fmla="*/ f114 f62 1"/>
                <a:gd name="f140" fmla="*/ f113 f62 1"/>
                <a:gd name="f141" fmla="*/ f116 f61 1"/>
                <a:gd name="f142" fmla="*/ f117 f62 1"/>
                <a:gd name="f143" fmla="*/ f118 f61 1"/>
                <a:gd name="f144" fmla="*/ f119 f62 1"/>
                <a:gd name="f145" fmla="*/ f120 f61 1"/>
                <a:gd name="f146" fmla="*/ f121 f62 1"/>
                <a:gd name="f147" fmla="*/ f122 f61 1"/>
                <a:gd name="f148" fmla="*/ f123 f62 1"/>
                <a:gd name="f149" fmla="*/ f124 f61 1"/>
                <a:gd name="f150" fmla="*/ f125 f62 1"/>
                <a:gd name="f151" fmla="*/ f126 f61 1"/>
                <a:gd name="f152" fmla="*/ f127 f62 1"/>
                <a:gd name="f153" fmla="*/ f128 f61 1"/>
                <a:gd name="f154" fmla="*/ f129 f62 1"/>
                <a:gd name="f155" fmla="*/ f130 f61 1"/>
                <a:gd name="f156" fmla="*/ f131 f62 1"/>
                <a:gd name="f157" fmla="*/ f132 f61 1"/>
                <a:gd name="f158" fmla="*/ f133 f61 1"/>
                <a:gd name="f159" fmla="*/ f134 f62 1"/>
                <a:gd name="f160" fmla="*/ f135 f61 1"/>
                <a:gd name="f161" fmla="*/ f136 f62 1"/>
              </a:gdLst>
              <a:ahLst/>
              <a:cxnLst>
                <a:cxn ang="3cd4">
                  <a:pos x="hc" y="t"/>
                </a:cxn>
                <a:cxn ang="0">
                  <a:pos x="r" y="vc"/>
                </a:cxn>
                <a:cxn ang="cd4">
                  <a:pos x="hc" y="b"/>
                </a:cxn>
                <a:cxn ang="cd2">
                  <a:pos x="l" y="vc"/>
                </a:cxn>
                <a:cxn ang="f115">
                  <a:pos x="f141" y="f142"/>
                </a:cxn>
                <a:cxn ang="f115">
                  <a:pos x="f143" y="f144"/>
                </a:cxn>
                <a:cxn ang="f115">
                  <a:pos x="f145" y="f146"/>
                </a:cxn>
                <a:cxn ang="f115">
                  <a:pos x="f147" y="f148"/>
                </a:cxn>
                <a:cxn ang="f115">
                  <a:pos x="f149" y="f150"/>
                </a:cxn>
                <a:cxn ang="f115">
                  <a:pos x="f151" y="f152"/>
                </a:cxn>
                <a:cxn ang="f115">
                  <a:pos x="f153" y="f154"/>
                </a:cxn>
                <a:cxn ang="f115">
                  <a:pos x="f155" y="f156"/>
                </a:cxn>
                <a:cxn ang="f115">
                  <a:pos x="f157" y="f156"/>
                </a:cxn>
                <a:cxn ang="f115">
                  <a:pos x="f158" y="f159"/>
                </a:cxn>
                <a:cxn ang="f115">
                  <a:pos x="f160" y="f161"/>
                </a:cxn>
                <a:cxn ang="f115">
                  <a:pos x="f141" y="f142"/>
                </a:cxn>
              </a:cxnLst>
              <a:rect l="f137" t="f140" r="f138" b="f139"/>
              <a:pathLst>
                <a:path w="3180577" h="103395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lnTo>
                    <a:pt x="f46" y="f7"/>
                  </a:lnTo>
                  <a:lnTo>
                    <a:pt x="f47" y="f7"/>
                  </a:lnTo>
                  <a:lnTo>
                    <a:pt x="f48" y="f49"/>
                  </a:lnTo>
                  <a:cubicBezTo>
                    <a:pt x="f50" y="f51"/>
                    <a:pt x="f52" y="f53"/>
                    <a:pt x="f54" y="f55"/>
                  </a:cubicBezTo>
                  <a:cubicBezTo>
                    <a:pt x="f56" y="f57"/>
                    <a:pt x="f58" y="f59"/>
                    <a:pt x="f8" y="f9"/>
                  </a:cubicBezTo>
                  <a:close/>
                </a:path>
              </a:pathLst>
            </a:custGeom>
            <a:solidFill>
              <a:srgbClr val="FFFFFF">
                <a:alpha val="1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Freeform: Shape 18">
              <a:extLst>
                <a:ext uri="{FF2B5EF4-FFF2-40B4-BE49-F238E27FC236}">
                  <a16:creationId xmlns:a16="http://schemas.microsoft.com/office/drawing/2014/main" id="{AEE1E283-BC5E-4752-82CE-E1FA81F50DDE}"/>
                </a:ext>
              </a:extLst>
            </p:cNvPr>
            <p:cNvSpPr/>
            <p:nvPr/>
          </p:nvSpPr>
          <p:spPr>
            <a:xfrm>
              <a:off x="656703" y="5798000"/>
              <a:ext cx="2485576" cy="1059999"/>
            </a:xfrm>
            <a:custGeom>
              <a:avLst/>
              <a:gdLst>
                <a:gd name="f0" fmla="val 10800000"/>
                <a:gd name="f1" fmla="val 5400000"/>
                <a:gd name="f2" fmla="val 180"/>
                <a:gd name="f3" fmla="val w"/>
                <a:gd name="f4" fmla="val h"/>
                <a:gd name="f5" fmla="val 0"/>
                <a:gd name="f6" fmla="val 2449768"/>
                <a:gd name="f7" fmla="val 1050628"/>
                <a:gd name="f8" fmla="val 1553968"/>
                <a:gd name="f9" fmla="val 1045598"/>
                <a:gd name="f10" fmla="val 1561623"/>
                <a:gd name="f11" fmla="val 1540857"/>
                <a:gd name="f12" fmla="val 1542955"/>
                <a:gd name="f13" fmla="val 1048256"/>
                <a:gd name="f14" fmla="val 1545993"/>
                <a:gd name="f15" fmla="val 1045218"/>
                <a:gd name="f16" fmla="val 1549791"/>
                <a:gd name="f17" fmla="val 1044458"/>
                <a:gd name="f18" fmla="val 490647"/>
                <a:gd name="f19" fmla="val 1036483"/>
                <a:gd name="f20" fmla="val 494825"/>
                <a:gd name="f21" fmla="val 1037622"/>
                <a:gd name="f22" fmla="val 499382"/>
                <a:gd name="f23" fmla="val 1040660"/>
                <a:gd name="f24" fmla="val 503939"/>
                <a:gd name="f25" fmla="val 1045217"/>
                <a:gd name="f26" fmla="val 505485"/>
                <a:gd name="f27" fmla="val 470645"/>
                <a:gd name="f28" fmla="val 469761"/>
                <a:gd name="f29" fmla="val 1046736"/>
                <a:gd name="f30" fmla="val 470520"/>
                <a:gd name="f31" fmla="val 1042939"/>
                <a:gd name="f32" fmla="val 473558"/>
                <a:gd name="f33" fmla="val 479634"/>
                <a:gd name="f34" fmla="val 1039141"/>
                <a:gd name="f35" fmla="val 482672"/>
                <a:gd name="f36" fmla="val 1036103"/>
                <a:gd name="f37" fmla="val 486470"/>
                <a:gd name="f38" fmla="val 1035343"/>
                <a:gd name="f39" fmla="val 326591"/>
                <a:gd name="f40" fmla="val 1030407"/>
                <a:gd name="f41" fmla="val 330769"/>
                <a:gd name="f42" fmla="val 1031546"/>
                <a:gd name="f43" fmla="val 335326"/>
                <a:gd name="f44" fmla="val 1034584"/>
                <a:gd name="f45" fmla="val 339883"/>
                <a:gd name="f46" fmla="val 341999"/>
                <a:gd name="f47" fmla="val 308260"/>
                <a:gd name="f48" fmla="val 306844"/>
                <a:gd name="f49" fmla="val 307983"/>
                <a:gd name="f50" fmla="val 311021"/>
                <a:gd name="f51" fmla="val 315578"/>
                <a:gd name="f52" fmla="val 1033065"/>
                <a:gd name="f53" fmla="val 318616"/>
                <a:gd name="f54" fmla="val 1030027"/>
                <a:gd name="f55" fmla="val 322414"/>
                <a:gd name="f56" fmla="val 1029267"/>
                <a:gd name="f57" fmla="val 20886"/>
                <a:gd name="f58" fmla="val 1026229"/>
                <a:gd name="f59" fmla="val 24684"/>
                <a:gd name="f60" fmla="val 1026989"/>
                <a:gd name="f61" fmla="val 28482"/>
                <a:gd name="f62" fmla="val 33039"/>
                <a:gd name="f63" fmla="val 37596"/>
                <a:gd name="f64" fmla="val 38356"/>
                <a:gd name="f65" fmla="val 36837"/>
                <a:gd name="f66" fmla="val 1049395"/>
                <a:gd name="f67" fmla="val 35731"/>
                <a:gd name="f68" fmla="val 1976"/>
                <a:gd name="f69" fmla="val 1039901"/>
                <a:gd name="f70" fmla="val 1139"/>
                <a:gd name="f71" fmla="val 4177"/>
                <a:gd name="f72" fmla="val 8734"/>
                <a:gd name="f73" fmla="val 13291"/>
                <a:gd name="f74" fmla="val 17089"/>
                <a:gd name="f75" fmla="val 1025470"/>
                <a:gd name="f76" fmla="val 2100819"/>
                <a:gd name="f77" fmla="val 1024331"/>
                <a:gd name="f78" fmla="val 2104997"/>
                <a:gd name="f79" fmla="val 2109554"/>
                <a:gd name="f80" fmla="val 1028508"/>
                <a:gd name="f81" fmla="val 2114111"/>
                <a:gd name="f82" fmla="val 2118668"/>
                <a:gd name="f83" fmla="val 2119428"/>
                <a:gd name="f84" fmla="val 1042180"/>
                <a:gd name="f85" fmla="val 2117909"/>
                <a:gd name="f86" fmla="val 1046357"/>
                <a:gd name="f87" fmla="val 2114079"/>
                <a:gd name="f88" fmla="val 2083616"/>
                <a:gd name="f89" fmla="val 2081072"/>
                <a:gd name="f90" fmla="val 1035724"/>
                <a:gd name="f91" fmla="val 2082211"/>
                <a:gd name="f92" fmla="val 2085249"/>
                <a:gd name="f93" fmla="val 2089806"/>
                <a:gd name="f94" fmla="val 2092844"/>
                <a:gd name="f95" fmla="val 1023951"/>
                <a:gd name="f96" fmla="val 2096642"/>
                <a:gd name="f97" fmla="val 1023191"/>
                <a:gd name="f98" fmla="val 1192439"/>
                <a:gd name="f99" fmla="val 1196617"/>
                <a:gd name="f100" fmla="val 1201174"/>
                <a:gd name="f101" fmla="val 1205731"/>
                <a:gd name="f102" fmla="val 1210288"/>
                <a:gd name="f103" fmla="val 1211048"/>
                <a:gd name="f104" fmla="val 1209529"/>
                <a:gd name="f105" fmla="val 1205699"/>
                <a:gd name="f106" fmla="val 1175227"/>
                <a:gd name="f107" fmla="val 1172692"/>
                <a:gd name="f108" fmla="val 1036863"/>
                <a:gd name="f109" fmla="val 1173831"/>
                <a:gd name="f110" fmla="val 1176869"/>
                <a:gd name="f111" fmla="val 1181426"/>
                <a:gd name="f112" fmla="val 1184464"/>
                <a:gd name="f113" fmla="val 1188262"/>
                <a:gd name="f114" fmla="val 788376"/>
                <a:gd name="f115" fmla="val 792554"/>
                <a:gd name="f116" fmla="val 797111"/>
                <a:gd name="f117" fmla="val 801668"/>
                <a:gd name="f118" fmla="val 806225"/>
                <a:gd name="f119" fmla="val 806985"/>
                <a:gd name="f120" fmla="val 805466"/>
                <a:gd name="f121" fmla="val 801636"/>
                <a:gd name="f122" fmla="val 771181"/>
                <a:gd name="f123" fmla="val 768629"/>
                <a:gd name="f124" fmla="val 769768"/>
                <a:gd name="f125" fmla="val 1030787"/>
                <a:gd name="f126" fmla="val 772806"/>
                <a:gd name="f127" fmla="val 777363"/>
                <a:gd name="f128" fmla="val 780401"/>
                <a:gd name="f129" fmla="val 784199"/>
                <a:gd name="f130" fmla="val 138231"/>
                <a:gd name="f131" fmla="val 142409"/>
                <a:gd name="f132" fmla="val 146966"/>
                <a:gd name="f133" fmla="val 151523"/>
                <a:gd name="f134" fmla="val 156080"/>
                <a:gd name="f135" fmla="val 154181"/>
                <a:gd name="f136" fmla="val 1047496"/>
                <a:gd name="f137" fmla="val 151411"/>
                <a:gd name="f138" fmla="val 121019"/>
                <a:gd name="f139" fmla="val 118484"/>
                <a:gd name="f140" fmla="val 119623"/>
                <a:gd name="f141" fmla="val 122661"/>
                <a:gd name="f142" fmla="val 127218"/>
                <a:gd name="f143" fmla="val 130256"/>
                <a:gd name="f144" fmla="val 134054"/>
                <a:gd name="f145" fmla="val 894709"/>
                <a:gd name="f146" fmla="val 1021293"/>
                <a:gd name="f147" fmla="val 898887"/>
                <a:gd name="f148" fmla="val 1022432"/>
                <a:gd name="f149" fmla="val 903444"/>
                <a:gd name="f150" fmla="val 908001"/>
                <a:gd name="f151" fmla="val 912558"/>
                <a:gd name="f152" fmla="val 913318"/>
                <a:gd name="f153" fmla="val 1039142"/>
                <a:gd name="f154" fmla="val 911799"/>
                <a:gd name="f155" fmla="val 1043319"/>
                <a:gd name="f156" fmla="val 905246"/>
                <a:gd name="f157" fmla="val 880920"/>
                <a:gd name="f158" fmla="val 877620"/>
                <a:gd name="f159" fmla="val 871544"/>
                <a:gd name="f160" fmla="val 883696"/>
                <a:gd name="f161" fmla="val 886734"/>
                <a:gd name="f162" fmla="val 1020913"/>
                <a:gd name="f163" fmla="val 890532"/>
                <a:gd name="f164" fmla="val 1020153"/>
                <a:gd name="f165" fmla="val 694197"/>
                <a:gd name="f166" fmla="val 698374"/>
                <a:gd name="f167" fmla="val 702931"/>
                <a:gd name="f168" fmla="val 707488"/>
                <a:gd name="f169" fmla="val 712046"/>
                <a:gd name="f170" fmla="val 712805"/>
                <a:gd name="f171" fmla="val 711286"/>
                <a:gd name="f172" fmla="val 704733"/>
                <a:gd name="f173" fmla="val 680408"/>
                <a:gd name="f174" fmla="val 677108"/>
                <a:gd name="f175" fmla="val 671032"/>
                <a:gd name="f176" fmla="val 683184"/>
                <a:gd name="f177" fmla="val 686222"/>
                <a:gd name="f178" fmla="val 690020"/>
                <a:gd name="f179" fmla="val 596979"/>
                <a:gd name="f180" fmla="val 601157"/>
                <a:gd name="f181" fmla="val 605714"/>
                <a:gd name="f182" fmla="val 610271"/>
                <a:gd name="f183" fmla="val 614828"/>
                <a:gd name="f184" fmla="val 615588"/>
                <a:gd name="f185" fmla="val 614069"/>
                <a:gd name="f186" fmla="val 607516"/>
                <a:gd name="f187" fmla="val 583190"/>
                <a:gd name="f188" fmla="val 579890"/>
                <a:gd name="f189" fmla="val 573814"/>
                <a:gd name="f190" fmla="val 576852"/>
                <a:gd name="f191" fmla="val 585966"/>
                <a:gd name="f192" fmla="val 589004"/>
                <a:gd name="f193" fmla="val 592802"/>
                <a:gd name="f194" fmla="val 1086106"/>
                <a:gd name="f195" fmla="val 1015217"/>
                <a:gd name="f196" fmla="val 1090284"/>
                <a:gd name="f197" fmla="val 1016356"/>
                <a:gd name="f198" fmla="val 1094841"/>
                <a:gd name="f199" fmla="val 1019394"/>
                <a:gd name="f200" fmla="val 1099398"/>
                <a:gd name="f201" fmla="val 1108512"/>
                <a:gd name="f202" fmla="val 1093322"/>
                <a:gd name="f203" fmla="val 1082478"/>
                <a:gd name="f204" fmla="val 1080771"/>
                <a:gd name="f205" fmla="val 1069017"/>
                <a:gd name="f206" fmla="val 1062941"/>
                <a:gd name="f207" fmla="val 1065979"/>
                <a:gd name="f208" fmla="val 1075093"/>
                <a:gd name="f209" fmla="val 1017875"/>
                <a:gd name="f210" fmla="val 1078131"/>
                <a:gd name="f211" fmla="val 1014837"/>
                <a:gd name="f212" fmla="val 1081929"/>
                <a:gd name="f213" fmla="val 1014077"/>
                <a:gd name="f214" fmla="val 1313961"/>
                <a:gd name="f215" fmla="val 1009141"/>
                <a:gd name="f216" fmla="val 1318139"/>
                <a:gd name="f217" fmla="val 1010280"/>
                <a:gd name="f218" fmla="val 1322696"/>
                <a:gd name="f219" fmla="val 1013318"/>
                <a:gd name="f220" fmla="val 1327253"/>
                <a:gd name="f221" fmla="val 1336367"/>
                <a:gd name="f222" fmla="val 1321177"/>
                <a:gd name="f223" fmla="val 1315101"/>
                <a:gd name="f224" fmla="val 1302948"/>
                <a:gd name="f225" fmla="val 1296872"/>
                <a:gd name="f226" fmla="val 1036104"/>
                <a:gd name="f227" fmla="val 1290796"/>
                <a:gd name="f228" fmla="val 1293834"/>
                <a:gd name="f229" fmla="val 1011799"/>
                <a:gd name="f230" fmla="val 1305986"/>
                <a:gd name="f231" fmla="val 1008761"/>
                <a:gd name="f232" fmla="val 1309784"/>
                <a:gd name="f233" fmla="val 1008001"/>
                <a:gd name="f234" fmla="val 2337788"/>
                <a:gd name="f235" fmla="val 996989"/>
                <a:gd name="f236" fmla="val 2341966"/>
                <a:gd name="f237" fmla="val 998128"/>
                <a:gd name="f238" fmla="val 2346523"/>
                <a:gd name="f239" fmla="val 1001166"/>
                <a:gd name="f240" fmla="val 2351080"/>
                <a:gd name="f241" fmla="val 1005723"/>
                <a:gd name="f242" fmla="val 2360194"/>
                <a:gd name="f243" fmla="val 2354118"/>
                <a:gd name="f244" fmla="val 1023952"/>
                <a:gd name="f245" fmla="val 2345004"/>
                <a:gd name="f246" fmla="val 1030028"/>
                <a:gd name="f247" fmla="val 2338927"/>
                <a:gd name="f248" fmla="val 1033066"/>
                <a:gd name="f249" fmla="val 2326775"/>
                <a:gd name="f250" fmla="val 2320699"/>
                <a:gd name="f251" fmla="val 2314623"/>
                <a:gd name="f252" fmla="val 2317661"/>
                <a:gd name="f253" fmla="val 1002685"/>
                <a:gd name="f254" fmla="val 999647"/>
                <a:gd name="f255" fmla="val 2329813"/>
                <a:gd name="f256" fmla="val 996609"/>
                <a:gd name="f257" fmla="val 2333611"/>
                <a:gd name="f258" fmla="val 995849"/>
                <a:gd name="f259" fmla="val 1429407"/>
                <a:gd name="f260" fmla="val 990912"/>
                <a:gd name="f261" fmla="val 1433585"/>
                <a:gd name="f262" fmla="val 992051"/>
                <a:gd name="f263" fmla="val 1438142"/>
                <a:gd name="f264" fmla="val 995089"/>
                <a:gd name="f265" fmla="val 1442699"/>
                <a:gd name="f266" fmla="val 999646"/>
                <a:gd name="f267" fmla="val 1451813"/>
                <a:gd name="f268" fmla="val 1008760"/>
                <a:gd name="f269" fmla="val 1445737"/>
                <a:gd name="f270" fmla="val 1436623"/>
                <a:gd name="f271" fmla="val 1430547"/>
                <a:gd name="f272" fmla="val 1418394"/>
                <a:gd name="f273" fmla="val 1412318"/>
                <a:gd name="f274" fmla="val 1406242"/>
                <a:gd name="f275" fmla="val 1005722"/>
                <a:gd name="f276" fmla="val 1409280"/>
                <a:gd name="f277" fmla="val 996608"/>
                <a:gd name="f278" fmla="val 993570"/>
                <a:gd name="f279" fmla="val 1421432"/>
                <a:gd name="f280" fmla="val 990532"/>
                <a:gd name="f281" fmla="val 1425230"/>
                <a:gd name="f282" fmla="val 989772"/>
                <a:gd name="f283" fmla="val 1672452"/>
                <a:gd name="f284" fmla="val 987874"/>
                <a:gd name="f285" fmla="val 1676630"/>
                <a:gd name="f286" fmla="val 989013"/>
                <a:gd name="f287" fmla="val 1681187"/>
                <a:gd name="f288" fmla="val 1685744"/>
                <a:gd name="f289" fmla="val 1694858"/>
                <a:gd name="f290" fmla="val 1688782"/>
                <a:gd name="f291" fmla="val 1679668"/>
                <a:gd name="f292" fmla="val 1673592"/>
                <a:gd name="f293" fmla="val 1661439"/>
                <a:gd name="f294" fmla="val 1655363"/>
                <a:gd name="f295" fmla="val 1649287"/>
                <a:gd name="f296" fmla="val 1002684"/>
                <a:gd name="f297" fmla="val 1664477"/>
                <a:gd name="f298" fmla="val 987494"/>
                <a:gd name="f299" fmla="val 1668275"/>
                <a:gd name="f300" fmla="val 986734"/>
                <a:gd name="f301" fmla="val 1803089"/>
                <a:gd name="f302" fmla="val 975722"/>
                <a:gd name="f303" fmla="val 1807266"/>
                <a:gd name="f304" fmla="val 976861"/>
                <a:gd name="f305" fmla="val 1811824"/>
                <a:gd name="f306" fmla="val 979899"/>
                <a:gd name="f307" fmla="val 1816381"/>
                <a:gd name="f308" fmla="val 984456"/>
                <a:gd name="f309" fmla="val 1825495"/>
                <a:gd name="f310" fmla="val 1819419"/>
                <a:gd name="f311" fmla="val 1810305"/>
                <a:gd name="f312" fmla="val 1804228"/>
                <a:gd name="f313" fmla="val 1792076"/>
                <a:gd name="f314" fmla="val 1786000"/>
                <a:gd name="f315" fmla="val 1779924"/>
                <a:gd name="f316" fmla="val 1782962"/>
                <a:gd name="f317" fmla="val 981418"/>
                <a:gd name="f318" fmla="val 978380"/>
                <a:gd name="f319" fmla="val 1795114"/>
                <a:gd name="f320" fmla="val 975342"/>
                <a:gd name="f321" fmla="val 1798912"/>
                <a:gd name="f322" fmla="val 974582"/>
                <a:gd name="f323" fmla="val 2030944"/>
                <a:gd name="f324" fmla="val 969646"/>
                <a:gd name="f325" fmla="val 2035121"/>
                <a:gd name="f326" fmla="val 970785"/>
                <a:gd name="f327" fmla="val 2039679"/>
                <a:gd name="f328" fmla="val 973823"/>
                <a:gd name="f329" fmla="val 2044236"/>
                <a:gd name="f330" fmla="val 2053350"/>
                <a:gd name="f331" fmla="val 2047274"/>
                <a:gd name="f332" fmla="val 2038160"/>
                <a:gd name="f333" fmla="val 2032083"/>
                <a:gd name="f334" fmla="val 2019931"/>
                <a:gd name="f335" fmla="val 2013855"/>
                <a:gd name="f336" fmla="val 2007779"/>
                <a:gd name="f337" fmla="val 2010817"/>
                <a:gd name="f338" fmla="val 972304"/>
                <a:gd name="f339" fmla="val 2022969"/>
                <a:gd name="f340" fmla="val 969266"/>
                <a:gd name="f341" fmla="val 2026767"/>
                <a:gd name="f342" fmla="val 968506"/>
                <a:gd name="f343" fmla="val 405581"/>
                <a:gd name="f344" fmla="val 966608"/>
                <a:gd name="f345" fmla="val 409759"/>
                <a:gd name="f346" fmla="val 967747"/>
                <a:gd name="f347" fmla="val 414316"/>
                <a:gd name="f348" fmla="val 418873"/>
                <a:gd name="f349" fmla="val 427987"/>
                <a:gd name="f350" fmla="val 412797"/>
                <a:gd name="f351" fmla="val 406721"/>
                <a:gd name="f352" fmla="val 394568"/>
                <a:gd name="f353" fmla="val 388492"/>
                <a:gd name="f354" fmla="val 993571"/>
                <a:gd name="f355" fmla="val 382416"/>
                <a:gd name="f356" fmla="val 385454"/>
                <a:gd name="f357" fmla="val 397606"/>
                <a:gd name="f358" fmla="val 966228"/>
                <a:gd name="f359" fmla="val 401404"/>
                <a:gd name="f360" fmla="val 965468"/>
                <a:gd name="f361" fmla="val 2225380"/>
                <a:gd name="f362" fmla="val 957494"/>
                <a:gd name="f363" fmla="val 2229557"/>
                <a:gd name="f364" fmla="val 958633"/>
                <a:gd name="f365" fmla="val 2234114"/>
                <a:gd name="f366" fmla="val 961671"/>
                <a:gd name="f367" fmla="val 2238671"/>
                <a:gd name="f368" fmla="val 2247785"/>
                <a:gd name="f369" fmla="val 2241709"/>
                <a:gd name="f370" fmla="val 984457"/>
                <a:gd name="f371" fmla="val 2232595"/>
                <a:gd name="f372" fmla="val 990533"/>
                <a:gd name="f373" fmla="val 2226519"/>
                <a:gd name="f374" fmla="val 2214366"/>
                <a:gd name="f375" fmla="val 2208290"/>
                <a:gd name="f376" fmla="val 2202214"/>
                <a:gd name="f377" fmla="val 963190"/>
                <a:gd name="f378" fmla="val 960152"/>
                <a:gd name="f379" fmla="val 2217405"/>
                <a:gd name="f380" fmla="val 957114"/>
                <a:gd name="f381" fmla="val 2221202"/>
                <a:gd name="f382" fmla="val 956354"/>
                <a:gd name="f383" fmla="val 1927649"/>
                <a:gd name="f384" fmla="val 954456"/>
                <a:gd name="f385" fmla="val 1931827"/>
                <a:gd name="f386" fmla="val 955595"/>
                <a:gd name="f387" fmla="val 1936384"/>
                <a:gd name="f388" fmla="val 1940941"/>
                <a:gd name="f389" fmla="val 1950055"/>
                <a:gd name="f390" fmla="val 1934865"/>
                <a:gd name="f391" fmla="val 987495"/>
                <a:gd name="f392" fmla="val 1928788"/>
                <a:gd name="f393" fmla="val 1916636"/>
                <a:gd name="f394" fmla="val 1910560"/>
                <a:gd name="f395" fmla="val 981419"/>
                <a:gd name="f396" fmla="val 1904484"/>
                <a:gd name="f397" fmla="val 1907522"/>
                <a:gd name="f398" fmla="val 1919674"/>
                <a:gd name="f399" fmla="val 954076"/>
                <a:gd name="f400" fmla="val 1923472"/>
                <a:gd name="f401" fmla="val 953316"/>
                <a:gd name="f402" fmla="val 244564"/>
                <a:gd name="f403" fmla="val 248742"/>
                <a:gd name="f404" fmla="val 253299"/>
                <a:gd name="f405" fmla="val 257856"/>
                <a:gd name="f406" fmla="val 266970"/>
                <a:gd name="f407" fmla="val 251780"/>
                <a:gd name="f408" fmla="val 245703"/>
                <a:gd name="f409" fmla="val 233551"/>
                <a:gd name="f410" fmla="val 227475"/>
                <a:gd name="f411" fmla="val 221399"/>
                <a:gd name="f412" fmla="val 224437"/>
                <a:gd name="f413" fmla="val 236589"/>
                <a:gd name="f414" fmla="val 240387"/>
                <a:gd name="f415" fmla="val 2431968"/>
                <a:gd name="f416" fmla="val 951418"/>
                <a:gd name="f417" fmla="val 2436146"/>
                <a:gd name="f418" fmla="val 952557"/>
                <a:gd name="f419" fmla="val 2440703"/>
                <a:gd name="f420" fmla="val 2445260"/>
                <a:gd name="f421" fmla="val 2454374"/>
                <a:gd name="f422" fmla="val 2448298"/>
                <a:gd name="f423" fmla="val 978381"/>
                <a:gd name="f424" fmla="val 2439184"/>
                <a:gd name="f425" fmla="val 2433108"/>
                <a:gd name="f426" fmla="val 2420955"/>
                <a:gd name="f427" fmla="val 2414879"/>
                <a:gd name="f428" fmla="val 2408803"/>
                <a:gd name="f429" fmla="val 2411841"/>
                <a:gd name="f430" fmla="val 2423993"/>
                <a:gd name="f431" fmla="val 951038"/>
                <a:gd name="f432" fmla="val 2427791"/>
                <a:gd name="f433" fmla="val 950278"/>
                <a:gd name="f434" fmla="val 948380"/>
                <a:gd name="f435" fmla="val 1558145"/>
                <a:gd name="f436" fmla="val 949519"/>
                <a:gd name="f437" fmla="val 1562702"/>
                <a:gd name="f438" fmla="val 1567259"/>
                <a:gd name="f439" fmla="val 1576374"/>
                <a:gd name="f440" fmla="val 1570298"/>
                <a:gd name="f441" fmla="val 975343"/>
                <a:gd name="f442" fmla="val 1561183"/>
                <a:gd name="f443" fmla="val 1555107"/>
                <a:gd name="f444" fmla="val 1536879"/>
                <a:gd name="f445" fmla="val 1530803"/>
                <a:gd name="f446" fmla="val 948000"/>
                <a:gd name="f447" fmla="val 947240"/>
                <a:gd name="f448" fmla="val 1222819"/>
                <a:gd name="f449" fmla="val 933189"/>
                <a:gd name="f450" fmla="val 1226997"/>
                <a:gd name="f451" fmla="val 934328"/>
                <a:gd name="f452" fmla="val 1231554"/>
                <a:gd name="f453" fmla="val 937366"/>
                <a:gd name="f454" fmla="val 1236111"/>
                <a:gd name="f455" fmla="val 941923"/>
                <a:gd name="f456" fmla="val 1245225"/>
                <a:gd name="f457" fmla="val 951037"/>
                <a:gd name="f458" fmla="val 1239149"/>
                <a:gd name="f459" fmla="val 1230035"/>
                <a:gd name="f460" fmla="val 1223959"/>
                <a:gd name="f461" fmla="val 1211806"/>
                <a:gd name="f462" fmla="val 1205730"/>
                <a:gd name="f463" fmla="val 1199654"/>
                <a:gd name="f464" fmla="val 947999"/>
                <a:gd name="f465" fmla="val 1202692"/>
                <a:gd name="f466" fmla="val 938885"/>
                <a:gd name="f467" fmla="val 935847"/>
                <a:gd name="f468" fmla="val 1214844"/>
                <a:gd name="f469" fmla="val 932809"/>
                <a:gd name="f470" fmla="val 1218642"/>
                <a:gd name="f471" fmla="val 932049"/>
                <a:gd name="f472" fmla="val 1031421"/>
                <a:gd name="f473" fmla="val 930151"/>
                <a:gd name="f474" fmla="val 1035599"/>
                <a:gd name="f475" fmla="val 931290"/>
                <a:gd name="f476" fmla="val 1040156"/>
                <a:gd name="f477" fmla="val 1044713"/>
                <a:gd name="f478" fmla="val 1053827"/>
                <a:gd name="f479" fmla="val 1047751"/>
                <a:gd name="f480" fmla="val 1038637"/>
                <a:gd name="f481" fmla="val 1032561"/>
                <a:gd name="f482" fmla="val 1020408"/>
                <a:gd name="f483" fmla="val 1014332"/>
                <a:gd name="f484" fmla="val 1008256"/>
                <a:gd name="f485" fmla="val 1011294"/>
                <a:gd name="f486" fmla="val 1023446"/>
                <a:gd name="f487" fmla="val 929771"/>
                <a:gd name="f488" fmla="val 1027244"/>
                <a:gd name="f489" fmla="val 929011"/>
                <a:gd name="f490" fmla="val 931165"/>
                <a:gd name="f491" fmla="val 935343"/>
                <a:gd name="f492" fmla="val 939900"/>
                <a:gd name="f493" fmla="val 944457"/>
                <a:gd name="f494" fmla="val 953571"/>
                <a:gd name="f495" fmla="val 947495"/>
                <a:gd name="f496" fmla="val 938381"/>
                <a:gd name="f497" fmla="val 932305"/>
                <a:gd name="f498" fmla="val 920152"/>
                <a:gd name="f499" fmla="val 914076"/>
                <a:gd name="f500" fmla="val 908000"/>
                <a:gd name="f501" fmla="val 944961"/>
                <a:gd name="f502" fmla="val 911038"/>
                <a:gd name="f503" fmla="val 923190"/>
                <a:gd name="f504" fmla="val 926988"/>
                <a:gd name="f505" fmla="val 123041"/>
                <a:gd name="f506" fmla="val 127219"/>
                <a:gd name="f507" fmla="val 131776"/>
                <a:gd name="f508" fmla="val 136333"/>
                <a:gd name="f509" fmla="val 145447"/>
                <a:gd name="f510" fmla="val 139371"/>
                <a:gd name="f511" fmla="val 130257"/>
                <a:gd name="f512" fmla="val 124181"/>
                <a:gd name="f513" fmla="val 112028"/>
                <a:gd name="f514" fmla="val 105952"/>
                <a:gd name="f515" fmla="val 99876"/>
                <a:gd name="f516" fmla="val 115066"/>
                <a:gd name="f517" fmla="val 118864"/>
                <a:gd name="f518" fmla="val 524065"/>
                <a:gd name="f519" fmla="val 917999"/>
                <a:gd name="f520" fmla="val 528243"/>
                <a:gd name="f521" fmla="val 919138"/>
                <a:gd name="f522" fmla="val 532800"/>
                <a:gd name="f523" fmla="val 922176"/>
                <a:gd name="f524" fmla="val 537357"/>
                <a:gd name="f525" fmla="val 926733"/>
                <a:gd name="f526" fmla="val 546471"/>
                <a:gd name="f527" fmla="val 540395"/>
                <a:gd name="f528" fmla="val 944962"/>
                <a:gd name="f529" fmla="val 531281"/>
                <a:gd name="f530" fmla="val 525204"/>
                <a:gd name="f531" fmla="val 513052"/>
                <a:gd name="f532" fmla="val 506976"/>
                <a:gd name="f533" fmla="val 500900"/>
                <a:gd name="f534" fmla="val 920657"/>
                <a:gd name="f535" fmla="val 516090"/>
                <a:gd name="f536" fmla="val 917619"/>
                <a:gd name="f537" fmla="val 519888"/>
                <a:gd name="f538" fmla="val 916859"/>
                <a:gd name="f539" fmla="val 824833"/>
                <a:gd name="f540" fmla="val 911923"/>
                <a:gd name="f541" fmla="val 829011"/>
                <a:gd name="f542" fmla="val 913062"/>
                <a:gd name="f543" fmla="val 833568"/>
                <a:gd name="f544" fmla="val 916100"/>
                <a:gd name="f545" fmla="val 838125"/>
                <a:gd name="f546" fmla="val 847239"/>
                <a:gd name="f547" fmla="val 841163"/>
                <a:gd name="f548" fmla="val 938886"/>
                <a:gd name="f549" fmla="val 832049"/>
                <a:gd name="f550" fmla="val 825973"/>
                <a:gd name="f551" fmla="val 813820"/>
                <a:gd name="f552" fmla="val 807744"/>
                <a:gd name="f553" fmla="val 914581"/>
                <a:gd name="f554" fmla="val 816858"/>
                <a:gd name="f555" fmla="val 911543"/>
                <a:gd name="f556" fmla="val 820656"/>
                <a:gd name="f557" fmla="val 910783"/>
                <a:gd name="f558" fmla="val 2137276"/>
                <a:gd name="f559" fmla="val 905847"/>
                <a:gd name="f560" fmla="val 2141453"/>
                <a:gd name="f561" fmla="val 906986"/>
                <a:gd name="f562" fmla="val 2146010"/>
                <a:gd name="f563" fmla="val 910024"/>
                <a:gd name="f564" fmla="val 2150567"/>
                <a:gd name="f565" fmla="val 2159682"/>
                <a:gd name="f566" fmla="val 923695"/>
                <a:gd name="f567" fmla="val 2153605"/>
                <a:gd name="f568" fmla="val 932810"/>
                <a:gd name="f569" fmla="val 2144491"/>
                <a:gd name="f570" fmla="val 2138415"/>
                <a:gd name="f571" fmla="val 941924"/>
                <a:gd name="f572" fmla="val 2126263"/>
                <a:gd name="f573" fmla="val 2120187"/>
                <a:gd name="f574" fmla="val 908505"/>
                <a:gd name="f575" fmla="val 2129301"/>
                <a:gd name="f576" fmla="val 905467"/>
                <a:gd name="f577" fmla="val 2133099"/>
                <a:gd name="f578" fmla="val 904707"/>
                <a:gd name="f579" fmla="val 630397"/>
                <a:gd name="f580" fmla="val 634575"/>
                <a:gd name="f581" fmla="val 639132"/>
                <a:gd name="f582" fmla="val 643689"/>
                <a:gd name="f583" fmla="val 652803"/>
                <a:gd name="f584" fmla="val 646727"/>
                <a:gd name="f585" fmla="val 637613"/>
                <a:gd name="f586" fmla="val 631537"/>
                <a:gd name="f587" fmla="val 619384"/>
                <a:gd name="f588" fmla="val 613308"/>
                <a:gd name="f589" fmla="val 607232"/>
                <a:gd name="f590" fmla="val 610270"/>
                <a:gd name="f591" fmla="val 622422"/>
                <a:gd name="f592" fmla="val 626220"/>
                <a:gd name="f593" fmla="val 1332189"/>
                <a:gd name="f594" fmla="val 896733"/>
                <a:gd name="f595" fmla="val 897872"/>
                <a:gd name="f596" fmla="val 1340924"/>
                <a:gd name="f597" fmla="val 900910"/>
                <a:gd name="f598" fmla="val 1345481"/>
                <a:gd name="f599" fmla="val 1354595"/>
                <a:gd name="f600" fmla="val 1348519"/>
                <a:gd name="f601" fmla="val 923696"/>
                <a:gd name="f602" fmla="val 1339405"/>
                <a:gd name="f603" fmla="val 929772"/>
                <a:gd name="f604" fmla="val 1333328"/>
                <a:gd name="f605" fmla="val 1321176"/>
                <a:gd name="f606" fmla="val 935848"/>
                <a:gd name="f607" fmla="val 1315100"/>
                <a:gd name="f608" fmla="val 1309024"/>
                <a:gd name="f609" fmla="val 1312062"/>
                <a:gd name="f610" fmla="val 902429"/>
                <a:gd name="f611" fmla="val 899391"/>
                <a:gd name="f612" fmla="val 1324214"/>
                <a:gd name="f613" fmla="val 896353"/>
                <a:gd name="f614" fmla="val 1328012"/>
                <a:gd name="f615" fmla="val 895593"/>
                <a:gd name="f616" fmla="val 724577"/>
                <a:gd name="f617" fmla="val 890656"/>
                <a:gd name="f618" fmla="val 728755"/>
                <a:gd name="f619" fmla="val 891795"/>
                <a:gd name="f620" fmla="val 733312"/>
                <a:gd name="f621" fmla="val 894833"/>
                <a:gd name="f622" fmla="val 737869"/>
                <a:gd name="f623" fmla="val 899390"/>
                <a:gd name="f624" fmla="val 746983"/>
                <a:gd name="f625" fmla="val 908504"/>
                <a:gd name="f626" fmla="val 740907"/>
                <a:gd name="f627" fmla="val 731793"/>
                <a:gd name="f628" fmla="val 725716"/>
                <a:gd name="f629" fmla="val 713564"/>
                <a:gd name="f630" fmla="val 701412"/>
                <a:gd name="f631" fmla="val 902428"/>
                <a:gd name="f632" fmla="val 704450"/>
                <a:gd name="f633" fmla="val 896352"/>
                <a:gd name="f634" fmla="val 893314"/>
                <a:gd name="f635" fmla="val 716602"/>
                <a:gd name="f636" fmla="val 890276"/>
                <a:gd name="f637" fmla="val 720400"/>
                <a:gd name="f638" fmla="val 889516"/>
                <a:gd name="f639" fmla="val 1435484"/>
                <a:gd name="f640" fmla="val 884580"/>
                <a:gd name="f641" fmla="val 1439662"/>
                <a:gd name="f642" fmla="val 885719"/>
                <a:gd name="f643" fmla="val 1444219"/>
                <a:gd name="f644" fmla="val 888757"/>
                <a:gd name="f645" fmla="val 1448776"/>
                <a:gd name="f646" fmla="val 1457890"/>
                <a:gd name="f647" fmla="val 1451814"/>
                <a:gd name="f648" fmla="val 1442700"/>
                <a:gd name="f649" fmla="val 1436624"/>
                <a:gd name="f650" fmla="val 1424471"/>
                <a:gd name="f651" fmla="val 1418395"/>
                <a:gd name="f652" fmla="val 1412319"/>
                <a:gd name="f653" fmla="val 1415357"/>
                <a:gd name="f654" fmla="val 887238"/>
                <a:gd name="f655" fmla="val 1427509"/>
                <a:gd name="f656" fmla="val 884200"/>
                <a:gd name="f657" fmla="val 1431307"/>
                <a:gd name="f658" fmla="val 883440"/>
                <a:gd name="f659" fmla="val 1131677"/>
                <a:gd name="f660" fmla="val 1135855"/>
                <a:gd name="f661" fmla="val 1140412"/>
                <a:gd name="f662" fmla="val 1144969"/>
                <a:gd name="f663" fmla="val 1154083"/>
                <a:gd name="f664" fmla="val 1138893"/>
                <a:gd name="f665" fmla="val 1132817"/>
                <a:gd name="f666" fmla="val 1120664"/>
                <a:gd name="f667" fmla="val 1114588"/>
                <a:gd name="f668" fmla="val 1111550"/>
                <a:gd name="f669" fmla="val 1123702"/>
                <a:gd name="f670" fmla="val 1127500"/>
                <a:gd name="f671" fmla="val 1757518"/>
                <a:gd name="f672" fmla="val 881542"/>
                <a:gd name="f673" fmla="val 1761695"/>
                <a:gd name="f674" fmla="val 882681"/>
                <a:gd name="f675" fmla="val 1766253"/>
                <a:gd name="f676" fmla="val 1770810"/>
                <a:gd name="f677" fmla="val 1773848"/>
                <a:gd name="f678" fmla="val 1764734"/>
                <a:gd name="f679" fmla="val 1758657"/>
                <a:gd name="f680" fmla="val 1746505"/>
                <a:gd name="f681" fmla="val 1740429"/>
                <a:gd name="f682" fmla="val 1734353"/>
                <a:gd name="f683" fmla="val 1749543"/>
                <a:gd name="f684" fmla="val 881162"/>
                <a:gd name="f685" fmla="val 1753341"/>
                <a:gd name="f686" fmla="val 880402"/>
                <a:gd name="f687" fmla="val 1654224"/>
                <a:gd name="f688" fmla="val 1658402"/>
                <a:gd name="f689" fmla="val 1662959"/>
                <a:gd name="f690" fmla="val 1667516"/>
                <a:gd name="f691" fmla="val 1670554"/>
                <a:gd name="f692" fmla="val 1661440"/>
                <a:gd name="f693" fmla="val 1655364"/>
                <a:gd name="f694" fmla="val 1643211"/>
                <a:gd name="f695" fmla="val 1637135"/>
                <a:gd name="f696" fmla="val 1631059"/>
                <a:gd name="f697" fmla="val 1634097"/>
                <a:gd name="f698" fmla="val 1646249"/>
                <a:gd name="f699" fmla="val 1650047"/>
                <a:gd name="f700" fmla="val 2346903"/>
                <a:gd name="f701" fmla="val 878504"/>
                <a:gd name="f702" fmla="val 879643"/>
                <a:gd name="f703" fmla="val 2355637"/>
                <a:gd name="f704" fmla="val 2369308"/>
                <a:gd name="f705" fmla="val 2363232"/>
                <a:gd name="f706" fmla="val 2348042"/>
                <a:gd name="f707" fmla="val 2335889"/>
                <a:gd name="f708" fmla="val 2323737"/>
                <a:gd name="f709" fmla="val 2338928"/>
                <a:gd name="f710" fmla="val 878124"/>
                <a:gd name="f711" fmla="val 2342725"/>
                <a:gd name="f712" fmla="val 877364"/>
                <a:gd name="f713" fmla="val 320515"/>
                <a:gd name="f714" fmla="val 872428"/>
                <a:gd name="f715" fmla="val 324693"/>
                <a:gd name="f716" fmla="val 873567"/>
                <a:gd name="f717" fmla="val 329250"/>
                <a:gd name="f718" fmla="val 876605"/>
                <a:gd name="f719" fmla="val 333807"/>
                <a:gd name="f720" fmla="val 342921"/>
                <a:gd name="f721" fmla="val 336845"/>
                <a:gd name="f722" fmla="val 327731"/>
                <a:gd name="f723" fmla="val 321654"/>
                <a:gd name="f724" fmla="val 309502"/>
                <a:gd name="f725" fmla="val 303426"/>
                <a:gd name="f726" fmla="val 297350"/>
                <a:gd name="f727" fmla="val 300388"/>
                <a:gd name="f728" fmla="val 875086"/>
                <a:gd name="f729" fmla="val 312540"/>
                <a:gd name="f730" fmla="val 872048"/>
                <a:gd name="f731" fmla="val 316338"/>
                <a:gd name="f732" fmla="val 871288"/>
                <a:gd name="f733" fmla="val 1876003"/>
                <a:gd name="f734" fmla="val 866352"/>
                <a:gd name="f735" fmla="val 1880180"/>
                <a:gd name="f736" fmla="val 867491"/>
                <a:gd name="f737" fmla="val 1884737"/>
                <a:gd name="f738" fmla="val 870529"/>
                <a:gd name="f739" fmla="val 1889294"/>
                <a:gd name="f740" fmla="val 1898408"/>
                <a:gd name="f741" fmla="val 1883218"/>
                <a:gd name="f742" fmla="val 1877142"/>
                <a:gd name="f743" fmla="val 1864989"/>
                <a:gd name="f744" fmla="val 1858913"/>
                <a:gd name="f745" fmla="val 893315"/>
                <a:gd name="f746" fmla="val 1852837"/>
                <a:gd name="f747" fmla="val 1855875"/>
                <a:gd name="f748" fmla="val 869010"/>
                <a:gd name="f749" fmla="val 1868028"/>
                <a:gd name="f750" fmla="val 865972"/>
                <a:gd name="f751" fmla="val 1871825"/>
                <a:gd name="f752" fmla="val 865212"/>
                <a:gd name="f753" fmla="val 2000563"/>
                <a:gd name="f754" fmla="val 857238"/>
                <a:gd name="f755" fmla="val 2004740"/>
                <a:gd name="f756" fmla="val 858377"/>
                <a:gd name="f757" fmla="val 2009298"/>
                <a:gd name="f758" fmla="val 861415"/>
                <a:gd name="f759" fmla="val 887239"/>
                <a:gd name="f760" fmla="val 890277"/>
                <a:gd name="f761" fmla="val 2001702"/>
                <a:gd name="f762" fmla="val 1989550"/>
                <a:gd name="f763" fmla="val 1983474"/>
                <a:gd name="f764" fmla="val 884201"/>
                <a:gd name="f765" fmla="val 1977398"/>
                <a:gd name="f766" fmla="val 1980436"/>
                <a:gd name="f767" fmla="val 859896"/>
                <a:gd name="f768" fmla="val 1992588"/>
                <a:gd name="f769" fmla="val 856858"/>
                <a:gd name="f770" fmla="val 1996386"/>
                <a:gd name="f771" fmla="val 856098"/>
                <a:gd name="f772" fmla="val 420771"/>
                <a:gd name="f773" fmla="val 424948"/>
                <a:gd name="f774" fmla="val 429505"/>
                <a:gd name="f775" fmla="val 434062"/>
                <a:gd name="f776" fmla="val 443177"/>
                <a:gd name="f777" fmla="val 437101"/>
                <a:gd name="f778" fmla="val 427986"/>
                <a:gd name="f779" fmla="val 421910"/>
                <a:gd name="f780" fmla="val 409758"/>
                <a:gd name="f781" fmla="val 403682"/>
                <a:gd name="f782" fmla="val 412796"/>
                <a:gd name="f783" fmla="val 416594"/>
                <a:gd name="f784" fmla="val 2237532"/>
                <a:gd name="f785" fmla="val 848124"/>
                <a:gd name="f786" fmla="val 2241710"/>
                <a:gd name="f787" fmla="val 849263"/>
                <a:gd name="f788" fmla="val 2246267"/>
                <a:gd name="f789" fmla="val 852301"/>
                <a:gd name="f790" fmla="val 2250824"/>
                <a:gd name="f791" fmla="val 2259938"/>
                <a:gd name="f792" fmla="val 878125"/>
                <a:gd name="f793" fmla="val 2244748"/>
                <a:gd name="f794" fmla="val 881163"/>
                <a:gd name="f795" fmla="val 2238672"/>
                <a:gd name="f796" fmla="val 2220443"/>
                <a:gd name="f797" fmla="val 875087"/>
                <a:gd name="f798" fmla="val 2214367"/>
                <a:gd name="f799" fmla="val 853820"/>
                <a:gd name="f800" fmla="val 850782"/>
                <a:gd name="f801" fmla="val 847744"/>
                <a:gd name="f802" fmla="val 2233355"/>
                <a:gd name="f803" fmla="val 846984"/>
                <a:gd name="f804" fmla="val 211145"/>
                <a:gd name="f805" fmla="val 215322"/>
                <a:gd name="f806" fmla="val 219879"/>
                <a:gd name="f807" fmla="val 224436"/>
                <a:gd name="f808" fmla="val 218360"/>
                <a:gd name="f809" fmla="val 212284"/>
                <a:gd name="f810" fmla="val 200132"/>
                <a:gd name="f811" fmla="val 194056"/>
                <a:gd name="f812" fmla="val 187980"/>
                <a:gd name="f813" fmla="val 203170"/>
                <a:gd name="f814" fmla="val 206967"/>
                <a:gd name="f815" fmla="val 1511435"/>
                <a:gd name="f816" fmla="val 839009"/>
                <a:gd name="f817" fmla="val 1515613"/>
                <a:gd name="f818" fmla="val 840148"/>
                <a:gd name="f819" fmla="val 1520170"/>
                <a:gd name="f820" fmla="val 843186"/>
                <a:gd name="f821" fmla="val 1524727"/>
                <a:gd name="f822" fmla="val 847743"/>
                <a:gd name="f823" fmla="val 1533841"/>
                <a:gd name="f824" fmla="val 856857"/>
                <a:gd name="f825" fmla="val 1527765"/>
                <a:gd name="f826" fmla="val 1518651"/>
                <a:gd name="f827" fmla="val 1512575"/>
                <a:gd name="f828" fmla="val 1500422"/>
                <a:gd name="f829" fmla="val 1494346"/>
                <a:gd name="f830" fmla="val 1488270"/>
                <a:gd name="f831" fmla="val 850781"/>
                <a:gd name="f832" fmla="val 1491308"/>
                <a:gd name="f833" fmla="val 844705"/>
                <a:gd name="f834" fmla="val 841667"/>
                <a:gd name="f835" fmla="val 1503460"/>
                <a:gd name="f836" fmla="val 838629"/>
                <a:gd name="f837" fmla="val 1507258"/>
                <a:gd name="f838" fmla="val 837869"/>
                <a:gd name="f839" fmla="val 1253200"/>
                <a:gd name="f840" fmla="val 826857"/>
                <a:gd name="f841" fmla="val 1257378"/>
                <a:gd name="f842" fmla="val 827996"/>
                <a:gd name="f843" fmla="val 1261935"/>
                <a:gd name="f844" fmla="val 831034"/>
                <a:gd name="f845" fmla="val 1266492"/>
                <a:gd name="f846" fmla="val 835591"/>
                <a:gd name="f847" fmla="val 1275606"/>
                <a:gd name="f848" fmla="val 1269530"/>
                <a:gd name="f849" fmla="val 1260416"/>
                <a:gd name="f850" fmla="val 1254340"/>
                <a:gd name="f851" fmla="val 862934"/>
                <a:gd name="f852" fmla="val 1242187"/>
                <a:gd name="f853" fmla="val 1233073"/>
                <a:gd name="f854" fmla="val 832553"/>
                <a:gd name="f855" fmla="val 829515"/>
                <a:gd name="f856" fmla="val 826477"/>
                <a:gd name="f857" fmla="val 1249023"/>
                <a:gd name="f858" fmla="val 825717"/>
                <a:gd name="f859" fmla="val 2428930"/>
                <a:gd name="f860" fmla="val 814705"/>
                <a:gd name="f861" fmla="val 2433107"/>
                <a:gd name="f862" fmla="val 815844"/>
                <a:gd name="f863" fmla="val 2437664"/>
                <a:gd name="f864" fmla="val 818882"/>
                <a:gd name="f865" fmla="val 2442221"/>
                <a:gd name="f866" fmla="val 823439"/>
                <a:gd name="f867" fmla="val 2451336"/>
                <a:gd name="f868" fmla="val 2445259"/>
                <a:gd name="f869" fmla="val 841668"/>
                <a:gd name="f870" fmla="val 2436145"/>
                <a:gd name="f871" fmla="val 2430069"/>
                <a:gd name="f872" fmla="val 2417917"/>
                <a:gd name="f873" fmla="val 2405765"/>
                <a:gd name="f874" fmla="val 817363"/>
                <a:gd name="f875" fmla="val 814325"/>
                <a:gd name="f876" fmla="val 2424753"/>
                <a:gd name="f877" fmla="val 813565"/>
                <a:gd name="f878" fmla="val 991927"/>
                <a:gd name="f879" fmla="val 996104"/>
                <a:gd name="f880" fmla="val 1000661"/>
                <a:gd name="f881" fmla="val 1005218"/>
                <a:gd name="f882" fmla="val 1014333"/>
                <a:gd name="f883" fmla="val 844706"/>
                <a:gd name="f884" fmla="val 999142"/>
                <a:gd name="f885" fmla="val 993066"/>
                <a:gd name="f886" fmla="val 980914"/>
                <a:gd name="f887" fmla="val 974838"/>
                <a:gd name="f888" fmla="val 968762"/>
                <a:gd name="f889" fmla="val 983952"/>
                <a:gd name="f890" fmla="val 987750"/>
                <a:gd name="f891" fmla="val 917115"/>
                <a:gd name="f892" fmla="val 911039"/>
                <a:gd name="f893" fmla="val 901925"/>
                <a:gd name="f894" fmla="val 895849"/>
                <a:gd name="f895" fmla="val 874582"/>
                <a:gd name="f896" fmla="val 2088668"/>
                <a:gd name="f897" fmla="val 805591"/>
                <a:gd name="f898" fmla="val 2092845"/>
                <a:gd name="f899" fmla="val 806730"/>
                <a:gd name="f900" fmla="val 2097402"/>
                <a:gd name="f901" fmla="val 809768"/>
                <a:gd name="f902" fmla="val 2101959"/>
                <a:gd name="f903" fmla="val 2111073"/>
                <a:gd name="f904" fmla="val 832554"/>
                <a:gd name="f905" fmla="val 2095883"/>
                <a:gd name="f906" fmla="val 838630"/>
                <a:gd name="f907" fmla="val 2089807"/>
                <a:gd name="f908" fmla="val 2077654"/>
                <a:gd name="f909" fmla="val 2071578"/>
                <a:gd name="f910" fmla="val 2065502"/>
                <a:gd name="f911" fmla="val 2068540"/>
                <a:gd name="f912" fmla="val 811287"/>
                <a:gd name="f913" fmla="val 808249"/>
                <a:gd name="f914" fmla="val 2080693"/>
                <a:gd name="f915" fmla="val 805211"/>
                <a:gd name="f916" fmla="val 2084490"/>
                <a:gd name="f917" fmla="val 804451"/>
                <a:gd name="f918" fmla="val 575712"/>
                <a:gd name="f919" fmla="val 802553"/>
                <a:gd name="f920" fmla="val 803692"/>
                <a:gd name="f921" fmla="val 584447"/>
                <a:gd name="f922" fmla="val 598118"/>
                <a:gd name="f923" fmla="val 820401"/>
                <a:gd name="f924" fmla="val 582928"/>
                <a:gd name="f925" fmla="val 835592"/>
                <a:gd name="f926" fmla="val 564699"/>
                <a:gd name="f927" fmla="val 558623"/>
                <a:gd name="f928" fmla="val 829516"/>
                <a:gd name="f929" fmla="val 552547"/>
                <a:gd name="f930" fmla="val 555585"/>
                <a:gd name="f931" fmla="val 567737"/>
                <a:gd name="f932" fmla="val 802173"/>
                <a:gd name="f933" fmla="val 571535"/>
                <a:gd name="f934" fmla="val 801413"/>
                <a:gd name="f935" fmla="val 1602577"/>
                <a:gd name="f936" fmla="val 796477"/>
                <a:gd name="f937" fmla="val 1606755"/>
                <a:gd name="f938" fmla="val 797616"/>
                <a:gd name="f939" fmla="val 1611312"/>
                <a:gd name="f940" fmla="val 800654"/>
                <a:gd name="f941" fmla="val 1615869"/>
                <a:gd name="f942" fmla="val 1624983"/>
                <a:gd name="f943" fmla="val 826478"/>
                <a:gd name="f944" fmla="val 1609793"/>
                <a:gd name="f945" fmla="val 1603717"/>
                <a:gd name="f946" fmla="val 1591564"/>
                <a:gd name="f947" fmla="val 1585488"/>
                <a:gd name="f948" fmla="val 823440"/>
                <a:gd name="f949" fmla="val 1579412"/>
                <a:gd name="f950" fmla="val 1582450"/>
                <a:gd name="f951" fmla="val 799135"/>
                <a:gd name="f952" fmla="val 1594602"/>
                <a:gd name="f953" fmla="val 796097"/>
                <a:gd name="f954" fmla="val 1598400"/>
                <a:gd name="f955" fmla="val 795337"/>
                <a:gd name="f956" fmla="val 1104335"/>
                <a:gd name="f957" fmla="val 793438"/>
                <a:gd name="f958" fmla="val 1108513"/>
                <a:gd name="f959" fmla="val 794577"/>
                <a:gd name="f960" fmla="val 1113070"/>
                <a:gd name="f961" fmla="val 797615"/>
                <a:gd name="f962" fmla="val 1117627"/>
                <a:gd name="f963" fmla="val 802172"/>
                <a:gd name="f964" fmla="val 1126741"/>
                <a:gd name="f965" fmla="val 811286"/>
                <a:gd name="f966" fmla="val 1111551"/>
                <a:gd name="f967" fmla="val 1105474"/>
                <a:gd name="f968" fmla="val 1087246"/>
                <a:gd name="f969" fmla="val 1081170"/>
                <a:gd name="f970" fmla="val 805210"/>
                <a:gd name="f971" fmla="val 1084208"/>
                <a:gd name="f972" fmla="val 799134"/>
                <a:gd name="f973" fmla="val 796096"/>
                <a:gd name="f974" fmla="val 1096360"/>
                <a:gd name="f975" fmla="val 793058"/>
                <a:gd name="f976" fmla="val 1100158"/>
                <a:gd name="f977" fmla="val 792298"/>
                <a:gd name="f978" fmla="val 791415"/>
                <a:gd name="f979" fmla="val 795593"/>
                <a:gd name="f980" fmla="val 800150"/>
                <a:gd name="f981" fmla="val 804707"/>
                <a:gd name="f982" fmla="val 813821"/>
                <a:gd name="f983" fmla="val 807745"/>
                <a:gd name="f984" fmla="val 798631"/>
                <a:gd name="f985" fmla="val 792555"/>
                <a:gd name="f986" fmla="val 780402"/>
                <a:gd name="f987" fmla="val 774326"/>
                <a:gd name="f988" fmla="val 768250"/>
                <a:gd name="f989" fmla="val 771288"/>
                <a:gd name="f990" fmla="val 783440"/>
                <a:gd name="f991" fmla="val 787238"/>
                <a:gd name="f992" fmla="val 1371684"/>
                <a:gd name="f993" fmla="val 784324"/>
                <a:gd name="f994" fmla="val 1375862"/>
                <a:gd name="f995" fmla="val 785463"/>
                <a:gd name="f996" fmla="val 1380419"/>
                <a:gd name="f997" fmla="val 788501"/>
                <a:gd name="f998" fmla="val 1384976"/>
                <a:gd name="f999" fmla="val 1394090"/>
                <a:gd name="f1000" fmla="val 1378900"/>
                <a:gd name="f1001" fmla="val 1372824"/>
                <a:gd name="f1002" fmla="val 1360671"/>
                <a:gd name="f1003" fmla="val 1351557"/>
                <a:gd name="f1004" fmla="val 790020"/>
                <a:gd name="f1005" fmla="val 786982"/>
                <a:gd name="f1006" fmla="val 1363709"/>
                <a:gd name="f1007" fmla="val 783944"/>
                <a:gd name="f1008" fmla="val 1367507"/>
                <a:gd name="f1009" fmla="val 783184"/>
                <a:gd name="f1010" fmla="val 472418"/>
                <a:gd name="f1011" fmla="val 781286"/>
                <a:gd name="f1012" fmla="val 476596"/>
                <a:gd name="f1013" fmla="val 782425"/>
                <a:gd name="f1014" fmla="val 481153"/>
                <a:gd name="f1015" fmla="val 485710"/>
                <a:gd name="f1016" fmla="val 494824"/>
                <a:gd name="f1017" fmla="val 488748"/>
                <a:gd name="f1018" fmla="val 473557"/>
                <a:gd name="f1019" fmla="val 461405"/>
                <a:gd name="f1020" fmla="val 455329"/>
                <a:gd name="f1021" fmla="val 449253"/>
                <a:gd name="f1022" fmla="val 452291"/>
                <a:gd name="f1023" fmla="val 464443"/>
                <a:gd name="f1024" fmla="val 780906"/>
                <a:gd name="f1025" fmla="val 468241"/>
                <a:gd name="f1026" fmla="val 780146"/>
                <a:gd name="f1027" fmla="val 778248"/>
                <a:gd name="f1028" fmla="val 779387"/>
                <a:gd name="f1029" fmla="val 777868"/>
                <a:gd name="f1030" fmla="val 777108"/>
                <a:gd name="f1031" fmla="val 675968"/>
                <a:gd name="f1032" fmla="val 772172"/>
                <a:gd name="f1033" fmla="val 680146"/>
                <a:gd name="f1034" fmla="val 773311"/>
                <a:gd name="f1035" fmla="val 684703"/>
                <a:gd name="f1036" fmla="val 776349"/>
                <a:gd name="f1037" fmla="val 689260"/>
                <a:gd name="f1038" fmla="val 677107"/>
                <a:gd name="f1039" fmla="val 664955"/>
                <a:gd name="f1040" fmla="val 658879"/>
                <a:gd name="f1041" fmla="val 774830"/>
                <a:gd name="f1042" fmla="val 667993"/>
                <a:gd name="f1043" fmla="val 771792"/>
                <a:gd name="f1044" fmla="val 671791"/>
                <a:gd name="f1045" fmla="val 771032"/>
                <a:gd name="f1046" fmla="val 302287"/>
                <a:gd name="f1047" fmla="val 769134"/>
                <a:gd name="f1048" fmla="val 306465"/>
                <a:gd name="f1049" fmla="val 770273"/>
                <a:gd name="f1050" fmla="val 311022"/>
                <a:gd name="f1051" fmla="val 315579"/>
                <a:gd name="f1052" fmla="val 318617"/>
                <a:gd name="f1053" fmla="val 309503"/>
                <a:gd name="f1054" fmla="val 303427"/>
                <a:gd name="f1055" fmla="val 291274"/>
                <a:gd name="f1056" fmla="val 285198"/>
                <a:gd name="f1057" fmla="val 279122"/>
                <a:gd name="f1058" fmla="val 282160"/>
                <a:gd name="f1059" fmla="val 294312"/>
                <a:gd name="f1060" fmla="val 768754"/>
                <a:gd name="f1061" fmla="val 298110"/>
                <a:gd name="f1062" fmla="val 767994"/>
                <a:gd name="f1063" fmla="val 2313484"/>
                <a:gd name="f1064" fmla="val 766096"/>
                <a:gd name="f1065" fmla="val 767235"/>
                <a:gd name="f1066" fmla="val 2322218"/>
                <a:gd name="f1067" fmla="val 2335890"/>
                <a:gd name="f1068" fmla="val 2329814"/>
                <a:gd name="f1069" fmla="val 793059"/>
                <a:gd name="f1070" fmla="val 2302471"/>
                <a:gd name="f1071" fmla="val 2296395"/>
                <a:gd name="f1072" fmla="val 2290319"/>
                <a:gd name="f1073" fmla="val 2305509"/>
                <a:gd name="f1074" fmla="val 765716"/>
                <a:gd name="f1075" fmla="val 2309307"/>
                <a:gd name="f1076" fmla="val 764956"/>
                <a:gd name="f1077" fmla="val 1921574"/>
                <a:gd name="f1078" fmla="val 1925751"/>
                <a:gd name="f1079" fmla="val 1930308"/>
                <a:gd name="f1080" fmla="val 1943980"/>
                <a:gd name="f1081" fmla="val 1928789"/>
                <a:gd name="f1082" fmla="val 1922713"/>
                <a:gd name="f1083" fmla="val 1910561"/>
                <a:gd name="f1084" fmla="val 1904485"/>
                <a:gd name="f1085" fmla="val 1898409"/>
                <a:gd name="f1086" fmla="val 1913599"/>
                <a:gd name="f1087" fmla="val 1917397"/>
                <a:gd name="f1088" fmla="val 2176771"/>
                <a:gd name="f1089" fmla="val 756982"/>
                <a:gd name="f1090" fmla="val 2180948"/>
                <a:gd name="f1091" fmla="val 758121"/>
                <a:gd name="f1092" fmla="val 2185505"/>
                <a:gd name="f1093" fmla="val 761159"/>
                <a:gd name="f1094" fmla="val 2190062"/>
                <a:gd name="f1095" fmla="val 2199177"/>
                <a:gd name="f1096" fmla="val 786983"/>
                <a:gd name="f1097" fmla="val 2183986"/>
                <a:gd name="f1098" fmla="val 790021"/>
                <a:gd name="f1099" fmla="val 2177910"/>
                <a:gd name="f1100" fmla="val 2165758"/>
                <a:gd name="f1101" fmla="val 783945"/>
                <a:gd name="f1102" fmla="val 2153606"/>
                <a:gd name="f1103" fmla="val 759640"/>
                <a:gd name="f1104" fmla="val 2168796"/>
                <a:gd name="f1105" fmla="val 756602"/>
                <a:gd name="f1106" fmla="val 2172594"/>
                <a:gd name="f1107" fmla="val 755842"/>
                <a:gd name="f1108" fmla="val 1702833"/>
                <a:gd name="f1109" fmla="val 750906"/>
                <a:gd name="f1110" fmla="val 1707011"/>
                <a:gd name="f1111" fmla="val 752045"/>
                <a:gd name="f1112" fmla="val 1711568"/>
                <a:gd name="f1113" fmla="val 755083"/>
                <a:gd name="f1114" fmla="val 1716125"/>
                <a:gd name="f1115" fmla="val 1725239"/>
                <a:gd name="f1116" fmla="val 780907"/>
                <a:gd name="f1117" fmla="val 1710049"/>
                <a:gd name="f1118" fmla="val 1703973"/>
                <a:gd name="f1119" fmla="val 1691820"/>
                <a:gd name="f1120" fmla="val 777869"/>
                <a:gd name="f1121" fmla="val 1682706"/>
                <a:gd name="f1122" fmla="val 753564"/>
                <a:gd name="f1123" fmla="val 750526"/>
                <a:gd name="f1124" fmla="val 1698656"/>
                <a:gd name="f1125" fmla="val 749766"/>
                <a:gd name="f1126" fmla="val 1210667"/>
                <a:gd name="f1127" fmla="val 741791"/>
                <a:gd name="f1128" fmla="val 1214845"/>
                <a:gd name="f1129" fmla="val 742930"/>
                <a:gd name="f1130" fmla="val 1219402"/>
                <a:gd name="f1131" fmla="val 745968"/>
                <a:gd name="f1132" fmla="val 750525"/>
                <a:gd name="f1133" fmla="val 759639"/>
                <a:gd name="f1134" fmla="val 1217883"/>
                <a:gd name="f1135" fmla="val 1193578"/>
                <a:gd name="f1136" fmla="val 1187502"/>
                <a:gd name="f1137" fmla="val 753563"/>
                <a:gd name="f1138" fmla="val 1190540"/>
                <a:gd name="f1139" fmla="val 747487"/>
                <a:gd name="f1140" fmla="val 744449"/>
                <a:gd name="f1141" fmla="val 741411"/>
                <a:gd name="f1142" fmla="val 1206490"/>
                <a:gd name="f1143" fmla="val 740651"/>
                <a:gd name="f1144" fmla="val 1450674"/>
                <a:gd name="f1145" fmla="val 723563"/>
                <a:gd name="f1146" fmla="val 1454852"/>
                <a:gd name="f1147" fmla="val 724702"/>
                <a:gd name="f1148" fmla="val 1459409"/>
                <a:gd name="f1149" fmla="val 727740"/>
                <a:gd name="f1150" fmla="val 1463966"/>
                <a:gd name="f1151" fmla="val 732297"/>
                <a:gd name="f1152" fmla="val 1473080"/>
                <a:gd name="f1153" fmla="val 1439661"/>
                <a:gd name="f1154" fmla="val 762678"/>
                <a:gd name="f1155" fmla="val 738373"/>
                <a:gd name="f1156" fmla="val 726221"/>
                <a:gd name="f1157" fmla="val 723183"/>
                <a:gd name="f1158" fmla="val 1446497"/>
                <a:gd name="f1159" fmla="val 722423"/>
                <a:gd name="f1160" fmla="val 2021829"/>
                <a:gd name="f1161" fmla="val 720525"/>
                <a:gd name="f1162" fmla="val 2026007"/>
                <a:gd name="f1163" fmla="val 721664"/>
                <a:gd name="f1164" fmla="val 2030564"/>
                <a:gd name="f1165" fmla="val 729259"/>
                <a:gd name="f1166" fmla="val 2044235"/>
                <a:gd name="f1167" fmla="val 2038159"/>
                <a:gd name="f1168" fmla="val 747488"/>
                <a:gd name="f1169" fmla="val 2029045"/>
                <a:gd name="f1170" fmla="val 2010816"/>
                <a:gd name="f1171" fmla="val 1998664"/>
                <a:gd name="f1172" fmla="val 735335"/>
                <a:gd name="f1173" fmla="val 2013854"/>
                <a:gd name="f1174" fmla="val 720145"/>
                <a:gd name="f1175" fmla="val 2017652"/>
                <a:gd name="f1176" fmla="val 719385"/>
                <a:gd name="f1177" fmla="val 387352"/>
                <a:gd name="f1178" fmla="val 391530"/>
                <a:gd name="f1179" fmla="val 396087"/>
                <a:gd name="f1180" fmla="val 400644"/>
                <a:gd name="f1181" fmla="val 376339"/>
                <a:gd name="f1182" fmla="val 370263"/>
                <a:gd name="f1183" fmla="val 364187"/>
                <a:gd name="f1184" fmla="val 367225"/>
                <a:gd name="f1185" fmla="val 379377"/>
                <a:gd name="f1186" fmla="val 383175"/>
                <a:gd name="f1187" fmla="val 1049650"/>
                <a:gd name="f1188" fmla="val 702297"/>
                <a:gd name="f1189" fmla="val 1053828"/>
                <a:gd name="f1190" fmla="val 703436"/>
                <a:gd name="f1191" fmla="val 1058385"/>
                <a:gd name="f1192" fmla="val 706474"/>
                <a:gd name="f1193" fmla="val 1062942"/>
                <a:gd name="f1194" fmla="val 711031"/>
                <a:gd name="f1195" fmla="val 1072056"/>
                <a:gd name="f1196" fmla="val 732298"/>
                <a:gd name="f1197" fmla="val 1056866"/>
                <a:gd name="f1198" fmla="val 735336"/>
                <a:gd name="f1199" fmla="val 1050790"/>
                <a:gd name="f1200" fmla="val 738374"/>
                <a:gd name="f1201" fmla="val 741412"/>
                <a:gd name="f1202" fmla="val 729260"/>
                <a:gd name="f1203" fmla="val 1026485"/>
                <a:gd name="f1204" fmla="val 717107"/>
                <a:gd name="f1205" fmla="val 1029523"/>
                <a:gd name="f1206" fmla="val 707993"/>
                <a:gd name="f1207" fmla="val 704955"/>
                <a:gd name="f1208" fmla="val 1041675"/>
                <a:gd name="f1209" fmla="val 701917"/>
                <a:gd name="f1210" fmla="val 1045473"/>
                <a:gd name="f1211" fmla="val 701157"/>
                <a:gd name="f1212" fmla="val 1547892"/>
                <a:gd name="f1213" fmla="val 699259"/>
                <a:gd name="f1214" fmla="val 1552070"/>
                <a:gd name="f1215" fmla="val 700398"/>
                <a:gd name="f1216" fmla="val 1556627"/>
                <a:gd name="f1217" fmla="val 1561184"/>
                <a:gd name="f1218" fmla="val 1555108"/>
                <a:gd name="f1219" fmla="val 1549032"/>
                <a:gd name="f1220" fmla="val 726222"/>
                <a:gd name="f1221" fmla="val 1539917"/>
                <a:gd name="f1222" fmla="val 698879"/>
                <a:gd name="f1223" fmla="val 1543715"/>
                <a:gd name="f1224" fmla="val 698119"/>
                <a:gd name="f1225" fmla="val 1330291"/>
                <a:gd name="f1226" fmla="val 714069"/>
                <a:gd name="f1227" fmla="val 2413739"/>
                <a:gd name="f1228" fmla="val 696220"/>
                <a:gd name="f1229" fmla="val 697359"/>
                <a:gd name="f1230" fmla="val 2422474"/>
                <a:gd name="f1231" fmla="val 700397"/>
                <a:gd name="f1232" fmla="val 2427031"/>
                <a:gd name="f1233" fmla="val 704954"/>
                <a:gd name="f1234" fmla="val 714068"/>
                <a:gd name="f1235" fmla="val 2414878"/>
                <a:gd name="f1236" fmla="val 2402726"/>
                <a:gd name="f1237" fmla="val 2396650"/>
                <a:gd name="f1238" fmla="val 2390574"/>
                <a:gd name="f1239" fmla="val 711030"/>
                <a:gd name="f1240" fmla="val 701916"/>
                <a:gd name="f1241" fmla="val 698878"/>
                <a:gd name="f1242" fmla="val 2405764"/>
                <a:gd name="f1243" fmla="val 695840"/>
                <a:gd name="f1244" fmla="val 2409562"/>
                <a:gd name="f1245" fmla="val 695080"/>
                <a:gd name="f1246" fmla="val 551408"/>
                <a:gd name="f1247" fmla="val 690144"/>
                <a:gd name="f1248" fmla="val 691283"/>
                <a:gd name="f1249" fmla="val 560142"/>
                <a:gd name="f1250" fmla="val 694321"/>
                <a:gd name="f1251" fmla="val 707992"/>
                <a:gd name="f1252" fmla="val 534319"/>
                <a:gd name="f1253" fmla="val 692802"/>
                <a:gd name="f1254" fmla="val 543433"/>
                <a:gd name="f1255" fmla="val 689764"/>
                <a:gd name="f1256" fmla="val 547231"/>
                <a:gd name="f1257" fmla="val 689004"/>
                <a:gd name="f1258" fmla="val 830909"/>
                <a:gd name="f1259" fmla="val 684068"/>
                <a:gd name="f1260" fmla="val 835087"/>
                <a:gd name="f1261" fmla="val 685207"/>
                <a:gd name="f1262" fmla="val 839644"/>
                <a:gd name="f1263" fmla="val 688245"/>
                <a:gd name="f1264" fmla="val 844201"/>
                <a:gd name="f1265" fmla="val 853315"/>
                <a:gd name="f1266" fmla="val 832048"/>
                <a:gd name="f1267" fmla="val 819896"/>
                <a:gd name="f1268" fmla="val 810782"/>
                <a:gd name="f1269" fmla="val 686726"/>
                <a:gd name="f1270" fmla="val 822934"/>
                <a:gd name="f1271" fmla="val 683688"/>
                <a:gd name="f1272" fmla="val 826732"/>
                <a:gd name="f1273" fmla="val 682928"/>
                <a:gd name="f1274" fmla="val 730653"/>
                <a:gd name="f1275" fmla="val 677992"/>
                <a:gd name="f1276" fmla="val 734831"/>
                <a:gd name="f1277" fmla="val 679131"/>
                <a:gd name="f1278" fmla="val 739388"/>
                <a:gd name="f1279" fmla="val 682169"/>
                <a:gd name="f1280" fmla="val 743945"/>
                <a:gd name="f1281" fmla="val 753059"/>
                <a:gd name="f1282" fmla="val 719640"/>
                <a:gd name="f1283" fmla="val 710526"/>
                <a:gd name="f1284" fmla="val 680650"/>
                <a:gd name="f1285" fmla="val 722678"/>
                <a:gd name="f1286" fmla="val 677612"/>
                <a:gd name="f1287" fmla="val 726476"/>
                <a:gd name="f1288" fmla="val 676852"/>
                <a:gd name="f1289" fmla="val 2228418"/>
                <a:gd name="f1290" fmla="val 671916"/>
                <a:gd name="f1291" fmla="val 673055"/>
                <a:gd name="f1292" fmla="val 2237153"/>
                <a:gd name="f1293" fmla="val 676093"/>
                <a:gd name="f1294" fmla="val 2235634"/>
                <a:gd name="f1295" fmla="val 2211329"/>
                <a:gd name="f1296" fmla="val 2205253"/>
                <a:gd name="f1297" fmla="val 2208291"/>
                <a:gd name="f1298" fmla="val 674574"/>
                <a:gd name="f1299" fmla="val 671536"/>
                <a:gd name="f1300" fmla="val 2224241"/>
                <a:gd name="f1301" fmla="val 670776"/>
                <a:gd name="f1302" fmla="val 1839546"/>
                <a:gd name="f1303" fmla="val 1843724"/>
                <a:gd name="f1304" fmla="val 1848281"/>
                <a:gd name="f1305" fmla="val 1852838"/>
                <a:gd name="f1306" fmla="val 1861952"/>
                <a:gd name="f1307" fmla="val 1855876"/>
                <a:gd name="f1308" fmla="val 1846762"/>
                <a:gd name="f1309" fmla="val 1840686"/>
                <a:gd name="f1310" fmla="val 1828533"/>
                <a:gd name="f1311" fmla="val 1822457"/>
                <a:gd name="f1312" fmla="val 1831571"/>
                <a:gd name="f1313" fmla="val 1835369"/>
                <a:gd name="f1314" fmla="val 2109933"/>
                <a:gd name="f1315" fmla="val 656726"/>
                <a:gd name="f1316" fmla="val 657865"/>
                <a:gd name="f1317" fmla="val 660903"/>
                <a:gd name="f1318" fmla="val 2123225"/>
                <a:gd name="f1319" fmla="val 665460"/>
                <a:gd name="f1320" fmla="val 2132339"/>
                <a:gd name="f1321" fmla="val 683689"/>
                <a:gd name="f1322" fmla="val 2117149"/>
                <a:gd name="f1323" fmla="val 689765"/>
                <a:gd name="f1324" fmla="val 2111072"/>
                <a:gd name="f1325" fmla="val 692803"/>
                <a:gd name="f1326" fmla="val 2098920"/>
                <a:gd name="f1327" fmla="val 695841"/>
                <a:gd name="f1328" fmla="val 2086768"/>
                <a:gd name="f1329" fmla="val 659384"/>
                <a:gd name="f1330" fmla="val 2101958"/>
                <a:gd name="f1331" fmla="val 656346"/>
                <a:gd name="f1332" fmla="val 2105756"/>
                <a:gd name="f1333" fmla="val 655586"/>
                <a:gd name="f1334" fmla="val 1632957"/>
                <a:gd name="f1335" fmla="val 1641692"/>
                <a:gd name="f1336" fmla="val 1640173"/>
                <a:gd name="f1337" fmla="val 1621944"/>
                <a:gd name="f1338" fmla="val 1615868"/>
                <a:gd name="f1339" fmla="val 1609792"/>
                <a:gd name="f1340" fmla="val 668498"/>
                <a:gd name="f1341" fmla="val 1612830"/>
                <a:gd name="f1342" fmla="val 662422"/>
                <a:gd name="f1343" fmla="val 1624982"/>
                <a:gd name="f1344" fmla="val 1628780"/>
                <a:gd name="f1345" fmla="val 1165096"/>
                <a:gd name="f1346" fmla="val 1169273"/>
                <a:gd name="f1347" fmla="val 1173830"/>
                <a:gd name="f1348" fmla="val 1178387"/>
                <a:gd name="f1349" fmla="val 686727"/>
                <a:gd name="f1350" fmla="val 1172311"/>
                <a:gd name="f1351" fmla="val 1166235"/>
                <a:gd name="f1352" fmla="val 1148007"/>
                <a:gd name="f1353" fmla="val 1141931"/>
                <a:gd name="f1354" fmla="val 1157121"/>
                <a:gd name="f1355" fmla="val 1160919"/>
                <a:gd name="f1356" fmla="val 1948916"/>
                <a:gd name="f1357" fmla="val 653688"/>
                <a:gd name="f1358" fmla="val 1953094"/>
                <a:gd name="f1359" fmla="val 654827"/>
                <a:gd name="f1360" fmla="val 1957651"/>
                <a:gd name="f1361" fmla="val 1962208"/>
                <a:gd name="f1362" fmla="val 1971322"/>
                <a:gd name="f1363" fmla="val 1965246"/>
                <a:gd name="f1364" fmla="val 680651"/>
                <a:gd name="f1365" fmla="val 1956132"/>
                <a:gd name="f1366" fmla="val 1950056"/>
                <a:gd name="f1367" fmla="val 1937903"/>
                <a:gd name="f1368" fmla="val 653308"/>
                <a:gd name="f1369" fmla="val 1944739"/>
                <a:gd name="f1370" fmla="val 652548"/>
                <a:gd name="f1371" fmla="val 2328673"/>
                <a:gd name="f1372" fmla="val 647611"/>
                <a:gd name="f1373" fmla="val 2332851"/>
                <a:gd name="f1374" fmla="val 648750"/>
                <a:gd name="f1375" fmla="val 2337408"/>
                <a:gd name="f1376" fmla="val 651788"/>
                <a:gd name="f1377" fmla="val 2341965"/>
                <a:gd name="f1378" fmla="val 656345"/>
                <a:gd name="f1379" fmla="val 2351079"/>
                <a:gd name="f1380" fmla="val 665459"/>
                <a:gd name="f1381" fmla="val 2345003"/>
                <a:gd name="f1382" fmla="val 2317660"/>
                <a:gd name="f1383" fmla="val 2311584"/>
                <a:gd name="f1384" fmla="val 2305508"/>
                <a:gd name="f1385" fmla="val 662421"/>
                <a:gd name="f1386" fmla="val 2308546"/>
                <a:gd name="f1387" fmla="val 650269"/>
                <a:gd name="f1388" fmla="val 2320698"/>
                <a:gd name="f1389" fmla="val 647231"/>
                <a:gd name="f1390" fmla="val 2324496"/>
                <a:gd name="f1391" fmla="val 646471"/>
                <a:gd name="f1392" fmla="val 639512"/>
                <a:gd name="f1393" fmla="val 641535"/>
                <a:gd name="f1394" fmla="val 643690"/>
                <a:gd name="f1395" fmla="val 642674"/>
                <a:gd name="f1396" fmla="val 648247"/>
                <a:gd name="f1397" fmla="val 645712"/>
                <a:gd name="f1398" fmla="val 652804"/>
                <a:gd name="f1399" fmla="val 661918"/>
                <a:gd name="f1400" fmla="val 659383"/>
                <a:gd name="f1401" fmla="val 655842"/>
                <a:gd name="f1402" fmla="val 646728"/>
                <a:gd name="f1403" fmla="val 640651"/>
                <a:gd name="f1404" fmla="val 628499"/>
                <a:gd name="f1405" fmla="val 622423"/>
                <a:gd name="f1406" fmla="val 616347"/>
                <a:gd name="f1407" fmla="val 653307"/>
                <a:gd name="f1408" fmla="val 619385"/>
                <a:gd name="f1409" fmla="val 644193"/>
                <a:gd name="f1410" fmla="val 641155"/>
                <a:gd name="f1411" fmla="val 635335"/>
                <a:gd name="f1412" fmla="val 640395"/>
                <a:gd name="f1413" fmla="val 451152"/>
                <a:gd name="f1414" fmla="val 455330"/>
                <a:gd name="f1415" fmla="val 459887"/>
                <a:gd name="f1416" fmla="val 464444"/>
                <a:gd name="f1417" fmla="val 458368"/>
                <a:gd name="f1418" fmla="val 452292"/>
                <a:gd name="f1419" fmla="val 440139"/>
                <a:gd name="f1420" fmla="val 434063"/>
                <a:gd name="f1421" fmla="val 431025"/>
                <a:gd name="f1422" fmla="val 446975"/>
                <a:gd name="f1423" fmla="val 1739291"/>
                <a:gd name="f1424" fmla="val 638497"/>
                <a:gd name="f1425" fmla="val 1743468"/>
                <a:gd name="f1426" fmla="val 639636"/>
                <a:gd name="f1427" fmla="val 1748025"/>
                <a:gd name="f1428" fmla="val 1752582"/>
                <a:gd name="f1429" fmla="val 1761696"/>
                <a:gd name="f1430" fmla="val 1755620"/>
                <a:gd name="f1431" fmla="val 1746506"/>
                <a:gd name="f1432" fmla="val 1740430"/>
                <a:gd name="f1433" fmla="val 1728277"/>
                <a:gd name="f1434" fmla="val 1722201"/>
                <a:gd name="f1435" fmla="val 1719163"/>
                <a:gd name="f1436" fmla="val 1731316"/>
                <a:gd name="f1437" fmla="val 638117"/>
                <a:gd name="f1438" fmla="val 1735113"/>
                <a:gd name="f1439" fmla="val 637357"/>
                <a:gd name="f1440" fmla="val 623307"/>
                <a:gd name="f1441" fmla="val 624446"/>
                <a:gd name="f1442" fmla="val 627484"/>
                <a:gd name="f1443" fmla="val 632041"/>
                <a:gd name="f1444" fmla="val 650270"/>
                <a:gd name="f1445" fmla="val 629003"/>
                <a:gd name="f1446" fmla="val 625965"/>
                <a:gd name="f1447" fmla="val 622927"/>
                <a:gd name="f1448" fmla="val 622167"/>
                <a:gd name="f1449" fmla="val 614193"/>
                <a:gd name="f1450" fmla="val 996105"/>
                <a:gd name="f1451" fmla="val 615332"/>
                <a:gd name="f1452" fmla="val 1000662"/>
                <a:gd name="f1453" fmla="val 618370"/>
                <a:gd name="f1454" fmla="val 1005219"/>
                <a:gd name="f1455" fmla="val 1008257"/>
                <a:gd name="f1456" fmla="val 641156"/>
                <a:gd name="f1457" fmla="val 999143"/>
                <a:gd name="f1458" fmla="val 647232"/>
                <a:gd name="f1459" fmla="val 993067"/>
                <a:gd name="f1460" fmla="val 971800"/>
                <a:gd name="f1461" fmla="val 619889"/>
                <a:gd name="f1462" fmla="val 616851"/>
                <a:gd name="f1463" fmla="val 613813"/>
                <a:gd name="f1464" fmla="val 613053"/>
                <a:gd name="f1465" fmla="val 1244086"/>
                <a:gd name="f1466" fmla="val 589888"/>
                <a:gd name="f1467" fmla="val 1248264"/>
                <a:gd name="f1468" fmla="val 591027"/>
                <a:gd name="f1469" fmla="val 1252821"/>
                <a:gd name="f1470" fmla="val 594065"/>
                <a:gd name="f1471" fmla="val 598622"/>
                <a:gd name="f1472" fmla="val 607736"/>
                <a:gd name="f1473" fmla="val 1251302"/>
                <a:gd name="f1474" fmla="val 1245226"/>
                <a:gd name="f1475" fmla="val 1220921"/>
                <a:gd name="f1476" fmla="val 601660"/>
                <a:gd name="f1477" fmla="val 595584"/>
                <a:gd name="f1478" fmla="val 592546"/>
                <a:gd name="f1479" fmla="val 589508"/>
                <a:gd name="f1480" fmla="val 1239909"/>
                <a:gd name="f1481" fmla="val 588748"/>
                <a:gd name="f1482" fmla="val 586850"/>
                <a:gd name="f1483" fmla="val 587989"/>
                <a:gd name="f1484" fmla="val 604698"/>
                <a:gd name="f1485" fmla="val 586470"/>
                <a:gd name="f1486" fmla="val 585710"/>
                <a:gd name="f1487" fmla="val 867366"/>
                <a:gd name="f1488" fmla="val 583812"/>
                <a:gd name="f1489" fmla="val 584951"/>
                <a:gd name="f1490" fmla="val 876101"/>
                <a:gd name="f1491" fmla="val 880658"/>
                <a:gd name="f1492" fmla="val 889772"/>
                <a:gd name="f1493" fmla="val 868506"/>
                <a:gd name="f1494" fmla="val 856353"/>
                <a:gd name="f1495" fmla="val 850277"/>
                <a:gd name="f1496" fmla="val 610775"/>
                <a:gd name="f1497" fmla="val 859391"/>
                <a:gd name="f1498" fmla="val 583432"/>
                <a:gd name="f1499" fmla="val 863189"/>
                <a:gd name="f1500" fmla="val 582672"/>
                <a:gd name="f1501" fmla="val 2222342"/>
                <a:gd name="f1502" fmla="val 576217"/>
                <a:gd name="f1503" fmla="val 577356"/>
                <a:gd name="f1504" fmla="val 2231076"/>
                <a:gd name="f1505" fmla="val 580394"/>
                <a:gd name="f1506" fmla="val 2235633"/>
                <a:gd name="f1507" fmla="val 2223481"/>
                <a:gd name="f1508" fmla="val 575837"/>
                <a:gd name="f1509" fmla="val 2218165"/>
                <a:gd name="f1510" fmla="val 575077"/>
                <a:gd name="f1511" fmla="val 1092183"/>
                <a:gd name="f1512" fmla="val 571660"/>
                <a:gd name="f1513" fmla="val 1096361"/>
                <a:gd name="f1514" fmla="val 572799"/>
                <a:gd name="f1515" fmla="val 1100918"/>
                <a:gd name="f1516" fmla="val 1105475"/>
                <a:gd name="f1517" fmla="val 1114589"/>
                <a:gd name="f1518" fmla="val 598623"/>
                <a:gd name="f1519" fmla="val 1099399"/>
                <a:gd name="f1520" fmla="val 604699"/>
                <a:gd name="f1521" fmla="val 607737"/>
                <a:gd name="f1522" fmla="val 1075094"/>
                <a:gd name="f1523" fmla="val 1069018"/>
                <a:gd name="f1524" fmla="val 574318"/>
                <a:gd name="f1525" fmla="val 571280"/>
                <a:gd name="f1526" fmla="val 1088006"/>
                <a:gd name="f1527" fmla="val 570520"/>
                <a:gd name="f1528" fmla="val 568622"/>
                <a:gd name="f1529" fmla="val 569761"/>
                <a:gd name="f1530" fmla="val 2016893"/>
                <a:gd name="f1531" fmla="val 595585"/>
                <a:gd name="f1532" fmla="val 601661"/>
                <a:gd name="f1533" fmla="val 568242"/>
                <a:gd name="f1534" fmla="val 567482"/>
                <a:gd name="f1535" fmla="val 745844"/>
                <a:gd name="f1536" fmla="val 750022"/>
                <a:gd name="f1537" fmla="val 754579"/>
                <a:gd name="f1538" fmla="val 759136"/>
                <a:gd name="f1539" fmla="val 753060"/>
                <a:gd name="f1540" fmla="val 746984"/>
                <a:gd name="f1541" fmla="val 722679"/>
                <a:gd name="f1542" fmla="val 725717"/>
                <a:gd name="f1543" fmla="val 741667"/>
                <a:gd name="f1544" fmla="val 533179"/>
                <a:gd name="f1545" fmla="val 541914"/>
                <a:gd name="f1546" fmla="val 549509"/>
                <a:gd name="f1547" fmla="val 534318"/>
                <a:gd name="f1548" fmla="val 522166"/>
                <a:gd name="f1549" fmla="val 510014"/>
                <a:gd name="f1550" fmla="val 529002"/>
                <a:gd name="f1551" fmla="val 1866889"/>
                <a:gd name="f1552" fmla="val 565584"/>
                <a:gd name="f1553" fmla="val 1871066"/>
                <a:gd name="f1554" fmla="val 566723"/>
                <a:gd name="f1555" fmla="val 1875623"/>
                <a:gd name="f1556" fmla="val 1889295"/>
                <a:gd name="f1557" fmla="val 592547"/>
                <a:gd name="f1558" fmla="val 1874104"/>
                <a:gd name="f1559" fmla="val 1849800"/>
                <a:gd name="f1560" fmla="val 1858914"/>
                <a:gd name="f1561" fmla="val 565204"/>
                <a:gd name="f1562" fmla="val 1862712"/>
                <a:gd name="f1563" fmla="val 564444"/>
                <a:gd name="f1564" fmla="val 1508397"/>
                <a:gd name="f1565" fmla="val 1517132"/>
                <a:gd name="f1566" fmla="val 1521689"/>
                <a:gd name="f1567" fmla="val 1509537"/>
                <a:gd name="f1568" fmla="val 1497384"/>
                <a:gd name="f1569" fmla="val 1485232"/>
                <a:gd name="f1570" fmla="val 1504220"/>
                <a:gd name="f1571" fmla="val 2365130"/>
                <a:gd name="f1572" fmla="val 556470"/>
                <a:gd name="f1573" fmla="val 2369307"/>
                <a:gd name="f1574" fmla="val 557609"/>
                <a:gd name="f1575" fmla="val 2373865"/>
                <a:gd name="f1576" fmla="val 560647"/>
                <a:gd name="f1577" fmla="val 2378422"/>
                <a:gd name="f1578" fmla="val 2387536"/>
                <a:gd name="f1579" fmla="val 2381460"/>
                <a:gd name="f1580" fmla="val 583433"/>
                <a:gd name="f1581" fmla="val 2372346"/>
                <a:gd name="f1582" fmla="val 589509"/>
                <a:gd name="f1583" fmla="val 2366269"/>
                <a:gd name="f1584" fmla="val 2354117"/>
                <a:gd name="f1585" fmla="val 2348041"/>
                <a:gd name="f1586" fmla="val 562166"/>
                <a:gd name="f1587" fmla="val 559128"/>
                <a:gd name="f1588" fmla="val 2357155"/>
                <a:gd name="f1589" fmla="val 556090"/>
                <a:gd name="f1590" fmla="val 2360953"/>
                <a:gd name="f1591" fmla="val 555330"/>
                <a:gd name="f1592" fmla="val 1620805"/>
                <a:gd name="f1593" fmla="val 550394"/>
                <a:gd name="f1594" fmla="val 551533"/>
                <a:gd name="f1595" fmla="val 1629540"/>
                <a:gd name="f1596" fmla="val 554571"/>
                <a:gd name="f1597" fmla="val 577357"/>
                <a:gd name="f1598" fmla="val 1628021"/>
                <a:gd name="f1599" fmla="val 586471"/>
                <a:gd name="f1600" fmla="val 1603716"/>
                <a:gd name="f1601" fmla="val 1597640"/>
                <a:gd name="f1602" fmla="val 553052"/>
                <a:gd name="f1603" fmla="val 550014"/>
                <a:gd name="f1604" fmla="val 1616628"/>
                <a:gd name="f1605" fmla="val 549254"/>
                <a:gd name="f1606" fmla="val 2097781"/>
                <a:gd name="f1607" fmla="val 544317"/>
                <a:gd name="f1608" fmla="val 545456"/>
                <a:gd name="f1609" fmla="val 2106516"/>
                <a:gd name="f1610" fmla="val 548494"/>
                <a:gd name="f1611" fmla="val 553051"/>
                <a:gd name="f1612" fmla="val 562165"/>
                <a:gd name="f1613" fmla="val 2098921"/>
                <a:gd name="f1614" fmla="val 2080692"/>
                <a:gd name="f1615" fmla="val 2074616"/>
                <a:gd name="f1616" fmla="val 559127"/>
                <a:gd name="f1617" fmla="val 546975"/>
                <a:gd name="f1618" fmla="val 543937"/>
                <a:gd name="f1619" fmla="val 2093604"/>
                <a:gd name="f1620" fmla="val 543177"/>
                <a:gd name="f1621" fmla="val 1745366"/>
                <a:gd name="f1622" fmla="val 538241"/>
                <a:gd name="f1623" fmla="val 1749544"/>
                <a:gd name="f1624" fmla="val 539380"/>
                <a:gd name="f1625" fmla="val 1754101"/>
                <a:gd name="f1626" fmla="val 542418"/>
                <a:gd name="f1627" fmla="val 1758658"/>
                <a:gd name="f1628" fmla="val 1767772"/>
                <a:gd name="f1629" fmla="val 556089"/>
                <a:gd name="f1630" fmla="val 540899"/>
                <a:gd name="f1631" fmla="val 1737391"/>
                <a:gd name="f1632" fmla="val 537861"/>
                <a:gd name="f1633" fmla="val 1741189"/>
                <a:gd name="f1634" fmla="val 537101"/>
                <a:gd name="f1635" fmla="val 624322"/>
                <a:gd name="f1636" fmla="val 529127"/>
                <a:gd name="f1637" fmla="val 530266"/>
                <a:gd name="f1638" fmla="val 633056"/>
                <a:gd name="f1639" fmla="val 533304"/>
                <a:gd name="f1640" fmla="val 625461"/>
                <a:gd name="f1641" fmla="val 613309"/>
                <a:gd name="f1642" fmla="val 607233"/>
                <a:gd name="f1643" fmla="val 531785"/>
                <a:gd name="f1644" fmla="val 528747"/>
                <a:gd name="f1645" fmla="val 620145"/>
                <a:gd name="f1646" fmla="val 527987"/>
                <a:gd name="f1647" fmla="val 958508"/>
                <a:gd name="f1648" fmla="val 523051"/>
                <a:gd name="f1649" fmla="val 962686"/>
                <a:gd name="f1650" fmla="val 524190"/>
                <a:gd name="f1651" fmla="val 967243"/>
                <a:gd name="f1652" fmla="val 527228"/>
                <a:gd name="f1653" fmla="val 965724"/>
                <a:gd name="f1654" fmla="val 959648"/>
                <a:gd name="f1655" fmla="val 941419"/>
                <a:gd name="f1656" fmla="val 534823"/>
                <a:gd name="f1657" fmla="val 525709"/>
                <a:gd name="f1658" fmla="val 950533"/>
                <a:gd name="f1659" fmla="val 522671"/>
                <a:gd name="f1660" fmla="val 954331"/>
                <a:gd name="f1661" fmla="val 521911"/>
                <a:gd name="f1662" fmla="val 1177248"/>
                <a:gd name="f1663" fmla="val 507861"/>
                <a:gd name="f1664" fmla="val 509000"/>
                <a:gd name="f1665" fmla="val 1185983"/>
                <a:gd name="f1666" fmla="val 512038"/>
                <a:gd name="f1667" fmla="val 516595"/>
                <a:gd name="f1668" fmla="val 537862"/>
                <a:gd name="f1669" fmla="val 540900"/>
                <a:gd name="f1670" fmla="val 1178388"/>
                <a:gd name="f1671" fmla="val 543938"/>
                <a:gd name="f1672" fmla="val 546976"/>
                <a:gd name="f1673" fmla="val 1160159"/>
                <a:gd name="f1674" fmla="val 534824"/>
                <a:gd name="f1675" fmla="val 510519"/>
                <a:gd name="f1676" fmla="val 507481"/>
                <a:gd name="f1677" fmla="val 1173071"/>
                <a:gd name="f1678" fmla="val 506721"/>
                <a:gd name="f1679" fmla="val 1399027"/>
                <a:gd name="f1680" fmla="val 504823"/>
                <a:gd name="f1681" fmla="val 1403205"/>
                <a:gd name="f1682" fmla="val 505962"/>
                <a:gd name="f1683" fmla="val 1407762"/>
                <a:gd name="f1684" fmla="val 513557"/>
                <a:gd name="f1685" fmla="val 1421433"/>
                <a:gd name="f1686" fmla="val 1406243"/>
                <a:gd name="f1687" fmla="val 1400167"/>
                <a:gd name="f1688" fmla="val 1388014"/>
                <a:gd name="f1689" fmla="val 1381938"/>
                <a:gd name="f1690" fmla="val 531786"/>
                <a:gd name="f1691" fmla="val 1391052"/>
                <a:gd name="f1692" fmla="val 504443"/>
                <a:gd name="f1693" fmla="val 1394850"/>
                <a:gd name="f1694" fmla="val 503683"/>
                <a:gd name="f1695" fmla="val 2194999"/>
                <a:gd name="f1696" fmla="val 492670"/>
                <a:gd name="f1697" fmla="val 2199176"/>
                <a:gd name="f1698" fmla="val 493809"/>
                <a:gd name="f1699" fmla="val 2203734"/>
                <a:gd name="f1700" fmla="val 496847"/>
                <a:gd name="f1701" fmla="val 501404"/>
                <a:gd name="f1702" fmla="val 510518"/>
                <a:gd name="f1703" fmla="val 2196138"/>
                <a:gd name="f1704" fmla="val 519633"/>
                <a:gd name="f1705" fmla="val 2174872"/>
                <a:gd name="f1706" fmla="val 504442"/>
                <a:gd name="f1707" fmla="val 498366"/>
                <a:gd name="f1708" fmla="val 495328"/>
                <a:gd name="f1709" fmla="val 2187024"/>
                <a:gd name="f1710" fmla="val 492290"/>
                <a:gd name="f1711" fmla="val 2190822"/>
                <a:gd name="f1712" fmla="val 491530"/>
                <a:gd name="f1713" fmla="val 1912459"/>
                <a:gd name="f1714" fmla="val 480518"/>
                <a:gd name="f1715" fmla="val 1916637"/>
                <a:gd name="f1716" fmla="val 481657"/>
                <a:gd name="f1717" fmla="val 1921194"/>
                <a:gd name="f1718" fmla="val 484695"/>
                <a:gd name="f1719" fmla="val 489252"/>
                <a:gd name="f1720" fmla="val 1919675"/>
                <a:gd name="f1721" fmla="val 1913598"/>
                <a:gd name="f1722" fmla="val 1901446"/>
                <a:gd name="f1723" fmla="val 1895370"/>
                <a:gd name="f1724" fmla="val 1892332"/>
                <a:gd name="f1725" fmla="val 486214"/>
                <a:gd name="f1726" fmla="val 483176"/>
                <a:gd name="f1727" fmla="val 480138"/>
                <a:gd name="f1728" fmla="val 1908282"/>
                <a:gd name="f1729" fmla="val 479378"/>
                <a:gd name="f1730" fmla="val 803567"/>
                <a:gd name="f1731" fmla="val 812302"/>
                <a:gd name="f1732" fmla="val 816859"/>
                <a:gd name="f1733" fmla="val 810783"/>
                <a:gd name="f1734" fmla="val 804706"/>
                <a:gd name="f1735" fmla="val 786478"/>
                <a:gd name="f1736" fmla="val 795592"/>
                <a:gd name="f1737" fmla="val 799390"/>
                <a:gd name="f1738" fmla="val 1550930"/>
                <a:gd name="f1739" fmla="val 471404"/>
                <a:gd name="f1740" fmla="val 472543"/>
                <a:gd name="f1741" fmla="val 1559665"/>
                <a:gd name="f1742" fmla="val 475581"/>
                <a:gd name="f1743" fmla="val 1564222"/>
                <a:gd name="f1744" fmla="val 1573336"/>
                <a:gd name="f1745" fmla="val 501405"/>
                <a:gd name="f1746" fmla="val 1558146"/>
                <a:gd name="f1747" fmla="val 498367"/>
                <a:gd name="f1748" fmla="val 474062"/>
                <a:gd name="f1749" fmla="val 471024"/>
                <a:gd name="f1750" fmla="val 1546753"/>
                <a:gd name="f1751" fmla="val 470264"/>
                <a:gd name="f1752" fmla="val 2307407"/>
                <a:gd name="f1753" fmla="val 465328"/>
                <a:gd name="f1754" fmla="val 466467"/>
                <a:gd name="f1755" fmla="val 2316141"/>
                <a:gd name="f1756" fmla="val 469505"/>
                <a:gd name="f1757" fmla="val 2323736"/>
                <a:gd name="f1758" fmla="val 492291"/>
                <a:gd name="f1759" fmla="val 2314622"/>
                <a:gd name="f1760" fmla="val 2296394"/>
                <a:gd name="f1761" fmla="val 2290318"/>
                <a:gd name="f1762" fmla="val 2284242"/>
                <a:gd name="f1763" fmla="val 467986"/>
                <a:gd name="f1764" fmla="val 2299432"/>
                <a:gd name="f1765" fmla="val 464948"/>
                <a:gd name="f1766" fmla="val 2303230"/>
                <a:gd name="f1767" fmla="val 464188"/>
                <a:gd name="f1768" fmla="val 1076992"/>
                <a:gd name="f1769" fmla="val 462290"/>
                <a:gd name="f1770" fmla="val 463429"/>
                <a:gd name="f1771" fmla="val 1085727"/>
                <a:gd name="f1772" fmla="val 489253"/>
                <a:gd name="f1773" fmla="val 495329"/>
                <a:gd name="f1774" fmla="val 1078132"/>
                <a:gd name="f1775" fmla="val 1059903"/>
                <a:gd name="f1776" fmla="val 1056865"/>
                <a:gd name="f1777" fmla="val 461910"/>
                <a:gd name="f1778" fmla="val 1072815"/>
                <a:gd name="f1779" fmla="val 461150"/>
                <a:gd name="f1780" fmla="val 456214"/>
                <a:gd name="f1781" fmla="val 457353"/>
                <a:gd name="f1782" fmla="val 460391"/>
                <a:gd name="f1783" fmla="val 486215"/>
                <a:gd name="f1784" fmla="val 483177"/>
                <a:gd name="f1785" fmla="val 458872"/>
                <a:gd name="f1786" fmla="val 455834"/>
                <a:gd name="f1787" fmla="val 455074"/>
                <a:gd name="f1788" fmla="val 1280542"/>
                <a:gd name="f1789" fmla="val 453176"/>
                <a:gd name="f1790" fmla="val 1284720"/>
                <a:gd name="f1791" fmla="val 454315"/>
                <a:gd name="f1792" fmla="val 1289277"/>
                <a:gd name="f1793" fmla="val 480139"/>
                <a:gd name="f1794" fmla="val 1287758"/>
                <a:gd name="f1795" fmla="val 1281682"/>
                <a:gd name="f1796" fmla="val 1269529"/>
                <a:gd name="f1797" fmla="val 1263453"/>
                <a:gd name="f1798" fmla="val 1257377"/>
                <a:gd name="f1799" fmla="val 1272567"/>
                <a:gd name="f1800" fmla="val 452796"/>
                <a:gd name="f1801" fmla="val 1276365"/>
                <a:gd name="f1802" fmla="val 452036"/>
                <a:gd name="f1803" fmla="val 679006"/>
                <a:gd name="f1804" fmla="val 450138"/>
                <a:gd name="f1805" fmla="val 451277"/>
                <a:gd name="f1806" fmla="val 687741"/>
                <a:gd name="f1807" fmla="val 692298"/>
                <a:gd name="f1808" fmla="val 695336"/>
                <a:gd name="f1809" fmla="val 477101"/>
                <a:gd name="f1810" fmla="val 661917"/>
                <a:gd name="f1811" fmla="val 655841"/>
                <a:gd name="f1812" fmla="val 671031"/>
                <a:gd name="f1813" fmla="val 449758"/>
                <a:gd name="f1814" fmla="val 674829"/>
                <a:gd name="f1815" fmla="val 448998"/>
                <a:gd name="f1816" fmla="val 1815242"/>
                <a:gd name="f1817" fmla="val 447099"/>
                <a:gd name="f1818" fmla="val 448238"/>
                <a:gd name="f1819" fmla="val 1823976"/>
                <a:gd name="f1820" fmla="val 451276"/>
                <a:gd name="f1821" fmla="val 455833"/>
                <a:gd name="f1822" fmla="val 1837647"/>
                <a:gd name="f1823" fmla="val 464947"/>
                <a:gd name="f1824" fmla="val 477100"/>
                <a:gd name="f1825" fmla="val 1798152"/>
                <a:gd name="f1826" fmla="val 458871"/>
                <a:gd name="f1827" fmla="val 452795"/>
                <a:gd name="f1828" fmla="val 449757"/>
                <a:gd name="f1829" fmla="val 1807267"/>
                <a:gd name="f1830" fmla="val 446719"/>
                <a:gd name="f1831" fmla="val 1811064"/>
                <a:gd name="f1832" fmla="val 445959"/>
                <a:gd name="f1833" fmla="val 1699795"/>
                <a:gd name="f1834" fmla="val 444061"/>
                <a:gd name="f1835" fmla="val 445200"/>
                <a:gd name="f1836" fmla="val 1708530"/>
                <a:gd name="f1837" fmla="val 1713087"/>
                <a:gd name="f1838" fmla="val 461909"/>
                <a:gd name="f1839" fmla="val 1700934"/>
                <a:gd name="f1840" fmla="val 443681"/>
                <a:gd name="f1841" fmla="val 1695618"/>
                <a:gd name="f1842" fmla="val 442921"/>
                <a:gd name="f1843" fmla="val 888633"/>
                <a:gd name="f1844" fmla="val 434947"/>
                <a:gd name="f1845" fmla="val 892811"/>
                <a:gd name="f1846" fmla="val 436086"/>
                <a:gd name="f1847" fmla="val 897368"/>
                <a:gd name="f1848" fmla="val 439124"/>
                <a:gd name="f1849" fmla="val 889773"/>
                <a:gd name="f1850" fmla="val 865468"/>
                <a:gd name="f1851" fmla="val 440643"/>
                <a:gd name="f1852" fmla="val 437605"/>
                <a:gd name="f1853" fmla="val 434567"/>
                <a:gd name="f1854" fmla="val 884456"/>
                <a:gd name="f1855" fmla="val 433807"/>
                <a:gd name="f1856" fmla="val 2158542"/>
                <a:gd name="f1857" fmla="val 407605"/>
                <a:gd name="f1858" fmla="val 2162719"/>
                <a:gd name="f1859" fmla="val 408744"/>
                <a:gd name="f1860" fmla="val 2167276"/>
                <a:gd name="f1861" fmla="val 411782"/>
                <a:gd name="f1862" fmla="val 2171833"/>
                <a:gd name="f1863" fmla="val 416339"/>
                <a:gd name="f1864" fmla="val 425453"/>
                <a:gd name="f1865" fmla="val 434568"/>
                <a:gd name="f1866" fmla="val 2165757"/>
                <a:gd name="f1867" fmla="val 440644"/>
                <a:gd name="f1868" fmla="val 2159681"/>
                <a:gd name="f1869" fmla="val 443682"/>
                <a:gd name="f1870" fmla="val 2147529"/>
                <a:gd name="f1871" fmla="val 446720"/>
                <a:gd name="f1872" fmla="val 2135377"/>
                <a:gd name="f1873" fmla="val 422415"/>
                <a:gd name="f1874" fmla="val 410263"/>
                <a:gd name="f1875" fmla="val 407225"/>
                <a:gd name="f1876" fmla="val 2154365"/>
                <a:gd name="f1877" fmla="val 406465"/>
                <a:gd name="f1878" fmla="val 1484092"/>
                <a:gd name="f1879" fmla="val 1492827"/>
                <a:gd name="f1880" fmla="val 1506498"/>
                <a:gd name="f1881" fmla="val 1485231"/>
                <a:gd name="f1882" fmla="val 1473079"/>
                <a:gd name="f1883" fmla="val 1467003"/>
                <a:gd name="f1884" fmla="val 1460927"/>
                <a:gd name="f1885" fmla="val 1463965"/>
                <a:gd name="f1886" fmla="val 413301"/>
                <a:gd name="f1887" fmla="val 1476117"/>
                <a:gd name="f1888" fmla="val 1479915"/>
                <a:gd name="f1889" fmla="val 1365608"/>
                <a:gd name="f1890" fmla="val 404567"/>
                <a:gd name="f1891" fmla="val 1369786"/>
                <a:gd name="f1892" fmla="val 405706"/>
                <a:gd name="f1893" fmla="val 1374343"/>
                <a:gd name="f1894" fmla="val 431530"/>
                <a:gd name="f1895" fmla="val 437606"/>
                <a:gd name="f1896" fmla="val 1366748"/>
                <a:gd name="f1897" fmla="val 1342443"/>
                <a:gd name="f1898" fmla="val 419377"/>
                <a:gd name="f1899" fmla="val 1357633"/>
                <a:gd name="f1900" fmla="val 404187"/>
                <a:gd name="f1901" fmla="val 1361431"/>
                <a:gd name="f1902" fmla="val 403427"/>
                <a:gd name="f1903" fmla="val 988889"/>
                <a:gd name="f1904" fmla="val 997623"/>
                <a:gd name="f1905" fmla="val 1002180"/>
                <a:gd name="f1906" fmla="val 1011295"/>
                <a:gd name="f1907" fmla="val 990028"/>
                <a:gd name="f1908" fmla="val 977876"/>
                <a:gd name="f1909" fmla="val 984712"/>
                <a:gd name="f1910" fmla="val 1182565"/>
                <a:gd name="f1911" fmla="val 394312"/>
                <a:gd name="f1912" fmla="val 1186742"/>
                <a:gd name="f1913" fmla="val 395072"/>
                <a:gd name="f1914" fmla="val 398110"/>
                <a:gd name="f1915" fmla="val 404186"/>
                <a:gd name="f1916" fmla="val 413300"/>
                <a:gd name="f1917" fmla="val 1196616"/>
                <a:gd name="f1918" fmla="val 428491"/>
                <a:gd name="f1919" fmla="val 1181425"/>
                <a:gd name="f1920" fmla="val 431529"/>
                <a:gd name="f1921" fmla="val 1163197"/>
                <a:gd name="f1922" fmla="val 410262"/>
                <a:gd name="f1923" fmla="val 393553"/>
                <a:gd name="f1924" fmla="val 389376"/>
                <a:gd name="f1925" fmla="val 390515"/>
                <a:gd name="f1926" fmla="val 407224"/>
                <a:gd name="f1927" fmla="val 401148"/>
                <a:gd name="f1928" fmla="val 1600678"/>
                <a:gd name="f1929" fmla="val 392034"/>
                <a:gd name="f1930" fmla="val 388996"/>
                <a:gd name="f1931" fmla="val 388236"/>
                <a:gd name="f1932" fmla="val 1961068"/>
                <a:gd name="f1933" fmla="val 380262"/>
                <a:gd name="f1934" fmla="val 381401"/>
                <a:gd name="f1935" fmla="val 1969803"/>
                <a:gd name="f1936" fmla="val 384439"/>
                <a:gd name="f1937" fmla="val 1974360"/>
                <a:gd name="f1938" fmla="val 1968284"/>
                <a:gd name="f1939" fmla="val 1943979"/>
                <a:gd name="f1940" fmla="val 382920"/>
                <a:gd name="f1941" fmla="val 1953093"/>
                <a:gd name="f1942" fmla="val 379882"/>
                <a:gd name="f1943" fmla="val 1956891"/>
                <a:gd name="f1944" fmla="val 379122"/>
                <a:gd name="f1945" fmla="val 770148"/>
                <a:gd name="f1946" fmla="val 778883"/>
                <a:gd name="f1947" fmla="val 777364"/>
                <a:gd name="f1948" fmla="val 771287"/>
                <a:gd name="f1949" fmla="val 759135"/>
                <a:gd name="f1950" fmla="val 385958"/>
                <a:gd name="f1951" fmla="val 762173"/>
                <a:gd name="f1952" fmla="val 765971"/>
                <a:gd name="f1953" fmla="val 2240571"/>
                <a:gd name="f1954" fmla="val 352920"/>
                <a:gd name="f1955" fmla="val 354059"/>
                <a:gd name="f1956" fmla="val 2249305"/>
                <a:gd name="f1957" fmla="val 357097"/>
                <a:gd name="f1958" fmla="val 2253862"/>
                <a:gd name="f1959" fmla="val 361654"/>
                <a:gd name="f1960" fmla="val 2262976"/>
                <a:gd name="f1961" fmla="val 370768"/>
                <a:gd name="f1962" fmla="val 2256900"/>
                <a:gd name="f1963" fmla="val 379883"/>
                <a:gd name="f1964" fmla="val 2247786"/>
                <a:gd name="f1965" fmla="val 385959"/>
                <a:gd name="f1966" fmla="val 388997"/>
                <a:gd name="f1967" fmla="val 392035"/>
                <a:gd name="f1968" fmla="val 367730"/>
                <a:gd name="f1969" fmla="val 355578"/>
                <a:gd name="f1970" fmla="val 2232596"/>
                <a:gd name="f1971" fmla="val 352540"/>
                <a:gd name="f1972" fmla="val 2236393"/>
                <a:gd name="f1973" fmla="val 351780"/>
                <a:gd name="f1974" fmla="val 2082590"/>
                <a:gd name="f1975" fmla="val 2091325"/>
                <a:gd name="f1976" fmla="val 2095882"/>
                <a:gd name="f1977" fmla="val 2104996"/>
                <a:gd name="f1978" fmla="val 382921"/>
                <a:gd name="f1979" fmla="val 2083730"/>
                <a:gd name="f1980" fmla="val 2071577"/>
                <a:gd name="f1981" fmla="val 2065501"/>
                <a:gd name="f1982" fmla="val 2059425"/>
                <a:gd name="f1983" fmla="val 2062463"/>
                <a:gd name="f1984" fmla="val 2074615"/>
                <a:gd name="f1985" fmla="val 2078413"/>
                <a:gd name="f1986" fmla="val 1080030"/>
                <a:gd name="f1987" fmla="val 337729"/>
                <a:gd name="f1988" fmla="val 338868"/>
                <a:gd name="f1989" fmla="val 1088765"/>
                <a:gd name="f1990" fmla="val 341906"/>
                <a:gd name="f1991" fmla="val 346463"/>
                <a:gd name="f1992" fmla="val 1102436"/>
                <a:gd name="f1993" fmla="val 355577"/>
                <a:gd name="f1994" fmla="val 373806"/>
                <a:gd name="f1995" fmla="val 376844"/>
                <a:gd name="f1996" fmla="val 364692"/>
                <a:gd name="f1997" fmla="val 352539"/>
                <a:gd name="f1998" fmla="val 340387"/>
                <a:gd name="f1999" fmla="val 1072055"/>
                <a:gd name="f2000" fmla="val 337349"/>
                <a:gd name="f2001" fmla="val 1075853"/>
                <a:gd name="f2002" fmla="val 336589"/>
                <a:gd name="f2003" fmla="val 1787899"/>
                <a:gd name="f2004" fmla="val 331653"/>
                <a:gd name="f2005" fmla="val 332792"/>
                <a:gd name="f2006" fmla="val 1796634"/>
                <a:gd name="f2007" fmla="val 335830"/>
                <a:gd name="f2008" fmla="val 1801191"/>
                <a:gd name="f2009" fmla="val 349501"/>
                <a:gd name="f2010" fmla="val 1795115"/>
                <a:gd name="f2011" fmla="val 1789038"/>
                <a:gd name="f2012" fmla="val 1776886"/>
                <a:gd name="f2013" fmla="val 358616"/>
                <a:gd name="f2014" fmla="val 334311"/>
                <a:gd name="f2015" fmla="val 331273"/>
                <a:gd name="f2016" fmla="val 1783722"/>
                <a:gd name="f2017" fmla="val 330513"/>
                <a:gd name="f2018" fmla="val 1879040"/>
                <a:gd name="f2019" fmla="val 328615"/>
                <a:gd name="f2020" fmla="val 1883217"/>
                <a:gd name="f2021" fmla="val 329754"/>
                <a:gd name="f2022" fmla="val 1887775"/>
                <a:gd name="f2023" fmla="val 1886256"/>
                <a:gd name="f2024" fmla="val 1880179"/>
                <a:gd name="f2025" fmla="val 1868027"/>
                <a:gd name="f2026" fmla="val 1861951"/>
                <a:gd name="f2027" fmla="val 343425"/>
                <a:gd name="f2028" fmla="val 1871065"/>
                <a:gd name="f2029" fmla="val 328235"/>
                <a:gd name="f2030" fmla="val 1874863"/>
                <a:gd name="f2031" fmla="val 327475"/>
                <a:gd name="f2032" fmla="val 1265352"/>
                <a:gd name="f2033" fmla="val 325577"/>
                <a:gd name="f2034" fmla="val 326716"/>
                <a:gd name="f2035" fmla="val 1274087"/>
                <a:gd name="f2036" fmla="val 1278644"/>
                <a:gd name="f2037" fmla="val 1272568"/>
                <a:gd name="f2038" fmla="val 1254339"/>
                <a:gd name="f2039" fmla="val 1248263"/>
                <a:gd name="f2040" fmla="val 325197"/>
                <a:gd name="f2041" fmla="val 1261175"/>
                <a:gd name="f2042" fmla="val 324437"/>
                <a:gd name="f2043" fmla="val 864328"/>
                <a:gd name="f2044" fmla="val 319501"/>
                <a:gd name="f2045" fmla="val 320640"/>
                <a:gd name="f2046" fmla="val 873063"/>
                <a:gd name="f2047" fmla="val 323678"/>
                <a:gd name="f2048" fmla="val 349502"/>
                <a:gd name="f2049" fmla="val 346464"/>
                <a:gd name="f2050" fmla="val 322159"/>
                <a:gd name="f2051" fmla="val 319121"/>
                <a:gd name="f2052" fmla="val 860151"/>
                <a:gd name="f2053" fmla="val 318361"/>
                <a:gd name="f2054" fmla="val 1459788"/>
                <a:gd name="f2055" fmla="val 316463"/>
                <a:gd name="f2056" fmla="val 317602"/>
                <a:gd name="f2057" fmla="val 1468523"/>
                <a:gd name="f2058" fmla="val 1482194"/>
                <a:gd name="f2059" fmla="val 1476118"/>
                <a:gd name="f2060" fmla="val 343426"/>
                <a:gd name="f2061" fmla="val 1467004"/>
                <a:gd name="f2062" fmla="val 1460928"/>
                <a:gd name="f2063" fmla="val 1448775"/>
                <a:gd name="f2064" fmla="val 316083"/>
                <a:gd name="f2065" fmla="val 1455611"/>
                <a:gd name="f2066" fmla="val 315323"/>
                <a:gd name="f2067" fmla="val 310387"/>
                <a:gd name="f2068" fmla="val 311526"/>
                <a:gd name="f2069" fmla="val 314564"/>
                <a:gd name="f2070" fmla="val 340388"/>
                <a:gd name="f2071" fmla="val 337350"/>
                <a:gd name="f2072" fmla="val 313045"/>
                <a:gd name="f2073" fmla="val 310007"/>
                <a:gd name="f2074" fmla="val 309247"/>
                <a:gd name="f2075" fmla="val 1577893"/>
                <a:gd name="f2076" fmla="val 297095"/>
                <a:gd name="f2077" fmla="val 297855"/>
                <a:gd name="f2078" fmla="val 1587008"/>
                <a:gd name="f2079" fmla="val 300893"/>
                <a:gd name="f2080" fmla="val 1591565"/>
                <a:gd name="f2081" fmla="val 306969"/>
                <a:gd name="f2082" fmla="val 1600679"/>
                <a:gd name="f2083" fmla="val 1594603"/>
                <a:gd name="f2084" fmla="val 325198"/>
                <a:gd name="f2085" fmla="val 1585489"/>
                <a:gd name="f2086" fmla="val 331274"/>
                <a:gd name="f2087" fmla="val 334312"/>
                <a:gd name="f2088" fmla="val 1567260"/>
                <a:gd name="f2089" fmla="val 303931"/>
                <a:gd name="f2090" fmla="val 1568779"/>
                <a:gd name="f2091" fmla="val 296336"/>
                <a:gd name="f2092" fmla="val 955470"/>
                <a:gd name="f2093" fmla="val 295196"/>
                <a:gd name="f2094" fmla="val 296335"/>
                <a:gd name="f2095" fmla="val 964205"/>
                <a:gd name="f2096" fmla="val 299373"/>
                <a:gd name="f2097" fmla="val 303930"/>
                <a:gd name="f2098" fmla="val 313044"/>
                <a:gd name="f2099" fmla="val 956610"/>
                <a:gd name="f2100" fmla="val 310006"/>
                <a:gd name="f2101" fmla="val 297854"/>
                <a:gd name="f2102" fmla="val 294816"/>
                <a:gd name="f2103" fmla="val 951293"/>
                <a:gd name="f2104" fmla="val 294056"/>
                <a:gd name="f2105" fmla="val 283044"/>
                <a:gd name="f2106" fmla="val 284183"/>
                <a:gd name="f2107" fmla="val 287221"/>
                <a:gd name="f2108" fmla="val 291778"/>
                <a:gd name="f2109" fmla="val 300892"/>
                <a:gd name="f2110" fmla="val 285702"/>
                <a:gd name="f2111" fmla="val 282664"/>
                <a:gd name="f2112" fmla="val 281904"/>
                <a:gd name="f2113" fmla="val 1979296"/>
                <a:gd name="f2114" fmla="val 267854"/>
                <a:gd name="f2115" fmla="val 268993"/>
                <a:gd name="f2116" fmla="val 1988031"/>
                <a:gd name="f2117" fmla="val 272031"/>
                <a:gd name="f2118" fmla="val 276588"/>
                <a:gd name="f2119" fmla="val 1995626"/>
                <a:gd name="f2120" fmla="val 294817"/>
                <a:gd name="f2121" fmla="val 1986512"/>
                <a:gd name="f2122" fmla="val 1968283"/>
                <a:gd name="f2123" fmla="val 1962207"/>
                <a:gd name="f2124" fmla="val 1956131"/>
                <a:gd name="f2125" fmla="val 279626"/>
                <a:gd name="f2126" fmla="val 1959169"/>
                <a:gd name="f2127" fmla="val 273550"/>
                <a:gd name="f2128" fmla="val 270512"/>
                <a:gd name="f2129" fmla="val 1971321"/>
                <a:gd name="f2130" fmla="val 267474"/>
                <a:gd name="f2131" fmla="val 1975119"/>
                <a:gd name="f2132" fmla="val 266714"/>
                <a:gd name="f2133" fmla="val 1182945"/>
                <a:gd name="f2134" fmla="val 1175349"/>
                <a:gd name="f2135" fmla="val 1151045"/>
                <a:gd name="f2136" fmla="val 1164716"/>
                <a:gd name="f2137" fmla="val 265955"/>
                <a:gd name="f2138" fmla="val 2167656"/>
                <a:gd name="f2139" fmla="val 246587"/>
                <a:gd name="f2140" fmla="val 247726"/>
                <a:gd name="f2141" fmla="val 2176391"/>
                <a:gd name="f2142" fmla="val 250764"/>
                <a:gd name="f2143" fmla="val 255321"/>
                <a:gd name="f2144" fmla="val 264435"/>
                <a:gd name="f2145" fmla="val 2168795"/>
                <a:gd name="f2146" fmla="val 2156643"/>
                <a:gd name="f2147" fmla="val 258359"/>
                <a:gd name="f2148" fmla="val 252283"/>
                <a:gd name="f2149" fmla="val 249245"/>
                <a:gd name="f2150" fmla="val 246207"/>
                <a:gd name="f2151" fmla="val 2163479"/>
                <a:gd name="f2152" fmla="val 245447"/>
                <a:gd name="f2153" fmla="val 2073477"/>
                <a:gd name="f2154" fmla="val 240511"/>
                <a:gd name="f2155" fmla="val 241650"/>
                <a:gd name="f2156" fmla="val 244688"/>
                <a:gd name="f2157" fmla="val 2056387"/>
                <a:gd name="f2158" fmla="val 2050311"/>
                <a:gd name="f2159" fmla="val 2053349"/>
                <a:gd name="f2160" fmla="val 243169"/>
                <a:gd name="f2161" fmla="val 240131"/>
                <a:gd name="f2162" fmla="val 2069299"/>
                <a:gd name="f2163" fmla="val 239371"/>
                <a:gd name="f2164" fmla="val 1505359"/>
                <a:gd name="f2165" fmla="val 222283"/>
                <a:gd name="f2166" fmla="val 223422"/>
                <a:gd name="f2167" fmla="val 1514094"/>
                <a:gd name="f2168" fmla="val 226460"/>
                <a:gd name="f2169" fmla="val 231017"/>
                <a:gd name="f2170" fmla="val 249246"/>
                <a:gd name="f2171" fmla="val 255322"/>
                <a:gd name="f2172" fmla="val 1506499"/>
                <a:gd name="f2173" fmla="val 258360"/>
                <a:gd name="f2174" fmla="val 261398"/>
                <a:gd name="f2175" fmla="val 234055"/>
                <a:gd name="f2176" fmla="val 227979"/>
                <a:gd name="f2177" fmla="val 224941"/>
                <a:gd name="f2178" fmla="val 221903"/>
                <a:gd name="f2179" fmla="val 1501182"/>
                <a:gd name="f2180" fmla="val 221143"/>
                <a:gd name="f2181" fmla="val 1007117"/>
                <a:gd name="f2182" fmla="val 1015852"/>
                <a:gd name="f2183" fmla="val 1020409"/>
                <a:gd name="f2184" fmla="val 252284"/>
                <a:gd name="f2185" fmla="val 237093"/>
                <a:gd name="f2186" fmla="val 986990"/>
                <a:gd name="f2187" fmla="val 1002940"/>
                <a:gd name="f2188" fmla="val 1298771"/>
                <a:gd name="f2189" fmla="val 210131"/>
                <a:gd name="f2190" fmla="val 211270"/>
                <a:gd name="f2191" fmla="val 1307506"/>
                <a:gd name="f2192" fmla="val 214308"/>
                <a:gd name="f2193" fmla="val 1312063"/>
                <a:gd name="f2194" fmla="val 218865"/>
                <a:gd name="f2195" fmla="val 240132"/>
                <a:gd name="f2196" fmla="val 1305987"/>
                <a:gd name="f2197" fmla="val 243170"/>
                <a:gd name="f2198" fmla="val 1299910"/>
                <a:gd name="f2199" fmla="val 246208"/>
                <a:gd name="f2200" fmla="val 237094"/>
                <a:gd name="f2201" fmla="val 215827"/>
                <a:gd name="f2202" fmla="val 212789"/>
                <a:gd name="f2203" fmla="val 209751"/>
                <a:gd name="f2204" fmla="val 1294594"/>
                <a:gd name="f2205" fmla="val 208991"/>
                <a:gd name="f2206" fmla="val 1881700"/>
                <a:gd name="f2207" fmla="val 207472"/>
                <a:gd name="f2208" fmla="val 1886257"/>
                <a:gd name="f2209" fmla="val 1890814"/>
                <a:gd name="f2210" fmla="val 1895371"/>
                <a:gd name="f2211" fmla="val 1864990"/>
                <a:gd name="f2212" fmla="val 1872585"/>
                <a:gd name="f2213" fmla="val 206713"/>
                <a:gd name="f2214" fmla="val 205953"/>
                <a:gd name="f2215" fmla="val 1657262"/>
                <a:gd name="f2216" fmla="val 207093"/>
                <a:gd name="f2217" fmla="val 208232"/>
                <a:gd name="f2218" fmla="val 1665997"/>
                <a:gd name="f2219" fmla="val 234056"/>
                <a:gd name="f2220" fmla="val 1664478"/>
                <a:gd name="f2221" fmla="val 1653085"/>
                <a:gd name="f2222" fmla="val 1769671"/>
                <a:gd name="f2223" fmla="val 201017"/>
                <a:gd name="f2224" fmla="val 202156"/>
                <a:gd name="f2225" fmla="val 1778405"/>
                <a:gd name="f2226" fmla="val 205194"/>
                <a:gd name="f2227" fmla="val 227980"/>
                <a:gd name="f2228" fmla="val 1752581"/>
                <a:gd name="f2229" fmla="val 203675"/>
                <a:gd name="f2230" fmla="val 200637"/>
                <a:gd name="f2231" fmla="val 1765493"/>
                <a:gd name="f2232" fmla="val 199877"/>
                <a:gd name="f2233" fmla="val 1089145"/>
                <a:gd name="f2234" fmla="val 197978"/>
                <a:gd name="f2235" fmla="val 1093323"/>
                <a:gd name="f2236" fmla="val 199117"/>
                <a:gd name="f2237" fmla="val 1097880"/>
                <a:gd name="f2238" fmla="val 202155"/>
                <a:gd name="f2239" fmla="val 1102437"/>
                <a:gd name="f2240" fmla="val 206712"/>
                <a:gd name="f2241" fmla="val 215826"/>
                <a:gd name="f2242" fmla="val 1065980"/>
                <a:gd name="f2243" fmla="val 212788"/>
                <a:gd name="f2244" fmla="val 203674"/>
                <a:gd name="f2245" fmla="val 200636"/>
                <a:gd name="f2246" fmla="val 197598"/>
                <a:gd name="f2247" fmla="val 1084968"/>
                <a:gd name="f2248" fmla="val 196838"/>
                <a:gd name="f2249" fmla="val 1395989"/>
                <a:gd name="f2250" fmla="val 161522"/>
                <a:gd name="f2251" fmla="val 162661"/>
                <a:gd name="f2252" fmla="val 1404724"/>
                <a:gd name="f2253" fmla="val 165699"/>
                <a:gd name="f2254" fmla="val 1409281"/>
                <a:gd name="f2255" fmla="val 170256"/>
                <a:gd name="f2256" fmla="val 179370"/>
                <a:gd name="f2257" fmla="val 188485"/>
                <a:gd name="f2258" fmla="val 194561"/>
                <a:gd name="f2259" fmla="val 1397129"/>
                <a:gd name="f2260" fmla="val 197599"/>
                <a:gd name="f2261" fmla="val 176332"/>
                <a:gd name="f2262" fmla="val 164180"/>
                <a:gd name="f2263" fmla="val 161142"/>
                <a:gd name="f2264" fmla="val 1391812"/>
                <a:gd name="f2265" fmla="val 160382"/>
                <a:gd name="f2266" fmla="val 1967145"/>
                <a:gd name="f2267" fmla="val 140255"/>
                <a:gd name="f2268" fmla="val 141394"/>
                <a:gd name="f2269" fmla="val 1975879"/>
                <a:gd name="f2270" fmla="val 144432"/>
                <a:gd name="f2271" fmla="val 148989"/>
                <a:gd name="f2272" fmla="val 158103"/>
                <a:gd name="f2273" fmla="val 167218"/>
                <a:gd name="f2274" fmla="val 173294"/>
                <a:gd name="f2275" fmla="val 182408"/>
                <a:gd name="f2276" fmla="val 155065"/>
                <a:gd name="f2277" fmla="val 1947017"/>
                <a:gd name="f2278" fmla="val 142913"/>
                <a:gd name="f2279" fmla="val 1959170"/>
                <a:gd name="f2280" fmla="val 139875"/>
                <a:gd name="f2281" fmla="val 1962967"/>
                <a:gd name="f2282" fmla="val 139115"/>
                <a:gd name="f2283" fmla="val 1234971"/>
                <a:gd name="f2284" fmla="val 131141"/>
                <a:gd name="f2285" fmla="val 132280"/>
                <a:gd name="f2286" fmla="val 1243706"/>
                <a:gd name="f2287" fmla="val 135318"/>
                <a:gd name="f2288" fmla="val 1251301"/>
                <a:gd name="f2289" fmla="val 158104"/>
                <a:gd name="f2290" fmla="val 1223958"/>
                <a:gd name="f2291" fmla="val 1217882"/>
                <a:gd name="f2292" fmla="val 136837"/>
                <a:gd name="f2293" fmla="val 133799"/>
                <a:gd name="f2294" fmla="val 1226996"/>
                <a:gd name="f2295" fmla="val 130761"/>
                <a:gd name="f2296" fmla="val 1230794"/>
                <a:gd name="f2297" fmla="val 130001"/>
                <a:gd name="f2298" fmla="val 1149906"/>
                <a:gd name="f2299" fmla="val 1154084"/>
                <a:gd name="f2300" fmla="val 1158641"/>
                <a:gd name="f2301" fmla="val 1163198"/>
                <a:gd name="f2302" fmla="val 1172312"/>
                <a:gd name="f2303" fmla="val 1166236"/>
                <a:gd name="f2304" fmla="val 1157122"/>
                <a:gd name="f2305" fmla="val 145951"/>
                <a:gd name="f2306" fmla="val 1129779"/>
                <a:gd name="f2307" fmla="val 1145729"/>
                <a:gd name="f2308" fmla="val 2064362"/>
                <a:gd name="f2309" fmla="val 128103"/>
                <a:gd name="f2310" fmla="val 129242"/>
                <a:gd name="f2311" fmla="val 2073097"/>
                <a:gd name="f2312" fmla="val 155066"/>
                <a:gd name="f2313" fmla="val 2047273"/>
                <a:gd name="f2314" fmla="val 2041197"/>
                <a:gd name="f2315" fmla="val 127723"/>
                <a:gd name="f2316" fmla="val 2060185"/>
                <a:gd name="f2317" fmla="val 126963"/>
                <a:gd name="f2318" fmla="val 1496245"/>
                <a:gd name="f2319" fmla="val 120887"/>
                <a:gd name="f2320" fmla="val 1500423"/>
                <a:gd name="f2321" fmla="val 121647"/>
                <a:gd name="f2322" fmla="val 1504980"/>
                <a:gd name="f2323" fmla="val 124685"/>
                <a:gd name="f2324" fmla="val 148990"/>
                <a:gd name="f2325" fmla="val 1503461"/>
                <a:gd name="f2326" fmla="val 1497385"/>
                <a:gd name="f2327" fmla="val 1479156"/>
                <a:gd name="f2328" fmla="val 1492068"/>
                <a:gd name="f2329" fmla="val 120128"/>
                <a:gd name="f2330" fmla="val 1599539"/>
                <a:gd name="f2331" fmla="val 112913"/>
                <a:gd name="f2332" fmla="val 114052"/>
                <a:gd name="f2333" fmla="val 1608274"/>
                <a:gd name="f2334" fmla="val 117090"/>
                <a:gd name="f2335" fmla="val 1612831"/>
                <a:gd name="f2336" fmla="val 1621945"/>
                <a:gd name="f2337" fmla="val 139876"/>
                <a:gd name="f2338" fmla="val 1606754"/>
                <a:gd name="f2339" fmla="val 145952"/>
                <a:gd name="f2340" fmla="val 1588526"/>
                <a:gd name="f2341" fmla="val 152028"/>
                <a:gd name="f2342" fmla="val 115571"/>
                <a:gd name="f2343" fmla="val 112533"/>
                <a:gd name="f2344" fmla="val 1595362"/>
                <a:gd name="f2345" fmla="val 111773"/>
                <a:gd name="f2346" fmla="val 1836508"/>
                <a:gd name="f2347" fmla="val 109875"/>
                <a:gd name="f2348" fmla="val 111014"/>
                <a:gd name="f2349" fmla="val 1845243"/>
                <a:gd name="f2350" fmla="val 118609"/>
                <a:gd name="f2351" fmla="val 136838"/>
                <a:gd name="f2352" fmla="val 142914"/>
                <a:gd name="f2353" fmla="val 1813343"/>
                <a:gd name="f2354" fmla="val 109495"/>
                <a:gd name="f2355" fmla="val 1832331"/>
                <a:gd name="f2356" fmla="val 108735"/>
                <a:gd name="f2357" fmla="val 1708529"/>
                <a:gd name="f2358" fmla="val 106837"/>
                <a:gd name="f2359" fmla="val 1713086"/>
                <a:gd name="f2360" fmla="val 107976"/>
                <a:gd name="f2361" fmla="val 1717644"/>
                <a:gd name="f2362" fmla="val 1731315"/>
                <a:gd name="f2363" fmla="val 133800"/>
                <a:gd name="f2364" fmla="val 1716124"/>
                <a:gd name="f2365" fmla="val 1710048"/>
                <a:gd name="f2366" fmla="val 1697896"/>
                <a:gd name="f2367" fmla="val 1699415"/>
                <a:gd name="f2368" fmla="val 106457"/>
                <a:gd name="f2369" fmla="val 1703972"/>
                <a:gd name="f2370" fmla="val 105697"/>
                <a:gd name="f2371" fmla="val 1301429"/>
                <a:gd name="f2372" fmla="val 60126"/>
                <a:gd name="f2373" fmla="val 60886"/>
                <a:gd name="f2374" fmla="val 1310544"/>
                <a:gd name="f2375" fmla="val 63924"/>
                <a:gd name="f2376" fmla="val 70000"/>
                <a:gd name="f2377" fmla="val 1324215"/>
                <a:gd name="f2378" fmla="val 79114"/>
                <a:gd name="f2379" fmla="val 88229"/>
                <a:gd name="f2380" fmla="val 94305"/>
                <a:gd name="f2381" fmla="val 97343"/>
                <a:gd name="f2382" fmla="val 100381"/>
                <a:gd name="f2383" fmla="val 76076"/>
                <a:gd name="f2384" fmla="val 1292315"/>
                <a:gd name="f2385" fmla="val 59367"/>
                <a:gd name="f2386" fmla="val 1930687"/>
                <a:gd name="f2387" fmla="val 49113"/>
                <a:gd name="f2388" fmla="val 50252"/>
                <a:gd name="f2389" fmla="val 1939422"/>
                <a:gd name="f2390" fmla="val 53290"/>
                <a:gd name="f2391" fmla="val 57847"/>
                <a:gd name="f2392" fmla="val 66961"/>
                <a:gd name="f2393" fmla="val 82152"/>
                <a:gd name="f2394" fmla="val 85190"/>
                <a:gd name="f2395" fmla="val 88228"/>
                <a:gd name="f2396" fmla="val 60885"/>
                <a:gd name="f2397" fmla="val 54809"/>
                <a:gd name="f2398" fmla="val 51771"/>
                <a:gd name="f2399" fmla="val 1922712"/>
                <a:gd name="f2400" fmla="val 48733"/>
                <a:gd name="f2401" fmla="val 1926510"/>
                <a:gd name="f2402" fmla="val 47973"/>
                <a:gd name="f2403" fmla="val 1402065"/>
                <a:gd name="f2404" fmla="val 43037"/>
                <a:gd name="f2405" fmla="val 44176"/>
                <a:gd name="f2406" fmla="val 1410800"/>
                <a:gd name="f2407" fmla="val 47214"/>
                <a:gd name="f2408" fmla="val 45695"/>
                <a:gd name="f2409" fmla="val 42657"/>
                <a:gd name="f2410" fmla="val 1397888"/>
                <a:gd name="f2411" fmla="val 41897"/>
                <a:gd name="f2412" fmla="val 1806127"/>
                <a:gd name="f2413" fmla="val 15695"/>
                <a:gd name="f2414" fmla="val 16834"/>
                <a:gd name="f2415" fmla="val 1814862"/>
                <a:gd name="f2416" fmla="val 19872"/>
                <a:gd name="f2417" fmla="val 24429"/>
                <a:gd name="f2418" fmla="val 33543"/>
                <a:gd name="f2419" fmla="val 45696"/>
                <a:gd name="f2420" fmla="val 48734"/>
                <a:gd name="f2421" fmla="val 51772"/>
                <a:gd name="f2422" fmla="val 54810"/>
                <a:gd name="f2423" fmla="val 42658"/>
                <a:gd name="f2424" fmla="val 30505"/>
                <a:gd name="f2425" fmla="val 18353"/>
                <a:gd name="f2426" fmla="val 15315"/>
                <a:gd name="f2427" fmla="val 1801950"/>
                <a:gd name="f2428" fmla="val 14555"/>
                <a:gd name="f2429" fmla="val 1499283"/>
                <a:gd name="f2430" fmla="val 9619"/>
                <a:gd name="f2431" fmla="val 10758"/>
                <a:gd name="f2432" fmla="val 1508018"/>
                <a:gd name="f2433" fmla="val 13796"/>
                <a:gd name="f2434" fmla="val 27467"/>
                <a:gd name="f2435" fmla="val 39620"/>
                <a:gd name="f2436" fmla="val 12277"/>
                <a:gd name="f2437" fmla="val 9239"/>
                <a:gd name="f2438" fmla="val 1495106"/>
                <a:gd name="f2439" fmla="val 8479"/>
                <a:gd name="f2440" fmla="val 3543"/>
                <a:gd name="f2441" fmla="val 4682"/>
                <a:gd name="f2442" fmla="val 7720"/>
                <a:gd name="f2443" fmla="val 21391"/>
                <a:gd name="f2444" fmla="val 30506"/>
                <a:gd name="f2445" fmla="val 36582"/>
                <a:gd name="f2446" fmla="val 6201"/>
                <a:gd name="f2447" fmla="val 3163"/>
                <a:gd name="f2448" fmla="val 2403"/>
                <a:gd name="f2449" fmla="val 504"/>
                <a:gd name="f2450" fmla="val 1643"/>
                <a:gd name="f2451" fmla="val 4681"/>
                <a:gd name="f2452" fmla="val 9238"/>
                <a:gd name="f2453" fmla="val 18352"/>
                <a:gd name="f2454" fmla="val 36581"/>
                <a:gd name="f2455" fmla="val 39619"/>
                <a:gd name="f2456" fmla="val 12276"/>
                <a:gd name="f2457" fmla="val 6200"/>
                <a:gd name="f2458" fmla="val 3162"/>
                <a:gd name="f2459" fmla="val 124"/>
                <a:gd name="f2460" fmla="+- 0 0 636"/>
                <a:gd name="f2461" fmla="+- 0 0 -90"/>
                <a:gd name="f2462" fmla="*/ f3 1 2449768"/>
                <a:gd name="f2463" fmla="*/ f4 1 1050628"/>
                <a:gd name="f2464" fmla="+- f7 0 f5"/>
                <a:gd name="f2465" fmla="+- f6 0 f5"/>
                <a:gd name="f2466" fmla="*/ f2461 f0 1"/>
                <a:gd name="f2467" fmla="*/ f2465 1 2449768"/>
                <a:gd name="f2468" fmla="*/ f2464 1 1050628"/>
                <a:gd name="f2469" fmla="*/ 1553968 f2465 1"/>
                <a:gd name="f2470" fmla="*/ 1045598 f2464 1"/>
                <a:gd name="f2471" fmla="*/ 1561623 f2465 1"/>
                <a:gd name="f2472" fmla="*/ 1050628 f2464 1"/>
                <a:gd name="f2473" fmla="*/ 1540857 f2465 1"/>
                <a:gd name="f2474" fmla="*/ 1542955 f2465 1"/>
                <a:gd name="f2475" fmla="*/ 1048256 f2464 1"/>
                <a:gd name="f2476" fmla="*/ 490647 f2465 1"/>
                <a:gd name="f2477" fmla="*/ 1036483 f2464 1"/>
                <a:gd name="f2478" fmla="*/ 503939 f2465 1"/>
                <a:gd name="f2479" fmla="*/ 1045217 f2464 1"/>
                <a:gd name="f2480" fmla="*/ 505485 f2465 1"/>
                <a:gd name="f2481" fmla="*/ 470645 f2465 1"/>
                <a:gd name="f2482" fmla="*/ 469761 f2465 1"/>
                <a:gd name="f2483" fmla="*/ 1046736 f2464 1"/>
                <a:gd name="f2484" fmla="*/ 479634 f2465 1"/>
                <a:gd name="f2485" fmla="*/ 1039141 f2464 1"/>
                <a:gd name="f2486" fmla="*/ 326591 f2465 1"/>
                <a:gd name="f2487" fmla="*/ 1030407 f2464 1"/>
                <a:gd name="f2488" fmla="*/ 339883 f2465 1"/>
                <a:gd name="f2489" fmla="*/ 341999 f2465 1"/>
                <a:gd name="f2490" fmla="*/ 308260 f2465 1"/>
                <a:gd name="f2491" fmla="*/ 306844 f2465 1"/>
                <a:gd name="f2492" fmla="*/ 1042939 f2464 1"/>
                <a:gd name="f2493" fmla="*/ 315578 f2465 1"/>
                <a:gd name="f2494" fmla="*/ 1033065 f2464 1"/>
                <a:gd name="f2495" fmla="*/ 20886 f2465 1"/>
                <a:gd name="f2496" fmla="*/ 1026229 f2464 1"/>
                <a:gd name="f2497" fmla="*/ 33039 f2465 1"/>
                <a:gd name="f2498" fmla="*/ 1036103 f2464 1"/>
                <a:gd name="f2499" fmla="*/ 36837 f2465 1"/>
                <a:gd name="f2500" fmla="*/ 1049395 f2464 1"/>
                <a:gd name="f2501" fmla="*/ 35731 f2465 1"/>
                <a:gd name="f2502" fmla="*/ 1976 f2465 1"/>
                <a:gd name="f2503" fmla="*/ 0 f2465 1"/>
                <a:gd name="f2504" fmla="*/ 1039901 f2464 1"/>
                <a:gd name="f2505" fmla="*/ 8734 f2465 1"/>
                <a:gd name="f2506" fmla="*/ 1030027 f2464 1"/>
                <a:gd name="f2507" fmla="*/ 2100819 f2465 1"/>
                <a:gd name="f2508" fmla="*/ 1024331 f2464 1"/>
                <a:gd name="f2509" fmla="*/ 2114111 f2465 1"/>
                <a:gd name="f2510" fmla="*/ 2117909 f2465 1"/>
                <a:gd name="f2511" fmla="*/ 1046357 f2464 1"/>
                <a:gd name="f2512" fmla="*/ 2114079 f2465 1"/>
                <a:gd name="f2513" fmla="*/ 2083616 f2465 1"/>
                <a:gd name="f2514" fmla="*/ 2081072 f2465 1"/>
                <a:gd name="f2515" fmla="*/ 1035724 f2464 1"/>
                <a:gd name="f2516" fmla="*/ 2089806 f2465 1"/>
                <a:gd name="f2517" fmla="*/ 1026989 f2464 1"/>
                <a:gd name="f2518" fmla="*/ 1192439 f2465 1"/>
                <a:gd name="f2519" fmla="*/ 1205731 f2465 1"/>
                <a:gd name="f2520" fmla="*/ 1209529 f2465 1"/>
                <a:gd name="f2521" fmla="*/ 1205699 f2465 1"/>
                <a:gd name="f2522" fmla="*/ 1175227 f2465 1"/>
                <a:gd name="f2523" fmla="*/ 1172692 f2465 1"/>
                <a:gd name="f2524" fmla="*/ 1036863 f2464 1"/>
                <a:gd name="f2525" fmla="*/ 1181426 f2465 1"/>
                <a:gd name="f2526" fmla="*/ 788376 f2465 1"/>
                <a:gd name="f2527" fmla="*/ 801668 f2465 1"/>
                <a:gd name="f2528" fmla="*/ 805466 f2465 1"/>
                <a:gd name="f2529" fmla="*/ 801636 f2465 1"/>
                <a:gd name="f2530" fmla="*/ 771181 f2465 1"/>
                <a:gd name="f2531" fmla="*/ 768629 f2465 1"/>
                <a:gd name="f2532" fmla="*/ 1034584 f2464 1"/>
                <a:gd name="f2533" fmla="*/ 777363 f2465 1"/>
                <a:gd name="f2534" fmla="*/ 138231 f2465 1"/>
                <a:gd name="f2535" fmla="*/ 151523 f2465 1"/>
                <a:gd name="f2536" fmla="*/ 154181 f2465 1"/>
                <a:gd name="f2537" fmla="*/ 1047496 f2464 1"/>
                <a:gd name="f2538" fmla="*/ 151411 f2465 1"/>
                <a:gd name="f2539" fmla="*/ 121019 f2465 1"/>
                <a:gd name="f2540" fmla="*/ 118484 f2465 1"/>
                <a:gd name="f2541" fmla="*/ 127218 f2465 1"/>
                <a:gd name="f2542" fmla="*/ 894709 f2465 1"/>
                <a:gd name="f2543" fmla="*/ 1021293 f2464 1"/>
                <a:gd name="f2544" fmla="*/ 908001 f2465 1"/>
                <a:gd name="f2545" fmla="*/ 911799 f2465 1"/>
                <a:gd name="f2546" fmla="*/ 1043319 f2464 1"/>
                <a:gd name="f2547" fmla="*/ 905246 f2465 1"/>
                <a:gd name="f2548" fmla="*/ 880920 f2465 1"/>
                <a:gd name="f2549" fmla="*/ 877620 f2465 1"/>
                <a:gd name="f2550" fmla="*/ 883696 f2465 1"/>
                <a:gd name="f2551" fmla="*/ 1023951 f2464 1"/>
                <a:gd name="f2552" fmla="*/ 694197 f2465 1"/>
                <a:gd name="f2553" fmla="*/ 707488 f2465 1"/>
                <a:gd name="f2554" fmla="*/ 711286 f2465 1"/>
                <a:gd name="f2555" fmla="*/ 704733 f2465 1"/>
                <a:gd name="f2556" fmla="*/ 680408 f2465 1"/>
                <a:gd name="f2557" fmla="*/ 677108 f2465 1"/>
                <a:gd name="f2558" fmla="*/ 683184 f2465 1"/>
                <a:gd name="f2559" fmla="*/ 596979 f2465 1"/>
                <a:gd name="f2560" fmla="*/ 610271 f2465 1"/>
                <a:gd name="f2561" fmla="*/ 614069 f2465 1"/>
                <a:gd name="f2562" fmla="*/ 607516 f2465 1"/>
                <a:gd name="f2563" fmla="*/ 583190 f2465 1"/>
                <a:gd name="f2564" fmla="*/ 579890 f2465 1"/>
                <a:gd name="f2565" fmla="*/ 585966 f2465 1"/>
                <a:gd name="f2566" fmla="*/ 1086106 f2465 1"/>
                <a:gd name="f2567" fmla="*/ 1015217 f2464 1"/>
                <a:gd name="f2568" fmla="*/ 1099398 f2465 1"/>
                <a:gd name="f2569" fmla="*/ 1093322 f2465 1"/>
                <a:gd name="f2570" fmla="*/ 1082478 f2465 1"/>
                <a:gd name="f2571" fmla="*/ 1080771 f2465 1"/>
                <a:gd name="f2572" fmla="*/ 1069017 f2465 1"/>
                <a:gd name="f2573" fmla="*/ 1042180 f2464 1"/>
                <a:gd name="f2574" fmla="*/ 1075093 f2465 1"/>
                <a:gd name="f2575" fmla="*/ 1017875 f2464 1"/>
                <a:gd name="f2576" fmla="*/ 1313961 f2465 1"/>
                <a:gd name="f2577" fmla="*/ 1009141 f2464 1"/>
                <a:gd name="f2578" fmla="*/ 1327253 f2465 1"/>
                <a:gd name="f2579" fmla="*/ 1321177 f2465 1"/>
                <a:gd name="f2580" fmla="*/ 1296872 f2465 1"/>
                <a:gd name="f2581" fmla="*/ 1036104 f2464 1"/>
                <a:gd name="f2582" fmla="*/ 1302948 f2465 1"/>
                <a:gd name="f2583" fmla="*/ 1011799 f2464 1"/>
                <a:gd name="f2584" fmla="*/ 2337788 f2465 1"/>
                <a:gd name="f2585" fmla="*/ 996989 f2464 1"/>
                <a:gd name="f2586" fmla="*/ 2351080 f2465 1"/>
                <a:gd name="f2587" fmla="*/ 1005723 f2464 1"/>
                <a:gd name="f2588" fmla="*/ 2345004 f2465 1"/>
                <a:gd name="f2589" fmla="*/ 1030028 f2464 1"/>
                <a:gd name="f2590" fmla="*/ 2320699 f2465 1"/>
                <a:gd name="f2591" fmla="*/ 1023952 f2464 1"/>
                <a:gd name="f2592" fmla="*/ 2326775 f2465 1"/>
                <a:gd name="f2593" fmla="*/ 999647 f2464 1"/>
                <a:gd name="f2594" fmla="*/ 1429407 f2465 1"/>
                <a:gd name="f2595" fmla="*/ 990912 f2464 1"/>
                <a:gd name="f2596" fmla="*/ 1442699 f2465 1"/>
                <a:gd name="f2597" fmla="*/ 999646 f2464 1"/>
                <a:gd name="f2598" fmla="*/ 1436623 f2465 1"/>
                <a:gd name="f2599" fmla="*/ 1412318 f2465 1"/>
                <a:gd name="f2600" fmla="*/ 1418394 f2465 1"/>
                <a:gd name="f2601" fmla="*/ 993570 f2464 1"/>
                <a:gd name="f2602" fmla="*/ 1672452 f2465 1"/>
                <a:gd name="f2603" fmla="*/ 987874 f2464 1"/>
                <a:gd name="f2604" fmla="*/ 1685744 f2465 1"/>
                <a:gd name="f2605" fmla="*/ 996608 f2464 1"/>
                <a:gd name="f2606" fmla="*/ 1679668 f2465 1"/>
                <a:gd name="f2607" fmla="*/ 1020913 f2464 1"/>
                <a:gd name="f2608" fmla="*/ 1655363 f2465 1"/>
                <a:gd name="f2609" fmla="*/ 1014837 f2464 1"/>
                <a:gd name="f2610" fmla="*/ 1661439 f2465 1"/>
                <a:gd name="f2611" fmla="*/ 990532 f2464 1"/>
                <a:gd name="f2612" fmla="*/ 1803089 f2465 1"/>
                <a:gd name="f2613" fmla="*/ 975722 f2464 1"/>
                <a:gd name="f2614" fmla="*/ 1816381 f2465 1"/>
                <a:gd name="f2615" fmla="*/ 984456 f2464 1"/>
                <a:gd name="f2616" fmla="*/ 1810305 f2465 1"/>
                <a:gd name="f2617" fmla="*/ 1008761 f2464 1"/>
                <a:gd name="f2618" fmla="*/ 1786000 f2465 1"/>
                <a:gd name="f2619" fmla="*/ 1002685 f2464 1"/>
                <a:gd name="f2620" fmla="*/ 1792076 f2465 1"/>
                <a:gd name="f2621" fmla="*/ 978380 f2464 1"/>
                <a:gd name="f2622" fmla="*/ 2030944 f2465 1"/>
                <a:gd name="f2623" fmla="*/ 969646 f2464 1"/>
                <a:gd name="f2624" fmla="*/ 2044236 f2465 1"/>
                <a:gd name="f2625" fmla="*/ 2038160 f2465 1"/>
                <a:gd name="f2626" fmla="*/ 2013855 f2465 1"/>
                <a:gd name="f2627" fmla="*/ 996609 f2464 1"/>
                <a:gd name="f2628" fmla="*/ 2019931 f2465 1"/>
                <a:gd name="f2629" fmla="*/ 972304 f2464 1"/>
                <a:gd name="f2630" fmla="*/ 405581 f2465 1"/>
                <a:gd name="f2631" fmla="*/ 966608 f2464 1"/>
                <a:gd name="f2632" fmla="*/ 418873 f2465 1"/>
                <a:gd name="f2633" fmla="*/ 975342 f2464 1"/>
                <a:gd name="f2634" fmla="*/ 412797 f2465 1"/>
                <a:gd name="f2635" fmla="*/ 388492 f2465 1"/>
                <a:gd name="f2636" fmla="*/ 993571 f2464 1"/>
                <a:gd name="f2637" fmla="*/ 394568 f2465 1"/>
                <a:gd name="f2638" fmla="*/ 969266 f2464 1"/>
                <a:gd name="f2639" fmla="*/ 2225380 f2465 1"/>
                <a:gd name="f2640" fmla="*/ 957494 f2464 1"/>
                <a:gd name="f2641" fmla="*/ 2238671 f2465 1"/>
                <a:gd name="f2642" fmla="*/ 966228 f2464 1"/>
                <a:gd name="f2643" fmla="*/ 2232595 f2465 1"/>
                <a:gd name="f2644" fmla="*/ 990533 f2464 1"/>
                <a:gd name="f2645" fmla="*/ 2208290 f2465 1"/>
                <a:gd name="f2646" fmla="*/ 984457 f2464 1"/>
                <a:gd name="f2647" fmla="*/ 2214366 f2465 1"/>
                <a:gd name="f2648" fmla="*/ 960152 f2464 1"/>
                <a:gd name="f2649" fmla="*/ 1927649 f2465 1"/>
                <a:gd name="f2650" fmla="*/ 954456 f2464 1"/>
                <a:gd name="f2651" fmla="*/ 1940941 f2465 1"/>
                <a:gd name="f2652" fmla="*/ 963190 f2464 1"/>
                <a:gd name="f2653" fmla="*/ 1934865 f2465 1"/>
                <a:gd name="f2654" fmla="*/ 987495 f2464 1"/>
                <a:gd name="f2655" fmla="*/ 1910560 f2465 1"/>
                <a:gd name="f2656" fmla="*/ 981419 f2464 1"/>
                <a:gd name="f2657" fmla="*/ 1916636 f2465 1"/>
                <a:gd name="f2658" fmla="*/ 957114 f2464 1"/>
                <a:gd name="f2659" fmla="*/ 244564 f2465 1"/>
                <a:gd name="f2660" fmla="*/ 257856 f2465 1"/>
                <a:gd name="f2661" fmla="*/ 251780 f2465 1"/>
                <a:gd name="f2662" fmla="*/ 227475 f2465 1"/>
                <a:gd name="f2663" fmla="*/ 233551 f2465 1"/>
                <a:gd name="f2664" fmla="*/ 2431968 f2465 1"/>
                <a:gd name="f2665" fmla="*/ 951418 f2464 1"/>
                <a:gd name="f2666" fmla="*/ 2445260 f2465 1"/>
                <a:gd name="f2667" fmla="*/ 2439184 f2465 1"/>
                <a:gd name="f2668" fmla="*/ 2414879 f2465 1"/>
                <a:gd name="f2669" fmla="*/ 978381 f2464 1"/>
                <a:gd name="f2670" fmla="*/ 2420955 f2465 1"/>
                <a:gd name="f2671" fmla="*/ 954076 f2464 1"/>
                <a:gd name="f2672" fmla="*/ 948380 f2464 1"/>
                <a:gd name="f2673" fmla="*/ 1567259 f2465 1"/>
                <a:gd name="f2674" fmla="*/ 1561183 f2465 1"/>
                <a:gd name="f2675" fmla="*/ 1536879 f2465 1"/>
                <a:gd name="f2676" fmla="*/ 975343 f2464 1"/>
                <a:gd name="f2677" fmla="*/ 951038 f2464 1"/>
                <a:gd name="f2678" fmla="*/ 1222819 f2465 1"/>
                <a:gd name="f2679" fmla="*/ 933189 f2464 1"/>
                <a:gd name="f2680" fmla="*/ 1236111 f2465 1"/>
                <a:gd name="f2681" fmla="*/ 941923 f2464 1"/>
                <a:gd name="f2682" fmla="*/ 1230035 f2465 1"/>
                <a:gd name="f2683" fmla="*/ 1205730 f2465 1"/>
                <a:gd name="f2684" fmla="*/ 1211806 f2465 1"/>
                <a:gd name="f2685" fmla="*/ 935847 f2464 1"/>
                <a:gd name="f2686" fmla="*/ 1031421 f2465 1"/>
                <a:gd name="f2687" fmla="*/ 930151 f2464 1"/>
                <a:gd name="f2688" fmla="*/ 1044713 f2465 1"/>
                <a:gd name="f2689" fmla="*/ 938885 f2464 1"/>
                <a:gd name="f2690" fmla="*/ 1038637 f2465 1"/>
                <a:gd name="f2691" fmla="*/ 1014332 f2465 1"/>
                <a:gd name="f2692" fmla="*/ 1020408 f2465 1"/>
                <a:gd name="f2693" fmla="*/ 932809 f2464 1"/>
                <a:gd name="f2694" fmla="*/ 931165 f2465 1"/>
                <a:gd name="f2695" fmla="*/ 944457 f2465 1"/>
                <a:gd name="f2696" fmla="*/ 938381 f2465 1"/>
                <a:gd name="f2697" fmla="*/ 914076 f2465 1"/>
                <a:gd name="f2698" fmla="*/ 920152 f2465 1"/>
                <a:gd name="f2699" fmla="*/ 123041 f2465 1"/>
                <a:gd name="f2700" fmla="*/ 136333 f2465 1"/>
                <a:gd name="f2701" fmla="*/ 130257 f2465 1"/>
                <a:gd name="f2702" fmla="*/ 105952 f2465 1"/>
                <a:gd name="f2703" fmla="*/ 112028 f2465 1"/>
                <a:gd name="f2704" fmla="*/ 524065 f2465 1"/>
                <a:gd name="f2705" fmla="*/ 917999 f2464 1"/>
                <a:gd name="f2706" fmla="*/ 537357 f2465 1"/>
                <a:gd name="f2707" fmla="*/ 926733 f2464 1"/>
                <a:gd name="f2708" fmla="*/ 531281 f2465 1"/>
                <a:gd name="f2709" fmla="*/ 506976 f2465 1"/>
                <a:gd name="f2710" fmla="*/ 944962 f2464 1"/>
                <a:gd name="f2711" fmla="*/ 513052 f2465 1"/>
                <a:gd name="f2712" fmla="*/ 920657 f2464 1"/>
                <a:gd name="f2713" fmla="*/ 824833 f2465 1"/>
                <a:gd name="f2714" fmla="*/ 911923 f2464 1"/>
                <a:gd name="f2715" fmla="*/ 838125 f2465 1"/>
                <a:gd name="f2716" fmla="*/ 832049 f2465 1"/>
                <a:gd name="f2717" fmla="*/ 807744 f2465 1"/>
                <a:gd name="f2718" fmla="*/ 938886 f2464 1"/>
                <a:gd name="f2719" fmla="*/ 813820 f2465 1"/>
                <a:gd name="f2720" fmla="*/ 914581 f2464 1"/>
                <a:gd name="f2721" fmla="*/ 2137276 f2465 1"/>
                <a:gd name="f2722" fmla="*/ 905847 f2464 1"/>
                <a:gd name="f2723" fmla="*/ 2150567 f2465 1"/>
                <a:gd name="f2724" fmla="*/ 2144491 f2465 1"/>
                <a:gd name="f2725" fmla="*/ 2120187 f2465 1"/>
                <a:gd name="f2726" fmla="*/ 932810 f2464 1"/>
                <a:gd name="f2727" fmla="*/ 2126263 f2465 1"/>
                <a:gd name="f2728" fmla="*/ 908505 f2464 1"/>
                <a:gd name="f2729" fmla="*/ 630397 f2465 1"/>
                <a:gd name="f2730" fmla="*/ 643689 f2465 1"/>
                <a:gd name="f2731" fmla="*/ 637613 f2465 1"/>
                <a:gd name="f2732" fmla="*/ 613308 f2465 1"/>
                <a:gd name="f2733" fmla="*/ 619384 f2465 1"/>
                <a:gd name="f2734" fmla="*/ 1332189 f2465 1"/>
                <a:gd name="f2735" fmla="*/ 896733 f2464 1"/>
                <a:gd name="f2736" fmla="*/ 1345481 f2465 1"/>
                <a:gd name="f2737" fmla="*/ 905467 f2464 1"/>
                <a:gd name="f2738" fmla="*/ 1339405 f2465 1"/>
                <a:gd name="f2739" fmla="*/ 929772 f2464 1"/>
                <a:gd name="f2740" fmla="*/ 1315100 f2465 1"/>
                <a:gd name="f2741" fmla="*/ 923696 f2464 1"/>
                <a:gd name="f2742" fmla="*/ 1321176 f2465 1"/>
                <a:gd name="f2743" fmla="*/ 899391 f2464 1"/>
                <a:gd name="f2744" fmla="*/ 724577 f2465 1"/>
                <a:gd name="f2745" fmla="*/ 890656 f2464 1"/>
                <a:gd name="f2746" fmla="*/ 737869 f2465 1"/>
                <a:gd name="f2747" fmla="*/ 899390 f2464 1"/>
                <a:gd name="f2748" fmla="*/ 731793 f2465 1"/>
                <a:gd name="f2749" fmla="*/ 923695 f2464 1"/>
                <a:gd name="f2750" fmla="*/ 917619 f2464 1"/>
                <a:gd name="f2751" fmla="*/ 713564 f2465 1"/>
                <a:gd name="f2752" fmla="*/ 893314 f2464 1"/>
                <a:gd name="f2753" fmla="*/ 1435484 f2465 1"/>
                <a:gd name="f2754" fmla="*/ 884580 f2464 1"/>
                <a:gd name="f2755" fmla="*/ 1448776 f2465 1"/>
                <a:gd name="f2756" fmla="*/ 1442700 f2465 1"/>
                <a:gd name="f2757" fmla="*/ 1418395 f2465 1"/>
                <a:gd name="f2758" fmla="*/ 911543 f2464 1"/>
                <a:gd name="f2759" fmla="*/ 1424471 f2465 1"/>
                <a:gd name="f2760" fmla="*/ 887238 f2464 1"/>
                <a:gd name="f2761" fmla="*/ 1131677 f2465 1"/>
                <a:gd name="f2762" fmla="*/ 1144969 f2465 1"/>
                <a:gd name="f2763" fmla="*/ 1138893 f2465 1"/>
                <a:gd name="f2764" fmla="*/ 1114588 f2465 1"/>
                <a:gd name="f2765" fmla="*/ 1120664 f2465 1"/>
                <a:gd name="f2766" fmla="*/ 1757518 f2465 1"/>
                <a:gd name="f2767" fmla="*/ 881542 f2464 1"/>
                <a:gd name="f2768" fmla="*/ 1770810 f2465 1"/>
                <a:gd name="f2769" fmla="*/ 890276 f2464 1"/>
                <a:gd name="f2770" fmla="*/ 1764734 f2465 1"/>
                <a:gd name="f2771" fmla="*/ 1740429 f2465 1"/>
                <a:gd name="f2772" fmla="*/ 1746505 f2465 1"/>
                <a:gd name="f2773" fmla="*/ 884200 f2464 1"/>
                <a:gd name="f2774" fmla="*/ 1654224 f2465 1"/>
                <a:gd name="f2775" fmla="*/ 1667516 f2465 1"/>
                <a:gd name="f2776" fmla="*/ 1661440 f2465 1"/>
                <a:gd name="f2777" fmla="*/ 1637135 f2465 1"/>
                <a:gd name="f2778" fmla="*/ 1643211 f2465 1"/>
                <a:gd name="f2779" fmla="*/ 2346903 f2465 1"/>
                <a:gd name="f2780" fmla="*/ 878504 f2464 1"/>
                <a:gd name="f2781" fmla="*/ 2360194 f2465 1"/>
                <a:gd name="f2782" fmla="*/ 2354118 f2465 1"/>
                <a:gd name="f2783" fmla="*/ 2329813 f2465 1"/>
                <a:gd name="f2784" fmla="*/ 2335889 f2465 1"/>
                <a:gd name="f2785" fmla="*/ 881162 f2464 1"/>
                <a:gd name="f2786" fmla="*/ 320515 f2465 1"/>
                <a:gd name="f2787" fmla="*/ 872428 f2464 1"/>
                <a:gd name="f2788" fmla="*/ 333807 f2465 1"/>
                <a:gd name="f2789" fmla="*/ 327731 f2465 1"/>
                <a:gd name="f2790" fmla="*/ 303426 f2465 1"/>
                <a:gd name="f2791" fmla="*/ 309502 f2465 1"/>
                <a:gd name="f2792" fmla="*/ 875086 f2464 1"/>
                <a:gd name="f2793" fmla="*/ 1876003 f2465 1"/>
                <a:gd name="f2794" fmla="*/ 866352 f2464 1"/>
                <a:gd name="f2795" fmla="*/ 1889294 f2465 1"/>
                <a:gd name="f2796" fmla="*/ 1883218 f2465 1"/>
                <a:gd name="f2797" fmla="*/ 1858913 f2465 1"/>
                <a:gd name="f2798" fmla="*/ 893315 f2464 1"/>
                <a:gd name="f2799" fmla="*/ 1864989 f2465 1"/>
                <a:gd name="f2800" fmla="*/ 869010 f2464 1"/>
                <a:gd name="f2801" fmla="*/ 2000563 f2465 1"/>
                <a:gd name="f2802" fmla="*/ 857238 f2464 1"/>
                <a:gd name="f2803" fmla="*/ 865972 f2464 1"/>
                <a:gd name="f2804" fmla="*/ 2007779 f2465 1"/>
                <a:gd name="f2805" fmla="*/ 890277 f2464 1"/>
                <a:gd name="f2806" fmla="*/ 1983474 f2465 1"/>
                <a:gd name="f2807" fmla="*/ 884201 f2464 1"/>
                <a:gd name="f2808" fmla="*/ 1989550 f2465 1"/>
                <a:gd name="f2809" fmla="*/ 859896 f2464 1"/>
                <a:gd name="f2810" fmla="*/ 420771 f2465 1"/>
                <a:gd name="f2811" fmla="*/ 434062 f2465 1"/>
                <a:gd name="f2812" fmla="*/ 427986 f2465 1"/>
                <a:gd name="f2813" fmla="*/ 403682 f2465 1"/>
                <a:gd name="f2814" fmla="*/ 409758 f2465 1"/>
                <a:gd name="f2815" fmla="*/ 2237532 f2465 1"/>
                <a:gd name="f2816" fmla="*/ 848124 f2464 1"/>
                <a:gd name="f2817" fmla="*/ 2250824 f2465 1"/>
                <a:gd name="f2818" fmla="*/ 856858 f2464 1"/>
                <a:gd name="f2819" fmla="*/ 2244748 f2465 1"/>
                <a:gd name="f2820" fmla="*/ 881163 f2464 1"/>
                <a:gd name="f2821" fmla="*/ 2220443 f2465 1"/>
                <a:gd name="f2822" fmla="*/ 875087 f2464 1"/>
                <a:gd name="f2823" fmla="*/ 2226519 f2465 1"/>
                <a:gd name="f2824" fmla="*/ 850782 f2464 1"/>
                <a:gd name="f2825" fmla="*/ 211145 f2465 1"/>
                <a:gd name="f2826" fmla="*/ 224436 f2465 1"/>
                <a:gd name="f2827" fmla="*/ 218360 f2465 1"/>
                <a:gd name="f2828" fmla="*/ 194056 f2465 1"/>
                <a:gd name="f2829" fmla="*/ 200132 f2465 1"/>
                <a:gd name="f2830" fmla="*/ 1511435 f2465 1"/>
                <a:gd name="f2831" fmla="*/ 839009 f2464 1"/>
                <a:gd name="f2832" fmla="*/ 1524727 f2465 1"/>
                <a:gd name="f2833" fmla="*/ 847743 f2464 1"/>
                <a:gd name="f2834" fmla="*/ 1518651 f2465 1"/>
                <a:gd name="f2835" fmla="*/ 872048 f2464 1"/>
                <a:gd name="f2836" fmla="*/ 1494346 f2465 1"/>
                <a:gd name="f2837" fmla="*/ 1500422 f2465 1"/>
                <a:gd name="f2838" fmla="*/ 841667 f2464 1"/>
                <a:gd name="f2839" fmla="*/ 1253200 f2465 1"/>
                <a:gd name="f2840" fmla="*/ 826857 f2464 1"/>
                <a:gd name="f2841" fmla="*/ 1266492 f2465 1"/>
                <a:gd name="f2842" fmla="*/ 835591 f2464 1"/>
                <a:gd name="f2843" fmla="*/ 1260416 f2465 1"/>
                <a:gd name="f2844" fmla="*/ 853820 f2464 1"/>
                <a:gd name="f2845" fmla="*/ 1242187 f2465 1"/>
                <a:gd name="f2846" fmla="*/ 829515 f2464 1"/>
                <a:gd name="f2847" fmla="*/ 2428930 f2465 1"/>
                <a:gd name="f2848" fmla="*/ 814705 f2464 1"/>
                <a:gd name="f2849" fmla="*/ 2442221 f2465 1"/>
                <a:gd name="f2850" fmla="*/ 823439 f2464 1"/>
                <a:gd name="f2851" fmla="*/ 2436145 f2465 1"/>
                <a:gd name="f2852" fmla="*/ 847744 f2464 1"/>
                <a:gd name="f2853" fmla="*/ 2411841 f2465 1"/>
                <a:gd name="f2854" fmla="*/ 841668 f2464 1"/>
                <a:gd name="f2855" fmla="*/ 2417917 f2465 1"/>
                <a:gd name="f2856" fmla="*/ 817363 f2464 1"/>
                <a:gd name="f2857" fmla="*/ 991927 f2465 1"/>
                <a:gd name="f2858" fmla="*/ 1005218 f2465 1"/>
                <a:gd name="f2859" fmla="*/ 999142 f2465 1"/>
                <a:gd name="f2860" fmla="*/ 974838 f2465 1"/>
                <a:gd name="f2861" fmla="*/ 980914 f2465 1"/>
                <a:gd name="f2862" fmla="*/ 901925 f2465 1"/>
                <a:gd name="f2863" fmla="*/ 2088668 f2465 1"/>
                <a:gd name="f2864" fmla="*/ 805591 f2464 1"/>
                <a:gd name="f2865" fmla="*/ 2101959 f2465 1"/>
                <a:gd name="f2866" fmla="*/ 814325 f2464 1"/>
                <a:gd name="f2867" fmla="*/ 2095883 f2465 1"/>
                <a:gd name="f2868" fmla="*/ 838630 f2464 1"/>
                <a:gd name="f2869" fmla="*/ 2071578 f2465 1"/>
                <a:gd name="f2870" fmla="*/ 832554 f2464 1"/>
                <a:gd name="f2871" fmla="*/ 2077654 f2465 1"/>
                <a:gd name="f2872" fmla="*/ 808249 f2464 1"/>
                <a:gd name="f2873" fmla="*/ 575712 f2465 1"/>
                <a:gd name="f2874" fmla="*/ 802553 f2464 1"/>
                <a:gd name="f2875" fmla="*/ 589004 f2465 1"/>
                <a:gd name="f2876" fmla="*/ 811287 f2464 1"/>
                <a:gd name="f2877" fmla="*/ 582928 f2465 1"/>
                <a:gd name="f2878" fmla="*/ 835592 f2464 1"/>
                <a:gd name="f2879" fmla="*/ 558623 f2465 1"/>
                <a:gd name="f2880" fmla="*/ 829516 f2464 1"/>
                <a:gd name="f2881" fmla="*/ 564699 f2465 1"/>
                <a:gd name="f2882" fmla="*/ 805211 f2464 1"/>
                <a:gd name="f2883" fmla="*/ 1602577 f2465 1"/>
                <a:gd name="f2884" fmla="*/ 796477 f2464 1"/>
                <a:gd name="f2885" fmla="*/ 1615869 f2465 1"/>
                <a:gd name="f2886" fmla="*/ 1609793 f2465 1"/>
                <a:gd name="f2887" fmla="*/ 1585488 f2465 1"/>
                <a:gd name="f2888" fmla="*/ 823440 f2464 1"/>
                <a:gd name="f2889" fmla="*/ 1591564 f2465 1"/>
                <a:gd name="f2890" fmla="*/ 799135 f2464 1"/>
                <a:gd name="f2891" fmla="*/ 1104335 f2465 1"/>
                <a:gd name="f2892" fmla="*/ 793438 f2464 1"/>
                <a:gd name="f2893" fmla="*/ 1117627 f2465 1"/>
                <a:gd name="f2894" fmla="*/ 802172 f2464 1"/>
                <a:gd name="f2895" fmla="*/ 1111551 f2465 1"/>
                <a:gd name="f2896" fmla="*/ 826477 f2464 1"/>
                <a:gd name="f2897" fmla="*/ 1087246 f2465 1"/>
                <a:gd name="f2898" fmla="*/ 820401 f2464 1"/>
                <a:gd name="f2899" fmla="*/ 796096 f2464 1"/>
                <a:gd name="f2900" fmla="*/ 791415 f2465 1"/>
                <a:gd name="f2901" fmla="*/ 804707 f2465 1"/>
                <a:gd name="f2902" fmla="*/ 798631 f2465 1"/>
                <a:gd name="f2903" fmla="*/ 774326 f2465 1"/>
                <a:gd name="f2904" fmla="*/ 780402 f2465 1"/>
                <a:gd name="f2905" fmla="*/ 1371684 f2465 1"/>
                <a:gd name="f2906" fmla="*/ 784324 f2464 1"/>
                <a:gd name="f2907" fmla="*/ 1384976 f2465 1"/>
                <a:gd name="f2908" fmla="*/ 793058 f2464 1"/>
                <a:gd name="f2909" fmla="*/ 1378900 f2465 1"/>
                <a:gd name="f2910" fmla="*/ 1354595 f2465 1"/>
                <a:gd name="f2911" fmla="*/ 1360671 f2465 1"/>
                <a:gd name="f2912" fmla="*/ 786982 f2464 1"/>
                <a:gd name="f2913" fmla="*/ 472418 f2465 1"/>
                <a:gd name="f2914" fmla="*/ 781286 f2464 1"/>
                <a:gd name="f2915" fmla="*/ 485710 f2465 1"/>
                <a:gd name="f2916" fmla="*/ 790020 f2464 1"/>
                <a:gd name="f2917" fmla="*/ 455329 f2465 1"/>
                <a:gd name="f2918" fmla="*/ 461405 f2465 1"/>
                <a:gd name="f2919" fmla="*/ 783944 f2464 1"/>
                <a:gd name="f2920" fmla="*/ 778248 f2464 1"/>
                <a:gd name="f2921" fmla="*/ 780906 f2464 1"/>
                <a:gd name="f2922" fmla="*/ 675968 f2465 1"/>
                <a:gd name="f2923" fmla="*/ 772172 f2464 1"/>
                <a:gd name="f2924" fmla="*/ 689260 f2465 1"/>
                <a:gd name="f2925" fmla="*/ 658879 f2465 1"/>
                <a:gd name="f2926" fmla="*/ 664955 f2465 1"/>
                <a:gd name="f2927" fmla="*/ 774830 f2464 1"/>
                <a:gd name="f2928" fmla="*/ 302287 f2465 1"/>
                <a:gd name="f2929" fmla="*/ 769134 f2464 1"/>
                <a:gd name="f2930" fmla="*/ 315579 f2465 1"/>
                <a:gd name="f2931" fmla="*/ 777868 f2464 1"/>
                <a:gd name="f2932" fmla="*/ 309503 f2465 1"/>
                <a:gd name="f2933" fmla="*/ 802173 f2464 1"/>
                <a:gd name="f2934" fmla="*/ 285198 f2465 1"/>
                <a:gd name="f2935" fmla="*/ 796097 f2464 1"/>
                <a:gd name="f2936" fmla="*/ 291274 f2465 1"/>
                <a:gd name="f2937" fmla="*/ 771792 f2464 1"/>
                <a:gd name="f2938" fmla="*/ 2313484 f2465 1"/>
                <a:gd name="f2939" fmla="*/ 766096 f2464 1"/>
                <a:gd name="f2940" fmla="*/ 2296395 f2465 1"/>
                <a:gd name="f2941" fmla="*/ 793059 f2464 1"/>
                <a:gd name="f2942" fmla="*/ 2302471 f2465 1"/>
                <a:gd name="f2943" fmla="*/ 768754 f2464 1"/>
                <a:gd name="f2944" fmla="*/ 1921574 f2465 1"/>
                <a:gd name="f2945" fmla="*/ 1928789 f2465 1"/>
                <a:gd name="f2946" fmla="*/ 1904485 f2465 1"/>
                <a:gd name="f2947" fmla="*/ 1910561 f2465 1"/>
                <a:gd name="f2948" fmla="*/ 2176771 f2465 1"/>
                <a:gd name="f2949" fmla="*/ 756982 f2464 1"/>
                <a:gd name="f2950" fmla="*/ 2190062 f2465 1"/>
                <a:gd name="f2951" fmla="*/ 765716 f2464 1"/>
                <a:gd name="f2952" fmla="*/ 2183986 f2465 1"/>
                <a:gd name="f2953" fmla="*/ 790021 f2464 1"/>
                <a:gd name="f2954" fmla="*/ 2159682 f2465 1"/>
                <a:gd name="f2955" fmla="*/ 783945 f2464 1"/>
                <a:gd name="f2956" fmla="*/ 2165758 f2465 1"/>
                <a:gd name="f2957" fmla="*/ 759640 f2464 1"/>
                <a:gd name="f2958" fmla="*/ 1702833 f2465 1"/>
                <a:gd name="f2959" fmla="*/ 750906 f2464 1"/>
                <a:gd name="f2960" fmla="*/ 1716125 f2465 1"/>
                <a:gd name="f2961" fmla="*/ 1710049 f2465 1"/>
                <a:gd name="f2962" fmla="*/ 777869 f2464 1"/>
                <a:gd name="f2963" fmla="*/ 1691820 f2465 1"/>
                <a:gd name="f2964" fmla="*/ 753564 f2464 1"/>
                <a:gd name="f2965" fmla="*/ 1210667 f2465 1"/>
                <a:gd name="f2966" fmla="*/ 741791 f2464 1"/>
                <a:gd name="f2967" fmla="*/ 1223959 f2465 1"/>
                <a:gd name="f2968" fmla="*/ 750525 f2464 1"/>
                <a:gd name="f2969" fmla="*/ 1217883 f2465 1"/>
                <a:gd name="f2970" fmla="*/ 1193578 f2465 1"/>
                <a:gd name="f2971" fmla="*/ 1199654 f2465 1"/>
                <a:gd name="f2972" fmla="*/ 744449 f2464 1"/>
                <a:gd name="f2973" fmla="*/ 1450674 f2465 1"/>
                <a:gd name="f2974" fmla="*/ 723563 f2464 1"/>
                <a:gd name="f2975" fmla="*/ 1463966 f2465 1"/>
                <a:gd name="f2976" fmla="*/ 732297 f2464 1"/>
                <a:gd name="f2977" fmla="*/ 1457890 f2465 1"/>
                <a:gd name="f2978" fmla="*/ 756602 f2464 1"/>
                <a:gd name="f2979" fmla="*/ 1433585 f2465 1"/>
                <a:gd name="f2980" fmla="*/ 750526 f2464 1"/>
                <a:gd name="f2981" fmla="*/ 1439661 f2465 1"/>
                <a:gd name="f2982" fmla="*/ 726221 f2464 1"/>
                <a:gd name="f2983" fmla="*/ 2021829 f2465 1"/>
                <a:gd name="f2984" fmla="*/ 720525 f2464 1"/>
                <a:gd name="f2985" fmla="*/ 2035121 f2465 1"/>
                <a:gd name="f2986" fmla="*/ 729259 f2464 1"/>
                <a:gd name="f2987" fmla="*/ 2029045 f2465 1"/>
                <a:gd name="f2988" fmla="*/ 2004740 f2465 1"/>
                <a:gd name="f2989" fmla="*/ 747488 f2464 1"/>
                <a:gd name="f2990" fmla="*/ 2010816 f2465 1"/>
                <a:gd name="f2991" fmla="*/ 723183 f2464 1"/>
                <a:gd name="f2992" fmla="*/ 387352 f2465 1"/>
                <a:gd name="f2993" fmla="*/ 400644 f2465 1"/>
                <a:gd name="f2994" fmla="*/ 370263 f2465 1"/>
                <a:gd name="f2995" fmla="*/ 376339 f2465 1"/>
                <a:gd name="f2996" fmla="*/ 1049650 f2465 1"/>
                <a:gd name="f2997" fmla="*/ 702297 f2464 1"/>
                <a:gd name="f2998" fmla="*/ 1062942 f2465 1"/>
                <a:gd name="f2999" fmla="*/ 711031 f2464 1"/>
                <a:gd name="f3000" fmla="*/ 1056866 f2465 1"/>
                <a:gd name="f3001" fmla="*/ 735336 f2464 1"/>
                <a:gd name="f3002" fmla="*/ 1032561 f2465 1"/>
                <a:gd name="f3003" fmla="*/ 729260 f2464 1"/>
                <a:gd name="f3004" fmla="*/ 704955 f2464 1"/>
                <a:gd name="f3005" fmla="*/ 1547892 f2465 1"/>
                <a:gd name="f3006" fmla="*/ 699259 f2464 1"/>
                <a:gd name="f3007" fmla="*/ 1561184 f2465 1"/>
                <a:gd name="f3008" fmla="*/ 707993 f2464 1"/>
                <a:gd name="f3009" fmla="*/ 1555108 f2465 1"/>
                <a:gd name="f3010" fmla="*/ 732298 f2464 1"/>
                <a:gd name="f3011" fmla="*/ 1530803 f2465 1"/>
                <a:gd name="f3012" fmla="*/ 726222 f2464 1"/>
                <a:gd name="f3013" fmla="*/ 701917 f2464 1"/>
                <a:gd name="f3014" fmla="*/ 2413739 f2465 1"/>
                <a:gd name="f3015" fmla="*/ 696220 f2464 1"/>
                <a:gd name="f3016" fmla="*/ 2427031 f2465 1"/>
                <a:gd name="f3017" fmla="*/ 704954 f2464 1"/>
                <a:gd name="f3018" fmla="*/ 2396650 f2465 1"/>
                <a:gd name="f3019" fmla="*/ 2402726 f2465 1"/>
                <a:gd name="f3020" fmla="*/ 698878 f2464 1"/>
                <a:gd name="f3021" fmla="*/ 551408 f2465 1"/>
                <a:gd name="f3022" fmla="*/ 690144 f2464 1"/>
                <a:gd name="f3023" fmla="*/ 534319 f2465 1"/>
                <a:gd name="f3024" fmla="*/ 717107 f2464 1"/>
                <a:gd name="f3025" fmla="*/ 540395 f2465 1"/>
                <a:gd name="f3026" fmla="*/ 692802 f2464 1"/>
                <a:gd name="f3027" fmla="*/ 830909 f2465 1"/>
                <a:gd name="f3028" fmla="*/ 684068 f2464 1"/>
                <a:gd name="f3029" fmla="*/ 844201 f2465 1"/>
                <a:gd name="f3030" fmla="*/ 819896 f2465 1"/>
                <a:gd name="f3031" fmla="*/ 686726 f2464 1"/>
                <a:gd name="f3032" fmla="*/ 730653 f2465 1"/>
                <a:gd name="f3033" fmla="*/ 677992 f2464 1"/>
                <a:gd name="f3034" fmla="*/ 743945 f2465 1"/>
                <a:gd name="f3035" fmla="*/ 719640 f2465 1"/>
                <a:gd name="f3036" fmla="*/ 680650 f2464 1"/>
                <a:gd name="f3037" fmla="*/ 2228418 f2465 1"/>
                <a:gd name="f3038" fmla="*/ 671916 f2464 1"/>
                <a:gd name="f3039" fmla="*/ 2241710 f2465 1"/>
                <a:gd name="f3040" fmla="*/ 2235634 f2465 1"/>
                <a:gd name="f3041" fmla="*/ 2211329 f2465 1"/>
                <a:gd name="f3042" fmla="*/ 698879 f2464 1"/>
                <a:gd name="f3043" fmla="*/ 2217405 f2465 1"/>
                <a:gd name="f3044" fmla="*/ 674574 f2464 1"/>
                <a:gd name="f3045" fmla="*/ 1839546 f2465 1"/>
                <a:gd name="f3046" fmla="*/ 1852838 f2465 1"/>
                <a:gd name="f3047" fmla="*/ 1846762 f2465 1"/>
                <a:gd name="f3048" fmla="*/ 1822457 f2465 1"/>
                <a:gd name="f3049" fmla="*/ 1828533 f2465 1"/>
                <a:gd name="f3050" fmla="*/ 2109933 f2465 1"/>
                <a:gd name="f3051" fmla="*/ 656726 f2464 1"/>
                <a:gd name="f3052" fmla="*/ 2123225 f2465 1"/>
                <a:gd name="f3053" fmla="*/ 665460 f2464 1"/>
                <a:gd name="f3054" fmla="*/ 2117149 f2465 1"/>
                <a:gd name="f3055" fmla="*/ 689765 f2464 1"/>
                <a:gd name="f3056" fmla="*/ 2092844 f2465 1"/>
                <a:gd name="f3057" fmla="*/ 683689 f2464 1"/>
                <a:gd name="f3058" fmla="*/ 2098920 f2465 1"/>
                <a:gd name="f3059" fmla="*/ 659384 f2464 1"/>
                <a:gd name="f3060" fmla="*/ 1632957 f2465 1"/>
                <a:gd name="f3061" fmla="*/ 1646249 f2465 1"/>
                <a:gd name="f3062" fmla="*/ 1640173 f2465 1"/>
                <a:gd name="f3063" fmla="*/ 1615868 f2465 1"/>
                <a:gd name="f3064" fmla="*/ 1621944 f2465 1"/>
                <a:gd name="f3065" fmla="*/ 1165096 f2465 1"/>
                <a:gd name="f3066" fmla="*/ 1178387 f2465 1"/>
                <a:gd name="f3067" fmla="*/ 1172311 f2465 1"/>
                <a:gd name="f3068" fmla="*/ 1148007 f2465 1"/>
                <a:gd name="f3069" fmla="*/ 1154083 f2465 1"/>
                <a:gd name="f3070" fmla="*/ 1948916 f2465 1"/>
                <a:gd name="f3071" fmla="*/ 653688 f2464 1"/>
                <a:gd name="f3072" fmla="*/ 1962208 f2465 1"/>
                <a:gd name="f3073" fmla="*/ 662422 f2464 1"/>
                <a:gd name="f3074" fmla="*/ 1956132 f2465 1"/>
                <a:gd name="f3075" fmla="*/ 686727 f2464 1"/>
                <a:gd name="f3076" fmla="*/ 1931827 f2465 1"/>
                <a:gd name="f3077" fmla="*/ 680651 f2464 1"/>
                <a:gd name="f3078" fmla="*/ 1937903 f2465 1"/>
                <a:gd name="f3079" fmla="*/ 656346 f2464 1"/>
                <a:gd name="f3080" fmla="*/ 2328673 f2465 1"/>
                <a:gd name="f3081" fmla="*/ 647611 f2464 1"/>
                <a:gd name="f3082" fmla="*/ 2341965 f2465 1"/>
                <a:gd name="f3083" fmla="*/ 656345 f2464 1"/>
                <a:gd name="f3084" fmla="*/ 2311584 f2465 1"/>
                <a:gd name="f3085" fmla="*/ 2317660 f2465 1"/>
                <a:gd name="f3086" fmla="*/ 650269 f2464 1"/>
                <a:gd name="f3087" fmla="*/ 639512 f2465 1"/>
                <a:gd name="f3088" fmla="*/ 641535 f2464 1"/>
                <a:gd name="f3089" fmla="*/ 652804 f2465 1"/>
                <a:gd name="f3090" fmla="*/ 646728 f2465 1"/>
                <a:gd name="f3091" fmla="*/ 622423 f2465 1"/>
                <a:gd name="f3092" fmla="*/ 668498 f2464 1"/>
                <a:gd name="f3093" fmla="*/ 628499 f2465 1"/>
                <a:gd name="f3094" fmla="*/ 644193 f2464 1"/>
                <a:gd name="f3095" fmla="*/ 451152 f2465 1"/>
                <a:gd name="f3096" fmla="*/ 464444 f2465 1"/>
                <a:gd name="f3097" fmla="*/ 458368 f2465 1"/>
                <a:gd name="f3098" fmla="*/ 434063 f2465 1"/>
                <a:gd name="f3099" fmla="*/ 440139 f2465 1"/>
                <a:gd name="f3100" fmla="*/ 1739291 f2465 1"/>
                <a:gd name="f3101" fmla="*/ 638497 f2464 1"/>
                <a:gd name="f3102" fmla="*/ 1752582 f2465 1"/>
                <a:gd name="f3103" fmla="*/ 647231 f2464 1"/>
                <a:gd name="f3104" fmla="*/ 1746506 f2465 1"/>
                <a:gd name="f3105" fmla="*/ 671536 f2464 1"/>
                <a:gd name="f3106" fmla="*/ 1722201 f2465 1"/>
                <a:gd name="f3107" fmla="*/ 1728277 f2465 1"/>
                <a:gd name="f3108" fmla="*/ 641155 f2464 1"/>
                <a:gd name="f3109" fmla="*/ 623307 f2464 1"/>
                <a:gd name="f3110" fmla="*/ 632041 f2464 1"/>
                <a:gd name="f3111" fmla="*/ 650270 f2464 1"/>
                <a:gd name="f3112" fmla="*/ 625965 f2464 1"/>
                <a:gd name="f3113" fmla="*/ 614193 f2464 1"/>
                <a:gd name="f3114" fmla="*/ 1005219 f2465 1"/>
                <a:gd name="f3115" fmla="*/ 622927 f2464 1"/>
                <a:gd name="f3116" fmla="*/ 999143 f2465 1"/>
                <a:gd name="f3117" fmla="*/ 647232 f2464 1"/>
                <a:gd name="f3118" fmla="*/ 641156 f2464 1"/>
                <a:gd name="f3119" fmla="*/ 616851 f2464 1"/>
                <a:gd name="f3120" fmla="*/ 1244086 f2465 1"/>
                <a:gd name="f3121" fmla="*/ 589888 f2464 1"/>
                <a:gd name="f3122" fmla="*/ 1257378 f2465 1"/>
                <a:gd name="f3123" fmla="*/ 598622 f2464 1"/>
                <a:gd name="f3124" fmla="*/ 1251302 f2465 1"/>
                <a:gd name="f3125" fmla="*/ 1226997 f2465 1"/>
                <a:gd name="f3126" fmla="*/ 1233073 f2465 1"/>
                <a:gd name="f3127" fmla="*/ 592546 f2464 1"/>
                <a:gd name="f3128" fmla="*/ 586850 f2464 1"/>
                <a:gd name="f3129" fmla="*/ 595584 f2464 1"/>
                <a:gd name="f3130" fmla="*/ 619889 f2464 1"/>
                <a:gd name="f3131" fmla="*/ 613813 f2464 1"/>
                <a:gd name="f3132" fmla="*/ 589508 f2464 1"/>
                <a:gd name="f3133" fmla="*/ 867366 f2465 1"/>
                <a:gd name="f3134" fmla="*/ 583812 f2464 1"/>
                <a:gd name="f3135" fmla="*/ 880658 f2465 1"/>
                <a:gd name="f3136" fmla="*/ 874582 f2465 1"/>
                <a:gd name="f3137" fmla="*/ 850277 f2465 1"/>
                <a:gd name="f3138" fmla="*/ 610775 f2464 1"/>
                <a:gd name="f3139" fmla="*/ 856353 f2465 1"/>
                <a:gd name="f3140" fmla="*/ 586470 f2464 1"/>
                <a:gd name="f3141" fmla="*/ 2222342 f2465 1"/>
                <a:gd name="f3142" fmla="*/ 576217 f2464 1"/>
                <a:gd name="f3143" fmla="*/ 2235633 f2465 1"/>
                <a:gd name="f3144" fmla="*/ 2229557 f2465 1"/>
                <a:gd name="f3145" fmla="*/ 2205253 f2465 1"/>
                <a:gd name="f3146" fmla="*/ 604698 f2464 1"/>
                <a:gd name="f3147" fmla="*/ 577356 f2464 1"/>
                <a:gd name="f3148" fmla="*/ 1092183 f2465 1"/>
                <a:gd name="f3149" fmla="*/ 571660 f2464 1"/>
                <a:gd name="f3150" fmla="*/ 1105475 f2465 1"/>
                <a:gd name="f3151" fmla="*/ 580394 f2464 1"/>
                <a:gd name="f3152" fmla="*/ 1099399 f2465 1"/>
                <a:gd name="f3153" fmla="*/ 604699 f2464 1"/>
                <a:gd name="f3154" fmla="*/ 1075094 f2465 1"/>
                <a:gd name="f3155" fmla="*/ 598623 f2464 1"/>
                <a:gd name="f3156" fmla="*/ 1081170 f2465 1"/>
                <a:gd name="f3157" fmla="*/ 574318 f2464 1"/>
                <a:gd name="f3158" fmla="*/ 568622 f2464 1"/>
                <a:gd name="f3159" fmla="*/ 601661 f2464 1"/>
                <a:gd name="f3160" fmla="*/ 595585 f2464 1"/>
                <a:gd name="f3161" fmla="*/ 571280 f2464 1"/>
                <a:gd name="f3162" fmla="*/ 745844 f2465 1"/>
                <a:gd name="f3163" fmla="*/ 759136 f2465 1"/>
                <a:gd name="f3164" fmla="*/ 753060 f2465 1"/>
                <a:gd name="f3165" fmla="*/ 728755 f2465 1"/>
                <a:gd name="f3166" fmla="*/ 734831 f2465 1"/>
                <a:gd name="f3167" fmla="*/ 533179 f2465 1"/>
                <a:gd name="f3168" fmla="*/ 546471 f2465 1"/>
                <a:gd name="f3169" fmla="*/ 516090 f2465 1"/>
                <a:gd name="f3170" fmla="*/ 522166 f2465 1"/>
                <a:gd name="f3171" fmla="*/ 1866889 f2465 1"/>
                <a:gd name="f3172" fmla="*/ 565584 f2464 1"/>
                <a:gd name="f3173" fmla="*/ 1880180 f2465 1"/>
                <a:gd name="f3174" fmla="*/ 1874104 f2465 1"/>
                <a:gd name="f3175" fmla="*/ 1849800 f2465 1"/>
                <a:gd name="f3176" fmla="*/ 592547 f2464 1"/>
                <a:gd name="f3177" fmla="*/ 1855876 f2465 1"/>
                <a:gd name="f3178" fmla="*/ 568242 f2464 1"/>
                <a:gd name="f3179" fmla="*/ 1508397 f2465 1"/>
                <a:gd name="f3180" fmla="*/ 1521689 f2465 1"/>
                <a:gd name="f3181" fmla="*/ 1515613 f2465 1"/>
                <a:gd name="f3182" fmla="*/ 1491308 f2465 1"/>
                <a:gd name="f3183" fmla="*/ 1497384 f2465 1"/>
                <a:gd name="f3184" fmla="*/ 2365130 f2465 1"/>
                <a:gd name="f3185" fmla="*/ 556470 f2464 1"/>
                <a:gd name="f3186" fmla="*/ 2378422 f2465 1"/>
                <a:gd name="f3187" fmla="*/ 565204 f2464 1"/>
                <a:gd name="f3188" fmla="*/ 2372346 f2465 1"/>
                <a:gd name="f3189" fmla="*/ 589509 f2464 1"/>
                <a:gd name="f3190" fmla="*/ 2348041 f2465 1"/>
                <a:gd name="f3191" fmla="*/ 583433 f2464 1"/>
                <a:gd name="f3192" fmla="*/ 2354117 f2465 1"/>
                <a:gd name="f3193" fmla="*/ 559128 f2464 1"/>
                <a:gd name="f3194" fmla="*/ 1620805 f2465 1"/>
                <a:gd name="f3195" fmla="*/ 550394 f2464 1"/>
                <a:gd name="f3196" fmla="*/ 1634097 f2465 1"/>
                <a:gd name="f3197" fmla="*/ 1628021 f2465 1"/>
                <a:gd name="f3198" fmla="*/ 1603716 f2465 1"/>
                <a:gd name="f3199" fmla="*/ 577357 f2464 1"/>
                <a:gd name="f3200" fmla="*/ 1609792 f2465 1"/>
                <a:gd name="f3201" fmla="*/ 553052 f2464 1"/>
                <a:gd name="f3202" fmla="*/ 2097781 f2465 1"/>
                <a:gd name="f3203" fmla="*/ 544317 f2464 1"/>
                <a:gd name="f3204" fmla="*/ 2111073 f2465 1"/>
                <a:gd name="f3205" fmla="*/ 553051 f2464 1"/>
                <a:gd name="f3206" fmla="*/ 2104997 f2465 1"/>
                <a:gd name="f3207" fmla="*/ 2080692 f2465 1"/>
                <a:gd name="f3208" fmla="*/ 2086768 f2465 1"/>
                <a:gd name="f3209" fmla="*/ 546975 f2464 1"/>
                <a:gd name="f3210" fmla="*/ 1745366 f2465 1"/>
                <a:gd name="f3211" fmla="*/ 538241 f2464 1"/>
                <a:gd name="f3212" fmla="*/ 1758658 f2465 1"/>
                <a:gd name="f3213" fmla="*/ 1734353 f2465 1"/>
                <a:gd name="f3214" fmla="*/ 540899 f2464 1"/>
                <a:gd name="f3215" fmla="*/ 624322 f2465 1"/>
                <a:gd name="f3216" fmla="*/ 529127 f2464 1"/>
                <a:gd name="f3217" fmla="*/ 537861 f2464 1"/>
                <a:gd name="f3218" fmla="*/ 631537 f2465 1"/>
                <a:gd name="f3219" fmla="*/ 562166 f2464 1"/>
                <a:gd name="f3220" fmla="*/ 607233 f2465 1"/>
                <a:gd name="f3221" fmla="*/ 556090 f2464 1"/>
                <a:gd name="f3222" fmla="*/ 613309 f2465 1"/>
                <a:gd name="f3223" fmla="*/ 531785 f2464 1"/>
                <a:gd name="f3224" fmla="*/ 958508 f2465 1"/>
                <a:gd name="f3225" fmla="*/ 523051 f2464 1"/>
                <a:gd name="f3226" fmla="*/ 971800 f2465 1"/>
                <a:gd name="f3227" fmla="*/ 965724 f2465 1"/>
                <a:gd name="f3228" fmla="*/ 941419 f2465 1"/>
                <a:gd name="f3229" fmla="*/ 550014 f2464 1"/>
                <a:gd name="f3230" fmla="*/ 947495 f2465 1"/>
                <a:gd name="f3231" fmla="*/ 525709 f2464 1"/>
                <a:gd name="f3232" fmla="*/ 1177248 f2465 1"/>
                <a:gd name="f3233" fmla="*/ 507861 f2464 1"/>
                <a:gd name="f3234" fmla="*/ 1190540 f2465 1"/>
                <a:gd name="f3235" fmla="*/ 516595 f2464 1"/>
                <a:gd name="f3236" fmla="*/ 1184464 f2465 1"/>
                <a:gd name="f3237" fmla="*/ 540900 f2464 1"/>
                <a:gd name="f3238" fmla="*/ 1160159 f2465 1"/>
                <a:gd name="f3239" fmla="*/ 534824 f2464 1"/>
                <a:gd name="f3240" fmla="*/ 1166235 f2465 1"/>
                <a:gd name="f3241" fmla="*/ 510519 f2464 1"/>
                <a:gd name="f3242" fmla="*/ 1399027 f2465 1"/>
                <a:gd name="f3243" fmla="*/ 504823 f2464 1"/>
                <a:gd name="f3244" fmla="*/ 1412319 f2465 1"/>
                <a:gd name="f3245" fmla="*/ 513557 f2464 1"/>
                <a:gd name="f3246" fmla="*/ 1406243 f2465 1"/>
                <a:gd name="f3247" fmla="*/ 537862 f2464 1"/>
                <a:gd name="f3248" fmla="*/ 1381938 f2465 1"/>
                <a:gd name="f3249" fmla="*/ 531786 f2464 1"/>
                <a:gd name="f3250" fmla="*/ 1388014 f2465 1"/>
                <a:gd name="f3251" fmla="*/ 507481 f2464 1"/>
                <a:gd name="f3252" fmla="*/ 2194999 f2465 1"/>
                <a:gd name="f3253" fmla="*/ 492670 f2464 1"/>
                <a:gd name="f3254" fmla="*/ 2208291 f2465 1"/>
                <a:gd name="f3255" fmla="*/ 501404 f2464 1"/>
                <a:gd name="f3256" fmla="*/ 2202214 f2465 1"/>
                <a:gd name="f3257" fmla="*/ 2177910 f2465 1"/>
                <a:gd name="f3258" fmla="*/ 519633 f2464 1"/>
                <a:gd name="f3259" fmla="*/ 495328 f2464 1"/>
                <a:gd name="f3260" fmla="*/ 1912459 f2465 1"/>
                <a:gd name="f3261" fmla="*/ 480518 f2464 1"/>
                <a:gd name="f3262" fmla="*/ 1925751 f2465 1"/>
                <a:gd name="f3263" fmla="*/ 489252 f2464 1"/>
                <a:gd name="f3264" fmla="*/ 1919675 f2465 1"/>
                <a:gd name="f3265" fmla="*/ 1895370 f2465 1"/>
                <a:gd name="f3266" fmla="*/ 1901446 f2465 1"/>
                <a:gd name="f3267" fmla="*/ 483176 f2464 1"/>
                <a:gd name="f3268" fmla="*/ 803567 f2465 1"/>
                <a:gd name="f3269" fmla="*/ 816859 f2465 1"/>
                <a:gd name="f3270" fmla="*/ 810783 f2465 1"/>
                <a:gd name="f3271" fmla="*/ 786478 f2465 1"/>
                <a:gd name="f3272" fmla="*/ 792554 f2465 1"/>
                <a:gd name="f3273" fmla="*/ 1550930 f2465 1"/>
                <a:gd name="f3274" fmla="*/ 471404 f2464 1"/>
                <a:gd name="f3275" fmla="*/ 1564222 f2465 1"/>
                <a:gd name="f3276" fmla="*/ 480138 f2464 1"/>
                <a:gd name="f3277" fmla="*/ 1558146 f2465 1"/>
                <a:gd name="f3278" fmla="*/ 504443 f2464 1"/>
                <a:gd name="f3279" fmla="*/ 1533841 f2465 1"/>
                <a:gd name="f3280" fmla="*/ 498367 f2464 1"/>
                <a:gd name="f3281" fmla="*/ 1539917 f2465 1"/>
                <a:gd name="f3282" fmla="*/ 474062 f2464 1"/>
                <a:gd name="f3283" fmla="*/ 2307407 f2465 1"/>
                <a:gd name="f3284" fmla="*/ 465328 f2464 1"/>
                <a:gd name="f3285" fmla="*/ 2320698 f2465 1"/>
                <a:gd name="f3286" fmla="*/ 2314622 f2465 1"/>
                <a:gd name="f3287" fmla="*/ 2290318 f2465 1"/>
                <a:gd name="f3288" fmla="*/ 492291 f2464 1"/>
                <a:gd name="f3289" fmla="*/ 2296394 f2465 1"/>
                <a:gd name="f3290" fmla="*/ 467986 f2464 1"/>
                <a:gd name="f3291" fmla="*/ 1076992 f2465 1"/>
                <a:gd name="f3292" fmla="*/ 462290 f2464 1"/>
                <a:gd name="f3293" fmla="*/ 1090284 f2465 1"/>
                <a:gd name="f3294" fmla="*/ 471024 f2464 1"/>
                <a:gd name="f3295" fmla="*/ 1084208 f2465 1"/>
                <a:gd name="f3296" fmla="*/ 495329 f2464 1"/>
                <a:gd name="f3297" fmla="*/ 1059903 f2465 1"/>
                <a:gd name="f3298" fmla="*/ 489253 f2464 1"/>
                <a:gd name="f3299" fmla="*/ 1065979 f2465 1"/>
                <a:gd name="f3300" fmla="*/ 464948 f2464 1"/>
                <a:gd name="f3301" fmla="*/ 456214 f2464 1"/>
                <a:gd name="f3302" fmla="*/ 483177 f2464 1"/>
                <a:gd name="f3303" fmla="*/ 458872 f2464 1"/>
                <a:gd name="f3304" fmla="*/ 1280542 f2465 1"/>
                <a:gd name="f3305" fmla="*/ 453176 f2464 1"/>
                <a:gd name="f3306" fmla="*/ 1293834 f2465 1"/>
                <a:gd name="f3307" fmla="*/ 461910 f2464 1"/>
                <a:gd name="f3308" fmla="*/ 1287758 f2465 1"/>
                <a:gd name="f3309" fmla="*/ 486215 f2464 1"/>
                <a:gd name="f3310" fmla="*/ 1263453 f2465 1"/>
                <a:gd name="f3311" fmla="*/ 480139 f2464 1"/>
                <a:gd name="f3312" fmla="*/ 1269529 f2465 1"/>
                <a:gd name="f3313" fmla="*/ 455834 f2464 1"/>
                <a:gd name="f3314" fmla="*/ 679006 f2465 1"/>
                <a:gd name="f3315" fmla="*/ 450138 f2464 1"/>
                <a:gd name="f3316" fmla="*/ 692298 f2465 1"/>
                <a:gd name="f3317" fmla="*/ 686222 f2465 1"/>
                <a:gd name="f3318" fmla="*/ 661917 f2465 1"/>
                <a:gd name="f3319" fmla="*/ 477101 f2464 1"/>
                <a:gd name="f3320" fmla="*/ 667993 f2465 1"/>
                <a:gd name="f3321" fmla="*/ 452796 f2464 1"/>
                <a:gd name="f3322" fmla="*/ 1815242 f2465 1"/>
                <a:gd name="f3323" fmla="*/ 447099 f2464 1"/>
                <a:gd name="f3324" fmla="*/ 455833 f2464 1"/>
                <a:gd name="f3325" fmla="*/ 1798152 f2465 1"/>
                <a:gd name="f3326" fmla="*/ 1804228 f2465 1"/>
                <a:gd name="f3327" fmla="*/ 449757 f2464 1"/>
                <a:gd name="f3328" fmla="*/ 1699795 f2465 1"/>
                <a:gd name="f3329" fmla="*/ 444061 f2464 1"/>
                <a:gd name="f3330" fmla="*/ 1713087 f2465 1"/>
                <a:gd name="f3331" fmla="*/ 452795 f2464 1"/>
                <a:gd name="f3332" fmla="*/ 1707011 f2465 1"/>
                <a:gd name="f3333" fmla="*/ 477100 f2464 1"/>
                <a:gd name="f3334" fmla="*/ 1682706 f2465 1"/>
                <a:gd name="f3335" fmla="*/ 1688782 f2465 1"/>
                <a:gd name="f3336" fmla="*/ 446719 f2464 1"/>
                <a:gd name="f3337" fmla="*/ 888633 f2465 1"/>
                <a:gd name="f3338" fmla="*/ 434947 f2464 1"/>
                <a:gd name="f3339" fmla="*/ 443681 f2464 1"/>
                <a:gd name="f3340" fmla="*/ 895849 f2465 1"/>
                <a:gd name="f3341" fmla="*/ 871544 f2465 1"/>
                <a:gd name="f3342" fmla="*/ 437605 f2464 1"/>
                <a:gd name="f3343" fmla="*/ 2158542 f2465 1"/>
                <a:gd name="f3344" fmla="*/ 407605 f2464 1"/>
                <a:gd name="f3345" fmla="*/ 2171833 f2465 1"/>
                <a:gd name="f3346" fmla="*/ 416339 f2464 1"/>
                <a:gd name="f3347" fmla="*/ 2165757 f2465 1"/>
                <a:gd name="f3348" fmla="*/ 440644 f2464 1"/>
                <a:gd name="f3349" fmla="*/ 2141453 f2465 1"/>
                <a:gd name="f3350" fmla="*/ 434568 f2464 1"/>
                <a:gd name="f3351" fmla="*/ 2147529 f2465 1"/>
                <a:gd name="f3352" fmla="*/ 410263 f2464 1"/>
                <a:gd name="f3353" fmla="*/ 1484092 f2465 1"/>
                <a:gd name="f3354" fmla="*/ 1467003 f2465 1"/>
                <a:gd name="f3355" fmla="*/ 1473079 f2465 1"/>
                <a:gd name="f3356" fmla="*/ 1365608 f2465 1"/>
                <a:gd name="f3357" fmla="*/ 404567 f2464 1"/>
                <a:gd name="f3358" fmla="*/ 413301 f2464 1"/>
                <a:gd name="f3359" fmla="*/ 1372824 f2465 1"/>
                <a:gd name="f3360" fmla="*/ 437606 f2464 1"/>
                <a:gd name="f3361" fmla="*/ 1348519 f2465 1"/>
                <a:gd name="f3362" fmla="*/ 431530 f2464 1"/>
                <a:gd name="f3363" fmla="*/ 407225 f2464 1"/>
                <a:gd name="f3364" fmla="*/ 988889 f2465 1"/>
                <a:gd name="f3365" fmla="*/ 1002180 f2465 1"/>
                <a:gd name="f3366" fmla="*/ 996104 f2465 1"/>
                <a:gd name="f3367" fmla="*/ 977876 f2465 1"/>
                <a:gd name="f3368" fmla="*/ 1182565 f2465 1"/>
                <a:gd name="f3369" fmla="*/ 394312 f2464 1"/>
                <a:gd name="f3370" fmla="*/ 404186 f2464 1"/>
                <a:gd name="f3371" fmla="*/ 1187502 f2465 1"/>
                <a:gd name="f3372" fmla="*/ 428491 f2464 1"/>
                <a:gd name="f3373" fmla="*/ 1163197 f2465 1"/>
                <a:gd name="f3374" fmla="*/ 422415 f2464 1"/>
                <a:gd name="f3375" fmla="*/ 1169273 f2465 1"/>
                <a:gd name="f3376" fmla="*/ 398110 f2464 1"/>
                <a:gd name="f3377" fmla="*/ 389376 f2464 1"/>
                <a:gd name="f3378" fmla="*/ 392034 f2464 1"/>
                <a:gd name="f3379" fmla="*/ 1961068 f2465 1"/>
                <a:gd name="f3380" fmla="*/ 380262 f2464 1"/>
                <a:gd name="f3381" fmla="*/ 1974360 f2465 1"/>
                <a:gd name="f3382" fmla="*/ 388996 f2464 1"/>
                <a:gd name="f3383" fmla="*/ 1968284 f2465 1"/>
                <a:gd name="f3384" fmla="*/ 1943979 f2465 1"/>
                <a:gd name="f3385" fmla="*/ 1950055 f2465 1"/>
                <a:gd name="f3386" fmla="*/ 382920 f2464 1"/>
                <a:gd name="f3387" fmla="*/ 770148 f2465 1"/>
                <a:gd name="f3388" fmla="*/ 783440 f2465 1"/>
                <a:gd name="f3389" fmla="*/ 777364 f2465 1"/>
                <a:gd name="f3390" fmla="*/ 753059 f2465 1"/>
                <a:gd name="f3391" fmla="*/ 759135 f2465 1"/>
                <a:gd name="f3392" fmla="*/ 2240571 f2465 1"/>
                <a:gd name="f3393" fmla="*/ 352920 f2464 1"/>
                <a:gd name="f3394" fmla="*/ 2253862 f2465 1"/>
                <a:gd name="f3395" fmla="*/ 361654 f2464 1"/>
                <a:gd name="f3396" fmla="*/ 2247786 f2465 1"/>
                <a:gd name="f3397" fmla="*/ 385959 f2464 1"/>
                <a:gd name="f3398" fmla="*/ 2223481 f2465 1"/>
                <a:gd name="f3399" fmla="*/ 379883 f2464 1"/>
                <a:gd name="f3400" fmla="*/ 355578 f2464 1"/>
                <a:gd name="f3401" fmla="*/ 2082590 f2465 1"/>
                <a:gd name="f3402" fmla="*/ 2095882 f2465 1"/>
                <a:gd name="f3403" fmla="*/ 2065501 f2465 1"/>
                <a:gd name="f3404" fmla="*/ 2071577 f2465 1"/>
                <a:gd name="f3405" fmla="*/ 1080030 f2465 1"/>
                <a:gd name="f3406" fmla="*/ 337729 f2464 1"/>
                <a:gd name="f3407" fmla="*/ 346463 f2464 1"/>
                <a:gd name="f3408" fmla="*/ 370768 f2464 1"/>
                <a:gd name="f3409" fmla="*/ 1062941 f2465 1"/>
                <a:gd name="f3410" fmla="*/ 364692 f2464 1"/>
                <a:gd name="f3411" fmla="*/ 340387 f2464 1"/>
                <a:gd name="f3412" fmla="*/ 1787899 f2465 1"/>
                <a:gd name="f3413" fmla="*/ 331653 f2464 1"/>
                <a:gd name="f3414" fmla="*/ 1801191 f2465 1"/>
                <a:gd name="f3415" fmla="*/ 1795115 f2465 1"/>
                <a:gd name="f3416" fmla="*/ 358616 f2464 1"/>
                <a:gd name="f3417" fmla="*/ 1776886 f2465 1"/>
                <a:gd name="f3418" fmla="*/ 334311 f2464 1"/>
                <a:gd name="f3419" fmla="*/ 1879040 f2465 1"/>
                <a:gd name="f3420" fmla="*/ 328615 f2464 1"/>
                <a:gd name="f3421" fmla="*/ 1892332 f2465 1"/>
                <a:gd name="f3422" fmla="*/ 337349 f2464 1"/>
                <a:gd name="f3423" fmla="*/ 1886256 f2465 1"/>
                <a:gd name="f3424" fmla="*/ 1861951 f2465 1"/>
                <a:gd name="f3425" fmla="*/ 1868027 f2465 1"/>
                <a:gd name="f3426" fmla="*/ 331273 f2464 1"/>
                <a:gd name="f3427" fmla="*/ 1265352 f2465 1"/>
                <a:gd name="f3428" fmla="*/ 325577 f2464 1"/>
                <a:gd name="f3429" fmla="*/ 1278644 f2465 1"/>
                <a:gd name="f3430" fmla="*/ 1272568 f2465 1"/>
                <a:gd name="f3431" fmla="*/ 1248263 f2465 1"/>
                <a:gd name="f3432" fmla="*/ 352540 f2464 1"/>
                <a:gd name="f3433" fmla="*/ 1254339 f2465 1"/>
                <a:gd name="f3434" fmla="*/ 328235 f2464 1"/>
                <a:gd name="f3435" fmla="*/ 864328 f2465 1"/>
                <a:gd name="f3436" fmla="*/ 319501 f2464 1"/>
                <a:gd name="f3437" fmla="*/ 847239 f2465 1"/>
                <a:gd name="f3438" fmla="*/ 346464 f2464 1"/>
                <a:gd name="f3439" fmla="*/ 853315 f2465 1"/>
                <a:gd name="f3440" fmla="*/ 322159 f2464 1"/>
                <a:gd name="f3441" fmla="*/ 1459788 f2465 1"/>
                <a:gd name="f3442" fmla="*/ 316463 f2464 1"/>
                <a:gd name="f3443" fmla="*/ 1473080 f2465 1"/>
                <a:gd name="f3444" fmla="*/ 325197 f2464 1"/>
                <a:gd name="f3445" fmla="*/ 1467004 f2465 1"/>
                <a:gd name="f3446" fmla="*/ 349502 f2464 1"/>
                <a:gd name="f3447" fmla="*/ 343426 f2464 1"/>
                <a:gd name="f3448" fmla="*/ 1448775 f2465 1"/>
                <a:gd name="f3449" fmla="*/ 319121 f2464 1"/>
                <a:gd name="f3450" fmla="*/ 310387 f2464 1"/>
                <a:gd name="f3451" fmla="*/ 337350 f2464 1"/>
                <a:gd name="f3452" fmla="*/ 313045 f2464 1"/>
                <a:gd name="f3453" fmla="*/ 1577893 f2465 1"/>
                <a:gd name="f3454" fmla="*/ 297095 f2464 1"/>
                <a:gd name="f3455" fmla="*/ 1591565 f2465 1"/>
                <a:gd name="f3456" fmla="*/ 306969 f2464 1"/>
                <a:gd name="f3457" fmla="*/ 1585489 f2465 1"/>
                <a:gd name="f3458" fmla="*/ 331274 f2464 1"/>
                <a:gd name="f3459" fmla="*/ 325198 f2464 1"/>
                <a:gd name="f3460" fmla="*/ 300893 f2464 1"/>
                <a:gd name="f3461" fmla="*/ 955470 f2465 1"/>
                <a:gd name="f3462" fmla="*/ 295196 f2464 1"/>
                <a:gd name="f3463" fmla="*/ 968762 f2465 1"/>
                <a:gd name="f3464" fmla="*/ 303930 f2464 1"/>
                <a:gd name="f3465" fmla="*/ 962686 f2465 1"/>
                <a:gd name="f3466" fmla="*/ 297854 f2464 1"/>
                <a:gd name="f3467" fmla="*/ 283044 f2464 1"/>
                <a:gd name="f3468" fmla="*/ 291778 f2464 1"/>
                <a:gd name="f3469" fmla="*/ 316083 f2464 1"/>
                <a:gd name="f3470" fmla="*/ 310007 f2464 1"/>
                <a:gd name="f3471" fmla="*/ 285702 f2464 1"/>
                <a:gd name="f3472" fmla="*/ 1979296 f2465 1"/>
                <a:gd name="f3473" fmla="*/ 267854 f2464 1"/>
                <a:gd name="f3474" fmla="*/ 1992588 f2465 1"/>
                <a:gd name="f3475" fmla="*/ 276588 f2464 1"/>
                <a:gd name="f3476" fmla="*/ 1986512 f2465 1"/>
                <a:gd name="f3477" fmla="*/ 1962207 f2465 1"/>
                <a:gd name="f3478" fmla="*/ 294817 f2464 1"/>
                <a:gd name="f3479" fmla="*/ 1968283 f2465 1"/>
                <a:gd name="f3480" fmla="*/ 270512 f2464 1"/>
                <a:gd name="f3481" fmla="*/ 1173830 f2465 1"/>
                <a:gd name="f3482" fmla="*/ 266714 f2464 1"/>
                <a:gd name="f3483" fmla="*/ 1181425 f2465 1"/>
                <a:gd name="f3484" fmla="*/ 1157121 f2465 1"/>
                <a:gd name="f3485" fmla="*/ 2167656 f2465 1"/>
                <a:gd name="f3486" fmla="*/ 246587 f2464 1"/>
                <a:gd name="f3487" fmla="*/ 2180948 f2465 1"/>
                <a:gd name="f3488" fmla="*/ 255321 f2464 1"/>
                <a:gd name="f3489" fmla="*/ 2174872 f2465 1"/>
                <a:gd name="f3490" fmla="*/ 279626 f2464 1"/>
                <a:gd name="f3491" fmla="*/ 273550 f2464 1"/>
                <a:gd name="f3492" fmla="*/ 2156643 f2465 1"/>
                <a:gd name="f3493" fmla="*/ 249245 f2464 1"/>
                <a:gd name="f3494" fmla="*/ 2073477 f2465 1"/>
                <a:gd name="f3495" fmla="*/ 240511 f2464 1"/>
                <a:gd name="f3496" fmla="*/ 2056387 f2465 1"/>
                <a:gd name="f3497" fmla="*/ 267474 f2464 1"/>
                <a:gd name="f3498" fmla="*/ 2062463 f2465 1"/>
                <a:gd name="f3499" fmla="*/ 243169 f2464 1"/>
                <a:gd name="f3500" fmla="*/ 1505359 f2465 1"/>
                <a:gd name="f3501" fmla="*/ 222283 f2464 1"/>
                <a:gd name="f3502" fmla="*/ 231017 f2464 1"/>
                <a:gd name="f3503" fmla="*/ 1512575 f2465 1"/>
                <a:gd name="f3504" fmla="*/ 255322 f2464 1"/>
                <a:gd name="f3505" fmla="*/ 1488270 f2465 1"/>
                <a:gd name="f3506" fmla="*/ 249246 f2464 1"/>
                <a:gd name="f3507" fmla="*/ 224941 f2464 1"/>
                <a:gd name="f3508" fmla="*/ 1007117 f2465 1"/>
                <a:gd name="f3509" fmla="*/ 1020409 f2465 1"/>
                <a:gd name="f3510" fmla="*/ 1014333 f2465 1"/>
                <a:gd name="f3511" fmla="*/ 990028 f2465 1"/>
                <a:gd name="f3512" fmla="*/ 1298771 f2465 1"/>
                <a:gd name="f3513" fmla="*/ 210131 f2464 1"/>
                <a:gd name="f3514" fmla="*/ 1312063 f2465 1"/>
                <a:gd name="f3515" fmla="*/ 218865 f2464 1"/>
                <a:gd name="f3516" fmla="*/ 1305987 f2465 1"/>
                <a:gd name="f3517" fmla="*/ 243170 f2464 1"/>
                <a:gd name="f3518" fmla="*/ 1281682 f2465 1"/>
                <a:gd name="f3519" fmla="*/ 237094 f2464 1"/>
                <a:gd name="f3520" fmla="*/ 212789 f2464 1"/>
                <a:gd name="f3521" fmla="*/ 1881700 f2465 1"/>
                <a:gd name="f3522" fmla="*/ 207472 f2464 1"/>
                <a:gd name="f3523" fmla="*/ 1895371 f2465 1"/>
                <a:gd name="f3524" fmla="*/ 1889295 f2465 1"/>
                <a:gd name="f3525" fmla="*/ 1864990 f2465 1"/>
                <a:gd name="f3526" fmla="*/ 1868028 f2465 1"/>
                <a:gd name="f3527" fmla="*/ 209751 f2464 1"/>
                <a:gd name="f3528" fmla="*/ 1657262 f2465 1"/>
                <a:gd name="f3529" fmla="*/ 207093 f2464 1"/>
                <a:gd name="f3530" fmla="*/ 1670554 f2465 1"/>
                <a:gd name="f3531" fmla="*/ 215827 f2464 1"/>
                <a:gd name="f3532" fmla="*/ 1664478 f2465 1"/>
                <a:gd name="f3533" fmla="*/ 240132 f2464 1"/>
                <a:gd name="f3534" fmla="*/ 234056 f2464 1"/>
                <a:gd name="f3535" fmla="*/ 1769671 f2465 1"/>
                <a:gd name="f3536" fmla="*/ 201017 f2464 1"/>
                <a:gd name="f3537" fmla="*/ 1782962 f2465 1"/>
                <a:gd name="f3538" fmla="*/ 1752581 f2465 1"/>
                <a:gd name="f3539" fmla="*/ 227980 f2464 1"/>
                <a:gd name="f3540" fmla="*/ 1758657 f2465 1"/>
                <a:gd name="f3541" fmla="*/ 203675 f2464 1"/>
                <a:gd name="f3542" fmla="*/ 1089145 f2465 1"/>
                <a:gd name="f3543" fmla="*/ 197978 f2464 1"/>
                <a:gd name="f3544" fmla="*/ 1102437 f2465 1"/>
                <a:gd name="f3545" fmla="*/ 206712 f2464 1"/>
                <a:gd name="f3546" fmla="*/ 1096361 f2465 1"/>
                <a:gd name="f3547" fmla="*/ 1072056 f2465 1"/>
                <a:gd name="f3548" fmla="*/ 1078132 f2465 1"/>
                <a:gd name="f3549" fmla="*/ 200636 f2464 1"/>
                <a:gd name="f3550" fmla="*/ 1395989 f2465 1"/>
                <a:gd name="f3551" fmla="*/ 161522 f2464 1"/>
                <a:gd name="f3552" fmla="*/ 1409281 f2465 1"/>
                <a:gd name="f3553" fmla="*/ 170256 f2464 1"/>
                <a:gd name="f3554" fmla="*/ 1403205 f2465 1"/>
                <a:gd name="f3555" fmla="*/ 194561 f2464 1"/>
                <a:gd name="f3556" fmla="*/ 188485 f2464 1"/>
                <a:gd name="f3557" fmla="*/ 164180 f2464 1"/>
                <a:gd name="f3558" fmla="*/ 1967145 f2465 1"/>
                <a:gd name="f3559" fmla="*/ 140255 f2464 1"/>
                <a:gd name="f3560" fmla="*/ 1980436 f2465 1"/>
                <a:gd name="f3561" fmla="*/ 148989 f2464 1"/>
                <a:gd name="f3562" fmla="*/ 173294 f2464 1"/>
                <a:gd name="f3563" fmla="*/ 1956131 f2465 1"/>
                <a:gd name="f3564" fmla="*/ 142913 f2464 1"/>
                <a:gd name="f3565" fmla="*/ 1234971 f2465 1"/>
                <a:gd name="f3566" fmla="*/ 131141 f2464 1"/>
                <a:gd name="f3567" fmla="*/ 139875 f2464 1"/>
                <a:gd name="f3568" fmla="*/ 1217882 f2465 1"/>
                <a:gd name="f3569" fmla="*/ 158104 f2464 1"/>
                <a:gd name="f3570" fmla="*/ 1223958 f2465 1"/>
                <a:gd name="f3571" fmla="*/ 133799 f2464 1"/>
                <a:gd name="f3572" fmla="*/ 1149906 f2465 1"/>
                <a:gd name="f3573" fmla="*/ 1163198 f2465 1"/>
                <a:gd name="f3574" fmla="*/ 1157122 f2465 1"/>
                <a:gd name="f3575" fmla="*/ 1132817 f2465 1"/>
                <a:gd name="f3576" fmla="*/ 2064362 f2465 1"/>
                <a:gd name="f3577" fmla="*/ 128103 f2464 1"/>
                <a:gd name="f3578" fmla="*/ 136837 f2464 1"/>
                <a:gd name="f3579" fmla="*/ 161142 f2464 1"/>
                <a:gd name="f3580" fmla="*/ 2047273 f2465 1"/>
                <a:gd name="f3581" fmla="*/ 155066 f2464 1"/>
                <a:gd name="f3582" fmla="*/ 2053349 f2465 1"/>
                <a:gd name="f3583" fmla="*/ 130761 f2464 1"/>
                <a:gd name="f3584" fmla="*/ 1496245 f2465 1"/>
                <a:gd name="f3585" fmla="*/ 120887 f2464 1"/>
                <a:gd name="f3586" fmla="*/ 1509537 f2465 1"/>
                <a:gd name="f3587" fmla="*/ 1503461 f2465 1"/>
                <a:gd name="f3588" fmla="*/ 1479156 f2465 1"/>
                <a:gd name="f3589" fmla="*/ 148990 f2464 1"/>
                <a:gd name="f3590" fmla="*/ 1485232 f2465 1"/>
                <a:gd name="f3591" fmla="*/ 124685 f2464 1"/>
                <a:gd name="f3592" fmla="*/ 1599539 f2465 1"/>
                <a:gd name="f3593" fmla="*/ 112913 f2464 1"/>
                <a:gd name="f3594" fmla="*/ 1612831 f2465 1"/>
                <a:gd name="f3595" fmla="*/ 121647 f2464 1"/>
                <a:gd name="f3596" fmla="*/ 1606754 f2465 1"/>
                <a:gd name="f3597" fmla="*/ 145952 f2464 1"/>
                <a:gd name="f3598" fmla="*/ 1582450 f2465 1"/>
                <a:gd name="f3599" fmla="*/ 139876 f2464 1"/>
                <a:gd name="f3600" fmla="*/ 1588526 f2465 1"/>
                <a:gd name="f3601" fmla="*/ 115571 f2464 1"/>
                <a:gd name="f3602" fmla="*/ 1836508 f2465 1"/>
                <a:gd name="f3603" fmla="*/ 109875 f2464 1"/>
                <a:gd name="f3604" fmla="*/ 118609 f2464 1"/>
                <a:gd name="f3605" fmla="*/ 1843724 f2465 1"/>
                <a:gd name="f3606" fmla="*/ 142914 f2464 1"/>
                <a:gd name="f3607" fmla="*/ 1819419 f2465 1"/>
                <a:gd name="f3608" fmla="*/ 136838 f2464 1"/>
                <a:gd name="f3609" fmla="*/ 1825495 f2465 1"/>
                <a:gd name="f3610" fmla="*/ 112533 f2464 1"/>
                <a:gd name="f3611" fmla="*/ 1708529 f2465 1"/>
                <a:gd name="f3612" fmla="*/ 106837 f2464 1"/>
                <a:gd name="f3613" fmla="*/ 1716124 f2465 1"/>
                <a:gd name="f3614" fmla="*/ 133800 f2464 1"/>
                <a:gd name="f3615" fmla="*/ 1694858 f2465 1"/>
                <a:gd name="f3616" fmla="*/ 109495 f2464 1"/>
                <a:gd name="f3617" fmla="*/ 1301429 f2465 1"/>
                <a:gd name="f3618" fmla="*/ 60126 f2464 1"/>
                <a:gd name="f3619" fmla="*/ 1315101 f2465 1"/>
                <a:gd name="f3620" fmla="*/ 70000 f2464 1"/>
                <a:gd name="f3621" fmla="*/ 1309024 f2465 1"/>
                <a:gd name="f3622" fmla="*/ 94305 f2464 1"/>
                <a:gd name="f3623" fmla="*/ 1284720 f2465 1"/>
                <a:gd name="f3624" fmla="*/ 88229 f2464 1"/>
                <a:gd name="f3625" fmla="*/ 63924 f2464 1"/>
                <a:gd name="f3626" fmla="*/ 1930687 f2465 1"/>
                <a:gd name="f3627" fmla="*/ 49113 f2464 1"/>
                <a:gd name="f3628" fmla="*/ 57847 f2464 1"/>
                <a:gd name="f3629" fmla="*/ 82152 f2464 1"/>
                <a:gd name="f3630" fmla="*/ 1913598 f2465 1"/>
                <a:gd name="f3631" fmla="*/ 76076 f2464 1"/>
                <a:gd name="f3632" fmla="*/ 1919674 f2465 1"/>
                <a:gd name="f3633" fmla="*/ 51771 f2464 1"/>
                <a:gd name="f3634" fmla="*/ 1402065 f2465 1"/>
                <a:gd name="f3635" fmla="*/ 43037 f2464 1"/>
                <a:gd name="f3636" fmla="*/ 1415357 f2465 1"/>
                <a:gd name="f3637" fmla="*/ 1391052 f2465 1"/>
                <a:gd name="f3638" fmla="*/ 45695 f2464 1"/>
                <a:gd name="f3639" fmla="*/ 1806127 f2465 1"/>
                <a:gd name="f3640" fmla="*/ 15695 f2464 1"/>
                <a:gd name="f3641" fmla="*/ 24429 f2464 1"/>
                <a:gd name="f3642" fmla="*/ 1813343 f2465 1"/>
                <a:gd name="f3643" fmla="*/ 48734 f2464 1"/>
                <a:gd name="f3644" fmla="*/ 1789038 f2465 1"/>
                <a:gd name="f3645" fmla="*/ 42658 f2464 1"/>
                <a:gd name="f3646" fmla="*/ 1795114 f2465 1"/>
                <a:gd name="f3647" fmla="*/ 18353 f2464 1"/>
                <a:gd name="f3648" fmla="*/ 1499283 f2465 1"/>
                <a:gd name="f3649" fmla="*/ 9619 f2464 1"/>
                <a:gd name="f3650" fmla="*/ 1506499 f2465 1"/>
                <a:gd name="f3651" fmla="*/ 45696 f2464 1"/>
                <a:gd name="f3652" fmla="*/ 1482194 f2465 1"/>
                <a:gd name="f3653" fmla="*/ 39620 f2464 1"/>
                <a:gd name="f3654" fmla="*/ 12277 f2464 1"/>
                <a:gd name="f3655" fmla="*/ 3543 f2464 1"/>
                <a:gd name="f3656" fmla="*/ 36582 f2464 1"/>
                <a:gd name="f3657" fmla="*/ 30506 f2464 1"/>
                <a:gd name="f3658" fmla="*/ 6201 f2464 1"/>
                <a:gd name="f3659" fmla="*/ 504 f2464 1"/>
                <a:gd name="f3660" fmla="*/ 9238 f2464 1"/>
                <a:gd name="f3661" fmla="*/ 33543 f2464 1"/>
                <a:gd name="f3662" fmla="*/ 27467 f2464 1"/>
                <a:gd name="f3663" fmla="*/ 3162 f2464 1"/>
                <a:gd name="f3664" fmla="*/ f2466 1 f2"/>
                <a:gd name="f3665" fmla="*/ f2469 1 2449768"/>
                <a:gd name="f3666" fmla="*/ f2470 1 1050628"/>
                <a:gd name="f3667" fmla="*/ f2471 1 2449768"/>
                <a:gd name="f3668" fmla="*/ f2472 1 1050628"/>
                <a:gd name="f3669" fmla="*/ f2473 1 2449768"/>
                <a:gd name="f3670" fmla="*/ f2474 1 2449768"/>
                <a:gd name="f3671" fmla="*/ f2475 1 1050628"/>
                <a:gd name="f3672" fmla="*/ f2476 1 2449768"/>
                <a:gd name="f3673" fmla="*/ f2477 1 1050628"/>
                <a:gd name="f3674" fmla="*/ f2478 1 2449768"/>
                <a:gd name="f3675" fmla="*/ f2479 1 1050628"/>
                <a:gd name="f3676" fmla="*/ f2480 1 2449768"/>
                <a:gd name="f3677" fmla="*/ f2481 1 2449768"/>
                <a:gd name="f3678" fmla="*/ f2482 1 2449768"/>
                <a:gd name="f3679" fmla="*/ f2483 1 1050628"/>
                <a:gd name="f3680" fmla="*/ f2484 1 2449768"/>
                <a:gd name="f3681" fmla="*/ f2485 1 1050628"/>
                <a:gd name="f3682" fmla="*/ f2486 1 2449768"/>
                <a:gd name="f3683" fmla="*/ f2487 1 1050628"/>
                <a:gd name="f3684" fmla="*/ f2488 1 2449768"/>
                <a:gd name="f3685" fmla="*/ f2489 1 2449768"/>
                <a:gd name="f3686" fmla="*/ f2490 1 2449768"/>
                <a:gd name="f3687" fmla="*/ f2491 1 2449768"/>
                <a:gd name="f3688" fmla="*/ f2492 1 1050628"/>
                <a:gd name="f3689" fmla="*/ f2493 1 2449768"/>
                <a:gd name="f3690" fmla="*/ f2494 1 1050628"/>
                <a:gd name="f3691" fmla="*/ f2495 1 2449768"/>
                <a:gd name="f3692" fmla="*/ f2496 1 1050628"/>
                <a:gd name="f3693" fmla="*/ f2497 1 2449768"/>
                <a:gd name="f3694" fmla="*/ f2498 1 1050628"/>
                <a:gd name="f3695" fmla="*/ f2499 1 2449768"/>
                <a:gd name="f3696" fmla="*/ f2500 1 1050628"/>
                <a:gd name="f3697" fmla="*/ f2501 1 2449768"/>
                <a:gd name="f3698" fmla="*/ f2502 1 2449768"/>
                <a:gd name="f3699" fmla="*/ f2503 1 2449768"/>
                <a:gd name="f3700" fmla="*/ f2504 1 1050628"/>
                <a:gd name="f3701" fmla="*/ f2505 1 2449768"/>
                <a:gd name="f3702" fmla="*/ f2506 1 1050628"/>
                <a:gd name="f3703" fmla="*/ f2507 1 2449768"/>
                <a:gd name="f3704" fmla="*/ f2508 1 1050628"/>
                <a:gd name="f3705" fmla="*/ f2509 1 2449768"/>
                <a:gd name="f3706" fmla="*/ f2510 1 2449768"/>
                <a:gd name="f3707" fmla="*/ f2511 1 1050628"/>
                <a:gd name="f3708" fmla="*/ f2512 1 2449768"/>
                <a:gd name="f3709" fmla="*/ f2513 1 2449768"/>
                <a:gd name="f3710" fmla="*/ f2514 1 2449768"/>
                <a:gd name="f3711" fmla="*/ f2515 1 1050628"/>
                <a:gd name="f3712" fmla="*/ f2516 1 2449768"/>
                <a:gd name="f3713" fmla="*/ f2517 1 1050628"/>
                <a:gd name="f3714" fmla="*/ f2518 1 2449768"/>
                <a:gd name="f3715" fmla="*/ f2519 1 2449768"/>
                <a:gd name="f3716" fmla="*/ f2520 1 2449768"/>
                <a:gd name="f3717" fmla="*/ f2521 1 2449768"/>
                <a:gd name="f3718" fmla="*/ f2522 1 2449768"/>
                <a:gd name="f3719" fmla="*/ f2523 1 2449768"/>
                <a:gd name="f3720" fmla="*/ f2524 1 1050628"/>
                <a:gd name="f3721" fmla="*/ f2525 1 2449768"/>
                <a:gd name="f3722" fmla="*/ f2526 1 2449768"/>
                <a:gd name="f3723" fmla="*/ f2527 1 2449768"/>
                <a:gd name="f3724" fmla="*/ f2528 1 2449768"/>
                <a:gd name="f3725" fmla="*/ f2529 1 2449768"/>
                <a:gd name="f3726" fmla="*/ f2530 1 2449768"/>
                <a:gd name="f3727" fmla="*/ f2531 1 2449768"/>
                <a:gd name="f3728" fmla="*/ f2532 1 1050628"/>
                <a:gd name="f3729" fmla="*/ f2533 1 2449768"/>
                <a:gd name="f3730" fmla="*/ f2534 1 2449768"/>
                <a:gd name="f3731" fmla="*/ f2535 1 2449768"/>
                <a:gd name="f3732" fmla="*/ f2536 1 2449768"/>
                <a:gd name="f3733" fmla="*/ f2537 1 1050628"/>
                <a:gd name="f3734" fmla="*/ f2538 1 2449768"/>
                <a:gd name="f3735" fmla="*/ f2539 1 2449768"/>
                <a:gd name="f3736" fmla="*/ f2540 1 2449768"/>
                <a:gd name="f3737" fmla="*/ f2541 1 2449768"/>
                <a:gd name="f3738" fmla="*/ f2542 1 2449768"/>
                <a:gd name="f3739" fmla="*/ f2543 1 1050628"/>
                <a:gd name="f3740" fmla="*/ f2544 1 2449768"/>
                <a:gd name="f3741" fmla="*/ f2545 1 2449768"/>
                <a:gd name="f3742" fmla="*/ f2546 1 1050628"/>
                <a:gd name="f3743" fmla="*/ f2547 1 2449768"/>
                <a:gd name="f3744" fmla="*/ f2548 1 2449768"/>
                <a:gd name="f3745" fmla="*/ f2549 1 2449768"/>
                <a:gd name="f3746" fmla="*/ f2550 1 2449768"/>
                <a:gd name="f3747" fmla="*/ f2551 1 1050628"/>
                <a:gd name="f3748" fmla="*/ f2552 1 2449768"/>
                <a:gd name="f3749" fmla="*/ f2553 1 2449768"/>
                <a:gd name="f3750" fmla="*/ f2554 1 2449768"/>
                <a:gd name="f3751" fmla="*/ f2555 1 2449768"/>
                <a:gd name="f3752" fmla="*/ f2556 1 2449768"/>
                <a:gd name="f3753" fmla="*/ f2557 1 2449768"/>
                <a:gd name="f3754" fmla="*/ f2558 1 2449768"/>
                <a:gd name="f3755" fmla="*/ f2559 1 2449768"/>
                <a:gd name="f3756" fmla="*/ f2560 1 2449768"/>
                <a:gd name="f3757" fmla="*/ f2561 1 2449768"/>
                <a:gd name="f3758" fmla="*/ f2562 1 2449768"/>
                <a:gd name="f3759" fmla="*/ f2563 1 2449768"/>
                <a:gd name="f3760" fmla="*/ f2564 1 2449768"/>
                <a:gd name="f3761" fmla="*/ f2565 1 2449768"/>
                <a:gd name="f3762" fmla="*/ f2566 1 2449768"/>
                <a:gd name="f3763" fmla="*/ f2567 1 1050628"/>
                <a:gd name="f3764" fmla="*/ f2568 1 2449768"/>
                <a:gd name="f3765" fmla="*/ f2569 1 2449768"/>
                <a:gd name="f3766" fmla="*/ f2570 1 2449768"/>
                <a:gd name="f3767" fmla="*/ f2571 1 2449768"/>
                <a:gd name="f3768" fmla="*/ f2572 1 2449768"/>
                <a:gd name="f3769" fmla="*/ f2573 1 1050628"/>
                <a:gd name="f3770" fmla="*/ f2574 1 2449768"/>
                <a:gd name="f3771" fmla="*/ f2575 1 1050628"/>
                <a:gd name="f3772" fmla="*/ f2576 1 2449768"/>
                <a:gd name="f3773" fmla="*/ f2577 1 1050628"/>
                <a:gd name="f3774" fmla="*/ f2578 1 2449768"/>
                <a:gd name="f3775" fmla="*/ f2579 1 2449768"/>
                <a:gd name="f3776" fmla="*/ f2580 1 2449768"/>
                <a:gd name="f3777" fmla="*/ f2581 1 1050628"/>
                <a:gd name="f3778" fmla="*/ f2582 1 2449768"/>
                <a:gd name="f3779" fmla="*/ f2583 1 1050628"/>
                <a:gd name="f3780" fmla="*/ f2584 1 2449768"/>
                <a:gd name="f3781" fmla="*/ f2585 1 1050628"/>
                <a:gd name="f3782" fmla="*/ f2586 1 2449768"/>
                <a:gd name="f3783" fmla="*/ f2587 1 1050628"/>
                <a:gd name="f3784" fmla="*/ f2588 1 2449768"/>
                <a:gd name="f3785" fmla="*/ f2589 1 1050628"/>
                <a:gd name="f3786" fmla="*/ f2590 1 2449768"/>
                <a:gd name="f3787" fmla="*/ f2591 1 1050628"/>
                <a:gd name="f3788" fmla="*/ f2592 1 2449768"/>
                <a:gd name="f3789" fmla="*/ f2593 1 1050628"/>
                <a:gd name="f3790" fmla="*/ f2594 1 2449768"/>
                <a:gd name="f3791" fmla="*/ f2595 1 1050628"/>
                <a:gd name="f3792" fmla="*/ f2596 1 2449768"/>
                <a:gd name="f3793" fmla="*/ f2597 1 1050628"/>
                <a:gd name="f3794" fmla="*/ f2598 1 2449768"/>
                <a:gd name="f3795" fmla="*/ f2599 1 2449768"/>
                <a:gd name="f3796" fmla="*/ f2600 1 2449768"/>
                <a:gd name="f3797" fmla="*/ f2601 1 1050628"/>
                <a:gd name="f3798" fmla="*/ f2602 1 2449768"/>
                <a:gd name="f3799" fmla="*/ f2603 1 1050628"/>
                <a:gd name="f3800" fmla="*/ f2604 1 2449768"/>
                <a:gd name="f3801" fmla="*/ f2605 1 1050628"/>
                <a:gd name="f3802" fmla="*/ f2606 1 2449768"/>
                <a:gd name="f3803" fmla="*/ f2607 1 1050628"/>
                <a:gd name="f3804" fmla="*/ f2608 1 2449768"/>
                <a:gd name="f3805" fmla="*/ f2609 1 1050628"/>
                <a:gd name="f3806" fmla="*/ f2610 1 2449768"/>
                <a:gd name="f3807" fmla="*/ f2611 1 1050628"/>
                <a:gd name="f3808" fmla="*/ f2612 1 2449768"/>
                <a:gd name="f3809" fmla="*/ f2613 1 1050628"/>
                <a:gd name="f3810" fmla="*/ f2614 1 2449768"/>
                <a:gd name="f3811" fmla="*/ f2615 1 1050628"/>
                <a:gd name="f3812" fmla="*/ f2616 1 2449768"/>
                <a:gd name="f3813" fmla="*/ f2617 1 1050628"/>
                <a:gd name="f3814" fmla="*/ f2618 1 2449768"/>
                <a:gd name="f3815" fmla="*/ f2619 1 1050628"/>
                <a:gd name="f3816" fmla="*/ f2620 1 2449768"/>
                <a:gd name="f3817" fmla="*/ f2621 1 1050628"/>
                <a:gd name="f3818" fmla="*/ f2622 1 2449768"/>
                <a:gd name="f3819" fmla="*/ f2623 1 1050628"/>
                <a:gd name="f3820" fmla="*/ f2624 1 2449768"/>
                <a:gd name="f3821" fmla="*/ f2625 1 2449768"/>
                <a:gd name="f3822" fmla="*/ f2626 1 2449768"/>
                <a:gd name="f3823" fmla="*/ f2627 1 1050628"/>
                <a:gd name="f3824" fmla="*/ f2628 1 2449768"/>
                <a:gd name="f3825" fmla="*/ f2629 1 1050628"/>
                <a:gd name="f3826" fmla="*/ f2630 1 2449768"/>
                <a:gd name="f3827" fmla="*/ f2631 1 1050628"/>
                <a:gd name="f3828" fmla="*/ f2632 1 2449768"/>
                <a:gd name="f3829" fmla="*/ f2633 1 1050628"/>
                <a:gd name="f3830" fmla="*/ f2634 1 2449768"/>
                <a:gd name="f3831" fmla="*/ f2635 1 2449768"/>
                <a:gd name="f3832" fmla="*/ f2636 1 1050628"/>
                <a:gd name="f3833" fmla="*/ f2637 1 2449768"/>
                <a:gd name="f3834" fmla="*/ f2638 1 1050628"/>
                <a:gd name="f3835" fmla="*/ f2639 1 2449768"/>
                <a:gd name="f3836" fmla="*/ f2640 1 1050628"/>
                <a:gd name="f3837" fmla="*/ f2641 1 2449768"/>
                <a:gd name="f3838" fmla="*/ f2642 1 1050628"/>
                <a:gd name="f3839" fmla="*/ f2643 1 2449768"/>
                <a:gd name="f3840" fmla="*/ f2644 1 1050628"/>
                <a:gd name="f3841" fmla="*/ f2645 1 2449768"/>
                <a:gd name="f3842" fmla="*/ f2646 1 1050628"/>
                <a:gd name="f3843" fmla="*/ f2647 1 2449768"/>
                <a:gd name="f3844" fmla="*/ f2648 1 1050628"/>
                <a:gd name="f3845" fmla="*/ f2649 1 2449768"/>
                <a:gd name="f3846" fmla="*/ f2650 1 1050628"/>
                <a:gd name="f3847" fmla="*/ f2651 1 2449768"/>
                <a:gd name="f3848" fmla="*/ f2652 1 1050628"/>
                <a:gd name="f3849" fmla="*/ f2653 1 2449768"/>
                <a:gd name="f3850" fmla="*/ f2654 1 1050628"/>
                <a:gd name="f3851" fmla="*/ f2655 1 2449768"/>
                <a:gd name="f3852" fmla="*/ f2656 1 1050628"/>
                <a:gd name="f3853" fmla="*/ f2657 1 2449768"/>
                <a:gd name="f3854" fmla="*/ f2658 1 1050628"/>
                <a:gd name="f3855" fmla="*/ f2659 1 2449768"/>
                <a:gd name="f3856" fmla="*/ f2660 1 2449768"/>
                <a:gd name="f3857" fmla="*/ f2661 1 2449768"/>
                <a:gd name="f3858" fmla="*/ f2662 1 2449768"/>
                <a:gd name="f3859" fmla="*/ f2663 1 2449768"/>
                <a:gd name="f3860" fmla="*/ f2664 1 2449768"/>
                <a:gd name="f3861" fmla="*/ f2665 1 1050628"/>
                <a:gd name="f3862" fmla="*/ f2666 1 2449768"/>
                <a:gd name="f3863" fmla="*/ f2667 1 2449768"/>
                <a:gd name="f3864" fmla="*/ f2668 1 2449768"/>
                <a:gd name="f3865" fmla="*/ f2669 1 1050628"/>
                <a:gd name="f3866" fmla="*/ f2670 1 2449768"/>
                <a:gd name="f3867" fmla="*/ f2671 1 1050628"/>
                <a:gd name="f3868" fmla="*/ f2672 1 1050628"/>
                <a:gd name="f3869" fmla="*/ f2673 1 2449768"/>
                <a:gd name="f3870" fmla="*/ f2674 1 2449768"/>
                <a:gd name="f3871" fmla="*/ f2675 1 2449768"/>
                <a:gd name="f3872" fmla="*/ f2676 1 1050628"/>
                <a:gd name="f3873" fmla="*/ f2677 1 1050628"/>
                <a:gd name="f3874" fmla="*/ f2678 1 2449768"/>
                <a:gd name="f3875" fmla="*/ f2679 1 1050628"/>
                <a:gd name="f3876" fmla="*/ f2680 1 2449768"/>
                <a:gd name="f3877" fmla="*/ f2681 1 1050628"/>
                <a:gd name="f3878" fmla="*/ f2682 1 2449768"/>
                <a:gd name="f3879" fmla="*/ f2683 1 2449768"/>
                <a:gd name="f3880" fmla="*/ f2684 1 2449768"/>
                <a:gd name="f3881" fmla="*/ f2685 1 1050628"/>
                <a:gd name="f3882" fmla="*/ f2686 1 2449768"/>
                <a:gd name="f3883" fmla="*/ f2687 1 1050628"/>
                <a:gd name="f3884" fmla="*/ f2688 1 2449768"/>
                <a:gd name="f3885" fmla="*/ f2689 1 1050628"/>
                <a:gd name="f3886" fmla="*/ f2690 1 2449768"/>
                <a:gd name="f3887" fmla="*/ f2691 1 2449768"/>
                <a:gd name="f3888" fmla="*/ f2692 1 2449768"/>
                <a:gd name="f3889" fmla="*/ f2693 1 1050628"/>
                <a:gd name="f3890" fmla="*/ f2694 1 2449768"/>
                <a:gd name="f3891" fmla="*/ f2695 1 2449768"/>
                <a:gd name="f3892" fmla="*/ f2696 1 2449768"/>
                <a:gd name="f3893" fmla="*/ f2697 1 2449768"/>
                <a:gd name="f3894" fmla="*/ f2698 1 2449768"/>
                <a:gd name="f3895" fmla="*/ f2699 1 2449768"/>
                <a:gd name="f3896" fmla="*/ f2700 1 2449768"/>
                <a:gd name="f3897" fmla="*/ f2701 1 2449768"/>
                <a:gd name="f3898" fmla="*/ f2702 1 2449768"/>
                <a:gd name="f3899" fmla="*/ f2703 1 2449768"/>
                <a:gd name="f3900" fmla="*/ f2704 1 2449768"/>
                <a:gd name="f3901" fmla="*/ f2705 1 1050628"/>
                <a:gd name="f3902" fmla="*/ f2706 1 2449768"/>
                <a:gd name="f3903" fmla="*/ f2707 1 1050628"/>
                <a:gd name="f3904" fmla="*/ f2708 1 2449768"/>
                <a:gd name="f3905" fmla="*/ f2709 1 2449768"/>
                <a:gd name="f3906" fmla="*/ f2710 1 1050628"/>
                <a:gd name="f3907" fmla="*/ f2711 1 2449768"/>
                <a:gd name="f3908" fmla="*/ f2712 1 1050628"/>
                <a:gd name="f3909" fmla="*/ f2713 1 2449768"/>
                <a:gd name="f3910" fmla="*/ f2714 1 1050628"/>
                <a:gd name="f3911" fmla="*/ f2715 1 2449768"/>
                <a:gd name="f3912" fmla="*/ f2716 1 2449768"/>
                <a:gd name="f3913" fmla="*/ f2717 1 2449768"/>
                <a:gd name="f3914" fmla="*/ f2718 1 1050628"/>
                <a:gd name="f3915" fmla="*/ f2719 1 2449768"/>
                <a:gd name="f3916" fmla="*/ f2720 1 1050628"/>
                <a:gd name="f3917" fmla="*/ f2721 1 2449768"/>
                <a:gd name="f3918" fmla="*/ f2722 1 1050628"/>
                <a:gd name="f3919" fmla="*/ f2723 1 2449768"/>
                <a:gd name="f3920" fmla="*/ f2724 1 2449768"/>
                <a:gd name="f3921" fmla="*/ f2725 1 2449768"/>
                <a:gd name="f3922" fmla="*/ f2726 1 1050628"/>
                <a:gd name="f3923" fmla="*/ f2727 1 2449768"/>
                <a:gd name="f3924" fmla="*/ f2728 1 1050628"/>
                <a:gd name="f3925" fmla="*/ f2729 1 2449768"/>
                <a:gd name="f3926" fmla="*/ f2730 1 2449768"/>
                <a:gd name="f3927" fmla="*/ f2731 1 2449768"/>
                <a:gd name="f3928" fmla="*/ f2732 1 2449768"/>
                <a:gd name="f3929" fmla="*/ f2733 1 2449768"/>
                <a:gd name="f3930" fmla="*/ f2734 1 2449768"/>
                <a:gd name="f3931" fmla="*/ f2735 1 1050628"/>
                <a:gd name="f3932" fmla="*/ f2736 1 2449768"/>
                <a:gd name="f3933" fmla="*/ f2737 1 1050628"/>
                <a:gd name="f3934" fmla="*/ f2738 1 2449768"/>
                <a:gd name="f3935" fmla="*/ f2739 1 1050628"/>
                <a:gd name="f3936" fmla="*/ f2740 1 2449768"/>
                <a:gd name="f3937" fmla="*/ f2741 1 1050628"/>
                <a:gd name="f3938" fmla="*/ f2742 1 2449768"/>
                <a:gd name="f3939" fmla="*/ f2743 1 1050628"/>
                <a:gd name="f3940" fmla="*/ f2744 1 2449768"/>
                <a:gd name="f3941" fmla="*/ f2745 1 1050628"/>
                <a:gd name="f3942" fmla="*/ f2746 1 2449768"/>
                <a:gd name="f3943" fmla="*/ f2747 1 1050628"/>
                <a:gd name="f3944" fmla="*/ f2748 1 2449768"/>
                <a:gd name="f3945" fmla="*/ f2749 1 1050628"/>
                <a:gd name="f3946" fmla="*/ f2750 1 1050628"/>
                <a:gd name="f3947" fmla="*/ f2751 1 2449768"/>
                <a:gd name="f3948" fmla="*/ f2752 1 1050628"/>
                <a:gd name="f3949" fmla="*/ f2753 1 2449768"/>
                <a:gd name="f3950" fmla="*/ f2754 1 1050628"/>
                <a:gd name="f3951" fmla="*/ f2755 1 2449768"/>
                <a:gd name="f3952" fmla="*/ f2756 1 2449768"/>
                <a:gd name="f3953" fmla="*/ f2757 1 2449768"/>
                <a:gd name="f3954" fmla="*/ f2758 1 1050628"/>
                <a:gd name="f3955" fmla="*/ f2759 1 2449768"/>
                <a:gd name="f3956" fmla="*/ f2760 1 1050628"/>
                <a:gd name="f3957" fmla="*/ f2761 1 2449768"/>
                <a:gd name="f3958" fmla="*/ f2762 1 2449768"/>
                <a:gd name="f3959" fmla="*/ f2763 1 2449768"/>
                <a:gd name="f3960" fmla="*/ f2764 1 2449768"/>
                <a:gd name="f3961" fmla="*/ f2765 1 2449768"/>
                <a:gd name="f3962" fmla="*/ f2766 1 2449768"/>
                <a:gd name="f3963" fmla="*/ f2767 1 1050628"/>
                <a:gd name="f3964" fmla="*/ f2768 1 2449768"/>
                <a:gd name="f3965" fmla="*/ f2769 1 1050628"/>
                <a:gd name="f3966" fmla="*/ f2770 1 2449768"/>
                <a:gd name="f3967" fmla="*/ f2771 1 2449768"/>
                <a:gd name="f3968" fmla="*/ f2772 1 2449768"/>
                <a:gd name="f3969" fmla="*/ f2773 1 1050628"/>
                <a:gd name="f3970" fmla="*/ f2774 1 2449768"/>
                <a:gd name="f3971" fmla="*/ f2775 1 2449768"/>
                <a:gd name="f3972" fmla="*/ f2776 1 2449768"/>
                <a:gd name="f3973" fmla="*/ f2777 1 2449768"/>
                <a:gd name="f3974" fmla="*/ f2778 1 2449768"/>
                <a:gd name="f3975" fmla="*/ f2779 1 2449768"/>
                <a:gd name="f3976" fmla="*/ f2780 1 1050628"/>
                <a:gd name="f3977" fmla="*/ f2781 1 2449768"/>
                <a:gd name="f3978" fmla="*/ f2782 1 2449768"/>
                <a:gd name="f3979" fmla="*/ f2783 1 2449768"/>
                <a:gd name="f3980" fmla="*/ f2784 1 2449768"/>
                <a:gd name="f3981" fmla="*/ f2785 1 1050628"/>
                <a:gd name="f3982" fmla="*/ f2786 1 2449768"/>
                <a:gd name="f3983" fmla="*/ f2787 1 1050628"/>
                <a:gd name="f3984" fmla="*/ f2788 1 2449768"/>
                <a:gd name="f3985" fmla="*/ f2789 1 2449768"/>
                <a:gd name="f3986" fmla="*/ f2790 1 2449768"/>
                <a:gd name="f3987" fmla="*/ f2791 1 2449768"/>
                <a:gd name="f3988" fmla="*/ f2792 1 1050628"/>
                <a:gd name="f3989" fmla="*/ f2793 1 2449768"/>
                <a:gd name="f3990" fmla="*/ f2794 1 1050628"/>
                <a:gd name="f3991" fmla="*/ f2795 1 2449768"/>
                <a:gd name="f3992" fmla="*/ f2796 1 2449768"/>
                <a:gd name="f3993" fmla="*/ f2797 1 2449768"/>
                <a:gd name="f3994" fmla="*/ f2798 1 1050628"/>
                <a:gd name="f3995" fmla="*/ f2799 1 2449768"/>
                <a:gd name="f3996" fmla="*/ f2800 1 1050628"/>
                <a:gd name="f3997" fmla="*/ f2801 1 2449768"/>
                <a:gd name="f3998" fmla="*/ f2802 1 1050628"/>
                <a:gd name="f3999" fmla="*/ f2803 1 1050628"/>
                <a:gd name="f4000" fmla="*/ f2804 1 2449768"/>
                <a:gd name="f4001" fmla="*/ f2805 1 1050628"/>
                <a:gd name="f4002" fmla="*/ f2806 1 2449768"/>
                <a:gd name="f4003" fmla="*/ f2807 1 1050628"/>
                <a:gd name="f4004" fmla="*/ f2808 1 2449768"/>
                <a:gd name="f4005" fmla="*/ f2809 1 1050628"/>
                <a:gd name="f4006" fmla="*/ f2810 1 2449768"/>
                <a:gd name="f4007" fmla="*/ f2811 1 2449768"/>
                <a:gd name="f4008" fmla="*/ f2812 1 2449768"/>
                <a:gd name="f4009" fmla="*/ f2813 1 2449768"/>
                <a:gd name="f4010" fmla="*/ f2814 1 2449768"/>
                <a:gd name="f4011" fmla="*/ f2815 1 2449768"/>
                <a:gd name="f4012" fmla="*/ f2816 1 1050628"/>
                <a:gd name="f4013" fmla="*/ f2817 1 2449768"/>
                <a:gd name="f4014" fmla="*/ f2818 1 1050628"/>
                <a:gd name="f4015" fmla="*/ f2819 1 2449768"/>
                <a:gd name="f4016" fmla="*/ f2820 1 1050628"/>
                <a:gd name="f4017" fmla="*/ f2821 1 2449768"/>
                <a:gd name="f4018" fmla="*/ f2822 1 1050628"/>
                <a:gd name="f4019" fmla="*/ f2823 1 2449768"/>
                <a:gd name="f4020" fmla="*/ f2824 1 1050628"/>
                <a:gd name="f4021" fmla="*/ f2825 1 2449768"/>
                <a:gd name="f4022" fmla="*/ f2826 1 2449768"/>
                <a:gd name="f4023" fmla="*/ f2827 1 2449768"/>
                <a:gd name="f4024" fmla="*/ f2828 1 2449768"/>
                <a:gd name="f4025" fmla="*/ f2829 1 2449768"/>
                <a:gd name="f4026" fmla="*/ f2830 1 2449768"/>
                <a:gd name="f4027" fmla="*/ f2831 1 1050628"/>
                <a:gd name="f4028" fmla="*/ f2832 1 2449768"/>
                <a:gd name="f4029" fmla="*/ f2833 1 1050628"/>
                <a:gd name="f4030" fmla="*/ f2834 1 2449768"/>
                <a:gd name="f4031" fmla="*/ f2835 1 1050628"/>
                <a:gd name="f4032" fmla="*/ f2836 1 2449768"/>
                <a:gd name="f4033" fmla="*/ f2837 1 2449768"/>
                <a:gd name="f4034" fmla="*/ f2838 1 1050628"/>
                <a:gd name="f4035" fmla="*/ f2839 1 2449768"/>
                <a:gd name="f4036" fmla="*/ f2840 1 1050628"/>
                <a:gd name="f4037" fmla="*/ f2841 1 2449768"/>
                <a:gd name="f4038" fmla="*/ f2842 1 1050628"/>
                <a:gd name="f4039" fmla="*/ f2843 1 2449768"/>
                <a:gd name="f4040" fmla="*/ f2844 1 1050628"/>
                <a:gd name="f4041" fmla="*/ f2845 1 2449768"/>
                <a:gd name="f4042" fmla="*/ f2846 1 1050628"/>
                <a:gd name="f4043" fmla="*/ f2847 1 2449768"/>
                <a:gd name="f4044" fmla="*/ f2848 1 1050628"/>
                <a:gd name="f4045" fmla="*/ f2849 1 2449768"/>
                <a:gd name="f4046" fmla="*/ f2850 1 1050628"/>
                <a:gd name="f4047" fmla="*/ f2851 1 2449768"/>
                <a:gd name="f4048" fmla="*/ f2852 1 1050628"/>
                <a:gd name="f4049" fmla="*/ f2853 1 2449768"/>
                <a:gd name="f4050" fmla="*/ f2854 1 1050628"/>
                <a:gd name="f4051" fmla="*/ f2855 1 2449768"/>
                <a:gd name="f4052" fmla="*/ f2856 1 1050628"/>
                <a:gd name="f4053" fmla="*/ f2857 1 2449768"/>
                <a:gd name="f4054" fmla="*/ f2858 1 2449768"/>
                <a:gd name="f4055" fmla="*/ f2859 1 2449768"/>
                <a:gd name="f4056" fmla="*/ f2860 1 2449768"/>
                <a:gd name="f4057" fmla="*/ f2861 1 2449768"/>
                <a:gd name="f4058" fmla="*/ f2862 1 2449768"/>
                <a:gd name="f4059" fmla="*/ f2863 1 2449768"/>
                <a:gd name="f4060" fmla="*/ f2864 1 1050628"/>
                <a:gd name="f4061" fmla="*/ f2865 1 2449768"/>
                <a:gd name="f4062" fmla="*/ f2866 1 1050628"/>
                <a:gd name="f4063" fmla="*/ f2867 1 2449768"/>
                <a:gd name="f4064" fmla="*/ f2868 1 1050628"/>
                <a:gd name="f4065" fmla="*/ f2869 1 2449768"/>
                <a:gd name="f4066" fmla="*/ f2870 1 1050628"/>
                <a:gd name="f4067" fmla="*/ f2871 1 2449768"/>
                <a:gd name="f4068" fmla="*/ f2872 1 1050628"/>
                <a:gd name="f4069" fmla="*/ f2873 1 2449768"/>
                <a:gd name="f4070" fmla="*/ f2874 1 1050628"/>
                <a:gd name="f4071" fmla="*/ f2875 1 2449768"/>
                <a:gd name="f4072" fmla="*/ f2876 1 1050628"/>
                <a:gd name="f4073" fmla="*/ f2877 1 2449768"/>
                <a:gd name="f4074" fmla="*/ f2878 1 1050628"/>
                <a:gd name="f4075" fmla="*/ f2879 1 2449768"/>
                <a:gd name="f4076" fmla="*/ f2880 1 1050628"/>
                <a:gd name="f4077" fmla="*/ f2881 1 2449768"/>
                <a:gd name="f4078" fmla="*/ f2882 1 1050628"/>
                <a:gd name="f4079" fmla="*/ f2883 1 2449768"/>
                <a:gd name="f4080" fmla="*/ f2884 1 1050628"/>
                <a:gd name="f4081" fmla="*/ f2885 1 2449768"/>
                <a:gd name="f4082" fmla="*/ f2886 1 2449768"/>
                <a:gd name="f4083" fmla="*/ f2887 1 2449768"/>
                <a:gd name="f4084" fmla="*/ f2888 1 1050628"/>
                <a:gd name="f4085" fmla="*/ f2889 1 2449768"/>
                <a:gd name="f4086" fmla="*/ f2890 1 1050628"/>
                <a:gd name="f4087" fmla="*/ f2891 1 2449768"/>
                <a:gd name="f4088" fmla="*/ f2892 1 1050628"/>
                <a:gd name="f4089" fmla="*/ f2893 1 2449768"/>
                <a:gd name="f4090" fmla="*/ f2894 1 1050628"/>
                <a:gd name="f4091" fmla="*/ f2895 1 2449768"/>
                <a:gd name="f4092" fmla="*/ f2896 1 1050628"/>
                <a:gd name="f4093" fmla="*/ f2897 1 2449768"/>
                <a:gd name="f4094" fmla="*/ f2898 1 1050628"/>
                <a:gd name="f4095" fmla="*/ f2899 1 1050628"/>
                <a:gd name="f4096" fmla="*/ f2900 1 2449768"/>
                <a:gd name="f4097" fmla="*/ f2901 1 2449768"/>
                <a:gd name="f4098" fmla="*/ f2902 1 2449768"/>
                <a:gd name="f4099" fmla="*/ f2903 1 2449768"/>
                <a:gd name="f4100" fmla="*/ f2904 1 2449768"/>
                <a:gd name="f4101" fmla="*/ f2905 1 2449768"/>
                <a:gd name="f4102" fmla="*/ f2906 1 1050628"/>
                <a:gd name="f4103" fmla="*/ f2907 1 2449768"/>
                <a:gd name="f4104" fmla="*/ f2908 1 1050628"/>
                <a:gd name="f4105" fmla="*/ f2909 1 2449768"/>
                <a:gd name="f4106" fmla="*/ f2910 1 2449768"/>
                <a:gd name="f4107" fmla="*/ f2911 1 2449768"/>
                <a:gd name="f4108" fmla="*/ f2912 1 1050628"/>
                <a:gd name="f4109" fmla="*/ f2913 1 2449768"/>
                <a:gd name="f4110" fmla="*/ f2914 1 1050628"/>
                <a:gd name="f4111" fmla="*/ f2915 1 2449768"/>
                <a:gd name="f4112" fmla="*/ f2916 1 1050628"/>
                <a:gd name="f4113" fmla="*/ f2917 1 2449768"/>
                <a:gd name="f4114" fmla="*/ f2918 1 2449768"/>
                <a:gd name="f4115" fmla="*/ f2919 1 1050628"/>
                <a:gd name="f4116" fmla="*/ f2920 1 1050628"/>
                <a:gd name="f4117" fmla="*/ f2921 1 1050628"/>
                <a:gd name="f4118" fmla="*/ f2922 1 2449768"/>
                <a:gd name="f4119" fmla="*/ f2923 1 1050628"/>
                <a:gd name="f4120" fmla="*/ f2924 1 2449768"/>
                <a:gd name="f4121" fmla="*/ f2925 1 2449768"/>
                <a:gd name="f4122" fmla="*/ f2926 1 2449768"/>
                <a:gd name="f4123" fmla="*/ f2927 1 1050628"/>
                <a:gd name="f4124" fmla="*/ f2928 1 2449768"/>
                <a:gd name="f4125" fmla="*/ f2929 1 1050628"/>
                <a:gd name="f4126" fmla="*/ f2930 1 2449768"/>
                <a:gd name="f4127" fmla="*/ f2931 1 1050628"/>
                <a:gd name="f4128" fmla="*/ f2932 1 2449768"/>
                <a:gd name="f4129" fmla="*/ f2933 1 1050628"/>
                <a:gd name="f4130" fmla="*/ f2934 1 2449768"/>
                <a:gd name="f4131" fmla="*/ f2935 1 1050628"/>
                <a:gd name="f4132" fmla="*/ f2936 1 2449768"/>
                <a:gd name="f4133" fmla="*/ f2937 1 1050628"/>
                <a:gd name="f4134" fmla="*/ f2938 1 2449768"/>
                <a:gd name="f4135" fmla="*/ f2939 1 1050628"/>
                <a:gd name="f4136" fmla="*/ f2940 1 2449768"/>
                <a:gd name="f4137" fmla="*/ f2941 1 1050628"/>
                <a:gd name="f4138" fmla="*/ f2942 1 2449768"/>
                <a:gd name="f4139" fmla="*/ f2943 1 1050628"/>
                <a:gd name="f4140" fmla="*/ f2944 1 2449768"/>
                <a:gd name="f4141" fmla="*/ f2945 1 2449768"/>
                <a:gd name="f4142" fmla="*/ f2946 1 2449768"/>
                <a:gd name="f4143" fmla="*/ f2947 1 2449768"/>
                <a:gd name="f4144" fmla="*/ f2948 1 2449768"/>
                <a:gd name="f4145" fmla="*/ f2949 1 1050628"/>
                <a:gd name="f4146" fmla="*/ f2950 1 2449768"/>
                <a:gd name="f4147" fmla="*/ f2951 1 1050628"/>
                <a:gd name="f4148" fmla="*/ f2952 1 2449768"/>
                <a:gd name="f4149" fmla="*/ f2953 1 1050628"/>
                <a:gd name="f4150" fmla="*/ f2954 1 2449768"/>
                <a:gd name="f4151" fmla="*/ f2955 1 1050628"/>
                <a:gd name="f4152" fmla="*/ f2956 1 2449768"/>
                <a:gd name="f4153" fmla="*/ f2957 1 1050628"/>
                <a:gd name="f4154" fmla="*/ f2958 1 2449768"/>
                <a:gd name="f4155" fmla="*/ f2959 1 1050628"/>
                <a:gd name="f4156" fmla="*/ f2960 1 2449768"/>
                <a:gd name="f4157" fmla="*/ f2961 1 2449768"/>
                <a:gd name="f4158" fmla="*/ f2962 1 1050628"/>
                <a:gd name="f4159" fmla="*/ f2963 1 2449768"/>
                <a:gd name="f4160" fmla="*/ f2964 1 1050628"/>
                <a:gd name="f4161" fmla="*/ f2965 1 2449768"/>
                <a:gd name="f4162" fmla="*/ f2966 1 1050628"/>
                <a:gd name="f4163" fmla="*/ f2967 1 2449768"/>
                <a:gd name="f4164" fmla="*/ f2968 1 1050628"/>
                <a:gd name="f4165" fmla="*/ f2969 1 2449768"/>
                <a:gd name="f4166" fmla="*/ f2970 1 2449768"/>
                <a:gd name="f4167" fmla="*/ f2971 1 2449768"/>
                <a:gd name="f4168" fmla="*/ f2972 1 1050628"/>
                <a:gd name="f4169" fmla="*/ f2973 1 2449768"/>
                <a:gd name="f4170" fmla="*/ f2974 1 1050628"/>
                <a:gd name="f4171" fmla="*/ f2975 1 2449768"/>
                <a:gd name="f4172" fmla="*/ f2976 1 1050628"/>
                <a:gd name="f4173" fmla="*/ f2977 1 2449768"/>
                <a:gd name="f4174" fmla="*/ f2978 1 1050628"/>
                <a:gd name="f4175" fmla="*/ f2979 1 2449768"/>
                <a:gd name="f4176" fmla="*/ f2980 1 1050628"/>
                <a:gd name="f4177" fmla="*/ f2981 1 2449768"/>
                <a:gd name="f4178" fmla="*/ f2982 1 1050628"/>
                <a:gd name="f4179" fmla="*/ f2983 1 2449768"/>
                <a:gd name="f4180" fmla="*/ f2984 1 1050628"/>
                <a:gd name="f4181" fmla="*/ f2985 1 2449768"/>
                <a:gd name="f4182" fmla="*/ f2986 1 1050628"/>
                <a:gd name="f4183" fmla="*/ f2987 1 2449768"/>
                <a:gd name="f4184" fmla="*/ f2988 1 2449768"/>
                <a:gd name="f4185" fmla="*/ f2989 1 1050628"/>
                <a:gd name="f4186" fmla="*/ f2990 1 2449768"/>
                <a:gd name="f4187" fmla="*/ f2991 1 1050628"/>
                <a:gd name="f4188" fmla="*/ f2992 1 2449768"/>
                <a:gd name="f4189" fmla="*/ f2993 1 2449768"/>
                <a:gd name="f4190" fmla="*/ f2994 1 2449768"/>
                <a:gd name="f4191" fmla="*/ f2995 1 2449768"/>
                <a:gd name="f4192" fmla="*/ f2996 1 2449768"/>
                <a:gd name="f4193" fmla="*/ f2997 1 1050628"/>
                <a:gd name="f4194" fmla="*/ f2998 1 2449768"/>
                <a:gd name="f4195" fmla="*/ f2999 1 1050628"/>
                <a:gd name="f4196" fmla="*/ f3000 1 2449768"/>
                <a:gd name="f4197" fmla="*/ f3001 1 1050628"/>
                <a:gd name="f4198" fmla="*/ f3002 1 2449768"/>
                <a:gd name="f4199" fmla="*/ f3003 1 1050628"/>
                <a:gd name="f4200" fmla="*/ f3004 1 1050628"/>
                <a:gd name="f4201" fmla="*/ f3005 1 2449768"/>
                <a:gd name="f4202" fmla="*/ f3006 1 1050628"/>
                <a:gd name="f4203" fmla="*/ f3007 1 2449768"/>
                <a:gd name="f4204" fmla="*/ f3008 1 1050628"/>
                <a:gd name="f4205" fmla="*/ f3009 1 2449768"/>
                <a:gd name="f4206" fmla="*/ f3010 1 1050628"/>
                <a:gd name="f4207" fmla="*/ f3011 1 2449768"/>
                <a:gd name="f4208" fmla="*/ f3012 1 1050628"/>
                <a:gd name="f4209" fmla="*/ f3013 1 1050628"/>
                <a:gd name="f4210" fmla="*/ f3014 1 2449768"/>
                <a:gd name="f4211" fmla="*/ f3015 1 1050628"/>
                <a:gd name="f4212" fmla="*/ f3016 1 2449768"/>
                <a:gd name="f4213" fmla="*/ f3017 1 1050628"/>
                <a:gd name="f4214" fmla="*/ f3018 1 2449768"/>
                <a:gd name="f4215" fmla="*/ f3019 1 2449768"/>
                <a:gd name="f4216" fmla="*/ f3020 1 1050628"/>
                <a:gd name="f4217" fmla="*/ f3021 1 2449768"/>
                <a:gd name="f4218" fmla="*/ f3022 1 1050628"/>
                <a:gd name="f4219" fmla="*/ f3023 1 2449768"/>
                <a:gd name="f4220" fmla="*/ f3024 1 1050628"/>
                <a:gd name="f4221" fmla="*/ f3025 1 2449768"/>
                <a:gd name="f4222" fmla="*/ f3026 1 1050628"/>
                <a:gd name="f4223" fmla="*/ f3027 1 2449768"/>
                <a:gd name="f4224" fmla="*/ f3028 1 1050628"/>
                <a:gd name="f4225" fmla="*/ f3029 1 2449768"/>
                <a:gd name="f4226" fmla="*/ f3030 1 2449768"/>
                <a:gd name="f4227" fmla="*/ f3031 1 1050628"/>
                <a:gd name="f4228" fmla="*/ f3032 1 2449768"/>
                <a:gd name="f4229" fmla="*/ f3033 1 1050628"/>
                <a:gd name="f4230" fmla="*/ f3034 1 2449768"/>
                <a:gd name="f4231" fmla="*/ f3035 1 2449768"/>
                <a:gd name="f4232" fmla="*/ f3036 1 1050628"/>
                <a:gd name="f4233" fmla="*/ f3037 1 2449768"/>
                <a:gd name="f4234" fmla="*/ f3038 1 1050628"/>
                <a:gd name="f4235" fmla="*/ f3039 1 2449768"/>
                <a:gd name="f4236" fmla="*/ f3040 1 2449768"/>
                <a:gd name="f4237" fmla="*/ f3041 1 2449768"/>
                <a:gd name="f4238" fmla="*/ f3042 1 1050628"/>
                <a:gd name="f4239" fmla="*/ f3043 1 2449768"/>
                <a:gd name="f4240" fmla="*/ f3044 1 1050628"/>
                <a:gd name="f4241" fmla="*/ f3045 1 2449768"/>
                <a:gd name="f4242" fmla="*/ f3046 1 2449768"/>
                <a:gd name="f4243" fmla="*/ f3047 1 2449768"/>
                <a:gd name="f4244" fmla="*/ f3048 1 2449768"/>
                <a:gd name="f4245" fmla="*/ f3049 1 2449768"/>
                <a:gd name="f4246" fmla="*/ f3050 1 2449768"/>
                <a:gd name="f4247" fmla="*/ f3051 1 1050628"/>
                <a:gd name="f4248" fmla="*/ f3052 1 2449768"/>
                <a:gd name="f4249" fmla="*/ f3053 1 1050628"/>
                <a:gd name="f4250" fmla="*/ f3054 1 2449768"/>
                <a:gd name="f4251" fmla="*/ f3055 1 1050628"/>
                <a:gd name="f4252" fmla="*/ f3056 1 2449768"/>
                <a:gd name="f4253" fmla="*/ f3057 1 1050628"/>
                <a:gd name="f4254" fmla="*/ f3058 1 2449768"/>
                <a:gd name="f4255" fmla="*/ f3059 1 1050628"/>
                <a:gd name="f4256" fmla="*/ f3060 1 2449768"/>
                <a:gd name="f4257" fmla="*/ f3061 1 2449768"/>
                <a:gd name="f4258" fmla="*/ f3062 1 2449768"/>
                <a:gd name="f4259" fmla="*/ f3063 1 2449768"/>
                <a:gd name="f4260" fmla="*/ f3064 1 2449768"/>
                <a:gd name="f4261" fmla="*/ f3065 1 2449768"/>
                <a:gd name="f4262" fmla="*/ f3066 1 2449768"/>
                <a:gd name="f4263" fmla="*/ f3067 1 2449768"/>
                <a:gd name="f4264" fmla="*/ f3068 1 2449768"/>
                <a:gd name="f4265" fmla="*/ f3069 1 2449768"/>
                <a:gd name="f4266" fmla="*/ f3070 1 2449768"/>
                <a:gd name="f4267" fmla="*/ f3071 1 1050628"/>
                <a:gd name="f4268" fmla="*/ f3072 1 2449768"/>
                <a:gd name="f4269" fmla="*/ f3073 1 1050628"/>
                <a:gd name="f4270" fmla="*/ f3074 1 2449768"/>
                <a:gd name="f4271" fmla="*/ f3075 1 1050628"/>
                <a:gd name="f4272" fmla="*/ f3076 1 2449768"/>
                <a:gd name="f4273" fmla="*/ f3077 1 1050628"/>
                <a:gd name="f4274" fmla="*/ f3078 1 2449768"/>
                <a:gd name="f4275" fmla="*/ f3079 1 1050628"/>
                <a:gd name="f4276" fmla="*/ f3080 1 2449768"/>
                <a:gd name="f4277" fmla="*/ f3081 1 1050628"/>
                <a:gd name="f4278" fmla="*/ f3082 1 2449768"/>
                <a:gd name="f4279" fmla="*/ f3083 1 1050628"/>
                <a:gd name="f4280" fmla="*/ f3084 1 2449768"/>
                <a:gd name="f4281" fmla="*/ f3085 1 2449768"/>
                <a:gd name="f4282" fmla="*/ f3086 1 1050628"/>
                <a:gd name="f4283" fmla="*/ f3087 1 2449768"/>
                <a:gd name="f4284" fmla="*/ f3088 1 1050628"/>
                <a:gd name="f4285" fmla="*/ f3089 1 2449768"/>
                <a:gd name="f4286" fmla="*/ f3090 1 2449768"/>
                <a:gd name="f4287" fmla="*/ f3091 1 2449768"/>
                <a:gd name="f4288" fmla="*/ f3092 1 1050628"/>
                <a:gd name="f4289" fmla="*/ f3093 1 2449768"/>
                <a:gd name="f4290" fmla="*/ f3094 1 1050628"/>
                <a:gd name="f4291" fmla="*/ f3095 1 2449768"/>
                <a:gd name="f4292" fmla="*/ f3096 1 2449768"/>
                <a:gd name="f4293" fmla="*/ f3097 1 2449768"/>
                <a:gd name="f4294" fmla="*/ f3098 1 2449768"/>
                <a:gd name="f4295" fmla="*/ f3099 1 2449768"/>
                <a:gd name="f4296" fmla="*/ f3100 1 2449768"/>
                <a:gd name="f4297" fmla="*/ f3101 1 1050628"/>
                <a:gd name="f4298" fmla="*/ f3102 1 2449768"/>
                <a:gd name="f4299" fmla="*/ f3103 1 1050628"/>
                <a:gd name="f4300" fmla="*/ f3104 1 2449768"/>
                <a:gd name="f4301" fmla="*/ f3105 1 1050628"/>
                <a:gd name="f4302" fmla="*/ f3106 1 2449768"/>
                <a:gd name="f4303" fmla="*/ f3107 1 2449768"/>
                <a:gd name="f4304" fmla="*/ f3108 1 1050628"/>
                <a:gd name="f4305" fmla="*/ f3109 1 1050628"/>
                <a:gd name="f4306" fmla="*/ f3110 1 1050628"/>
                <a:gd name="f4307" fmla="*/ f3111 1 1050628"/>
                <a:gd name="f4308" fmla="*/ f3112 1 1050628"/>
                <a:gd name="f4309" fmla="*/ f3113 1 1050628"/>
                <a:gd name="f4310" fmla="*/ f3114 1 2449768"/>
                <a:gd name="f4311" fmla="*/ f3115 1 1050628"/>
                <a:gd name="f4312" fmla="*/ f3116 1 2449768"/>
                <a:gd name="f4313" fmla="*/ f3117 1 1050628"/>
                <a:gd name="f4314" fmla="*/ f3118 1 1050628"/>
                <a:gd name="f4315" fmla="*/ f3119 1 1050628"/>
                <a:gd name="f4316" fmla="*/ f3120 1 2449768"/>
                <a:gd name="f4317" fmla="*/ f3121 1 1050628"/>
                <a:gd name="f4318" fmla="*/ f3122 1 2449768"/>
                <a:gd name="f4319" fmla="*/ f3123 1 1050628"/>
                <a:gd name="f4320" fmla="*/ f3124 1 2449768"/>
                <a:gd name="f4321" fmla="*/ f3125 1 2449768"/>
                <a:gd name="f4322" fmla="*/ f3126 1 2449768"/>
                <a:gd name="f4323" fmla="*/ f3127 1 1050628"/>
                <a:gd name="f4324" fmla="*/ f3128 1 1050628"/>
                <a:gd name="f4325" fmla="*/ f3129 1 1050628"/>
                <a:gd name="f4326" fmla="*/ f3130 1 1050628"/>
                <a:gd name="f4327" fmla="*/ f3131 1 1050628"/>
                <a:gd name="f4328" fmla="*/ f3132 1 1050628"/>
                <a:gd name="f4329" fmla="*/ f3133 1 2449768"/>
                <a:gd name="f4330" fmla="*/ f3134 1 1050628"/>
                <a:gd name="f4331" fmla="*/ f3135 1 2449768"/>
                <a:gd name="f4332" fmla="*/ f3136 1 2449768"/>
                <a:gd name="f4333" fmla="*/ f3137 1 2449768"/>
                <a:gd name="f4334" fmla="*/ f3138 1 1050628"/>
                <a:gd name="f4335" fmla="*/ f3139 1 2449768"/>
                <a:gd name="f4336" fmla="*/ f3140 1 1050628"/>
                <a:gd name="f4337" fmla="*/ f3141 1 2449768"/>
                <a:gd name="f4338" fmla="*/ f3142 1 1050628"/>
                <a:gd name="f4339" fmla="*/ f3143 1 2449768"/>
                <a:gd name="f4340" fmla="*/ f3144 1 2449768"/>
                <a:gd name="f4341" fmla="*/ f3145 1 2449768"/>
                <a:gd name="f4342" fmla="*/ f3146 1 1050628"/>
                <a:gd name="f4343" fmla="*/ f3147 1 1050628"/>
                <a:gd name="f4344" fmla="*/ f3148 1 2449768"/>
                <a:gd name="f4345" fmla="*/ f3149 1 1050628"/>
                <a:gd name="f4346" fmla="*/ f3150 1 2449768"/>
                <a:gd name="f4347" fmla="*/ f3151 1 1050628"/>
                <a:gd name="f4348" fmla="*/ f3152 1 2449768"/>
                <a:gd name="f4349" fmla="*/ f3153 1 1050628"/>
                <a:gd name="f4350" fmla="*/ f3154 1 2449768"/>
                <a:gd name="f4351" fmla="*/ f3155 1 1050628"/>
                <a:gd name="f4352" fmla="*/ f3156 1 2449768"/>
                <a:gd name="f4353" fmla="*/ f3157 1 1050628"/>
                <a:gd name="f4354" fmla="*/ f3158 1 1050628"/>
                <a:gd name="f4355" fmla="*/ f3159 1 1050628"/>
                <a:gd name="f4356" fmla="*/ f3160 1 1050628"/>
                <a:gd name="f4357" fmla="*/ f3161 1 1050628"/>
                <a:gd name="f4358" fmla="*/ f3162 1 2449768"/>
                <a:gd name="f4359" fmla="*/ f3163 1 2449768"/>
                <a:gd name="f4360" fmla="*/ f3164 1 2449768"/>
                <a:gd name="f4361" fmla="*/ f3165 1 2449768"/>
                <a:gd name="f4362" fmla="*/ f3166 1 2449768"/>
                <a:gd name="f4363" fmla="*/ f3167 1 2449768"/>
                <a:gd name="f4364" fmla="*/ f3168 1 2449768"/>
                <a:gd name="f4365" fmla="*/ f3169 1 2449768"/>
                <a:gd name="f4366" fmla="*/ f3170 1 2449768"/>
                <a:gd name="f4367" fmla="*/ f3171 1 2449768"/>
                <a:gd name="f4368" fmla="*/ f3172 1 1050628"/>
                <a:gd name="f4369" fmla="*/ f3173 1 2449768"/>
                <a:gd name="f4370" fmla="*/ f3174 1 2449768"/>
                <a:gd name="f4371" fmla="*/ f3175 1 2449768"/>
                <a:gd name="f4372" fmla="*/ f3176 1 1050628"/>
                <a:gd name="f4373" fmla="*/ f3177 1 2449768"/>
                <a:gd name="f4374" fmla="*/ f3178 1 1050628"/>
                <a:gd name="f4375" fmla="*/ f3179 1 2449768"/>
                <a:gd name="f4376" fmla="*/ f3180 1 2449768"/>
                <a:gd name="f4377" fmla="*/ f3181 1 2449768"/>
                <a:gd name="f4378" fmla="*/ f3182 1 2449768"/>
                <a:gd name="f4379" fmla="*/ f3183 1 2449768"/>
                <a:gd name="f4380" fmla="*/ f3184 1 2449768"/>
                <a:gd name="f4381" fmla="*/ f3185 1 1050628"/>
                <a:gd name="f4382" fmla="*/ f3186 1 2449768"/>
                <a:gd name="f4383" fmla="*/ f3187 1 1050628"/>
                <a:gd name="f4384" fmla="*/ f3188 1 2449768"/>
                <a:gd name="f4385" fmla="*/ f3189 1 1050628"/>
                <a:gd name="f4386" fmla="*/ f3190 1 2449768"/>
                <a:gd name="f4387" fmla="*/ f3191 1 1050628"/>
                <a:gd name="f4388" fmla="*/ f3192 1 2449768"/>
                <a:gd name="f4389" fmla="*/ f3193 1 1050628"/>
                <a:gd name="f4390" fmla="*/ f3194 1 2449768"/>
                <a:gd name="f4391" fmla="*/ f3195 1 1050628"/>
                <a:gd name="f4392" fmla="*/ f3196 1 2449768"/>
                <a:gd name="f4393" fmla="*/ f3197 1 2449768"/>
                <a:gd name="f4394" fmla="*/ f3198 1 2449768"/>
                <a:gd name="f4395" fmla="*/ f3199 1 1050628"/>
                <a:gd name="f4396" fmla="*/ f3200 1 2449768"/>
                <a:gd name="f4397" fmla="*/ f3201 1 1050628"/>
                <a:gd name="f4398" fmla="*/ f3202 1 2449768"/>
                <a:gd name="f4399" fmla="*/ f3203 1 1050628"/>
                <a:gd name="f4400" fmla="*/ f3204 1 2449768"/>
                <a:gd name="f4401" fmla="*/ f3205 1 1050628"/>
                <a:gd name="f4402" fmla="*/ f3206 1 2449768"/>
                <a:gd name="f4403" fmla="*/ f3207 1 2449768"/>
                <a:gd name="f4404" fmla="*/ f3208 1 2449768"/>
                <a:gd name="f4405" fmla="*/ f3209 1 1050628"/>
                <a:gd name="f4406" fmla="*/ f3210 1 2449768"/>
                <a:gd name="f4407" fmla="*/ f3211 1 1050628"/>
                <a:gd name="f4408" fmla="*/ f3212 1 2449768"/>
                <a:gd name="f4409" fmla="*/ f3213 1 2449768"/>
                <a:gd name="f4410" fmla="*/ f3214 1 1050628"/>
                <a:gd name="f4411" fmla="*/ f3215 1 2449768"/>
                <a:gd name="f4412" fmla="*/ f3216 1 1050628"/>
                <a:gd name="f4413" fmla="*/ f3217 1 1050628"/>
                <a:gd name="f4414" fmla="*/ f3218 1 2449768"/>
                <a:gd name="f4415" fmla="*/ f3219 1 1050628"/>
                <a:gd name="f4416" fmla="*/ f3220 1 2449768"/>
                <a:gd name="f4417" fmla="*/ f3221 1 1050628"/>
                <a:gd name="f4418" fmla="*/ f3222 1 2449768"/>
                <a:gd name="f4419" fmla="*/ f3223 1 1050628"/>
                <a:gd name="f4420" fmla="*/ f3224 1 2449768"/>
                <a:gd name="f4421" fmla="*/ f3225 1 1050628"/>
                <a:gd name="f4422" fmla="*/ f3226 1 2449768"/>
                <a:gd name="f4423" fmla="*/ f3227 1 2449768"/>
                <a:gd name="f4424" fmla="*/ f3228 1 2449768"/>
                <a:gd name="f4425" fmla="*/ f3229 1 1050628"/>
                <a:gd name="f4426" fmla="*/ f3230 1 2449768"/>
                <a:gd name="f4427" fmla="*/ f3231 1 1050628"/>
                <a:gd name="f4428" fmla="*/ f3232 1 2449768"/>
                <a:gd name="f4429" fmla="*/ f3233 1 1050628"/>
                <a:gd name="f4430" fmla="*/ f3234 1 2449768"/>
                <a:gd name="f4431" fmla="*/ f3235 1 1050628"/>
                <a:gd name="f4432" fmla="*/ f3236 1 2449768"/>
                <a:gd name="f4433" fmla="*/ f3237 1 1050628"/>
                <a:gd name="f4434" fmla="*/ f3238 1 2449768"/>
                <a:gd name="f4435" fmla="*/ f3239 1 1050628"/>
                <a:gd name="f4436" fmla="*/ f3240 1 2449768"/>
                <a:gd name="f4437" fmla="*/ f3241 1 1050628"/>
                <a:gd name="f4438" fmla="*/ f3242 1 2449768"/>
                <a:gd name="f4439" fmla="*/ f3243 1 1050628"/>
                <a:gd name="f4440" fmla="*/ f3244 1 2449768"/>
                <a:gd name="f4441" fmla="*/ f3245 1 1050628"/>
                <a:gd name="f4442" fmla="*/ f3246 1 2449768"/>
                <a:gd name="f4443" fmla="*/ f3247 1 1050628"/>
                <a:gd name="f4444" fmla="*/ f3248 1 2449768"/>
                <a:gd name="f4445" fmla="*/ f3249 1 1050628"/>
                <a:gd name="f4446" fmla="*/ f3250 1 2449768"/>
                <a:gd name="f4447" fmla="*/ f3251 1 1050628"/>
                <a:gd name="f4448" fmla="*/ f3252 1 2449768"/>
                <a:gd name="f4449" fmla="*/ f3253 1 1050628"/>
                <a:gd name="f4450" fmla="*/ f3254 1 2449768"/>
                <a:gd name="f4451" fmla="*/ f3255 1 1050628"/>
                <a:gd name="f4452" fmla="*/ f3256 1 2449768"/>
                <a:gd name="f4453" fmla="*/ f3257 1 2449768"/>
                <a:gd name="f4454" fmla="*/ f3258 1 1050628"/>
                <a:gd name="f4455" fmla="*/ f3259 1 1050628"/>
                <a:gd name="f4456" fmla="*/ f3260 1 2449768"/>
                <a:gd name="f4457" fmla="*/ f3261 1 1050628"/>
                <a:gd name="f4458" fmla="*/ f3262 1 2449768"/>
                <a:gd name="f4459" fmla="*/ f3263 1 1050628"/>
                <a:gd name="f4460" fmla="*/ f3264 1 2449768"/>
                <a:gd name="f4461" fmla="*/ f3265 1 2449768"/>
                <a:gd name="f4462" fmla="*/ f3266 1 2449768"/>
                <a:gd name="f4463" fmla="*/ f3267 1 1050628"/>
                <a:gd name="f4464" fmla="*/ f3268 1 2449768"/>
                <a:gd name="f4465" fmla="*/ f3269 1 2449768"/>
                <a:gd name="f4466" fmla="*/ f3270 1 2449768"/>
                <a:gd name="f4467" fmla="*/ f3271 1 2449768"/>
                <a:gd name="f4468" fmla="*/ f3272 1 2449768"/>
                <a:gd name="f4469" fmla="*/ f3273 1 2449768"/>
                <a:gd name="f4470" fmla="*/ f3274 1 1050628"/>
                <a:gd name="f4471" fmla="*/ f3275 1 2449768"/>
                <a:gd name="f4472" fmla="*/ f3276 1 1050628"/>
                <a:gd name="f4473" fmla="*/ f3277 1 2449768"/>
                <a:gd name="f4474" fmla="*/ f3278 1 1050628"/>
                <a:gd name="f4475" fmla="*/ f3279 1 2449768"/>
                <a:gd name="f4476" fmla="*/ f3280 1 1050628"/>
                <a:gd name="f4477" fmla="*/ f3281 1 2449768"/>
                <a:gd name="f4478" fmla="*/ f3282 1 1050628"/>
                <a:gd name="f4479" fmla="*/ f3283 1 2449768"/>
                <a:gd name="f4480" fmla="*/ f3284 1 1050628"/>
                <a:gd name="f4481" fmla="*/ f3285 1 2449768"/>
                <a:gd name="f4482" fmla="*/ f3286 1 2449768"/>
                <a:gd name="f4483" fmla="*/ f3287 1 2449768"/>
                <a:gd name="f4484" fmla="*/ f3288 1 1050628"/>
                <a:gd name="f4485" fmla="*/ f3289 1 2449768"/>
                <a:gd name="f4486" fmla="*/ f3290 1 1050628"/>
                <a:gd name="f4487" fmla="*/ f3291 1 2449768"/>
                <a:gd name="f4488" fmla="*/ f3292 1 1050628"/>
                <a:gd name="f4489" fmla="*/ f3293 1 2449768"/>
                <a:gd name="f4490" fmla="*/ f3294 1 1050628"/>
                <a:gd name="f4491" fmla="*/ f3295 1 2449768"/>
                <a:gd name="f4492" fmla="*/ f3296 1 1050628"/>
                <a:gd name="f4493" fmla="*/ f3297 1 2449768"/>
                <a:gd name="f4494" fmla="*/ f3298 1 1050628"/>
                <a:gd name="f4495" fmla="*/ f3299 1 2449768"/>
                <a:gd name="f4496" fmla="*/ f3300 1 1050628"/>
                <a:gd name="f4497" fmla="*/ f3301 1 1050628"/>
                <a:gd name="f4498" fmla="*/ f3302 1 1050628"/>
                <a:gd name="f4499" fmla="*/ f3303 1 1050628"/>
                <a:gd name="f4500" fmla="*/ f3304 1 2449768"/>
                <a:gd name="f4501" fmla="*/ f3305 1 1050628"/>
                <a:gd name="f4502" fmla="*/ f3306 1 2449768"/>
                <a:gd name="f4503" fmla="*/ f3307 1 1050628"/>
                <a:gd name="f4504" fmla="*/ f3308 1 2449768"/>
                <a:gd name="f4505" fmla="*/ f3309 1 1050628"/>
                <a:gd name="f4506" fmla="*/ f3310 1 2449768"/>
                <a:gd name="f4507" fmla="*/ f3311 1 1050628"/>
                <a:gd name="f4508" fmla="*/ f3312 1 2449768"/>
                <a:gd name="f4509" fmla="*/ f3313 1 1050628"/>
                <a:gd name="f4510" fmla="*/ f3314 1 2449768"/>
                <a:gd name="f4511" fmla="*/ f3315 1 1050628"/>
                <a:gd name="f4512" fmla="*/ f3316 1 2449768"/>
                <a:gd name="f4513" fmla="*/ f3317 1 2449768"/>
                <a:gd name="f4514" fmla="*/ f3318 1 2449768"/>
                <a:gd name="f4515" fmla="*/ f3319 1 1050628"/>
                <a:gd name="f4516" fmla="*/ f3320 1 2449768"/>
                <a:gd name="f4517" fmla="*/ f3321 1 1050628"/>
                <a:gd name="f4518" fmla="*/ f3322 1 2449768"/>
                <a:gd name="f4519" fmla="*/ f3323 1 1050628"/>
                <a:gd name="f4520" fmla="*/ f3324 1 1050628"/>
                <a:gd name="f4521" fmla="*/ f3325 1 2449768"/>
                <a:gd name="f4522" fmla="*/ f3326 1 2449768"/>
                <a:gd name="f4523" fmla="*/ f3327 1 1050628"/>
                <a:gd name="f4524" fmla="*/ f3328 1 2449768"/>
                <a:gd name="f4525" fmla="*/ f3329 1 1050628"/>
                <a:gd name="f4526" fmla="*/ f3330 1 2449768"/>
                <a:gd name="f4527" fmla="*/ f3331 1 1050628"/>
                <a:gd name="f4528" fmla="*/ f3332 1 2449768"/>
                <a:gd name="f4529" fmla="*/ f3333 1 1050628"/>
                <a:gd name="f4530" fmla="*/ f3334 1 2449768"/>
                <a:gd name="f4531" fmla="*/ f3335 1 2449768"/>
                <a:gd name="f4532" fmla="*/ f3336 1 1050628"/>
                <a:gd name="f4533" fmla="*/ f3337 1 2449768"/>
                <a:gd name="f4534" fmla="*/ f3338 1 1050628"/>
                <a:gd name="f4535" fmla="*/ f3339 1 1050628"/>
                <a:gd name="f4536" fmla="*/ f3340 1 2449768"/>
                <a:gd name="f4537" fmla="*/ f3341 1 2449768"/>
                <a:gd name="f4538" fmla="*/ f3342 1 1050628"/>
                <a:gd name="f4539" fmla="*/ f3343 1 2449768"/>
                <a:gd name="f4540" fmla="*/ f3344 1 1050628"/>
                <a:gd name="f4541" fmla="*/ f3345 1 2449768"/>
                <a:gd name="f4542" fmla="*/ f3346 1 1050628"/>
                <a:gd name="f4543" fmla="*/ f3347 1 2449768"/>
                <a:gd name="f4544" fmla="*/ f3348 1 1050628"/>
                <a:gd name="f4545" fmla="*/ f3349 1 2449768"/>
                <a:gd name="f4546" fmla="*/ f3350 1 1050628"/>
                <a:gd name="f4547" fmla="*/ f3351 1 2449768"/>
                <a:gd name="f4548" fmla="*/ f3352 1 1050628"/>
                <a:gd name="f4549" fmla="*/ f3353 1 2449768"/>
                <a:gd name="f4550" fmla="*/ f3354 1 2449768"/>
                <a:gd name="f4551" fmla="*/ f3355 1 2449768"/>
                <a:gd name="f4552" fmla="*/ f3356 1 2449768"/>
                <a:gd name="f4553" fmla="*/ f3357 1 1050628"/>
                <a:gd name="f4554" fmla="*/ f3358 1 1050628"/>
                <a:gd name="f4555" fmla="*/ f3359 1 2449768"/>
                <a:gd name="f4556" fmla="*/ f3360 1 1050628"/>
                <a:gd name="f4557" fmla="*/ f3361 1 2449768"/>
                <a:gd name="f4558" fmla="*/ f3362 1 1050628"/>
                <a:gd name="f4559" fmla="*/ f3363 1 1050628"/>
                <a:gd name="f4560" fmla="*/ f3364 1 2449768"/>
                <a:gd name="f4561" fmla="*/ f3365 1 2449768"/>
                <a:gd name="f4562" fmla="*/ f3366 1 2449768"/>
                <a:gd name="f4563" fmla="*/ f3367 1 2449768"/>
                <a:gd name="f4564" fmla="*/ f3368 1 2449768"/>
                <a:gd name="f4565" fmla="*/ f3369 1 1050628"/>
                <a:gd name="f4566" fmla="*/ f3370 1 1050628"/>
                <a:gd name="f4567" fmla="*/ f3371 1 2449768"/>
                <a:gd name="f4568" fmla="*/ f3372 1 1050628"/>
                <a:gd name="f4569" fmla="*/ f3373 1 2449768"/>
                <a:gd name="f4570" fmla="*/ f3374 1 1050628"/>
                <a:gd name="f4571" fmla="*/ f3375 1 2449768"/>
                <a:gd name="f4572" fmla="*/ f3376 1 1050628"/>
                <a:gd name="f4573" fmla="*/ f3377 1 1050628"/>
                <a:gd name="f4574" fmla="*/ f3378 1 1050628"/>
                <a:gd name="f4575" fmla="*/ f3379 1 2449768"/>
                <a:gd name="f4576" fmla="*/ f3380 1 1050628"/>
                <a:gd name="f4577" fmla="*/ f3381 1 2449768"/>
                <a:gd name="f4578" fmla="*/ f3382 1 1050628"/>
                <a:gd name="f4579" fmla="*/ f3383 1 2449768"/>
                <a:gd name="f4580" fmla="*/ f3384 1 2449768"/>
                <a:gd name="f4581" fmla="*/ f3385 1 2449768"/>
                <a:gd name="f4582" fmla="*/ f3386 1 1050628"/>
                <a:gd name="f4583" fmla="*/ f3387 1 2449768"/>
                <a:gd name="f4584" fmla="*/ f3388 1 2449768"/>
                <a:gd name="f4585" fmla="*/ f3389 1 2449768"/>
                <a:gd name="f4586" fmla="*/ f3390 1 2449768"/>
                <a:gd name="f4587" fmla="*/ f3391 1 2449768"/>
                <a:gd name="f4588" fmla="*/ f3392 1 2449768"/>
                <a:gd name="f4589" fmla="*/ f3393 1 1050628"/>
                <a:gd name="f4590" fmla="*/ f3394 1 2449768"/>
                <a:gd name="f4591" fmla="*/ f3395 1 1050628"/>
                <a:gd name="f4592" fmla="*/ f3396 1 2449768"/>
                <a:gd name="f4593" fmla="*/ f3397 1 1050628"/>
                <a:gd name="f4594" fmla="*/ f3398 1 2449768"/>
                <a:gd name="f4595" fmla="*/ f3399 1 1050628"/>
                <a:gd name="f4596" fmla="*/ f3400 1 1050628"/>
                <a:gd name="f4597" fmla="*/ f3401 1 2449768"/>
                <a:gd name="f4598" fmla="*/ f3402 1 2449768"/>
                <a:gd name="f4599" fmla="*/ f3403 1 2449768"/>
                <a:gd name="f4600" fmla="*/ f3404 1 2449768"/>
                <a:gd name="f4601" fmla="*/ f3405 1 2449768"/>
                <a:gd name="f4602" fmla="*/ f3406 1 1050628"/>
                <a:gd name="f4603" fmla="*/ f3407 1 1050628"/>
                <a:gd name="f4604" fmla="*/ f3408 1 1050628"/>
                <a:gd name="f4605" fmla="*/ f3409 1 2449768"/>
                <a:gd name="f4606" fmla="*/ f3410 1 1050628"/>
                <a:gd name="f4607" fmla="*/ f3411 1 1050628"/>
                <a:gd name="f4608" fmla="*/ f3412 1 2449768"/>
                <a:gd name="f4609" fmla="*/ f3413 1 1050628"/>
                <a:gd name="f4610" fmla="*/ f3414 1 2449768"/>
                <a:gd name="f4611" fmla="*/ f3415 1 2449768"/>
                <a:gd name="f4612" fmla="*/ f3416 1 1050628"/>
                <a:gd name="f4613" fmla="*/ f3417 1 2449768"/>
                <a:gd name="f4614" fmla="*/ f3418 1 1050628"/>
                <a:gd name="f4615" fmla="*/ f3419 1 2449768"/>
                <a:gd name="f4616" fmla="*/ f3420 1 1050628"/>
                <a:gd name="f4617" fmla="*/ f3421 1 2449768"/>
                <a:gd name="f4618" fmla="*/ f3422 1 1050628"/>
                <a:gd name="f4619" fmla="*/ f3423 1 2449768"/>
                <a:gd name="f4620" fmla="*/ f3424 1 2449768"/>
                <a:gd name="f4621" fmla="*/ f3425 1 2449768"/>
                <a:gd name="f4622" fmla="*/ f3426 1 1050628"/>
                <a:gd name="f4623" fmla="*/ f3427 1 2449768"/>
                <a:gd name="f4624" fmla="*/ f3428 1 1050628"/>
                <a:gd name="f4625" fmla="*/ f3429 1 2449768"/>
                <a:gd name="f4626" fmla="*/ f3430 1 2449768"/>
                <a:gd name="f4627" fmla="*/ f3431 1 2449768"/>
                <a:gd name="f4628" fmla="*/ f3432 1 1050628"/>
                <a:gd name="f4629" fmla="*/ f3433 1 2449768"/>
                <a:gd name="f4630" fmla="*/ f3434 1 1050628"/>
                <a:gd name="f4631" fmla="*/ f3435 1 2449768"/>
                <a:gd name="f4632" fmla="*/ f3436 1 1050628"/>
                <a:gd name="f4633" fmla="*/ f3437 1 2449768"/>
                <a:gd name="f4634" fmla="*/ f3438 1 1050628"/>
                <a:gd name="f4635" fmla="*/ f3439 1 2449768"/>
                <a:gd name="f4636" fmla="*/ f3440 1 1050628"/>
                <a:gd name="f4637" fmla="*/ f3441 1 2449768"/>
                <a:gd name="f4638" fmla="*/ f3442 1 1050628"/>
                <a:gd name="f4639" fmla="*/ f3443 1 2449768"/>
                <a:gd name="f4640" fmla="*/ f3444 1 1050628"/>
                <a:gd name="f4641" fmla="*/ f3445 1 2449768"/>
                <a:gd name="f4642" fmla="*/ f3446 1 1050628"/>
                <a:gd name="f4643" fmla="*/ f3447 1 1050628"/>
                <a:gd name="f4644" fmla="*/ f3448 1 2449768"/>
                <a:gd name="f4645" fmla="*/ f3449 1 1050628"/>
                <a:gd name="f4646" fmla="*/ f3450 1 1050628"/>
                <a:gd name="f4647" fmla="*/ f3451 1 1050628"/>
                <a:gd name="f4648" fmla="*/ f3452 1 1050628"/>
                <a:gd name="f4649" fmla="*/ f3453 1 2449768"/>
                <a:gd name="f4650" fmla="*/ f3454 1 1050628"/>
                <a:gd name="f4651" fmla="*/ f3455 1 2449768"/>
                <a:gd name="f4652" fmla="*/ f3456 1 1050628"/>
                <a:gd name="f4653" fmla="*/ f3457 1 2449768"/>
                <a:gd name="f4654" fmla="*/ f3458 1 1050628"/>
                <a:gd name="f4655" fmla="*/ f3459 1 1050628"/>
                <a:gd name="f4656" fmla="*/ f3460 1 1050628"/>
                <a:gd name="f4657" fmla="*/ f3461 1 2449768"/>
                <a:gd name="f4658" fmla="*/ f3462 1 1050628"/>
                <a:gd name="f4659" fmla="*/ f3463 1 2449768"/>
                <a:gd name="f4660" fmla="*/ f3464 1 1050628"/>
                <a:gd name="f4661" fmla="*/ f3465 1 2449768"/>
                <a:gd name="f4662" fmla="*/ f3466 1 1050628"/>
                <a:gd name="f4663" fmla="*/ f3467 1 1050628"/>
                <a:gd name="f4664" fmla="*/ f3468 1 1050628"/>
                <a:gd name="f4665" fmla="*/ f3469 1 1050628"/>
                <a:gd name="f4666" fmla="*/ f3470 1 1050628"/>
                <a:gd name="f4667" fmla="*/ f3471 1 1050628"/>
                <a:gd name="f4668" fmla="*/ f3472 1 2449768"/>
                <a:gd name="f4669" fmla="*/ f3473 1 1050628"/>
                <a:gd name="f4670" fmla="*/ f3474 1 2449768"/>
                <a:gd name="f4671" fmla="*/ f3475 1 1050628"/>
                <a:gd name="f4672" fmla="*/ f3476 1 2449768"/>
                <a:gd name="f4673" fmla="*/ f3477 1 2449768"/>
                <a:gd name="f4674" fmla="*/ f3478 1 1050628"/>
                <a:gd name="f4675" fmla="*/ f3479 1 2449768"/>
                <a:gd name="f4676" fmla="*/ f3480 1 1050628"/>
                <a:gd name="f4677" fmla="*/ f3481 1 2449768"/>
                <a:gd name="f4678" fmla="*/ f3482 1 1050628"/>
                <a:gd name="f4679" fmla="*/ f3483 1 2449768"/>
                <a:gd name="f4680" fmla="*/ f3484 1 2449768"/>
                <a:gd name="f4681" fmla="*/ f3485 1 2449768"/>
                <a:gd name="f4682" fmla="*/ f3486 1 1050628"/>
                <a:gd name="f4683" fmla="*/ f3487 1 2449768"/>
                <a:gd name="f4684" fmla="*/ f3488 1 1050628"/>
                <a:gd name="f4685" fmla="*/ f3489 1 2449768"/>
                <a:gd name="f4686" fmla="*/ f3490 1 1050628"/>
                <a:gd name="f4687" fmla="*/ f3491 1 1050628"/>
                <a:gd name="f4688" fmla="*/ f3492 1 2449768"/>
                <a:gd name="f4689" fmla="*/ f3493 1 1050628"/>
                <a:gd name="f4690" fmla="*/ f3494 1 2449768"/>
                <a:gd name="f4691" fmla="*/ f3495 1 1050628"/>
                <a:gd name="f4692" fmla="*/ f3496 1 2449768"/>
                <a:gd name="f4693" fmla="*/ f3497 1 1050628"/>
                <a:gd name="f4694" fmla="*/ f3498 1 2449768"/>
                <a:gd name="f4695" fmla="*/ f3499 1 1050628"/>
                <a:gd name="f4696" fmla="*/ f3500 1 2449768"/>
                <a:gd name="f4697" fmla="*/ f3501 1 1050628"/>
                <a:gd name="f4698" fmla="*/ f3502 1 1050628"/>
                <a:gd name="f4699" fmla="*/ f3503 1 2449768"/>
                <a:gd name="f4700" fmla="*/ f3504 1 1050628"/>
                <a:gd name="f4701" fmla="*/ f3505 1 2449768"/>
                <a:gd name="f4702" fmla="*/ f3506 1 1050628"/>
                <a:gd name="f4703" fmla="*/ f3507 1 1050628"/>
                <a:gd name="f4704" fmla="*/ f3508 1 2449768"/>
                <a:gd name="f4705" fmla="*/ f3509 1 2449768"/>
                <a:gd name="f4706" fmla="*/ f3510 1 2449768"/>
                <a:gd name="f4707" fmla="*/ f3511 1 2449768"/>
                <a:gd name="f4708" fmla="*/ f3512 1 2449768"/>
                <a:gd name="f4709" fmla="*/ f3513 1 1050628"/>
                <a:gd name="f4710" fmla="*/ f3514 1 2449768"/>
                <a:gd name="f4711" fmla="*/ f3515 1 1050628"/>
                <a:gd name="f4712" fmla="*/ f3516 1 2449768"/>
                <a:gd name="f4713" fmla="*/ f3517 1 1050628"/>
                <a:gd name="f4714" fmla="*/ f3518 1 2449768"/>
                <a:gd name="f4715" fmla="*/ f3519 1 1050628"/>
                <a:gd name="f4716" fmla="*/ f3520 1 1050628"/>
                <a:gd name="f4717" fmla="*/ f3521 1 2449768"/>
                <a:gd name="f4718" fmla="*/ f3522 1 1050628"/>
                <a:gd name="f4719" fmla="*/ f3523 1 2449768"/>
                <a:gd name="f4720" fmla="*/ f3524 1 2449768"/>
                <a:gd name="f4721" fmla="*/ f3525 1 2449768"/>
                <a:gd name="f4722" fmla="*/ f3526 1 2449768"/>
                <a:gd name="f4723" fmla="*/ f3527 1 1050628"/>
                <a:gd name="f4724" fmla="*/ f3528 1 2449768"/>
                <a:gd name="f4725" fmla="*/ f3529 1 1050628"/>
                <a:gd name="f4726" fmla="*/ f3530 1 2449768"/>
                <a:gd name="f4727" fmla="*/ f3531 1 1050628"/>
                <a:gd name="f4728" fmla="*/ f3532 1 2449768"/>
                <a:gd name="f4729" fmla="*/ f3533 1 1050628"/>
                <a:gd name="f4730" fmla="*/ f3534 1 1050628"/>
                <a:gd name="f4731" fmla="*/ f3535 1 2449768"/>
                <a:gd name="f4732" fmla="*/ f3536 1 1050628"/>
                <a:gd name="f4733" fmla="*/ f3537 1 2449768"/>
                <a:gd name="f4734" fmla="*/ f3538 1 2449768"/>
                <a:gd name="f4735" fmla="*/ f3539 1 1050628"/>
                <a:gd name="f4736" fmla="*/ f3540 1 2449768"/>
                <a:gd name="f4737" fmla="*/ f3541 1 1050628"/>
                <a:gd name="f4738" fmla="*/ f3542 1 2449768"/>
                <a:gd name="f4739" fmla="*/ f3543 1 1050628"/>
                <a:gd name="f4740" fmla="*/ f3544 1 2449768"/>
                <a:gd name="f4741" fmla="*/ f3545 1 1050628"/>
                <a:gd name="f4742" fmla="*/ f3546 1 2449768"/>
                <a:gd name="f4743" fmla="*/ f3547 1 2449768"/>
                <a:gd name="f4744" fmla="*/ f3548 1 2449768"/>
                <a:gd name="f4745" fmla="*/ f3549 1 1050628"/>
                <a:gd name="f4746" fmla="*/ f3550 1 2449768"/>
                <a:gd name="f4747" fmla="*/ f3551 1 1050628"/>
                <a:gd name="f4748" fmla="*/ f3552 1 2449768"/>
                <a:gd name="f4749" fmla="*/ f3553 1 1050628"/>
                <a:gd name="f4750" fmla="*/ f3554 1 2449768"/>
                <a:gd name="f4751" fmla="*/ f3555 1 1050628"/>
                <a:gd name="f4752" fmla="*/ f3556 1 1050628"/>
                <a:gd name="f4753" fmla="*/ f3557 1 1050628"/>
                <a:gd name="f4754" fmla="*/ f3558 1 2449768"/>
                <a:gd name="f4755" fmla="*/ f3559 1 1050628"/>
                <a:gd name="f4756" fmla="*/ f3560 1 2449768"/>
                <a:gd name="f4757" fmla="*/ f3561 1 1050628"/>
                <a:gd name="f4758" fmla="*/ f3562 1 1050628"/>
                <a:gd name="f4759" fmla="*/ f3563 1 2449768"/>
                <a:gd name="f4760" fmla="*/ f3564 1 1050628"/>
                <a:gd name="f4761" fmla="*/ f3565 1 2449768"/>
                <a:gd name="f4762" fmla="*/ f3566 1 1050628"/>
                <a:gd name="f4763" fmla="*/ f3567 1 1050628"/>
                <a:gd name="f4764" fmla="*/ f3568 1 2449768"/>
                <a:gd name="f4765" fmla="*/ f3569 1 1050628"/>
                <a:gd name="f4766" fmla="*/ f3570 1 2449768"/>
                <a:gd name="f4767" fmla="*/ f3571 1 1050628"/>
                <a:gd name="f4768" fmla="*/ f3572 1 2449768"/>
                <a:gd name="f4769" fmla="*/ f3573 1 2449768"/>
                <a:gd name="f4770" fmla="*/ f3574 1 2449768"/>
                <a:gd name="f4771" fmla="*/ f3575 1 2449768"/>
                <a:gd name="f4772" fmla="*/ f3576 1 2449768"/>
                <a:gd name="f4773" fmla="*/ f3577 1 1050628"/>
                <a:gd name="f4774" fmla="*/ f3578 1 1050628"/>
                <a:gd name="f4775" fmla="*/ f3579 1 1050628"/>
                <a:gd name="f4776" fmla="*/ f3580 1 2449768"/>
                <a:gd name="f4777" fmla="*/ f3581 1 1050628"/>
                <a:gd name="f4778" fmla="*/ f3582 1 2449768"/>
                <a:gd name="f4779" fmla="*/ f3583 1 1050628"/>
                <a:gd name="f4780" fmla="*/ f3584 1 2449768"/>
                <a:gd name="f4781" fmla="*/ f3585 1 1050628"/>
                <a:gd name="f4782" fmla="*/ f3586 1 2449768"/>
                <a:gd name="f4783" fmla="*/ f3587 1 2449768"/>
                <a:gd name="f4784" fmla="*/ f3588 1 2449768"/>
                <a:gd name="f4785" fmla="*/ f3589 1 1050628"/>
                <a:gd name="f4786" fmla="*/ f3590 1 2449768"/>
                <a:gd name="f4787" fmla="*/ f3591 1 1050628"/>
                <a:gd name="f4788" fmla="*/ f3592 1 2449768"/>
                <a:gd name="f4789" fmla="*/ f3593 1 1050628"/>
                <a:gd name="f4790" fmla="*/ f3594 1 2449768"/>
                <a:gd name="f4791" fmla="*/ f3595 1 1050628"/>
                <a:gd name="f4792" fmla="*/ f3596 1 2449768"/>
                <a:gd name="f4793" fmla="*/ f3597 1 1050628"/>
                <a:gd name="f4794" fmla="*/ f3598 1 2449768"/>
                <a:gd name="f4795" fmla="*/ f3599 1 1050628"/>
                <a:gd name="f4796" fmla="*/ f3600 1 2449768"/>
                <a:gd name="f4797" fmla="*/ f3601 1 1050628"/>
                <a:gd name="f4798" fmla="*/ f3602 1 2449768"/>
                <a:gd name="f4799" fmla="*/ f3603 1 1050628"/>
                <a:gd name="f4800" fmla="*/ f3604 1 1050628"/>
                <a:gd name="f4801" fmla="*/ f3605 1 2449768"/>
                <a:gd name="f4802" fmla="*/ f3606 1 1050628"/>
                <a:gd name="f4803" fmla="*/ f3607 1 2449768"/>
                <a:gd name="f4804" fmla="*/ f3608 1 1050628"/>
                <a:gd name="f4805" fmla="*/ f3609 1 2449768"/>
                <a:gd name="f4806" fmla="*/ f3610 1 1050628"/>
                <a:gd name="f4807" fmla="*/ f3611 1 2449768"/>
                <a:gd name="f4808" fmla="*/ f3612 1 1050628"/>
                <a:gd name="f4809" fmla="*/ f3613 1 2449768"/>
                <a:gd name="f4810" fmla="*/ f3614 1 1050628"/>
                <a:gd name="f4811" fmla="*/ f3615 1 2449768"/>
                <a:gd name="f4812" fmla="*/ f3616 1 1050628"/>
                <a:gd name="f4813" fmla="*/ f3617 1 2449768"/>
                <a:gd name="f4814" fmla="*/ f3618 1 1050628"/>
                <a:gd name="f4815" fmla="*/ f3619 1 2449768"/>
                <a:gd name="f4816" fmla="*/ f3620 1 1050628"/>
                <a:gd name="f4817" fmla="*/ f3621 1 2449768"/>
                <a:gd name="f4818" fmla="*/ f3622 1 1050628"/>
                <a:gd name="f4819" fmla="*/ f3623 1 2449768"/>
                <a:gd name="f4820" fmla="*/ f3624 1 1050628"/>
                <a:gd name="f4821" fmla="*/ f3625 1 1050628"/>
                <a:gd name="f4822" fmla="*/ f3626 1 2449768"/>
                <a:gd name="f4823" fmla="*/ f3627 1 1050628"/>
                <a:gd name="f4824" fmla="*/ f3628 1 1050628"/>
                <a:gd name="f4825" fmla="*/ f3629 1 1050628"/>
                <a:gd name="f4826" fmla="*/ f3630 1 2449768"/>
                <a:gd name="f4827" fmla="*/ f3631 1 1050628"/>
                <a:gd name="f4828" fmla="*/ f3632 1 2449768"/>
                <a:gd name="f4829" fmla="*/ f3633 1 1050628"/>
                <a:gd name="f4830" fmla="*/ f3634 1 2449768"/>
                <a:gd name="f4831" fmla="*/ f3635 1 1050628"/>
                <a:gd name="f4832" fmla="*/ f3636 1 2449768"/>
                <a:gd name="f4833" fmla="*/ f3637 1 2449768"/>
                <a:gd name="f4834" fmla="*/ f3638 1 1050628"/>
                <a:gd name="f4835" fmla="*/ f3639 1 2449768"/>
                <a:gd name="f4836" fmla="*/ f3640 1 1050628"/>
                <a:gd name="f4837" fmla="*/ f3641 1 1050628"/>
                <a:gd name="f4838" fmla="*/ f3642 1 2449768"/>
                <a:gd name="f4839" fmla="*/ f3643 1 1050628"/>
                <a:gd name="f4840" fmla="*/ f3644 1 2449768"/>
                <a:gd name="f4841" fmla="*/ f3645 1 1050628"/>
                <a:gd name="f4842" fmla="*/ f3646 1 2449768"/>
                <a:gd name="f4843" fmla="*/ f3647 1 1050628"/>
                <a:gd name="f4844" fmla="*/ f3648 1 2449768"/>
                <a:gd name="f4845" fmla="*/ f3649 1 1050628"/>
                <a:gd name="f4846" fmla="*/ f3650 1 2449768"/>
                <a:gd name="f4847" fmla="*/ f3651 1 1050628"/>
                <a:gd name="f4848" fmla="*/ f3652 1 2449768"/>
                <a:gd name="f4849" fmla="*/ f3653 1 1050628"/>
                <a:gd name="f4850" fmla="*/ f3654 1 1050628"/>
                <a:gd name="f4851" fmla="*/ f3655 1 1050628"/>
                <a:gd name="f4852" fmla="*/ f3656 1 1050628"/>
                <a:gd name="f4853" fmla="*/ f3657 1 1050628"/>
                <a:gd name="f4854" fmla="*/ f3658 1 1050628"/>
                <a:gd name="f4855" fmla="*/ f3659 1 1050628"/>
                <a:gd name="f4856" fmla="*/ f3660 1 1050628"/>
                <a:gd name="f4857" fmla="*/ f3661 1 1050628"/>
                <a:gd name="f4858" fmla="*/ f3662 1 1050628"/>
                <a:gd name="f4859" fmla="*/ f3663 1 1050628"/>
                <a:gd name="f4860" fmla="*/ f5 1 f2467"/>
                <a:gd name="f4861" fmla="*/ f6 1 f2467"/>
                <a:gd name="f4862" fmla="*/ f5 1 f2468"/>
                <a:gd name="f4863" fmla="*/ f7 1 f2468"/>
                <a:gd name="f4864" fmla="+- f3664 0 f1"/>
                <a:gd name="f4865" fmla="*/ f3665 1 f2467"/>
                <a:gd name="f4866" fmla="*/ f3666 1 f2468"/>
                <a:gd name="f4867" fmla="*/ f3667 1 f2467"/>
                <a:gd name="f4868" fmla="*/ f3668 1 f2468"/>
                <a:gd name="f4869" fmla="*/ f3669 1 f2467"/>
                <a:gd name="f4870" fmla="*/ f3670 1 f2467"/>
                <a:gd name="f4871" fmla="*/ f3671 1 f2468"/>
                <a:gd name="f4872" fmla="*/ f3672 1 f2467"/>
                <a:gd name="f4873" fmla="*/ f3673 1 f2468"/>
                <a:gd name="f4874" fmla="*/ f3674 1 f2467"/>
                <a:gd name="f4875" fmla="*/ f3675 1 f2468"/>
                <a:gd name="f4876" fmla="*/ f3676 1 f2467"/>
                <a:gd name="f4877" fmla="*/ f3677 1 f2467"/>
                <a:gd name="f4878" fmla="*/ f3678 1 f2467"/>
                <a:gd name="f4879" fmla="*/ f3679 1 f2468"/>
                <a:gd name="f4880" fmla="*/ f3680 1 f2467"/>
                <a:gd name="f4881" fmla="*/ f3681 1 f2468"/>
                <a:gd name="f4882" fmla="*/ f3682 1 f2467"/>
                <a:gd name="f4883" fmla="*/ f3683 1 f2468"/>
                <a:gd name="f4884" fmla="*/ f3684 1 f2467"/>
                <a:gd name="f4885" fmla="*/ f3685 1 f2467"/>
                <a:gd name="f4886" fmla="*/ f3686 1 f2467"/>
                <a:gd name="f4887" fmla="*/ f3687 1 f2467"/>
                <a:gd name="f4888" fmla="*/ f3688 1 f2468"/>
                <a:gd name="f4889" fmla="*/ f3689 1 f2467"/>
                <a:gd name="f4890" fmla="*/ f3690 1 f2468"/>
                <a:gd name="f4891" fmla="*/ f3691 1 f2467"/>
                <a:gd name="f4892" fmla="*/ f3692 1 f2468"/>
                <a:gd name="f4893" fmla="*/ f3693 1 f2467"/>
                <a:gd name="f4894" fmla="*/ f3694 1 f2468"/>
                <a:gd name="f4895" fmla="*/ f3695 1 f2467"/>
                <a:gd name="f4896" fmla="*/ f3696 1 f2468"/>
                <a:gd name="f4897" fmla="*/ f3697 1 f2467"/>
                <a:gd name="f4898" fmla="*/ f3698 1 f2467"/>
                <a:gd name="f4899" fmla="*/ f3699 1 f2467"/>
                <a:gd name="f4900" fmla="*/ f3700 1 f2468"/>
                <a:gd name="f4901" fmla="*/ f3701 1 f2467"/>
                <a:gd name="f4902" fmla="*/ f3702 1 f2468"/>
                <a:gd name="f4903" fmla="*/ f3703 1 f2467"/>
                <a:gd name="f4904" fmla="*/ f3704 1 f2468"/>
                <a:gd name="f4905" fmla="*/ f3705 1 f2467"/>
                <a:gd name="f4906" fmla="*/ f3706 1 f2467"/>
                <a:gd name="f4907" fmla="*/ f3707 1 f2468"/>
                <a:gd name="f4908" fmla="*/ f3708 1 f2467"/>
                <a:gd name="f4909" fmla="*/ f3709 1 f2467"/>
                <a:gd name="f4910" fmla="*/ f3710 1 f2467"/>
                <a:gd name="f4911" fmla="*/ f3711 1 f2468"/>
                <a:gd name="f4912" fmla="*/ f3712 1 f2467"/>
                <a:gd name="f4913" fmla="*/ f3713 1 f2468"/>
                <a:gd name="f4914" fmla="*/ f3714 1 f2467"/>
                <a:gd name="f4915" fmla="*/ f3715 1 f2467"/>
                <a:gd name="f4916" fmla="*/ f3716 1 f2467"/>
                <a:gd name="f4917" fmla="*/ f3717 1 f2467"/>
                <a:gd name="f4918" fmla="*/ f3718 1 f2467"/>
                <a:gd name="f4919" fmla="*/ f3719 1 f2467"/>
                <a:gd name="f4920" fmla="*/ f3720 1 f2468"/>
                <a:gd name="f4921" fmla="*/ f3721 1 f2467"/>
                <a:gd name="f4922" fmla="*/ f3722 1 f2467"/>
                <a:gd name="f4923" fmla="*/ f3723 1 f2467"/>
                <a:gd name="f4924" fmla="*/ f3724 1 f2467"/>
                <a:gd name="f4925" fmla="*/ f3725 1 f2467"/>
                <a:gd name="f4926" fmla="*/ f3726 1 f2467"/>
                <a:gd name="f4927" fmla="*/ f3727 1 f2467"/>
                <a:gd name="f4928" fmla="*/ f3728 1 f2468"/>
                <a:gd name="f4929" fmla="*/ f3729 1 f2467"/>
                <a:gd name="f4930" fmla="*/ f3730 1 f2467"/>
                <a:gd name="f4931" fmla="*/ f3731 1 f2467"/>
                <a:gd name="f4932" fmla="*/ f3732 1 f2467"/>
                <a:gd name="f4933" fmla="*/ f3733 1 f2468"/>
                <a:gd name="f4934" fmla="*/ f3734 1 f2467"/>
                <a:gd name="f4935" fmla="*/ f3735 1 f2467"/>
                <a:gd name="f4936" fmla="*/ f3736 1 f2467"/>
                <a:gd name="f4937" fmla="*/ f3737 1 f2467"/>
                <a:gd name="f4938" fmla="*/ f3738 1 f2467"/>
                <a:gd name="f4939" fmla="*/ f3739 1 f2468"/>
                <a:gd name="f4940" fmla="*/ f3740 1 f2467"/>
                <a:gd name="f4941" fmla="*/ f3741 1 f2467"/>
                <a:gd name="f4942" fmla="*/ f3742 1 f2468"/>
                <a:gd name="f4943" fmla="*/ f3743 1 f2467"/>
                <a:gd name="f4944" fmla="*/ f3744 1 f2467"/>
                <a:gd name="f4945" fmla="*/ f3745 1 f2467"/>
                <a:gd name="f4946" fmla="*/ f3746 1 f2467"/>
                <a:gd name="f4947" fmla="*/ f3747 1 f2468"/>
                <a:gd name="f4948" fmla="*/ f3748 1 f2467"/>
                <a:gd name="f4949" fmla="*/ f3749 1 f2467"/>
                <a:gd name="f4950" fmla="*/ f3750 1 f2467"/>
                <a:gd name="f4951" fmla="*/ f3751 1 f2467"/>
                <a:gd name="f4952" fmla="*/ f3752 1 f2467"/>
                <a:gd name="f4953" fmla="*/ f3753 1 f2467"/>
                <a:gd name="f4954" fmla="*/ f3754 1 f2467"/>
                <a:gd name="f4955" fmla="*/ f3755 1 f2467"/>
                <a:gd name="f4956" fmla="*/ f3756 1 f2467"/>
                <a:gd name="f4957" fmla="*/ f3757 1 f2467"/>
                <a:gd name="f4958" fmla="*/ f3758 1 f2467"/>
                <a:gd name="f4959" fmla="*/ f3759 1 f2467"/>
                <a:gd name="f4960" fmla="*/ f3760 1 f2467"/>
                <a:gd name="f4961" fmla="*/ f3761 1 f2467"/>
                <a:gd name="f4962" fmla="*/ f3762 1 f2467"/>
                <a:gd name="f4963" fmla="*/ f3763 1 f2468"/>
                <a:gd name="f4964" fmla="*/ f3764 1 f2467"/>
                <a:gd name="f4965" fmla="*/ f3765 1 f2467"/>
                <a:gd name="f4966" fmla="*/ f3766 1 f2467"/>
                <a:gd name="f4967" fmla="*/ f3767 1 f2467"/>
                <a:gd name="f4968" fmla="*/ f3768 1 f2467"/>
                <a:gd name="f4969" fmla="*/ f3769 1 f2468"/>
                <a:gd name="f4970" fmla="*/ f3770 1 f2467"/>
                <a:gd name="f4971" fmla="*/ f3771 1 f2468"/>
                <a:gd name="f4972" fmla="*/ f3772 1 f2467"/>
                <a:gd name="f4973" fmla="*/ f3773 1 f2468"/>
                <a:gd name="f4974" fmla="*/ f3774 1 f2467"/>
                <a:gd name="f4975" fmla="*/ f3775 1 f2467"/>
                <a:gd name="f4976" fmla="*/ f3776 1 f2467"/>
                <a:gd name="f4977" fmla="*/ f3777 1 f2468"/>
                <a:gd name="f4978" fmla="*/ f3778 1 f2467"/>
                <a:gd name="f4979" fmla="*/ f3779 1 f2468"/>
                <a:gd name="f4980" fmla="*/ f3780 1 f2467"/>
                <a:gd name="f4981" fmla="*/ f3781 1 f2468"/>
                <a:gd name="f4982" fmla="*/ f3782 1 f2467"/>
                <a:gd name="f4983" fmla="*/ f3783 1 f2468"/>
                <a:gd name="f4984" fmla="*/ f3784 1 f2467"/>
                <a:gd name="f4985" fmla="*/ f3785 1 f2468"/>
                <a:gd name="f4986" fmla="*/ f3786 1 f2467"/>
                <a:gd name="f4987" fmla="*/ f3787 1 f2468"/>
                <a:gd name="f4988" fmla="*/ f3788 1 f2467"/>
                <a:gd name="f4989" fmla="*/ f3789 1 f2468"/>
                <a:gd name="f4990" fmla="*/ f3790 1 f2467"/>
                <a:gd name="f4991" fmla="*/ f3791 1 f2468"/>
                <a:gd name="f4992" fmla="*/ f3792 1 f2467"/>
                <a:gd name="f4993" fmla="*/ f3793 1 f2468"/>
                <a:gd name="f4994" fmla="*/ f3794 1 f2467"/>
                <a:gd name="f4995" fmla="*/ f3795 1 f2467"/>
                <a:gd name="f4996" fmla="*/ f3796 1 f2467"/>
                <a:gd name="f4997" fmla="*/ f3797 1 f2468"/>
                <a:gd name="f4998" fmla="*/ f3798 1 f2467"/>
                <a:gd name="f4999" fmla="*/ f3799 1 f2468"/>
                <a:gd name="f5000" fmla="*/ f3800 1 f2467"/>
                <a:gd name="f5001" fmla="*/ f3801 1 f2468"/>
                <a:gd name="f5002" fmla="*/ f3802 1 f2467"/>
                <a:gd name="f5003" fmla="*/ f3803 1 f2468"/>
                <a:gd name="f5004" fmla="*/ f3804 1 f2467"/>
                <a:gd name="f5005" fmla="*/ f3805 1 f2468"/>
                <a:gd name="f5006" fmla="*/ f3806 1 f2467"/>
                <a:gd name="f5007" fmla="*/ f3807 1 f2468"/>
                <a:gd name="f5008" fmla="*/ f3808 1 f2467"/>
                <a:gd name="f5009" fmla="*/ f3809 1 f2468"/>
                <a:gd name="f5010" fmla="*/ f3810 1 f2467"/>
                <a:gd name="f5011" fmla="*/ f3811 1 f2468"/>
                <a:gd name="f5012" fmla="*/ f3812 1 f2467"/>
                <a:gd name="f5013" fmla="*/ f3813 1 f2468"/>
                <a:gd name="f5014" fmla="*/ f3814 1 f2467"/>
                <a:gd name="f5015" fmla="*/ f3815 1 f2468"/>
                <a:gd name="f5016" fmla="*/ f3816 1 f2467"/>
                <a:gd name="f5017" fmla="*/ f3817 1 f2468"/>
                <a:gd name="f5018" fmla="*/ f3818 1 f2467"/>
                <a:gd name="f5019" fmla="*/ f3819 1 f2468"/>
                <a:gd name="f5020" fmla="*/ f3820 1 f2467"/>
                <a:gd name="f5021" fmla="*/ f3821 1 f2467"/>
                <a:gd name="f5022" fmla="*/ f3822 1 f2467"/>
                <a:gd name="f5023" fmla="*/ f3823 1 f2468"/>
                <a:gd name="f5024" fmla="*/ f3824 1 f2467"/>
                <a:gd name="f5025" fmla="*/ f3825 1 f2468"/>
                <a:gd name="f5026" fmla="*/ f3826 1 f2467"/>
                <a:gd name="f5027" fmla="*/ f3827 1 f2468"/>
                <a:gd name="f5028" fmla="*/ f3828 1 f2467"/>
                <a:gd name="f5029" fmla="*/ f3829 1 f2468"/>
                <a:gd name="f5030" fmla="*/ f3830 1 f2467"/>
                <a:gd name="f5031" fmla="*/ f3831 1 f2467"/>
                <a:gd name="f5032" fmla="*/ f3832 1 f2468"/>
                <a:gd name="f5033" fmla="*/ f3833 1 f2467"/>
                <a:gd name="f5034" fmla="*/ f3834 1 f2468"/>
                <a:gd name="f5035" fmla="*/ f3835 1 f2467"/>
                <a:gd name="f5036" fmla="*/ f3836 1 f2468"/>
                <a:gd name="f5037" fmla="*/ f3837 1 f2467"/>
                <a:gd name="f5038" fmla="*/ f3838 1 f2468"/>
                <a:gd name="f5039" fmla="*/ f3839 1 f2467"/>
                <a:gd name="f5040" fmla="*/ f3840 1 f2468"/>
                <a:gd name="f5041" fmla="*/ f3841 1 f2467"/>
                <a:gd name="f5042" fmla="*/ f3842 1 f2468"/>
                <a:gd name="f5043" fmla="*/ f3843 1 f2467"/>
                <a:gd name="f5044" fmla="*/ f3844 1 f2468"/>
                <a:gd name="f5045" fmla="*/ f3845 1 f2467"/>
                <a:gd name="f5046" fmla="*/ f3846 1 f2468"/>
                <a:gd name="f5047" fmla="*/ f3847 1 f2467"/>
                <a:gd name="f5048" fmla="*/ f3848 1 f2468"/>
                <a:gd name="f5049" fmla="*/ f3849 1 f2467"/>
                <a:gd name="f5050" fmla="*/ f3850 1 f2468"/>
                <a:gd name="f5051" fmla="*/ f3851 1 f2467"/>
                <a:gd name="f5052" fmla="*/ f3852 1 f2468"/>
                <a:gd name="f5053" fmla="*/ f3853 1 f2467"/>
                <a:gd name="f5054" fmla="*/ f3854 1 f2468"/>
                <a:gd name="f5055" fmla="*/ f3855 1 f2467"/>
                <a:gd name="f5056" fmla="*/ f3856 1 f2467"/>
                <a:gd name="f5057" fmla="*/ f3857 1 f2467"/>
                <a:gd name="f5058" fmla="*/ f3858 1 f2467"/>
                <a:gd name="f5059" fmla="*/ f3859 1 f2467"/>
                <a:gd name="f5060" fmla="*/ f3860 1 f2467"/>
                <a:gd name="f5061" fmla="*/ f3861 1 f2468"/>
                <a:gd name="f5062" fmla="*/ f3862 1 f2467"/>
                <a:gd name="f5063" fmla="*/ f3863 1 f2467"/>
                <a:gd name="f5064" fmla="*/ f3864 1 f2467"/>
                <a:gd name="f5065" fmla="*/ f3865 1 f2468"/>
                <a:gd name="f5066" fmla="*/ f3866 1 f2467"/>
                <a:gd name="f5067" fmla="*/ f3867 1 f2468"/>
                <a:gd name="f5068" fmla="*/ f3868 1 f2468"/>
                <a:gd name="f5069" fmla="*/ f3869 1 f2467"/>
                <a:gd name="f5070" fmla="*/ f3870 1 f2467"/>
                <a:gd name="f5071" fmla="*/ f3871 1 f2467"/>
                <a:gd name="f5072" fmla="*/ f3872 1 f2468"/>
                <a:gd name="f5073" fmla="*/ f3873 1 f2468"/>
                <a:gd name="f5074" fmla="*/ f3874 1 f2467"/>
                <a:gd name="f5075" fmla="*/ f3875 1 f2468"/>
                <a:gd name="f5076" fmla="*/ f3876 1 f2467"/>
                <a:gd name="f5077" fmla="*/ f3877 1 f2468"/>
                <a:gd name="f5078" fmla="*/ f3878 1 f2467"/>
                <a:gd name="f5079" fmla="*/ f3879 1 f2467"/>
                <a:gd name="f5080" fmla="*/ f3880 1 f2467"/>
                <a:gd name="f5081" fmla="*/ f3881 1 f2468"/>
                <a:gd name="f5082" fmla="*/ f3882 1 f2467"/>
                <a:gd name="f5083" fmla="*/ f3883 1 f2468"/>
                <a:gd name="f5084" fmla="*/ f3884 1 f2467"/>
                <a:gd name="f5085" fmla="*/ f3885 1 f2468"/>
                <a:gd name="f5086" fmla="*/ f3886 1 f2467"/>
                <a:gd name="f5087" fmla="*/ f3887 1 f2467"/>
                <a:gd name="f5088" fmla="*/ f3888 1 f2467"/>
                <a:gd name="f5089" fmla="*/ f3889 1 f2468"/>
                <a:gd name="f5090" fmla="*/ f3890 1 f2467"/>
                <a:gd name="f5091" fmla="*/ f3891 1 f2467"/>
                <a:gd name="f5092" fmla="*/ f3892 1 f2467"/>
                <a:gd name="f5093" fmla="*/ f3893 1 f2467"/>
                <a:gd name="f5094" fmla="*/ f3894 1 f2467"/>
                <a:gd name="f5095" fmla="*/ f3895 1 f2467"/>
                <a:gd name="f5096" fmla="*/ f3896 1 f2467"/>
                <a:gd name="f5097" fmla="*/ f3897 1 f2467"/>
                <a:gd name="f5098" fmla="*/ f3898 1 f2467"/>
                <a:gd name="f5099" fmla="*/ f3899 1 f2467"/>
                <a:gd name="f5100" fmla="*/ f3900 1 f2467"/>
                <a:gd name="f5101" fmla="*/ f3901 1 f2468"/>
                <a:gd name="f5102" fmla="*/ f3902 1 f2467"/>
                <a:gd name="f5103" fmla="*/ f3903 1 f2468"/>
                <a:gd name="f5104" fmla="*/ f3904 1 f2467"/>
                <a:gd name="f5105" fmla="*/ f3905 1 f2467"/>
                <a:gd name="f5106" fmla="*/ f3906 1 f2468"/>
                <a:gd name="f5107" fmla="*/ f3907 1 f2467"/>
                <a:gd name="f5108" fmla="*/ f3908 1 f2468"/>
                <a:gd name="f5109" fmla="*/ f3909 1 f2467"/>
                <a:gd name="f5110" fmla="*/ f3910 1 f2468"/>
                <a:gd name="f5111" fmla="*/ f3911 1 f2467"/>
                <a:gd name="f5112" fmla="*/ f3912 1 f2467"/>
                <a:gd name="f5113" fmla="*/ f3913 1 f2467"/>
                <a:gd name="f5114" fmla="*/ f3914 1 f2468"/>
                <a:gd name="f5115" fmla="*/ f3915 1 f2467"/>
                <a:gd name="f5116" fmla="*/ f3916 1 f2468"/>
                <a:gd name="f5117" fmla="*/ f3917 1 f2467"/>
                <a:gd name="f5118" fmla="*/ f3918 1 f2468"/>
                <a:gd name="f5119" fmla="*/ f3919 1 f2467"/>
                <a:gd name="f5120" fmla="*/ f3920 1 f2467"/>
                <a:gd name="f5121" fmla="*/ f3921 1 f2467"/>
                <a:gd name="f5122" fmla="*/ f3922 1 f2468"/>
                <a:gd name="f5123" fmla="*/ f3923 1 f2467"/>
                <a:gd name="f5124" fmla="*/ f3924 1 f2468"/>
                <a:gd name="f5125" fmla="*/ f3925 1 f2467"/>
                <a:gd name="f5126" fmla="*/ f3926 1 f2467"/>
                <a:gd name="f5127" fmla="*/ f3927 1 f2467"/>
                <a:gd name="f5128" fmla="*/ f3928 1 f2467"/>
                <a:gd name="f5129" fmla="*/ f3929 1 f2467"/>
                <a:gd name="f5130" fmla="*/ f3930 1 f2467"/>
                <a:gd name="f5131" fmla="*/ f3931 1 f2468"/>
                <a:gd name="f5132" fmla="*/ f3932 1 f2467"/>
                <a:gd name="f5133" fmla="*/ f3933 1 f2468"/>
                <a:gd name="f5134" fmla="*/ f3934 1 f2467"/>
                <a:gd name="f5135" fmla="*/ f3935 1 f2468"/>
                <a:gd name="f5136" fmla="*/ f3936 1 f2467"/>
                <a:gd name="f5137" fmla="*/ f3937 1 f2468"/>
                <a:gd name="f5138" fmla="*/ f3938 1 f2467"/>
                <a:gd name="f5139" fmla="*/ f3939 1 f2468"/>
                <a:gd name="f5140" fmla="*/ f3940 1 f2467"/>
                <a:gd name="f5141" fmla="*/ f3941 1 f2468"/>
                <a:gd name="f5142" fmla="*/ f3942 1 f2467"/>
                <a:gd name="f5143" fmla="*/ f3943 1 f2468"/>
                <a:gd name="f5144" fmla="*/ f3944 1 f2467"/>
                <a:gd name="f5145" fmla="*/ f3945 1 f2468"/>
                <a:gd name="f5146" fmla="*/ f3946 1 f2468"/>
                <a:gd name="f5147" fmla="*/ f3947 1 f2467"/>
                <a:gd name="f5148" fmla="*/ f3948 1 f2468"/>
                <a:gd name="f5149" fmla="*/ f3949 1 f2467"/>
                <a:gd name="f5150" fmla="*/ f3950 1 f2468"/>
                <a:gd name="f5151" fmla="*/ f3951 1 f2467"/>
                <a:gd name="f5152" fmla="*/ f3952 1 f2467"/>
                <a:gd name="f5153" fmla="*/ f3953 1 f2467"/>
                <a:gd name="f5154" fmla="*/ f3954 1 f2468"/>
                <a:gd name="f5155" fmla="*/ f3955 1 f2467"/>
                <a:gd name="f5156" fmla="*/ f3956 1 f2468"/>
                <a:gd name="f5157" fmla="*/ f3957 1 f2467"/>
                <a:gd name="f5158" fmla="*/ f3958 1 f2467"/>
                <a:gd name="f5159" fmla="*/ f3959 1 f2467"/>
                <a:gd name="f5160" fmla="*/ f3960 1 f2467"/>
                <a:gd name="f5161" fmla="*/ f3961 1 f2467"/>
                <a:gd name="f5162" fmla="*/ f3962 1 f2467"/>
                <a:gd name="f5163" fmla="*/ f3963 1 f2468"/>
                <a:gd name="f5164" fmla="*/ f3964 1 f2467"/>
                <a:gd name="f5165" fmla="*/ f3965 1 f2468"/>
                <a:gd name="f5166" fmla="*/ f3966 1 f2467"/>
                <a:gd name="f5167" fmla="*/ f3967 1 f2467"/>
                <a:gd name="f5168" fmla="*/ f3968 1 f2467"/>
                <a:gd name="f5169" fmla="*/ f3969 1 f2468"/>
                <a:gd name="f5170" fmla="*/ f3970 1 f2467"/>
                <a:gd name="f5171" fmla="*/ f3971 1 f2467"/>
                <a:gd name="f5172" fmla="*/ f3972 1 f2467"/>
                <a:gd name="f5173" fmla="*/ f3973 1 f2467"/>
                <a:gd name="f5174" fmla="*/ f3974 1 f2467"/>
                <a:gd name="f5175" fmla="*/ f3975 1 f2467"/>
                <a:gd name="f5176" fmla="*/ f3976 1 f2468"/>
                <a:gd name="f5177" fmla="*/ f3977 1 f2467"/>
                <a:gd name="f5178" fmla="*/ f3978 1 f2467"/>
                <a:gd name="f5179" fmla="*/ f3979 1 f2467"/>
                <a:gd name="f5180" fmla="*/ f3980 1 f2467"/>
                <a:gd name="f5181" fmla="*/ f3981 1 f2468"/>
                <a:gd name="f5182" fmla="*/ f3982 1 f2467"/>
                <a:gd name="f5183" fmla="*/ f3983 1 f2468"/>
                <a:gd name="f5184" fmla="*/ f3984 1 f2467"/>
                <a:gd name="f5185" fmla="*/ f3985 1 f2467"/>
                <a:gd name="f5186" fmla="*/ f3986 1 f2467"/>
                <a:gd name="f5187" fmla="*/ f3987 1 f2467"/>
                <a:gd name="f5188" fmla="*/ f3988 1 f2468"/>
                <a:gd name="f5189" fmla="*/ f3989 1 f2467"/>
                <a:gd name="f5190" fmla="*/ f3990 1 f2468"/>
                <a:gd name="f5191" fmla="*/ f3991 1 f2467"/>
                <a:gd name="f5192" fmla="*/ f3992 1 f2467"/>
                <a:gd name="f5193" fmla="*/ f3993 1 f2467"/>
                <a:gd name="f5194" fmla="*/ f3994 1 f2468"/>
                <a:gd name="f5195" fmla="*/ f3995 1 f2467"/>
                <a:gd name="f5196" fmla="*/ f3996 1 f2468"/>
                <a:gd name="f5197" fmla="*/ f3997 1 f2467"/>
                <a:gd name="f5198" fmla="*/ f3998 1 f2468"/>
                <a:gd name="f5199" fmla="*/ f3999 1 f2468"/>
                <a:gd name="f5200" fmla="*/ f4000 1 f2467"/>
                <a:gd name="f5201" fmla="*/ f4001 1 f2468"/>
                <a:gd name="f5202" fmla="*/ f4002 1 f2467"/>
                <a:gd name="f5203" fmla="*/ f4003 1 f2468"/>
                <a:gd name="f5204" fmla="*/ f4004 1 f2467"/>
                <a:gd name="f5205" fmla="*/ f4005 1 f2468"/>
                <a:gd name="f5206" fmla="*/ f4006 1 f2467"/>
                <a:gd name="f5207" fmla="*/ f4007 1 f2467"/>
                <a:gd name="f5208" fmla="*/ f4008 1 f2467"/>
                <a:gd name="f5209" fmla="*/ f4009 1 f2467"/>
                <a:gd name="f5210" fmla="*/ f4010 1 f2467"/>
                <a:gd name="f5211" fmla="*/ f4011 1 f2467"/>
                <a:gd name="f5212" fmla="*/ f4012 1 f2468"/>
                <a:gd name="f5213" fmla="*/ f4013 1 f2467"/>
                <a:gd name="f5214" fmla="*/ f4014 1 f2468"/>
                <a:gd name="f5215" fmla="*/ f4015 1 f2467"/>
                <a:gd name="f5216" fmla="*/ f4016 1 f2468"/>
                <a:gd name="f5217" fmla="*/ f4017 1 f2467"/>
                <a:gd name="f5218" fmla="*/ f4018 1 f2468"/>
                <a:gd name="f5219" fmla="*/ f4019 1 f2467"/>
                <a:gd name="f5220" fmla="*/ f4020 1 f2468"/>
                <a:gd name="f5221" fmla="*/ f4021 1 f2467"/>
                <a:gd name="f5222" fmla="*/ f4022 1 f2467"/>
                <a:gd name="f5223" fmla="*/ f4023 1 f2467"/>
                <a:gd name="f5224" fmla="*/ f4024 1 f2467"/>
                <a:gd name="f5225" fmla="*/ f4025 1 f2467"/>
                <a:gd name="f5226" fmla="*/ f4026 1 f2467"/>
                <a:gd name="f5227" fmla="*/ f4027 1 f2468"/>
                <a:gd name="f5228" fmla="*/ f4028 1 f2467"/>
                <a:gd name="f5229" fmla="*/ f4029 1 f2468"/>
                <a:gd name="f5230" fmla="*/ f4030 1 f2467"/>
                <a:gd name="f5231" fmla="*/ f4031 1 f2468"/>
                <a:gd name="f5232" fmla="*/ f4032 1 f2467"/>
                <a:gd name="f5233" fmla="*/ f4033 1 f2467"/>
                <a:gd name="f5234" fmla="*/ f4034 1 f2468"/>
                <a:gd name="f5235" fmla="*/ f4035 1 f2467"/>
                <a:gd name="f5236" fmla="*/ f4036 1 f2468"/>
                <a:gd name="f5237" fmla="*/ f4037 1 f2467"/>
                <a:gd name="f5238" fmla="*/ f4038 1 f2468"/>
                <a:gd name="f5239" fmla="*/ f4039 1 f2467"/>
                <a:gd name="f5240" fmla="*/ f4040 1 f2468"/>
                <a:gd name="f5241" fmla="*/ f4041 1 f2467"/>
                <a:gd name="f5242" fmla="*/ f4042 1 f2468"/>
                <a:gd name="f5243" fmla="*/ f4043 1 f2467"/>
                <a:gd name="f5244" fmla="*/ f4044 1 f2468"/>
                <a:gd name="f5245" fmla="*/ f4045 1 f2467"/>
                <a:gd name="f5246" fmla="*/ f4046 1 f2468"/>
                <a:gd name="f5247" fmla="*/ f4047 1 f2467"/>
                <a:gd name="f5248" fmla="*/ f4048 1 f2468"/>
                <a:gd name="f5249" fmla="*/ f4049 1 f2467"/>
                <a:gd name="f5250" fmla="*/ f4050 1 f2468"/>
                <a:gd name="f5251" fmla="*/ f4051 1 f2467"/>
                <a:gd name="f5252" fmla="*/ f4052 1 f2468"/>
                <a:gd name="f5253" fmla="*/ f4053 1 f2467"/>
                <a:gd name="f5254" fmla="*/ f4054 1 f2467"/>
                <a:gd name="f5255" fmla="*/ f4055 1 f2467"/>
                <a:gd name="f5256" fmla="*/ f4056 1 f2467"/>
                <a:gd name="f5257" fmla="*/ f4057 1 f2467"/>
                <a:gd name="f5258" fmla="*/ f4058 1 f2467"/>
                <a:gd name="f5259" fmla="*/ f4059 1 f2467"/>
                <a:gd name="f5260" fmla="*/ f4060 1 f2468"/>
                <a:gd name="f5261" fmla="*/ f4061 1 f2467"/>
                <a:gd name="f5262" fmla="*/ f4062 1 f2468"/>
                <a:gd name="f5263" fmla="*/ f4063 1 f2467"/>
                <a:gd name="f5264" fmla="*/ f4064 1 f2468"/>
                <a:gd name="f5265" fmla="*/ f4065 1 f2467"/>
                <a:gd name="f5266" fmla="*/ f4066 1 f2468"/>
                <a:gd name="f5267" fmla="*/ f4067 1 f2467"/>
                <a:gd name="f5268" fmla="*/ f4068 1 f2468"/>
                <a:gd name="f5269" fmla="*/ f4069 1 f2467"/>
                <a:gd name="f5270" fmla="*/ f4070 1 f2468"/>
                <a:gd name="f5271" fmla="*/ f4071 1 f2467"/>
                <a:gd name="f5272" fmla="*/ f4072 1 f2468"/>
                <a:gd name="f5273" fmla="*/ f4073 1 f2467"/>
                <a:gd name="f5274" fmla="*/ f4074 1 f2468"/>
                <a:gd name="f5275" fmla="*/ f4075 1 f2467"/>
                <a:gd name="f5276" fmla="*/ f4076 1 f2468"/>
                <a:gd name="f5277" fmla="*/ f4077 1 f2467"/>
                <a:gd name="f5278" fmla="*/ f4078 1 f2468"/>
                <a:gd name="f5279" fmla="*/ f4079 1 f2467"/>
                <a:gd name="f5280" fmla="*/ f4080 1 f2468"/>
                <a:gd name="f5281" fmla="*/ f4081 1 f2467"/>
                <a:gd name="f5282" fmla="*/ f4082 1 f2467"/>
                <a:gd name="f5283" fmla="*/ f4083 1 f2467"/>
                <a:gd name="f5284" fmla="*/ f4084 1 f2468"/>
                <a:gd name="f5285" fmla="*/ f4085 1 f2467"/>
                <a:gd name="f5286" fmla="*/ f4086 1 f2468"/>
                <a:gd name="f5287" fmla="*/ f4087 1 f2467"/>
                <a:gd name="f5288" fmla="*/ f4088 1 f2468"/>
                <a:gd name="f5289" fmla="*/ f4089 1 f2467"/>
                <a:gd name="f5290" fmla="*/ f4090 1 f2468"/>
                <a:gd name="f5291" fmla="*/ f4091 1 f2467"/>
                <a:gd name="f5292" fmla="*/ f4092 1 f2468"/>
                <a:gd name="f5293" fmla="*/ f4093 1 f2467"/>
                <a:gd name="f5294" fmla="*/ f4094 1 f2468"/>
                <a:gd name="f5295" fmla="*/ f4095 1 f2468"/>
                <a:gd name="f5296" fmla="*/ f4096 1 f2467"/>
                <a:gd name="f5297" fmla="*/ f4097 1 f2467"/>
                <a:gd name="f5298" fmla="*/ f4098 1 f2467"/>
                <a:gd name="f5299" fmla="*/ f4099 1 f2467"/>
                <a:gd name="f5300" fmla="*/ f4100 1 f2467"/>
                <a:gd name="f5301" fmla="*/ f4101 1 f2467"/>
                <a:gd name="f5302" fmla="*/ f4102 1 f2468"/>
                <a:gd name="f5303" fmla="*/ f4103 1 f2467"/>
                <a:gd name="f5304" fmla="*/ f4104 1 f2468"/>
                <a:gd name="f5305" fmla="*/ f4105 1 f2467"/>
                <a:gd name="f5306" fmla="*/ f4106 1 f2467"/>
                <a:gd name="f5307" fmla="*/ f4107 1 f2467"/>
                <a:gd name="f5308" fmla="*/ f4108 1 f2468"/>
                <a:gd name="f5309" fmla="*/ f4109 1 f2467"/>
                <a:gd name="f5310" fmla="*/ f4110 1 f2468"/>
                <a:gd name="f5311" fmla="*/ f4111 1 f2467"/>
                <a:gd name="f5312" fmla="*/ f4112 1 f2468"/>
                <a:gd name="f5313" fmla="*/ f4113 1 f2467"/>
                <a:gd name="f5314" fmla="*/ f4114 1 f2467"/>
                <a:gd name="f5315" fmla="*/ f4115 1 f2468"/>
                <a:gd name="f5316" fmla="*/ f4116 1 f2468"/>
                <a:gd name="f5317" fmla="*/ f4117 1 f2468"/>
                <a:gd name="f5318" fmla="*/ f4118 1 f2467"/>
                <a:gd name="f5319" fmla="*/ f4119 1 f2468"/>
                <a:gd name="f5320" fmla="*/ f4120 1 f2467"/>
                <a:gd name="f5321" fmla="*/ f4121 1 f2467"/>
                <a:gd name="f5322" fmla="*/ f4122 1 f2467"/>
                <a:gd name="f5323" fmla="*/ f4123 1 f2468"/>
                <a:gd name="f5324" fmla="*/ f4124 1 f2467"/>
                <a:gd name="f5325" fmla="*/ f4125 1 f2468"/>
                <a:gd name="f5326" fmla="*/ f4126 1 f2467"/>
                <a:gd name="f5327" fmla="*/ f4127 1 f2468"/>
                <a:gd name="f5328" fmla="*/ f4128 1 f2467"/>
                <a:gd name="f5329" fmla="*/ f4129 1 f2468"/>
                <a:gd name="f5330" fmla="*/ f4130 1 f2467"/>
                <a:gd name="f5331" fmla="*/ f4131 1 f2468"/>
                <a:gd name="f5332" fmla="*/ f4132 1 f2467"/>
                <a:gd name="f5333" fmla="*/ f4133 1 f2468"/>
                <a:gd name="f5334" fmla="*/ f4134 1 f2467"/>
                <a:gd name="f5335" fmla="*/ f4135 1 f2468"/>
                <a:gd name="f5336" fmla="*/ f4136 1 f2467"/>
                <a:gd name="f5337" fmla="*/ f4137 1 f2468"/>
                <a:gd name="f5338" fmla="*/ f4138 1 f2467"/>
                <a:gd name="f5339" fmla="*/ f4139 1 f2468"/>
                <a:gd name="f5340" fmla="*/ f4140 1 f2467"/>
                <a:gd name="f5341" fmla="*/ f4141 1 f2467"/>
                <a:gd name="f5342" fmla="*/ f4142 1 f2467"/>
                <a:gd name="f5343" fmla="*/ f4143 1 f2467"/>
                <a:gd name="f5344" fmla="*/ f4144 1 f2467"/>
                <a:gd name="f5345" fmla="*/ f4145 1 f2468"/>
                <a:gd name="f5346" fmla="*/ f4146 1 f2467"/>
                <a:gd name="f5347" fmla="*/ f4147 1 f2468"/>
                <a:gd name="f5348" fmla="*/ f4148 1 f2467"/>
                <a:gd name="f5349" fmla="*/ f4149 1 f2468"/>
                <a:gd name="f5350" fmla="*/ f4150 1 f2467"/>
                <a:gd name="f5351" fmla="*/ f4151 1 f2468"/>
                <a:gd name="f5352" fmla="*/ f4152 1 f2467"/>
                <a:gd name="f5353" fmla="*/ f4153 1 f2468"/>
                <a:gd name="f5354" fmla="*/ f4154 1 f2467"/>
                <a:gd name="f5355" fmla="*/ f4155 1 f2468"/>
                <a:gd name="f5356" fmla="*/ f4156 1 f2467"/>
                <a:gd name="f5357" fmla="*/ f4157 1 f2467"/>
                <a:gd name="f5358" fmla="*/ f4158 1 f2468"/>
                <a:gd name="f5359" fmla="*/ f4159 1 f2467"/>
                <a:gd name="f5360" fmla="*/ f4160 1 f2468"/>
                <a:gd name="f5361" fmla="*/ f4161 1 f2467"/>
                <a:gd name="f5362" fmla="*/ f4162 1 f2468"/>
                <a:gd name="f5363" fmla="*/ f4163 1 f2467"/>
                <a:gd name="f5364" fmla="*/ f4164 1 f2468"/>
                <a:gd name="f5365" fmla="*/ f4165 1 f2467"/>
                <a:gd name="f5366" fmla="*/ f4166 1 f2467"/>
                <a:gd name="f5367" fmla="*/ f4167 1 f2467"/>
                <a:gd name="f5368" fmla="*/ f4168 1 f2468"/>
                <a:gd name="f5369" fmla="*/ f4169 1 f2467"/>
                <a:gd name="f5370" fmla="*/ f4170 1 f2468"/>
                <a:gd name="f5371" fmla="*/ f4171 1 f2467"/>
                <a:gd name="f5372" fmla="*/ f4172 1 f2468"/>
                <a:gd name="f5373" fmla="*/ f4173 1 f2467"/>
                <a:gd name="f5374" fmla="*/ f4174 1 f2468"/>
                <a:gd name="f5375" fmla="*/ f4175 1 f2467"/>
                <a:gd name="f5376" fmla="*/ f4176 1 f2468"/>
                <a:gd name="f5377" fmla="*/ f4177 1 f2467"/>
                <a:gd name="f5378" fmla="*/ f4178 1 f2468"/>
                <a:gd name="f5379" fmla="*/ f4179 1 f2467"/>
                <a:gd name="f5380" fmla="*/ f4180 1 f2468"/>
                <a:gd name="f5381" fmla="*/ f4181 1 f2467"/>
                <a:gd name="f5382" fmla="*/ f4182 1 f2468"/>
                <a:gd name="f5383" fmla="*/ f4183 1 f2467"/>
                <a:gd name="f5384" fmla="*/ f4184 1 f2467"/>
                <a:gd name="f5385" fmla="*/ f4185 1 f2468"/>
                <a:gd name="f5386" fmla="*/ f4186 1 f2467"/>
                <a:gd name="f5387" fmla="*/ f4187 1 f2468"/>
                <a:gd name="f5388" fmla="*/ f4188 1 f2467"/>
                <a:gd name="f5389" fmla="*/ f4189 1 f2467"/>
                <a:gd name="f5390" fmla="*/ f4190 1 f2467"/>
                <a:gd name="f5391" fmla="*/ f4191 1 f2467"/>
                <a:gd name="f5392" fmla="*/ f4192 1 f2467"/>
                <a:gd name="f5393" fmla="*/ f4193 1 f2468"/>
                <a:gd name="f5394" fmla="*/ f4194 1 f2467"/>
                <a:gd name="f5395" fmla="*/ f4195 1 f2468"/>
                <a:gd name="f5396" fmla="*/ f4196 1 f2467"/>
                <a:gd name="f5397" fmla="*/ f4197 1 f2468"/>
                <a:gd name="f5398" fmla="*/ f4198 1 f2467"/>
                <a:gd name="f5399" fmla="*/ f4199 1 f2468"/>
                <a:gd name="f5400" fmla="*/ f4200 1 f2468"/>
                <a:gd name="f5401" fmla="*/ f4201 1 f2467"/>
                <a:gd name="f5402" fmla="*/ f4202 1 f2468"/>
                <a:gd name="f5403" fmla="*/ f4203 1 f2467"/>
                <a:gd name="f5404" fmla="*/ f4204 1 f2468"/>
                <a:gd name="f5405" fmla="*/ f4205 1 f2467"/>
                <a:gd name="f5406" fmla="*/ f4206 1 f2468"/>
                <a:gd name="f5407" fmla="*/ f4207 1 f2467"/>
                <a:gd name="f5408" fmla="*/ f4208 1 f2468"/>
                <a:gd name="f5409" fmla="*/ f4209 1 f2468"/>
                <a:gd name="f5410" fmla="*/ f4210 1 f2467"/>
                <a:gd name="f5411" fmla="*/ f4211 1 f2468"/>
                <a:gd name="f5412" fmla="*/ f4212 1 f2467"/>
                <a:gd name="f5413" fmla="*/ f4213 1 f2468"/>
                <a:gd name="f5414" fmla="*/ f4214 1 f2467"/>
                <a:gd name="f5415" fmla="*/ f4215 1 f2467"/>
                <a:gd name="f5416" fmla="*/ f4216 1 f2468"/>
                <a:gd name="f5417" fmla="*/ f4217 1 f2467"/>
                <a:gd name="f5418" fmla="*/ f4218 1 f2468"/>
                <a:gd name="f5419" fmla="*/ f4219 1 f2467"/>
                <a:gd name="f5420" fmla="*/ f4220 1 f2468"/>
                <a:gd name="f5421" fmla="*/ f4221 1 f2467"/>
                <a:gd name="f5422" fmla="*/ f4222 1 f2468"/>
                <a:gd name="f5423" fmla="*/ f4223 1 f2467"/>
                <a:gd name="f5424" fmla="*/ f4224 1 f2468"/>
                <a:gd name="f5425" fmla="*/ f4225 1 f2467"/>
                <a:gd name="f5426" fmla="*/ f4226 1 f2467"/>
                <a:gd name="f5427" fmla="*/ f4227 1 f2468"/>
                <a:gd name="f5428" fmla="*/ f4228 1 f2467"/>
                <a:gd name="f5429" fmla="*/ f4229 1 f2468"/>
                <a:gd name="f5430" fmla="*/ f4230 1 f2467"/>
                <a:gd name="f5431" fmla="*/ f4231 1 f2467"/>
                <a:gd name="f5432" fmla="*/ f4232 1 f2468"/>
                <a:gd name="f5433" fmla="*/ f4233 1 f2467"/>
                <a:gd name="f5434" fmla="*/ f4234 1 f2468"/>
                <a:gd name="f5435" fmla="*/ f4235 1 f2467"/>
                <a:gd name="f5436" fmla="*/ f4236 1 f2467"/>
                <a:gd name="f5437" fmla="*/ f4237 1 f2467"/>
                <a:gd name="f5438" fmla="*/ f4238 1 f2468"/>
                <a:gd name="f5439" fmla="*/ f4239 1 f2467"/>
                <a:gd name="f5440" fmla="*/ f4240 1 f2468"/>
                <a:gd name="f5441" fmla="*/ f4241 1 f2467"/>
                <a:gd name="f5442" fmla="*/ f4242 1 f2467"/>
                <a:gd name="f5443" fmla="*/ f4243 1 f2467"/>
                <a:gd name="f5444" fmla="*/ f4244 1 f2467"/>
                <a:gd name="f5445" fmla="*/ f4245 1 f2467"/>
                <a:gd name="f5446" fmla="*/ f4246 1 f2467"/>
                <a:gd name="f5447" fmla="*/ f4247 1 f2468"/>
                <a:gd name="f5448" fmla="*/ f4248 1 f2467"/>
                <a:gd name="f5449" fmla="*/ f4249 1 f2468"/>
                <a:gd name="f5450" fmla="*/ f4250 1 f2467"/>
                <a:gd name="f5451" fmla="*/ f4251 1 f2468"/>
                <a:gd name="f5452" fmla="*/ f4252 1 f2467"/>
                <a:gd name="f5453" fmla="*/ f4253 1 f2468"/>
                <a:gd name="f5454" fmla="*/ f4254 1 f2467"/>
                <a:gd name="f5455" fmla="*/ f4255 1 f2468"/>
                <a:gd name="f5456" fmla="*/ f4256 1 f2467"/>
                <a:gd name="f5457" fmla="*/ f4257 1 f2467"/>
                <a:gd name="f5458" fmla="*/ f4258 1 f2467"/>
                <a:gd name="f5459" fmla="*/ f4259 1 f2467"/>
                <a:gd name="f5460" fmla="*/ f4260 1 f2467"/>
                <a:gd name="f5461" fmla="*/ f4261 1 f2467"/>
                <a:gd name="f5462" fmla="*/ f4262 1 f2467"/>
                <a:gd name="f5463" fmla="*/ f4263 1 f2467"/>
                <a:gd name="f5464" fmla="*/ f4264 1 f2467"/>
                <a:gd name="f5465" fmla="*/ f4265 1 f2467"/>
                <a:gd name="f5466" fmla="*/ f4266 1 f2467"/>
                <a:gd name="f5467" fmla="*/ f4267 1 f2468"/>
                <a:gd name="f5468" fmla="*/ f4268 1 f2467"/>
                <a:gd name="f5469" fmla="*/ f4269 1 f2468"/>
                <a:gd name="f5470" fmla="*/ f4270 1 f2467"/>
                <a:gd name="f5471" fmla="*/ f4271 1 f2468"/>
                <a:gd name="f5472" fmla="*/ f4272 1 f2467"/>
                <a:gd name="f5473" fmla="*/ f4273 1 f2468"/>
                <a:gd name="f5474" fmla="*/ f4274 1 f2467"/>
                <a:gd name="f5475" fmla="*/ f4275 1 f2468"/>
                <a:gd name="f5476" fmla="*/ f4276 1 f2467"/>
                <a:gd name="f5477" fmla="*/ f4277 1 f2468"/>
                <a:gd name="f5478" fmla="*/ f4278 1 f2467"/>
                <a:gd name="f5479" fmla="*/ f4279 1 f2468"/>
                <a:gd name="f5480" fmla="*/ f4280 1 f2467"/>
                <a:gd name="f5481" fmla="*/ f4281 1 f2467"/>
                <a:gd name="f5482" fmla="*/ f4282 1 f2468"/>
                <a:gd name="f5483" fmla="*/ f4283 1 f2467"/>
                <a:gd name="f5484" fmla="*/ f4284 1 f2468"/>
                <a:gd name="f5485" fmla="*/ f4285 1 f2467"/>
                <a:gd name="f5486" fmla="*/ f4286 1 f2467"/>
                <a:gd name="f5487" fmla="*/ f4287 1 f2467"/>
                <a:gd name="f5488" fmla="*/ f4288 1 f2468"/>
                <a:gd name="f5489" fmla="*/ f4289 1 f2467"/>
                <a:gd name="f5490" fmla="*/ f4290 1 f2468"/>
                <a:gd name="f5491" fmla="*/ f4291 1 f2467"/>
                <a:gd name="f5492" fmla="*/ f4292 1 f2467"/>
                <a:gd name="f5493" fmla="*/ f4293 1 f2467"/>
                <a:gd name="f5494" fmla="*/ f4294 1 f2467"/>
                <a:gd name="f5495" fmla="*/ f4295 1 f2467"/>
                <a:gd name="f5496" fmla="*/ f4296 1 f2467"/>
                <a:gd name="f5497" fmla="*/ f4297 1 f2468"/>
                <a:gd name="f5498" fmla="*/ f4298 1 f2467"/>
                <a:gd name="f5499" fmla="*/ f4299 1 f2468"/>
                <a:gd name="f5500" fmla="*/ f4300 1 f2467"/>
                <a:gd name="f5501" fmla="*/ f4301 1 f2468"/>
                <a:gd name="f5502" fmla="*/ f4302 1 f2467"/>
                <a:gd name="f5503" fmla="*/ f4303 1 f2467"/>
                <a:gd name="f5504" fmla="*/ f4304 1 f2468"/>
                <a:gd name="f5505" fmla="*/ f4305 1 f2468"/>
                <a:gd name="f5506" fmla="*/ f4306 1 f2468"/>
                <a:gd name="f5507" fmla="*/ f4307 1 f2468"/>
                <a:gd name="f5508" fmla="*/ f4308 1 f2468"/>
                <a:gd name="f5509" fmla="*/ f4309 1 f2468"/>
                <a:gd name="f5510" fmla="*/ f4310 1 f2467"/>
                <a:gd name="f5511" fmla="*/ f4311 1 f2468"/>
                <a:gd name="f5512" fmla="*/ f4312 1 f2467"/>
                <a:gd name="f5513" fmla="*/ f4313 1 f2468"/>
                <a:gd name="f5514" fmla="*/ f4314 1 f2468"/>
                <a:gd name="f5515" fmla="*/ f4315 1 f2468"/>
                <a:gd name="f5516" fmla="*/ f4316 1 f2467"/>
                <a:gd name="f5517" fmla="*/ f4317 1 f2468"/>
                <a:gd name="f5518" fmla="*/ f4318 1 f2467"/>
                <a:gd name="f5519" fmla="*/ f4319 1 f2468"/>
                <a:gd name="f5520" fmla="*/ f4320 1 f2467"/>
                <a:gd name="f5521" fmla="*/ f4321 1 f2467"/>
                <a:gd name="f5522" fmla="*/ f4322 1 f2467"/>
                <a:gd name="f5523" fmla="*/ f4323 1 f2468"/>
                <a:gd name="f5524" fmla="*/ f4324 1 f2468"/>
                <a:gd name="f5525" fmla="*/ f4325 1 f2468"/>
                <a:gd name="f5526" fmla="*/ f4326 1 f2468"/>
                <a:gd name="f5527" fmla="*/ f4327 1 f2468"/>
                <a:gd name="f5528" fmla="*/ f4328 1 f2468"/>
                <a:gd name="f5529" fmla="*/ f4329 1 f2467"/>
                <a:gd name="f5530" fmla="*/ f4330 1 f2468"/>
                <a:gd name="f5531" fmla="*/ f4331 1 f2467"/>
                <a:gd name="f5532" fmla="*/ f4332 1 f2467"/>
                <a:gd name="f5533" fmla="*/ f4333 1 f2467"/>
                <a:gd name="f5534" fmla="*/ f4334 1 f2468"/>
                <a:gd name="f5535" fmla="*/ f4335 1 f2467"/>
                <a:gd name="f5536" fmla="*/ f4336 1 f2468"/>
                <a:gd name="f5537" fmla="*/ f4337 1 f2467"/>
                <a:gd name="f5538" fmla="*/ f4338 1 f2468"/>
                <a:gd name="f5539" fmla="*/ f4339 1 f2467"/>
                <a:gd name="f5540" fmla="*/ f4340 1 f2467"/>
                <a:gd name="f5541" fmla="*/ f4341 1 f2467"/>
                <a:gd name="f5542" fmla="*/ f4342 1 f2468"/>
                <a:gd name="f5543" fmla="*/ f4343 1 f2468"/>
                <a:gd name="f5544" fmla="*/ f4344 1 f2467"/>
                <a:gd name="f5545" fmla="*/ f4345 1 f2468"/>
                <a:gd name="f5546" fmla="*/ f4346 1 f2467"/>
                <a:gd name="f5547" fmla="*/ f4347 1 f2468"/>
                <a:gd name="f5548" fmla="*/ f4348 1 f2467"/>
                <a:gd name="f5549" fmla="*/ f4349 1 f2468"/>
                <a:gd name="f5550" fmla="*/ f4350 1 f2467"/>
                <a:gd name="f5551" fmla="*/ f4351 1 f2468"/>
                <a:gd name="f5552" fmla="*/ f4352 1 f2467"/>
                <a:gd name="f5553" fmla="*/ f4353 1 f2468"/>
                <a:gd name="f5554" fmla="*/ f4354 1 f2468"/>
                <a:gd name="f5555" fmla="*/ f4355 1 f2468"/>
                <a:gd name="f5556" fmla="*/ f4356 1 f2468"/>
                <a:gd name="f5557" fmla="*/ f4357 1 f2468"/>
                <a:gd name="f5558" fmla="*/ f4358 1 f2467"/>
                <a:gd name="f5559" fmla="*/ f4359 1 f2467"/>
                <a:gd name="f5560" fmla="*/ f4360 1 f2467"/>
                <a:gd name="f5561" fmla="*/ f4361 1 f2467"/>
                <a:gd name="f5562" fmla="*/ f4362 1 f2467"/>
                <a:gd name="f5563" fmla="*/ f4363 1 f2467"/>
                <a:gd name="f5564" fmla="*/ f4364 1 f2467"/>
                <a:gd name="f5565" fmla="*/ f4365 1 f2467"/>
                <a:gd name="f5566" fmla="*/ f4366 1 f2467"/>
                <a:gd name="f5567" fmla="*/ f4367 1 f2467"/>
                <a:gd name="f5568" fmla="*/ f4368 1 f2468"/>
                <a:gd name="f5569" fmla="*/ f4369 1 f2467"/>
                <a:gd name="f5570" fmla="*/ f4370 1 f2467"/>
                <a:gd name="f5571" fmla="*/ f4371 1 f2467"/>
                <a:gd name="f5572" fmla="*/ f4372 1 f2468"/>
                <a:gd name="f5573" fmla="*/ f4373 1 f2467"/>
                <a:gd name="f5574" fmla="*/ f4374 1 f2468"/>
                <a:gd name="f5575" fmla="*/ f4375 1 f2467"/>
                <a:gd name="f5576" fmla="*/ f4376 1 f2467"/>
                <a:gd name="f5577" fmla="*/ f4377 1 f2467"/>
                <a:gd name="f5578" fmla="*/ f4378 1 f2467"/>
                <a:gd name="f5579" fmla="*/ f4379 1 f2467"/>
                <a:gd name="f5580" fmla="*/ f4380 1 f2467"/>
                <a:gd name="f5581" fmla="*/ f4381 1 f2468"/>
                <a:gd name="f5582" fmla="*/ f4382 1 f2467"/>
                <a:gd name="f5583" fmla="*/ f4383 1 f2468"/>
                <a:gd name="f5584" fmla="*/ f4384 1 f2467"/>
                <a:gd name="f5585" fmla="*/ f4385 1 f2468"/>
                <a:gd name="f5586" fmla="*/ f4386 1 f2467"/>
                <a:gd name="f5587" fmla="*/ f4387 1 f2468"/>
                <a:gd name="f5588" fmla="*/ f4388 1 f2467"/>
                <a:gd name="f5589" fmla="*/ f4389 1 f2468"/>
                <a:gd name="f5590" fmla="*/ f4390 1 f2467"/>
                <a:gd name="f5591" fmla="*/ f4391 1 f2468"/>
                <a:gd name="f5592" fmla="*/ f4392 1 f2467"/>
                <a:gd name="f5593" fmla="*/ f4393 1 f2467"/>
                <a:gd name="f5594" fmla="*/ f4394 1 f2467"/>
                <a:gd name="f5595" fmla="*/ f4395 1 f2468"/>
                <a:gd name="f5596" fmla="*/ f4396 1 f2467"/>
                <a:gd name="f5597" fmla="*/ f4397 1 f2468"/>
                <a:gd name="f5598" fmla="*/ f4398 1 f2467"/>
                <a:gd name="f5599" fmla="*/ f4399 1 f2468"/>
                <a:gd name="f5600" fmla="*/ f4400 1 f2467"/>
                <a:gd name="f5601" fmla="*/ f4401 1 f2468"/>
                <a:gd name="f5602" fmla="*/ f4402 1 f2467"/>
                <a:gd name="f5603" fmla="*/ f4403 1 f2467"/>
                <a:gd name="f5604" fmla="*/ f4404 1 f2467"/>
                <a:gd name="f5605" fmla="*/ f4405 1 f2468"/>
                <a:gd name="f5606" fmla="*/ f4406 1 f2467"/>
                <a:gd name="f5607" fmla="*/ f4407 1 f2468"/>
                <a:gd name="f5608" fmla="*/ f4408 1 f2467"/>
                <a:gd name="f5609" fmla="*/ f4409 1 f2467"/>
                <a:gd name="f5610" fmla="*/ f4410 1 f2468"/>
                <a:gd name="f5611" fmla="*/ f4411 1 f2467"/>
                <a:gd name="f5612" fmla="*/ f4412 1 f2468"/>
                <a:gd name="f5613" fmla="*/ f4413 1 f2468"/>
                <a:gd name="f5614" fmla="*/ f4414 1 f2467"/>
                <a:gd name="f5615" fmla="*/ f4415 1 f2468"/>
                <a:gd name="f5616" fmla="*/ f4416 1 f2467"/>
                <a:gd name="f5617" fmla="*/ f4417 1 f2468"/>
                <a:gd name="f5618" fmla="*/ f4418 1 f2467"/>
                <a:gd name="f5619" fmla="*/ f4419 1 f2468"/>
                <a:gd name="f5620" fmla="*/ f4420 1 f2467"/>
                <a:gd name="f5621" fmla="*/ f4421 1 f2468"/>
                <a:gd name="f5622" fmla="*/ f4422 1 f2467"/>
                <a:gd name="f5623" fmla="*/ f4423 1 f2467"/>
                <a:gd name="f5624" fmla="*/ f4424 1 f2467"/>
                <a:gd name="f5625" fmla="*/ f4425 1 f2468"/>
                <a:gd name="f5626" fmla="*/ f4426 1 f2467"/>
                <a:gd name="f5627" fmla="*/ f4427 1 f2468"/>
                <a:gd name="f5628" fmla="*/ f4428 1 f2467"/>
                <a:gd name="f5629" fmla="*/ f4429 1 f2468"/>
                <a:gd name="f5630" fmla="*/ f4430 1 f2467"/>
                <a:gd name="f5631" fmla="*/ f4431 1 f2468"/>
                <a:gd name="f5632" fmla="*/ f4432 1 f2467"/>
                <a:gd name="f5633" fmla="*/ f4433 1 f2468"/>
                <a:gd name="f5634" fmla="*/ f4434 1 f2467"/>
                <a:gd name="f5635" fmla="*/ f4435 1 f2468"/>
                <a:gd name="f5636" fmla="*/ f4436 1 f2467"/>
                <a:gd name="f5637" fmla="*/ f4437 1 f2468"/>
                <a:gd name="f5638" fmla="*/ f4438 1 f2467"/>
                <a:gd name="f5639" fmla="*/ f4439 1 f2468"/>
                <a:gd name="f5640" fmla="*/ f4440 1 f2467"/>
                <a:gd name="f5641" fmla="*/ f4441 1 f2468"/>
                <a:gd name="f5642" fmla="*/ f4442 1 f2467"/>
                <a:gd name="f5643" fmla="*/ f4443 1 f2468"/>
                <a:gd name="f5644" fmla="*/ f4444 1 f2467"/>
                <a:gd name="f5645" fmla="*/ f4445 1 f2468"/>
                <a:gd name="f5646" fmla="*/ f4446 1 f2467"/>
                <a:gd name="f5647" fmla="*/ f4447 1 f2468"/>
                <a:gd name="f5648" fmla="*/ f4448 1 f2467"/>
                <a:gd name="f5649" fmla="*/ f4449 1 f2468"/>
                <a:gd name="f5650" fmla="*/ f4450 1 f2467"/>
                <a:gd name="f5651" fmla="*/ f4451 1 f2468"/>
                <a:gd name="f5652" fmla="*/ f4452 1 f2467"/>
                <a:gd name="f5653" fmla="*/ f4453 1 f2467"/>
                <a:gd name="f5654" fmla="*/ f4454 1 f2468"/>
                <a:gd name="f5655" fmla="*/ f4455 1 f2468"/>
                <a:gd name="f5656" fmla="*/ f4456 1 f2467"/>
                <a:gd name="f5657" fmla="*/ f4457 1 f2468"/>
                <a:gd name="f5658" fmla="*/ f4458 1 f2467"/>
                <a:gd name="f5659" fmla="*/ f4459 1 f2468"/>
                <a:gd name="f5660" fmla="*/ f4460 1 f2467"/>
                <a:gd name="f5661" fmla="*/ f4461 1 f2467"/>
                <a:gd name="f5662" fmla="*/ f4462 1 f2467"/>
                <a:gd name="f5663" fmla="*/ f4463 1 f2468"/>
                <a:gd name="f5664" fmla="*/ f4464 1 f2467"/>
                <a:gd name="f5665" fmla="*/ f4465 1 f2467"/>
                <a:gd name="f5666" fmla="*/ f4466 1 f2467"/>
                <a:gd name="f5667" fmla="*/ f4467 1 f2467"/>
                <a:gd name="f5668" fmla="*/ f4468 1 f2467"/>
                <a:gd name="f5669" fmla="*/ f4469 1 f2467"/>
                <a:gd name="f5670" fmla="*/ f4470 1 f2468"/>
                <a:gd name="f5671" fmla="*/ f4471 1 f2467"/>
                <a:gd name="f5672" fmla="*/ f4472 1 f2468"/>
                <a:gd name="f5673" fmla="*/ f4473 1 f2467"/>
                <a:gd name="f5674" fmla="*/ f4474 1 f2468"/>
                <a:gd name="f5675" fmla="*/ f4475 1 f2467"/>
                <a:gd name="f5676" fmla="*/ f4476 1 f2468"/>
                <a:gd name="f5677" fmla="*/ f4477 1 f2467"/>
                <a:gd name="f5678" fmla="*/ f4478 1 f2468"/>
                <a:gd name="f5679" fmla="*/ f4479 1 f2467"/>
                <a:gd name="f5680" fmla="*/ f4480 1 f2468"/>
                <a:gd name="f5681" fmla="*/ f4481 1 f2467"/>
                <a:gd name="f5682" fmla="*/ f4482 1 f2467"/>
                <a:gd name="f5683" fmla="*/ f4483 1 f2467"/>
                <a:gd name="f5684" fmla="*/ f4484 1 f2468"/>
                <a:gd name="f5685" fmla="*/ f4485 1 f2467"/>
                <a:gd name="f5686" fmla="*/ f4486 1 f2468"/>
                <a:gd name="f5687" fmla="*/ f4487 1 f2467"/>
                <a:gd name="f5688" fmla="*/ f4488 1 f2468"/>
                <a:gd name="f5689" fmla="*/ f4489 1 f2467"/>
                <a:gd name="f5690" fmla="*/ f4490 1 f2468"/>
                <a:gd name="f5691" fmla="*/ f4491 1 f2467"/>
                <a:gd name="f5692" fmla="*/ f4492 1 f2468"/>
                <a:gd name="f5693" fmla="*/ f4493 1 f2467"/>
                <a:gd name="f5694" fmla="*/ f4494 1 f2468"/>
                <a:gd name="f5695" fmla="*/ f4495 1 f2467"/>
                <a:gd name="f5696" fmla="*/ f4496 1 f2468"/>
                <a:gd name="f5697" fmla="*/ f4497 1 f2468"/>
                <a:gd name="f5698" fmla="*/ f4498 1 f2468"/>
                <a:gd name="f5699" fmla="*/ f4499 1 f2468"/>
                <a:gd name="f5700" fmla="*/ f4500 1 f2467"/>
                <a:gd name="f5701" fmla="*/ f4501 1 f2468"/>
                <a:gd name="f5702" fmla="*/ f4502 1 f2467"/>
                <a:gd name="f5703" fmla="*/ f4503 1 f2468"/>
                <a:gd name="f5704" fmla="*/ f4504 1 f2467"/>
                <a:gd name="f5705" fmla="*/ f4505 1 f2468"/>
                <a:gd name="f5706" fmla="*/ f4506 1 f2467"/>
                <a:gd name="f5707" fmla="*/ f4507 1 f2468"/>
                <a:gd name="f5708" fmla="*/ f4508 1 f2467"/>
                <a:gd name="f5709" fmla="*/ f4509 1 f2468"/>
                <a:gd name="f5710" fmla="*/ f4510 1 f2467"/>
                <a:gd name="f5711" fmla="*/ f4511 1 f2468"/>
                <a:gd name="f5712" fmla="*/ f4512 1 f2467"/>
                <a:gd name="f5713" fmla="*/ f4513 1 f2467"/>
                <a:gd name="f5714" fmla="*/ f4514 1 f2467"/>
                <a:gd name="f5715" fmla="*/ f4515 1 f2468"/>
                <a:gd name="f5716" fmla="*/ f4516 1 f2467"/>
                <a:gd name="f5717" fmla="*/ f4517 1 f2468"/>
                <a:gd name="f5718" fmla="*/ f4518 1 f2467"/>
                <a:gd name="f5719" fmla="*/ f4519 1 f2468"/>
                <a:gd name="f5720" fmla="*/ f4520 1 f2468"/>
                <a:gd name="f5721" fmla="*/ f4521 1 f2467"/>
                <a:gd name="f5722" fmla="*/ f4522 1 f2467"/>
                <a:gd name="f5723" fmla="*/ f4523 1 f2468"/>
                <a:gd name="f5724" fmla="*/ f4524 1 f2467"/>
                <a:gd name="f5725" fmla="*/ f4525 1 f2468"/>
                <a:gd name="f5726" fmla="*/ f4526 1 f2467"/>
                <a:gd name="f5727" fmla="*/ f4527 1 f2468"/>
                <a:gd name="f5728" fmla="*/ f4528 1 f2467"/>
                <a:gd name="f5729" fmla="*/ f4529 1 f2468"/>
                <a:gd name="f5730" fmla="*/ f4530 1 f2467"/>
                <a:gd name="f5731" fmla="*/ f4531 1 f2467"/>
                <a:gd name="f5732" fmla="*/ f4532 1 f2468"/>
                <a:gd name="f5733" fmla="*/ f4533 1 f2467"/>
                <a:gd name="f5734" fmla="*/ f4534 1 f2468"/>
                <a:gd name="f5735" fmla="*/ f4535 1 f2468"/>
                <a:gd name="f5736" fmla="*/ f4536 1 f2467"/>
                <a:gd name="f5737" fmla="*/ f4537 1 f2467"/>
                <a:gd name="f5738" fmla="*/ f4538 1 f2468"/>
                <a:gd name="f5739" fmla="*/ f4539 1 f2467"/>
                <a:gd name="f5740" fmla="*/ f4540 1 f2468"/>
                <a:gd name="f5741" fmla="*/ f4541 1 f2467"/>
                <a:gd name="f5742" fmla="*/ f4542 1 f2468"/>
                <a:gd name="f5743" fmla="*/ f4543 1 f2467"/>
                <a:gd name="f5744" fmla="*/ f4544 1 f2468"/>
                <a:gd name="f5745" fmla="*/ f4545 1 f2467"/>
                <a:gd name="f5746" fmla="*/ f4546 1 f2468"/>
                <a:gd name="f5747" fmla="*/ f4547 1 f2467"/>
                <a:gd name="f5748" fmla="*/ f4548 1 f2468"/>
                <a:gd name="f5749" fmla="*/ f4549 1 f2467"/>
                <a:gd name="f5750" fmla="*/ f4550 1 f2467"/>
                <a:gd name="f5751" fmla="*/ f4551 1 f2467"/>
                <a:gd name="f5752" fmla="*/ f4552 1 f2467"/>
                <a:gd name="f5753" fmla="*/ f4553 1 f2468"/>
                <a:gd name="f5754" fmla="*/ f4554 1 f2468"/>
                <a:gd name="f5755" fmla="*/ f4555 1 f2467"/>
                <a:gd name="f5756" fmla="*/ f4556 1 f2468"/>
                <a:gd name="f5757" fmla="*/ f4557 1 f2467"/>
                <a:gd name="f5758" fmla="*/ f4558 1 f2468"/>
                <a:gd name="f5759" fmla="*/ f4559 1 f2468"/>
                <a:gd name="f5760" fmla="*/ f4560 1 f2467"/>
                <a:gd name="f5761" fmla="*/ f4561 1 f2467"/>
                <a:gd name="f5762" fmla="*/ f4562 1 f2467"/>
                <a:gd name="f5763" fmla="*/ f4563 1 f2467"/>
                <a:gd name="f5764" fmla="*/ f4564 1 f2467"/>
                <a:gd name="f5765" fmla="*/ f4565 1 f2468"/>
                <a:gd name="f5766" fmla="*/ f4566 1 f2468"/>
                <a:gd name="f5767" fmla="*/ f4567 1 f2467"/>
                <a:gd name="f5768" fmla="*/ f4568 1 f2468"/>
                <a:gd name="f5769" fmla="*/ f4569 1 f2467"/>
                <a:gd name="f5770" fmla="*/ f4570 1 f2468"/>
                <a:gd name="f5771" fmla="*/ f4571 1 f2467"/>
                <a:gd name="f5772" fmla="*/ f4572 1 f2468"/>
                <a:gd name="f5773" fmla="*/ f4573 1 f2468"/>
                <a:gd name="f5774" fmla="*/ f4574 1 f2468"/>
                <a:gd name="f5775" fmla="*/ f4575 1 f2467"/>
                <a:gd name="f5776" fmla="*/ f4576 1 f2468"/>
                <a:gd name="f5777" fmla="*/ f4577 1 f2467"/>
                <a:gd name="f5778" fmla="*/ f4578 1 f2468"/>
                <a:gd name="f5779" fmla="*/ f4579 1 f2467"/>
                <a:gd name="f5780" fmla="*/ f4580 1 f2467"/>
                <a:gd name="f5781" fmla="*/ f4581 1 f2467"/>
                <a:gd name="f5782" fmla="*/ f4582 1 f2468"/>
                <a:gd name="f5783" fmla="*/ f4583 1 f2467"/>
                <a:gd name="f5784" fmla="*/ f4584 1 f2467"/>
                <a:gd name="f5785" fmla="*/ f4585 1 f2467"/>
                <a:gd name="f5786" fmla="*/ f4586 1 f2467"/>
                <a:gd name="f5787" fmla="*/ f4587 1 f2467"/>
                <a:gd name="f5788" fmla="*/ f4588 1 f2467"/>
                <a:gd name="f5789" fmla="*/ f4589 1 f2468"/>
                <a:gd name="f5790" fmla="*/ f4590 1 f2467"/>
                <a:gd name="f5791" fmla="*/ f4591 1 f2468"/>
                <a:gd name="f5792" fmla="*/ f4592 1 f2467"/>
                <a:gd name="f5793" fmla="*/ f4593 1 f2468"/>
                <a:gd name="f5794" fmla="*/ f4594 1 f2467"/>
                <a:gd name="f5795" fmla="*/ f4595 1 f2468"/>
                <a:gd name="f5796" fmla="*/ f4596 1 f2468"/>
                <a:gd name="f5797" fmla="*/ f4597 1 f2467"/>
                <a:gd name="f5798" fmla="*/ f4598 1 f2467"/>
                <a:gd name="f5799" fmla="*/ f4599 1 f2467"/>
                <a:gd name="f5800" fmla="*/ f4600 1 f2467"/>
                <a:gd name="f5801" fmla="*/ f4601 1 f2467"/>
                <a:gd name="f5802" fmla="*/ f4602 1 f2468"/>
                <a:gd name="f5803" fmla="*/ f4603 1 f2468"/>
                <a:gd name="f5804" fmla="*/ f4604 1 f2468"/>
                <a:gd name="f5805" fmla="*/ f4605 1 f2467"/>
                <a:gd name="f5806" fmla="*/ f4606 1 f2468"/>
                <a:gd name="f5807" fmla="*/ f4607 1 f2468"/>
                <a:gd name="f5808" fmla="*/ f4608 1 f2467"/>
                <a:gd name="f5809" fmla="*/ f4609 1 f2468"/>
                <a:gd name="f5810" fmla="*/ f4610 1 f2467"/>
                <a:gd name="f5811" fmla="*/ f4611 1 f2467"/>
                <a:gd name="f5812" fmla="*/ f4612 1 f2468"/>
                <a:gd name="f5813" fmla="*/ f4613 1 f2467"/>
                <a:gd name="f5814" fmla="*/ f4614 1 f2468"/>
                <a:gd name="f5815" fmla="*/ f4615 1 f2467"/>
                <a:gd name="f5816" fmla="*/ f4616 1 f2468"/>
                <a:gd name="f5817" fmla="*/ f4617 1 f2467"/>
                <a:gd name="f5818" fmla="*/ f4618 1 f2468"/>
                <a:gd name="f5819" fmla="*/ f4619 1 f2467"/>
                <a:gd name="f5820" fmla="*/ f4620 1 f2467"/>
                <a:gd name="f5821" fmla="*/ f4621 1 f2467"/>
                <a:gd name="f5822" fmla="*/ f4622 1 f2468"/>
                <a:gd name="f5823" fmla="*/ f4623 1 f2467"/>
                <a:gd name="f5824" fmla="*/ f4624 1 f2468"/>
                <a:gd name="f5825" fmla="*/ f4625 1 f2467"/>
                <a:gd name="f5826" fmla="*/ f4626 1 f2467"/>
                <a:gd name="f5827" fmla="*/ f4627 1 f2467"/>
                <a:gd name="f5828" fmla="*/ f4628 1 f2468"/>
                <a:gd name="f5829" fmla="*/ f4629 1 f2467"/>
                <a:gd name="f5830" fmla="*/ f4630 1 f2468"/>
                <a:gd name="f5831" fmla="*/ f4631 1 f2467"/>
                <a:gd name="f5832" fmla="*/ f4632 1 f2468"/>
                <a:gd name="f5833" fmla="*/ f4633 1 f2467"/>
                <a:gd name="f5834" fmla="*/ f4634 1 f2468"/>
                <a:gd name="f5835" fmla="*/ f4635 1 f2467"/>
                <a:gd name="f5836" fmla="*/ f4636 1 f2468"/>
                <a:gd name="f5837" fmla="*/ f4637 1 f2467"/>
                <a:gd name="f5838" fmla="*/ f4638 1 f2468"/>
                <a:gd name="f5839" fmla="*/ f4639 1 f2467"/>
                <a:gd name="f5840" fmla="*/ f4640 1 f2468"/>
                <a:gd name="f5841" fmla="*/ f4641 1 f2467"/>
                <a:gd name="f5842" fmla="*/ f4642 1 f2468"/>
                <a:gd name="f5843" fmla="*/ f4643 1 f2468"/>
                <a:gd name="f5844" fmla="*/ f4644 1 f2467"/>
                <a:gd name="f5845" fmla="*/ f4645 1 f2468"/>
                <a:gd name="f5846" fmla="*/ f4646 1 f2468"/>
                <a:gd name="f5847" fmla="*/ f4647 1 f2468"/>
                <a:gd name="f5848" fmla="*/ f4648 1 f2468"/>
                <a:gd name="f5849" fmla="*/ f4649 1 f2467"/>
                <a:gd name="f5850" fmla="*/ f4650 1 f2468"/>
                <a:gd name="f5851" fmla="*/ f4651 1 f2467"/>
                <a:gd name="f5852" fmla="*/ f4652 1 f2468"/>
                <a:gd name="f5853" fmla="*/ f4653 1 f2467"/>
                <a:gd name="f5854" fmla="*/ f4654 1 f2468"/>
                <a:gd name="f5855" fmla="*/ f4655 1 f2468"/>
                <a:gd name="f5856" fmla="*/ f4656 1 f2468"/>
                <a:gd name="f5857" fmla="*/ f4657 1 f2467"/>
                <a:gd name="f5858" fmla="*/ f4658 1 f2468"/>
                <a:gd name="f5859" fmla="*/ f4659 1 f2467"/>
                <a:gd name="f5860" fmla="*/ f4660 1 f2468"/>
                <a:gd name="f5861" fmla="*/ f4661 1 f2467"/>
                <a:gd name="f5862" fmla="*/ f4662 1 f2468"/>
                <a:gd name="f5863" fmla="*/ f4663 1 f2468"/>
                <a:gd name="f5864" fmla="*/ f4664 1 f2468"/>
                <a:gd name="f5865" fmla="*/ f4665 1 f2468"/>
                <a:gd name="f5866" fmla="*/ f4666 1 f2468"/>
                <a:gd name="f5867" fmla="*/ f4667 1 f2468"/>
                <a:gd name="f5868" fmla="*/ f4668 1 f2467"/>
                <a:gd name="f5869" fmla="*/ f4669 1 f2468"/>
                <a:gd name="f5870" fmla="*/ f4670 1 f2467"/>
                <a:gd name="f5871" fmla="*/ f4671 1 f2468"/>
                <a:gd name="f5872" fmla="*/ f4672 1 f2467"/>
                <a:gd name="f5873" fmla="*/ f4673 1 f2467"/>
                <a:gd name="f5874" fmla="*/ f4674 1 f2468"/>
                <a:gd name="f5875" fmla="*/ f4675 1 f2467"/>
                <a:gd name="f5876" fmla="*/ f4676 1 f2468"/>
                <a:gd name="f5877" fmla="*/ f4677 1 f2467"/>
                <a:gd name="f5878" fmla="*/ f4678 1 f2468"/>
                <a:gd name="f5879" fmla="*/ f4679 1 f2467"/>
                <a:gd name="f5880" fmla="*/ f4680 1 f2467"/>
                <a:gd name="f5881" fmla="*/ f4681 1 f2467"/>
                <a:gd name="f5882" fmla="*/ f4682 1 f2468"/>
                <a:gd name="f5883" fmla="*/ f4683 1 f2467"/>
                <a:gd name="f5884" fmla="*/ f4684 1 f2468"/>
                <a:gd name="f5885" fmla="*/ f4685 1 f2467"/>
                <a:gd name="f5886" fmla="*/ f4686 1 f2468"/>
                <a:gd name="f5887" fmla="*/ f4687 1 f2468"/>
                <a:gd name="f5888" fmla="*/ f4688 1 f2467"/>
                <a:gd name="f5889" fmla="*/ f4689 1 f2468"/>
                <a:gd name="f5890" fmla="*/ f4690 1 f2467"/>
                <a:gd name="f5891" fmla="*/ f4691 1 f2468"/>
                <a:gd name="f5892" fmla="*/ f4692 1 f2467"/>
                <a:gd name="f5893" fmla="*/ f4693 1 f2468"/>
                <a:gd name="f5894" fmla="*/ f4694 1 f2467"/>
                <a:gd name="f5895" fmla="*/ f4695 1 f2468"/>
                <a:gd name="f5896" fmla="*/ f4696 1 f2467"/>
                <a:gd name="f5897" fmla="*/ f4697 1 f2468"/>
                <a:gd name="f5898" fmla="*/ f4698 1 f2468"/>
                <a:gd name="f5899" fmla="*/ f4699 1 f2467"/>
                <a:gd name="f5900" fmla="*/ f4700 1 f2468"/>
                <a:gd name="f5901" fmla="*/ f4701 1 f2467"/>
                <a:gd name="f5902" fmla="*/ f4702 1 f2468"/>
                <a:gd name="f5903" fmla="*/ f4703 1 f2468"/>
                <a:gd name="f5904" fmla="*/ f4704 1 f2467"/>
                <a:gd name="f5905" fmla="*/ f4705 1 f2467"/>
                <a:gd name="f5906" fmla="*/ f4706 1 f2467"/>
                <a:gd name="f5907" fmla="*/ f4707 1 f2467"/>
                <a:gd name="f5908" fmla="*/ f4708 1 f2467"/>
                <a:gd name="f5909" fmla="*/ f4709 1 f2468"/>
                <a:gd name="f5910" fmla="*/ f4710 1 f2467"/>
                <a:gd name="f5911" fmla="*/ f4711 1 f2468"/>
                <a:gd name="f5912" fmla="*/ f4712 1 f2467"/>
                <a:gd name="f5913" fmla="*/ f4713 1 f2468"/>
                <a:gd name="f5914" fmla="*/ f4714 1 f2467"/>
                <a:gd name="f5915" fmla="*/ f4715 1 f2468"/>
                <a:gd name="f5916" fmla="*/ f4716 1 f2468"/>
                <a:gd name="f5917" fmla="*/ f4717 1 f2467"/>
                <a:gd name="f5918" fmla="*/ f4718 1 f2468"/>
                <a:gd name="f5919" fmla="*/ f4719 1 f2467"/>
                <a:gd name="f5920" fmla="*/ f4720 1 f2467"/>
                <a:gd name="f5921" fmla="*/ f4721 1 f2467"/>
                <a:gd name="f5922" fmla="*/ f4722 1 f2467"/>
                <a:gd name="f5923" fmla="*/ f4723 1 f2468"/>
                <a:gd name="f5924" fmla="*/ f4724 1 f2467"/>
                <a:gd name="f5925" fmla="*/ f4725 1 f2468"/>
                <a:gd name="f5926" fmla="*/ f4726 1 f2467"/>
                <a:gd name="f5927" fmla="*/ f4727 1 f2468"/>
                <a:gd name="f5928" fmla="*/ f4728 1 f2467"/>
                <a:gd name="f5929" fmla="*/ f4729 1 f2468"/>
                <a:gd name="f5930" fmla="*/ f4730 1 f2468"/>
                <a:gd name="f5931" fmla="*/ f4731 1 f2467"/>
                <a:gd name="f5932" fmla="*/ f4732 1 f2468"/>
                <a:gd name="f5933" fmla="*/ f4733 1 f2467"/>
                <a:gd name="f5934" fmla="*/ f4734 1 f2467"/>
                <a:gd name="f5935" fmla="*/ f4735 1 f2468"/>
                <a:gd name="f5936" fmla="*/ f4736 1 f2467"/>
                <a:gd name="f5937" fmla="*/ f4737 1 f2468"/>
                <a:gd name="f5938" fmla="*/ f4738 1 f2467"/>
                <a:gd name="f5939" fmla="*/ f4739 1 f2468"/>
                <a:gd name="f5940" fmla="*/ f4740 1 f2467"/>
                <a:gd name="f5941" fmla="*/ f4741 1 f2468"/>
                <a:gd name="f5942" fmla="*/ f4742 1 f2467"/>
                <a:gd name="f5943" fmla="*/ f4743 1 f2467"/>
                <a:gd name="f5944" fmla="*/ f4744 1 f2467"/>
                <a:gd name="f5945" fmla="*/ f4745 1 f2468"/>
                <a:gd name="f5946" fmla="*/ f4746 1 f2467"/>
                <a:gd name="f5947" fmla="*/ f4747 1 f2468"/>
                <a:gd name="f5948" fmla="*/ f4748 1 f2467"/>
                <a:gd name="f5949" fmla="*/ f4749 1 f2468"/>
                <a:gd name="f5950" fmla="*/ f4750 1 f2467"/>
                <a:gd name="f5951" fmla="*/ f4751 1 f2468"/>
                <a:gd name="f5952" fmla="*/ f4752 1 f2468"/>
                <a:gd name="f5953" fmla="*/ f4753 1 f2468"/>
                <a:gd name="f5954" fmla="*/ f4754 1 f2467"/>
                <a:gd name="f5955" fmla="*/ f4755 1 f2468"/>
                <a:gd name="f5956" fmla="*/ f4756 1 f2467"/>
                <a:gd name="f5957" fmla="*/ f4757 1 f2468"/>
                <a:gd name="f5958" fmla="*/ f4758 1 f2468"/>
                <a:gd name="f5959" fmla="*/ f4759 1 f2467"/>
                <a:gd name="f5960" fmla="*/ f4760 1 f2468"/>
                <a:gd name="f5961" fmla="*/ f4761 1 f2467"/>
                <a:gd name="f5962" fmla="*/ f4762 1 f2468"/>
                <a:gd name="f5963" fmla="*/ f4763 1 f2468"/>
                <a:gd name="f5964" fmla="*/ f4764 1 f2467"/>
                <a:gd name="f5965" fmla="*/ f4765 1 f2468"/>
                <a:gd name="f5966" fmla="*/ f4766 1 f2467"/>
                <a:gd name="f5967" fmla="*/ f4767 1 f2468"/>
                <a:gd name="f5968" fmla="*/ f4768 1 f2467"/>
                <a:gd name="f5969" fmla="*/ f4769 1 f2467"/>
                <a:gd name="f5970" fmla="*/ f4770 1 f2467"/>
                <a:gd name="f5971" fmla="*/ f4771 1 f2467"/>
                <a:gd name="f5972" fmla="*/ f4772 1 f2467"/>
                <a:gd name="f5973" fmla="*/ f4773 1 f2468"/>
                <a:gd name="f5974" fmla="*/ f4774 1 f2468"/>
                <a:gd name="f5975" fmla="*/ f4775 1 f2468"/>
                <a:gd name="f5976" fmla="*/ f4776 1 f2467"/>
                <a:gd name="f5977" fmla="*/ f4777 1 f2468"/>
                <a:gd name="f5978" fmla="*/ f4778 1 f2467"/>
                <a:gd name="f5979" fmla="*/ f4779 1 f2468"/>
                <a:gd name="f5980" fmla="*/ f4780 1 f2467"/>
                <a:gd name="f5981" fmla="*/ f4781 1 f2468"/>
                <a:gd name="f5982" fmla="*/ f4782 1 f2467"/>
                <a:gd name="f5983" fmla="*/ f4783 1 f2467"/>
                <a:gd name="f5984" fmla="*/ f4784 1 f2467"/>
                <a:gd name="f5985" fmla="*/ f4785 1 f2468"/>
                <a:gd name="f5986" fmla="*/ f4786 1 f2467"/>
                <a:gd name="f5987" fmla="*/ f4787 1 f2468"/>
                <a:gd name="f5988" fmla="*/ f4788 1 f2467"/>
                <a:gd name="f5989" fmla="*/ f4789 1 f2468"/>
                <a:gd name="f5990" fmla="*/ f4790 1 f2467"/>
                <a:gd name="f5991" fmla="*/ f4791 1 f2468"/>
                <a:gd name="f5992" fmla="*/ f4792 1 f2467"/>
                <a:gd name="f5993" fmla="*/ f4793 1 f2468"/>
                <a:gd name="f5994" fmla="*/ f4794 1 f2467"/>
                <a:gd name="f5995" fmla="*/ f4795 1 f2468"/>
                <a:gd name="f5996" fmla="*/ f4796 1 f2467"/>
                <a:gd name="f5997" fmla="*/ f4797 1 f2468"/>
                <a:gd name="f5998" fmla="*/ f4798 1 f2467"/>
                <a:gd name="f5999" fmla="*/ f4799 1 f2468"/>
                <a:gd name="f6000" fmla="*/ f4800 1 f2468"/>
                <a:gd name="f6001" fmla="*/ f4801 1 f2467"/>
                <a:gd name="f6002" fmla="*/ f4802 1 f2468"/>
                <a:gd name="f6003" fmla="*/ f4803 1 f2467"/>
                <a:gd name="f6004" fmla="*/ f4804 1 f2468"/>
                <a:gd name="f6005" fmla="*/ f4805 1 f2467"/>
                <a:gd name="f6006" fmla="*/ f4806 1 f2468"/>
                <a:gd name="f6007" fmla="*/ f4807 1 f2467"/>
                <a:gd name="f6008" fmla="*/ f4808 1 f2468"/>
                <a:gd name="f6009" fmla="*/ f4809 1 f2467"/>
                <a:gd name="f6010" fmla="*/ f4810 1 f2468"/>
                <a:gd name="f6011" fmla="*/ f4811 1 f2467"/>
                <a:gd name="f6012" fmla="*/ f4812 1 f2468"/>
                <a:gd name="f6013" fmla="*/ f4813 1 f2467"/>
                <a:gd name="f6014" fmla="*/ f4814 1 f2468"/>
                <a:gd name="f6015" fmla="*/ f4815 1 f2467"/>
                <a:gd name="f6016" fmla="*/ f4816 1 f2468"/>
                <a:gd name="f6017" fmla="*/ f4817 1 f2467"/>
                <a:gd name="f6018" fmla="*/ f4818 1 f2468"/>
                <a:gd name="f6019" fmla="*/ f4819 1 f2467"/>
                <a:gd name="f6020" fmla="*/ f4820 1 f2468"/>
                <a:gd name="f6021" fmla="*/ f4821 1 f2468"/>
                <a:gd name="f6022" fmla="*/ f4822 1 f2467"/>
                <a:gd name="f6023" fmla="*/ f4823 1 f2468"/>
                <a:gd name="f6024" fmla="*/ f4824 1 f2468"/>
                <a:gd name="f6025" fmla="*/ f4825 1 f2468"/>
                <a:gd name="f6026" fmla="*/ f4826 1 f2467"/>
                <a:gd name="f6027" fmla="*/ f4827 1 f2468"/>
                <a:gd name="f6028" fmla="*/ f4828 1 f2467"/>
                <a:gd name="f6029" fmla="*/ f4829 1 f2468"/>
                <a:gd name="f6030" fmla="*/ f4830 1 f2467"/>
                <a:gd name="f6031" fmla="*/ f4831 1 f2468"/>
                <a:gd name="f6032" fmla="*/ f4832 1 f2467"/>
                <a:gd name="f6033" fmla="*/ f4833 1 f2467"/>
                <a:gd name="f6034" fmla="*/ f4834 1 f2468"/>
                <a:gd name="f6035" fmla="*/ f4835 1 f2467"/>
                <a:gd name="f6036" fmla="*/ f4836 1 f2468"/>
                <a:gd name="f6037" fmla="*/ f4837 1 f2468"/>
                <a:gd name="f6038" fmla="*/ f4838 1 f2467"/>
                <a:gd name="f6039" fmla="*/ f4839 1 f2468"/>
                <a:gd name="f6040" fmla="*/ f4840 1 f2467"/>
                <a:gd name="f6041" fmla="*/ f4841 1 f2468"/>
                <a:gd name="f6042" fmla="*/ f4842 1 f2467"/>
                <a:gd name="f6043" fmla="*/ f4843 1 f2468"/>
                <a:gd name="f6044" fmla="*/ f4844 1 f2467"/>
                <a:gd name="f6045" fmla="*/ f4845 1 f2468"/>
                <a:gd name="f6046" fmla="*/ f4846 1 f2467"/>
                <a:gd name="f6047" fmla="*/ f4847 1 f2468"/>
                <a:gd name="f6048" fmla="*/ f4848 1 f2467"/>
                <a:gd name="f6049" fmla="*/ f4849 1 f2468"/>
                <a:gd name="f6050" fmla="*/ f4850 1 f2468"/>
                <a:gd name="f6051" fmla="*/ f4851 1 f2468"/>
                <a:gd name="f6052" fmla="*/ f4852 1 f2468"/>
                <a:gd name="f6053" fmla="*/ f4853 1 f2468"/>
                <a:gd name="f6054" fmla="*/ f4854 1 f2468"/>
                <a:gd name="f6055" fmla="*/ f4855 1 f2468"/>
                <a:gd name="f6056" fmla="*/ f4856 1 f2468"/>
                <a:gd name="f6057" fmla="*/ f4857 1 f2468"/>
                <a:gd name="f6058" fmla="*/ f4858 1 f2468"/>
                <a:gd name="f6059" fmla="*/ f4859 1 f2468"/>
                <a:gd name="f6060" fmla="*/ f4860 f2462 1"/>
                <a:gd name="f6061" fmla="*/ f4861 f2462 1"/>
                <a:gd name="f6062" fmla="*/ f4863 f2463 1"/>
                <a:gd name="f6063" fmla="*/ f4862 f2463 1"/>
                <a:gd name="f6064" fmla="*/ f4865 f2462 1"/>
                <a:gd name="f6065" fmla="*/ f4866 f2463 1"/>
                <a:gd name="f6066" fmla="*/ f4867 f2462 1"/>
                <a:gd name="f6067" fmla="*/ f4868 f2463 1"/>
                <a:gd name="f6068" fmla="*/ f4869 f2462 1"/>
                <a:gd name="f6069" fmla="*/ f4870 f2462 1"/>
                <a:gd name="f6070" fmla="*/ f4871 f2463 1"/>
                <a:gd name="f6071" fmla="*/ f4872 f2462 1"/>
                <a:gd name="f6072" fmla="*/ f4873 f2463 1"/>
                <a:gd name="f6073" fmla="*/ f4874 f2462 1"/>
                <a:gd name="f6074" fmla="*/ f4875 f2463 1"/>
                <a:gd name="f6075" fmla="*/ f4876 f2462 1"/>
                <a:gd name="f6076" fmla="*/ f4877 f2462 1"/>
                <a:gd name="f6077" fmla="*/ f4878 f2462 1"/>
                <a:gd name="f6078" fmla="*/ f4879 f2463 1"/>
                <a:gd name="f6079" fmla="*/ f4880 f2462 1"/>
                <a:gd name="f6080" fmla="*/ f4881 f2463 1"/>
                <a:gd name="f6081" fmla="*/ f4882 f2462 1"/>
                <a:gd name="f6082" fmla="*/ f4883 f2463 1"/>
                <a:gd name="f6083" fmla="*/ f4884 f2462 1"/>
                <a:gd name="f6084" fmla="*/ f4885 f2462 1"/>
                <a:gd name="f6085" fmla="*/ f4886 f2462 1"/>
                <a:gd name="f6086" fmla="*/ f4887 f2462 1"/>
                <a:gd name="f6087" fmla="*/ f4888 f2463 1"/>
                <a:gd name="f6088" fmla="*/ f4889 f2462 1"/>
                <a:gd name="f6089" fmla="*/ f4890 f2463 1"/>
                <a:gd name="f6090" fmla="*/ f4891 f2462 1"/>
                <a:gd name="f6091" fmla="*/ f4892 f2463 1"/>
                <a:gd name="f6092" fmla="*/ f4893 f2462 1"/>
                <a:gd name="f6093" fmla="*/ f4894 f2463 1"/>
                <a:gd name="f6094" fmla="*/ f4895 f2462 1"/>
                <a:gd name="f6095" fmla="*/ f4896 f2463 1"/>
                <a:gd name="f6096" fmla="*/ f4897 f2462 1"/>
                <a:gd name="f6097" fmla="*/ f4898 f2462 1"/>
                <a:gd name="f6098" fmla="*/ f4899 f2462 1"/>
                <a:gd name="f6099" fmla="*/ f4900 f2463 1"/>
                <a:gd name="f6100" fmla="*/ f4901 f2462 1"/>
                <a:gd name="f6101" fmla="*/ f4902 f2463 1"/>
                <a:gd name="f6102" fmla="*/ f4903 f2462 1"/>
                <a:gd name="f6103" fmla="*/ f4904 f2463 1"/>
                <a:gd name="f6104" fmla="*/ f4905 f2462 1"/>
                <a:gd name="f6105" fmla="*/ f4906 f2462 1"/>
                <a:gd name="f6106" fmla="*/ f4907 f2463 1"/>
                <a:gd name="f6107" fmla="*/ f4908 f2462 1"/>
                <a:gd name="f6108" fmla="*/ f4909 f2462 1"/>
                <a:gd name="f6109" fmla="*/ f4910 f2462 1"/>
                <a:gd name="f6110" fmla="*/ f4911 f2463 1"/>
                <a:gd name="f6111" fmla="*/ f4912 f2462 1"/>
                <a:gd name="f6112" fmla="*/ f4913 f2463 1"/>
                <a:gd name="f6113" fmla="*/ f4914 f2462 1"/>
                <a:gd name="f6114" fmla="*/ f4915 f2462 1"/>
                <a:gd name="f6115" fmla="*/ f4916 f2462 1"/>
                <a:gd name="f6116" fmla="*/ f4917 f2462 1"/>
                <a:gd name="f6117" fmla="*/ f4918 f2462 1"/>
                <a:gd name="f6118" fmla="*/ f4919 f2462 1"/>
                <a:gd name="f6119" fmla="*/ f4920 f2463 1"/>
                <a:gd name="f6120" fmla="*/ f4921 f2462 1"/>
                <a:gd name="f6121" fmla="*/ f4922 f2462 1"/>
                <a:gd name="f6122" fmla="*/ f4923 f2462 1"/>
                <a:gd name="f6123" fmla="*/ f4924 f2462 1"/>
                <a:gd name="f6124" fmla="*/ f4925 f2462 1"/>
                <a:gd name="f6125" fmla="*/ f4926 f2462 1"/>
                <a:gd name="f6126" fmla="*/ f4927 f2462 1"/>
                <a:gd name="f6127" fmla="*/ f4928 f2463 1"/>
                <a:gd name="f6128" fmla="*/ f4929 f2462 1"/>
                <a:gd name="f6129" fmla="*/ f4930 f2462 1"/>
                <a:gd name="f6130" fmla="*/ f4931 f2462 1"/>
                <a:gd name="f6131" fmla="*/ f4932 f2462 1"/>
                <a:gd name="f6132" fmla="*/ f4933 f2463 1"/>
                <a:gd name="f6133" fmla="*/ f4934 f2462 1"/>
                <a:gd name="f6134" fmla="*/ f4935 f2462 1"/>
                <a:gd name="f6135" fmla="*/ f4936 f2462 1"/>
                <a:gd name="f6136" fmla="*/ f4937 f2462 1"/>
                <a:gd name="f6137" fmla="*/ f4938 f2462 1"/>
                <a:gd name="f6138" fmla="*/ f4939 f2463 1"/>
                <a:gd name="f6139" fmla="*/ f4940 f2462 1"/>
                <a:gd name="f6140" fmla="*/ f4941 f2462 1"/>
                <a:gd name="f6141" fmla="*/ f4942 f2463 1"/>
                <a:gd name="f6142" fmla="*/ f4943 f2462 1"/>
                <a:gd name="f6143" fmla="*/ f4944 f2462 1"/>
                <a:gd name="f6144" fmla="*/ f4945 f2462 1"/>
                <a:gd name="f6145" fmla="*/ f4946 f2462 1"/>
                <a:gd name="f6146" fmla="*/ f4947 f2463 1"/>
                <a:gd name="f6147" fmla="*/ f4948 f2462 1"/>
                <a:gd name="f6148" fmla="*/ f4949 f2462 1"/>
                <a:gd name="f6149" fmla="*/ f4950 f2462 1"/>
                <a:gd name="f6150" fmla="*/ f4951 f2462 1"/>
                <a:gd name="f6151" fmla="*/ f4952 f2462 1"/>
                <a:gd name="f6152" fmla="*/ f4953 f2462 1"/>
                <a:gd name="f6153" fmla="*/ f4954 f2462 1"/>
                <a:gd name="f6154" fmla="*/ f4955 f2462 1"/>
                <a:gd name="f6155" fmla="*/ f4956 f2462 1"/>
                <a:gd name="f6156" fmla="*/ f4957 f2462 1"/>
                <a:gd name="f6157" fmla="*/ f4958 f2462 1"/>
                <a:gd name="f6158" fmla="*/ f4959 f2462 1"/>
                <a:gd name="f6159" fmla="*/ f4960 f2462 1"/>
                <a:gd name="f6160" fmla="*/ f4961 f2462 1"/>
                <a:gd name="f6161" fmla="*/ f4962 f2462 1"/>
                <a:gd name="f6162" fmla="*/ f4963 f2463 1"/>
                <a:gd name="f6163" fmla="*/ f4964 f2462 1"/>
                <a:gd name="f6164" fmla="*/ f4965 f2462 1"/>
                <a:gd name="f6165" fmla="*/ f4966 f2462 1"/>
                <a:gd name="f6166" fmla="*/ f4967 f2462 1"/>
                <a:gd name="f6167" fmla="*/ f4968 f2462 1"/>
                <a:gd name="f6168" fmla="*/ f4969 f2463 1"/>
                <a:gd name="f6169" fmla="*/ f4970 f2462 1"/>
                <a:gd name="f6170" fmla="*/ f4971 f2463 1"/>
                <a:gd name="f6171" fmla="*/ f4972 f2462 1"/>
                <a:gd name="f6172" fmla="*/ f4973 f2463 1"/>
                <a:gd name="f6173" fmla="*/ f4974 f2462 1"/>
                <a:gd name="f6174" fmla="*/ f4975 f2462 1"/>
                <a:gd name="f6175" fmla="*/ f4976 f2462 1"/>
                <a:gd name="f6176" fmla="*/ f4977 f2463 1"/>
                <a:gd name="f6177" fmla="*/ f4978 f2462 1"/>
                <a:gd name="f6178" fmla="*/ f4979 f2463 1"/>
                <a:gd name="f6179" fmla="*/ f4980 f2462 1"/>
                <a:gd name="f6180" fmla="*/ f4981 f2463 1"/>
                <a:gd name="f6181" fmla="*/ f4982 f2462 1"/>
                <a:gd name="f6182" fmla="*/ f4983 f2463 1"/>
                <a:gd name="f6183" fmla="*/ f4984 f2462 1"/>
                <a:gd name="f6184" fmla="*/ f4985 f2463 1"/>
                <a:gd name="f6185" fmla="*/ f4986 f2462 1"/>
                <a:gd name="f6186" fmla="*/ f4987 f2463 1"/>
                <a:gd name="f6187" fmla="*/ f4988 f2462 1"/>
                <a:gd name="f6188" fmla="*/ f4989 f2463 1"/>
                <a:gd name="f6189" fmla="*/ f4990 f2462 1"/>
                <a:gd name="f6190" fmla="*/ f4991 f2463 1"/>
                <a:gd name="f6191" fmla="*/ f4992 f2462 1"/>
                <a:gd name="f6192" fmla="*/ f4993 f2463 1"/>
                <a:gd name="f6193" fmla="*/ f4994 f2462 1"/>
                <a:gd name="f6194" fmla="*/ f4995 f2462 1"/>
                <a:gd name="f6195" fmla="*/ f4996 f2462 1"/>
                <a:gd name="f6196" fmla="*/ f4997 f2463 1"/>
                <a:gd name="f6197" fmla="*/ f4998 f2462 1"/>
                <a:gd name="f6198" fmla="*/ f4999 f2463 1"/>
                <a:gd name="f6199" fmla="*/ f5000 f2462 1"/>
                <a:gd name="f6200" fmla="*/ f5001 f2463 1"/>
                <a:gd name="f6201" fmla="*/ f5002 f2462 1"/>
                <a:gd name="f6202" fmla="*/ f5003 f2463 1"/>
                <a:gd name="f6203" fmla="*/ f5004 f2462 1"/>
                <a:gd name="f6204" fmla="*/ f5005 f2463 1"/>
                <a:gd name="f6205" fmla="*/ f5006 f2462 1"/>
                <a:gd name="f6206" fmla="*/ f5007 f2463 1"/>
                <a:gd name="f6207" fmla="*/ f5008 f2462 1"/>
                <a:gd name="f6208" fmla="*/ f5009 f2463 1"/>
                <a:gd name="f6209" fmla="*/ f5010 f2462 1"/>
                <a:gd name="f6210" fmla="*/ f5011 f2463 1"/>
                <a:gd name="f6211" fmla="*/ f5012 f2462 1"/>
                <a:gd name="f6212" fmla="*/ f5013 f2463 1"/>
                <a:gd name="f6213" fmla="*/ f5014 f2462 1"/>
                <a:gd name="f6214" fmla="*/ f5015 f2463 1"/>
                <a:gd name="f6215" fmla="*/ f5016 f2462 1"/>
                <a:gd name="f6216" fmla="*/ f5017 f2463 1"/>
                <a:gd name="f6217" fmla="*/ f5018 f2462 1"/>
                <a:gd name="f6218" fmla="*/ f5019 f2463 1"/>
                <a:gd name="f6219" fmla="*/ f5020 f2462 1"/>
                <a:gd name="f6220" fmla="*/ f5021 f2462 1"/>
                <a:gd name="f6221" fmla="*/ f5022 f2462 1"/>
                <a:gd name="f6222" fmla="*/ f5023 f2463 1"/>
                <a:gd name="f6223" fmla="*/ f5024 f2462 1"/>
                <a:gd name="f6224" fmla="*/ f5025 f2463 1"/>
                <a:gd name="f6225" fmla="*/ f5026 f2462 1"/>
                <a:gd name="f6226" fmla="*/ f5027 f2463 1"/>
                <a:gd name="f6227" fmla="*/ f5028 f2462 1"/>
                <a:gd name="f6228" fmla="*/ f5029 f2463 1"/>
                <a:gd name="f6229" fmla="*/ f5030 f2462 1"/>
                <a:gd name="f6230" fmla="*/ f5031 f2462 1"/>
                <a:gd name="f6231" fmla="*/ f5032 f2463 1"/>
                <a:gd name="f6232" fmla="*/ f5033 f2462 1"/>
                <a:gd name="f6233" fmla="*/ f5034 f2463 1"/>
                <a:gd name="f6234" fmla="*/ f5035 f2462 1"/>
                <a:gd name="f6235" fmla="*/ f5036 f2463 1"/>
                <a:gd name="f6236" fmla="*/ f5037 f2462 1"/>
                <a:gd name="f6237" fmla="*/ f5038 f2463 1"/>
                <a:gd name="f6238" fmla="*/ f5039 f2462 1"/>
                <a:gd name="f6239" fmla="*/ f5040 f2463 1"/>
                <a:gd name="f6240" fmla="*/ f5041 f2462 1"/>
                <a:gd name="f6241" fmla="*/ f5042 f2463 1"/>
                <a:gd name="f6242" fmla="*/ f5043 f2462 1"/>
                <a:gd name="f6243" fmla="*/ f5044 f2463 1"/>
                <a:gd name="f6244" fmla="*/ f5045 f2462 1"/>
                <a:gd name="f6245" fmla="*/ f5046 f2463 1"/>
                <a:gd name="f6246" fmla="*/ f5047 f2462 1"/>
                <a:gd name="f6247" fmla="*/ f5048 f2463 1"/>
                <a:gd name="f6248" fmla="*/ f5049 f2462 1"/>
                <a:gd name="f6249" fmla="*/ f5050 f2463 1"/>
                <a:gd name="f6250" fmla="*/ f5051 f2462 1"/>
                <a:gd name="f6251" fmla="*/ f5052 f2463 1"/>
                <a:gd name="f6252" fmla="*/ f5053 f2462 1"/>
                <a:gd name="f6253" fmla="*/ f5054 f2463 1"/>
                <a:gd name="f6254" fmla="*/ f5055 f2462 1"/>
                <a:gd name="f6255" fmla="*/ f5056 f2462 1"/>
                <a:gd name="f6256" fmla="*/ f5057 f2462 1"/>
                <a:gd name="f6257" fmla="*/ f5058 f2462 1"/>
                <a:gd name="f6258" fmla="*/ f5059 f2462 1"/>
                <a:gd name="f6259" fmla="*/ f5060 f2462 1"/>
                <a:gd name="f6260" fmla="*/ f5061 f2463 1"/>
                <a:gd name="f6261" fmla="*/ f5062 f2462 1"/>
                <a:gd name="f6262" fmla="*/ f5063 f2462 1"/>
                <a:gd name="f6263" fmla="*/ f5064 f2462 1"/>
                <a:gd name="f6264" fmla="*/ f5065 f2463 1"/>
                <a:gd name="f6265" fmla="*/ f5066 f2462 1"/>
                <a:gd name="f6266" fmla="*/ f5067 f2463 1"/>
                <a:gd name="f6267" fmla="*/ f5068 f2463 1"/>
                <a:gd name="f6268" fmla="*/ f5069 f2462 1"/>
                <a:gd name="f6269" fmla="*/ f5070 f2462 1"/>
                <a:gd name="f6270" fmla="*/ f5071 f2462 1"/>
                <a:gd name="f6271" fmla="*/ f5072 f2463 1"/>
                <a:gd name="f6272" fmla="*/ f5073 f2463 1"/>
                <a:gd name="f6273" fmla="*/ f5074 f2462 1"/>
                <a:gd name="f6274" fmla="*/ f5075 f2463 1"/>
                <a:gd name="f6275" fmla="*/ f5076 f2462 1"/>
                <a:gd name="f6276" fmla="*/ f5077 f2463 1"/>
                <a:gd name="f6277" fmla="*/ f5078 f2462 1"/>
                <a:gd name="f6278" fmla="*/ f5079 f2462 1"/>
                <a:gd name="f6279" fmla="*/ f5080 f2462 1"/>
                <a:gd name="f6280" fmla="*/ f5081 f2463 1"/>
                <a:gd name="f6281" fmla="*/ f5082 f2462 1"/>
                <a:gd name="f6282" fmla="*/ f5083 f2463 1"/>
                <a:gd name="f6283" fmla="*/ f5084 f2462 1"/>
                <a:gd name="f6284" fmla="*/ f5085 f2463 1"/>
                <a:gd name="f6285" fmla="*/ f5086 f2462 1"/>
                <a:gd name="f6286" fmla="*/ f5087 f2462 1"/>
                <a:gd name="f6287" fmla="*/ f5088 f2462 1"/>
                <a:gd name="f6288" fmla="*/ f5089 f2463 1"/>
                <a:gd name="f6289" fmla="*/ f5090 f2462 1"/>
                <a:gd name="f6290" fmla="*/ f5091 f2462 1"/>
                <a:gd name="f6291" fmla="*/ f5092 f2462 1"/>
                <a:gd name="f6292" fmla="*/ f5093 f2462 1"/>
                <a:gd name="f6293" fmla="*/ f5094 f2462 1"/>
                <a:gd name="f6294" fmla="*/ f5095 f2462 1"/>
                <a:gd name="f6295" fmla="*/ f5096 f2462 1"/>
                <a:gd name="f6296" fmla="*/ f5097 f2462 1"/>
                <a:gd name="f6297" fmla="*/ f5098 f2462 1"/>
                <a:gd name="f6298" fmla="*/ f5099 f2462 1"/>
                <a:gd name="f6299" fmla="*/ f5100 f2462 1"/>
                <a:gd name="f6300" fmla="*/ f5101 f2463 1"/>
                <a:gd name="f6301" fmla="*/ f5102 f2462 1"/>
                <a:gd name="f6302" fmla="*/ f5103 f2463 1"/>
                <a:gd name="f6303" fmla="*/ f5104 f2462 1"/>
                <a:gd name="f6304" fmla="*/ f5105 f2462 1"/>
                <a:gd name="f6305" fmla="*/ f5106 f2463 1"/>
                <a:gd name="f6306" fmla="*/ f5107 f2462 1"/>
                <a:gd name="f6307" fmla="*/ f5108 f2463 1"/>
                <a:gd name="f6308" fmla="*/ f5109 f2462 1"/>
                <a:gd name="f6309" fmla="*/ f5110 f2463 1"/>
                <a:gd name="f6310" fmla="*/ f5111 f2462 1"/>
                <a:gd name="f6311" fmla="*/ f5112 f2462 1"/>
                <a:gd name="f6312" fmla="*/ f5113 f2462 1"/>
                <a:gd name="f6313" fmla="*/ f5114 f2463 1"/>
                <a:gd name="f6314" fmla="*/ f5115 f2462 1"/>
                <a:gd name="f6315" fmla="*/ f5116 f2463 1"/>
                <a:gd name="f6316" fmla="*/ f5117 f2462 1"/>
                <a:gd name="f6317" fmla="*/ f5118 f2463 1"/>
                <a:gd name="f6318" fmla="*/ f5119 f2462 1"/>
                <a:gd name="f6319" fmla="*/ f5120 f2462 1"/>
                <a:gd name="f6320" fmla="*/ f5121 f2462 1"/>
                <a:gd name="f6321" fmla="*/ f5122 f2463 1"/>
                <a:gd name="f6322" fmla="*/ f5123 f2462 1"/>
                <a:gd name="f6323" fmla="*/ f5124 f2463 1"/>
                <a:gd name="f6324" fmla="*/ f5125 f2462 1"/>
                <a:gd name="f6325" fmla="*/ f5126 f2462 1"/>
                <a:gd name="f6326" fmla="*/ f5127 f2462 1"/>
                <a:gd name="f6327" fmla="*/ f5128 f2462 1"/>
                <a:gd name="f6328" fmla="*/ f5129 f2462 1"/>
                <a:gd name="f6329" fmla="*/ f5130 f2462 1"/>
                <a:gd name="f6330" fmla="*/ f5131 f2463 1"/>
                <a:gd name="f6331" fmla="*/ f5132 f2462 1"/>
                <a:gd name="f6332" fmla="*/ f5133 f2463 1"/>
                <a:gd name="f6333" fmla="*/ f5134 f2462 1"/>
                <a:gd name="f6334" fmla="*/ f5135 f2463 1"/>
                <a:gd name="f6335" fmla="*/ f5136 f2462 1"/>
                <a:gd name="f6336" fmla="*/ f5137 f2463 1"/>
                <a:gd name="f6337" fmla="*/ f5138 f2462 1"/>
                <a:gd name="f6338" fmla="*/ f5139 f2463 1"/>
                <a:gd name="f6339" fmla="*/ f5140 f2462 1"/>
                <a:gd name="f6340" fmla="*/ f5141 f2463 1"/>
                <a:gd name="f6341" fmla="*/ f5142 f2462 1"/>
                <a:gd name="f6342" fmla="*/ f5143 f2463 1"/>
                <a:gd name="f6343" fmla="*/ f5144 f2462 1"/>
                <a:gd name="f6344" fmla="*/ f5145 f2463 1"/>
                <a:gd name="f6345" fmla="*/ f5146 f2463 1"/>
                <a:gd name="f6346" fmla="*/ f5147 f2462 1"/>
                <a:gd name="f6347" fmla="*/ f5148 f2463 1"/>
                <a:gd name="f6348" fmla="*/ f5149 f2462 1"/>
                <a:gd name="f6349" fmla="*/ f5150 f2463 1"/>
                <a:gd name="f6350" fmla="*/ f5151 f2462 1"/>
                <a:gd name="f6351" fmla="*/ f5152 f2462 1"/>
                <a:gd name="f6352" fmla="*/ f5153 f2462 1"/>
                <a:gd name="f6353" fmla="*/ f5154 f2463 1"/>
                <a:gd name="f6354" fmla="*/ f5155 f2462 1"/>
                <a:gd name="f6355" fmla="*/ f5156 f2463 1"/>
                <a:gd name="f6356" fmla="*/ f5157 f2462 1"/>
                <a:gd name="f6357" fmla="*/ f5158 f2462 1"/>
                <a:gd name="f6358" fmla="*/ f5159 f2462 1"/>
                <a:gd name="f6359" fmla="*/ f5160 f2462 1"/>
                <a:gd name="f6360" fmla="*/ f5161 f2462 1"/>
                <a:gd name="f6361" fmla="*/ f5162 f2462 1"/>
                <a:gd name="f6362" fmla="*/ f5163 f2463 1"/>
                <a:gd name="f6363" fmla="*/ f5164 f2462 1"/>
                <a:gd name="f6364" fmla="*/ f5165 f2463 1"/>
                <a:gd name="f6365" fmla="*/ f5166 f2462 1"/>
                <a:gd name="f6366" fmla="*/ f5167 f2462 1"/>
                <a:gd name="f6367" fmla="*/ f5168 f2462 1"/>
                <a:gd name="f6368" fmla="*/ f5169 f2463 1"/>
                <a:gd name="f6369" fmla="*/ f5170 f2462 1"/>
                <a:gd name="f6370" fmla="*/ f5171 f2462 1"/>
                <a:gd name="f6371" fmla="*/ f5172 f2462 1"/>
                <a:gd name="f6372" fmla="*/ f5173 f2462 1"/>
                <a:gd name="f6373" fmla="*/ f5174 f2462 1"/>
                <a:gd name="f6374" fmla="*/ f5175 f2462 1"/>
                <a:gd name="f6375" fmla="*/ f5176 f2463 1"/>
                <a:gd name="f6376" fmla="*/ f5177 f2462 1"/>
                <a:gd name="f6377" fmla="*/ f5178 f2462 1"/>
                <a:gd name="f6378" fmla="*/ f5179 f2462 1"/>
                <a:gd name="f6379" fmla="*/ f5180 f2462 1"/>
                <a:gd name="f6380" fmla="*/ f5181 f2463 1"/>
                <a:gd name="f6381" fmla="*/ f5182 f2462 1"/>
                <a:gd name="f6382" fmla="*/ f5183 f2463 1"/>
                <a:gd name="f6383" fmla="*/ f5184 f2462 1"/>
                <a:gd name="f6384" fmla="*/ f5185 f2462 1"/>
                <a:gd name="f6385" fmla="*/ f5186 f2462 1"/>
                <a:gd name="f6386" fmla="*/ f5187 f2462 1"/>
                <a:gd name="f6387" fmla="*/ f5188 f2463 1"/>
                <a:gd name="f6388" fmla="*/ f5189 f2462 1"/>
                <a:gd name="f6389" fmla="*/ f5190 f2463 1"/>
                <a:gd name="f6390" fmla="*/ f5191 f2462 1"/>
                <a:gd name="f6391" fmla="*/ f5192 f2462 1"/>
                <a:gd name="f6392" fmla="*/ f5193 f2462 1"/>
                <a:gd name="f6393" fmla="*/ f5194 f2463 1"/>
                <a:gd name="f6394" fmla="*/ f5195 f2462 1"/>
                <a:gd name="f6395" fmla="*/ f5196 f2463 1"/>
                <a:gd name="f6396" fmla="*/ f5197 f2462 1"/>
                <a:gd name="f6397" fmla="*/ f5198 f2463 1"/>
                <a:gd name="f6398" fmla="*/ f5199 f2463 1"/>
                <a:gd name="f6399" fmla="*/ f5200 f2462 1"/>
                <a:gd name="f6400" fmla="*/ f5201 f2463 1"/>
                <a:gd name="f6401" fmla="*/ f5202 f2462 1"/>
                <a:gd name="f6402" fmla="*/ f5203 f2463 1"/>
                <a:gd name="f6403" fmla="*/ f5204 f2462 1"/>
                <a:gd name="f6404" fmla="*/ f5205 f2463 1"/>
                <a:gd name="f6405" fmla="*/ f5206 f2462 1"/>
                <a:gd name="f6406" fmla="*/ f5207 f2462 1"/>
                <a:gd name="f6407" fmla="*/ f5208 f2462 1"/>
                <a:gd name="f6408" fmla="*/ f5209 f2462 1"/>
                <a:gd name="f6409" fmla="*/ f5210 f2462 1"/>
                <a:gd name="f6410" fmla="*/ f5211 f2462 1"/>
                <a:gd name="f6411" fmla="*/ f5212 f2463 1"/>
                <a:gd name="f6412" fmla="*/ f5213 f2462 1"/>
                <a:gd name="f6413" fmla="*/ f5214 f2463 1"/>
                <a:gd name="f6414" fmla="*/ f5215 f2462 1"/>
                <a:gd name="f6415" fmla="*/ f5216 f2463 1"/>
                <a:gd name="f6416" fmla="*/ f5217 f2462 1"/>
                <a:gd name="f6417" fmla="*/ f5218 f2463 1"/>
                <a:gd name="f6418" fmla="*/ f5219 f2462 1"/>
                <a:gd name="f6419" fmla="*/ f5220 f2463 1"/>
                <a:gd name="f6420" fmla="*/ f5221 f2462 1"/>
                <a:gd name="f6421" fmla="*/ f5222 f2462 1"/>
                <a:gd name="f6422" fmla="*/ f5223 f2462 1"/>
                <a:gd name="f6423" fmla="*/ f5224 f2462 1"/>
                <a:gd name="f6424" fmla="*/ f5225 f2462 1"/>
                <a:gd name="f6425" fmla="*/ f5226 f2462 1"/>
                <a:gd name="f6426" fmla="*/ f5227 f2463 1"/>
                <a:gd name="f6427" fmla="*/ f5228 f2462 1"/>
                <a:gd name="f6428" fmla="*/ f5229 f2463 1"/>
                <a:gd name="f6429" fmla="*/ f5230 f2462 1"/>
                <a:gd name="f6430" fmla="*/ f5231 f2463 1"/>
                <a:gd name="f6431" fmla="*/ f5232 f2462 1"/>
                <a:gd name="f6432" fmla="*/ f5233 f2462 1"/>
                <a:gd name="f6433" fmla="*/ f5234 f2463 1"/>
                <a:gd name="f6434" fmla="*/ f5235 f2462 1"/>
                <a:gd name="f6435" fmla="*/ f5236 f2463 1"/>
                <a:gd name="f6436" fmla="*/ f5237 f2462 1"/>
                <a:gd name="f6437" fmla="*/ f5238 f2463 1"/>
                <a:gd name="f6438" fmla="*/ f5239 f2462 1"/>
                <a:gd name="f6439" fmla="*/ f5240 f2463 1"/>
                <a:gd name="f6440" fmla="*/ f5241 f2462 1"/>
                <a:gd name="f6441" fmla="*/ f5242 f2463 1"/>
                <a:gd name="f6442" fmla="*/ f5243 f2462 1"/>
                <a:gd name="f6443" fmla="*/ f5244 f2463 1"/>
                <a:gd name="f6444" fmla="*/ f5245 f2462 1"/>
                <a:gd name="f6445" fmla="*/ f5246 f2463 1"/>
                <a:gd name="f6446" fmla="*/ f5247 f2462 1"/>
                <a:gd name="f6447" fmla="*/ f5248 f2463 1"/>
                <a:gd name="f6448" fmla="*/ f5249 f2462 1"/>
                <a:gd name="f6449" fmla="*/ f5250 f2463 1"/>
                <a:gd name="f6450" fmla="*/ f5251 f2462 1"/>
                <a:gd name="f6451" fmla="*/ f5252 f2463 1"/>
                <a:gd name="f6452" fmla="*/ f5253 f2462 1"/>
                <a:gd name="f6453" fmla="*/ f5254 f2462 1"/>
                <a:gd name="f6454" fmla="*/ f5255 f2462 1"/>
                <a:gd name="f6455" fmla="*/ f5256 f2462 1"/>
                <a:gd name="f6456" fmla="*/ f5257 f2462 1"/>
                <a:gd name="f6457" fmla="*/ f5258 f2462 1"/>
                <a:gd name="f6458" fmla="*/ f5259 f2462 1"/>
                <a:gd name="f6459" fmla="*/ f5260 f2463 1"/>
                <a:gd name="f6460" fmla="*/ f5261 f2462 1"/>
                <a:gd name="f6461" fmla="*/ f5262 f2463 1"/>
                <a:gd name="f6462" fmla="*/ f5263 f2462 1"/>
                <a:gd name="f6463" fmla="*/ f5264 f2463 1"/>
                <a:gd name="f6464" fmla="*/ f5265 f2462 1"/>
                <a:gd name="f6465" fmla="*/ f5266 f2463 1"/>
                <a:gd name="f6466" fmla="*/ f5267 f2462 1"/>
                <a:gd name="f6467" fmla="*/ f5268 f2463 1"/>
                <a:gd name="f6468" fmla="*/ f5269 f2462 1"/>
                <a:gd name="f6469" fmla="*/ f5270 f2463 1"/>
                <a:gd name="f6470" fmla="*/ f5271 f2462 1"/>
                <a:gd name="f6471" fmla="*/ f5272 f2463 1"/>
                <a:gd name="f6472" fmla="*/ f5273 f2462 1"/>
                <a:gd name="f6473" fmla="*/ f5274 f2463 1"/>
                <a:gd name="f6474" fmla="*/ f5275 f2462 1"/>
                <a:gd name="f6475" fmla="*/ f5276 f2463 1"/>
                <a:gd name="f6476" fmla="*/ f5277 f2462 1"/>
                <a:gd name="f6477" fmla="*/ f5278 f2463 1"/>
                <a:gd name="f6478" fmla="*/ f5279 f2462 1"/>
                <a:gd name="f6479" fmla="*/ f5280 f2463 1"/>
                <a:gd name="f6480" fmla="*/ f5281 f2462 1"/>
                <a:gd name="f6481" fmla="*/ f5282 f2462 1"/>
                <a:gd name="f6482" fmla="*/ f5283 f2462 1"/>
                <a:gd name="f6483" fmla="*/ f5284 f2463 1"/>
                <a:gd name="f6484" fmla="*/ f5285 f2462 1"/>
                <a:gd name="f6485" fmla="*/ f5286 f2463 1"/>
                <a:gd name="f6486" fmla="*/ f5287 f2462 1"/>
                <a:gd name="f6487" fmla="*/ f5288 f2463 1"/>
                <a:gd name="f6488" fmla="*/ f5289 f2462 1"/>
                <a:gd name="f6489" fmla="*/ f5290 f2463 1"/>
                <a:gd name="f6490" fmla="*/ f5291 f2462 1"/>
                <a:gd name="f6491" fmla="*/ f5292 f2463 1"/>
                <a:gd name="f6492" fmla="*/ f5293 f2462 1"/>
                <a:gd name="f6493" fmla="*/ f5294 f2463 1"/>
                <a:gd name="f6494" fmla="*/ f5295 f2463 1"/>
                <a:gd name="f6495" fmla="*/ f5296 f2462 1"/>
                <a:gd name="f6496" fmla="*/ f5297 f2462 1"/>
                <a:gd name="f6497" fmla="*/ f5298 f2462 1"/>
                <a:gd name="f6498" fmla="*/ f5299 f2462 1"/>
                <a:gd name="f6499" fmla="*/ f5300 f2462 1"/>
                <a:gd name="f6500" fmla="*/ f5301 f2462 1"/>
                <a:gd name="f6501" fmla="*/ f5302 f2463 1"/>
                <a:gd name="f6502" fmla="*/ f5303 f2462 1"/>
                <a:gd name="f6503" fmla="*/ f5304 f2463 1"/>
                <a:gd name="f6504" fmla="*/ f5305 f2462 1"/>
                <a:gd name="f6505" fmla="*/ f5306 f2462 1"/>
                <a:gd name="f6506" fmla="*/ f5307 f2462 1"/>
                <a:gd name="f6507" fmla="*/ f5308 f2463 1"/>
                <a:gd name="f6508" fmla="*/ f5309 f2462 1"/>
                <a:gd name="f6509" fmla="*/ f5310 f2463 1"/>
                <a:gd name="f6510" fmla="*/ f5311 f2462 1"/>
                <a:gd name="f6511" fmla="*/ f5312 f2463 1"/>
                <a:gd name="f6512" fmla="*/ f5313 f2462 1"/>
                <a:gd name="f6513" fmla="*/ f5314 f2462 1"/>
                <a:gd name="f6514" fmla="*/ f5315 f2463 1"/>
                <a:gd name="f6515" fmla="*/ f5316 f2463 1"/>
                <a:gd name="f6516" fmla="*/ f5317 f2463 1"/>
                <a:gd name="f6517" fmla="*/ f5318 f2462 1"/>
                <a:gd name="f6518" fmla="*/ f5319 f2463 1"/>
                <a:gd name="f6519" fmla="*/ f5320 f2462 1"/>
                <a:gd name="f6520" fmla="*/ f5321 f2462 1"/>
                <a:gd name="f6521" fmla="*/ f5322 f2462 1"/>
                <a:gd name="f6522" fmla="*/ f5323 f2463 1"/>
                <a:gd name="f6523" fmla="*/ f5324 f2462 1"/>
                <a:gd name="f6524" fmla="*/ f5325 f2463 1"/>
                <a:gd name="f6525" fmla="*/ f5326 f2462 1"/>
                <a:gd name="f6526" fmla="*/ f5327 f2463 1"/>
                <a:gd name="f6527" fmla="*/ f5328 f2462 1"/>
                <a:gd name="f6528" fmla="*/ f5329 f2463 1"/>
                <a:gd name="f6529" fmla="*/ f5330 f2462 1"/>
                <a:gd name="f6530" fmla="*/ f5331 f2463 1"/>
                <a:gd name="f6531" fmla="*/ f5332 f2462 1"/>
                <a:gd name="f6532" fmla="*/ f5333 f2463 1"/>
                <a:gd name="f6533" fmla="*/ f5334 f2462 1"/>
                <a:gd name="f6534" fmla="*/ f5335 f2463 1"/>
                <a:gd name="f6535" fmla="*/ f5336 f2462 1"/>
                <a:gd name="f6536" fmla="*/ f5337 f2463 1"/>
                <a:gd name="f6537" fmla="*/ f5338 f2462 1"/>
                <a:gd name="f6538" fmla="*/ f5339 f2463 1"/>
                <a:gd name="f6539" fmla="*/ f5340 f2462 1"/>
                <a:gd name="f6540" fmla="*/ f5341 f2462 1"/>
                <a:gd name="f6541" fmla="*/ f5342 f2462 1"/>
                <a:gd name="f6542" fmla="*/ f5343 f2462 1"/>
                <a:gd name="f6543" fmla="*/ f5344 f2462 1"/>
                <a:gd name="f6544" fmla="*/ f5345 f2463 1"/>
                <a:gd name="f6545" fmla="*/ f5346 f2462 1"/>
                <a:gd name="f6546" fmla="*/ f5347 f2463 1"/>
                <a:gd name="f6547" fmla="*/ f5348 f2462 1"/>
                <a:gd name="f6548" fmla="*/ f5349 f2463 1"/>
                <a:gd name="f6549" fmla="*/ f5350 f2462 1"/>
                <a:gd name="f6550" fmla="*/ f5351 f2463 1"/>
                <a:gd name="f6551" fmla="*/ f5352 f2462 1"/>
                <a:gd name="f6552" fmla="*/ f5353 f2463 1"/>
                <a:gd name="f6553" fmla="*/ f5354 f2462 1"/>
                <a:gd name="f6554" fmla="*/ f5355 f2463 1"/>
                <a:gd name="f6555" fmla="*/ f5356 f2462 1"/>
                <a:gd name="f6556" fmla="*/ f5357 f2462 1"/>
                <a:gd name="f6557" fmla="*/ f5358 f2463 1"/>
                <a:gd name="f6558" fmla="*/ f5359 f2462 1"/>
                <a:gd name="f6559" fmla="*/ f5360 f2463 1"/>
                <a:gd name="f6560" fmla="*/ f5361 f2462 1"/>
                <a:gd name="f6561" fmla="*/ f5362 f2463 1"/>
                <a:gd name="f6562" fmla="*/ f5363 f2462 1"/>
                <a:gd name="f6563" fmla="*/ f5364 f2463 1"/>
                <a:gd name="f6564" fmla="*/ f5365 f2462 1"/>
                <a:gd name="f6565" fmla="*/ f5366 f2462 1"/>
                <a:gd name="f6566" fmla="*/ f5367 f2462 1"/>
                <a:gd name="f6567" fmla="*/ f5368 f2463 1"/>
                <a:gd name="f6568" fmla="*/ f5369 f2462 1"/>
                <a:gd name="f6569" fmla="*/ f5370 f2463 1"/>
                <a:gd name="f6570" fmla="*/ f5371 f2462 1"/>
                <a:gd name="f6571" fmla="*/ f5372 f2463 1"/>
                <a:gd name="f6572" fmla="*/ f5373 f2462 1"/>
                <a:gd name="f6573" fmla="*/ f5374 f2463 1"/>
                <a:gd name="f6574" fmla="*/ f5375 f2462 1"/>
                <a:gd name="f6575" fmla="*/ f5376 f2463 1"/>
                <a:gd name="f6576" fmla="*/ f5377 f2462 1"/>
                <a:gd name="f6577" fmla="*/ f5378 f2463 1"/>
                <a:gd name="f6578" fmla="*/ f5379 f2462 1"/>
                <a:gd name="f6579" fmla="*/ f5380 f2463 1"/>
                <a:gd name="f6580" fmla="*/ f5381 f2462 1"/>
                <a:gd name="f6581" fmla="*/ f5382 f2463 1"/>
                <a:gd name="f6582" fmla="*/ f5383 f2462 1"/>
                <a:gd name="f6583" fmla="*/ f5384 f2462 1"/>
                <a:gd name="f6584" fmla="*/ f5385 f2463 1"/>
                <a:gd name="f6585" fmla="*/ f5386 f2462 1"/>
                <a:gd name="f6586" fmla="*/ f5387 f2463 1"/>
                <a:gd name="f6587" fmla="*/ f5388 f2462 1"/>
                <a:gd name="f6588" fmla="*/ f5389 f2462 1"/>
                <a:gd name="f6589" fmla="*/ f5390 f2462 1"/>
                <a:gd name="f6590" fmla="*/ f5391 f2462 1"/>
                <a:gd name="f6591" fmla="*/ f5392 f2462 1"/>
                <a:gd name="f6592" fmla="*/ f5393 f2463 1"/>
                <a:gd name="f6593" fmla="*/ f5394 f2462 1"/>
                <a:gd name="f6594" fmla="*/ f5395 f2463 1"/>
                <a:gd name="f6595" fmla="*/ f5396 f2462 1"/>
                <a:gd name="f6596" fmla="*/ f5397 f2463 1"/>
                <a:gd name="f6597" fmla="*/ f5398 f2462 1"/>
                <a:gd name="f6598" fmla="*/ f5399 f2463 1"/>
                <a:gd name="f6599" fmla="*/ f5400 f2463 1"/>
                <a:gd name="f6600" fmla="*/ f5401 f2462 1"/>
                <a:gd name="f6601" fmla="*/ f5402 f2463 1"/>
                <a:gd name="f6602" fmla="*/ f5403 f2462 1"/>
                <a:gd name="f6603" fmla="*/ f5404 f2463 1"/>
                <a:gd name="f6604" fmla="*/ f5405 f2462 1"/>
                <a:gd name="f6605" fmla="*/ f5406 f2463 1"/>
                <a:gd name="f6606" fmla="*/ f5407 f2462 1"/>
                <a:gd name="f6607" fmla="*/ f5408 f2463 1"/>
                <a:gd name="f6608" fmla="*/ f5409 f2463 1"/>
                <a:gd name="f6609" fmla="*/ f5410 f2462 1"/>
                <a:gd name="f6610" fmla="*/ f5411 f2463 1"/>
                <a:gd name="f6611" fmla="*/ f5412 f2462 1"/>
                <a:gd name="f6612" fmla="*/ f5413 f2463 1"/>
                <a:gd name="f6613" fmla="*/ f5414 f2462 1"/>
                <a:gd name="f6614" fmla="*/ f5415 f2462 1"/>
                <a:gd name="f6615" fmla="*/ f5416 f2463 1"/>
                <a:gd name="f6616" fmla="*/ f5417 f2462 1"/>
                <a:gd name="f6617" fmla="*/ f5418 f2463 1"/>
                <a:gd name="f6618" fmla="*/ f5419 f2462 1"/>
                <a:gd name="f6619" fmla="*/ f5420 f2463 1"/>
                <a:gd name="f6620" fmla="*/ f5421 f2462 1"/>
                <a:gd name="f6621" fmla="*/ f5422 f2463 1"/>
                <a:gd name="f6622" fmla="*/ f5423 f2462 1"/>
                <a:gd name="f6623" fmla="*/ f5424 f2463 1"/>
                <a:gd name="f6624" fmla="*/ f5425 f2462 1"/>
                <a:gd name="f6625" fmla="*/ f5426 f2462 1"/>
                <a:gd name="f6626" fmla="*/ f5427 f2463 1"/>
                <a:gd name="f6627" fmla="*/ f5428 f2462 1"/>
                <a:gd name="f6628" fmla="*/ f5429 f2463 1"/>
                <a:gd name="f6629" fmla="*/ f5430 f2462 1"/>
                <a:gd name="f6630" fmla="*/ f5431 f2462 1"/>
                <a:gd name="f6631" fmla="*/ f5432 f2463 1"/>
                <a:gd name="f6632" fmla="*/ f5433 f2462 1"/>
                <a:gd name="f6633" fmla="*/ f5434 f2463 1"/>
                <a:gd name="f6634" fmla="*/ f5435 f2462 1"/>
                <a:gd name="f6635" fmla="*/ f5436 f2462 1"/>
                <a:gd name="f6636" fmla="*/ f5437 f2462 1"/>
                <a:gd name="f6637" fmla="*/ f5438 f2463 1"/>
                <a:gd name="f6638" fmla="*/ f5439 f2462 1"/>
                <a:gd name="f6639" fmla="*/ f5440 f2463 1"/>
                <a:gd name="f6640" fmla="*/ f5441 f2462 1"/>
                <a:gd name="f6641" fmla="*/ f5442 f2462 1"/>
                <a:gd name="f6642" fmla="*/ f5443 f2462 1"/>
                <a:gd name="f6643" fmla="*/ f5444 f2462 1"/>
                <a:gd name="f6644" fmla="*/ f5445 f2462 1"/>
                <a:gd name="f6645" fmla="*/ f5446 f2462 1"/>
                <a:gd name="f6646" fmla="*/ f5447 f2463 1"/>
                <a:gd name="f6647" fmla="*/ f5448 f2462 1"/>
                <a:gd name="f6648" fmla="*/ f5449 f2463 1"/>
                <a:gd name="f6649" fmla="*/ f5450 f2462 1"/>
                <a:gd name="f6650" fmla="*/ f5451 f2463 1"/>
                <a:gd name="f6651" fmla="*/ f5452 f2462 1"/>
                <a:gd name="f6652" fmla="*/ f5453 f2463 1"/>
                <a:gd name="f6653" fmla="*/ f5454 f2462 1"/>
                <a:gd name="f6654" fmla="*/ f5455 f2463 1"/>
                <a:gd name="f6655" fmla="*/ f5456 f2462 1"/>
                <a:gd name="f6656" fmla="*/ f5457 f2462 1"/>
                <a:gd name="f6657" fmla="*/ f5458 f2462 1"/>
                <a:gd name="f6658" fmla="*/ f5459 f2462 1"/>
                <a:gd name="f6659" fmla="*/ f5460 f2462 1"/>
                <a:gd name="f6660" fmla="*/ f5461 f2462 1"/>
                <a:gd name="f6661" fmla="*/ f5462 f2462 1"/>
                <a:gd name="f6662" fmla="*/ f5463 f2462 1"/>
                <a:gd name="f6663" fmla="*/ f5464 f2462 1"/>
                <a:gd name="f6664" fmla="*/ f5465 f2462 1"/>
                <a:gd name="f6665" fmla="*/ f5466 f2462 1"/>
                <a:gd name="f6666" fmla="*/ f5467 f2463 1"/>
                <a:gd name="f6667" fmla="*/ f5468 f2462 1"/>
                <a:gd name="f6668" fmla="*/ f5469 f2463 1"/>
                <a:gd name="f6669" fmla="*/ f5470 f2462 1"/>
                <a:gd name="f6670" fmla="*/ f5471 f2463 1"/>
                <a:gd name="f6671" fmla="*/ f5472 f2462 1"/>
                <a:gd name="f6672" fmla="*/ f5473 f2463 1"/>
                <a:gd name="f6673" fmla="*/ f5474 f2462 1"/>
                <a:gd name="f6674" fmla="*/ f5475 f2463 1"/>
                <a:gd name="f6675" fmla="*/ f5476 f2462 1"/>
                <a:gd name="f6676" fmla="*/ f5477 f2463 1"/>
                <a:gd name="f6677" fmla="*/ f5478 f2462 1"/>
                <a:gd name="f6678" fmla="*/ f5479 f2463 1"/>
                <a:gd name="f6679" fmla="*/ f5480 f2462 1"/>
                <a:gd name="f6680" fmla="*/ f5481 f2462 1"/>
                <a:gd name="f6681" fmla="*/ f5482 f2463 1"/>
                <a:gd name="f6682" fmla="*/ f5483 f2462 1"/>
                <a:gd name="f6683" fmla="*/ f5484 f2463 1"/>
                <a:gd name="f6684" fmla="*/ f5485 f2462 1"/>
                <a:gd name="f6685" fmla="*/ f5486 f2462 1"/>
                <a:gd name="f6686" fmla="*/ f5487 f2462 1"/>
                <a:gd name="f6687" fmla="*/ f5488 f2463 1"/>
                <a:gd name="f6688" fmla="*/ f5489 f2462 1"/>
                <a:gd name="f6689" fmla="*/ f5490 f2463 1"/>
                <a:gd name="f6690" fmla="*/ f5491 f2462 1"/>
                <a:gd name="f6691" fmla="*/ f5492 f2462 1"/>
                <a:gd name="f6692" fmla="*/ f5493 f2462 1"/>
                <a:gd name="f6693" fmla="*/ f5494 f2462 1"/>
                <a:gd name="f6694" fmla="*/ f5495 f2462 1"/>
                <a:gd name="f6695" fmla="*/ f5496 f2462 1"/>
                <a:gd name="f6696" fmla="*/ f5497 f2463 1"/>
                <a:gd name="f6697" fmla="*/ f5498 f2462 1"/>
                <a:gd name="f6698" fmla="*/ f5499 f2463 1"/>
                <a:gd name="f6699" fmla="*/ f5500 f2462 1"/>
                <a:gd name="f6700" fmla="*/ f5501 f2463 1"/>
                <a:gd name="f6701" fmla="*/ f5502 f2462 1"/>
                <a:gd name="f6702" fmla="*/ f5503 f2462 1"/>
                <a:gd name="f6703" fmla="*/ f5504 f2463 1"/>
                <a:gd name="f6704" fmla="*/ f5505 f2463 1"/>
                <a:gd name="f6705" fmla="*/ f5506 f2463 1"/>
                <a:gd name="f6706" fmla="*/ f5507 f2463 1"/>
                <a:gd name="f6707" fmla="*/ f5508 f2463 1"/>
                <a:gd name="f6708" fmla="*/ f5509 f2463 1"/>
                <a:gd name="f6709" fmla="*/ f5510 f2462 1"/>
                <a:gd name="f6710" fmla="*/ f5511 f2463 1"/>
                <a:gd name="f6711" fmla="*/ f5512 f2462 1"/>
                <a:gd name="f6712" fmla="*/ f5513 f2463 1"/>
                <a:gd name="f6713" fmla="*/ f5514 f2463 1"/>
                <a:gd name="f6714" fmla="*/ f5515 f2463 1"/>
                <a:gd name="f6715" fmla="*/ f5516 f2462 1"/>
                <a:gd name="f6716" fmla="*/ f5517 f2463 1"/>
                <a:gd name="f6717" fmla="*/ f5518 f2462 1"/>
                <a:gd name="f6718" fmla="*/ f5519 f2463 1"/>
                <a:gd name="f6719" fmla="*/ f5520 f2462 1"/>
                <a:gd name="f6720" fmla="*/ f5521 f2462 1"/>
                <a:gd name="f6721" fmla="*/ f5522 f2462 1"/>
                <a:gd name="f6722" fmla="*/ f5523 f2463 1"/>
                <a:gd name="f6723" fmla="*/ f5524 f2463 1"/>
                <a:gd name="f6724" fmla="*/ f5525 f2463 1"/>
                <a:gd name="f6725" fmla="*/ f5526 f2463 1"/>
                <a:gd name="f6726" fmla="*/ f5527 f2463 1"/>
                <a:gd name="f6727" fmla="*/ f5528 f2463 1"/>
                <a:gd name="f6728" fmla="*/ f5529 f2462 1"/>
                <a:gd name="f6729" fmla="*/ f5530 f2463 1"/>
                <a:gd name="f6730" fmla="*/ f5531 f2462 1"/>
                <a:gd name="f6731" fmla="*/ f5532 f2462 1"/>
                <a:gd name="f6732" fmla="*/ f5533 f2462 1"/>
                <a:gd name="f6733" fmla="*/ f5534 f2463 1"/>
                <a:gd name="f6734" fmla="*/ f5535 f2462 1"/>
                <a:gd name="f6735" fmla="*/ f5536 f2463 1"/>
                <a:gd name="f6736" fmla="*/ f5537 f2462 1"/>
                <a:gd name="f6737" fmla="*/ f5538 f2463 1"/>
                <a:gd name="f6738" fmla="*/ f5539 f2462 1"/>
                <a:gd name="f6739" fmla="*/ f5540 f2462 1"/>
                <a:gd name="f6740" fmla="*/ f5541 f2462 1"/>
                <a:gd name="f6741" fmla="*/ f5542 f2463 1"/>
                <a:gd name="f6742" fmla="*/ f5543 f2463 1"/>
                <a:gd name="f6743" fmla="*/ f5544 f2462 1"/>
                <a:gd name="f6744" fmla="*/ f5545 f2463 1"/>
                <a:gd name="f6745" fmla="*/ f5546 f2462 1"/>
                <a:gd name="f6746" fmla="*/ f5547 f2463 1"/>
                <a:gd name="f6747" fmla="*/ f5548 f2462 1"/>
                <a:gd name="f6748" fmla="*/ f5549 f2463 1"/>
                <a:gd name="f6749" fmla="*/ f5550 f2462 1"/>
                <a:gd name="f6750" fmla="*/ f5551 f2463 1"/>
                <a:gd name="f6751" fmla="*/ f5552 f2462 1"/>
                <a:gd name="f6752" fmla="*/ f5553 f2463 1"/>
                <a:gd name="f6753" fmla="*/ f5554 f2463 1"/>
                <a:gd name="f6754" fmla="*/ f5555 f2463 1"/>
                <a:gd name="f6755" fmla="*/ f5556 f2463 1"/>
                <a:gd name="f6756" fmla="*/ f5557 f2463 1"/>
                <a:gd name="f6757" fmla="*/ f5558 f2462 1"/>
                <a:gd name="f6758" fmla="*/ f5559 f2462 1"/>
                <a:gd name="f6759" fmla="*/ f5560 f2462 1"/>
                <a:gd name="f6760" fmla="*/ f5561 f2462 1"/>
                <a:gd name="f6761" fmla="*/ f5562 f2462 1"/>
                <a:gd name="f6762" fmla="*/ f5563 f2462 1"/>
                <a:gd name="f6763" fmla="*/ f5564 f2462 1"/>
                <a:gd name="f6764" fmla="*/ f5565 f2462 1"/>
                <a:gd name="f6765" fmla="*/ f5566 f2462 1"/>
                <a:gd name="f6766" fmla="*/ f5567 f2462 1"/>
                <a:gd name="f6767" fmla="*/ f5568 f2463 1"/>
                <a:gd name="f6768" fmla="*/ f5569 f2462 1"/>
                <a:gd name="f6769" fmla="*/ f5570 f2462 1"/>
                <a:gd name="f6770" fmla="*/ f5571 f2462 1"/>
                <a:gd name="f6771" fmla="*/ f5572 f2463 1"/>
                <a:gd name="f6772" fmla="*/ f5573 f2462 1"/>
                <a:gd name="f6773" fmla="*/ f5574 f2463 1"/>
                <a:gd name="f6774" fmla="*/ f5575 f2462 1"/>
                <a:gd name="f6775" fmla="*/ f5576 f2462 1"/>
                <a:gd name="f6776" fmla="*/ f5577 f2462 1"/>
                <a:gd name="f6777" fmla="*/ f5578 f2462 1"/>
                <a:gd name="f6778" fmla="*/ f5579 f2462 1"/>
                <a:gd name="f6779" fmla="*/ f5580 f2462 1"/>
                <a:gd name="f6780" fmla="*/ f5581 f2463 1"/>
                <a:gd name="f6781" fmla="*/ f5582 f2462 1"/>
                <a:gd name="f6782" fmla="*/ f5583 f2463 1"/>
                <a:gd name="f6783" fmla="*/ f5584 f2462 1"/>
                <a:gd name="f6784" fmla="*/ f5585 f2463 1"/>
                <a:gd name="f6785" fmla="*/ f5586 f2462 1"/>
                <a:gd name="f6786" fmla="*/ f5587 f2463 1"/>
                <a:gd name="f6787" fmla="*/ f5588 f2462 1"/>
                <a:gd name="f6788" fmla="*/ f5589 f2463 1"/>
                <a:gd name="f6789" fmla="*/ f5590 f2462 1"/>
                <a:gd name="f6790" fmla="*/ f5591 f2463 1"/>
                <a:gd name="f6791" fmla="*/ f5592 f2462 1"/>
                <a:gd name="f6792" fmla="*/ f5593 f2462 1"/>
                <a:gd name="f6793" fmla="*/ f5594 f2462 1"/>
                <a:gd name="f6794" fmla="*/ f5595 f2463 1"/>
                <a:gd name="f6795" fmla="*/ f5596 f2462 1"/>
                <a:gd name="f6796" fmla="*/ f5597 f2463 1"/>
                <a:gd name="f6797" fmla="*/ f5598 f2462 1"/>
                <a:gd name="f6798" fmla="*/ f5599 f2463 1"/>
                <a:gd name="f6799" fmla="*/ f5600 f2462 1"/>
                <a:gd name="f6800" fmla="*/ f5601 f2463 1"/>
                <a:gd name="f6801" fmla="*/ f5602 f2462 1"/>
                <a:gd name="f6802" fmla="*/ f5603 f2462 1"/>
                <a:gd name="f6803" fmla="*/ f5604 f2462 1"/>
                <a:gd name="f6804" fmla="*/ f5605 f2463 1"/>
                <a:gd name="f6805" fmla="*/ f5606 f2462 1"/>
                <a:gd name="f6806" fmla="*/ f5607 f2463 1"/>
                <a:gd name="f6807" fmla="*/ f5608 f2462 1"/>
                <a:gd name="f6808" fmla="*/ f5609 f2462 1"/>
                <a:gd name="f6809" fmla="*/ f5610 f2463 1"/>
                <a:gd name="f6810" fmla="*/ f5611 f2462 1"/>
                <a:gd name="f6811" fmla="*/ f5612 f2463 1"/>
                <a:gd name="f6812" fmla="*/ f5613 f2463 1"/>
                <a:gd name="f6813" fmla="*/ f5614 f2462 1"/>
                <a:gd name="f6814" fmla="*/ f5615 f2463 1"/>
                <a:gd name="f6815" fmla="*/ f5616 f2462 1"/>
                <a:gd name="f6816" fmla="*/ f5617 f2463 1"/>
                <a:gd name="f6817" fmla="*/ f5618 f2462 1"/>
                <a:gd name="f6818" fmla="*/ f5619 f2463 1"/>
                <a:gd name="f6819" fmla="*/ f5620 f2462 1"/>
                <a:gd name="f6820" fmla="*/ f5621 f2463 1"/>
                <a:gd name="f6821" fmla="*/ f5622 f2462 1"/>
                <a:gd name="f6822" fmla="*/ f5623 f2462 1"/>
                <a:gd name="f6823" fmla="*/ f5624 f2462 1"/>
                <a:gd name="f6824" fmla="*/ f5625 f2463 1"/>
                <a:gd name="f6825" fmla="*/ f5626 f2462 1"/>
                <a:gd name="f6826" fmla="*/ f5627 f2463 1"/>
                <a:gd name="f6827" fmla="*/ f5628 f2462 1"/>
                <a:gd name="f6828" fmla="*/ f5629 f2463 1"/>
                <a:gd name="f6829" fmla="*/ f5630 f2462 1"/>
                <a:gd name="f6830" fmla="*/ f5631 f2463 1"/>
                <a:gd name="f6831" fmla="*/ f5632 f2462 1"/>
                <a:gd name="f6832" fmla="*/ f5633 f2463 1"/>
                <a:gd name="f6833" fmla="*/ f5634 f2462 1"/>
                <a:gd name="f6834" fmla="*/ f5635 f2463 1"/>
                <a:gd name="f6835" fmla="*/ f5636 f2462 1"/>
                <a:gd name="f6836" fmla="*/ f5637 f2463 1"/>
                <a:gd name="f6837" fmla="*/ f5638 f2462 1"/>
                <a:gd name="f6838" fmla="*/ f5639 f2463 1"/>
                <a:gd name="f6839" fmla="*/ f5640 f2462 1"/>
                <a:gd name="f6840" fmla="*/ f5641 f2463 1"/>
                <a:gd name="f6841" fmla="*/ f5642 f2462 1"/>
                <a:gd name="f6842" fmla="*/ f5643 f2463 1"/>
                <a:gd name="f6843" fmla="*/ f5644 f2462 1"/>
                <a:gd name="f6844" fmla="*/ f5645 f2463 1"/>
                <a:gd name="f6845" fmla="*/ f5646 f2462 1"/>
                <a:gd name="f6846" fmla="*/ f5647 f2463 1"/>
                <a:gd name="f6847" fmla="*/ f5648 f2462 1"/>
                <a:gd name="f6848" fmla="*/ f5649 f2463 1"/>
                <a:gd name="f6849" fmla="*/ f5650 f2462 1"/>
                <a:gd name="f6850" fmla="*/ f5651 f2463 1"/>
                <a:gd name="f6851" fmla="*/ f5652 f2462 1"/>
                <a:gd name="f6852" fmla="*/ f5653 f2462 1"/>
                <a:gd name="f6853" fmla="*/ f5654 f2463 1"/>
                <a:gd name="f6854" fmla="*/ f5655 f2463 1"/>
                <a:gd name="f6855" fmla="*/ f5656 f2462 1"/>
                <a:gd name="f6856" fmla="*/ f5657 f2463 1"/>
                <a:gd name="f6857" fmla="*/ f5658 f2462 1"/>
                <a:gd name="f6858" fmla="*/ f5659 f2463 1"/>
                <a:gd name="f6859" fmla="*/ f5660 f2462 1"/>
                <a:gd name="f6860" fmla="*/ f5661 f2462 1"/>
                <a:gd name="f6861" fmla="*/ f5662 f2462 1"/>
                <a:gd name="f6862" fmla="*/ f5663 f2463 1"/>
                <a:gd name="f6863" fmla="*/ f5664 f2462 1"/>
                <a:gd name="f6864" fmla="*/ f5665 f2462 1"/>
                <a:gd name="f6865" fmla="*/ f5666 f2462 1"/>
                <a:gd name="f6866" fmla="*/ f5667 f2462 1"/>
                <a:gd name="f6867" fmla="*/ f5668 f2462 1"/>
                <a:gd name="f6868" fmla="*/ f5669 f2462 1"/>
                <a:gd name="f6869" fmla="*/ f5670 f2463 1"/>
                <a:gd name="f6870" fmla="*/ f5671 f2462 1"/>
                <a:gd name="f6871" fmla="*/ f5672 f2463 1"/>
                <a:gd name="f6872" fmla="*/ f5673 f2462 1"/>
                <a:gd name="f6873" fmla="*/ f5674 f2463 1"/>
                <a:gd name="f6874" fmla="*/ f5675 f2462 1"/>
                <a:gd name="f6875" fmla="*/ f5676 f2463 1"/>
                <a:gd name="f6876" fmla="*/ f5677 f2462 1"/>
                <a:gd name="f6877" fmla="*/ f5678 f2463 1"/>
                <a:gd name="f6878" fmla="*/ f5679 f2462 1"/>
                <a:gd name="f6879" fmla="*/ f5680 f2463 1"/>
                <a:gd name="f6880" fmla="*/ f5681 f2462 1"/>
                <a:gd name="f6881" fmla="*/ f5682 f2462 1"/>
                <a:gd name="f6882" fmla="*/ f5683 f2462 1"/>
                <a:gd name="f6883" fmla="*/ f5684 f2463 1"/>
                <a:gd name="f6884" fmla="*/ f5685 f2462 1"/>
                <a:gd name="f6885" fmla="*/ f5686 f2463 1"/>
                <a:gd name="f6886" fmla="*/ f5687 f2462 1"/>
                <a:gd name="f6887" fmla="*/ f5688 f2463 1"/>
                <a:gd name="f6888" fmla="*/ f5689 f2462 1"/>
                <a:gd name="f6889" fmla="*/ f5690 f2463 1"/>
                <a:gd name="f6890" fmla="*/ f5691 f2462 1"/>
                <a:gd name="f6891" fmla="*/ f5692 f2463 1"/>
                <a:gd name="f6892" fmla="*/ f5693 f2462 1"/>
                <a:gd name="f6893" fmla="*/ f5694 f2463 1"/>
                <a:gd name="f6894" fmla="*/ f5695 f2462 1"/>
                <a:gd name="f6895" fmla="*/ f5696 f2463 1"/>
                <a:gd name="f6896" fmla="*/ f5697 f2463 1"/>
                <a:gd name="f6897" fmla="*/ f5698 f2463 1"/>
                <a:gd name="f6898" fmla="*/ f5699 f2463 1"/>
                <a:gd name="f6899" fmla="*/ f5700 f2462 1"/>
                <a:gd name="f6900" fmla="*/ f5701 f2463 1"/>
                <a:gd name="f6901" fmla="*/ f5702 f2462 1"/>
                <a:gd name="f6902" fmla="*/ f5703 f2463 1"/>
                <a:gd name="f6903" fmla="*/ f5704 f2462 1"/>
                <a:gd name="f6904" fmla="*/ f5705 f2463 1"/>
                <a:gd name="f6905" fmla="*/ f5706 f2462 1"/>
                <a:gd name="f6906" fmla="*/ f5707 f2463 1"/>
                <a:gd name="f6907" fmla="*/ f5708 f2462 1"/>
                <a:gd name="f6908" fmla="*/ f5709 f2463 1"/>
                <a:gd name="f6909" fmla="*/ f5710 f2462 1"/>
                <a:gd name="f6910" fmla="*/ f5711 f2463 1"/>
                <a:gd name="f6911" fmla="*/ f5712 f2462 1"/>
                <a:gd name="f6912" fmla="*/ f5713 f2462 1"/>
                <a:gd name="f6913" fmla="*/ f5714 f2462 1"/>
                <a:gd name="f6914" fmla="*/ f5715 f2463 1"/>
                <a:gd name="f6915" fmla="*/ f5716 f2462 1"/>
                <a:gd name="f6916" fmla="*/ f5717 f2463 1"/>
                <a:gd name="f6917" fmla="*/ f5718 f2462 1"/>
                <a:gd name="f6918" fmla="*/ f5719 f2463 1"/>
                <a:gd name="f6919" fmla="*/ f5720 f2463 1"/>
                <a:gd name="f6920" fmla="*/ f5721 f2462 1"/>
                <a:gd name="f6921" fmla="*/ f5722 f2462 1"/>
                <a:gd name="f6922" fmla="*/ f5723 f2463 1"/>
                <a:gd name="f6923" fmla="*/ f5724 f2462 1"/>
                <a:gd name="f6924" fmla="*/ f5725 f2463 1"/>
                <a:gd name="f6925" fmla="*/ f5726 f2462 1"/>
                <a:gd name="f6926" fmla="*/ f5727 f2463 1"/>
                <a:gd name="f6927" fmla="*/ f5728 f2462 1"/>
                <a:gd name="f6928" fmla="*/ f5729 f2463 1"/>
                <a:gd name="f6929" fmla="*/ f5730 f2462 1"/>
                <a:gd name="f6930" fmla="*/ f5731 f2462 1"/>
                <a:gd name="f6931" fmla="*/ f5732 f2463 1"/>
                <a:gd name="f6932" fmla="*/ f5733 f2462 1"/>
                <a:gd name="f6933" fmla="*/ f5734 f2463 1"/>
                <a:gd name="f6934" fmla="*/ f5735 f2463 1"/>
                <a:gd name="f6935" fmla="*/ f5736 f2462 1"/>
                <a:gd name="f6936" fmla="*/ f5737 f2462 1"/>
                <a:gd name="f6937" fmla="*/ f5738 f2463 1"/>
                <a:gd name="f6938" fmla="*/ f5739 f2462 1"/>
                <a:gd name="f6939" fmla="*/ f5740 f2463 1"/>
                <a:gd name="f6940" fmla="*/ f5741 f2462 1"/>
                <a:gd name="f6941" fmla="*/ f5742 f2463 1"/>
                <a:gd name="f6942" fmla="*/ f5743 f2462 1"/>
                <a:gd name="f6943" fmla="*/ f5744 f2463 1"/>
                <a:gd name="f6944" fmla="*/ f5745 f2462 1"/>
                <a:gd name="f6945" fmla="*/ f5746 f2463 1"/>
                <a:gd name="f6946" fmla="*/ f5747 f2462 1"/>
                <a:gd name="f6947" fmla="*/ f5748 f2463 1"/>
                <a:gd name="f6948" fmla="*/ f5749 f2462 1"/>
                <a:gd name="f6949" fmla="*/ f5750 f2462 1"/>
                <a:gd name="f6950" fmla="*/ f5751 f2462 1"/>
                <a:gd name="f6951" fmla="*/ f5752 f2462 1"/>
                <a:gd name="f6952" fmla="*/ f5753 f2463 1"/>
                <a:gd name="f6953" fmla="*/ f5754 f2463 1"/>
                <a:gd name="f6954" fmla="*/ f5755 f2462 1"/>
                <a:gd name="f6955" fmla="*/ f5756 f2463 1"/>
                <a:gd name="f6956" fmla="*/ f5757 f2462 1"/>
                <a:gd name="f6957" fmla="*/ f5758 f2463 1"/>
                <a:gd name="f6958" fmla="*/ f5759 f2463 1"/>
                <a:gd name="f6959" fmla="*/ f5760 f2462 1"/>
                <a:gd name="f6960" fmla="*/ f5761 f2462 1"/>
                <a:gd name="f6961" fmla="*/ f5762 f2462 1"/>
                <a:gd name="f6962" fmla="*/ f5763 f2462 1"/>
                <a:gd name="f6963" fmla="*/ f5764 f2462 1"/>
                <a:gd name="f6964" fmla="*/ f5765 f2463 1"/>
                <a:gd name="f6965" fmla="*/ f5766 f2463 1"/>
                <a:gd name="f6966" fmla="*/ f5767 f2462 1"/>
                <a:gd name="f6967" fmla="*/ f5768 f2463 1"/>
                <a:gd name="f6968" fmla="*/ f5769 f2462 1"/>
                <a:gd name="f6969" fmla="*/ f5770 f2463 1"/>
                <a:gd name="f6970" fmla="*/ f5771 f2462 1"/>
                <a:gd name="f6971" fmla="*/ f5772 f2463 1"/>
                <a:gd name="f6972" fmla="*/ f5773 f2463 1"/>
                <a:gd name="f6973" fmla="*/ f5774 f2463 1"/>
                <a:gd name="f6974" fmla="*/ f5775 f2462 1"/>
                <a:gd name="f6975" fmla="*/ f5776 f2463 1"/>
                <a:gd name="f6976" fmla="*/ f5777 f2462 1"/>
                <a:gd name="f6977" fmla="*/ f5778 f2463 1"/>
                <a:gd name="f6978" fmla="*/ f5779 f2462 1"/>
                <a:gd name="f6979" fmla="*/ f5780 f2462 1"/>
                <a:gd name="f6980" fmla="*/ f5781 f2462 1"/>
                <a:gd name="f6981" fmla="*/ f5782 f2463 1"/>
                <a:gd name="f6982" fmla="*/ f5783 f2462 1"/>
                <a:gd name="f6983" fmla="*/ f5784 f2462 1"/>
                <a:gd name="f6984" fmla="*/ f5785 f2462 1"/>
                <a:gd name="f6985" fmla="*/ f5786 f2462 1"/>
                <a:gd name="f6986" fmla="*/ f5787 f2462 1"/>
                <a:gd name="f6987" fmla="*/ f5788 f2462 1"/>
                <a:gd name="f6988" fmla="*/ f5789 f2463 1"/>
                <a:gd name="f6989" fmla="*/ f5790 f2462 1"/>
                <a:gd name="f6990" fmla="*/ f5791 f2463 1"/>
                <a:gd name="f6991" fmla="*/ f5792 f2462 1"/>
                <a:gd name="f6992" fmla="*/ f5793 f2463 1"/>
                <a:gd name="f6993" fmla="*/ f5794 f2462 1"/>
                <a:gd name="f6994" fmla="*/ f5795 f2463 1"/>
                <a:gd name="f6995" fmla="*/ f5796 f2463 1"/>
                <a:gd name="f6996" fmla="*/ f5797 f2462 1"/>
                <a:gd name="f6997" fmla="*/ f5798 f2462 1"/>
                <a:gd name="f6998" fmla="*/ f5799 f2462 1"/>
                <a:gd name="f6999" fmla="*/ f5800 f2462 1"/>
                <a:gd name="f7000" fmla="*/ f5801 f2462 1"/>
                <a:gd name="f7001" fmla="*/ f5802 f2463 1"/>
                <a:gd name="f7002" fmla="*/ f5803 f2463 1"/>
                <a:gd name="f7003" fmla="*/ f5804 f2463 1"/>
                <a:gd name="f7004" fmla="*/ f5805 f2462 1"/>
                <a:gd name="f7005" fmla="*/ f5806 f2463 1"/>
                <a:gd name="f7006" fmla="*/ f5807 f2463 1"/>
                <a:gd name="f7007" fmla="*/ f5808 f2462 1"/>
                <a:gd name="f7008" fmla="*/ f5809 f2463 1"/>
                <a:gd name="f7009" fmla="*/ f5810 f2462 1"/>
                <a:gd name="f7010" fmla="*/ f5811 f2462 1"/>
                <a:gd name="f7011" fmla="*/ f5812 f2463 1"/>
                <a:gd name="f7012" fmla="*/ f5813 f2462 1"/>
                <a:gd name="f7013" fmla="*/ f5814 f2463 1"/>
                <a:gd name="f7014" fmla="*/ f5815 f2462 1"/>
                <a:gd name="f7015" fmla="*/ f5816 f2463 1"/>
                <a:gd name="f7016" fmla="*/ f5817 f2462 1"/>
                <a:gd name="f7017" fmla="*/ f5818 f2463 1"/>
                <a:gd name="f7018" fmla="*/ f5819 f2462 1"/>
                <a:gd name="f7019" fmla="*/ f5820 f2462 1"/>
                <a:gd name="f7020" fmla="*/ f5821 f2462 1"/>
                <a:gd name="f7021" fmla="*/ f5822 f2463 1"/>
                <a:gd name="f7022" fmla="*/ f5823 f2462 1"/>
                <a:gd name="f7023" fmla="*/ f5824 f2463 1"/>
                <a:gd name="f7024" fmla="*/ f5825 f2462 1"/>
                <a:gd name="f7025" fmla="*/ f5826 f2462 1"/>
                <a:gd name="f7026" fmla="*/ f5827 f2462 1"/>
                <a:gd name="f7027" fmla="*/ f5828 f2463 1"/>
                <a:gd name="f7028" fmla="*/ f5829 f2462 1"/>
                <a:gd name="f7029" fmla="*/ f5830 f2463 1"/>
                <a:gd name="f7030" fmla="*/ f5831 f2462 1"/>
                <a:gd name="f7031" fmla="*/ f5832 f2463 1"/>
                <a:gd name="f7032" fmla="*/ f5833 f2462 1"/>
                <a:gd name="f7033" fmla="*/ f5834 f2463 1"/>
                <a:gd name="f7034" fmla="*/ f5835 f2462 1"/>
                <a:gd name="f7035" fmla="*/ f5836 f2463 1"/>
                <a:gd name="f7036" fmla="*/ f5837 f2462 1"/>
                <a:gd name="f7037" fmla="*/ f5838 f2463 1"/>
                <a:gd name="f7038" fmla="*/ f5839 f2462 1"/>
                <a:gd name="f7039" fmla="*/ f5840 f2463 1"/>
                <a:gd name="f7040" fmla="*/ f5841 f2462 1"/>
                <a:gd name="f7041" fmla="*/ f5842 f2463 1"/>
                <a:gd name="f7042" fmla="*/ f5843 f2463 1"/>
                <a:gd name="f7043" fmla="*/ f5844 f2462 1"/>
                <a:gd name="f7044" fmla="*/ f5845 f2463 1"/>
                <a:gd name="f7045" fmla="*/ f5846 f2463 1"/>
                <a:gd name="f7046" fmla="*/ f5847 f2463 1"/>
                <a:gd name="f7047" fmla="*/ f5848 f2463 1"/>
                <a:gd name="f7048" fmla="*/ f5849 f2462 1"/>
                <a:gd name="f7049" fmla="*/ f5850 f2463 1"/>
                <a:gd name="f7050" fmla="*/ f5851 f2462 1"/>
                <a:gd name="f7051" fmla="*/ f5852 f2463 1"/>
                <a:gd name="f7052" fmla="*/ f5853 f2462 1"/>
                <a:gd name="f7053" fmla="*/ f5854 f2463 1"/>
                <a:gd name="f7054" fmla="*/ f5855 f2463 1"/>
                <a:gd name="f7055" fmla="*/ f5856 f2463 1"/>
                <a:gd name="f7056" fmla="*/ f5857 f2462 1"/>
                <a:gd name="f7057" fmla="*/ f5858 f2463 1"/>
                <a:gd name="f7058" fmla="*/ f5859 f2462 1"/>
                <a:gd name="f7059" fmla="*/ f5860 f2463 1"/>
                <a:gd name="f7060" fmla="*/ f5861 f2462 1"/>
                <a:gd name="f7061" fmla="*/ f5862 f2463 1"/>
                <a:gd name="f7062" fmla="*/ f5863 f2463 1"/>
                <a:gd name="f7063" fmla="*/ f5864 f2463 1"/>
                <a:gd name="f7064" fmla="*/ f5865 f2463 1"/>
                <a:gd name="f7065" fmla="*/ f5866 f2463 1"/>
                <a:gd name="f7066" fmla="*/ f5867 f2463 1"/>
                <a:gd name="f7067" fmla="*/ f5868 f2462 1"/>
                <a:gd name="f7068" fmla="*/ f5869 f2463 1"/>
                <a:gd name="f7069" fmla="*/ f5870 f2462 1"/>
                <a:gd name="f7070" fmla="*/ f5871 f2463 1"/>
                <a:gd name="f7071" fmla="*/ f5872 f2462 1"/>
                <a:gd name="f7072" fmla="*/ f5873 f2462 1"/>
                <a:gd name="f7073" fmla="*/ f5874 f2463 1"/>
                <a:gd name="f7074" fmla="*/ f5875 f2462 1"/>
                <a:gd name="f7075" fmla="*/ f5876 f2463 1"/>
                <a:gd name="f7076" fmla="*/ f5877 f2462 1"/>
                <a:gd name="f7077" fmla="*/ f5878 f2463 1"/>
                <a:gd name="f7078" fmla="*/ f5879 f2462 1"/>
                <a:gd name="f7079" fmla="*/ f5880 f2462 1"/>
                <a:gd name="f7080" fmla="*/ f5881 f2462 1"/>
                <a:gd name="f7081" fmla="*/ f5882 f2463 1"/>
                <a:gd name="f7082" fmla="*/ f5883 f2462 1"/>
                <a:gd name="f7083" fmla="*/ f5884 f2463 1"/>
                <a:gd name="f7084" fmla="*/ f5885 f2462 1"/>
                <a:gd name="f7085" fmla="*/ f5886 f2463 1"/>
                <a:gd name="f7086" fmla="*/ f5887 f2463 1"/>
                <a:gd name="f7087" fmla="*/ f5888 f2462 1"/>
                <a:gd name="f7088" fmla="*/ f5889 f2463 1"/>
                <a:gd name="f7089" fmla="*/ f5890 f2462 1"/>
                <a:gd name="f7090" fmla="*/ f5891 f2463 1"/>
                <a:gd name="f7091" fmla="*/ f5892 f2462 1"/>
                <a:gd name="f7092" fmla="*/ f5893 f2463 1"/>
                <a:gd name="f7093" fmla="*/ f5894 f2462 1"/>
                <a:gd name="f7094" fmla="*/ f5895 f2463 1"/>
                <a:gd name="f7095" fmla="*/ f5896 f2462 1"/>
                <a:gd name="f7096" fmla="*/ f5897 f2463 1"/>
                <a:gd name="f7097" fmla="*/ f5898 f2463 1"/>
                <a:gd name="f7098" fmla="*/ f5899 f2462 1"/>
                <a:gd name="f7099" fmla="*/ f5900 f2463 1"/>
                <a:gd name="f7100" fmla="*/ f5901 f2462 1"/>
                <a:gd name="f7101" fmla="*/ f5902 f2463 1"/>
                <a:gd name="f7102" fmla="*/ f5903 f2463 1"/>
                <a:gd name="f7103" fmla="*/ f5904 f2462 1"/>
                <a:gd name="f7104" fmla="*/ f5905 f2462 1"/>
                <a:gd name="f7105" fmla="*/ f5906 f2462 1"/>
                <a:gd name="f7106" fmla="*/ f5907 f2462 1"/>
                <a:gd name="f7107" fmla="*/ f5908 f2462 1"/>
                <a:gd name="f7108" fmla="*/ f5909 f2463 1"/>
                <a:gd name="f7109" fmla="*/ f5910 f2462 1"/>
                <a:gd name="f7110" fmla="*/ f5911 f2463 1"/>
                <a:gd name="f7111" fmla="*/ f5912 f2462 1"/>
                <a:gd name="f7112" fmla="*/ f5913 f2463 1"/>
                <a:gd name="f7113" fmla="*/ f5914 f2462 1"/>
                <a:gd name="f7114" fmla="*/ f5915 f2463 1"/>
                <a:gd name="f7115" fmla="*/ f5916 f2463 1"/>
                <a:gd name="f7116" fmla="*/ f5917 f2462 1"/>
                <a:gd name="f7117" fmla="*/ f5918 f2463 1"/>
                <a:gd name="f7118" fmla="*/ f5919 f2462 1"/>
                <a:gd name="f7119" fmla="*/ f5920 f2462 1"/>
                <a:gd name="f7120" fmla="*/ f5921 f2462 1"/>
                <a:gd name="f7121" fmla="*/ f5922 f2462 1"/>
                <a:gd name="f7122" fmla="*/ f5923 f2463 1"/>
                <a:gd name="f7123" fmla="*/ f5924 f2462 1"/>
                <a:gd name="f7124" fmla="*/ f5925 f2463 1"/>
                <a:gd name="f7125" fmla="*/ f5926 f2462 1"/>
                <a:gd name="f7126" fmla="*/ f5927 f2463 1"/>
                <a:gd name="f7127" fmla="*/ f5928 f2462 1"/>
                <a:gd name="f7128" fmla="*/ f5929 f2463 1"/>
                <a:gd name="f7129" fmla="*/ f5930 f2463 1"/>
                <a:gd name="f7130" fmla="*/ f5931 f2462 1"/>
                <a:gd name="f7131" fmla="*/ f5932 f2463 1"/>
                <a:gd name="f7132" fmla="*/ f5933 f2462 1"/>
                <a:gd name="f7133" fmla="*/ f5934 f2462 1"/>
                <a:gd name="f7134" fmla="*/ f5935 f2463 1"/>
                <a:gd name="f7135" fmla="*/ f5936 f2462 1"/>
                <a:gd name="f7136" fmla="*/ f5937 f2463 1"/>
                <a:gd name="f7137" fmla="*/ f5938 f2462 1"/>
                <a:gd name="f7138" fmla="*/ f5939 f2463 1"/>
                <a:gd name="f7139" fmla="*/ f5940 f2462 1"/>
                <a:gd name="f7140" fmla="*/ f5941 f2463 1"/>
                <a:gd name="f7141" fmla="*/ f5942 f2462 1"/>
                <a:gd name="f7142" fmla="*/ f5943 f2462 1"/>
                <a:gd name="f7143" fmla="*/ f5944 f2462 1"/>
                <a:gd name="f7144" fmla="*/ f5945 f2463 1"/>
                <a:gd name="f7145" fmla="*/ f5946 f2462 1"/>
                <a:gd name="f7146" fmla="*/ f5947 f2463 1"/>
                <a:gd name="f7147" fmla="*/ f5948 f2462 1"/>
                <a:gd name="f7148" fmla="*/ f5949 f2463 1"/>
                <a:gd name="f7149" fmla="*/ f5950 f2462 1"/>
                <a:gd name="f7150" fmla="*/ f5951 f2463 1"/>
                <a:gd name="f7151" fmla="*/ f5952 f2463 1"/>
                <a:gd name="f7152" fmla="*/ f5953 f2463 1"/>
                <a:gd name="f7153" fmla="*/ f5954 f2462 1"/>
                <a:gd name="f7154" fmla="*/ f5955 f2463 1"/>
                <a:gd name="f7155" fmla="*/ f5956 f2462 1"/>
                <a:gd name="f7156" fmla="*/ f5957 f2463 1"/>
                <a:gd name="f7157" fmla="*/ f5958 f2463 1"/>
                <a:gd name="f7158" fmla="*/ f5959 f2462 1"/>
                <a:gd name="f7159" fmla="*/ f5960 f2463 1"/>
                <a:gd name="f7160" fmla="*/ f5961 f2462 1"/>
                <a:gd name="f7161" fmla="*/ f5962 f2463 1"/>
                <a:gd name="f7162" fmla="*/ f5963 f2463 1"/>
                <a:gd name="f7163" fmla="*/ f5964 f2462 1"/>
                <a:gd name="f7164" fmla="*/ f5965 f2463 1"/>
                <a:gd name="f7165" fmla="*/ f5966 f2462 1"/>
                <a:gd name="f7166" fmla="*/ f5967 f2463 1"/>
                <a:gd name="f7167" fmla="*/ f5968 f2462 1"/>
                <a:gd name="f7168" fmla="*/ f5969 f2462 1"/>
                <a:gd name="f7169" fmla="*/ f5970 f2462 1"/>
                <a:gd name="f7170" fmla="*/ f5971 f2462 1"/>
                <a:gd name="f7171" fmla="*/ f5972 f2462 1"/>
                <a:gd name="f7172" fmla="*/ f5973 f2463 1"/>
                <a:gd name="f7173" fmla="*/ f5974 f2463 1"/>
                <a:gd name="f7174" fmla="*/ f5975 f2463 1"/>
                <a:gd name="f7175" fmla="*/ f5976 f2462 1"/>
                <a:gd name="f7176" fmla="*/ f5977 f2463 1"/>
                <a:gd name="f7177" fmla="*/ f5978 f2462 1"/>
                <a:gd name="f7178" fmla="*/ f5979 f2463 1"/>
                <a:gd name="f7179" fmla="*/ f5980 f2462 1"/>
                <a:gd name="f7180" fmla="*/ f5981 f2463 1"/>
                <a:gd name="f7181" fmla="*/ f5982 f2462 1"/>
                <a:gd name="f7182" fmla="*/ f5983 f2462 1"/>
                <a:gd name="f7183" fmla="*/ f5984 f2462 1"/>
                <a:gd name="f7184" fmla="*/ f5985 f2463 1"/>
                <a:gd name="f7185" fmla="*/ f5986 f2462 1"/>
                <a:gd name="f7186" fmla="*/ f5987 f2463 1"/>
                <a:gd name="f7187" fmla="*/ f5988 f2462 1"/>
                <a:gd name="f7188" fmla="*/ f5989 f2463 1"/>
                <a:gd name="f7189" fmla="*/ f5990 f2462 1"/>
                <a:gd name="f7190" fmla="*/ f5991 f2463 1"/>
                <a:gd name="f7191" fmla="*/ f5992 f2462 1"/>
                <a:gd name="f7192" fmla="*/ f5993 f2463 1"/>
                <a:gd name="f7193" fmla="*/ f5994 f2462 1"/>
                <a:gd name="f7194" fmla="*/ f5995 f2463 1"/>
                <a:gd name="f7195" fmla="*/ f5996 f2462 1"/>
                <a:gd name="f7196" fmla="*/ f5997 f2463 1"/>
                <a:gd name="f7197" fmla="*/ f5998 f2462 1"/>
                <a:gd name="f7198" fmla="*/ f5999 f2463 1"/>
                <a:gd name="f7199" fmla="*/ f6000 f2463 1"/>
                <a:gd name="f7200" fmla="*/ f6001 f2462 1"/>
                <a:gd name="f7201" fmla="*/ f6002 f2463 1"/>
                <a:gd name="f7202" fmla="*/ f6003 f2462 1"/>
                <a:gd name="f7203" fmla="*/ f6004 f2463 1"/>
                <a:gd name="f7204" fmla="*/ f6005 f2462 1"/>
                <a:gd name="f7205" fmla="*/ f6006 f2463 1"/>
                <a:gd name="f7206" fmla="*/ f6007 f2462 1"/>
                <a:gd name="f7207" fmla="*/ f6008 f2463 1"/>
                <a:gd name="f7208" fmla="*/ f6009 f2462 1"/>
                <a:gd name="f7209" fmla="*/ f6010 f2463 1"/>
                <a:gd name="f7210" fmla="*/ f6011 f2462 1"/>
                <a:gd name="f7211" fmla="*/ f6012 f2463 1"/>
                <a:gd name="f7212" fmla="*/ f6013 f2462 1"/>
                <a:gd name="f7213" fmla="*/ f6014 f2463 1"/>
                <a:gd name="f7214" fmla="*/ f6015 f2462 1"/>
                <a:gd name="f7215" fmla="*/ f6016 f2463 1"/>
                <a:gd name="f7216" fmla="*/ f6017 f2462 1"/>
                <a:gd name="f7217" fmla="*/ f6018 f2463 1"/>
                <a:gd name="f7218" fmla="*/ f6019 f2462 1"/>
                <a:gd name="f7219" fmla="*/ f6020 f2463 1"/>
                <a:gd name="f7220" fmla="*/ f6021 f2463 1"/>
                <a:gd name="f7221" fmla="*/ f6022 f2462 1"/>
                <a:gd name="f7222" fmla="*/ f6023 f2463 1"/>
                <a:gd name="f7223" fmla="*/ f6024 f2463 1"/>
                <a:gd name="f7224" fmla="*/ f6025 f2463 1"/>
                <a:gd name="f7225" fmla="*/ f6026 f2462 1"/>
                <a:gd name="f7226" fmla="*/ f6027 f2463 1"/>
                <a:gd name="f7227" fmla="*/ f6028 f2462 1"/>
                <a:gd name="f7228" fmla="*/ f6029 f2463 1"/>
                <a:gd name="f7229" fmla="*/ f6030 f2462 1"/>
                <a:gd name="f7230" fmla="*/ f6031 f2463 1"/>
                <a:gd name="f7231" fmla="*/ f6032 f2462 1"/>
                <a:gd name="f7232" fmla="*/ f6033 f2462 1"/>
                <a:gd name="f7233" fmla="*/ f6034 f2463 1"/>
                <a:gd name="f7234" fmla="*/ f6035 f2462 1"/>
                <a:gd name="f7235" fmla="*/ f6036 f2463 1"/>
                <a:gd name="f7236" fmla="*/ f6037 f2463 1"/>
                <a:gd name="f7237" fmla="*/ f6038 f2462 1"/>
                <a:gd name="f7238" fmla="*/ f6039 f2463 1"/>
                <a:gd name="f7239" fmla="*/ f6040 f2462 1"/>
                <a:gd name="f7240" fmla="*/ f6041 f2463 1"/>
                <a:gd name="f7241" fmla="*/ f6042 f2462 1"/>
                <a:gd name="f7242" fmla="*/ f6043 f2463 1"/>
                <a:gd name="f7243" fmla="*/ f6044 f2462 1"/>
                <a:gd name="f7244" fmla="*/ f6045 f2463 1"/>
                <a:gd name="f7245" fmla="*/ f6046 f2462 1"/>
                <a:gd name="f7246" fmla="*/ f6047 f2463 1"/>
                <a:gd name="f7247" fmla="*/ f6048 f2462 1"/>
                <a:gd name="f7248" fmla="*/ f6049 f2463 1"/>
                <a:gd name="f7249" fmla="*/ f6050 f2463 1"/>
                <a:gd name="f7250" fmla="*/ f6051 f2463 1"/>
                <a:gd name="f7251" fmla="*/ f6052 f2463 1"/>
                <a:gd name="f7252" fmla="*/ f6053 f2463 1"/>
                <a:gd name="f7253" fmla="*/ f6054 f2463 1"/>
                <a:gd name="f7254" fmla="*/ f6055 f2463 1"/>
                <a:gd name="f7255" fmla="*/ f6056 f2463 1"/>
                <a:gd name="f7256" fmla="*/ f6057 f2463 1"/>
                <a:gd name="f7257" fmla="*/ f6058 f2463 1"/>
                <a:gd name="f7258" fmla="*/ f6059 f2463 1"/>
              </a:gdLst>
              <a:ahLst/>
              <a:cxnLst>
                <a:cxn ang="3cd4">
                  <a:pos x="hc" y="t"/>
                </a:cxn>
                <a:cxn ang="0">
                  <a:pos x="r" y="vc"/>
                </a:cxn>
                <a:cxn ang="cd4">
                  <a:pos x="hc" y="b"/>
                </a:cxn>
                <a:cxn ang="cd2">
                  <a:pos x="l" y="vc"/>
                </a:cxn>
                <a:cxn ang="f4864">
                  <a:pos x="f6064" y="f6065"/>
                </a:cxn>
                <a:cxn ang="f4864">
                  <a:pos x="f6066" y="f6067"/>
                </a:cxn>
                <a:cxn ang="f4864">
                  <a:pos x="f6068" y="f6067"/>
                </a:cxn>
                <a:cxn ang="f4864">
                  <a:pos x="f6069" y="f6070"/>
                </a:cxn>
                <a:cxn ang="f4864">
                  <a:pos x="f6064" y="f6065"/>
                </a:cxn>
                <a:cxn ang="f4864">
                  <a:pos x="f6071" y="f6072"/>
                </a:cxn>
                <a:cxn ang="f4864">
                  <a:pos x="f6073" y="f6074"/>
                </a:cxn>
                <a:cxn ang="f4864">
                  <a:pos x="f6075" y="f6067"/>
                </a:cxn>
                <a:cxn ang="f4864">
                  <a:pos x="f6076" y="f6067"/>
                </a:cxn>
                <a:cxn ang="f4864">
                  <a:pos x="f6077" y="f6078"/>
                </a:cxn>
                <a:cxn ang="f4864">
                  <a:pos x="f6079" y="f6080"/>
                </a:cxn>
                <a:cxn ang="f4864">
                  <a:pos x="f6071" y="f6072"/>
                </a:cxn>
                <a:cxn ang="f4864">
                  <a:pos x="f6081" y="f6082"/>
                </a:cxn>
                <a:cxn ang="f4864">
                  <a:pos x="f6083" y="f6080"/>
                </a:cxn>
                <a:cxn ang="f4864">
                  <a:pos x="f6084" y="f6067"/>
                </a:cxn>
                <a:cxn ang="f4864">
                  <a:pos x="f6085" y="f6067"/>
                </a:cxn>
                <a:cxn ang="f4864">
                  <a:pos x="f6086" y="f6087"/>
                </a:cxn>
                <a:cxn ang="f4864">
                  <a:pos x="f6088" y="f6089"/>
                </a:cxn>
                <a:cxn ang="f4864">
                  <a:pos x="f6081" y="f6082"/>
                </a:cxn>
                <a:cxn ang="f4864">
                  <a:pos x="f6090" y="f6091"/>
                </a:cxn>
                <a:cxn ang="f4864">
                  <a:pos x="f6092" y="f6093"/>
                </a:cxn>
                <a:cxn ang="f4864">
                  <a:pos x="f6094" y="f6095"/>
                </a:cxn>
                <a:cxn ang="f4864">
                  <a:pos x="f6096" y="f6067"/>
                </a:cxn>
                <a:cxn ang="f4864">
                  <a:pos x="f6097" y="f6067"/>
                </a:cxn>
                <a:cxn ang="f4864">
                  <a:pos x="f6098" y="f6099"/>
                </a:cxn>
                <a:cxn ang="f4864">
                  <a:pos x="f6100" y="f6101"/>
                </a:cxn>
                <a:cxn ang="f4864">
                  <a:pos x="f6090" y="f6091"/>
                </a:cxn>
                <a:cxn ang="f4864">
                  <a:pos x="f6102" y="f6103"/>
                </a:cxn>
                <a:cxn ang="f4864">
                  <a:pos x="f6104" y="f6089"/>
                </a:cxn>
                <a:cxn ang="f4864">
                  <a:pos x="f6105" y="f6106"/>
                </a:cxn>
                <a:cxn ang="f4864">
                  <a:pos x="f6107" y="f6067"/>
                </a:cxn>
                <a:cxn ang="f4864">
                  <a:pos x="f6108" y="f6067"/>
                </a:cxn>
                <a:cxn ang="f4864">
                  <a:pos x="f6109" y="f6110"/>
                </a:cxn>
                <a:cxn ang="f4864">
                  <a:pos x="f6111" y="f6112"/>
                </a:cxn>
                <a:cxn ang="f4864">
                  <a:pos x="f6102" y="f6103"/>
                </a:cxn>
                <a:cxn ang="f4864">
                  <a:pos x="f6113" y="f6103"/>
                </a:cxn>
                <a:cxn ang="f4864">
                  <a:pos x="f6114" y="f6089"/>
                </a:cxn>
                <a:cxn ang="f4864">
                  <a:pos x="f6115" y="f6106"/>
                </a:cxn>
                <a:cxn ang="f4864">
                  <a:pos x="f6116" y="f6067"/>
                </a:cxn>
                <a:cxn ang="f4864">
                  <a:pos x="f6117" y="f6067"/>
                </a:cxn>
                <a:cxn ang="f4864">
                  <a:pos x="f6118" y="f6119"/>
                </a:cxn>
                <a:cxn ang="f4864">
                  <a:pos x="f6120" y="f6112"/>
                </a:cxn>
                <a:cxn ang="f4864">
                  <a:pos x="f6113" y="f6103"/>
                </a:cxn>
                <a:cxn ang="f4864">
                  <a:pos x="f6121" y="f6103"/>
                </a:cxn>
                <a:cxn ang="f4864">
                  <a:pos x="f6122" y="f6089"/>
                </a:cxn>
                <a:cxn ang="f4864">
                  <a:pos x="f6123" y="f6106"/>
                </a:cxn>
                <a:cxn ang="f4864">
                  <a:pos x="f6124" y="f6067"/>
                </a:cxn>
                <a:cxn ang="f4864">
                  <a:pos x="f6125" y="f6067"/>
                </a:cxn>
                <a:cxn ang="f4864">
                  <a:pos x="f6126" y="f6127"/>
                </a:cxn>
                <a:cxn ang="f4864">
                  <a:pos x="f6128" y="f6112"/>
                </a:cxn>
                <a:cxn ang="f4864">
                  <a:pos x="f6121" y="f6103"/>
                </a:cxn>
                <a:cxn ang="f4864">
                  <a:pos x="f6129" y="f6103"/>
                </a:cxn>
                <a:cxn ang="f4864">
                  <a:pos x="f6130" y="f6089"/>
                </a:cxn>
                <a:cxn ang="f4864">
                  <a:pos x="f6131" y="f6132"/>
                </a:cxn>
                <a:cxn ang="f4864">
                  <a:pos x="f6133" y="f6067"/>
                </a:cxn>
                <a:cxn ang="f4864">
                  <a:pos x="f6134" y="f6067"/>
                </a:cxn>
                <a:cxn ang="f4864">
                  <a:pos x="f6135" y="f6119"/>
                </a:cxn>
                <a:cxn ang="f4864">
                  <a:pos x="f6136" y="f6112"/>
                </a:cxn>
                <a:cxn ang="f4864">
                  <a:pos x="f6129" y="f6103"/>
                </a:cxn>
                <a:cxn ang="f4864">
                  <a:pos x="f6137" y="f6138"/>
                </a:cxn>
                <a:cxn ang="f4864">
                  <a:pos x="f6139" y="f6101"/>
                </a:cxn>
                <a:cxn ang="f4864">
                  <a:pos x="f6140" y="f6141"/>
                </a:cxn>
                <a:cxn ang="f4864">
                  <a:pos x="f6142" y="f6067"/>
                </a:cxn>
                <a:cxn ang="f4864">
                  <a:pos x="f6143" y="f6067"/>
                </a:cxn>
                <a:cxn ang="f4864">
                  <a:pos x="f6144" y="f6070"/>
                </a:cxn>
                <a:cxn ang="f4864">
                  <a:pos x="f6145" y="f6146"/>
                </a:cxn>
                <a:cxn ang="f4864">
                  <a:pos x="f6137" y="f6138"/>
                </a:cxn>
                <a:cxn ang="f4864">
                  <a:pos x="f6147" y="f6138"/>
                </a:cxn>
                <a:cxn ang="f4864">
                  <a:pos x="f6148" y="f6101"/>
                </a:cxn>
                <a:cxn ang="f4864">
                  <a:pos x="f6149" y="f6141"/>
                </a:cxn>
                <a:cxn ang="f4864">
                  <a:pos x="f6150" y="f6067"/>
                </a:cxn>
                <a:cxn ang="f4864">
                  <a:pos x="f6151" y="f6067"/>
                </a:cxn>
                <a:cxn ang="f4864">
                  <a:pos x="f6152" y="f6070"/>
                </a:cxn>
                <a:cxn ang="f4864">
                  <a:pos x="f6153" y="f6146"/>
                </a:cxn>
                <a:cxn ang="f4864">
                  <a:pos x="f6147" y="f6138"/>
                </a:cxn>
                <a:cxn ang="f4864">
                  <a:pos x="f6154" y="f6138"/>
                </a:cxn>
                <a:cxn ang="f4864">
                  <a:pos x="f6155" y="f6101"/>
                </a:cxn>
                <a:cxn ang="f4864">
                  <a:pos x="f6156" y="f6141"/>
                </a:cxn>
                <a:cxn ang="f4864">
                  <a:pos x="f6157" y="f6067"/>
                </a:cxn>
                <a:cxn ang="f4864">
                  <a:pos x="f6158" y="f6067"/>
                </a:cxn>
                <a:cxn ang="f4864">
                  <a:pos x="f6159" y="f6070"/>
                </a:cxn>
                <a:cxn ang="f4864">
                  <a:pos x="f6160" y="f6146"/>
                </a:cxn>
                <a:cxn ang="f4864">
                  <a:pos x="f6154" y="f6138"/>
                </a:cxn>
                <a:cxn ang="f4864">
                  <a:pos x="f6161" y="f6162"/>
                </a:cxn>
                <a:cxn ang="f4864">
                  <a:pos x="f6163" y="f6146"/>
                </a:cxn>
                <a:cxn ang="f4864">
                  <a:pos x="f6164" y="f6070"/>
                </a:cxn>
                <a:cxn ang="f4864">
                  <a:pos x="f6165" y="f6067"/>
                </a:cxn>
                <a:cxn ang="f4864">
                  <a:pos x="f6166" y="f6067"/>
                </a:cxn>
                <a:cxn ang="f4864">
                  <a:pos x="f6167" y="f6168"/>
                </a:cxn>
                <a:cxn ang="f4864">
                  <a:pos x="f6169" y="f6170"/>
                </a:cxn>
                <a:cxn ang="f4864">
                  <a:pos x="f6161" y="f6162"/>
                </a:cxn>
                <a:cxn ang="f4864">
                  <a:pos x="f6171" y="f6172"/>
                </a:cxn>
                <a:cxn ang="f4864">
                  <a:pos x="f6173" y="f6170"/>
                </a:cxn>
                <a:cxn ang="f4864">
                  <a:pos x="f6174" y="f6168"/>
                </a:cxn>
                <a:cxn ang="f4864">
                  <a:pos x="f6175" y="f6176"/>
                </a:cxn>
                <a:cxn ang="f4864">
                  <a:pos x="f6177" y="f6178"/>
                </a:cxn>
                <a:cxn ang="f4864">
                  <a:pos x="f6171" y="f6172"/>
                </a:cxn>
                <a:cxn ang="f4864">
                  <a:pos x="f6179" y="f6180"/>
                </a:cxn>
                <a:cxn ang="f4864">
                  <a:pos x="f6181" y="f6182"/>
                </a:cxn>
                <a:cxn ang="f4864">
                  <a:pos x="f6183" y="f6184"/>
                </a:cxn>
                <a:cxn ang="f4864">
                  <a:pos x="f6185" y="f6186"/>
                </a:cxn>
                <a:cxn ang="f4864">
                  <a:pos x="f6187" y="f6188"/>
                </a:cxn>
                <a:cxn ang="f4864">
                  <a:pos x="f6179" y="f6180"/>
                </a:cxn>
                <a:cxn ang="f4864">
                  <a:pos x="f6189" y="f6190"/>
                </a:cxn>
                <a:cxn ang="f4864">
                  <a:pos x="f6191" y="f6192"/>
                </a:cxn>
                <a:cxn ang="f4864">
                  <a:pos x="f6193" y="f6146"/>
                </a:cxn>
                <a:cxn ang="f4864">
                  <a:pos x="f6194" y="f6170"/>
                </a:cxn>
                <a:cxn ang="f4864">
                  <a:pos x="f6195" y="f6196"/>
                </a:cxn>
                <a:cxn ang="f4864">
                  <a:pos x="f6189" y="f6190"/>
                </a:cxn>
                <a:cxn ang="f4864">
                  <a:pos x="f6197" y="f6198"/>
                </a:cxn>
                <a:cxn ang="f4864">
                  <a:pos x="f6199" y="f6200"/>
                </a:cxn>
                <a:cxn ang="f4864">
                  <a:pos x="f6201" y="f6202"/>
                </a:cxn>
                <a:cxn ang="f4864">
                  <a:pos x="f6203" y="f6204"/>
                </a:cxn>
                <a:cxn ang="f4864">
                  <a:pos x="f6205" y="f6206"/>
                </a:cxn>
                <a:cxn ang="f4864">
                  <a:pos x="f6197" y="f6198"/>
                </a:cxn>
                <a:cxn ang="f4864">
                  <a:pos x="f6207" y="f6208"/>
                </a:cxn>
                <a:cxn ang="f4864">
                  <a:pos x="f6209" y="f6210"/>
                </a:cxn>
                <a:cxn ang="f4864">
                  <a:pos x="f6211" y="f6212"/>
                </a:cxn>
                <a:cxn ang="f4864">
                  <a:pos x="f6213" y="f6214"/>
                </a:cxn>
                <a:cxn ang="f4864">
                  <a:pos x="f6215" y="f6216"/>
                </a:cxn>
                <a:cxn ang="f4864">
                  <a:pos x="f6207" y="f6208"/>
                </a:cxn>
                <a:cxn ang="f4864">
                  <a:pos x="f6217" y="f6218"/>
                </a:cxn>
                <a:cxn ang="f4864">
                  <a:pos x="f6219" y="f6216"/>
                </a:cxn>
                <a:cxn ang="f4864">
                  <a:pos x="f6220" y="f6214"/>
                </a:cxn>
                <a:cxn ang="f4864">
                  <a:pos x="f6221" y="f6222"/>
                </a:cxn>
                <a:cxn ang="f4864">
                  <a:pos x="f6223" y="f6224"/>
                </a:cxn>
                <a:cxn ang="f4864">
                  <a:pos x="f6217" y="f6218"/>
                </a:cxn>
                <a:cxn ang="f4864">
                  <a:pos x="f6225" y="f6226"/>
                </a:cxn>
                <a:cxn ang="f4864">
                  <a:pos x="f6227" y="f6228"/>
                </a:cxn>
                <a:cxn ang="f4864">
                  <a:pos x="f6229" y="f6188"/>
                </a:cxn>
                <a:cxn ang="f4864">
                  <a:pos x="f6230" y="f6231"/>
                </a:cxn>
                <a:cxn ang="f4864">
                  <a:pos x="f6232" y="f6233"/>
                </a:cxn>
                <a:cxn ang="f4864">
                  <a:pos x="f6225" y="f6226"/>
                </a:cxn>
                <a:cxn ang="f4864">
                  <a:pos x="f6234" y="f6235"/>
                </a:cxn>
                <a:cxn ang="f4864">
                  <a:pos x="f6236" y="f6237"/>
                </a:cxn>
                <a:cxn ang="f4864">
                  <a:pos x="f6238" y="f6239"/>
                </a:cxn>
                <a:cxn ang="f4864">
                  <a:pos x="f6240" y="f6241"/>
                </a:cxn>
                <a:cxn ang="f4864">
                  <a:pos x="f6242" y="f6243"/>
                </a:cxn>
                <a:cxn ang="f4864">
                  <a:pos x="f6234" y="f6235"/>
                </a:cxn>
                <a:cxn ang="f4864">
                  <a:pos x="f6244" y="f6245"/>
                </a:cxn>
                <a:cxn ang="f4864">
                  <a:pos x="f6246" y="f6247"/>
                </a:cxn>
                <a:cxn ang="f4864">
                  <a:pos x="f6248" y="f6249"/>
                </a:cxn>
                <a:cxn ang="f4864">
                  <a:pos x="f6250" y="f6251"/>
                </a:cxn>
                <a:cxn ang="f4864">
                  <a:pos x="f6252" y="f6253"/>
                </a:cxn>
                <a:cxn ang="f4864">
                  <a:pos x="f6244" y="f6245"/>
                </a:cxn>
                <a:cxn ang="f4864">
                  <a:pos x="f6254" y="f6245"/>
                </a:cxn>
                <a:cxn ang="f4864">
                  <a:pos x="f6255" y="f6247"/>
                </a:cxn>
                <a:cxn ang="f4864">
                  <a:pos x="f6256" y="f6249"/>
                </a:cxn>
                <a:cxn ang="f4864">
                  <a:pos x="f6257" y="f6251"/>
                </a:cxn>
                <a:cxn ang="f4864">
                  <a:pos x="f6258" y="f6253"/>
                </a:cxn>
                <a:cxn ang="f4864">
                  <a:pos x="f6254" y="f6245"/>
                </a:cxn>
                <a:cxn ang="f4864">
                  <a:pos x="f6259" y="f6260"/>
                </a:cxn>
                <a:cxn ang="f4864">
                  <a:pos x="f6261" y="f6243"/>
                </a:cxn>
                <a:cxn ang="f4864">
                  <a:pos x="f6262" y="f6241"/>
                </a:cxn>
                <a:cxn ang="f4864">
                  <a:pos x="f6263" y="f6264"/>
                </a:cxn>
                <a:cxn ang="f4864">
                  <a:pos x="f6265" y="f6266"/>
                </a:cxn>
                <a:cxn ang="f4864">
                  <a:pos x="f6259" y="f6260"/>
                </a:cxn>
                <a:cxn ang="f4864">
                  <a:pos x="f6064" y="f6267"/>
                </a:cxn>
                <a:cxn ang="f4864">
                  <a:pos x="f6268" y="f6253"/>
                </a:cxn>
                <a:cxn ang="f4864">
                  <a:pos x="f6269" y="f6251"/>
                </a:cxn>
                <a:cxn ang="f4864">
                  <a:pos x="f6270" y="f6271"/>
                </a:cxn>
                <a:cxn ang="f4864">
                  <a:pos x="f6069" y="f6272"/>
                </a:cxn>
                <a:cxn ang="f4864">
                  <a:pos x="f6064" y="f6267"/>
                </a:cxn>
                <a:cxn ang="f4864">
                  <a:pos x="f6273" y="f6274"/>
                </a:cxn>
                <a:cxn ang="f4864">
                  <a:pos x="f6275" y="f6276"/>
                </a:cxn>
                <a:cxn ang="f4864">
                  <a:pos x="f6277" y="f6237"/>
                </a:cxn>
                <a:cxn ang="f4864">
                  <a:pos x="f6278" y="f6243"/>
                </a:cxn>
                <a:cxn ang="f4864">
                  <a:pos x="f6279" y="f6280"/>
                </a:cxn>
                <a:cxn ang="f4864">
                  <a:pos x="f6273" y="f6274"/>
                </a:cxn>
                <a:cxn ang="f4864">
                  <a:pos x="f6281" y="f6282"/>
                </a:cxn>
                <a:cxn ang="f4864">
                  <a:pos x="f6283" y="f6284"/>
                </a:cxn>
                <a:cxn ang="f4864">
                  <a:pos x="f6285" y="f6247"/>
                </a:cxn>
                <a:cxn ang="f4864">
                  <a:pos x="f6286" y="f6253"/>
                </a:cxn>
                <a:cxn ang="f4864">
                  <a:pos x="f6287" y="f6288"/>
                </a:cxn>
                <a:cxn ang="f4864">
                  <a:pos x="f6281" y="f6282"/>
                </a:cxn>
                <a:cxn ang="f4864">
                  <a:pos x="f6289" y="f6282"/>
                </a:cxn>
                <a:cxn ang="f4864">
                  <a:pos x="f6290" y="f6284"/>
                </a:cxn>
                <a:cxn ang="f4864">
                  <a:pos x="f6291" y="f6247"/>
                </a:cxn>
                <a:cxn ang="f4864">
                  <a:pos x="f6292" y="f6253"/>
                </a:cxn>
                <a:cxn ang="f4864">
                  <a:pos x="f6293" y="f6288"/>
                </a:cxn>
                <a:cxn ang="f4864">
                  <a:pos x="f6289" y="f6282"/>
                </a:cxn>
                <a:cxn ang="f4864">
                  <a:pos x="f6294" y="f6282"/>
                </a:cxn>
                <a:cxn ang="f4864">
                  <a:pos x="f6295" y="f6284"/>
                </a:cxn>
                <a:cxn ang="f4864">
                  <a:pos x="f6296" y="f6247"/>
                </a:cxn>
                <a:cxn ang="f4864">
                  <a:pos x="f6297" y="f6253"/>
                </a:cxn>
                <a:cxn ang="f4864">
                  <a:pos x="f6298" y="f6288"/>
                </a:cxn>
                <a:cxn ang="f4864">
                  <a:pos x="f6294" y="f6282"/>
                </a:cxn>
                <a:cxn ang="f4864">
                  <a:pos x="f6299" y="f6300"/>
                </a:cxn>
                <a:cxn ang="f4864">
                  <a:pos x="f6301" y="f6302"/>
                </a:cxn>
                <a:cxn ang="f4864">
                  <a:pos x="f6303" y="f6272"/>
                </a:cxn>
                <a:cxn ang="f4864">
                  <a:pos x="f6304" y="f6305"/>
                </a:cxn>
                <a:cxn ang="f4864">
                  <a:pos x="f6306" y="f6307"/>
                </a:cxn>
                <a:cxn ang="f4864">
                  <a:pos x="f6299" y="f6300"/>
                </a:cxn>
                <a:cxn ang="f4864">
                  <a:pos x="f6308" y="f6309"/>
                </a:cxn>
                <a:cxn ang="f4864">
                  <a:pos x="f6310" y="f6307"/>
                </a:cxn>
                <a:cxn ang="f4864">
                  <a:pos x="f6311" y="f6305"/>
                </a:cxn>
                <a:cxn ang="f4864">
                  <a:pos x="f6312" y="f6313"/>
                </a:cxn>
                <a:cxn ang="f4864">
                  <a:pos x="f6314" y="f6315"/>
                </a:cxn>
                <a:cxn ang="f4864">
                  <a:pos x="f6308" y="f6309"/>
                </a:cxn>
                <a:cxn ang="f4864">
                  <a:pos x="f6316" y="f6317"/>
                </a:cxn>
                <a:cxn ang="f4864">
                  <a:pos x="f6318" y="f6315"/>
                </a:cxn>
                <a:cxn ang="f4864">
                  <a:pos x="f6319" y="f6313"/>
                </a:cxn>
                <a:cxn ang="f4864">
                  <a:pos x="f6320" y="f6321"/>
                </a:cxn>
                <a:cxn ang="f4864">
                  <a:pos x="f6322" y="f6323"/>
                </a:cxn>
                <a:cxn ang="f4864">
                  <a:pos x="f6316" y="f6317"/>
                </a:cxn>
                <a:cxn ang="f4864">
                  <a:pos x="f6324" y="f6317"/>
                </a:cxn>
                <a:cxn ang="f4864">
                  <a:pos x="f6325" y="f6315"/>
                </a:cxn>
                <a:cxn ang="f4864">
                  <a:pos x="f6326" y="f6313"/>
                </a:cxn>
                <a:cxn ang="f4864">
                  <a:pos x="f6327" y="f6321"/>
                </a:cxn>
                <a:cxn ang="f4864">
                  <a:pos x="f6328" y="f6323"/>
                </a:cxn>
                <a:cxn ang="f4864">
                  <a:pos x="f6324" y="f6317"/>
                </a:cxn>
                <a:cxn ang="f4864">
                  <a:pos x="f6329" y="f6330"/>
                </a:cxn>
                <a:cxn ang="f4864">
                  <a:pos x="f6331" y="f6332"/>
                </a:cxn>
                <a:cxn ang="f4864">
                  <a:pos x="f6333" y="f6334"/>
                </a:cxn>
                <a:cxn ang="f4864">
                  <a:pos x="f6335" y="f6336"/>
                </a:cxn>
                <a:cxn ang="f4864">
                  <a:pos x="f6337" y="f6338"/>
                </a:cxn>
                <a:cxn ang="f4864">
                  <a:pos x="f6329" y="f6330"/>
                </a:cxn>
                <a:cxn ang="f4864">
                  <a:pos x="f6339" y="f6340"/>
                </a:cxn>
                <a:cxn ang="f4864">
                  <a:pos x="f6341" y="f6342"/>
                </a:cxn>
                <a:cxn ang="f4864">
                  <a:pos x="f6343" y="f6344"/>
                </a:cxn>
                <a:cxn ang="f4864">
                  <a:pos x="f6148" y="f6345"/>
                </a:cxn>
                <a:cxn ang="f4864">
                  <a:pos x="f6346" y="f6347"/>
                </a:cxn>
                <a:cxn ang="f4864">
                  <a:pos x="f6339" y="f6340"/>
                </a:cxn>
                <a:cxn ang="f4864">
                  <a:pos x="f6348" y="f6349"/>
                </a:cxn>
                <a:cxn ang="f4864">
                  <a:pos x="f6350" y="f6347"/>
                </a:cxn>
                <a:cxn ang="f4864">
                  <a:pos x="f6351" y="f6345"/>
                </a:cxn>
                <a:cxn ang="f4864">
                  <a:pos x="f6352" y="f6353"/>
                </a:cxn>
                <a:cxn ang="f4864">
                  <a:pos x="f6354" y="f6355"/>
                </a:cxn>
                <a:cxn ang="f4864">
                  <a:pos x="f6348" y="f6349"/>
                </a:cxn>
                <a:cxn ang="f4864">
                  <a:pos x="f6356" y="f6349"/>
                </a:cxn>
                <a:cxn ang="f4864">
                  <a:pos x="f6357" y="f6347"/>
                </a:cxn>
                <a:cxn ang="f4864">
                  <a:pos x="f6358" y="f6345"/>
                </a:cxn>
                <a:cxn ang="f4864">
                  <a:pos x="f6359" y="f6353"/>
                </a:cxn>
                <a:cxn ang="f4864">
                  <a:pos x="f6360" y="f6355"/>
                </a:cxn>
                <a:cxn ang="f4864">
                  <a:pos x="f6356" y="f6349"/>
                </a:cxn>
                <a:cxn ang="f4864">
                  <a:pos x="f6361" y="f6362"/>
                </a:cxn>
                <a:cxn ang="f4864">
                  <a:pos x="f6363" y="f6364"/>
                </a:cxn>
                <a:cxn ang="f4864">
                  <a:pos x="f6365" y="f6315"/>
                </a:cxn>
                <a:cxn ang="f4864">
                  <a:pos x="f6366" y="f6323"/>
                </a:cxn>
                <a:cxn ang="f4864">
                  <a:pos x="f6367" y="f6368"/>
                </a:cxn>
                <a:cxn ang="f4864">
                  <a:pos x="f6361" y="f6362"/>
                </a:cxn>
                <a:cxn ang="f4864">
                  <a:pos x="f6369" y="f6362"/>
                </a:cxn>
                <a:cxn ang="f4864">
                  <a:pos x="f6370" y="f6364"/>
                </a:cxn>
                <a:cxn ang="f4864">
                  <a:pos x="f6371" y="f6315"/>
                </a:cxn>
                <a:cxn ang="f4864">
                  <a:pos x="f6372" y="f6323"/>
                </a:cxn>
                <a:cxn ang="f4864">
                  <a:pos x="f6373" y="f6368"/>
                </a:cxn>
                <a:cxn ang="f4864">
                  <a:pos x="f6369" y="f6362"/>
                </a:cxn>
                <a:cxn ang="f4864">
                  <a:pos x="f6374" y="f6375"/>
                </a:cxn>
                <a:cxn ang="f4864">
                  <a:pos x="f6376" y="f6355"/>
                </a:cxn>
                <a:cxn ang="f4864">
                  <a:pos x="f6377" y="f6353"/>
                </a:cxn>
                <a:cxn ang="f4864">
                  <a:pos x="f6378" y="f6332"/>
                </a:cxn>
                <a:cxn ang="f4864">
                  <a:pos x="f6379" y="f6380"/>
                </a:cxn>
                <a:cxn ang="f4864">
                  <a:pos x="f6374" y="f6375"/>
                </a:cxn>
                <a:cxn ang="f4864">
                  <a:pos x="f6381" y="f6382"/>
                </a:cxn>
                <a:cxn ang="f4864">
                  <a:pos x="f6383" y="f6380"/>
                </a:cxn>
                <a:cxn ang="f4864">
                  <a:pos x="f6384" y="f6332"/>
                </a:cxn>
                <a:cxn ang="f4864">
                  <a:pos x="f6385" y="f6338"/>
                </a:cxn>
                <a:cxn ang="f4864">
                  <a:pos x="f6386" y="f6387"/>
                </a:cxn>
                <a:cxn ang="f4864">
                  <a:pos x="f6381" y="f6382"/>
                </a:cxn>
                <a:cxn ang="f4864">
                  <a:pos x="f6388" y="f6389"/>
                </a:cxn>
                <a:cxn ang="f4864">
                  <a:pos x="f6390" y="f6387"/>
                </a:cxn>
                <a:cxn ang="f4864">
                  <a:pos x="f6391" y="f6338"/>
                </a:cxn>
                <a:cxn ang="f4864">
                  <a:pos x="f6392" y="f6393"/>
                </a:cxn>
                <a:cxn ang="f4864">
                  <a:pos x="f6394" y="f6395"/>
                </a:cxn>
                <a:cxn ang="f4864">
                  <a:pos x="f6388" y="f6389"/>
                </a:cxn>
                <a:cxn ang="f4864">
                  <a:pos x="f6396" y="f6397"/>
                </a:cxn>
                <a:cxn ang="f4864">
                  <a:pos x="f6221" y="f6398"/>
                </a:cxn>
                <a:cxn ang="f4864">
                  <a:pos x="f6399" y="f6400"/>
                </a:cxn>
                <a:cxn ang="f4864">
                  <a:pos x="f6401" y="f6402"/>
                </a:cxn>
                <a:cxn ang="f4864">
                  <a:pos x="f6403" y="f6404"/>
                </a:cxn>
                <a:cxn ang="f4864">
                  <a:pos x="f6396" y="f6397"/>
                </a:cxn>
                <a:cxn ang="f4864">
                  <a:pos x="f6405" y="f6397"/>
                </a:cxn>
                <a:cxn ang="f4864">
                  <a:pos x="f6406" y="f6398"/>
                </a:cxn>
                <a:cxn ang="f4864">
                  <a:pos x="f6407" y="f6400"/>
                </a:cxn>
                <a:cxn ang="f4864">
                  <a:pos x="f6408" y="f6402"/>
                </a:cxn>
                <a:cxn ang="f4864">
                  <a:pos x="f6409" y="f6404"/>
                </a:cxn>
                <a:cxn ang="f4864">
                  <a:pos x="f6405" y="f6397"/>
                </a:cxn>
                <a:cxn ang="f4864">
                  <a:pos x="f6410" y="f6411"/>
                </a:cxn>
                <a:cxn ang="f4864">
                  <a:pos x="f6412" y="f6413"/>
                </a:cxn>
                <a:cxn ang="f4864">
                  <a:pos x="f6414" y="f6415"/>
                </a:cxn>
                <a:cxn ang="f4864">
                  <a:pos x="f6416" y="f6417"/>
                </a:cxn>
                <a:cxn ang="f4864">
                  <a:pos x="f6418" y="f6419"/>
                </a:cxn>
                <a:cxn ang="f4864">
                  <a:pos x="f6410" y="f6411"/>
                </a:cxn>
                <a:cxn ang="f4864">
                  <a:pos x="f6420" y="f6411"/>
                </a:cxn>
                <a:cxn ang="f4864">
                  <a:pos x="f6421" y="f6413"/>
                </a:cxn>
                <a:cxn ang="f4864">
                  <a:pos x="f6422" y="f6415"/>
                </a:cxn>
                <a:cxn ang="f4864">
                  <a:pos x="f6423" y="f6417"/>
                </a:cxn>
                <a:cxn ang="f4864">
                  <a:pos x="f6424" y="f6419"/>
                </a:cxn>
                <a:cxn ang="f4864">
                  <a:pos x="f6420" y="f6411"/>
                </a:cxn>
                <a:cxn ang="f4864">
                  <a:pos x="f6425" y="f6426"/>
                </a:cxn>
                <a:cxn ang="f4864">
                  <a:pos x="f6427" y="f6428"/>
                </a:cxn>
                <a:cxn ang="f4864">
                  <a:pos x="f6429" y="f6430"/>
                </a:cxn>
                <a:cxn ang="f4864">
                  <a:pos x="f6431" y="f6398"/>
                </a:cxn>
                <a:cxn ang="f4864">
                  <a:pos x="f6432" y="f6433"/>
                </a:cxn>
                <a:cxn ang="f4864">
                  <a:pos x="f6425" y="f6426"/>
                </a:cxn>
                <a:cxn ang="f4864">
                  <a:pos x="f6434" y="f6435"/>
                </a:cxn>
                <a:cxn ang="f4864">
                  <a:pos x="f6436" y="f6437"/>
                </a:cxn>
                <a:cxn ang="f4864">
                  <a:pos x="f6438" y="f6404"/>
                </a:cxn>
                <a:cxn ang="f4864">
                  <a:pos x="f6275" y="f6439"/>
                </a:cxn>
                <a:cxn ang="f4864">
                  <a:pos x="f6440" y="f6441"/>
                </a:cxn>
                <a:cxn ang="f4864">
                  <a:pos x="f6434" y="f6435"/>
                </a:cxn>
                <a:cxn ang="f4864">
                  <a:pos x="f6442" y="f6443"/>
                </a:cxn>
                <a:cxn ang="f4864">
                  <a:pos x="f6444" y="f6445"/>
                </a:cxn>
                <a:cxn ang="f4864">
                  <a:pos x="f6446" y="f6447"/>
                </a:cxn>
                <a:cxn ang="f4864">
                  <a:pos x="f6448" y="f6449"/>
                </a:cxn>
                <a:cxn ang="f4864">
                  <a:pos x="f6450" y="f6451"/>
                </a:cxn>
                <a:cxn ang="f4864">
                  <a:pos x="f6442" y="f6443"/>
                </a:cxn>
                <a:cxn ang="f4864">
                  <a:pos x="f6452" y="f6443"/>
                </a:cxn>
                <a:cxn ang="f4864">
                  <a:pos x="f6453" y="f6445"/>
                </a:cxn>
                <a:cxn ang="f4864">
                  <a:pos x="f6454" y="f6447"/>
                </a:cxn>
                <a:cxn ang="f4864">
                  <a:pos x="f6455" y="f6449"/>
                </a:cxn>
                <a:cxn ang="f4864">
                  <a:pos x="f6456" y="f6451"/>
                </a:cxn>
                <a:cxn ang="f4864">
                  <a:pos x="f6452" y="f6443"/>
                </a:cxn>
                <a:cxn ang="f4864">
                  <a:pos x="f6137" y="f6443"/>
                </a:cxn>
                <a:cxn ang="f4864">
                  <a:pos x="f6139" y="f6445"/>
                </a:cxn>
                <a:cxn ang="f4864">
                  <a:pos x="f6457" y="f6447"/>
                </a:cxn>
                <a:cxn ang="f4864">
                  <a:pos x="f6144" y="f6449"/>
                </a:cxn>
                <a:cxn ang="f4864">
                  <a:pos x="f6145" y="f6451"/>
                </a:cxn>
                <a:cxn ang="f4864">
                  <a:pos x="f6137" y="f6443"/>
                </a:cxn>
                <a:cxn ang="f4864">
                  <a:pos x="f6458" y="f6459"/>
                </a:cxn>
                <a:cxn ang="f4864">
                  <a:pos x="f6460" y="f6461"/>
                </a:cxn>
                <a:cxn ang="f4864">
                  <a:pos x="f6462" y="f6463"/>
                </a:cxn>
                <a:cxn ang="f4864">
                  <a:pos x="f6464" y="f6465"/>
                </a:cxn>
                <a:cxn ang="f4864">
                  <a:pos x="f6466" y="f6467"/>
                </a:cxn>
                <a:cxn ang="f4864">
                  <a:pos x="f6458" y="f6459"/>
                </a:cxn>
                <a:cxn ang="f4864">
                  <a:pos x="f6468" y="f6469"/>
                </a:cxn>
                <a:cxn ang="f4864">
                  <a:pos x="f6470" y="f6471"/>
                </a:cxn>
                <a:cxn ang="f4864">
                  <a:pos x="f6472" y="f6473"/>
                </a:cxn>
                <a:cxn ang="f4864">
                  <a:pos x="f6474" y="f6475"/>
                </a:cxn>
                <a:cxn ang="f4864">
                  <a:pos x="f6476" y="f6477"/>
                </a:cxn>
                <a:cxn ang="f4864">
                  <a:pos x="f6468" y="f6469"/>
                </a:cxn>
                <a:cxn ang="f4864">
                  <a:pos x="f6478" y="f6479"/>
                </a:cxn>
                <a:cxn ang="f4864">
                  <a:pos x="f6480" y="f6477"/>
                </a:cxn>
                <a:cxn ang="f4864">
                  <a:pos x="f6481" y="f6475"/>
                </a:cxn>
                <a:cxn ang="f4864">
                  <a:pos x="f6482" y="f6483"/>
                </a:cxn>
                <a:cxn ang="f4864">
                  <a:pos x="f6484" y="f6485"/>
                </a:cxn>
                <a:cxn ang="f4864">
                  <a:pos x="f6478" y="f6479"/>
                </a:cxn>
                <a:cxn ang="f4864">
                  <a:pos x="f6486" y="f6487"/>
                </a:cxn>
                <a:cxn ang="f4864">
                  <a:pos x="f6488" y="f6489"/>
                </a:cxn>
                <a:cxn ang="f4864">
                  <a:pos x="f6490" y="f6491"/>
                </a:cxn>
                <a:cxn ang="f4864">
                  <a:pos x="f6492" y="f6493"/>
                </a:cxn>
                <a:cxn ang="f4864">
                  <a:pos x="f6164" y="f6494"/>
                </a:cxn>
                <a:cxn ang="f4864">
                  <a:pos x="f6486" y="f6487"/>
                </a:cxn>
                <a:cxn ang="f4864">
                  <a:pos x="f6495" y="f6487"/>
                </a:cxn>
                <a:cxn ang="f4864">
                  <a:pos x="f6496" y="f6489"/>
                </a:cxn>
                <a:cxn ang="f4864">
                  <a:pos x="f6497" y="f6491"/>
                </a:cxn>
                <a:cxn ang="f4864">
                  <a:pos x="f6498" y="f6493"/>
                </a:cxn>
                <a:cxn ang="f4864">
                  <a:pos x="f6499" y="f6494"/>
                </a:cxn>
                <a:cxn ang="f4864">
                  <a:pos x="f6495" y="f6487"/>
                </a:cxn>
                <a:cxn ang="f4864">
                  <a:pos x="f6500" y="f6501"/>
                </a:cxn>
                <a:cxn ang="f4864">
                  <a:pos x="f6502" y="f6503"/>
                </a:cxn>
                <a:cxn ang="f4864">
                  <a:pos x="f6504" y="f6451"/>
                </a:cxn>
                <a:cxn ang="f4864">
                  <a:pos x="f6505" y="f6471"/>
                </a:cxn>
                <a:cxn ang="f4864">
                  <a:pos x="f6506" y="f6507"/>
                </a:cxn>
                <a:cxn ang="f4864">
                  <a:pos x="f6500" y="f6501"/>
                </a:cxn>
                <a:cxn ang="f4864">
                  <a:pos x="f6508" y="f6509"/>
                </a:cxn>
                <a:cxn ang="f4864">
                  <a:pos x="f6510" y="f6511"/>
                </a:cxn>
                <a:cxn ang="f4864">
                  <a:pos x="f6079" y="f6461"/>
                </a:cxn>
                <a:cxn ang="f4864">
                  <a:pos x="f6512" y="f6467"/>
                </a:cxn>
                <a:cxn ang="f4864">
                  <a:pos x="f6513" y="f6514"/>
                </a:cxn>
                <a:cxn ang="f4864">
                  <a:pos x="f6508" y="f6509"/>
                </a:cxn>
                <a:cxn ang="f4864">
                  <a:pos x="f6207" y="f6515"/>
                </a:cxn>
                <a:cxn ang="f4864">
                  <a:pos x="f6209" y="f6507"/>
                </a:cxn>
                <a:cxn ang="f4864">
                  <a:pos x="f6211" y="f6471"/>
                </a:cxn>
                <a:cxn ang="f4864">
                  <a:pos x="f6213" y="f6477"/>
                </a:cxn>
                <a:cxn ang="f4864">
                  <a:pos x="f6215" y="f6516"/>
                </a:cxn>
                <a:cxn ang="f4864">
                  <a:pos x="f6207" y="f6515"/>
                </a:cxn>
                <a:cxn ang="f4864">
                  <a:pos x="f6517" y="f6518"/>
                </a:cxn>
                <a:cxn ang="f4864">
                  <a:pos x="f6519" y="f6516"/>
                </a:cxn>
                <a:cxn ang="f4864">
                  <a:pos x="f6153" y="f6477"/>
                </a:cxn>
                <a:cxn ang="f4864">
                  <a:pos x="f6520" y="f6485"/>
                </a:cxn>
                <a:cxn ang="f4864">
                  <a:pos x="f6521" y="f6522"/>
                </a:cxn>
                <a:cxn ang="f4864">
                  <a:pos x="f6517" y="f6518"/>
                </a:cxn>
                <a:cxn ang="f4864">
                  <a:pos x="f6523" y="f6524"/>
                </a:cxn>
                <a:cxn ang="f4864">
                  <a:pos x="f6525" y="f6526"/>
                </a:cxn>
                <a:cxn ang="f4864">
                  <a:pos x="f6527" y="f6528"/>
                </a:cxn>
                <a:cxn ang="f4864">
                  <a:pos x="f6529" y="f6530"/>
                </a:cxn>
                <a:cxn ang="f4864">
                  <a:pos x="f6531" y="f6532"/>
                </a:cxn>
                <a:cxn ang="f4864">
                  <a:pos x="f6523" y="f6524"/>
                </a:cxn>
                <a:cxn ang="f4864">
                  <a:pos x="f6533" y="f6534"/>
                </a:cxn>
                <a:cxn ang="f4864">
                  <a:pos x="f6187" y="f6522"/>
                </a:cxn>
                <a:cxn ang="f4864">
                  <a:pos x="f6185" y="f6485"/>
                </a:cxn>
                <a:cxn ang="f4864">
                  <a:pos x="f6535" y="f6536"/>
                </a:cxn>
                <a:cxn ang="f4864">
                  <a:pos x="f6537" y="f6538"/>
                </a:cxn>
                <a:cxn ang="f4864">
                  <a:pos x="f6533" y="f6534"/>
                </a:cxn>
                <a:cxn ang="f4864">
                  <a:pos x="f6539" y="f6534"/>
                </a:cxn>
                <a:cxn ang="f4864">
                  <a:pos x="f6248" y="f6522"/>
                </a:cxn>
                <a:cxn ang="f4864">
                  <a:pos x="f6540" y="f6485"/>
                </a:cxn>
                <a:cxn ang="f4864">
                  <a:pos x="f6541" y="f6536"/>
                </a:cxn>
                <a:cxn ang="f4864">
                  <a:pos x="f6542" y="f6538"/>
                </a:cxn>
                <a:cxn ang="f4864">
                  <a:pos x="f6539" y="f6534"/>
                </a:cxn>
                <a:cxn ang="f4864">
                  <a:pos x="f6543" y="f6544"/>
                </a:cxn>
                <a:cxn ang="f4864">
                  <a:pos x="f6545" y="f6546"/>
                </a:cxn>
                <a:cxn ang="f4864">
                  <a:pos x="f6547" y="f6548"/>
                </a:cxn>
                <a:cxn ang="f4864">
                  <a:pos x="f6549" y="f6550"/>
                </a:cxn>
                <a:cxn ang="f4864">
                  <a:pos x="f6551" y="f6552"/>
                </a:cxn>
                <a:cxn ang="f4864">
                  <a:pos x="f6543" y="f6544"/>
                </a:cxn>
                <a:cxn ang="f4864">
                  <a:pos x="f6553" y="f6554"/>
                </a:cxn>
                <a:cxn ang="f4864">
                  <a:pos x="f6555" y="f6552"/>
                </a:cxn>
                <a:cxn ang="f4864">
                  <a:pos x="f6556" y="f6550"/>
                </a:cxn>
                <a:cxn ang="f4864">
                  <a:pos x="f6199" y="f6557"/>
                </a:cxn>
                <a:cxn ang="f4864">
                  <a:pos x="f6558" y="f6559"/>
                </a:cxn>
                <a:cxn ang="f4864">
                  <a:pos x="f6553" y="f6554"/>
                </a:cxn>
                <a:cxn ang="f4864">
                  <a:pos x="f6560" y="f6561"/>
                </a:cxn>
                <a:cxn ang="f4864">
                  <a:pos x="f6562" y="f6563"/>
                </a:cxn>
                <a:cxn ang="f4864">
                  <a:pos x="f6564" y="f6522"/>
                </a:cxn>
                <a:cxn ang="f4864">
                  <a:pos x="f6565" y="f6538"/>
                </a:cxn>
                <a:cxn ang="f4864">
                  <a:pos x="f6566" y="f6567"/>
                </a:cxn>
                <a:cxn ang="f4864">
                  <a:pos x="f6560" y="f6561"/>
                </a:cxn>
                <a:cxn ang="f4864">
                  <a:pos x="f6568" y="f6569"/>
                </a:cxn>
                <a:cxn ang="f4864">
                  <a:pos x="f6570" y="f6571"/>
                </a:cxn>
                <a:cxn ang="f4864">
                  <a:pos x="f6572" y="f6573"/>
                </a:cxn>
                <a:cxn ang="f4864">
                  <a:pos x="f6574" y="f6575"/>
                </a:cxn>
                <a:cxn ang="f4864">
                  <a:pos x="f6576" y="f6577"/>
                </a:cxn>
                <a:cxn ang="f4864">
                  <a:pos x="f6568" y="f6569"/>
                </a:cxn>
                <a:cxn ang="f4864">
                  <a:pos x="f6578" y="f6579"/>
                </a:cxn>
                <a:cxn ang="f4864">
                  <a:pos x="f6580" y="f6581"/>
                </a:cxn>
                <a:cxn ang="f4864">
                  <a:pos x="f6582" y="f6559"/>
                </a:cxn>
                <a:cxn ang="f4864">
                  <a:pos x="f6583" y="f6584"/>
                </a:cxn>
                <a:cxn ang="f4864">
                  <a:pos x="f6585" y="f6586"/>
                </a:cxn>
                <a:cxn ang="f4864">
                  <a:pos x="f6578" y="f6579"/>
                </a:cxn>
                <a:cxn ang="f4864">
                  <a:pos x="f6587" y="f6579"/>
                </a:cxn>
                <a:cxn ang="f4864">
                  <a:pos x="f6588" y="f6581"/>
                </a:cxn>
                <a:cxn ang="f4864">
                  <a:pos x="f6232" y="f6559"/>
                </a:cxn>
                <a:cxn ang="f4864">
                  <a:pos x="f6589" y="f6584"/>
                </a:cxn>
                <a:cxn ang="f4864">
                  <a:pos x="f6590" y="f6586"/>
                </a:cxn>
                <a:cxn ang="f4864">
                  <a:pos x="f6587" y="f6579"/>
                </a:cxn>
                <a:cxn ang="f4864">
                  <a:pos x="f6591" y="f6592"/>
                </a:cxn>
                <a:cxn ang="f4864">
                  <a:pos x="f6593" y="f6594"/>
                </a:cxn>
                <a:cxn ang="f4864">
                  <a:pos x="f6595" y="f6596"/>
                </a:cxn>
                <a:cxn ang="f4864">
                  <a:pos x="f6597" y="f6598"/>
                </a:cxn>
                <a:cxn ang="f4864">
                  <a:pos x="f6285" y="f6599"/>
                </a:cxn>
                <a:cxn ang="f4864">
                  <a:pos x="f6591" y="f6592"/>
                </a:cxn>
                <a:cxn ang="f4864">
                  <a:pos x="f6289" y="f6592"/>
                </a:cxn>
                <a:cxn ang="f4864">
                  <a:pos x="f6290" y="f6594"/>
                </a:cxn>
                <a:cxn ang="f4864">
                  <a:pos x="f6291" y="f6596"/>
                </a:cxn>
                <a:cxn ang="f4864">
                  <a:pos x="f6292" y="f6598"/>
                </a:cxn>
                <a:cxn ang="f4864">
                  <a:pos x="f6293" y="f6599"/>
                </a:cxn>
                <a:cxn ang="f4864">
                  <a:pos x="f6289" y="f6592"/>
                </a:cxn>
                <a:cxn ang="f4864">
                  <a:pos x="f6600" y="f6601"/>
                </a:cxn>
                <a:cxn ang="f4864">
                  <a:pos x="f6602" y="f6603"/>
                </a:cxn>
                <a:cxn ang="f4864">
                  <a:pos x="f6604" y="f6605"/>
                </a:cxn>
                <a:cxn ang="f4864">
                  <a:pos x="f6606" y="f6607"/>
                </a:cxn>
                <a:cxn ang="f4864">
                  <a:pos x="f6270" y="f6608"/>
                </a:cxn>
                <a:cxn ang="f4864">
                  <a:pos x="f6600" y="f6601"/>
                </a:cxn>
                <a:cxn ang="f4864">
                  <a:pos x="f6171" y="f6601"/>
                </a:cxn>
                <a:cxn ang="f4864">
                  <a:pos x="f6173" y="f6603"/>
                </a:cxn>
                <a:cxn ang="f4864">
                  <a:pos x="f6174" y="f6605"/>
                </a:cxn>
                <a:cxn ang="f4864">
                  <a:pos x="f6175" y="f6607"/>
                </a:cxn>
                <a:cxn ang="f4864">
                  <a:pos x="f6177" y="f6608"/>
                </a:cxn>
                <a:cxn ang="f4864">
                  <a:pos x="f6171" y="f6601"/>
                </a:cxn>
                <a:cxn ang="f4864">
                  <a:pos x="f6609" y="f6610"/>
                </a:cxn>
                <a:cxn ang="f4864">
                  <a:pos x="f6611" y="f6612"/>
                </a:cxn>
                <a:cxn ang="f4864">
                  <a:pos x="f6265" y="f6581"/>
                </a:cxn>
                <a:cxn ang="f4864">
                  <a:pos x="f6613" y="f6586"/>
                </a:cxn>
                <a:cxn ang="f4864">
                  <a:pos x="f6614" y="f6615"/>
                </a:cxn>
                <a:cxn ang="f4864">
                  <a:pos x="f6609" y="f6610"/>
                </a:cxn>
                <a:cxn ang="f4864">
                  <a:pos x="f6616" y="f6617"/>
                </a:cxn>
                <a:cxn ang="f4864">
                  <a:pos x="f6476" y="f6615"/>
                </a:cxn>
                <a:cxn ang="f4864">
                  <a:pos x="f6474" y="f6586"/>
                </a:cxn>
                <a:cxn ang="f4864">
                  <a:pos x="f6618" y="f6619"/>
                </a:cxn>
                <a:cxn ang="f4864">
                  <a:pos x="f6620" y="f6621"/>
                </a:cxn>
                <a:cxn ang="f4864">
                  <a:pos x="f6616" y="f6617"/>
                </a:cxn>
                <a:cxn ang="f4864">
                  <a:pos x="f6622" y="f6623"/>
                </a:cxn>
                <a:cxn ang="f4864">
                  <a:pos x="f6624" y="f6621"/>
                </a:cxn>
                <a:cxn ang="f4864">
                  <a:pos x="f6310" y="f6619"/>
                </a:cxn>
                <a:cxn ang="f4864">
                  <a:pos x="f6314" y="f6594"/>
                </a:cxn>
                <a:cxn ang="f4864">
                  <a:pos x="f6625" y="f6626"/>
                </a:cxn>
                <a:cxn ang="f4864">
                  <a:pos x="f6622" y="f6623"/>
                </a:cxn>
                <a:cxn ang="f4864">
                  <a:pos x="f6627" y="f6628"/>
                </a:cxn>
                <a:cxn ang="f4864">
                  <a:pos x="f6629" y="f6626"/>
                </a:cxn>
                <a:cxn ang="f4864">
                  <a:pos x="f6341" y="f6594"/>
                </a:cxn>
                <a:cxn ang="f4864">
                  <a:pos x="f6346" y="f6599"/>
                </a:cxn>
                <a:cxn ang="f4864">
                  <a:pos x="f6630" y="f6631"/>
                </a:cxn>
                <a:cxn ang="f4864">
                  <a:pos x="f6627" y="f6628"/>
                </a:cxn>
                <a:cxn ang="f4864">
                  <a:pos x="f6632" y="f6633"/>
                </a:cxn>
                <a:cxn ang="f4864">
                  <a:pos x="f6634" y="f6631"/>
                </a:cxn>
                <a:cxn ang="f4864">
                  <a:pos x="f6635" y="f6599"/>
                </a:cxn>
                <a:cxn ang="f4864">
                  <a:pos x="f6636" y="f6637"/>
                </a:cxn>
                <a:cxn ang="f4864">
                  <a:pos x="f6638" y="f6639"/>
                </a:cxn>
                <a:cxn ang="f4864">
                  <a:pos x="f6632" y="f6633"/>
                </a:cxn>
                <a:cxn ang="f4864">
                  <a:pos x="f6640" y="f6633"/>
                </a:cxn>
                <a:cxn ang="f4864">
                  <a:pos x="f6641" y="f6631"/>
                </a:cxn>
                <a:cxn ang="f4864">
                  <a:pos x="f6642" y="f6599"/>
                </a:cxn>
                <a:cxn ang="f4864">
                  <a:pos x="f6643" y="f6637"/>
                </a:cxn>
                <a:cxn ang="f4864">
                  <a:pos x="f6644" y="f6639"/>
                </a:cxn>
                <a:cxn ang="f4864">
                  <a:pos x="f6640" y="f6633"/>
                </a:cxn>
                <a:cxn ang="f4864">
                  <a:pos x="f6645" y="f6646"/>
                </a:cxn>
                <a:cxn ang="f4864">
                  <a:pos x="f6647" y="f6648"/>
                </a:cxn>
                <a:cxn ang="f4864">
                  <a:pos x="f6649" y="f6650"/>
                </a:cxn>
                <a:cxn ang="f4864">
                  <a:pos x="f6651" y="f6652"/>
                </a:cxn>
                <a:cxn ang="f4864">
                  <a:pos x="f6653" y="f6654"/>
                </a:cxn>
                <a:cxn ang="f4864">
                  <a:pos x="f6645" y="f6646"/>
                </a:cxn>
                <a:cxn ang="f4864">
                  <a:pos x="f6655" y="f6646"/>
                </a:cxn>
                <a:cxn ang="f4864">
                  <a:pos x="f6656" y="f6648"/>
                </a:cxn>
                <a:cxn ang="f4864">
                  <a:pos x="f6657" y="f6650"/>
                </a:cxn>
                <a:cxn ang="f4864">
                  <a:pos x="f6658" y="f6652"/>
                </a:cxn>
                <a:cxn ang="f4864">
                  <a:pos x="f6659" y="f6654"/>
                </a:cxn>
                <a:cxn ang="f4864">
                  <a:pos x="f6655" y="f6646"/>
                </a:cxn>
                <a:cxn ang="f4864">
                  <a:pos x="f6660" y="f6646"/>
                </a:cxn>
                <a:cxn ang="f4864">
                  <a:pos x="f6661" y="f6648"/>
                </a:cxn>
                <a:cxn ang="f4864">
                  <a:pos x="f6662" y="f6650"/>
                </a:cxn>
                <a:cxn ang="f4864">
                  <a:pos x="f6663" y="f6652"/>
                </a:cxn>
                <a:cxn ang="f4864">
                  <a:pos x="f6664" y="f6654"/>
                </a:cxn>
                <a:cxn ang="f4864">
                  <a:pos x="f6660" y="f6646"/>
                </a:cxn>
                <a:cxn ang="f4864">
                  <a:pos x="f6665" y="f6666"/>
                </a:cxn>
                <a:cxn ang="f4864">
                  <a:pos x="f6667" y="f6668"/>
                </a:cxn>
                <a:cxn ang="f4864">
                  <a:pos x="f6669" y="f6670"/>
                </a:cxn>
                <a:cxn ang="f4864">
                  <a:pos x="f6671" y="f6672"/>
                </a:cxn>
                <a:cxn ang="f4864">
                  <a:pos x="f6673" y="f6674"/>
                </a:cxn>
                <a:cxn ang="f4864">
                  <a:pos x="f6665" y="f6666"/>
                </a:cxn>
                <a:cxn ang="f4864">
                  <a:pos x="f6675" y="f6676"/>
                </a:cxn>
                <a:cxn ang="f4864">
                  <a:pos x="f6677" y="f6678"/>
                </a:cxn>
                <a:cxn ang="f4864">
                  <a:pos x="f6379" y="f6631"/>
                </a:cxn>
                <a:cxn ang="f4864">
                  <a:pos x="f6679" y="f6639"/>
                </a:cxn>
                <a:cxn ang="f4864">
                  <a:pos x="f6680" y="f6681"/>
                </a:cxn>
                <a:cxn ang="f4864">
                  <a:pos x="f6675" y="f6676"/>
                </a:cxn>
                <a:cxn ang="f4864">
                  <a:pos x="f6682" y="f6683"/>
                </a:cxn>
                <a:cxn ang="f4864">
                  <a:pos x="f6684" y="f6681"/>
                </a:cxn>
                <a:cxn ang="f4864">
                  <a:pos x="f6685" y="f6639"/>
                </a:cxn>
                <a:cxn ang="f4864">
                  <a:pos x="f6686" y="f6687"/>
                </a:cxn>
                <a:cxn ang="f4864">
                  <a:pos x="f6688" y="f6689"/>
                </a:cxn>
                <a:cxn ang="f4864">
                  <a:pos x="f6682" y="f6683"/>
                </a:cxn>
                <a:cxn ang="f4864">
                  <a:pos x="f6690" y="f6683"/>
                </a:cxn>
                <a:cxn ang="f4864">
                  <a:pos x="f6691" y="f6681"/>
                </a:cxn>
                <a:cxn ang="f4864">
                  <a:pos x="f6692" y="f6639"/>
                </a:cxn>
                <a:cxn ang="f4864">
                  <a:pos x="f6693" y="f6687"/>
                </a:cxn>
                <a:cxn ang="f4864">
                  <a:pos x="f6694" y="f6689"/>
                </a:cxn>
                <a:cxn ang="f4864">
                  <a:pos x="f6690" y="f6683"/>
                </a:cxn>
                <a:cxn ang="f4864">
                  <a:pos x="f6695" y="f6696"/>
                </a:cxn>
                <a:cxn ang="f4864">
                  <a:pos x="f6697" y="f6698"/>
                </a:cxn>
                <a:cxn ang="f4864">
                  <a:pos x="f6699" y="f6700"/>
                </a:cxn>
                <a:cxn ang="f4864">
                  <a:pos x="f6701" y="f6648"/>
                </a:cxn>
                <a:cxn ang="f4864">
                  <a:pos x="f6702" y="f6703"/>
                </a:cxn>
                <a:cxn ang="f4864">
                  <a:pos x="f6695" y="f6696"/>
                </a:cxn>
                <a:cxn ang="f4864">
                  <a:pos x="f6189" y="f6704"/>
                </a:cxn>
                <a:cxn ang="f4864">
                  <a:pos x="f6191" y="f6705"/>
                </a:cxn>
                <a:cxn ang="f4864">
                  <a:pos x="f6193" y="f6674"/>
                </a:cxn>
                <a:cxn ang="f4864">
                  <a:pos x="f6194" y="f6706"/>
                </a:cxn>
                <a:cxn ang="f4864">
                  <a:pos x="f6195" y="f6707"/>
                </a:cxn>
                <a:cxn ang="f4864">
                  <a:pos x="f6189" y="f6704"/>
                </a:cxn>
                <a:cxn ang="f4864">
                  <a:pos x="f6452" y="f6708"/>
                </a:cxn>
                <a:cxn ang="f4864">
                  <a:pos x="f6709" y="f6710"/>
                </a:cxn>
                <a:cxn ang="f4864">
                  <a:pos x="f6711" y="f6712"/>
                </a:cxn>
                <a:cxn ang="f4864">
                  <a:pos x="f6455" y="f6713"/>
                </a:cxn>
                <a:cxn ang="f4864">
                  <a:pos x="f6456" y="f6714"/>
                </a:cxn>
                <a:cxn ang="f4864">
                  <a:pos x="f6452" y="f6708"/>
                </a:cxn>
                <a:cxn ang="f4864">
                  <a:pos x="f6715" y="f6716"/>
                </a:cxn>
                <a:cxn ang="f4864">
                  <a:pos x="f6717" y="f6718"/>
                </a:cxn>
                <a:cxn ang="f4864">
                  <a:pos x="f6719" y="f6710"/>
                </a:cxn>
                <a:cxn ang="f4864">
                  <a:pos x="f6720" y="f6714"/>
                </a:cxn>
                <a:cxn ang="f4864">
                  <a:pos x="f6721" y="f6722"/>
                </a:cxn>
                <a:cxn ang="f4864">
                  <a:pos x="f6715" y="f6716"/>
                </a:cxn>
                <a:cxn ang="f4864">
                  <a:pos x="f6329" y="f6723"/>
                </a:cxn>
                <a:cxn ang="f4864">
                  <a:pos x="f6331" y="f6724"/>
                </a:cxn>
                <a:cxn ang="f4864">
                  <a:pos x="f6333" y="f6725"/>
                </a:cxn>
                <a:cxn ang="f4864">
                  <a:pos x="f6335" y="f6726"/>
                </a:cxn>
                <a:cxn ang="f4864">
                  <a:pos x="f6337" y="f6727"/>
                </a:cxn>
                <a:cxn ang="f4864">
                  <a:pos x="f6329" y="f6723"/>
                </a:cxn>
                <a:cxn ang="f4864">
                  <a:pos x="f6728" y="f6729"/>
                </a:cxn>
                <a:cxn ang="f4864">
                  <a:pos x="f6730" y="f6722"/>
                </a:cxn>
                <a:cxn ang="f4864">
                  <a:pos x="f6731" y="f6714"/>
                </a:cxn>
                <a:cxn ang="f4864">
                  <a:pos x="f6732" y="f6733"/>
                </a:cxn>
                <a:cxn ang="f4864">
                  <a:pos x="f6734" y="f6735"/>
                </a:cxn>
                <a:cxn ang="f4864">
                  <a:pos x="f6728" y="f6729"/>
                </a:cxn>
                <a:cxn ang="f4864">
                  <a:pos x="f6736" y="f6737"/>
                </a:cxn>
                <a:cxn ang="f4864">
                  <a:pos x="f6738" y="f6735"/>
                </a:cxn>
                <a:cxn ang="f4864">
                  <a:pos x="f6739" y="f6733"/>
                </a:cxn>
                <a:cxn ang="f4864">
                  <a:pos x="f6740" y="f6741"/>
                </a:cxn>
                <a:cxn ang="f4864">
                  <a:pos x="f6636" y="f6742"/>
                </a:cxn>
                <a:cxn ang="f4864">
                  <a:pos x="f6736" y="f6737"/>
                </a:cxn>
                <a:cxn ang="f4864">
                  <a:pos x="f6743" y="f6744"/>
                </a:cxn>
                <a:cxn ang="f4864">
                  <a:pos x="f6745" y="f6746"/>
                </a:cxn>
                <a:cxn ang="f4864">
                  <a:pos x="f6747" y="f6748"/>
                </a:cxn>
                <a:cxn ang="f4864">
                  <a:pos x="f6749" y="f6750"/>
                </a:cxn>
                <a:cxn ang="f4864">
                  <a:pos x="f6751" y="f6752"/>
                </a:cxn>
                <a:cxn ang="f4864">
                  <a:pos x="f6743" y="f6744"/>
                </a:cxn>
                <a:cxn ang="f4864">
                  <a:pos x="f6396" y="f6753"/>
                </a:cxn>
                <a:cxn ang="f4864">
                  <a:pos x="f6221" y="f6742"/>
                </a:cxn>
                <a:cxn ang="f4864">
                  <a:pos x="f6399" y="f6754"/>
                </a:cxn>
                <a:cxn ang="f4864">
                  <a:pos x="f6401" y="f6755"/>
                </a:cxn>
                <a:cxn ang="f4864">
                  <a:pos x="f6403" y="f6756"/>
                </a:cxn>
                <a:cxn ang="f4864">
                  <a:pos x="f6396" y="f6753"/>
                </a:cxn>
                <a:cxn ang="f4864">
                  <a:pos x="f6757" y="f6753"/>
                </a:cxn>
                <a:cxn ang="f4864">
                  <a:pos x="f6758" y="f6742"/>
                </a:cxn>
                <a:cxn ang="f4864">
                  <a:pos x="f6759" y="f6754"/>
                </a:cxn>
                <a:cxn ang="f4864">
                  <a:pos x="f6760" y="f6755"/>
                </a:cxn>
                <a:cxn ang="f4864">
                  <a:pos x="f6761" y="f6756"/>
                </a:cxn>
                <a:cxn ang="f4864">
                  <a:pos x="f6757" y="f6753"/>
                </a:cxn>
                <a:cxn ang="f4864">
                  <a:pos x="f6762" y="f6753"/>
                </a:cxn>
                <a:cxn ang="f4864">
                  <a:pos x="f6763" y="f6742"/>
                </a:cxn>
                <a:cxn ang="f4864">
                  <a:pos x="f6620" y="f6754"/>
                </a:cxn>
                <a:cxn ang="f4864">
                  <a:pos x="f6764" y="f6755"/>
                </a:cxn>
                <a:cxn ang="f4864">
                  <a:pos x="f6765" y="f6756"/>
                </a:cxn>
                <a:cxn ang="f4864">
                  <a:pos x="f6762" y="f6753"/>
                </a:cxn>
                <a:cxn ang="f4864">
                  <a:pos x="f6766" y="f6767"/>
                </a:cxn>
                <a:cxn ang="f4864">
                  <a:pos x="f6768" y="f6752"/>
                </a:cxn>
                <a:cxn ang="f4864">
                  <a:pos x="f6769" y="f6750"/>
                </a:cxn>
                <a:cxn ang="f4864">
                  <a:pos x="f6770" y="f6771"/>
                </a:cxn>
                <a:cxn ang="f4864">
                  <a:pos x="f6772" y="f6773"/>
                </a:cxn>
                <a:cxn ang="f4864">
                  <a:pos x="f6766" y="f6767"/>
                </a:cxn>
                <a:cxn ang="f4864">
                  <a:pos x="f6774" y="f6767"/>
                </a:cxn>
                <a:cxn ang="f4864">
                  <a:pos x="f6775" y="f6752"/>
                </a:cxn>
                <a:cxn ang="f4864">
                  <a:pos x="f6776" y="f6750"/>
                </a:cxn>
                <a:cxn ang="f4864">
                  <a:pos x="f6777" y="f6771"/>
                </a:cxn>
                <a:cxn ang="f4864">
                  <a:pos x="f6778" y="f6773"/>
                </a:cxn>
                <a:cxn ang="f4864">
                  <a:pos x="f6774" y="f6767"/>
                </a:cxn>
                <a:cxn ang="f4864">
                  <a:pos x="f6779" y="f6780"/>
                </a:cxn>
                <a:cxn ang="f4864">
                  <a:pos x="f6781" y="f6782"/>
                </a:cxn>
                <a:cxn ang="f4864">
                  <a:pos x="f6783" y="f6784"/>
                </a:cxn>
                <a:cxn ang="f4864">
                  <a:pos x="f6785" y="f6786"/>
                </a:cxn>
                <a:cxn ang="f4864">
                  <a:pos x="f6787" y="f6788"/>
                </a:cxn>
                <a:cxn ang="f4864">
                  <a:pos x="f6779" y="f6780"/>
                </a:cxn>
                <a:cxn ang="f4864">
                  <a:pos x="f6789" y="f6790"/>
                </a:cxn>
                <a:cxn ang="f4864">
                  <a:pos x="f6791" y="f6788"/>
                </a:cxn>
                <a:cxn ang="f4864">
                  <a:pos x="f6792" y="f6786"/>
                </a:cxn>
                <a:cxn ang="f4864">
                  <a:pos x="f6793" y="f6794"/>
                </a:cxn>
                <a:cxn ang="f4864">
                  <a:pos x="f6795" y="f6796"/>
                </a:cxn>
                <a:cxn ang="f4864">
                  <a:pos x="f6789" y="f6790"/>
                </a:cxn>
                <a:cxn ang="f4864">
                  <a:pos x="f6797" y="f6798"/>
                </a:cxn>
                <a:cxn ang="f4864">
                  <a:pos x="f6799" y="f6800"/>
                </a:cxn>
                <a:cxn ang="f4864">
                  <a:pos x="f6801" y="f6742"/>
                </a:cxn>
                <a:cxn ang="f4864">
                  <a:pos x="f6802" y="f6756"/>
                </a:cxn>
                <a:cxn ang="f4864">
                  <a:pos x="f6803" y="f6804"/>
                </a:cxn>
                <a:cxn ang="f4864">
                  <a:pos x="f6797" y="f6798"/>
                </a:cxn>
                <a:cxn ang="f4864">
                  <a:pos x="f6805" y="f6806"/>
                </a:cxn>
                <a:cxn ang="f4864">
                  <a:pos x="f6807" y="f6804"/>
                </a:cxn>
                <a:cxn ang="f4864">
                  <a:pos x="f6697" y="f6756"/>
                </a:cxn>
                <a:cxn ang="f4864">
                  <a:pos x="f6702" y="f6782"/>
                </a:cxn>
                <a:cxn ang="f4864">
                  <a:pos x="f6808" y="f6809"/>
                </a:cxn>
                <a:cxn ang="f4864">
                  <a:pos x="f6805" y="f6806"/>
                </a:cxn>
                <a:cxn ang="f4864">
                  <a:pos x="f6810" y="f6811"/>
                </a:cxn>
                <a:cxn ang="f4864">
                  <a:pos x="f6326" y="f6812"/>
                </a:cxn>
                <a:cxn ang="f4864">
                  <a:pos x="f6813" y="f6814"/>
                </a:cxn>
                <a:cxn ang="f4864">
                  <a:pos x="f6815" y="f6816"/>
                </a:cxn>
                <a:cxn ang="f4864">
                  <a:pos x="f6817" y="f6818"/>
                </a:cxn>
                <a:cxn ang="f4864">
                  <a:pos x="f6810" y="f6811"/>
                </a:cxn>
                <a:cxn ang="f4864">
                  <a:pos x="f6819" y="f6820"/>
                </a:cxn>
                <a:cxn ang="f4864">
                  <a:pos x="f6821" y="f6818"/>
                </a:cxn>
                <a:cxn ang="f4864">
                  <a:pos x="f6822" y="f6816"/>
                </a:cxn>
                <a:cxn ang="f4864">
                  <a:pos x="f6823" y="f6824"/>
                </a:cxn>
                <a:cxn ang="f4864">
                  <a:pos x="f6825" y="f6826"/>
                </a:cxn>
                <a:cxn ang="f4864">
                  <a:pos x="f6819" y="f6820"/>
                </a:cxn>
                <a:cxn ang="f4864">
                  <a:pos x="f6827" y="f6828"/>
                </a:cxn>
                <a:cxn ang="f4864">
                  <a:pos x="f6829" y="f6830"/>
                </a:cxn>
                <a:cxn ang="f4864">
                  <a:pos x="f6831" y="f6832"/>
                </a:cxn>
                <a:cxn ang="f4864">
                  <a:pos x="f6833" y="f6834"/>
                </a:cxn>
                <a:cxn ang="f4864">
                  <a:pos x="f6835" y="f6836"/>
                </a:cxn>
                <a:cxn ang="f4864">
                  <a:pos x="f6827" y="f6828"/>
                </a:cxn>
                <a:cxn ang="f4864">
                  <a:pos x="f6837" y="f6838"/>
                </a:cxn>
                <a:cxn ang="f4864">
                  <a:pos x="f6839" y="f6840"/>
                </a:cxn>
                <a:cxn ang="f4864">
                  <a:pos x="f6841" y="f6842"/>
                </a:cxn>
                <a:cxn ang="f4864">
                  <a:pos x="f6843" y="f6844"/>
                </a:cxn>
                <a:cxn ang="f4864">
                  <a:pos x="f6845" y="f6846"/>
                </a:cxn>
                <a:cxn ang="f4864">
                  <a:pos x="f6837" y="f6838"/>
                </a:cxn>
                <a:cxn ang="f4864">
                  <a:pos x="f6847" y="f6848"/>
                </a:cxn>
                <a:cxn ang="f4864">
                  <a:pos x="f6849" y="f6850"/>
                </a:cxn>
                <a:cxn ang="f4864">
                  <a:pos x="f6851" y="f6826"/>
                </a:cxn>
                <a:cxn ang="f4864">
                  <a:pos x="f6852" y="f6853"/>
                </a:cxn>
                <a:cxn ang="f4864">
                  <a:pos x="f6547" y="f6854"/>
                </a:cxn>
                <a:cxn ang="f4864">
                  <a:pos x="f6847" y="f6848"/>
                </a:cxn>
                <a:cxn ang="f4864">
                  <a:pos x="f6855" y="f6856"/>
                </a:cxn>
                <a:cxn ang="f4864">
                  <a:pos x="f6857" y="f6858"/>
                </a:cxn>
                <a:cxn ang="f4864">
                  <a:pos x="f6859" y="f6840"/>
                </a:cxn>
                <a:cxn ang="f4864">
                  <a:pos x="f6860" y="f6846"/>
                </a:cxn>
                <a:cxn ang="f4864">
                  <a:pos x="f6861" y="f6862"/>
                </a:cxn>
                <a:cxn ang="f4864">
                  <a:pos x="f6855" y="f6856"/>
                </a:cxn>
                <a:cxn ang="f4864">
                  <a:pos x="f6863" y="f6856"/>
                </a:cxn>
                <a:cxn ang="f4864">
                  <a:pos x="f6864" y="f6858"/>
                </a:cxn>
                <a:cxn ang="f4864">
                  <a:pos x="f6865" y="f6840"/>
                </a:cxn>
                <a:cxn ang="f4864">
                  <a:pos x="f6866" y="f6846"/>
                </a:cxn>
                <a:cxn ang="f4864">
                  <a:pos x="f6867" y="f6862"/>
                </a:cxn>
                <a:cxn ang="f4864">
                  <a:pos x="f6863" y="f6856"/>
                </a:cxn>
                <a:cxn ang="f4864">
                  <a:pos x="f6868" y="f6869"/>
                </a:cxn>
                <a:cxn ang="f4864">
                  <a:pos x="f6870" y="f6871"/>
                </a:cxn>
                <a:cxn ang="f4864">
                  <a:pos x="f6872" y="f6873"/>
                </a:cxn>
                <a:cxn ang="f4864">
                  <a:pos x="f6874" y="f6875"/>
                </a:cxn>
                <a:cxn ang="f4864">
                  <a:pos x="f6876" y="f6877"/>
                </a:cxn>
                <a:cxn ang="f4864">
                  <a:pos x="f6868" y="f6869"/>
                </a:cxn>
                <a:cxn ang="f4864">
                  <a:pos x="f6878" y="f6879"/>
                </a:cxn>
                <a:cxn ang="f4864">
                  <a:pos x="f6880" y="f6877"/>
                </a:cxn>
                <a:cxn ang="f4864">
                  <a:pos x="f6881" y="f6875"/>
                </a:cxn>
                <a:cxn ang="f4864">
                  <a:pos x="f6882" y="f6883"/>
                </a:cxn>
                <a:cxn ang="f4864">
                  <a:pos x="f6884" y="f6885"/>
                </a:cxn>
                <a:cxn ang="f4864">
                  <a:pos x="f6878" y="f6879"/>
                </a:cxn>
                <a:cxn ang="f4864">
                  <a:pos x="f6886" y="f6887"/>
                </a:cxn>
                <a:cxn ang="f4864">
                  <a:pos x="f6888" y="f6889"/>
                </a:cxn>
                <a:cxn ang="f4864">
                  <a:pos x="f6890" y="f6891"/>
                </a:cxn>
                <a:cxn ang="f4864">
                  <a:pos x="f6892" y="f6893"/>
                </a:cxn>
                <a:cxn ang="f4864">
                  <a:pos x="f6894" y="f6895"/>
                </a:cxn>
                <a:cxn ang="f4864">
                  <a:pos x="f6886" y="f6887"/>
                </a:cxn>
                <a:cxn ang="f4864">
                  <a:pos x="f6217" y="f6896"/>
                </a:cxn>
                <a:cxn ang="f4864">
                  <a:pos x="f6219" y="f6895"/>
                </a:cxn>
                <a:cxn ang="f4864">
                  <a:pos x="f6220" y="f6893"/>
                </a:cxn>
                <a:cxn ang="f4864">
                  <a:pos x="f6221" y="f6897"/>
                </a:cxn>
                <a:cxn ang="f4864">
                  <a:pos x="f6223" y="f6898"/>
                </a:cxn>
                <a:cxn ang="f4864">
                  <a:pos x="f6217" y="f6896"/>
                </a:cxn>
                <a:cxn ang="f4864">
                  <a:pos x="f6899" y="f6900"/>
                </a:cxn>
                <a:cxn ang="f4864">
                  <a:pos x="f6901" y="f6902"/>
                </a:cxn>
                <a:cxn ang="f4864">
                  <a:pos x="f6903" y="f6904"/>
                </a:cxn>
                <a:cxn ang="f4864">
                  <a:pos x="f6905" y="f6906"/>
                </a:cxn>
                <a:cxn ang="f4864">
                  <a:pos x="f6907" y="f6908"/>
                </a:cxn>
                <a:cxn ang="f4864">
                  <a:pos x="f6899" y="f6900"/>
                </a:cxn>
                <a:cxn ang="f4864">
                  <a:pos x="f6909" y="f6910"/>
                </a:cxn>
                <a:cxn ang="f4864">
                  <a:pos x="f6911" y="f6898"/>
                </a:cxn>
                <a:cxn ang="f4864">
                  <a:pos x="f6912" y="f6897"/>
                </a:cxn>
                <a:cxn ang="f4864">
                  <a:pos x="f6913" y="f6914"/>
                </a:cxn>
                <a:cxn ang="f4864">
                  <a:pos x="f6915" y="f6916"/>
                </a:cxn>
                <a:cxn ang="f4864">
                  <a:pos x="f6909" y="f6910"/>
                </a:cxn>
                <a:cxn ang="f4864">
                  <a:pos x="f6917" y="f6918"/>
                </a:cxn>
                <a:cxn ang="f4864">
                  <a:pos x="f6644" y="f6919"/>
                </a:cxn>
                <a:cxn ang="f4864">
                  <a:pos x="f6643" y="f6871"/>
                </a:cxn>
                <a:cxn ang="f4864">
                  <a:pos x="f6920" y="f6877"/>
                </a:cxn>
                <a:cxn ang="f4864">
                  <a:pos x="f6921" y="f6922"/>
                </a:cxn>
                <a:cxn ang="f4864">
                  <a:pos x="f6917" y="f6918"/>
                </a:cxn>
                <a:cxn ang="f4864">
                  <a:pos x="f6923" y="f6924"/>
                </a:cxn>
                <a:cxn ang="f4864">
                  <a:pos x="f6925" y="f6926"/>
                </a:cxn>
                <a:cxn ang="f4864">
                  <a:pos x="f6927" y="f6928"/>
                </a:cxn>
                <a:cxn ang="f4864">
                  <a:pos x="f6929" y="f6889"/>
                </a:cxn>
                <a:cxn ang="f4864">
                  <a:pos x="f6930" y="f6931"/>
                </a:cxn>
                <a:cxn ang="f4864">
                  <a:pos x="f6923" y="f6924"/>
                </a:cxn>
                <a:cxn ang="f4864">
                  <a:pos x="f6932" y="f6933"/>
                </a:cxn>
                <a:cxn ang="f4864">
                  <a:pos x="f6457" y="f6934"/>
                </a:cxn>
                <a:cxn ang="f4864">
                  <a:pos x="f6935" y="f6885"/>
                </a:cxn>
                <a:cxn ang="f4864">
                  <a:pos x="f6936" y="f6902"/>
                </a:cxn>
                <a:cxn ang="f4864">
                  <a:pos x="f6144" y="f6937"/>
                </a:cxn>
                <a:cxn ang="f4864">
                  <a:pos x="f6932" y="f6933"/>
                </a:cxn>
                <a:cxn ang="f4864">
                  <a:pos x="f6938" y="f6939"/>
                </a:cxn>
                <a:cxn ang="f4864">
                  <a:pos x="f6940" y="f6941"/>
                </a:cxn>
                <a:cxn ang="f4864">
                  <a:pos x="f6942" y="f6943"/>
                </a:cxn>
                <a:cxn ang="f4864">
                  <a:pos x="f6944" y="f6945"/>
                </a:cxn>
                <a:cxn ang="f4864">
                  <a:pos x="f6946" y="f6947"/>
                </a:cxn>
                <a:cxn ang="f4864">
                  <a:pos x="f6938" y="f6939"/>
                </a:cxn>
                <a:cxn ang="f4864">
                  <a:pos x="f6948" y="f6939"/>
                </a:cxn>
                <a:cxn ang="f4864">
                  <a:pos x="f6778" y="f6941"/>
                </a:cxn>
                <a:cxn ang="f4864">
                  <a:pos x="f6777" y="f6943"/>
                </a:cxn>
                <a:cxn ang="f4864">
                  <a:pos x="f6949" y="f6945"/>
                </a:cxn>
                <a:cxn ang="f4864">
                  <a:pos x="f6950" y="f6947"/>
                </a:cxn>
                <a:cxn ang="f4864">
                  <a:pos x="f6948" y="f6939"/>
                </a:cxn>
                <a:cxn ang="f4864">
                  <a:pos x="f6951" y="f6952"/>
                </a:cxn>
                <a:cxn ang="f4864">
                  <a:pos x="f6504" y="f6953"/>
                </a:cxn>
                <a:cxn ang="f4864">
                  <a:pos x="f6954" y="f6955"/>
                </a:cxn>
                <a:cxn ang="f4864">
                  <a:pos x="f6956" y="f6957"/>
                </a:cxn>
                <a:cxn ang="f4864">
                  <a:pos x="f6505" y="f6958"/>
                </a:cxn>
                <a:cxn ang="f4864">
                  <a:pos x="f6951" y="f6952"/>
                </a:cxn>
                <a:cxn ang="f4864">
                  <a:pos x="f6959" y="f6952"/>
                </a:cxn>
                <a:cxn ang="f4864">
                  <a:pos x="f6960" y="f6953"/>
                </a:cxn>
                <a:cxn ang="f4864">
                  <a:pos x="f6961" y="f6955"/>
                </a:cxn>
                <a:cxn ang="f4864">
                  <a:pos x="f6821" y="f6957"/>
                </a:cxn>
                <a:cxn ang="f4864">
                  <a:pos x="f6962" y="f6958"/>
                </a:cxn>
                <a:cxn ang="f4864">
                  <a:pos x="f6959" y="f6952"/>
                </a:cxn>
                <a:cxn ang="f4864">
                  <a:pos x="f6963" y="f6964"/>
                </a:cxn>
                <a:cxn ang="f4864">
                  <a:pos x="f6565" y="f6965"/>
                </a:cxn>
                <a:cxn ang="f4864">
                  <a:pos x="f6966" y="f6967"/>
                </a:cxn>
                <a:cxn ang="f4864">
                  <a:pos x="f6968" y="f6969"/>
                </a:cxn>
                <a:cxn ang="f4864">
                  <a:pos x="f6970" y="f6971"/>
                </a:cxn>
                <a:cxn ang="f4864">
                  <a:pos x="f6963" y="f6964"/>
                </a:cxn>
                <a:cxn ang="f4864">
                  <a:pos x="f6789" y="f6972"/>
                </a:cxn>
                <a:cxn ang="f4864">
                  <a:pos x="f6791" y="f6971"/>
                </a:cxn>
                <a:cxn ang="f4864">
                  <a:pos x="f6792" y="f6969"/>
                </a:cxn>
                <a:cxn ang="f4864">
                  <a:pos x="f6793" y="f6941"/>
                </a:cxn>
                <a:cxn ang="f4864">
                  <a:pos x="f6795" y="f6973"/>
                </a:cxn>
                <a:cxn ang="f4864">
                  <a:pos x="f6789" y="f6972"/>
                </a:cxn>
                <a:cxn ang="f4864">
                  <a:pos x="f6974" y="f6975"/>
                </a:cxn>
                <a:cxn ang="f4864">
                  <a:pos x="f6976" y="f6977"/>
                </a:cxn>
                <a:cxn ang="f4864">
                  <a:pos x="f6978" y="f6953"/>
                </a:cxn>
                <a:cxn ang="f4864">
                  <a:pos x="f6979" y="f6958"/>
                </a:cxn>
                <a:cxn ang="f4864">
                  <a:pos x="f6980" y="f6981"/>
                </a:cxn>
                <a:cxn ang="f4864">
                  <a:pos x="f6974" y="f6975"/>
                </a:cxn>
                <a:cxn ang="f4864">
                  <a:pos x="f6982" y="f6975"/>
                </a:cxn>
                <a:cxn ang="f4864">
                  <a:pos x="f6983" y="f6977"/>
                </a:cxn>
                <a:cxn ang="f4864">
                  <a:pos x="f6984" y="f6953"/>
                </a:cxn>
                <a:cxn ang="f4864">
                  <a:pos x="f6985" y="f6958"/>
                </a:cxn>
                <a:cxn ang="f4864">
                  <a:pos x="f6986" y="f6981"/>
                </a:cxn>
                <a:cxn ang="f4864">
                  <a:pos x="f6982" y="f6975"/>
                </a:cxn>
                <a:cxn ang="f4864">
                  <a:pos x="f6987" y="f6988"/>
                </a:cxn>
                <a:cxn ang="f4864">
                  <a:pos x="f6989" y="f6990"/>
                </a:cxn>
                <a:cxn ang="f4864">
                  <a:pos x="f6991" y="f6992"/>
                </a:cxn>
                <a:cxn ang="f4864">
                  <a:pos x="f6993" y="f6994"/>
                </a:cxn>
                <a:cxn ang="f4864">
                  <a:pos x="f6739" y="f6995"/>
                </a:cxn>
                <a:cxn ang="f4864">
                  <a:pos x="f6987" y="f6988"/>
                </a:cxn>
                <a:cxn ang="f4864">
                  <a:pos x="f6996" y="f6988"/>
                </a:cxn>
                <a:cxn ang="f4864">
                  <a:pos x="f6997" y="f6990"/>
                </a:cxn>
                <a:cxn ang="f4864">
                  <a:pos x="f6111" y="f6992"/>
                </a:cxn>
                <a:cxn ang="f4864">
                  <a:pos x="f6998" y="f6994"/>
                </a:cxn>
                <a:cxn ang="f4864">
                  <a:pos x="f6999" y="f6995"/>
                </a:cxn>
                <a:cxn ang="f4864">
                  <a:pos x="f6996" y="f6988"/>
                </a:cxn>
                <a:cxn ang="f4864">
                  <a:pos x="f7000" y="f7001"/>
                </a:cxn>
                <a:cxn ang="f4864">
                  <a:pos x="f6164" y="f7002"/>
                </a:cxn>
                <a:cxn ang="f4864">
                  <a:pos x="f6492" y="f7003"/>
                </a:cxn>
                <a:cxn ang="f4864">
                  <a:pos x="f7004" y="f7005"/>
                </a:cxn>
                <a:cxn ang="f4864">
                  <a:pos x="f6167" y="f7006"/>
                </a:cxn>
                <a:cxn ang="f4864">
                  <a:pos x="f7000" y="f7001"/>
                </a:cxn>
                <a:cxn ang="f4864">
                  <a:pos x="f7007" y="f7008"/>
                </a:cxn>
                <a:cxn ang="f4864">
                  <a:pos x="f7009" y="f7006"/>
                </a:cxn>
                <a:cxn ang="f4864">
                  <a:pos x="f7010" y="f7005"/>
                </a:cxn>
                <a:cxn ang="f4864">
                  <a:pos x="f6363" y="f7011"/>
                </a:cxn>
                <a:cxn ang="f4864">
                  <a:pos x="f7012" y="f7013"/>
                </a:cxn>
                <a:cxn ang="f4864">
                  <a:pos x="f7007" y="f7008"/>
                </a:cxn>
                <a:cxn ang="f4864">
                  <a:pos x="f7014" y="f7015"/>
                </a:cxn>
                <a:cxn ang="f4864">
                  <a:pos x="f7016" y="f7017"/>
                </a:cxn>
                <a:cxn ang="f4864">
                  <a:pos x="f7018" y="f6990"/>
                </a:cxn>
                <a:cxn ang="f4864">
                  <a:pos x="f7019" y="f6995"/>
                </a:cxn>
                <a:cxn ang="f4864">
                  <a:pos x="f7020" y="f7021"/>
                </a:cxn>
                <a:cxn ang="f4864">
                  <a:pos x="f7014" y="f7015"/>
                </a:cxn>
                <a:cxn ang="f4864">
                  <a:pos x="f7022" y="f7023"/>
                </a:cxn>
                <a:cxn ang="f4864">
                  <a:pos x="f7024" y="f7013"/>
                </a:cxn>
                <a:cxn ang="f4864">
                  <a:pos x="f7025" y="f7011"/>
                </a:cxn>
                <a:cxn ang="f4864">
                  <a:pos x="f7026" y="f7027"/>
                </a:cxn>
                <a:cxn ang="f4864">
                  <a:pos x="f7028" y="f7029"/>
                </a:cxn>
                <a:cxn ang="f4864">
                  <a:pos x="f7022" y="f7023"/>
                </a:cxn>
                <a:cxn ang="f4864">
                  <a:pos x="f7030" y="f7031"/>
                </a:cxn>
                <a:cxn ang="f4864">
                  <a:pos x="f6144" y="f7029"/>
                </a:cxn>
                <a:cxn ang="f4864">
                  <a:pos x="f6936" y="f7027"/>
                </a:cxn>
                <a:cxn ang="f4864">
                  <a:pos x="f7032" y="f7033"/>
                </a:cxn>
                <a:cxn ang="f4864">
                  <a:pos x="f7034" y="f7035"/>
                </a:cxn>
                <a:cxn ang="f4864">
                  <a:pos x="f7030" y="f7031"/>
                </a:cxn>
                <a:cxn ang="f4864">
                  <a:pos x="f7036" y="f7037"/>
                </a:cxn>
                <a:cxn ang="f4864">
                  <a:pos x="f7038" y="f7039"/>
                </a:cxn>
                <a:cxn ang="f4864">
                  <a:pos x="f7040" y="f7041"/>
                </a:cxn>
                <a:cxn ang="f4864">
                  <a:pos x="f6191" y="f7042"/>
                </a:cxn>
                <a:cxn ang="f4864">
                  <a:pos x="f7043" y="f7044"/>
                </a:cxn>
                <a:cxn ang="f4864">
                  <a:pos x="f7036" y="f7037"/>
                </a:cxn>
                <a:cxn ang="f4864">
                  <a:pos x="f6553" y="f7045"/>
                </a:cxn>
                <a:cxn ang="f4864">
                  <a:pos x="f6555" y="f7044"/>
                </a:cxn>
                <a:cxn ang="f4864">
                  <a:pos x="f6556" y="f7042"/>
                </a:cxn>
                <a:cxn ang="f4864">
                  <a:pos x="f6199" y="f7046"/>
                </a:cxn>
                <a:cxn ang="f4864">
                  <a:pos x="f6558" y="f7047"/>
                </a:cxn>
                <a:cxn ang="f4864">
                  <a:pos x="f6553" y="f7045"/>
                </a:cxn>
                <a:cxn ang="f4864">
                  <a:pos x="f7048" y="f7049"/>
                </a:cxn>
                <a:cxn ang="f4864">
                  <a:pos x="f7050" y="f7051"/>
                </a:cxn>
                <a:cxn ang="f4864">
                  <a:pos x="f7052" y="f7053"/>
                </a:cxn>
                <a:cxn ang="f4864">
                  <a:pos x="f6602" y="f7054"/>
                </a:cxn>
                <a:cxn ang="f4864">
                  <a:pos x="f6870" y="f7055"/>
                </a:cxn>
                <a:cxn ang="f4864">
                  <a:pos x="f7048" y="f7049"/>
                </a:cxn>
                <a:cxn ang="f4864">
                  <a:pos x="f7056" y="f7057"/>
                </a:cxn>
                <a:cxn ang="f4864">
                  <a:pos x="f7058" y="f7059"/>
                </a:cxn>
                <a:cxn ang="f4864">
                  <a:pos x="f7060" y="f7029"/>
                </a:cxn>
                <a:cxn ang="f4864">
                  <a:pos x="f6291" y="f7035"/>
                </a:cxn>
                <a:cxn ang="f4864">
                  <a:pos x="f6290" y="f7061"/>
                </a:cxn>
                <a:cxn ang="f4864">
                  <a:pos x="f7056" y="f7057"/>
                </a:cxn>
                <a:cxn ang="f4864">
                  <a:pos x="f6951" y="f7062"/>
                </a:cxn>
                <a:cxn ang="f4864">
                  <a:pos x="f6504" y="f7063"/>
                </a:cxn>
                <a:cxn ang="f4864">
                  <a:pos x="f6954" y="f7064"/>
                </a:cxn>
                <a:cxn ang="f4864">
                  <a:pos x="f6956" y="f7065"/>
                </a:cxn>
                <a:cxn ang="f4864">
                  <a:pos x="f6505" y="f7066"/>
                </a:cxn>
                <a:cxn ang="f4864">
                  <a:pos x="f6951" y="f7062"/>
                </a:cxn>
                <a:cxn ang="f4864">
                  <a:pos x="f7067" y="f7068"/>
                </a:cxn>
                <a:cxn ang="f4864">
                  <a:pos x="f7069" y="f7070"/>
                </a:cxn>
                <a:cxn ang="f4864">
                  <a:pos x="f7071" y="f7055"/>
                </a:cxn>
                <a:cxn ang="f4864">
                  <a:pos x="f7072" y="f7073"/>
                </a:cxn>
                <a:cxn ang="f4864">
                  <a:pos x="f7074" y="f7075"/>
                </a:cxn>
                <a:cxn ang="f4864">
                  <a:pos x="f7067" y="f7068"/>
                </a:cxn>
                <a:cxn ang="f4864">
                  <a:pos x="f7076" y="f7077"/>
                </a:cxn>
                <a:cxn ang="f4864">
                  <a:pos x="f6966" y="f7070"/>
                </a:cxn>
                <a:cxn ang="f4864">
                  <a:pos x="f7078" y="f7055"/>
                </a:cxn>
                <a:cxn ang="f4864">
                  <a:pos x="f7079" y="f7073"/>
                </a:cxn>
                <a:cxn ang="f4864">
                  <a:pos x="f6833" y="f7075"/>
                </a:cxn>
                <a:cxn ang="f4864">
                  <a:pos x="f7076" y="f7077"/>
                </a:cxn>
                <a:cxn ang="f4864">
                  <a:pos x="f7080" y="f7081"/>
                </a:cxn>
                <a:cxn ang="f4864">
                  <a:pos x="f7082" y="f7083"/>
                </a:cxn>
                <a:cxn ang="f4864">
                  <a:pos x="f7084" y="f7085"/>
                </a:cxn>
                <a:cxn ang="f4864">
                  <a:pos x="f6318" y="f7086"/>
                </a:cxn>
                <a:cxn ang="f4864">
                  <a:pos x="f7087" y="f7088"/>
                </a:cxn>
                <a:cxn ang="f4864">
                  <a:pos x="f7080" y="f7081"/>
                </a:cxn>
                <a:cxn ang="f4864">
                  <a:pos x="f7089" y="f7090"/>
                </a:cxn>
                <a:cxn ang="f4864">
                  <a:pos x="f6803" y="f7088"/>
                </a:cxn>
                <a:cxn ang="f4864">
                  <a:pos x="f6802" y="f7086"/>
                </a:cxn>
                <a:cxn ang="f4864">
                  <a:pos x="f7091" y="f7092"/>
                </a:cxn>
                <a:cxn ang="f4864">
                  <a:pos x="f7093" y="f7094"/>
                </a:cxn>
                <a:cxn ang="f4864">
                  <a:pos x="f7089" y="f7090"/>
                </a:cxn>
                <a:cxn ang="f4864">
                  <a:pos x="f7095" y="f7096"/>
                </a:cxn>
                <a:cxn ang="f4864">
                  <a:pos x="f6429" y="f7097"/>
                </a:cxn>
                <a:cxn ang="f4864">
                  <a:pos x="f7098" y="f7099"/>
                </a:cxn>
                <a:cxn ang="f4864">
                  <a:pos x="f7100" y="f7101"/>
                </a:cxn>
                <a:cxn ang="f4864">
                  <a:pos x="f6431" y="f7102"/>
                </a:cxn>
                <a:cxn ang="f4864">
                  <a:pos x="f7095" y="f7096"/>
                </a:cxn>
                <a:cxn ang="f4864">
                  <a:pos x="f7103" y="f7096"/>
                </a:cxn>
                <a:cxn ang="f4864">
                  <a:pos x="f7104" y="f7097"/>
                </a:cxn>
                <a:cxn ang="f4864">
                  <a:pos x="f7105" y="f7099"/>
                </a:cxn>
                <a:cxn ang="f4864">
                  <a:pos x="f7106" y="f7101"/>
                </a:cxn>
                <a:cxn ang="f4864">
                  <a:pos x="f6961" y="f7102"/>
                </a:cxn>
                <a:cxn ang="f4864">
                  <a:pos x="f7103" y="f7096"/>
                </a:cxn>
                <a:cxn ang="f4864">
                  <a:pos x="f7107" y="f7108"/>
                </a:cxn>
                <a:cxn ang="f4864">
                  <a:pos x="f7109" y="f7110"/>
                </a:cxn>
                <a:cxn ang="f4864">
                  <a:pos x="f7111" y="f7112"/>
                </a:cxn>
                <a:cxn ang="f4864">
                  <a:pos x="f7113" y="f7114"/>
                </a:cxn>
                <a:cxn ang="f4864">
                  <a:pos x="f6903" y="f7115"/>
                </a:cxn>
                <a:cxn ang="f4864">
                  <a:pos x="f7107" y="f7108"/>
                </a:cxn>
                <a:cxn ang="f4864">
                  <a:pos x="f7116" y="f7117"/>
                </a:cxn>
                <a:cxn ang="f4864">
                  <a:pos x="f7118" y="f7110"/>
                </a:cxn>
                <a:cxn ang="f4864">
                  <a:pos x="f7119" y="f7112"/>
                </a:cxn>
                <a:cxn ang="f4864">
                  <a:pos x="f7120" y="f7114"/>
                </a:cxn>
                <a:cxn ang="f4864">
                  <a:pos x="f7121" y="f7122"/>
                </a:cxn>
                <a:cxn ang="f4864">
                  <a:pos x="f7116" y="f7117"/>
                </a:cxn>
                <a:cxn ang="f4864">
                  <a:pos x="f7123" y="f7124"/>
                </a:cxn>
                <a:cxn ang="f4864">
                  <a:pos x="f7125" y="f7126"/>
                </a:cxn>
                <a:cxn ang="f4864">
                  <a:pos x="f7127" y="f7128"/>
                </a:cxn>
                <a:cxn ang="f4864">
                  <a:pos x="f6372" y="f7129"/>
                </a:cxn>
                <a:cxn ang="f4864">
                  <a:pos x="f6656" y="f7122"/>
                </a:cxn>
                <a:cxn ang="f4864">
                  <a:pos x="f7123" y="f7124"/>
                </a:cxn>
                <a:cxn ang="f4864">
                  <a:pos x="f7130" y="f7131"/>
                </a:cxn>
                <a:cxn ang="f4864">
                  <a:pos x="f7132" y="f7122"/>
                </a:cxn>
                <a:cxn ang="f4864">
                  <a:pos x="f7012" y="f7129"/>
                </a:cxn>
                <a:cxn ang="f4864">
                  <a:pos x="f7133" y="f7134"/>
                </a:cxn>
                <a:cxn ang="f4864">
                  <a:pos x="f7135" y="f7136"/>
                </a:cxn>
                <a:cxn ang="f4864">
                  <a:pos x="f7130" y="f7131"/>
                </a:cxn>
                <a:cxn ang="f4864">
                  <a:pos x="f7137" y="f7138"/>
                </a:cxn>
                <a:cxn ang="f4864">
                  <a:pos x="f7139" y="f7140"/>
                </a:cxn>
                <a:cxn ang="f4864">
                  <a:pos x="f7141" y="f7097"/>
                </a:cxn>
                <a:cxn ang="f4864">
                  <a:pos x="f7142" y="f7102"/>
                </a:cxn>
                <a:cxn ang="f4864">
                  <a:pos x="f7143" y="f7144"/>
                </a:cxn>
                <a:cxn ang="f4864">
                  <a:pos x="f7137" y="f7138"/>
                </a:cxn>
                <a:cxn ang="f4864">
                  <a:pos x="f7145" y="f7146"/>
                </a:cxn>
                <a:cxn ang="f4864">
                  <a:pos x="f7147" y="f7148"/>
                </a:cxn>
                <a:cxn ang="f4864">
                  <a:pos x="f7149" y="f7150"/>
                </a:cxn>
                <a:cxn ang="f4864">
                  <a:pos x="f6504" y="f7151"/>
                </a:cxn>
                <a:cxn ang="f4864">
                  <a:pos x="f6502" y="f7152"/>
                </a:cxn>
                <a:cxn ang="f4864">
                  <a:pos x="f7145" y="f7146"/>
                </a:cxn>
                <a:cxn ang="f4864">
                  <a:pos x="f7153" y="f7154"/>
                </a:cxn>
                <a:cxn ang="f4864">
                  <a:pos x="f7155" y="f7156"/>
                </a:cxn>
                <a:cxn ang="f4864">
                  <a:pos x="f6976" y="f7157"/>
                </a:cxn>
                <a:cxn ang="f4864">
                  <a:pos x="f6980" y="f7148"/>
                </a:cxn>
                <a:cxn ang="f4864">
                  <a:pos x="f7158" y="f7159"/>
                </a:cxn>
                <a:cxn ang="f4864">
                  <a:pos x="f7153" y="f7154"/>
                </a:cxn>
                <a:cxn ang="f4864">
                  <a:pos x="f7160" y="f7161"/>
                </a:cxn>
                <a:cxn ang="f4864">
                  <a:pos x="f7026" y="f7162"/>
                </a:cxn>
                <a:cxn ang="f4864">
                  <a:pos x="f6440" y="f7152"/>
                </a:cxn>
                <a:cxn ang="f4864">
                  <a:pos x="f7163" y="f7164"/>
                </a:cxn>
                <a:cxn ang="f4864">
                  <a:pos x="f7165" y="f7166"/>
                </a:cxn>
                <a:cxn ang="f4864">
                  <a:pos x="f7160" y="f7161"/>
                </a:cxn>
                <a:cxn ang="f4864">
                  <a:pos x="f7167" y="f7161"/>
                </a:cxn>
                <a:cxn ang="f4864">
                  <a:pos x="f7168" y="f7162"/>
                </a:cxn>
                <a:cxn ang="f4864">
                  <a:pos x="f7169" y="f7152"/>
                </a:cxn>
                <a:cxn ang="f4864">
                  <a:pos x="f7170" y="f7164"/>
                </a:cxn>
                <a:cxn ang="f4864">
                  <a:pos x="f6358" y="f7166"/>
                </a:cxn>
                <a:cxn ang="f4864">
                  <a:pos x="f7167" y="f7161"/>
                </a:cxn>
                <a:cxn ang="f4864">
                  <a:pos x="f7171" y="f7172"/>
                </a:cxn>
                <a:cxn ang="f4864">
                  <a:pos x="f6466" y="f7173"/>
                </a:cxn>
                <a:cxn ang="f4864">
                  <a:pos x="f6464" y="f7174"/>
                </a:cxn>
                <a:cxn ang="f4864">
                  <a:pos x="f7175" y="f7176"/>
                </a:cxn>
                <a:cxn ang="f4864">
                  <a:pos x="f7177" y="f7178"/>
                </a:cxn>
                <a:cxn ang="f4864">
                  <a:pos x="f7171" y="f7172"/>
                </a:cxn>
                <a:cxn ang="f4864">
                  <a:pos x="f7179" y="f7180"/>
                </a:cxn>
                <a:cxn ang="f4864">
                  <a:pos x="f7181" y="f7178"/>
                </a:cxn>
                <a:cxn ang="f4864">
                  <a:pos x="f7182" y="f7176"/>
                </a:cxn>
                <a:cxn ang="f4864">
                  <a:pos x="f7183" y="f7184"/>
                </a:cxn>
                <a:cxn ang="f4864">
                  <a:pos x="f7185" y="f7186"/>
                </a:cxn>
                <a:cxn ang="f4864">
                  <a:pos x="f7179" y="f7180"/>
                </a:cxn>
                <a:cxn ang="f4864">
                  <a:pos x="f7187" y="f7188"/>
                </a:cxn>
                <a:cxn ang="f4864">
                  <a:pos x="f7189" y="f7190"/>
                </a:cxn>
                <a:cxn ang="f4864">
                  <a:pos x="f7191" y="f7192"/>
                </a:cxn>
                <a:cxn ang="f4864">
                  <a:pos x="f7193" y="f7194"/>
                </a:cxn>
                <a:cxn ang="f4864">
                  <a:pos x="f7195" y="f7196"/>
                </a:cxn>
                <a:cxn ang="f4864">
                  <a:pos x="f7187" y="f7188"/>
                </a:cxn>
                <a:cxn ang="f4864">
                  <a:pos x="f7197" y="f7198"/>
                </a:cxn>
                <a:cxn ang="f4864">
                  <a:pos x="f6770" y="f7199"/>
                </a:cxn>
                <a:cxn ang="f4864">
                  <a:pos x="f7200" y="f7201"/>
                </a:cxn>
                <a:cxn ang="f4864">
                  <a:pos x="f7202" y="f7203"/>
                </a:cxn>
                <a:cxn ang="f4864">
                  <a:pos x="f7204" y="f7205"/>
                </a:cxn>
                <a:cxn ang="f4864">
                  <a:pos x="f7197" y="f7198"/>
                </a:cxn>
                <a:cxn ang="f4864">
                  <a:pos x="f7206" y="f7207"/>
                </a:cxn>
                <a:cxn ang="f4864">
                  <a:pos x="f6701" y="f7196"/>
                </a:cxn>
                <a:cxn ang="f4864">
                  <a:pos x="f7208" y="f7194"/>
                </a:cxn>
                <a:cxn ang="f4864">
                  <a:pos x="f6558" y="f7209"/>
                </a:cxn>
                <a:cxn ang="f4864">
                  <a:pos x="f7210" y="f7211"/>
                </a:cxn>
                <a:cxn ang="f4864">
                  <a:pos x="f7206" y="f7207"/>
                </a:cxn>
                <a:cxn ang="f4864">
                  <a:pos x="f7212" y="f7213"/>
                </a:cxn>
                <a:cxn ang="f4864">
                  <a:pos x="f7214" y="f7215"/>
                </a:cxn>
                <a:cxn ang="f4864">
                  <a:pos x="f7216" y="f7217"/>
                </a:cxn>
                <a:cxn ang="f4864">
                  <a:pos x="f7218" y="f7219"/>
                </a:cxn>
                <a:cxn ang="f4864">
                  <a:pos x="f6903" y="f7220"/>
                </a:cxn>
                <a:cxn ang="f4864">
                  <a:pos x="f7212" y="f7213"/>
                </a:cxn>
                <a:cxn ang="f4864">
                  <a:pos x="f7221" y="f7222"/>
                </a:cxn>
                <a:cxn ang="f4864">
                  <a:pos x="f6979" y="f7223"/>
                </a:cxn>
                <a:cxn ang="f4864">
                  <a:pos x="f6673" y="f7224"/>
                </a:cxn>
                <a:cxn ang="f4864">
                  <a:pos x="f7225" y="f7226"/>
                </a:cxn>
                <a:cxn ang="f4864">
                  <a:pos x="f7227" y="f7228"/>
                </a:cxn>
                <a:cxn ang="f4864">
                  <a:pos x="f7221" y="f7222"/>
                </a:cxn>
                <a:cxn ang="f4864">
                  <a:pos x="f7229" y="f7230"/>
                </a:cxn>
                <a:cxn ang="f4864">
                  <a:pos x="f7231" y="f7228"/>
                </a:cxn>
                <a:cxn ang="f4864">
                  <a:pos x="f7147" y="f7226"/>
                </a:cxn>
                <a:cxn ang="f4864">
                  <a:pos x="f6502" y="f7215"/>
                </a:cxn>
                <a:cxn ang="f4864">
                  <a:pos x="f7232" y="f7233"/>
                </a:cxn>
                <a:cxn ang="f4864">
                  <a:pos x="f7229" y="f7230"/>
                </a:cxn>
                <a:cxn ang="f4864">
                  <a:pos x="f7234" y="f7235"/>
                </a:cxn>
                <a:cxn ang="f4864">
                  <a:pos x="f7202" y="f7236"/>
                </a:cxn>
                <a:cxn ang="f4864">
                  <a:pos x="f7237" y="f7238"/>
                </a:cxn>
                <a:cxn ang="f4864">
                  <a:pos x="f7239" y="f7240"/>
                </a:cxn>
                <a:cxn ang="f4864">
                  <a:pos x="f7241" y="f7242"/>
                </a:cxn>
                <a:cxn ang="f4864">
                  <a:pos x="f7234" y="f7235"/>
                </a:cxn>
                <a:cxn ang="f4864">
                  <a:pos x="f7243" y="f7244"/>
                </a:cxn>
                <a:cxn ang="f4864">
                  <a:pos x="f7098" y="f7242"/>
                </a:cxn>
                <a:cxn ang="f4864">
                  <a:pos x="f7245" y="f7246"/>
                </a:cxn>
                <a:cxn ang="f4864">
                  <a:pos x="f7247" y="f7248"/>
                </a:cxn>
                <a:cxn ang="f4864">
                  <a:pos x="f7100" y="f7249"/>
                </a:cxn>
                <a:cxn ang="f4864">
                  <a:pos x="f7243" y="f7244"/>
                </a:cxn>
                <a:cxn ang="f4864">
                  <a:pos x="f6923" y="f7250"/>
                </a:cxn>
                <a:cxn ang="f4864">
                  <a:pos x="f6925" y="f7249"/>
                </a:cxn>
                <a:cxn ang="f4864">
                  <a:pos x="f6927" y="f7251"/>
                </a:cxn>
                <a:cxn ang="f4864">
                  <a:pos x="f6929" y="f7252"/>
                </a:cxn>
                <a:cxn ang="f4864">
                  <a:pos x="f6930" y="f7253"/>
                </a:cxn>
                <a:cxn ang="f4864">
                  <a:pos x="f6923" y="f7250"/>
                </a:cxn>
                <a:cxn ang="f4864">
                  <a:pos x="f7187" y="f7254"/>
                </a:cxn>
                <a:cxn ang="f4864">
                  <a:pos x="f7189" y="f7255"/>
                </a:cxn>
                <a:cxn ang="f4864">
                  <a:pos x="f7191" y="f7256"/>
                </a:cxn>
                <a:cxn ang="f4864">
                  <a:pos x="f7193" y="f7257"/>
                </a:cxn>
                <a:cxn ang="f4864">
                  <a:pos x="f7195" y="f7258"/>
                </a:cxn>
                <a:cxn ang="f4864">
                  <a:pos x="f7187" y="f7254"/>
                </a:cxn>
              </a:cxnLst>
              <a:rect l="f6060" t="f6063" r="f6061" b="f6062"/>
              <a:pathLst>
                <a:path w="2449768" h="1050628">
                  <a:moveTo>
                    <a:pt x="f8" y="f9"/>
                  </a:moveTo>
                  <a:lnTo>
                    <a:pt x="f10" y="f7"/>
                  </a:lnTo>
                  <a:lnTo>
                    <a:pt x="f11" y="f7"/>
                  </a:lnTo>
                  <a:lnTo>
                    <a:pt x="f12" y="f13"/>
                  </a:lnTo>
                  <a:cubicBezTo>
                    <a:pt x="f14" y="f15"/>
                    <a:pt x="f16" y="f17"/>
                    <a:pt x="f8" y="f9"/>
                  </a:cubicBezTo>
                  <a:close/>
                  <a:moveTo>
                    <a:pt x="f18" y="f19"/>
                  </a:moveTo>
                  <a:cubicBezTo>
                    <a:pt x="f20" y="f21"/>
                    <a:pt x="f22" y="f23"/>
                    <a:pt x="f24" y="f25"/>
                  </a:cubicBezTo>
                  <a:lnTo>
                    <a:pt x="f26" y="f7"/>
                  </a:lnTo>
                  <a:lnTo>
                    <a:pt x="f27" y="f7"/>
                  </a:lnTo>
                  <a:lnTo>
                    <a:pt x="f28" y="f29"/>
                  </a:lnTo>
                  <a:cubicBezTo>
                    <a:pt x="f30" y="f31"/>
                    <a:pt x="f32" y="f23"/>
                    <a:pt x="f33" y="f34"/>
                  </a:cubicBezTo>
                  <a:cubicBezTo>
                    <a:pt x="f35" y="f36"/>
                    <a:pt x="f37" y="f38"/>
                    <a:pt x="f18" y="f19"/>
                  </a:cubicBezTo>
                  <a:close/>
                  <a:moveTo>
                    <a:pt x="f39" y="f40"/>
                  </a:moveTo>
                  <a:cubicBezTo>
                    <a:pt x="f41" y="f42"/>
                    <a:pt x="f43" y="f44"/>
                    <a:pt x="f45" y="f34"/>
                  </a:cubicBezTo>
                  <a:lnTo>
                    <a:pt x="f46" y="f7"/>
                  </a:lnTo>
                  <a:lnTo>
                    <a:pt x="f47" y="f7"/>
                  </a:lnTo>
                  <a:lnTo>
                    <a:pt x="f48" y="f31"/>
                  </a:lnTo>
                  <a:cubicBezTo>
                    <a:pt x="f49" y="f34"/>
                    <a:pt x="f50" y="f36"/>
                    <a:pt x="f51" y="f52"/>
                  </a:cubicBezTo>
                  <a:cubicBezTo>
                    <a:pt x="f53" y="f54"/>
                    <a:pt x="f55" y="f56"/>
                    <a:pt x="f39" y="f40"/>
                  </a:cubicBezTo>
                  <a:close/>
                  <a:moveTo>
                    <a:pt x="f57" y="f58"/>
                  </a:moveTo>
                  <a:cubicBezTo>
                    <a:pt x="f59" y="f60"/>
                    <a:pt x="f61" y="f54"/>
                    <a:pt x="f62" y="f36"/>
                  </a:cubicBezTo>
                  <a:cubicBezTo>
                    <a:pt x="f63" y="f23"/>
                    <a:pt x="f64" y="f15"/>
                    <a:pt x="f65" y="f66"/>
                  </a:cubicBezTo>
                  <a:lnTo>
                    <a:pt x="f67" y="f7"/>
                  </a:lnTo>
                  <a:lnTo>
                    <a:pt x="f68" y="f7"/>
                  </a:lnTo>
                  <a:lnTo>
                    <a:pt x="f5" y="f69"/>
                  </a:lnTo>
                  <a:cubicBezTo>
                    <a:pt x="f70" y="f36"/>
                    <a:pt x="f71" y="f52"/>
                    <a:pt x="f72" y="f54"/>
                  </a:cubicBezTo>
                  <a:cubicBezTo>
                    <a:pt x="f73" y="f60"/>
                    <a:pt x="f74" y="f75"/>
                    <a:pt x="f57" y="f58"/>
                  </a:cubicBezTo>
                  <a:close/>
                  <a:moveTo>
                    <a:pt x="f76" y="f77"/>
                  </a:moveTo>
                  <a:cubicBezTo>
                    <a:pt x="f78" y="f75"/>
                    <a:pt x="f79" y="f80"/>
                    <a:pt x="f81" y="f52"/>
                  </a:cubicBezTo>
                  <a:cubicBezTo>
                    <a:pt x="f82" y="f21"/>
                    <a:pt x="f83" y="f84"/>
                    <a:pt x="f85" y="f86"/>
                  </a:cubicBezTo>
                  <a:lnTo>
                    <a:pt x="f87" y="f7"/>
                  </a:lnTo>
                  <a:lnTo>
                    <a:pt x="f88" y="f7"/>
                  </a:lnTo>
                  <a:lnTo>
                    <a:pt x="f89" y="f90"/>
                  </a:lnTo>
                  <a:cubicBezTo>
                    <a:pt x="f91" y="f42"/>
                    <a:pt x="f92" y="f80"/>
                    <a:pt x="f93" y="f60"/>
                  </a:cubicBezTo>
                  <a:cubicBezTo>
                    <a:pt x="f94" y="f95"/>
                    <a:pt x="f96" y="f97"/>
                    <a:pt x="f76" y="f77"/>
                  </a:cubicBezTo>
                  <a:close/>
                  <a:moveTo>
                    <a:pt x="f98" y="f77"/>
                  </a:moveTo>
                  <a:cubicBezTo>
                    <a:pt x="f99" y="f75"/>
                    <a:pt x="f100" y="f80"/>
                    <a:pt x="f101" y="f52"/>
                  </a:cubicBezTo>
                  <a:cubicBezTo>
                    <a:pt x="f102" y="f21"/>
                    <a:pt x="f103" y="f84"/>
                    <a:pt x="f104" y="f86"/>
                  </a:cubicBezTo>
                  <a:lnTo>
                    <a:pt x="f105" y="f7"/>
                  </a:lnTo>
                  <a:lnTo>
                    <a:pt x="f106" y="f7"/>
                  </a:lnTo>
                  <a:lnTo>
                    <a:pt x="f107" y="f108"/>
                  </a:lnTo>
                  <a:cubicBezTo>
                    <a:pt x="f109" y="f52"/>
                    <a:pt x="f110" y="f54"/>
                    <a:pt x="f111" y="f60"/>
                  </a:cubicBezTo>
                  <a:cubicBezTo>
                    <a:pt x="f112" y="f95"/>
                    <a:pt x="f113" y="f97"/>
                    <a:pt x="f98" y="f77"/>
                  </a:cubicBezTo>
                  <a:close/>
                  <a:moveTo>
                    <a:pt x="f114" y="f77"/>
                  </a:moveTo>
                  <a:cubicBezTo>
                    <a:pt x="f115" y="f75"/>
                    <a:pt x="f116" y="f80"/>
                    <a:pt x="f117" y="f52"/>
                  </a:cubicBezTo>
                  <a:cubicBezTo>
                    <a:pt x="f118" y="f21"/>
                    <a:pt x="f119" y="f84"/>
                    <a:pt x="f120" y="f86"/>
                  </a:cubicBezTo>
                  <a:lnTo>
                    <a:pt x="f121" y="f7"/>
                  </a:lnTo>
                  <a:lnTo>
                    <a:pt x="f122" y="f7"/>
                  </a:lnTo>
                  <a:lnTo>
                    <a:pt x="f123" y="f44"/>
                  </a:lnTo>
                  <a:cubicBezTo>
                    <a:pt x="f124" y="f125"/>
                    <a:pt x="f126" y="f80"/>
                    <a:pt x="f127" y="f60"/>
                  </a:cubicBezTo>
                  <a:cubicBezTo>
                    <a:pt x="f128" y="f95"/>
                    <a:pt x="f129" y="f97"/>
                    <a:pt x="f114" y="f77"/>
                  </a:cubicBezTo>
                  <a:close/>
                  <a:moveTo>
                    <a:pt x="f130" y="f77"/>
                  </a:moveTo>
                  <a:cubicBezTo>
                    <a:pt x="f131" y="f75"/>
                    <a:pt x="f132" y="f80"/>
                    <a:pt x="f133" y="f52"/>
                  </a:cubicBezTo>
                  <a:cubicBezTo>
                    <a:pt x="f134" y="f21"/>
                    <a:pt x="f134" y="f31"/>
                    <a:pt x="f135" y="f136"/>
                  </a:cubicBezTo>
                  <a:lnTo>
                    <a:pt x="f137" y="f7"/>
                  </a:lnTo>
                  <a:lnTo>
                    <a:pt x="f138" y="f7"/>
                  </a:lnTo>
                  <a:lnTo>
                    <a:pt x="f139" y="f108"/>
                  </a:lnTo>
                  <a:cubicBezTo>
                    <a:pt x="f140" y="f52"/>
                    <a:pt x="f141" y="f54"/>
                    <a:pt x="f142" y="f60"/>
                  </a:cubicBezTo>
                  <a:cubicBezTo>
                    <a:pt x="f143" y="f95"/>
                    <a:pt x="f144" y="f97"/>
                    <a:pt x="f130" y="f77"/>
                  </a:cubicBezTo>
                  <a:close/>
                  <a:moveTo>
                    <a:pt x="f145" y="f146"/>
                  </a:moveTo>
                  <a:cubicBezTo>
                    <a:pt x="f147" y="f148"/>
                    <a:pt x="f149" y="f75"/>
                    <a:pt x="f150" y="f54"/>
                  </a:cubicBezTo>
                  <a:cubicBezTo>
                    <a:pt x="f151" y="f44"/>
                    <a:pt x="f152" y="f153"/>
                    <a:pt x="f154" y="f155"/>
                  </a:cubicBezTo>
                  <a:lnTo>
                    <a:pt x="f156" y="f7"/>
                  </a:lnTo>
                  <a:lnTo>
                    <a:pt x="f157" y="f7"/>
                  </a:lnTo>
                  <a:lnTo>
                    <a:pt x="f158" y="f13"/>
                  </a:lnTo>
                  <a:cubicBezTo>
                    <a:pt x="f159" y="f52"/>
                    <a:pt x="f159" y="f60"/>
                    <a:pt x="f160" y="f95"/>
                  </a:cubicBezTo>
                  <a:cubicBezTo>
                    <a:pt x="f161" y="f162"/>
                    <a:pt x="f163" y="f164"/>
                    <a:pt x="f145" y="f146"/>
                  </a:cubicBezTo>
                  <a:close/>
                  <a:moveTo>
                    <a:pt x="f165" y="f146"/>
                  </a:moveTo>
                  <a:cubicBezTo>
                    <a:pt x="f166" y="f148"/>
                    <a:pt x="f167" y="f75"/>
                    <a:pt x="f168" y="f54"/>
                  </a:cubicBezTo>
                  <a:cubicBezTo>
                    <a:pt x="f169" y="f44"/>
                    <a:pt x="f170" y="f153"/>
                    <a:pt x="f171" y="f155"/>
                  </a:cubicBezTo>
                  <a:lnTo>
                    <a:pt x="f172" y="f7"/>
                  </a:lnTo>
                  <a:lnTo>
                    <a:pt x="f173" y="f7"/>
                  </a:lnTo>
                  <a:lnTo>
                    <a:pt x="f174" y="f13"/>
                  </a:lnTo>
                  <a:cubicBezTo>
                    <a:pt x="f175" y="f36"/>
                    <a:pt x="f174" y="f54"/>
                    <a:pt x="f176" y="f95"/>
                  </a:cubicBezTo>
                  <a:cubicBezTo>
                    <a:pt x="f177" y="f162"/>
                    <a:pt x="f178" y="f164"/>
                    <a:pt x="f165" y="f146"/>
                  </a:cubicBezTo>
                  <a:close/>
                  <a:moveTo>
                    <a:pt x="f179" y="f146"/>
                  </a:moveTo>
                  <a:cubicBezTo>
                    <a:pt x="f180" y="f148"/>
                    <a:pt x="f181" y="f75"/>
                    <a:pt x="f182" y="f54"/>
                  </a:cubicBezTo>
                  <a:cubicBezTo>
                    <a:pt x="f183" y="f44"/>
                    <a:pt x="f184" y="f153"/>
                    <a:pt x="f185" y="f155"/>
                  </a:cubicBezTo>
                  <a:lnTo>
                    <a:pt x="f186" y="f7"/>
                  </a:lnTo>
                  <a:lnTo>
                    <a:pt x="f187" y="f7"/>
                  </a:lnTo>
                  <a:lnTo>
                    <a:pt x="f188" y="f13"/>
                  </a:lnTo>
                  <a:cubicBezTo>
                    <a:pt x="f189" y="f52"/>
                    <a:pt x="f190" y="f60"/>
                    <a:pt x="f191" y="f95"/>
                  </a:cubicBezTo>
                  <a:cubicBezTo>
                    <a:pt x="f192" y="f162"/>
                    <a:pt x="f193" y="f164"/>
                    <a:pt x="f179" y="f146"/>
                  </a:cubicBezTo>
                  <a:close/>
                  <a:moveTo>
                    <a:pt x="f194" y="f195"/>
                  </a:moveTo>
                  <a:cubicBezTo>
                    <a:pt x="f196" y="f197"/>
                    <a:pt x="f198" y="f199"/>
                    <a:pt x="f200" y="f95"/>
                  </a:cubicBezTo>
                  <a:cubicBezTo>
                    <a:pt x="f201" y="f52"/>
                    <a:pt x="f200" y="f15"/>
                    <a:pt x="f202" y="f13"/>
                  </a:cubicBezTo>
                  <a:lnTo>
                    <a:pt x="f203" y="f7"/>
                  </a:lnTo>
                  <a:lnTo>
                    <a:pt x="f204" y="f7"/>
                  </a:lnTo>
                  <a:lnTo>
                    <a:pt x="f205" y="f84"/>
                  </a:lnTo>
                  <a:cubicBezTo>
                    <a:pt x="f206" y="f54"/>
                    <a:pt x="f207" y="f95"/>
                    <a:pt x="f208" y="f209"/>
                  </a:cubicBezTo>
                  <a:cubicBezTo>
                    <a:pt x="f210" y="f211"/>
                    <a:pt x="f212" y="f213"/>
                    <a:pt x="f194" y="f195"/>
                  </a:cubicBezTo>
                  <a:close/>
                  <a:moveTo>
                    <a:pt x="f214" y="f215"/>
                  </a:moveTo>
                  <a:cubicBezTo>
                    <a:pt x="f216" y="f217"/>
                    <a:pt x="f218" y="f219"/>
                    <a:pt x="f220" y="f209"/>
                  </a:cubicBezTo>
                  <a:cubicBezTo>
                    <a:pt x="f221" y="f60"/>
                    <a:pt x="f220" y="f153"/>
                    <a:pt x="f222" y="f84"/>
                  </a:cubicBezTo>
                  <a:cubicBezTo>
                    <a:pt x="f223" y="f15"/>
                    <a:pt x="f224" y="f13"/>
                    <a:pt x="f225" y="f226"/>
                  </a:cubicBezTo>
                  <a:cubicBezTo>
                    <a:pt x="f227" y="f95"/>
                    <a:pt x="f228" y="f209"/>
                    <a:pt x="f224" y="f229"/>
                  </a:cubicBezTo>
                  <a:cubicBezTo>
                    <a:pt x="f230" y="f231"/>
                    <a:pt x="f232" y="f233"/>
                    <a:pt x="f214" y="f215"/>
                  </a:cubicBezTo>
                  <a:close/>
                  <a:moveTo>
                    <a:pt x="f234" y="f235"/>
                  </a:moveTo>
                  <a:cubicBezTo>
                    <a:pt x="f236" y="f237"/>
                    <a:pt x="f238" y="f239"/>
                    <a:pt x="f240" y="f241"/>
                  </a:cubicBezTo>
                  <a:cubicBezTo>
                    <a:pt x="f242" y="f211"/>
                    <a:pt x="f243" y="f244"/>
                    <a:pt x="f245" y="f246"/>
                  </a:cubicBezTo>
                  <a:cubicBezTo>
                    <a:pt x="f247" y="f248"/>
                    <a:pt x="f249" y="f226"/>
                    <a:pt x="f250" y="f244"/>
                  </a:cubicBezTo>
                  <a:cubicBezTo>
                    <a:pt x="f251" y="f231"/>
                    <a:pt x="f252" y="f253"/>
                    <a:pt x="f249" y="f254"/>
                  </a:cubicBezTo>
                  <a:cubicBezTo>
                    <a:pt x="f255" y="f256"/>
                    <a:pt x="f257" y="f258"/>
                    <a:pt x="f234" y="f235"/>
                  </a:cubicBezTo>
                  <a:close/>
                  <a:moveTo>
                    <a:pt x="f259" y="f260"/>
                  </a:moveTo>
                  <a:cubicBezTo>
                    <a:pt x="f261" y="f262"/>
                    <a:pt x="f263" y="f264"/>
                    <a:pt x="f265" y="f266"/>
                  </a:cubicBezTo>
                  <a:cubicBezTo>
                    <a:pt x="f267" y="f268"/>
                    <a:pt x="f269" y="f209"/>
                    <a:pt x="f270" y="f95"/>
                  </a:cubicBezTo>
                  <a:cubicBezTo>
                    <a:pt x="f271" y="f60"/>
                    <a:pt x="f272" y="f54"/>
                    <a:pt x="f273" y="f209"/>
                  </a:cubicBezTo>
                  <a:cubicBezTo>
                    <a:pt x="f274" y="f275"/>
                    <a:pt x="f276" y="f277"/>
                    <a:pt x="f272" y="f278"/>
                  </a:cubicBezTo>
                  <a:cubicBezTo>
                    <a:pt x="f279" y="f280"/>
                    <a:pt x="f281" y="f282"/>
                    <a:pt x="f259" y="f260"/>
                  </a:cubicBezTo>
                  <a:close/>
                  <a:moveTo>
                    <a:pt x="f283" y="f284"/>
                  </a:moveTo>
                  <a:cubicBezTo>
                    <a:pt x="f285" y="f286"/>
                    <a:pt x="f287" y="f262"/>
                    <a:pt x="f288" y="f277"/>
                  </a:cubicBezTo>
                  <a:cubicBezTo>
                    <a:pt x="f289" y="f275"/>
                    <a:pt x="f290" y="f211"/>
                    <a:pt x="f291" y="f162"/>
                  </a:cubicBezTo>
                  <a:cubicBezTo>
                    <a:pt x="f292" y="f95"/>
                    <a:pt x="f293" y="f60"/>
                    <a:pt x="f294" y="f211"/>
                  </a:cubicBezTo>
                  <a:cubicBezTo>
                    <a:pt x="f295" y="f296"/>
                    <a:pt x="f295" y="f278"/>
                    <a:pt x="f293" y="f280"/>
                  </a:cubicBezTo>
                  <a:cubicBezTo>
                    <a:pt x="f297" y="f298"/>
                    <a:pt x="f299" y="f300"/>
                    <a:pt x="f283" y="f284"/>
                  </a:cubicBezTo>
                  <a:close/>
                  <a:moveTo>
                    <a:pt x="f301" y="f302"/>
                  </a:moveTo>
                  <a:cubicBezTo>
                    <a:pt x="f303" y="f304"/>
                    <a:pt x="f305" y="f306"/>
                    <a:pt x="f307" y="f308"/>
                  </a:cubicBezTo>
                  <a:cubicBezTo>
                    <a:pt x="f309" y="f278"/>
                    <a:pt x="f310" y="f253"/>
                    <a:pt x="f311" y="f231"/>
                  </a:cubicBezTo>
                  <a:cubicBezTo>
                    <a:pt x="f312" y="f229"/>
                    <a:pt x="f313" y="f211"/>
                    <a:pt x="f314" y="f253"/>
                  </a:cubicBezTo>
                  <a:cubicBezTo>
                    <a:pt x="f315" y="f298"/>
                    <a:pt x="f316" y="f317"/>
                    <a:pt x="f313" y="f318"/>
                  </a:cubicBezTo>
                  <a:cubicBezTo>
                    <a:pt x="f319" y="f320"/>
                    <a:pt x="f321" y="f322"/>
                    <a:pt x="f301" y="f302"/>
                  </a:cubicBezTo>
                  <a:close/>
                  <a:moveTo>
                    <a:pt x="f323" y="f324"/>
                  </a:moveTo>
                  <a:cubicBezTo>
                    <a:pt x="f325" y="f326"/>
                    <a:pt x="f327" y="f328"/>
                    <a:pt x="f329" y="f318"/>
                  </a:cubicBezTo>
                  <a:cubicBezTo>
                    <a:pt x="f330" y="f298"/>
                    <a:pt x="f331" y="f256"/>
                    <a:pt x="f332" y="f253"/>
                  </a:cubicBezTo>
                  <a:cubicBezTo>
                    <a:pt x="f333" y="f241"/>
                    <a:pt x="f334" y="f231"/>
                    <a:pt x="f335" y="f256"/>
                  </a:cubicBezTo>
                  <a:cubicBezTo>
                    <a:pt x="f336" y="f317"/>
                    <a:pt x="f337" y="f320"/>
                    <a:pt x="f334" y="f338"/>
                  </a:cubicBezTo>
                  <a:cubicBezTo>
                    <a:pt x="f339" y="f340"/>
                    <a:pt x="f341" y="f342"/>
                    <a:pt x="f323" y="f324"/>
                  </a:cubicBezTo>
                  <a:close/>
                  <a:moveTo>
                    <a:pt x="f343" y="f344"/>
                  </a:moveTo>
                  <a:cubicBezTo>
                    <a:pt x="f345" y="f346"/>
                    <a:pt x="f347" y="f326"/>
                    <a:pt x="f348" y="f320"/>
                  </a:cubicBezTo>
                  <a:cubicBezTo>
                    <a:pt x="f349" y="f308"/>
                    <a:pt x="f348" y="f256"/>
                    <a:pt x="f350" y="f254"/>
                  </a:cubicBezTo>
                  <a:cubicBezTo>
                    <a:pt x="f351" y="f253"/>
                    <a:pt x="f352" y="f241"/>
                    <a:pt x="f353" y="f354"/>
                  </a:cubicBezTo>
                  <a:cubicBezTo>
                    <a:pt x="f355" y="f318"/>
                    <a:pt x="f356" y="f338"/>
                    <a:pt x="f352" y="f340"/>
                  </a:cubicBezTo>
                  <a:cubicBezTo>
                    <a:pt x="f357" y="f358"/>
                    <a:pt x="f359" y="f360"/>
                    <a:pt x="f343" y="f344"/>
                  </a:cubicBezTo>
                  <a:close/>
                  <a:moveTo>
                    <a:pt x="f361" y="f362"/>
                  </a:moveTo>
                  <a:cubicBezTo>
                    <a:pt x="f363" y="f364"/>
                    <a:pt x="f365" y="f366"/>
                    <a:pt x="f367" y="f358"/>
                  </a:cubicBezTo>
                  <a:cubicBezTo>
                    <a:pt x="f368" y="f320"/>
                    <a:pt x="f369" y="f370"/>
                    <a:pt x="f371" y="f372"/>
                  </a:cubicBezTo>
                  <a:cubicBezTo>
                    <a:pt x="f373" y="f354"/>
                    <a:pt x="f374" y="f256"/>
                    <a:pt x="f375" y="f370"/>
                  </a:cubicBezTo>
                  <a:cubicBezTo>
                    <a:pt x="f376" y="f340"/>
                    <a:pt x="f376" y="f377"/>
                    <a:pt x="f374" y="f378"/>
                  </a:cubicBezTo>
                  <a:cubicBezTo>
                    <a:pt x="f379" y="f380"/>
                    <a:pt x="f381" y="f382"/>
                    <a:pt x="f361" y="f362"/>
                  </a:cubicBezTo>
                  <a:close/>
                  <a:moveTo>
                    <a:pt x="f383" y="f384"/>
                  </a:moveTo>
                  <a:cubicBezTo>
                    <a:pt x="f385" y="f386"/>
                    <a:pt x="f387" y="f364"/>
                    <a:pt x="f388" y="f377"/>
                  </a:cubicBezTo>
                  <a:cubicBezTo>
                    <a:pt x="f389" y="f338"/>
                    <a:pt x="f388" y="f370"/>
                    <a:pt x="f390" y="f391"/>
                  </a:cubicBezTo>
                  <a:cubicBezTo>
                    <a:pt x="f392" y="f372"/>
                    <a:pt x="f393" y="f354"/>
                    <a:pt x="f394" y="f395"/>
                  </a:cubicBezTo>
                  <a:cubicBezTo>
                    <a:pt x="f396" y="f340"/>
                    <a:pt x="f397" y="f377"/>
                    <a:pt x="f393" y="f380"/>
                  </a:cubicBezTo>
                  <a:cubicBezTo>
                    <a:pt x="f398" y="f399"/>
                    <a:pt x="f400" y="f401"/>
                    <a:pt x="f383" y="f384"/>
                  </a:cubicBezTo>
                  <a:close/>
                  <a:moveTo>
                    <a:pt x="f402" y="f384"/>
                  </a:moveTo>
                  <a:cubicBezTo>
                    <a:pt x="f403" y="f386"/>
                    <a:pt x="f404" y="f364"/>
                    <a:pt x="f405" y="f377"/>
                  </a:cubicBezTo>
                  <a:cubicBezTo>
                    <a:pt x="f406" y="f338"/>
                    <a:pt x="f405" y="f370"/>
                    <a:pt x="f407" y="f391"/>
                  </a:cubicBezTo>
                  <a:cubicBezTo>
                    <a:pt x="f408" y="f372"/>
                    <a:pt x="f409" y="f354"/>
                    <a:pt x="f410" y="f395"/>
                  </a:cubicBezTo>
                  <a:cubicBezTo>
                    <a:pt x="f411" y="f340"/>
                    <a:pt x="f412" y="f377"/>
                    <a:pt x="f409" y="f380"/>
                  </a:cubicBezTo>
                  <a:cubicBezTo>
                    <a:pt x="f413" y="f399"/>
                    <a:pt x="f414" y="f401"/>
                    <a:pt x="f402" y="f384"/>
                  </a:cubicBezTo>
                  <a:close/>
                  <a:moveTo>
                    <a:pt x="f415" y="f416"/>
                  </a:moveTo>
                  <a:cubicBezTo>
                    <a:pt x="f417" y="f418"/>
                    <a:pt x="f419" y="f386"/>
                    <a:pt x="f420" y="f378"/>
                  </a:cubicBezTo>
                  <a:cubicBezTo>
                    <a:pt x="f421" y="f340"/>
                    <a:pt x="f422" y="f423"/>
                    <a:pt x="f424" y="f370"/>
                  </a:cubicBezTo>
                  <a:cubicBezTo>
                    <a:pt x="f425" y="f391"/>
                    <a:pt x="f426" y="f372"/>
                    <a:pt x="f427" y="f423"/>
                  </a:cubicBezTo>
                  <a:cubicBezTo>
                    <a:pt x="f428" y="f377"/>
                    <a:pt x="f429" y="f380"/>
                    <a:pt x="f426" y="f399"/>
                  </a:cubicBezTo>
                  <a:cubicBezTo>
                    <a:pt x="f430" y="f431"/>
                    <a:pt x="f432" y="f433"/>
                    <a:pt x="f415" y="f416"/>
                  </a:cubicBezTo>
                  <a:close/>
                  <a:moveTo>
                    <a:pt x="f8" y="f434"/>
                  </a:moveTo>
                  <a:cubicBezTo>
                    <a:pt x="f435" y="f436"/>
                    <a:pt x="f437" y="f418"/>
                    <a:pt x="f438" y="f380"/>
                  </a:cubicBezTo>
                  <a:cubicBezTo>
                    <a:pt x="f439" y="f358"/>
                    <a:pt x="f440" y="f441"/>
                    <a:pt x="f442" y="f395"/>
                  </a:cubicBezTo>
                  <a:cubicBezTo>
                    <a:pt x="f443" y="f370"/>
                    <a:pt x="f12" y="f391"/>
                    <a:pt x="f444" y="f441"/>
                  </a:cubicBezTo>
                  <a:cubicBezTo>
                    <a:pt x="f445" y="f377"/>
                    <a:pt x="f444" y="f380"/>
                    <a:pt x="f12" y="f431"/>
                  </a:cubicBezTo>
                  <a:cubicBezTo>
                    <a:pt x="f14" y="f446"/>
                    <a:pt x="f16" y="f447"/>
                    <a:pt x="f8" y="f434"/>
                  </a:cubicBezTo>
                  <a:close/>
                  <a:moveTo>
                    <a:pt x="f448" y="f449"/>
                  </a:moveTo>
                  <a:cubicBezTo>
                    <a:pt x="f450" y="f451"/>
                    <a:pt x="f452" y="f453"/>
                    <a:pt x="f454" y="f455"/>
                  </a:cubicBezTo>
                  <a:cubicBezTo>
                    <a:pt x="f456" y="f457"/>
                    <a:pt x="f458" y="f378"/>
                    <a:pt x="f459" y="f358"/>
                  </a:cubicBezTo>
                  <a:cubicBezTo>
                    <a:pt x="f460" y="f340"/>
                    <a:pt x="f461" y="f338"/>
                    <a:pt x="f462" y="f378"/>
                  </a:cubicBezTo>
                  <a:cubicBezTo>
                    <a:pt x="f463" y="f464"/>
                    <a:pt x="f465" y="f466"/>
                    <a:pt x="f461" y="f467"/>
                  </a:cubicBezTo>
                  <a:cubicBezTo>
                    <a:pt x="f468" y="f469"/>
                    <a:pt x="f470" y="f471"/>
                    <a:pt x="f448" y="f449"/>
                  </a:cubicBezTo>
                  <a:close/>
                  <a:moveTo>
                    <a:pt x="f472" y="f473"/>
                  </a:moveTo>
                  <a:cubicBezTo>
                    <a:pt x="f474" y="f475"/>
                    <a:pt x="f476" y="f451"/>
                    <a:pt x="f477" y="f466"/>
                  </a:cubicBezTo>
                  <a:cubicBezTo>
                    <a:pt x="f478" y="f464"/>
                    <a:pt x="f479" y="f380"/>
                    <a:pt x="f480" y="f377"/>
                  </a:cubicBezTo>
                  <a:cubicBezTo>
                    <a:pt x="f481" y="f358"/>
                    <a:pt x="f482" y="f340"/>
                    <a:pt x="f483" y="f380"/>
                  </a:cubicBezTo>
                  <a:cubicBezTo>
                    <a:pt x="f484" y="f455"/>
                    <a:pt x="f485" y="f467"/>
                    <a:pt x="f482" y="f469"/>
                  </a:cubicBezTo>
                  <a:cubicBezTo>
                    <a:pt x="f486" y="f487"/>
                    <a:pt x="f488" y="f489"/>
                    <a:pt x="f472" y="f473"/>
                  </a:cubicBezTo>
                  <a:close/>
                  <a:moveTo>
                    <a:pt x="f490" y="f473"/>
                  </a:moveTo>
                  <a:cubicBezTo>
                    <a:pt x="f491" y="f475"/>
                    <a:pt x="f492" y="f451"/>
                    <a:pt x="f493" y="f466"/>
                  </a:cubicBezTo>
                  <a:cubicBezTo>
                    <a:pt x="f494" y="f464"/>
                    <a:pt x="f495" y="f380"/>
                    <a:pt x="f496" y="f377"/>
                  </a:cubicBezTo>
                  <a:cubicBezTo>
                    <a:pt x="f497" y="f358"/>
                    <a:pt x="f498" y="f340"/>
                    <a:pt x="f499" y="f380"/>
                  </a:cubicBezTo>
                  <a:cubicBezTo>
                    <a:pt x="f500" y="f501"/>
                    <a:pt x="f502" y="f467"/>
                    <a:pt x="f498" y="f469"/>
                  </a:cubicBezTo>
                  <a:cubicBezTo>
                    <a:pt x="f503" y="f487"/>
                    <a:pt x="f504" y="f489"/>
                    <a:pt x="f490" y="f473"/>
                  </a:cubicBezTo>
                  <a:close/>
                  <a:moveTo>
                    <a:pt x="f505" y="f473"/>
                  </a:moveTo>
                  <a:cubicBezTo>
                    <a:pt x="f506" y="f475"/>
                    <a:pt x="f507" y="f451"/>
                    <a:pt x="f508" y="f466"/>
                  </a:cubicBezTo>
                  <a:cubicBezTo>
                    <a:pt x="f509" y="f464"/>
                    <a:pt x="f510" y="f380"/>
                    <a:pt x="f511" y="f377"/>
                  </a:cubicBezTo>
                  <a:cubicBezTo>
                    <a:pt x="f512" y="f358"/>
                    <a:pt x="f513" y="f340"/>
                    <a:pt x="f514" y="f380"/>
                  </a:cubicBezTo>
                  <a:cubicBezTo>
                    <a:pt x="f515" y="f501"/>
                    <a:pt x="f515" y="f467"/>
                    <a:pt x="f513" y="f469"/>
                  </a:cubicBezTo>
                  <a:cubicBezTo>
                    <a:pt x="f516" y="f487"/>
                    <a:pt x="f517" y="f489"/>
                    <a:pt x="f505" y="f473"/>
                  </a:cubicBezTo>
                  <a:close/>
                  <a:moveTo>
                    <a:pt x="f518" y="f519"/>
                  </a:moveTo>
                  <a:cubicBezTo>
                    <a:pt x="f520" y="f521"/>
                    <a:pt x="f522" y="f523"/>
                    <a:pt x="f524" y="f525"/>
                  </a:cubicBezTo>
                  <a:cubicBezTo>
                    <a:pt x="f526" y="f467"/>
                    <a:pt x="f527" y="f528"/>
                    <a:pt x="f529" y="f431"/>
                  </a:cubicBezTo>
                  <a:cubicBezTo>
                    <a:pt x="f530" y="f399"/>
                    <a:pt x="f531" y="f380"/>
                    <a:pt x="f532" y="f528"/>
                  </a:cubicBezTo>
                  <a:cubicBezTo>
                    <a:pt x="f533" y="f469"/>
                    <a:pt x="f533" y="f525"/>
                    <a:pt x="f531" y="f534"/>
                  </a:cubicBezTo>
                  <a:cubicBezTo>
                    <a:pt x="f535" y="f536"/>
                    <a:pt x="f537" y="f538"/>
                    <a:pt x="f518" y="f519"/>
                  </a:cubicBezTo>
                  <a:close/>
                  <a:moveTo>
                    <a:pt x="f539" y="f540"/>
                  </a:moveTo>
                  <a:cubicBezTo>
                    <a:pt x="f541" y="f542"/>
                    <a:pt x="f543" y="f544"/>
                    <a:pt x="f545" y="f534"/>
                  </a:cubicBezTo>
                  <a:cubicBezTo>
                    <a:pt x="f546" y="f487"/>
                    <a:pt x="f547" y="f548"/>
                    <a:pt x="f549" y="f528"/>
                  </a:cubicBezTo>
                  <a:cubicBezTo>
                    <a:pt x="f550" y="f446"/>
                    <a:pt x="f551" y="f431"/>
                    <a:pt x="f552" y="f548"/>
                  </a:cubicBezTo>
                  <a:cubicBezTo>
                    <a:pt x="f117" y="f525"/>
                    <a:pt x="f117" y="f534"/>
                    <a:pt x="f551" y="f553"/>
                  </a:cubicBezTo>
                  <a:cubicBezTo>
                    <a:pt x="f554" y="f555"/>
                    <a:pt x="f556" y="f557"/>
                    <a:pt x="f539" y="f540"/>
                  </a:cubicBezTo>
                  <a:close/>
                  <a:moveTo>
                    <a:pt x="f558" y="f559"/>
                  </a:moveTo>
                  <a:cubicBezTo>
                    <a:pt x="f560" y="f561"/>
                    <a:pt x="f562" y="f563"/>
                    <a:pt x="f564" y="f553"/>
                  </a:cubicBezTo>
                  <a:cubicBezTo>
                    <a:pt x="f565" y="f566"/>
                    <a:pt x="f567" y="f568"/>
                    <a:pt x="f569" y="f548"/>
                  </a:cubicBezTo>
                  <a:cubicBezTo>
                    <a:pt x="f570" y="f571"/>
                    <a:pt x="f572" y="f528"/>
                    <a:pt x="f573" y="f568"/>
                  </a:cubicBezTo>
                  <a:cubicBezTo>
                    <a:pt x="f81" y="f536"/>
                    <a:pt x="f573" y="f553"/>
                    <a:pt x="f572" y="f574"/>
                  </a:cubicBezTo>
                  <a:cubicBezTo>
                    <a:pt x="f575" y="f576"/>
                    <a:pt x="f577" y="f578"/>
                    <a:pt x="f558" y="f559"/>
                  </a:cubicBezTo>
                  <a:close/>
                  <a:moveTo>
                    <a:pt x="f579" y="f559"/>
                  </a:moveTo>
                  <a:cubicBezTo>
                    <a:pt x="f580" y="f561"/>
                    <a:pt x="f581" y="f563"/>
                    <a:pt x="f582" y="f553"/>
                  </a:cubicBezTo>
                  <a:cubicBezTo>
                    <a:pt x="f583" y="f566"/>
                    <a:pt x="f584" y="f568"/>
                    <a:pt x="f585" y="f548"/>
                  </a:cubicBezTo>
                  <a:cubicBezTo>
                    <a:pt x="f586" y="f571"/>
                    <a:pt x="f587" y="f528"/>
                    <a:pt x="f588" y="f568"/>
                  </a:cubicBezTo>
                  <a:cubicBezTo>
                    <a:pt x="f589" y="f536"/>
                    <a:pt x="f590" y="f555"/>
                    <a:pt x="f587" y="f574"/>
                  </a:cubicBezTo>
                  <a:cubicBezTo>
                    <a:pt x="f591" y="f576"/>
                    <a:pt x="f592" y="f578"/>
                    <a:pt x="f579" y="f559"/>
                  </a:cubicBezTo>
                  <a:close/>
                  <a:moveTo>
                    <a:pt x="f593" y="f594"/>
                  </a:moveTo>
                  <a:cubicBezTo>
                    <a:pt x="f221" y="f595"/>
                    <a:pt x="f596" y="f597"/>
                    <a:pt x="f598" y="f576"/>
                  </a:cubicBezTo>
                  <a:cubicBezTo>
                    <a:pt x="f599" y="f553"/>
                    <a:pt x="f600" y="f601"/>
                    <a:pt x="f602" y="f603"/>
                  </a:cubicBezTo>
                  <a:cubicBezTo>
                    <a:pt x="f604" y="f568"/>
                    <a:pt x="f605" y="f606"/>
                    <a:pt x="f607" y="f601"/>
                  </a:cubicBezTo>
                  <a:cubicBezTo>
                    <a:pt x="f608" y="f555"/>
                    <a:pt x="f609" y="f610"/>
                    <a:pt x="f605" y="f611"/>
                  </a:cubicBezTo>
                  <a:cubicBezTo>
                    <a:pt x="f612" y="f613"/>
                    <a:pt x="f614" y="f615"/>
                    <a:pt x="f593" y="f594"/>
                  </a:cubicBezTo>
                  <a:close/>
                  <a:moveTo>
                    <a:pt x="f616" y="f617"/>
                  </a:moveTo>
                  <a:cubicBezTo>
                    <a:pt x="f618" y="f619"/>
                    <a:pt x="f620" y="f621"/>
                    <a:pt x="f622" y="f623"/>
                  </a:cubicBezTo>
                  <a:cubicBezTo>
                    <a:pt x="f624" y="f625"/>
                    <a:pt x="f626" y="f536"/>
                    <a:pt x="f627" y="f566"/>
                  </a:cubicBezTo>
                  <a:cubicBezTo>
                    <a:pt x="f628" y="f525"/>
                    <a:pt x="f629" y="f487"/>
                    <a:pt x="f168" y="f536"/>
                  </a:cubicBezTo>
                  <a:cubicBezTo>
                    <a:pt x="f630" y="f631"/>
                    <a:pt x="f632" y="f633"/>
                    <a:pt x="f629" y="f634"/>
                  </a:cubicBezTo>
                  <a:cubicBezTo>
                    <a:pt x="f635" y="f636"/>
                    <a:pt x="f637" y="f638"/>
                    <a:pt x="f616" y="f617"/>
                  </a:cubicBezTo>
                  <a:close/>
                  <a:moveTo>
                    <a:pt x="f639" y="f640"/>
                  </a:moveTo>
                  <a:cubicBezTo>
                    <a:pt x="f641" y="f642"/>
                    <a:pt x="f643" y="f644"/>
                    <a:pt x="f645" y="f634"/>
                  </a:cubicBezTo>
                  <a:cubicBezTo>
                    <a:pt x="f646" y="f631"/>
                    <a:pt x="f647" y="f555"/>
                    <a:pt x="f648" y="f536"/>
                  </a:cubicBezTo>
                  <a:cubicBezTo>
                    <a:pt x="f649" y="f534"/>
                    <a:pt x="f650" y="f566"/>
                    <a:pt x="f651" y="f555"/>
                  </a:cubicBezTo>
                  <a:cubicBezTo>
                    <a:pt x="f652" y="f623"/>
                    <a:pt x="f653" y="f636"/>
                    <a:pt x="f650" y="f654"/>
                  </a:cubicBezTo>
                  <a:cubicBezTo>
                    <a:pt x="f655" y="f656"/>
                    <a:pt x="f657" y="f658"/>
                    <a:pt x="f639" y="f640"/>
                  </a:cubicBezTo>
                  <a:close/>
                  <a:moveTo>
                    <a:pt x="f659" y="f640"/>
                  </a:moveTo>
                  <a:cubicBezTo>
                    <a:pt x="f660" y="f642"/>
                    <a:pt x="f661" y="f644"/>
                    <a:pt x="f662" y="f634"/>
                  </a:cubicBezTo>
                  <a:cubicBezTo>
                    <a:pt x="f663" y="f631"/>
                    <a:pt x="f662" y="f553"/>
                    <a:pt x="f664" y="f536"/>
                  </a:cubicBezTo>
                  <a:cubicBezTo>
                    <a:pt x="f665" y="f534"/>
                    <a:pt x="f666" y="f566"/>
                    <a:pt x="f667" y="f555"/>
                  </a:cubicBezTo>
                  <a:cubicBezTo>
                    <a:pt x="f201" y="f633"/>
                    <a:pt x="f668" y="f636"/>
                    <a:pt x="f666" y="f654"/>
                  </a:cubicBezTo>
                  <a:cubicBezTo>
                    <a:pt x="f669" y="f656"/>
                    <a:pt x="f670" y="f658"/>
                    <a:pt x="f659" y="f640"/>
                  </a:cubicBezTo>
                  <a:close/>
                  <a:moveTo>
                    <a:pt x="f671" y="f672"/>
                  </a:moveTo>
                  <a:cubicBezTo>
                    <a:pt x="f673" y="f674"/>
                    <a:pt x="f675" y="f642"/>
                    <a:pt x="f676" y="f636"/>
                  </a:cubicBezTo>
                  <a:cubicBezTo>
                    <a:pt x="f315" y="f623"/>
                    <a:pt x="f677" y="f574"/>
                    <a:pt x="f678" y="f553"/>
                  </a:cubicBezTo>
                  <a:cubicBezTo>
                    <a:pt x="f679" y="f536"/>
                    <a:pt x="f680" y="f534"/>
                    <a:pt x="f681" y="f574"/>
                  </a:cubicBezTo>
                  <a:cubicBezTo>
                    <a:pt x="f682" y="f633"/>
                    <a:pt x="f682" y="f636"/>
                    <a:pt x="f680" y="f656"/>
                  </a:cubicBezTo>
                  <a:cubicBezTo>
                    <a:pt x="f683" y="f684"/>
                    <a:pt x="f685" y="f686"/>
                    <a:pt x="f671" y="f672"/>
                  </a:cubicBezTo>
                  <a:close/>
                  <a:moveTo>
                    <a:pt x="f687" y="f672"/>
                  </a:moveTo>
                  <a:cubicBezTo>
                    <a:pt x="f688" y="f674"/>
                    <a:pt x="f689" y="f642"/>
                    <a:pt x="f690" y="f636"/>
                  </a:cubicBezTo>
                  <a:cubicBezTo>
                    <a:pt x="f285" y="f623"/>
                    <a:pt x="f691" y="f574"/>
                    <a:pt x="f692" y="f553"/>
                  </a:cubicBezTo>
                  <a:cubicBezTo>
                    <a:pt x="f693" y="f536"/>
                    <a:pt x="f694" y="f534"/>
                    <a:pt x="f695" y="f574"/>
                  </a:cubicBezTo>
                  <a:cubicBezTo>
                    <a:pt x="f696" y="f633"/>
                    <a:pt x="f697" y="f636"/>
                    <a:pt x="f694" y="f656"/>
                  </a:cubicBezTo>
                  <a:cubicBezTo>
                    <a:pt x="f698" y="f684"/>
                    <a:pt x="f699" y="f686"/>
                    <a:pt x="f687" y="f672"/>
                  </a:cubicBezTo>
                  <a:close/>
                  <a:moveTo>
                    <a:pt x="f700" y="f701"/>
                  </a:moveTo>
                  <a:cubicBezTo>
                    <a:pt x="f240" y="f702"/>
                    <a:pt x="f703" y="f674"/>
                    <a:pt x="f242" y="f654"/>
                  </a:cubicBezTo>
                  <a:cubicBezTo>
                    <a:pt x="f704" y="f633"/>
                    <a:pt x="f705" y="f576"/>
                    <a:pt x="f243" y="f555"/>
                  </a:cubicBezTo>
                  <a:cubicBezTo>
                    <a:pt x="f706" y="f553"/>
                    <a:pt x="f707" y="f536"/>
                    <a:pt x="f255" y="f576"/>
                  </a:cubicBezTo>
                  <a:cubicBezTo>
                    <a:pt x="f708" y="f634"/>
                    <a:pt x="f249" y="f654"/>
                    <a:pt x="f707" y="f684"/>
                  </a:cubicBezTo>
                  <a:cubicBezTo>
                    <a:pt x="f709" y="f710"/>
                    <a:pt x="f711" y="f712"/>
                    <a:pt x="f700" y="f701"/>
                  </a:cubicBezTo>
                  <a:close/>
                  <a:moveTo>
                    <a:pt x="f713" y="f714"/>
                  </a:moveTo>
                  <a:cubicBezTo>
                    <a:pt x="f715" y="f716"/>
                    <a:pt x="f717" y="f718"/>
                    <a:pt x="f719" y="f684"/>
                  </a:cubicBezTo>
                  <a:cubicBezTo>
                    <a:pt x="f720" y="f636"/>
                    <a:pt x="f721" y="f611"/>
                    <a:pt x="f722" y="f576"/>
                  </a:cubicBezTo>
                  <a:cubicBezTo>
                    <a:pt x="f723" y="f574"/>
                    <a:pt x="f724" y="f555"/>
                    <a:pt x="f725" y="f611"/>
                  </a:cubicBezTo>
                  <a:cubicBezTo>
                    <a:pt x="f726" y="f654"/>
                    <a:pt x="f727" y="f684"/>
                    <a:pt x="f724" y="f728"/>
                  </a:cubicBezTo>
                  <a:cubicBezTo>
                    <a:pt x="f729" y="f730"/>
                    <a:pt x="f731" y="f732"/>
                    <a:pt x="f713" y="f714"/>
                  </a:cubicBezTo>
                  <a:close/>
                  <a:moveTo>
                    <a:pt x="f733" y="f734"/>
                  </a:moveTo>
                  <a:cubicBezTo>
                    <a:pt x="f735" y="f736"/>
                    <a:pt x="f737" y="f738"/>
                    <a:pt x="f739" y="f728"/>
                  </a:cubicBezTo>
                  <a:cubicBezTo>
                    <a:pt x="f740" y="f656"/>
                    <a:pt x="f739" y="f613"/>
                    <a:pt x="f741" y="f611"/>
                  </a:cubicBezTo>
                  <a:cubicBezTo>
                    <a:pt x="f742" y="f610"/>
                    <a:pt x="f743" y="f576"/>
                    <a:pt x="f744" y="f745"/>
                  </a:cubicBezTo>
                  <a:cubicBezTo>
                    <a:pt x="f746" y="f710"/>
                    <a:pt x="f747" y="f730"/>
                    <a:pt x="f743" y="f748"/>
                  </a:cubicBezTo>
                  <a:cubicBezTo>
                    <a:pt x="f749" y="f750"/>
                    <a:pt x="f751" y="f752"/>
                    <a:pt x="f733" y="f734"/>
                  </a:cubicBezTo>
                  <a:close/>
                  <a:moveTo>
                    <a:pt x="f753" y="f754"/>
                  </a:moveTo>
                  <a:cubicBezTo>
                    <a:pt x="f755" y="f756"/>
                    <a:pt x="f757" y="f758"/>
                    <a:pt x="f335" y="f750"/>
                  </a:cubicBezTo>
                  <a:cubicBezTo>
                    <a:pt x="f339" y="f728"/>
                    <a:pt x="f335" y="f759"/>
                    <a:pt x="f336" y="f760"/>
                  </a:cubicBezTo>
                  <a:cubicBezTo>
                    <a:pt x="f761" y="f745"/>
                    <a:pt x="f762" y="f613"/>
                    <a:pt x="f763" y="f764"/>
                  </a:cubicBezTo>
                  <a:cubicBezTo>
                    <a:pt x="f765" y="f730"/>
                    <a:pt x="f766" y="f750"/>
                    <a:pt x="f762" y="f767"/>
                  </a:cubicBezTo>
                  <a:cubicBezTo>
                    <a:pt x="f768" y="f769"/>
                    <a:pt x="f770" y="f771"/>
                    <a:pt x="f753" y="f754"/>
                  </a:cubicBezTo>
                  <a:close/>
                  <a:moveTo>
                    <a:pt x="f772" y="f754"/>
                  </a:moveTo>
                  <a:cubicBezTo>
                    <a:pt x="f773" y="f756"/>
                    <a:pt x="f774" y="f758"/>
                    <a:pt x="f775" y="f750"/>
                  </a:cubicBezTo>
                  <a:cubicBezTo>
                    <a:pt x="f776" y="f728"/>
                    <a:pt x="f777" y="f764"/>
                    <a:pt x="f778" y="f760"/>
                  </a:cubicBezTo>
                  <a:cubicBezTo>
                    <a:pt x="f779" y="f745"/>
                    <a:pt x="f780" y="f613"/>
                    <a:pt x="f781" y="f764"/>
                  </a:cubicBezTo>
                  <a:cubicBezTo>
                    <a:pt x="f357" y="f730"/>
                    <a:pt x="f781" y="f750"/>
                    <a:pt x="f780" y="f767"/>
                  </a:cubicBezTo>
                  <a:cubicBezTo>
                    <a:pt x="f782" y="f769"/>
                    <a:pt x="f783" y="f771"/>
                    <a:pt x="f772" y="f754"/>
                  </a:cubicBezTo>
                  <a:close/>
                  <a:moveTo>
                    <a:pt x="f784" y="f785"/>
                  </a:moveTo>
                  <a:cubicBezTo>
                    <a:pt x="f786" y="f787"/>
                    <a:pt x="f788" y="f789"/>
                    <a:pt x="f790" y="f769"/>
                  </a:cubicBezTo>
                  <a:cubicBezTo>
                    <a:pt x="f791" y="f750"/>
                    <a:pt x="f790" y="f792"/>
                    <a:pt x="f793" y="f794"/>
                  </a:cubicBezTo>
                  <a:cubicBezTo>
                    <a:pt x="f795" y="f764"/>
                    <a:pt x="f373" y="f759"/>
                    <a:pt x="f796" y="f797"/>
                  </a:cubicBezTo>
                  <a:cubicBezTo>
                    <a:pt x="f798" y="f767"/>
                    <a:pt x="f379" y="f799"/>
                    <a:pt x="f373" y="f800"/>
                  </a:cubicBezTo>
                  <a:cubicBezTo>
                    <a:pt x="f363" y="f801"/>
                    <a:pt x="f802" y="f803"/>
                    <a:pt x="f784" y="f785"/>
                  </a:cubicBezTo>
                  <a:close/>
                  <a:moveTo>
                    <a:pt x="f804" y="f785"/>
                  </a:moveTo>
                  <a:cubicBezTo>
                    <a:pt x="f805" y="f787"/>
                    <a:pt x="f806" y="f789"/>
                    <a:pt x="f807" y="f769"/>
                  </a:cubicBezTo>
                  <a:cubicBezTo>
                    <a:pt x="f409" y="f750"/>
                    <a:pt x="f410" y="f797"/>
                    <a:pt x="f808" y="f794"/>
                  </a:cubicBezTo>
                  <a:cubicBezTo>
                    <a:pt x="f809" y="f764"/>
                    <a:pt x="f810" y="f759"/>
                    <a:pt x="f811" y="f797"/>
                  </a:cubicBezTo>
                  <a:cubicBezTo>
                    <a:pt x="f812" y="f767"/>
                    <a:pt x="f811" y="f769"/>
                    <a:pt x="f810" y="f800"/>
                  </a:cubicBezTo>
                  <a:cubicBezTo>
                    <a:pt x="f813" y="f801"/>
                    <a:pt x="f814" y="f803"/>
                    <a:pt x="f804" y="f785"/>
                  </a:cubicBezTo>
                  <a:close/>
                  <a:moveTo>
                    <a:pt x="f815" y="f816"/>
                  </a:moveTo>
                  <a:cubicBezTo>
                    <a:pt x="f817" y="f818"/>
                    <a:pt x="f819" y="f820"/>
                    <a:pt x="f821" y="f822"/>
                  </a:cubicBezTo>
                  <a:cubicBezTo>
                    <a:pt x="f823" y="f824"/>
                    <a:pt x="f825" y="f750"/>
                    <a:pt x="f826" y="f730"/>
                  </a:cubicBezTo>
                  <a:cubicBezTo>
                    <a:pt x="f827" y="f728"/>
                    <a:pt x="f828" y="f710"/>
                    <a:pt x="f829" y="f750"/>
                  </a:cubicBezTo>
                  <a:cubicBezTo>
                    <a:pt x="f830" y="f831"/>
                    <a:pt x="f832" y="f833"/>
                    <a:pt x="f828" y="f834"/>
                  </a:cubicBezTo>
                  <a:cubicBezTo>
                    <a:pt x="f835" y="f836"/>
                    <a:pt x="f837" y="f838"/>
                    <a:pt x="f815" y="f816"/>
                  </a:cubicBezTo>
                  <a:close/>
                  <a:moveTo>
                    <a:pt x="f839" y="f840"/>
                  </a:moveTo>
                  <a:cubicBezTo>
                    <a:pt x="f841" y="f842"/>
                    <a:pt x="f843" y="f844"/>
                    <a:pt x="f845" y="f846"/>
                  </a:cubicBezTo>
                  <a:cubicBezTo>
                    <a:pt x="f847" y="f833"/>
                    <a:pt x="f848" y="f799"/>
                    <a:pt x="f849" y="f767"/>
                  </a:cubicBezTo>
                  <a:cubicBezTo>
                    <a:pt x="f850" y="f851"/>
                    <a:pt x="f852" y="f750"/>
                    <a:pt x="f454" y="f799"/>
                  </a:cubicBezTo>
                  <a:cubicBezTo>
                    <a:pt x="f459" y="f834"/>
                    <a:pt x="f853" y="f854"/>
                    <a:pt x="f852" y="f855"/>
                  </a:cubicBezTo>
                  <a:cubicBezTo>
                    <a:pt x="f456" y="f856"/>
                    <a:pt x="f857" y="f858"/>
                    <a:pt x="f839" y="f840"/>
                  </a:cubicBezTo>
                  <a:close/>
                  <a:moveTo>
                    <a:pt x="f859" y="f860"/>
                  </a:moveTo>
                  <a:cubicBezTo>
                    <a:pt x="f861" y="f862"/>
                    <a:pt x="f863" y="f864"/>
                    <a:pt x="f865" y="f866"/>
                  </a:cubicBezTo>
                  <a:cubicBezTo>
                    <a:pt x="f867" y="f854"/>
                    <a:pt x="f868" y="f869"/>
                    <a:pt x="f870" y="f801"/>
                  </a:cubicBezTo>
                  <a:cubicBezTo>
                    <a:pt x="f871" y="f800"/>
                    <a:pt x="f872" y="f799"/>
                    <a:pt x="f429" y="f869"/>
                  </a:cubicBezTo>
                  <a:cubicBezTo>
                    <a:pt x="f873" y="f855"/>
                    <a:pt x="f429" y="f866"/>
                    <a:pt x="f872" y="f874"/>
                  </a:cubicBezTo>
                  <a:cubicBezTo>
                    <a:pt x="f426" y="f875"/>
                    <a:pt x="f876" y="f877"/>
                    <a:pt x="f859" y="f860"/>
                  </a:cubicBezTo>
                  <a:close/>
                  <a:moveTo>
                    <a:pt x="f878" y="f860"/>
                  </a:moveTo>
                  <a:cubicBezTo>
                    <a:pt x="f879" y="f862"/>
                    <a:pt x="f880" y="f864"/>
                    <a:pt x="f881" y="f866"/>
                  </a:cubicBezTo>
                  <a:cubicBezTo>
                    <a:pt x="f882" y="f854"/>
                    <a:pt x="f881" y="f883"/>
                    <a:pt x="f884" y="f801"/>
                  </a:cubicBezTo>
                  <a:cubicBezTo>
                    <a:pt x="f885" y="f800"/>
                    <a:pt x="f886" y="f799"/>
                    <a:pt x="f887" y="f869"/>
                  </a:cubicBezTo>
                  <a:cubicBezTo>
                    <a:pt x="f888" y="f855"/>
                    <a:pt x="f887" y="f866"/>
                    <a:pt x="f886" y="f874"/>
                  </a:cubicBezTo>
                  <a:cubicBezTo>
                    <a:pt x="f889" y="f875"/>
                    <a:pt x="f890" y="f877"/>
                    <a:pt x="f878" y="f860"/>
                  </a:cubicBezTo>
                  <a:close/>
                  <a:moveTo>
                    <a:pt x="f145" y="f860"/>
                  </a:moveTo>
                  <a:cubicBezTo>
                    <a:pt x="f147" y="f862"/>
                    <a:pt x="f149" y="f864"/>
                    <a:pt x="f150" y="f866"/>
                  </a:cubicBezTo>
                  <a:cubicBezTo>
                    <a:pt x="f891" y="f854"/>
                    <a:pt x="f892" y="f869"/>
                    <a:pt x="f893" y="f801"/>
                  </a:cubicBezTo>
                  <a:cubicBezTo>
                    <a:pt x="f894" y="f800"/>
                    <a:pt x="f160" y="f799"/>
                    <a:pt x="f158" y="f869"/>
                  </a:cubicBezTo>
                  <a:cubicBezTo>
                    <a:pt x="f159" y="f855"/>
                    <a:pt x="f895" y="f866"/>
                    <a:pt x="f160" y="f874"/>
                  </a:cubicBezTo>
                  <a:cubicBezTo>
                    <a:pt x="f161" y="f875"/>
                    <a:pt x="f163" y="f877"/>
                    <a:pt x="f145" y="f860"/>
                  </a:cubicBezTo>
                  <a:close/>
                  <a:moveTo>
                    <a:pt x="f896" y="f897"/>
                  </a:moveTo>
                  <a:cubicBezTo>
                    <a:pt x="f898" y="f899"/>
                    <a:pt x="f900" y="f901"/>
                    <a:pt x="f902" y="f875"/>
                  </a:cubicBezTo>
                  <a:cubicBezTo>
                    <a:pt x="f903" y="f866"/>
                    <a:pt x="f78" y="f904"/>
                    <a:pt x="f905" y="f906"/>
                  </a:cubicBezTo>
                  <a:cubicBezTo>
                    <a:pt x="f907" y="f869"/>
                    <a:pt x="f908" y="f883"/>
                    <a:pt x="f909" y="f904"/>
                  </a:cubicBezTo>
                  <a:cubicBezTo>
                    <a:pt x="f910" y="f874"/>
                    <a:pt x="f911" y="f912"/>
                    <a:pt x="f908" y="f913"/>
                  </a:cubicBezTo>
                  <a:cubicBezTo>
                    <a:pt x="f914" y="f915"/>
                    <a:pt x="f916" y="f917"/>
                    <a:pt x="f896" y="f897"/>
                  </a:cubicBezTo>
                  <a:close/>
                  <a:moveTo>
                    <a:pt x="f918" y="f919"/>
                  </a:moveTo>
                  <a:cubicBezTo>
                    <a:pt x="f188" y="f920"/>
                    <a:pt x="f921" y="f899"/>
                    <a:pt x="f192" y="f912"/>
                  </a:cubicBezTo>
                  <a:cubicBezTo>
                    <a:pt x="f922" y="f923"/>
                    <a:pt x="f192" y="f904"/>
                    <a:pt x="f924" y="f925"/>
                  </a:cubicBezTo>
                  <a:cubicBezTo>
                    <a:pt x="f190" y="f906"/>
                    <a:pt x="f926" y="f869"/>
                    <a:pt x="f927" y="f928"/>
                  </a:cubicBezTo>
                  <a:cubicBezTo>
                    <a:pt x="f929" y="f874"/>
                    <a:pt x="f930" y="f912"/>
                    <a:pt x="f926" y="f915"/>
                  </a:cubicBezTo>
                  <a:cubicBezTo>
                    <a:pt x="f931" y="f932"/>
                    <a:pt x="f933" y="f934"/>
                    <a:pt x="f918" y="f919"/>
                  </a:cubicBezTo>
                  <a:close/>
                  <a:moveTo>
                    <a:pt x="f935" y="f936"/>
                  </a:moveTo>
                  <a:cubicBezTo>
                    <a:pt x="f937" y="f938"/>
                    <a:pt x="f939" y="f940"/>
                    <a:pt x="f941" y="f915"/>
                  </a:cubicBezTo>
                  <a:cubicBezTo>
                    <a:pt x="f942" y="f875"/>
                    <a:pt x="f941" y="f943"/>
                    <a:pt x="f944" y="f928"/>
                  </a:cubicBezTo>
                  <a:cubicBezTo>
                    <a:pt x="f945" y="f904"/>
                    <a:pt x="f946" y="f925"/>
                    <a:pt x="f947" y="f948"/>
                  </a:cubicBezTo>
                  <a:cubicBezTo>
                    <a:pt x="f949" y="f912"/>
                    <a:pt x="f950" y="f915"/>
                    <a:pt x="f946" y="f951"/>
                  </a:cubicBezTo>
                  <a:cubicBezTo>
                    <a:pt x="f952" y="f953"/>
                    <a:pt x="f954" y="f955"/>
                    <a:pt x="f935" y="f936"/>
                  </a:cubicBezTo>
                  <a:close/>
                  <a:moveTo>
                    <a:pt x="f956" y="f957"/>
                  </a:moveTo>
                  <a:cubicBezTo>
                    <a:pt x="f958" y="f959"/>
                    <a:pt x="f960" y="f961"/>
                    <a:pt x="f962" y="f963"/>
                  </a:cubicBezTo>
                  <a:cubicBezTo>
                    <a:pt x="f964" y="f965"/>
                    <a:pt x="f962" y="f866"/>
                    <a:pt x="f966" y="f856"/>
                  </a:cubicBezTo>
                  <a:cubicBezTo>
                    <a:pt x="f967" y="f855"/>
                    <a:pt x="f202" y="f854"/>
                    <a:pt x="f968" y="f923"/>
                  </a:cubicBezTo>
                  <a:cubicBezTo>
                    <a:pt x="f969" y="f970"/>
                    <a:pt x="f971" y="f972"/>
                    <a:pt x="f202" y="f973"/>
                  </a:cubicBezTo>
                  <a:cubicBezTo>
                    <a:pt x="f974" y="f975"/>
                    <a:pt x="f976" y="f977"/>
                    <a:pt x="f956" y="f957"/>
                  </a:cubicBezTo>
                  <a:close/>
                  <a:moveTo>
                    <a:pt x="f978" y="f957"/>
                  </a:moveTo>
                  <a:cubicBezTo>
                    <a:pt x="f979" y="f959"/>
                    <a:pt x="f980" y="f961"/>
                    <a:pt x="f981" y="f963"/>
                  </a:cubicBezTo>
                  <a:cubicBezTo>
                    <a:pt x="f982" y="f965"/>
                    <a:pt x="f983" y="f923"/>
                    <a:pt x="f984" y="f856"/>
                  </a:cubicBezTo>
                  <a:cubicBezTo>
                    <a:pt x="f985" y="f855"/>
                    <a:pt x="f986" y="f854"/>
                    <a:pt x="f987" y="f923"/>
                  </a:cubicBezTo>
                  <a:cubicBezTo>
                    <a:pt x="f988" y="f970"/>
                    <a:pt x="f989" y="f972"/>
                    <a:pt x="f986" y="f973"/>
                  </a:cubicBezTo>
                  <a:cubicBezTo>
                    <a:pt x="f990" y="f975"/>
                    <a:pt x="f991" y="f977"/>
                    <a:pt x="f978" y="f957"/>
                  </a:cubicBezTo>
                  <a:close/>
                  <a:moveTo>
                    <a:pt x="f992" y="f993"/>
                  </a:moveTo>
                  <a:cubicBezTo>
                    <a:pt x="f994" y="f995"/>
                    <a:pt x="f996" y="f997"/>
                    <a:pt x="f998" y="f975"/>
                  </a:cubicBezTo>
                  <a:cubicBezTo>
                    <a:pt x="f999" y="f963"/>
                    <a:pt x="f998" y="f875"/>
                    <a:pt x="f1000" y="f874"/>
                  </a:cubicBezTo>
                  <a:cubicBezTo>
                    <a:pt x="f1001" y="f923"/>
                    <a:pt x="f1002" y="f866"/>
                    <a:pt x="f599" y="f912"/>
                  </a:cubicBezTo>
                  <a:cubicBezTo>
                    <a:pt x="f600" y="f973"/>
                    <a:pt x="f1003" y="f1004"/>
                    <a:pt x="f1002" y="f1005"/>
                  </a:cubicBezTo>
                  <a:cubicBezTo>
                    <a:pt x="f1006" y="f1007"/>
                    <a:pt x="f1008" y="f1009"/>
                    <a:pt x="f992" y="f993"/>
                  </a:cubicBezTo>
                  <a:close/>
                  <a:moveTo>
                    <a:pt x="f1010" y="f1011"/>
                  </a:moveTo>
                  <a:cubicBezTo>
                    <a:pt x="f1012" y="f1013"/>
                    <a:pt x="f1014" y="f995"/>
                    <a:pt x="f1015" y="f1004"/>
                  </a:cubicBezTo>
                  <a:cubicBezTo>
                    <a:pt x="f1016" y="f972"/>
                    <a:pt x="f1017" y="f913"/>
                    <a:pt x="f33" y="f875"/>
                  </a:cubicBezTo>
                  <a:cubicBezTo>
                    <a:pt x="f1018" y="f874"/>
                    <a:pt x="f1019" y="f923"/>
                    <a:pt x="f1020" y="f913"/>
                  </a:cubicBezTo>
                  <a:cubicBezTo>
                    <a:pt x="f1021" y="f973"/>
                    <a:pt x="f1022" y="f1004"/>
                    <a:pt x="f1019" y="f1007"/>
                  </a:cubicBezTo>
                  <a:cubicBezTo>
                    <a:pt x="f1023" y="f1024"/>
                    <a:pt x="f1025" y="f1026"/>
                    <a:pt x="f1010" y="f1011"/>
                  </a:cubicBezTo>
                  <a:close/>
                  <a:moveTo>
                    <a:pt x="f301" y="f1027"/>
                  </a:moveTo>
                  <a:cubicBezTo>
                    <a:pt x="f303" y="f1028"/>
                    <a:pt x="f305" y="f1013"/>
                    <a:pt x="f307" y="f1005"/>
                  </a:cubicBezTo>
                  <a:cubicBezTo>
                    <a:pt x="f309" y="f973"/>
                    <a:pt x="f307" y="f913"/>
                    <a:pt x="f311" y="f912"/>
                  </a:cubicBezTo>
                  <a:cubicBezTo>
                    <a:pt x="f312" y="f875"/>
                    <a:pt x="f313" y="f874"/>
                    <a:pt x="f314" y="f915"/>
                  </a:cubicBezTo>
                  <a:cubicBezTo>
                    <a:pt x="f315" y="f975"/>
                    <a:pt x="f315" y="f1005"/>
                    <a:pt x="f313" y="f1024"/>
                  </a:cubicBezTo>
                  <a:cubicBezTo>
                    <a:pt x="f319" y="f1029"/>
                    <a:pt x="f321" y="f1030"/>
                    <a:pt x="f301" y="f1027"/>
                  </a:cubicBezTo>
                  <a:close/>
                  <a:moveTo>
                    <a:pt x="f1031" y="f1032"/>
                  </a:moveTo>
                  <a:cubicBezTo>
                    <a:pt x="f1033" y="f1034"/>
                    <a:pt x="f1035" y="f1036"/>
                    <a:pt x="f1037" y="f1024"/>
                  </a:cubicBezTo>
                  <a:cubicBezTo>
                    <a:pt x="f166" y="f1004"/>
                    <a:pt x="f1037" y="f932"/>
                    <a:pt x="f176" y="f915"/>
                  </a:cubicBezTo>
                  <a:cubicBezTo>
                    <a:pt x="f1038" y="f913"/>
                    <a:pt x="f1039" y="f912"/>
                    <a:pt x="f1040" y="f951"/>
                  </a:cubicBezTo>
                  <a:cubicBezTo>
                    <a:pt x="f583" y="f1005"/>
                    <a:pt x="f583" y="f1024"/>
                    <a:pt x="f1039" y="f1041"/>
                  </a:cubicBezTo>
                  <a:cubicBezTo>
                    <a:pt x="f1042" y="f1043"/>
                    <a:pt x="f1044" y="f1045"/>
                    <a:pt x="f1031" y="f1032"/>
                  </a:cubicBezTo>
                  <a:close/>
                  <a:moveTo>
                    <a:pt x="f1046" y="f1047"/>
                  </a:moveTo>
                  <a:cubicBezTo>
                    <a:pt x="f1048" y="f1049"/>
                    <a:pt x="f1050" y="f1034"/>
                    <a:pt x="f1051" y="f1029"/>
                  </a:cubicBezTo>
                  <a:cubicBezTo>
                    <a:pt x="f715" y="f1005"/>
                    <a:pt x="f1052" y="f953"/>
                    <a:pt x="f1053" y="f932"/>
                  </a:cubicBezTo>
                  <a:cubicBezTo>
                    <a:pt x="f1054" y="f915"/>
                    <a:pt x="f1055" y="f913"/>
                    <a:pt x="f1056" y="f953"/>
                  </a:cubicBezTo>
                  <a:cubicBezTo>
                    <a:pt x="f1057" y="f1024"/>
                    <a:pt x="f1058" y="f1041"/>
                    <a:pt x="f1055" y="f1043"/>
                  </a:cubicBezTo>
                  <a:cubicBezTo>
                    <a:pt x="f1059" y="f1060"/>
                    <a:pt x="f1061" y="f1062"/>
                    <a:pt x="f1046" y="f1047"/>
                  </a:cubicBezTo>
                  <a:close/>
                  <a:moveTo>
                    <a:pt x="f1063" y="f1064"/>
                  </a:moveTo>
                  <a:cubicBezTo>
                    <a:pt x="f252" y="f1065"/>
                    <a:pt x="f1066" y="f1049"/>
                    <a:pt x="f249" y="f1041"/>
                  </a:cubicBezTo>
                  <a:cubicBezTo>
                    <a:pt x="f1067" y="f1007"/>
                    <a:pt x="f1068" y="f1069"/>
                    <a:pt x="f250" y="f951"/>
                  </a:cubicBezTo>
                  <a:cubicBezTo>
                    <a:pt x="f251" y="f932"/>
                    <a:pt x="f1070" y="f915"/>
                    <a:pt x="f1071" y="f1069"/>
                  </a:cubicBezTo>
                  <a:cubicBezTo>
                    <a:pt x="f1072" y="f1024"/>
                    <a:pt x="f1071" y="f1041"/>
                    <a:pt x="f1070" y="f1060"/>
                  </a:cubicBezTo>
                  <a:cubicBezTo>
                    <a:pt x="f1073" y="f1074"/>
                    <a:pt x="f1075" y="f1076"/>
                    <a:pt x="f1063" y="f1064"/>
                  </a:cubicBezTo>
                  <a:close/>
                  <a:moveTo>
                    <a:pt x="f1077" y="f1064"/>
                  </a:moveTo>
                  <a:cubicBezTo>
                    <a:pt x="f1078" y="f1065"/>
                    <a:pt x="f1079" y="f1049"/>
                    <a:pt x="f390" y="f1041"/>
                  </a:cubicBezTo>
                  <a:cubicBezTo>
                    <a:pt x="f1080" y="f1007"/>
                    <a:pt x="f390" y="f953"/>
                    <a:pt x="f1081" y="f951"/>
                  </a:cubicBezTo>
                  <a:cubicBezTo>
                    <a:pt x="f1082" y="f932"/>
                    <a:pt x="f1083" y="f915"/>
                    <a:pt x="f1084" y="f1069"/>
                  </a:cubicBezTo>
                  <a:cubicBezTo>
                    <a:pt x="f1085" y="f1024"/>
                    <a:pt x="f1084" y="f1041"/>
                    <a:pt x="f1083" y="f1060"/>
                  </a:cubicBezTo>
                  <a:cubicBezTo>
                    <a:pt x="f1086" y="f1074"/>
                    <a:pt x="f1087" y="f1076"/>
                    <a:pt x="f1077" y="f1064"/>
                  </a:cubicBezTo>
                  <a:close/>
                  <a:moveTo>
                    <a:pt x="f1088" y="f1089"/>
                  </a:moveTo>
                  <a:cubicBezTo>
                    <a:pt x="f1090" y="f1091"/>
                    <a:pt x="f1092" y="f1093"/>
                    <a:pt x="f1094" y="f1074"/>
                  </a:cubicBezTo>
                  <a:cubicBezTo>
                    <a:pt x="f1095" y="f1041"/>
                    <a:pt x="f1094" y="f1096"/>
                    <a:pt x="f1097" y="f1098"/>
                  </a:cubicBezTo>
                  <a:cubicBezTo>
                    <a:pt x="f1099" y="f1069"/>
                    <a:pt x="f1100" y="f953"/>
                    <a:pt x="f565" y="f1101"/>
                  </a:cubicBezTo>
                  <a:cubicBezTo>
                    <a:pt x="f1102" y="f1043"/>
                    <a:pt x="f565" y="f1074"/>
                    <a:pt x="f1100" y="f1103"/>
                  </a:cubicBezTo>
                  <a:cubicBezTo>
                    <a:pt x="f1104" y="f1105"/>
                    <a:pt x="f1106" y="f1107"/>
                    <a:pt x="f1088" y="f1089"/>
                  </a:cubicBezTo>
                  <a:close/>
                  <a:moveTo>
                    <a:pt x="f1108" y="f1109"/>
                  </a:moveTo>
                  <a:cubicBezTo>
                    <a:pt x="f1110" y="f1111"/>
                    <a:pt x="f1112" y="f1113"/>
                    <a:pt x="f1114" y="f1103"/>
                  </a:cubicBezTo>
                  <a:cubicBezTo>
                    <a:pt x="f1115" y="f1060"/>
                    <a:pt x="f1114" y="f1116"/>
                    <a:pt x="f1117" y="f1101"/>
                  </a:cubicBezTo>
                  <a:cubicBezTo>
                    <a:pt x="f1118" y="f1096"/>
                    <a:pt x="f1119" y="f1098"/>
                    <a:pt x="f288" y="f1120"/>
                  </a:cubicBezTo>
                  <a:cubicBezTo>
                    <a:pt x="f291" y="f1074"/>
                    <a:pt x="f1121" y="f1103"/>
                    <a:pt x="f1119" y="f1122"/>
                  </a:cubicBezTo>
                  <a:cubicBezTo>
                    <a:pt x="f289" y="f1123"/>
                    <a:pt x="f1124" y="f1125"/>
                    <a:pt x="f1108" y="f1109"/>
                  </a:cubicBezTo>
                  <a:close/>
                  <a:moveTo>
                    <a:pt x="f1126" y="f1127"/>
                  </a:moveTo>
                  <a:cubicBezTo>
                    <a:pt x="f1128" y="f1129"/>
                    <a:pt x="f1130" y="f1131"/>
                    <a:pt x="f460" y="f1132"/>
                  </a:cubicBezTo>
                  <a:cubicBezTo>
                    <a:pt x="f853" y="f1133"/>
                    <a:pt x="f450" y="f1060"/>
                    <a:pt x="f1134" y="f1041"/>
                  </a:cubicBezTo>
                  <a:cubicBezTo>
                    <a:pt x="f461" y="f1029"/>
                    <a:pt x="f463" y="f1024"/>
                    <a:pt x="f1135" y="f1060"/>
                  </a:cubicBezTo>
                  <a:cubicBezTo>
                    <a:pt x="f1136" y="f1137"/>
                    <a:pt x="f1138" y="f1139"/>
                    <a:pt x="f463" y="f1140"/>
                  </a:cubicBezTo>
                  <a:cubicBezTo>
                    <a:pt x="f465" y="f1141"/>
                    <a:pt x="f1142" y="f1143"/>
                    <a:pt x="f1126" y="f1127"/>
                  </a:cubicBezTo>
                  <a:close/>
                  <a:moveTo>
                    <a:pt x="f1144" y="f1145"/>
                  </a:moveTo>
                  <a:cubicBezTo>
                    <a:pt x="f1146" y="f1147"/>
                    <a:pt x="f1148" y="f1149"/>
                    <a:pt x="f1150" y="f1151"/>
                  </a:cubicBezTo>
                  <a:cubicBezTo>
                    <a:pt x="f1152" y="f1141"/>
                    <a:pt x="f1150" y="f1122"/>
                    <a:pt x="f646" y="f1105"/>
                  </a:cubicBezTo>
                  <a:cubicBezTo>
                    <a:pt x="f647" y="f1103"/>
                    <a:pt x="f1153" y="f1154"/>
                    <a:pt x="f261" y="f1123"/>
                  </a:cubicBezTo>
                  <a:cubicBezTo>
                    <a:pt x="f655" y="f1155"/>
                    <a:pt x="f271" y="f1151"/>
                    <a:pt x="f1153" y="f1156"/>
                  </a:cubicBezTo>
                  <a:cubicBezTo>
                    <a:pt x="f265" y="f1157"/>
                    <a:pt x="f1158" y="f1159"/>
                    <a:pt x="f1144" y="f1145"/>
                  </a:cubicBezTo>
                  <a:close/>
                  <a:moveTo>
                    <a:pt x="f1160" y="f1161"/>
                  </a:moveTo>
                  <a:cubicBezTo>
                    <a:pt x="f1162" y="f1163"/>
                    <a:pt x="f1164" y="f1147"/>
                    <a:pt x="f325" y="f1165"/>
                  </a:cubicBezTo>
                  <a:cubicBezTo>
                    <a:pt x="f1166" y="f1155"/>
                    <a:pt x="f1167" y="f1168"/>
                    <a:pt x="f1169" y="f1122"/>
                  </a:cubicBezTo>
                  <a:cubicBezTo>
                    <a:pt x="f339" y="f1105"/>
                    <a:pt x="f1170" y="f1103"/>
                    <a:pt x="f755" y="f1168"/>
                  </a:cubicBezTo>
                  <a:cubicBezTo>
                    <a:pt x="f1171" y="f1172"/>
                    <a:pt x="f761" y="f1156"/>
                    <a:pt x="f1170" y="f1157"/>
                  </a:cubicBezTo>
                  <a:cubicBezTo>
                    <a:pt x="f1173" y="f1174"/>
                    <a:pt x="f1175" y="f1176"/>
                    <a:pt x="f1160" y="f1161"/>
                  </a:cubicBezTo>
                  <a:close/>
                  <a:moveTo>
                    <a:pt x="f1177" y="f1161"/>
                  </a:moveTo>
                  <a:cubicBezTo>
                    <a:pt x="f1178" y="f1163"/>
                    <a:pt x="f1179" y="f1147"/>
                    <a:pt x="f1180" y="f1165"/>
                  </a:cubicBezTo>
                  <a:cubicBezTo>
                    <a:pt x="f780" y="f1155"/>
                    <a:pt x="f781" y="f1168"/>
                    <a:pt x="f352" y="f1122"/>
                  </a:cubicBezTo>
                  <a:cubicBezTo>
                    <a:pt x="f353" y="f1105"/>
                    <a:pt x="f1181" y="f1103"/>
                    <a:pt x="f1182" y="f1168"/>
                  </a:cubicBezTo>
                  <a:cubicBezTo>
                    <a:pt x="f1183" y="f1151"/>
                    <a:pt x="f1184" y="f1156"/>
                    <a:pt x="f1181" y="f1157"/>
                  </a:cubicBezTo>
                  <a:cubicBezTo>
                    <a:pt x="f1185" y="f1174"/>
                    <a:pt x="f1186" y="f1176"/>
                    <a:pt x="f1177" y="f1161"/>
                  </a:cubicBezTo>
                  <a:close/>
                  <a:moveTo>
                    <a:pt x="f1187" y="f1188"/>
                  </a:moveTo>
                  <a:cubicBezTo>
                    <a:pt x="f1189" y="f1190"/>
                    <a:pt x="f1191" y="f1192"/>
                    <a:pt x="f1193" y="f1194"/>
                  </a:cubicBezTo>
                  <a:cubicBezTo>
                    <a:pt x="f1195" y="f1174"/>
                    <a:pt x="f1193" y="f1196"/>
                    <a:pt x="f1197" y="f1198"/>
                  </a:cubicBezTo>
                  <a:cubicBezTo>
                    <a:pt x="f1199" y="f1200"/>
                    <a:pt x="f480" y="f1201"/>
                    <a:pt x="f481" y="f1202"/>
                  </a:cubicBezTo>
                  <a:cubicBezTo>
                    <a:pt x="f1203" y="f1204"/>
                    <a:pt x="f1205" y="f1206"/>
                    <a:pt x="f480" y="f1207"/>
                  </a:cubicBezTo>
                  <a:cubicBezTo>
                    <a:pt x="f1208" y="f1209"/>
                    <a:pt x="f1210" y="f1211"/>
                    <a:pt x="f1187" y="f1188"/>
                  </a:cubicBezTo>
                  <a:close/>
                  <a:moveTo>
                    <a:pt x="f490" y="f1188"/>
                  </a:moveTo>
                  <a:cubicBezTo>
                    <a:pt x="f491" y="f1190"/>
                    <a:pt x="f492" y="f1192"/>
                    <a:pt x="f493" y="f1194"/>
                  </a:cubicBezTo>
                  <a:cubicBezTo>
                    <a:pt x="f494" y="f1174"/>
                    <a:pt x="f495" y="f1202"/>
                    <a:pt x="f496" y="f1198"/>
                  </a:cubicBezTo>
                  <a:cubicBezTo>
                    <a:pt x="f497" y="f1200"/>
                    <a:pt x="f498" y="f1201"/>
                    <a:pt x="f499" y="f1202"/>
                  </a:cubicBezTo>
                  <a:cubicBezTo>
                    <a:pt x="f500" y="f1204"/>
                    <a:pt x="f502" y="f1194"/>
                    <a:pt x="f498" y="f1207"/>
                  </a:cubicBezTo>
                  <a:cubicBezTo>
                    <a:pt x="f503" y="f1209"/>
                    <a:pt x="f504" y="f1211"/>
                    <a:pt x="f490" y="f1188"/>
                  </a:cubicBezTo>
                  <a:close/>
                  <a:moveTo>
                    <a:pt x="f1212" y="f1213"/>
                  </a:moveTo>
                  <a:cubicBezTo>
                    <a:pt x="f1214" y="f1215"/>
                    <a:pt x="f1216" y="f1190"/>
                    <a:pt x="f1217" y="f1206"/>
                  </a:cubicBezTo>
                  <a:cubicBezTo>
                    <a:pt x="f440" y="f1204"/>
                    <a:pt x="f1217" y="f1202"/>
                    <a:pt x="f1218" y="f1196"/>
                  </a:cubicBezTo>
                  <a:cubicBezTo>
                    <a:pt x="f1219" y="f1198"/>
                    <a:pt x="f444" y="f1200"/>
                    <a:pt x="f445" y="f1220"/>
                  </a:cubicBezTo>
                  <a:cubicBezTo>
                    <a:pt x="f821" y="f1194"/>
                    <a:pt x="f825" y="f1207"/>
                    <a:pt x="f444" y="f1209"/>
                  </a:cubicBezTo>
                  <a:cubicBezTo>
                    <a:pt x="f1221" y="f1222"/>
                    <a:pt x="f1223" y="f1224"/>
                    <a:pt x="f1212" y="f1213"/>
                  </a:cubicBezTo>
                  <a:close/>
                  <a:moveTo>
                    <a:pt x="f214" y="f1213"/>
                  </a:moveTo>
                  <a:cubicBezTo>
                    <a:pt x="f216" y="f1215"/>
                    <a:pt x="f218" y="f1190"/>
                    <a:pt x="f220" y="f1206"/>
                  </a:cubicBezTo>
                  <a:cubicBezTo>
                    <a:pt x="f221" y="f1204"/>
                    <a:pt x="f1225" y="f1220"/>
                    <a:pt x="f222" y="f1196"/>
                  </a:cubicBezTo>
                  <a:cubicBezTo>
                    <a:pt x="f223" y="f1198"/>
                    <a:pt x="f224" y="f1200"/>
                    <a:pt x="f225" y="f1220"/>
                  </a:cubicBezTo>
                  <a:cubicBezTo>
                    <a:pt x="f227" y="f1226"/>
                    <a:pt x="f228" y="f1206"/>
                    <a:pt x="f224" y="f1209"/>
                  </a:cubicBezTo>
                  <a:cubicBezTo>
                    <a:pt x="f230" y="f1222"/>
                    <a:pt x="f232" y="f1224"/>
                    <a:pt x="f214" y="f1213"/>
                  </a:cubicBezTo>
                  <a:close/>
                  <a:moveTo>
                    <a:pt x="f1227" y="f1228"/>
                  </a:moveTo>
                  <a:cubicBezTo>
                    <a:pt x="f872" y="f1229"/>
                    <a:pt x="f1230" y="f1231"/>
                    <a:pt x="f1232" y="f1233"/>
                  </a:cubicBezTo>
                  <a:cubicBezTo>
                    <a:pt x="f870" y="f1234"/>
                    <a:pt x="f871" y="f1157"/>
                    <a:pt x="f426" y="f1165"/>
                  </a:cubicBezTo>
                  <a:cubicBezTo>
                    <a:pt x="f1235" y="f1151"/>
                    <a:pt x="f1236" y="f1172"/>
                    <a:pt x="f1237" y="f1157"/>
                  </a:cubicBezTo>
                  <a:cubicBezTo>
                    <a:pt x="f1238" y="f1239"/>
                    <a:pt x="f1238" y="f1240"/>
                    <a:pt x="f1236" y="f1241"/>
                  </a:cubicBezTo>
                  <a:cubicBezTo>
                    <a:pt x="f1242" y="f1243"/>
                    <a:pt x="f1244" y="f1245"/>
                    <a:pt x="f1227" y="f1228"/>
                  </a:cubicBezTo>
                  <a:close/>
                  <a:moveTo>
                    <a:pt x="f1246" y="f1247"/>
                  </a:moveTo>
                  <a:cubicBezTo>
                    <a:pt x="f930" y="f1248"/>
                    <a:pt x="f1249" y="f1250"/>
                    <a:pt x="f926" y="f1241"/>
                  </a:cubicBezTo>
                  <a:cubicBezTo>
                    <a:pt x="f189" y="f1251"/>
                    <a:pt x="f931" y="f1204"/>
                    <a:pt x="f927" y="f1157"/>
                  </a:cubicBezTo>
                  <a:cubicBezTo>
                    <a:pt x="f929" y="f1156"/>
                    <a:pt x="f527" y="f1165"/>
                    <a:pt x="f1252" y="f1204"/>
                  </a:cubicBezTo>
                  <a:cubicBezTo>
                    <a:pt x="f520" y="f1233"/>
                    <a:pt x="f1252" y="f1241"/>
                    <a:pt x="f527" y="f1253"/>
                  </a:cubicBezTo>
                  <a:cubicBezTo>
                    <a:pt x="f1254" y="f1255"/>
                    <a:pt x="f1256" y="f1257"/>
                    <a:pt x="f1246" y="f1247"/>
                  </a:cubicBezTo>
                  <a:close/>
                  <a:moveTo>
                    <a:pt x="f1258" y="f1259"/>
                  </a:moveTo>
                  <a:cubicBezTo>
                    <a:pt x="f1260" y="f1261"/>
                    <a:pt x="f1262" y="f1263"/>
                    <a:pt x="f1264" y="f1253"/>
                  </a:cubicBezTo>
                  <a:cubicBezTo>
                    <a:pt x="f1265" y="f1240"/>
                    <a:pt x="f1264" y="f1226"/>
                    <a:pt x="f545" y="f1204"/>
                  </a:cubicBezTo>
                  <a:cubicBezTo>
                    <a:pt x="f1266" y="f1174"/>
                    <a:pt x="f1267" y="f1157"/>
                    <a:pt x="f551" y="f1194"/>
                  </a:cubicBezTo>
                  <a:cubicBezTo>
                    <a:pt x="f552" y="f1241"/>
                    <a:pt x="f1268" y="f1253"/>
                    <a:pt x="f1267" y="f1269"/>
                  </a:cubicBezTo>
                  <a:cubicBezTo>
                    <a:pt x="f1270" y="f1271"/>
                    <a:pt x="f1272" y="f1273"/>
                    <a:pt x="f1258" y="f1259"/>
                  </a:cubicBezTo>
                  <a:close/>
                  <a:moveTo>
                    <a:pt x="f1274" y="f1275"/>
                  </a:moveTo>
                  <a:cubicBezTo>
                    <a:pt x="f1276" y="f1277"/>
                    <a:pt x="f1278" y="f1279"/>
                    <a:pt x="f1280" y="f1269"/>
                  </a:cubicBezTo>
                  <a:cubicBezTo>
                    <a:pt x="f1281" y="f1243"/>
                    <a:pt x="f1280" y="f1206"/>
                    <a:pt x="f622" y="f1194"/>
                  </a:cubicBezTo>
                  <a:cubicBezTo>
                    <a:pt x="f627" y="f1226"/>
                    <a:pt x="f1282" y="f1204"/>
                    <a:pt x="f629" y="f1207"/>
                  </a:cubicBezTo>
                  <a:cubicBezTo>
                    <a:pt x="f168" y="f1253"/>
                    <a:pt x="f1283" y="f1269"/>
                    <a:pt x="f1282" y="f1284"/>
                  </a:cubicBezTo>
                  <a:cubicBezTo>
                    <a:pt x="f1285" y="f1286"/>
                    <a:pt x="f1287" y="f1288"/>
                    <a:pt x="f1274" y="f1275"/>
                  </a:cubicBezTo>
                  <a:close/>
                  <a:moveTo>
                    <a:pt x="f1289" y="f1290"/>
                  </a:moveTo>
                  <a:cubicBezTo>
                    <a:pt x="f371" y="f1291"/>
                    <a:pt x="f1292" y="f1293"/>
                    <a:pt x="f786" y="f1284"/>
                  </a:cubicBezTo>
                  <a:cubicBezTo>
                    <a:pt x="f790" y="f1255"/>
                    <a:pt x="f793" y="f1222"/>
                    <a:pt x="f1294" y="f1207"/>
                  </a:cubicBezTo>
                  <a:cubicBezTo>
                    <a:pt x="f363" y="f1206"/>
                    <a:pt x="f379" y="f1194"/>
                    <a:pt x="f1295" y="f1222"/>
                  </a:cubicBezTo>
                  <a:cubicBezTo>
                    <a:pt x="f1296" y="f1269"/>
                    <a:pt x="f1297" y="f1284"/>
                    <a:pt x="f379" y="f1298"/>
                  </a:cubicBezTo>
                  <a:cubicBezTo>
                    <a:pt x="f796" y="f1299"/>
                    <a:pt x="f1300" y="f1301"/>
                    <a:pt x="f1289" y="f1290"/>
                  </a:cubicBezTo>
                  <a:close/>
                  <a:moveTo>
                    <a:pt x="f1302" y="f1290"/>
                  </a:moveTo>
                  <a:cubicBezTo>
                    <a:pt x="f1303" y="f1291"/>
                    <a:pt x="f1304" y="f1293"/>
                    <a:pt x="f1305" y="f1284"/>
                  </a:cubicBezTo>
                  <a:cubicBezTo>
                    <a:pt x="f1306" y="f1255"/>
                    <a:pt x="f1307" y="f1222"/>
                    <a:pt x="f1308" y="f1207"/>
                  </a:cubicBezTo>
                  <a:cubicBezTo>
                    <a:pt x="f1309" y="f1206"/>
                    <a:pt x="f1310" y="f1194"/>
                    <a:pt x="f1311" y="f1222"/>
                  </a:cubicBezTo>
                  <a:cubicBezTo>
                    <a:pt x="f307" y="f1269"/>
                    <a:pt x="f310" y="f1286"/>
                    <a:pt x="f1310" y="f1298"/>
                  </a:cubicBezTo>
                  <a:cubicBezTo>
                    <a:pt x="f1312" y="f1299"/>
                    <a:pt x="f1313" y="f1301"/>
                    <a:pt x="f1302" y="f1290"/>
                  </a:cubicBezTo>
                  <a:close/>
                  <a:moveTo>
                    <a:pt x="f1314" y="f1315"/>
                  </a:moveTo>
                  <a:cubicBezTo>
                    <a:pt x="f81" y="f1316"/>
                    <a:pt x="f82" y="f1317"/>
                    <a:pt x="f1318" y="f1319"/>
                  </a:cubicBezTo>
                  <a:cubicBezTo>
                    <a:pt x="f1320" y="f1298"/>
                    <a:pt x="f572" y="f1321"/>
                    <a:pt x="f1322" y="f1323"/>
                  </a:cubicBezTo>
                  <a:cubicBezTo>
                    <a:pt x="f1324" y="f1325"/>
                    <a:pt x="f1326" y="f1327"/>
                    <a:pt x="f94" y="f1321"/>
                  </a:cubicBezTo>
                  <a:cubicBezTo>
                    <a:pt x="f1328" y="f1299"/>
                    <a:pt x="f93" y="f1319"/>
                    <a:pt x="f1326" y="f1329"/>
                  </a:cubicBezTo>
                  <a:cubicBezTo>
                    <a:pt x="f1330" y="f1331"/>
                    <a:pt x="f1332" y="f1333"/>
                    <a:pt x="f1314" y="f1315"/>
                  </a:cubicBezTo>
                  <a:close/>
                  <a:moveTo>
                    <a:pt x="f1334" y="f1315"/>
                  </a:moveTo>
                  <a:cubicBezTo>
                    <a:pt x="f695" y="f1316"/>
                    <a:pt x="f1335" y="f1317"/>
                    <a:pt x="f698" y="f1319"/>
                  </a:cubicBezTo>
                  <a:cubicBezTo>
                    <a:pt x="f294" y="f1298"/>
                    <a:pt x="f295" y="f1321"/>
                    <a:pt x="f1336" y="f1323"/>
                  </a:cubicBezTo>
                  <a:cubicBezTo>
                    <a:pt x="f697" y="f1325"/>
                    <a:pt x="f1337" y="f1327"/>
                    <a:pt x="f1338" y="f1321"/>
                  </a:cubicBezTo>
                  <a:cubicBezTo>
                    <a:pt x="f1339" y="f1340"/>
                    <a:pt x="f1341" y="f1342"/>
                    <a:pt x="f1337" y="f1329"/>
                  </a:cubicBezTo>
                  <a:cubicBezTo>
                    <a:pt x="f1343" y="f1331"/>
                    <a:pt x="f1344" y="f1333"/>
                    <a:pt x="f1334" y="f1315"/>
                  </a:cubicBezTo>
                  <a:close/>
                  <a:moveTo>
                    <a:pt x="f1345" y="f1315"/>
                  </a:moveTo>
                  <a:cubicBezTo>
                    <a:pt x="f1346" y="f1316"/>
                    <a:pt x="f1347" y="f1317"/>
                    <a:pt x="f1348" y="f1319"/>
                  </a:cubicBezTo>
                  <a:cubicBezTo>
                    <a:pt x="f1136" y="f1298"/>
                    <a:pt x="f1348" y="f1349"/>
                    <a:pt x="f1350" y="f1323"/>
                  </a:cubicBezTo>
                  <a:cubicBezTo>
                    <a:pt x="f1351" y="f1325"/>
                    <a:pt x="f663" y="f1327"/>
                    <a:pt x="f1352" y="f1321"/>
                  </a:cubicBezTo>
                  <a:cubicBezTo>
                    <a:pt x="f1353" y="f1299"/>
                    <a:pt x="f1352" y="f1319"/>
                    <a:pt x="f663" y="f1329"/>
                  </a:cubicBezTo>
                  <a:cubicBezTo>
                    <a:pt x="f1354" y="f1331"/>
                    <a:pt x="f1355" y="f1333"/>
                    <a:pt x="f1345" y="f1315"/>
                  </a:cubicBezTo>
                  <a:close/>
                  <a:moveTo>
                    <a:pt x="f1356" y="f1357"/>
                  </a:moveTo>
                  <a:cubicBezTo>
                    <a:pt x="f1358" y="f1359"/>
                    <a:pt x="f1360" y="f1316"/>
                    <a:pt x="f1361" y="f1342"/>
                  </a:cubicBezTo>
                  <a:cubicBezTo>
                    <a:pt x="f1362" y="f1299"/>
                    <a:pt x="f1363" y="f1364"/>
                    <a:pt x="f1365" y="f1349"/>
                  </a:cubicBezTo>
                  <a:cubicBezTo>
                    <a:pt x="f1366" y="f1323"/>
                    <a:pt x="f1367" y="f1325"/>
                    <a:pt x="f385" y="f1364"/>
                  </a:cubicBezTo>
                  <a:cubicBezTo>
                    <a:pt x="f1078" y="f1319"/>
                    <a:pt x="f1081" y="f1329"/>
                    <a:pt x="f1367" y="f1331"/>
                  </a:cubicBezTo>
                  <a:cubicBezTo>
                    <a:pt x="f388" y="f1368"/>
                    <a:pt x="f1369" y="f1370"/>
                    <a:pt x="f1356" y="f1357"/>
                  </a:cubicBezTo>
                  <a:close/>
                  <a:moveTo>
                    <a:pt x="f1371" y="f1372"/>
                  </a:moveTo>
                  <a:cubicBezTo>
                    <a:pt x="f1373" y="f1374"/>
                    <a:pt x="f1375" y="f1376"/>
                    <a:pt x="f1377" y="f1378"/>
                  </a:cubicBezTo>
                  <a:cubicBezTo>
                    <a:pt x="f1379" y="f1380"/>
                    <a:pt x="f1381" y="f1298"/>
                    <a:pt x="f707" y="f1284"/>
                  </a:cubicBezTo>
                  <a:cubicBezTo>
                    <a:pt x="f255" y="f1271"/>
                    <a:pt x="f1382" y="f1269"/>
                    <a:pt x="f1383" y="f1298"/>
                  </a:cubicBezTo>
                  <a:cubicBezTo>
                    <a:pt x="f1384" y="f1385"/>
                    <a:pt x="f1386" y="f1378"/>
                    <a:pt x="f1382" y="f1387"/>
                  </a:cubicBezTo>
                  <a:cubicBezTo>
                    <a:pt x="f1388" y="f1389"/>
                    <a:pt x="f1390" y="f1391"/>
                    <a:pt x="f1371" y="f1372"/>
                  </a:cubicBezTo>
                  <a:close/>
                  <a:moveTo>
                    <a:pt x="f1392" y="f1393"/>
                  </a:moveTo>
                  <a:cubicBezTo>
                    <a:pt x="f1394" y="f1395"/>
                    <a:pt x="f1396" y="f1397"/>
                    <a:pt x="f1398" y="f1387"/>
                  </a:cubicBezTo>
                  <a:cubicBezTo>
                    <a:pt x="f1399" y="f1400"/>
                    <a:pt x="f1401" y="f1340"/>
                    <a:pt x="f1402" y="f1298"/>
                  </a:cubicBezTo>
                  <a:cubicBezTo>
                    <a:pt x="f1403" y="f1286"/>
                    <a:pt x="f1404" y="f1284"/>
                    <a:pt x="f1405" y="f1340"/>
                  </a:cubicBezTo>
                  <a:cubicBezTo>
                    <a:pt x="f1406" y="f1407"/>
                    <a:pt x="f1408" y="f1389"/>
                    <a:pt x="f1404" y="f1409"/>
                  </a:cubicBezTo>
                  <a:cubicBezTo>
                    <a:pt x="f586" y="f1410"/>
                    <a:pt x="f1411" y="f1412"/>
                    <a:pt x="f1392" y="f1393"/>
                  </a:cubicBezTo>
                  <a:close/>
                  <a:moveTo>
                    <a:pt x="f1413" y="f1393"/>
                  </a:moveTo>
                  <a:cubicBezTo>
                    <a:pt x="f1414" y="f1395"/>
                    <a:pt x="f1415" y="f1397"/>
                    <a:pt x="f1416" y="f1387"/>
                  </a:cubicBezTo>
                  <a:cubicBezTo>
                    <a:pt x="f32" y="f1400"/>
                    <a:pt x="f1416" y="f1299"/>
                    <a:pt x="f1417" y="f1298"/>
                  </a:cubicBezTo>
                  <a:cubicBezTo>
                    <a:pt x="f1418" y="f1286"/>
                    <a:pt x="f1419" y="f1284"/>
                    <a:pt x="f1420" y="f1340"/>
                  </a:cubicBezTo>
                  <a:cubicBezTo>
                    <a:pt x="f349" y="f1378"/>
                    <a:pt x="f1421" y="f1389"/>
                    <a:pt x="f1419" y="f1409"/>
                  </a:cubicBezTo>
                  <a:cubicBezTo>
                    <a:pt x="f776" y="f1410"/>
                    <a:pt x="f1422" y="f1412"/>
                    <a:pt x="f1413" y="f1393"/>
                  </a:cubicBezTo>
                  <a:close/>
                  <a:moveTo>
                    <a:pt x="f1423" y="f1424"/>
                  </a:moveTo>
                  <a:cubicBezTo>
                    <a:pt x="f1425" y="f1426"/>
                    <a:pt x="f1427" y="f1395"/>
                    <a:pt x="f1428" y="f1389"/>
                  </a:cubicBezTo>
                  <a:cubicBezTo>
                    <a:pt x="f1429" y="f1378"/>
                    <a:pt x="f1430" y="f1319"/>
                    <a:pt x="f1431" y="f1299"/>
                  </a:cubicBezTo>
                  <a:cubicBezTo>
                    <a:pt x="f1432" y="f1298"/>
                    <a:pt x="f1433" y="f1286"/>
                    <a:pt x="f1434" y="f1319"/>
                  </a:cubicBezTo>
                  <a:cubicBezTo>
                    <a:pt x="f1114" y="f1387"/>
                    <a:pt x="f1435" y="f1409"/>
                    <a:pt x="f1433" y="f1410"/>
                  </a:cubicBezTo>
                  <a:cubicBezTo>
                    <a:pt x="f1436" y="f1437"/>
                    <a:pt x="f1438" y="f1439"/>
                    <a:pt x="f1423" y="f1424"/>
                  </a:cubicBezTo>
                  <a:close/>
                  <a:moveTo>
                    <a:pt x="f259" y="f1440"/>
                  </a:moveTo>
                  <a:cubicBezTo>
                    <a:pt x="f261" y="f1441"/>
                    <a:pt x="f263" y="f1442"/>
                    <a:pt x="f265" y="f1443"/>
                  </a:cubicBezTo>
                  <a:cubicBezTo>
                    <a:pt x="f267" y="f1410"/>
                    <a:pt x="f269" y="f1444"/>
                    <a:pt x="f270" y="f1331"/>
                  </a:cubicBezTo>
                  <a:cubicBezTo>
                    <a:pt x="f271" y="f1329"/>
                    <a:pt x="f272" y="f1342"/>
                    <a:pt x="f273" y="f1444"/>
                  </a:cubicBezTo>
                  <a:cubicBezTo>
                    <a:pt x="f274" y="f1437"/>
                    <a:pt x="f276" y="f1445"/>
                    <a:pt x="f272" y="f1446"/>
                  </a:cubicBezTo>
                  <a:cubicBezTo>
                    <a:pt x="f279" y="f1447"/>
                    <a:pt x="f281" y="f1448"/>
                    <a:pt x="f259" y="f1440"/>
                  </a:cubicBezTo>
                  <a:close/>
                  <a:moveTo>
                    <a:pt x="f878" y="f1449"/>
                  </a:moveTo>
                  <a:cubicBezTo>
                    <a:pt x="f1450" y="f1451"/>
                    <a:pt x="f1452" y="f1453"/>
                    <a:pt x="f1454" y="f1447"/>
                  </a:cubicBezTo>
                  <a:cubicBezTo>
                    <a:pt x="f882" y="f1443"/>
                    <a:pt x="f1455" y="f1456"/>
                    <a:pt x="f1457" y="f1458"/>
                  </a:cubicBezTo>
                  <a:cubicBezTo>
                    <a:pt x="f1459" y="f1444"/>
                    <a:pt x="f886" y="f1368"/>
                    <a:pt x="f887" y="f1456"/>
                  </a:cubicBezTo>
                  <a:cubicBezTo>
                    <a:pt x="f888" y="f1445"/>
                    <a:pt x="f1460" y="f1461"/>
                    <a:pt x="f886" y="f1462"/>
                  </a:cubicBezTo>
                  <a:cubicBezTo>
                    <a:pt x="f889" y="f1463"/>
                    <a:pt x="f890" y="f1464"/>
                    <a:pt x="f878" y="f1449"/>
                  </a:cubicBezTo>
                  <a:close/>
                  <a:moveTo>
                    <a:pt x="f1465" y="f1466"/>
                  </a:moveTo>
                  <a:cubicBezTo>
                    <a:pt x="f1467" y="f1468"/>
                    <a:pt x="f1469" y="f1470"/>
                    <a:pt x="f841" y="f1471"/>
                  </a:cubicBezTo>
                  <a:cubicBezTo>
                    <a:pt x="f845" y="f1472"/>
                    <a:pt x="f849" y="f1462"/>
                    <a:pt x="f1473" y="f1447"/>
                  </a:cubicBezTo>
                  <a:cubicBezTo>
                    <a:pt x="f1474" y="f1446"/>
                    <a:pt x="f853" y="f1445"/>
                    <a:pt x="f450" y="f1462"/>
                  </a:cubicBezTo>
                  <a:cubicBezTo>
                    <a:pt x="f1475" y="f1476"/>
                    <a:pt x="f460" y="f1477"/>
                    <a:pt x="f853" y="f1478"/>
                  </a:cubicBezTo>
                  <a:cubicBezTo>
                    <a:pt x="f454" y="f1479"/>
                    <a:pt x="f1480" y="f1481"/>
                    <a:pt x="f1465" y="f1466"/>
                  </a:cubicBezTo>
                  <a:close/>
                  <a:moveTo>
                    <a:pt x="f593" y="f1482"/>
                  </a:moveTo>
                  <a:cubicBezTo>
                    <a:pt x="f221" y="f1483"/>
                    <a:pt x="f596" y="f1468"/>
                    <a:pt x="f598" y="f1477"/>
                  </a:cubicBezTo>
                  <a:cubicBezTo>
                    <a:pt x="f599" y="f1484"/>
                    <a:pt x="f598" y="f1462"/>
                    <a:pt x="f602" y="f1461"/>
                  </a:cubicBezTo>
                  <a:cubicBezTo>
                    <a:pt x="f604" y="f1447"/>
                    <a:pt x="f605" y="f1446"/>
                    <a:pt x="f607" y="f1463"/>
                  </a:cubicBezTo>
                  <a:cubicBezTo>
                    <a:pt x="f608" y="f1476"/>
                    <a:pt x="f609" y="f1477"/>
                    <a:pt x="f605" y="f1479"/>
                  </a:cubicBezTo>
                  <a:cubicBezTo>
                    <a:pt x="f612" y="f1485"/>
                    <a:pt x="f614" y="f1486"/>
                    <a:pt x="f593" y="f1482"/>
                  </a:cubicBezTo>
                  <a:close/>
                  <a:moveTo>
                    <a:pt x="f1487" y="f1488"/>
                  </a:moveTo>
                  <a:cubicBezTo>
                    <a:pt x="f159" y="f1489"/>
                    <a:pt x="f1490" y="f1483"/>
                    <a:pt x="f1491" y="f1478"/>
                  </a:cubicBezTo>
                  <a:cubicBezTo>
                    <a:pt x="f1492" y="f1476"/>
                    <a:pt x="f1491" y="f1463"/>
                    <a:pt x="f895" y="f1462"/>
                  </a:cubicBezTo>
                  <a:cubicBezTo>
                    <a:pt x="f1493" y="f1461"/>
                    <a:pt x="f1494" y="f1447"/>
                    <a:pt x="f1495" y="f1496"/>
                  </a:cubicBezTo>
                  <a:cubicBezTo>
                    <a:pt x="f1264" y="f1477"/>
                    <a:pt x="f546" y="f1479"/>
                    <a:pt x="f1494" y="f1485"/>
                  </a:cubicBezTo>
                  <a:cubicBezTo>
                    <a:pt x="f1497" y="f1498"/>
                    <a:pt x="f1499" y="f1500"/>
                    <a:pt x="f1487" y="f1488"/>
                  </a:cubicBezTo>
                  <a:close/>
                  <a:moveTo>
                    <a:pt x="f1501" y="f1502"/>
                  </a:moveTo>
                  <a:cubicBezTo>
                    <a:pt x="f373" y="f1503"/>
                    <a:pt x="f1504" y="f1505"/>
                    <a:pt x="f1506" y="f1485"/>
                  </a:cubicBezTo>
                  <a:cubicBezTo>
                    <a:pt x="f793" y="f1477"/>
                    <a:pt x="f795" y="f1484"/>
                    <a:pt x="f363" y="f1496"/>
                  </a:cubicBezTo>
                  <a:cubicBezTo>
                    <a:pt x="f1507" y="f1463"/>
                    <a:pt x="f1295" y="f1462"/>
                    <a:pt x="f1296" y="f1484"/>
                  </a:cubicBezTo>
                  <a:cubicBezTo>
                    <a:pt x="f1095" y="f1479"/>
                    <a:pt x="f1296" y="f1505"/>
                    <a:pt x="f1295" y="f1503"/>
                  </a:cubicBezTo>
                  <a:cubicBezTo>
                    <a:pt x="f798" y="f1508"/>
                    <a:pt x="f1509" y="f1510"/>
                    <a:pt x="f1501" y="f1502"/>
                  </a:cubicBezTo>
                  <a:close/>
                  <a:moveTo>
                    <a:pt x="f1511" y="f1512"/>
                  </a:moveTo>
                  <a:cubicBezTo>
                    <a:pt x="f1513" y="f1514"/>
                    <a:pt x="f1515" y="f1508"/>
                    <a:pt x="f1516" y="f1505"/>
                  </a:cubicBezTo>
                  <a:cubicBezTo>
                    <a:pt x="f1517" y="f1479"/>
                    <a:pt x="f958" y="f1518"/>
                    <a:pt x="f1519" y="f1520"/>
                  </a:cubicBezTo>
                  <a:cubicBezTo>
                    <a:pt x="f202" y="f1521"/>
                    <a:pt x="f969" y="f1496"/>
                    <a:pt x="f1522" y="f1518"/>
                  </a:cubicBezTo>
                  <a:cubicBezTo>
                    <a:pt x="f1523" y="f1485"/>
                    <a:pt x="f1523" y="f1505"/>
                    <a:pt x="f969" y="f1524"/>
                  </a:cubicBezTo>
                  <a:cubicBezTo>
                    <a:pt x="f971" y="f1525"/>
                    <a:pt x="f1526" y="f1527"/>
                    <a:pt x="f1511" y="f1512"/>
                  </a:cubicBezTo>
                  <a:close/>
                  <a:moveTo>
                    <a:pt x="f753" y="f1528"/>
                  </a:moveTo>
                  <a:cubicBezTo>
                    <a:pt x="f755" y="f1529"/>
                    <a:pt x="f757" y="f1514"/>
                    <a:pt x="f335" y="f1503"/>
                  </a:cubicBezTo>
                  <a:cubicBezTo>
                    <a:pt x="f339" y="f1485"/>
                    <a:pt x="f1530" y="f1531"/>
                    <a:pt x="f336" y="f1532"/>
                  </a:cubicBezTo>
                  <a:cubicBezTo>
                    <a:pt x="f761" y="f1520"/>
                    <a:pt x="f762" y="f1521"/>
                    <a:pt x="f763" y="f1531"/>
                  </a:cubicBezTo>
                  <a:cubicBezTo>
                    <a:pt x="f765" y="f1498"/>
                    <a:pt x="f766" y="f1503"/>
                    <a:pt x="f762" y="f1525"/>
                  </a:cubicBezTo>
                  <a:cubicBezTo>
                    <a:pt x="f768" y="f1533"/>
                    <a:pt x="f770" y="f1534"/>
                    <a:pt x="f753" y="f1528"/>
                  </a:cubicBezTo>
                  <a:close/>
                  <a:moveTo>
                    <a:pt x="f1535" y="f1528"/>
                  </a:moveTo>
                  <a:cubicBezTo>
                    <a:pt x="f1536" y="f1529"/>
                    <a:pt x="f1537" y="f1514"/>
                    <a:pt x="f1538" y="f1503"/>
                  </a:cubicBezTo>
                  <a:cubicBezTo>
                    <a:pt x="f988" y="f1485"/>
                    <a:pt x="f1538" y="f1518"/>
                    <a:pt x="f1539" y="f1532"/>
                  </a:cubicBezTo>
                  <a:cubicBezTo>
                    <a:pt x="f1540" y="f1520"/>
                    <a:pt x="f1276" y="f1521"/>
                    <a:pt x="f618" y="f1531"/>
                  </a:cubicBezTo>
                  <a:cubicBezTo>
                    <a:pt x="f1541" y="f1505"/>
                    <a:pt x="f1542" y="f1524"/>
                    <a:pt x="f1276" y="f1525"/>
                  </a:cubicBezTo>
                  <a:cubicBezTo>
                    <a:pt x="f622" y="f1533"/>
                    <a:pt x="f1543" y="f1534"/>
                    <a:pt x="f1535" y="f1528"/>
                  </a:cubicBezTo>
                  <a:close/>
                  <a:moveTo>
                    <a:pt x="f1544" y="f1528"/>
                  </a:moveTo>
                  <a:cubicBezTo>
                    <a:pt x="f524" y="f1529"/>
                    <a:pt x="f1545" y="f1514"/>
                    <a:pt x="f526" y="f1503"/>
                  </a:cubicBezTo>
                  <a:cubicBezTo>
                    <a:pt x="f930" y="f1485"/>
                    <a:pt x="f1546" y="f1531"/>
                    <a:pt x="f527" y="f1532"/>
                  </a:cubicBezTo>
                  <a:cubicBezTo>
                    <a:pt x="f1547" y="f1520"/>
                    <a:pt x="f1548" y="f1521"/>
                    <a:pt x="f535" y="f1531"/>
                  </a:cubicBezTo>
                  <a:cubicBezTo>
                    <a:pt x="f1549" y="f1505"/>
                    <a:pt x="f531" y="f1524"/>
                    <a:pt x="f1548" y="f1525"/>
                  </a:cubicBezTo>
                  <a:cubicBezTo>
                    <a:pt x="f530" y="f1533"/>
                    <a:pt x="f1550" y="f1534"/>
                    <a:pt x="f1544" y="f1528"/>
                  </a:cubicBezTo>
                  <a:close/>
                  <a:moveTo>
                    <a:pt x="f1551" y="f1552"/>
                  </a:moveTo>
                  <a:cubicBezTo>
                    <a:pt x="f1553" y="f1554"/>
                    <a:pt x="f1555" y="f1529"/>
                    <a:pt x="f735" y="f1524"/>
                  </a:cubicBezTo>
                  <a:cubicBezTo>
                    <a:pt x="f1556" y="f1498"/>
                    <a:pt x="f741" y="f1557"/>
                    <a:pt x="f1558" y="f1518"/>
                  </a:cubicBezTo>
                  <a:cubicBezTo>
                    <a:pt x="f749" y="f1532"/>
                    <a:pt x="f1307" y="f1520"/>
                    <a:pt x="f1559" y="f1557"/>
                  </a:cubicBezTo>
                  <a:cubicBezTo>
                    <a:pt x="f1303" y="f1503"/>
                    <a:pt x="f1559" y="f1524"/>
                    <a:pt x="f1307" y="f1533"/>
                  </a:cubicBezTo>
                  <a:cubicBezTo>
                    <a:pt x="f1560" y="f1561"/>
                    <a:pt x="f1562" y="f1563"/>
                    <a:pt x="f1551" y="f1552"/>
                  </a:cubicBezTo>
                  <a:close/>
                  <a:moveTo>
                    <a:pt x="f1564" y="f1552"/>
                  </a:moveTo>
                  <a:cubicBezTo>
                    <a:pt x="f827" y="f1554"/>
                    <a:pt x="f1565" y="f1529"/>
                    <a:pt x="f1566" y="f1524"/>
                  </a:cubicBezTo>
                  <a:cubicBezTo>
                    <a:pt x="f445" y="f1498"/>
                    <a:pt x="f821" y="f1557"/>
                    <a:pt x="f817" y="f1518"/>
                  </a:cubicBezTo>
                  <a:cubicBezTo>
                    <a:pt x="f1567" y="f1532"/>
                    <a:pt x="f1568" y="f1520"/>
                    <a:pt x="f832" y="f1557"/>
                  </a:cubicBezTo>
                  <a:cubicBezTo>
                    <a:pt x="f1569" y="f1503"/>
                    <a:pt x="f830" y="f1525"/>
                    <a:pt x="f1568" y="f1533"/>
                  </a:cubicBezTo>
                  <a:cubicBezTo>
                    <a:pt x="f828" y="f1561"/>
                    <a:pt x="f1570" y="f1563"/>
                    <a:pt x="f1564" y="f1552"/>
                  </a:cubicBezTo>
                  <a:close/>
                  <a:moveTo>
                    <a:pt x="f1571" y="f1572"/>
                  </a:moveTo>
                  <a:cubicBezTo>
                    <a:pt x="f1573" y="f1574"/>
                    <a:pt x="f1575" y="f1576"/>
                    <a:pt x="f1577" y="f1561"/>
                  </a:cubicBezTo>
                  <a:cubicBezTo>
                    <a:pt x="f1578" y="f1524"/>
                    <a:pt x="f1579" y="f1580"/>
                    <a:pt x="f1581" y="f1582"/>
                  </a:cubicBezTo>
                  <a:cubicBezTo>
                    <a:pt x="f1583" y="f1557"/>
                    <a:pt x="f1584" y="f1531"/>
                    <a:pt x="f1585" y="f1580"/>
                  </a:cubicBezTo>
                  <a:cubicBezTo>
                    <a:pt x="f1377" y="f1533"/>
                    <a:pt x="f1381" y="f1586"/>
                    <a:pt x="f1584" y="f1587"/>
                  </a:cubicBezTo>
                  <a:cubicBezTo>
                    <a:pt x="f1588" y="f1589"/>
                    <a:pt x="f1590" y="f1591"/>
                    <a:pt x="f1571" y="f1572"/>
                  </a:cubicBezTo>
                  <a:close/>
                  <a:moveTo>
                    <a:pt x="f1592" y="f1593"/>
                  </a:moveTo>
                  <a:cubicBezTo>
                    <a:pt x="f942" y="f1594"/>
                    <a:pt x="f1595" y="f1596"/>
                    <a:pt x="f697" y="f1587"/>
                  </a:cubicBezTo>
                  <a:cubicBezTo>
                    <a:pt x="f694" y="f1533"/>
                    <a:pt x="f695" y="f1597"/>
                    <a:pt x="f1598" y="f1580"/>
                  </a:cubicBezTo>
                  <a:cubicBezTo>
                    <a:pt x="f1337" y="f1599"/>
                    <a:pt x="f1339" y="f1582"/>
                    <a:pt x="f1600" y="f1597"/>
                  </a:cubicBezTo>
                  <a:cubicBezTo>
                    <a:pt x="f1601" y="f1586"/>
                    <a:pt x="f1601" y="f1589"/>
                    <a:pt x="f1339" y="f1602"/>
                  </a:cubicBezTo>
                  <a:cubicBezTo>
                    <a:pt x="f1341" y="f1603"/>
                    <a:pt x="f1604" y="f1605"/>
                    <a:pt x="f1592" y="f1593"/>
                  </a:cubicBezTo>
                  <a:close/>
                  <a:moveTo>
                    <a:pt x="f1606" y="f1607"/>
                  </a:moveTo>
                  <a:cubicBezTo>
                    <a:pt x="f902" y="f1608"/>
                    <a:pt x="f1609" y="f1610"/>
                    <a:pt x="f903" y="f1611"/>
                  </a:cubicBezTo>
                  <a:cubicBezTo>
                    <a:pt x="f573" y="f1612"/>
                    <a:pt x="f81" y="f1525"/>
                    <a:pt x="f78" y="f1503"/>
                  </a:cubicBezTo>
                  <a:cubicBezTo>
                    <a:pt x="f1613" y="f1505"/>
                    <a:pt x="f1328" y="f1498"/>
                    <a:pt x="f1614" y="f1525"/>
                  </a:cubicBezTo>
                  <a:cubicBezTo>
                    <a:pt x="f1615" y="f1616"/>
                    <a:pt x="f1615" y="f1611"/>
                    <a:pt x="f1328" y="f1617"/>
                  </a:cubicBezTo>
                  <a:cubicBezTo>
                    <a:pt x="f93" y="f1618"/>
                    <a:pt x="f1619" y="f1620"/>
                    <a:pt x="f1606" y="f1607"/>
                  </a:cubicBezTo>
                  <a:close/>
                  <a:moveTo>
                    <a:pt x="f1621" y="f1622"/>
                  </a:moveTo>
                  <a:cubicBezTo>
                    <a:pt x="f1623" y="f1624"/>
                    <a:pt x="f1625" y="f1626"/>
                    <a:pt x="f1627" y="f1617"/>
                  </a:cubicBezTo>
                  <a:cubicBezTo>
                    <a:pt x="f1628" y="f1629"/>
                    <a:pt x="f1429" y="f1561"/>
                    <a:pt x="f1428" y="f1525"/>
                  </a:cubicBezTo>
                  <a:cubicBezTo>
                    <a:pt x="f680" y="f1524"/>
                    <a:pt x="f682" y="f1503"/>
                    <a:pt x="f1433" y="f1561"/>
                  </a:cubicBezTo>
                  <a:cubicBezTo>
                    <a:pt x="f1434" y="f1611"/>
                    <a:pt x="f1115" y="f1617"/>
                    <a:pt x="f682" y="f1630"/>
                  </a:cubicBezTo>
                  <a:cubicBezTo>
                    <a:pt x="f1631" y="f1632"/>
                    <a:pt x="f1633" y="f1634"/>
                    <a:pt x="f1621" y="f1622"/>
                  </a:cubicBezTo>
                  <a:close/>
                  <a:moveTo>
                    <a:pt x="f1635" y="f1636"/>
                  </a:moveTo>
                  <a:cubicBezTo>
                    <a:pt x="f1404" y="f1637"/>
                    <a:pt x="f1638" y="f1639"/>
                    <a:pt x="f585" y="f1632"/>
                  </a:cubicBezTo>
                  <a:cubicBezTo>
                    <a:pt x="f1402" y="f1617"/>
                    <a:pt x="f1403" y="f1589"/>
                    <a:pt x="f586" y="f1586"/>
                  </a:cubicBezTo>
                  <a:cubicBezTo>
                    <a:pt x="f1640" y="f1561"/>
                    <a:pt x="f1641" y="f1533"/>
                    <a:pt x="f1642" y="f1589"/>
                  </a:cubicBezTo>
                  <a:cubicBezTo>
                    <a:pt x="f180" y="f1630"/>
                    <a:pt x="f1642" y="f1632"/>
                    <a:pt x="f1641" y="f1643"/>
                  </a:cubicBezTo>
                  <a:cubicBezTo>
                    <a:pt x="f1406" y="f1644"/>
                    <a:pt x="f1645" y="f1646"/>
                    <a:pt x="f1635" y="f1636"/>
                  </a:cubicBezTo>
                  <a:close/>
                  <a:moveTo>
                    <a:pt x="f1647" y="f1648"/>
                  </a:moveTo>
                  <a:cubicBezTo>
                    <a:pt x="f1649" y="f1650"/>
                    <a:pt x="f1651" y="f1652"/>
                    <a:pt x="f1460" y="f1643"/>
                  </a:cubicBezTo>
                  <a:cubicBezTo>
                    <a:pt x="f886" y="f1630"/>
                    <a:pt x="f887" y="f1603"/>
                    <a:pt x="f1653" y="f1589"/>
                  </a:cubicBezTo>
                  <a:cubicBezTo>
                    <a:pt x="f1654" y="f1587"/>
                    <a:pt x="f495" y="f1586"/>
                    <a:pt x="f1655" y="f1603"/>
                  </a:cubicBezTo>
                  <a:cubicBezTo>
                    <a:pt x="f491" y="f1656"/>
                    <a:pt x="f496" y="f1644"/>
                    <a:pt x="f495" y="f1657"/>
                  </a:cubicBezTo>
                  <a:cubicBezTo>
                    <a:pt x="f1658" y="f1659"/>
                    <a:pt x="f1660" y="f1661"/>
                    <a:pt x="f1647" y="f1648"/>
                  </a:cubicBezTo>
                  <a:close/>
                  <a:moveTo>
                    <a:pt x="f1662" y="f1663"/>
                  </a:moveTo>
                  <a:cubicBezTo>
                    <a:pt x="f111" y="f1664"/>
                    <a:pt x="f1665" y="f1666"/>
                    <a:pt x="f1138" y="f1667"/>
                  </a:cubicBezTo>
                  <a:cubicBezTo>
                    <a:pt x="f463" y="f1657"/>
                    <a:pt x="f1138" y="f1668"/>
                    <a:pt x="f112" y="f1669"/>
                  </a:cubicBezTo>
                  <a:cubicBezTo>
                    <a:pt x="f1670" y="f1671"/>
                    <a:pt x="f1351" y="f1672"/>
                    <a:pt x="f1673" y="f1674"/>
                  </a:cubicBezTo>
                  <a:cubicBezTo>
                    <a:pt x="f663" y="f1659"/>
                    <a:pt x="f1354" y="f1667"/>
                    <a:pt x="f1351" y="f1675"/>
                  </a:cubicBezTo>
                  <a:cubicBezTo>
                    <a:pt x="f1346" y="f1676"/>
                    <a:pt x="f1677" y="f1678"/>
                    <a:pt x="f1662" y="f1663"/>
                  </a:cubicBezTo>
                  <a:close/>
                  <a:moveTo>
                    <a:pt x="f1679" y="f1680"/>
                  </a:moveTo>
                  <a:cubicBezTo>
                    <a:pt x="f1681" y="f1682"/>
                    <a:pt x="f1683" y="f1664"/>
                    <a:pt x="f652" y="f1684"/>
                  </a:cubicBezTo>
                  <a:cubicBezTo>
                    <a:pt x="f1685" y="f1659"/>
                    <a:pt x="f652" y="f1674"/>
                    <a:pt x="f1686" y="f1668"/>
                  </a:cubicBezTo>
                  <a:cubicBezTo>
                    <a:pt x="f1687" y="f1669"/>
                    <a:pt x="f1688" y="f1671"/>
                    <a:pt x="f1689" y="f1690"/>
                  </a:cubicBezTo>
                  <a:cubicBezTo>
                    <a:pt x="f994" y="f1667"/>
                    <a:pt x="f1000" y="f1675"/>
                    <a:pt x="f1688" y="f1676"/>
                  </a:cubicBezTo>
                  <a:cubicBezTo>
                    <a:pt x="f1691" y="f1692"/>
                    <a:pt x="f1693" y="f1694"/>
                    <a:pt x="f1679" y="f1680"/>
                  </a:cubicBezTo>
                  <a:close/>
                  <a:moveTo>
                    <a:pt x="f1695" y="f1696"/>
                  </a:moveTo>
                  <a:cubicBezTo>
                    <a:pt x="f1697" y="f1698"/>
                    <a:pt x="f1699" y="f1700"/>
                    <a:pt x="f1297" y="f1701"/>
                  </a:cubicBezTo>
                  <a:cubicBezTo>
                    <a:pt x="f379" y="f1702"/>
                    <a:pt x="f1297" y="f1659"/>
                    <a:pt x="f376" y="f1657"/>
                  </a:cubicBezTo>
                  <a:cubicBezTo>
                    <a:pt x="f1703" y="f1644"/>
                    <a:pt x="f1097" y="f1643"/>
                    <a:pt x="f1099" y="f1704"/>
                  </a:cubicBezTo>
                  <a:cubicBezTo>
                    <a:pt x="f1705" y="f1706"/>
                    <a:pt x="f1705" y="f1707"/>
                    <a:pt x="f1097" y="f1708"/>
                  </a:cubicBezTo>
                  <a:cubicBezTo>
                    <a:pt x="f1709" y="f1710"/>
                    <a:pt x="f1711" y="f1712"/>
                    <a:pt x="f1695" y="f1696"/>
                  </a:cubicBezTo>
                  <a:close/>
                  <a:moveTo>
                    <a:pt x="f1713" y="f1714"/>
                  </a:moveTo>
                  <a:cubicBezTo>
                    <a:pt x="f1715" y="f1716"/>
                    <a:pt x="f1717" y="f1718"/>
                    <a:pt x="f1078" y="f1719"/>
                  </a:cubicBezTo>
                  <a:cubicBezTo>
                    <a:pt x="f390" y="f1707"/>
                    <a:pt x="f1078" y="f1675"/>
                    <a:pt x="f1720" y="f1684"/>
                  </a:cubicBezTo>
                  <a:cubicBezTo>
                    <a:pt x="f1721" y="f1667"/>
                    <a:pt x="f1722" y="f1704"/>
                    <a:pt x="f1723" y="f1676"/>
                  </a:cubicBezTo>
                  <a:cubicBezTo>
                    <a:pt x="f739" y="f1708"/>
                    <a:pt x="f1724" y="f1725"/>
                    <a:pt x="f1722" y="f1726"/>
                  </a:cubicBezTo>
                  <a:cubicBezTo>
                    <a:pt x="f396" y="f1727"/>
                    <a:pt x="f1728" y="f1729"/>
                    <a:pt x="f1713" y="f1714"/>
                  </a:cubicBezTo>
                  <a:close/>
                  <a:moveTo>
                    <a:pt x="f1730" y="f1714"/>
                  </a:moveTo>
                  <a:cubicBezTo>
                    <a:pt x="f983" y="f1716"/>
                    <a:pt x="f1731" y="f1718"/>
                    <a:pt x="f1732" y="f1719"/>
                  </a:cubicBezTo>
                  <a:cubicBezTo>
                    <a:pt x="f550" y="f1707"/>
                    <a:pt x="f1732" y="f1675"/>
                    <a:pt x="f1733" y="f1684"/>
                  </a:cubicBezTo>
                  <a:cubicBezTo>
                    <a:pt x="f1734" y="f1667"/>
                    <a:pt x="f115" y="f1704"/>
                    <a:pt x="f1735" y="f1676"/>
                  </a:cubicBezTo>
                  <a:cubicBezTo>
                    <a:pt x="f986" y="f1708"/>
                    <a:pt x="f986" y="f1719"/>
                    <a:pt x="f115" y="f1726"/>
                  </a:cubicBezTo>
                  <a:cubicBezTo>
                    <a:pt x="f1736" y="f1727"/>
                    <a:pt x="f1737" y="f1729"/>
                    <a:pt x="f1730" y="f1714"/>
                  </a:cubicBezTo>
                  <a:close/>
                  <a:moveTo>
                    <a:pt x="f1738" y="f1739"/>
                  </a:moveTo>
                  <a:cubicBezTo>
                    <a:pt x="f1218" y="f1740"/>
                    <a:pt x="f1741" y="f1742"/>
                    <a:pt x="f1743" y="f1727"/>
                  </a:cubicBezTo>
                  <a:cubicBezTo>
                    <a:pt x="f1744" y="f1719"/>
                    <a:pt x="f1743" y="f1745"/>
                    <a:pt x="f1746" y="f1692"/>
                  </a:cubicBezTo>
                  <a:cubicBezTo>
                    <a:pt x="f1214" y="f1676"/>
                    <a:pt x="f1221" y="f1675"/>
                    <a:pt x="f823" y="f1747"/>
                  </a:cubicBezTo>
                  <a:cubicBezTo>
                    <a:pt x="f825" y="f1725"/>
                    <a:pt x="f445" y="f1727"/>
                    <a:pt x="f1221" y="f1748"/>
                  </a:cubicBezTo>
                  <a:cubicBezTo>
                    <a:pt x="f12" y="f1749"/>
                    <a:pt x="f1750" y="f1751"/>
                    <a:pt x="f1738" y="f1739"/>
                  </a:cubicBezTo>
                  <a:close/>
                  <a:moveTo>
                    <a:pt x="f1752" y="f1753"/>
                  </a:moveTo>
                  <a:cubicBezTo>
                    <a:pt x="f1383" y="f1754"/>
                    <a:pt x="f1755" y="f1756"/>
                    <a:pt x="f1388" y="f1748"/>
                  </a:cubicBezTo>
                  <a:cubicBezTo>
                    <a:pt x="f255" y="f1726"/>
                    <a:pt x="f1757" y="f1758"/>
                    <a:pt x="f1759" y="f1747"/>
                  </a:cubicBezTo>
                  <a:cubicBezTo>
                    <a:pt x="f1386" y="f1745"/>
                    <a:pt x="f1760" y="f1692"/>
                    <a:pt x="f1761" y="f1758"/>
                  </a:cubicBezTo>
                  <a:cubicBezTo>
                    <a:pt x="f1762" y="f1727"/>
                    <a:pt x="f1761" y="f1748"/>
                    <a:pt x="f1760" y="f1763"/>
                  </a:cubicBezTo>
                  <a:cubicBezTo>
                    <a:pt x="f1764" y="f1765"/>
                    <a:pt x="f1766" y="f1767"/>
                    <a:pt x="f1752" y="f1753"/>
                  </a:cubicBezTo>
                  <a:close/>
                  <a:moveTo>
                    <a:pt x="f1768" y="f1769"/>
                  </a:moveTo>
                  <a:cubicBezTo>
                    <a:pt x="f969" y="f1770"/>
                    <a:pt x="f1771" y="f1754"/>
                    <a:pt x="f196" y="f1749"/>
                  </a:cubicBezTo>
                  <a:cubicBezTo>
                    <a:pt x="f200" y="f1727"/>
                    <a:pt x="f202" y="f1772"/>
                    <a:pt x="f971" y="f1773"/>
                  </a:cubicBezTo>
                  <a:cubicBezTo>
                    <a:pt x="f1774" y="f1747"/>
                    <a:pt x="f207" y="f1745"/>
                    <a:pt x="f1775" y="f1772"/>
                  </a:cubicBezTo>
                  <a:cubicBezTo>
                    <a:pt x="f478" y="f1748"/>
                    <a:pt x="f1776" y="f1763"/>
                    <a:pt x="f207" y="f1765"/>
                  </a:cubicBezTo>
                  <a:cubicBezTo>
                    <a:pt x="f205" y="f1777"/>
                    <a:pt x="f1778" y="f1779"/>
                    <a:pt x="f1768" y="f1769"/>
                  </a:cubicBezTo>
                  <a:close/>
                  <a:moveTo>
                    <a:pt x="f323" y="f1780"/>
                  </a:moveTo>
                  <a:cubicBezTo>
                    <a:pt x="f325" y="f1781"/>
                    <a:pt x="f327" y="f1782"/>
                    <a:pt x="f329" y="f1765"/>
                  </a:cubicBezTo>
                  <a:cubicBezTo>
                    <a:pt x="f330" y="f1748"/>
                    <a:pt x="f329" y="f1783"/>
                    <a:pt x="f332" y="f1772"/>
                  </a:cubicBezTo>
                  <a:cubicBezTo>
                    <a:pt x="f333" y="f1758"/>
                    <a:pt x="f334" y="f1773"/>
                    <a:pt x="f335" y="f1784"/>
                  </a:cubicBezTo>
                  <a:cubicBezTo>
                    <a:pt x="f336" y="f1749"/>
                    <a:pt x="f336" y="f1765"/>
                    <a:pt x="f334" y="f1785"/>
                  </a:cubicBezTo>
                  <a:cubicBezTo>
                    <a:pt x="f339" y="f1786"/>
                    <a:pt x="f341" y="f1787"/>
                    <a:pt x="f323" y="f1780"/>
                  </a:cubicBezTo>
                  <a:close/>
                  <a:moveTo>
                    <a:pt x="f1788" y="f1789"/>
                  </a:moveTo>
                  <a:cubicBezTo>
                    <a:pt x="f1790" y="f1791"/>
                    <a:pt x="f1792" y="f1781"/>
                    <a:pt x="f228" y="f1777"/>
                  </a:cubicBezTo>
                  <a:cubicBezTo>
                    <a:pt x="f224" y="f1749"/>
                    <a:pt x="f225" y="f1793"/>
                    <a:pt x="f1794" y="f1783"/>
                  </a:cubicBezTo>
                  <a:cubicBezTo>
                    <a:pt x="f1795" y="f1772"/>
                    <a:pt x="f1796" y="f1758"/>
                    <a:pt x="f1797" y="f1793"/>
                  </a:cubicBezTo>
                  <a:cubicBezTo>
                    <a:pt x="f1798" y="f1763"/>
                    <a:pt x="f1798" y="f1777"/>
                    <a:pt x="f1796" y="f1786"/>
                  </a:cubicBezTo>
                  <a:cubicBezTo>
                    <a:pt x="f1799" y="f1800"/>
                    <a:pt x="f1801" y="f1802"/>
                    <a:pt x="f1788" y="f1789"/>
                  </a:cubicBezTo>
                  <a:close/>
                  <a:moveTo>
                    <a:pt x="f1803" y="f1804"/>
                  </a:moveTo>
                  <a:cubicBezTo>
                    <a:pt x="f176" y="f1805"/>
                    <a:pt x="f1806" y="f1791"/>
                    <a:pt x="f1807" y="f1785"/>
                  </a:cubicBezTo>
                  <a:cubicBezTo>
                    <a:pt x="f630" y="f1763"/>
                    <a:pt x="f1808" y="f1809"/>
                    <a:pt x="f177" y="f1784"/>
                  </a:cubicBezTo>
                  <a:cubicBezTo>
                    <a:pt x="f1033" y="f1783"/>
                    <a:pt x="f1042" y="f1772"/>
                    <a:pt x="f1810" y="f1809"/>
                  </a:cubicBezTo>
                  <a:cubicBezTo>
                    <a:pt x="f1811" y="f1765"/>
                    <a:pt x="f1040" y="f1785"/>
                    <a:pt x="f1042" y="f1800"/>
                  </a:cubicBezTo>
                  <a:cubicBezTo>
                    <a:pt x="f1812" y="f1813"/>
                    <a:pt x="f1814" y="f1815"/>
                    <a:pt x="f1803" y="f1804"/>
                  </a:cubicBezTo>
                  <a:close/>
                  <a:moveTo>
                    <a:pt x="f1816" y="f1817"/>
                  </a:moveTo>
                  <a:cubicBezTo>
                    <a:pt x="f310" y="f1818"/>
                    <a:pt x="f1819" y="f1820"/>
                    <a:pt x="f1310" y="f1821"/>
                  </a:cubicBezTo>
                  <a:cubicBezTo>
                    <a:pt x="f1822" y="f1823"/>
                    <a:pt x="f1310" y="f1824"/>
                    <a:pt x="f1311" y="f1727"/>
                  </a:cubicBezTo>
                  <a:cubicBezTo>
                    <a:pt x="f307" y="f1726"/>
                    <a:pt x="f312" y="f1725"/>
                    <a:pt x="f1825" y="f1748"/>
                  </a:cubicBezTo>
                  <a:cubicBezTo>
                    <a:pt x="f313" y="f1826"/>
                    <a:pt x="f319" y="f1827"/>
                    <a:pt x="f312" y="f1828"/>
                  </a:cubicBezTo>
                  <a:cubicBezTo>
                    <a:pt x="f1829" y="f1830"/>
                    <a:pt x="f1831" y="f1832"/>
                    <a:pt x="f1816" y="f1817"/>
                  </a:cubicBezTo>
                  <a:close/>
                  <a:moveTo>
                    <a:pt x="f1833" y="f1834"/>
                  </a:moveTo>
                  <a:cubicBezTo>
                    <a:pt x="f1118" y="f1835"/>
                    <a:pt x="f1836" y="f1818"/>
                    <a:pt x="f1837" y="f1827"/>
                  </a:cubicBezTo>
                  <a:cubicBezTo>
                    <a:pt x="f1434" y="f1838"/>
                    <a:pt x="f1114" y="f1749"/>
                    <a:pt x="f1110" y="f1824"/>
                  </a:cubicBezTo>
                  <a:cubicBezTo>
                    <a:pt x="f1839" y="f1727"/>
                    <a:pt x="f290" y="f1726"/>
                    <a:pt x="f1121" y="f1749"/>
                  </a:cubicBezTo>
                  <a:cubicBezTo>
                    <a:pt x="f285" y="f1826"/>
                    <a:pt x="f291" y="f1828"/>
                    <a:pt x="f290" y="f1830"/>
                  </a:cubicBezTo>
                  <a:cubicBezTo>
                    <a:pt x="f1119" y="f1840"/>
                    <a:pt x="f1841" y="f1842"/>
                    <a:pt x="f1833" y="f1834"/>
                  </a:cubicBezTo>
                  <a:close/>
                  <a:moveTo>
                    <a:pt x="f1843" y="f1844"/>
                  </a:moveTo>
                  <a:cubicBezTo>
                    <a:pt x="f1845" y="f1846"/>
                    <a:pt x="f1847" y="f1848"/>
                    <a:pt x="f893" y="f1840"/>
                  </a:cubicBezTo>
                  <a:cubicBezTo>
                    <a:pt x="f892" y="f1827"/>
                    <a:pt x="f893" y="f1765"/>
                    <a:pt x="f894" y="f1763"/>
                  </a:cubicBezTo>
                  <a:cubicBezTo>
                    <a:pt x="f1849" y="f1749"/>
                    <a:pt x="f158" y="f1748"/>
                    <a:pt x="f159" y="f1777"/>
                  </a:cubicBezTo>
                  <a:cubicBezTo>
                    <a:pt x="f1850" y="f1830"/>
                    <a:pt x="f1493" y="f1851"/>
                    <a:pt x="f158" y="f1852"/>
                  </a:cubicBezTo>
                  <a:cubicBezTo>
                    <a:pt x="f1491" y="f1853"/>
                    <a:pt x="f1854" y="f1855"/>
                    <a:pt x="f1843" y="f1844"/>
                  </a:cubicBezTo>
                  <a:close/>
                  <a:moveTo>
                    <a:pt x="f1856" y="f1857"/>
                  </a:moveTo>
                  <a:cubicBezTo>
                    <a:pt x="f1858" y="f1859"/>
                    <a:pt x="f1860" y="f1861"/>
                    <a:pt x="f1862" y="f1863"/>
                  </a:cubicBezTo>
                  <a:cubicBezTo>
                    <a:pt x="f1090" y="f1864"/>
                    <a:pt x="f1705" y="f1865"/>
                    <a:pt x="f1866" y="f1867"/>
                  </a:cubicBezTo>
                  <a:cubicBezTo>
                    <a:pt x="f1868" y="f1869"/>
                    <a:pt x="f1870" y="f1871"/>
                    <a:pt x="f560" y="f1865"/>
                  </a:cubicBezTo>
                  <a:cubicBezTo>
                    <a:pt x="f1872" y="f1873"/>
                    <a:pt x="f560" y="f1863"/>
                    <a:pt x="f1870" y="f1874"/>
                  </a:cubicBezTo>
                  <a:cubicBezTo>
                    <a:pt x="f564" y="f1875"/>
                    <a:pt x="f1876" y="f1877"/>
                    <a:pt x="f1856" y="f1857"/>
                  </a:cubicBezTo>
                  <a:close/>
                  <a:moveTo>
                    <a:pt x="f1878" y="f1857"/>
                  </a:moveTo>
                  <a:cubicBezTo>
                    <a:pt x="f830" y="f1859"/>
                    <a:pt x="f1879" y="f1861"/>
                    <a:pt x="f1568" y="f1863"/>
                  </a:cubicBezTo>
                  <a:cubicBezTo>
                    <a:pt x="f1880" y="f1864"/>
                    <a:pt x="f828" y="f1865"/>
                    <a:pt x="f832" y="f1867"/>
                  </a:cubicBezTo>
                  <a:cubicBezTo>
                    <a:pt x="f1881" y="f1869"/>
                    <a:pt x="f1882" y="f1871"/>
                    <a:pt x="f1883" y="f1865"/>
                  </a:cubicBezTo>
                  <a:cubicBezTo>
                    <a:pt x="f1884" y="f1873"/>
                    <a:pt x="f1885" y="f1886"/>
                    <a:pt x="f1882" y="f1874"/>
                  </a:cubicBezTo>
                  <a:cubicBezTo>
                    <a:pt x="f1887" y="f1875"/>
                    <a:pt x="f1888" y="f1877"/>
                    <a:pt x="f1878" y="f1857"/>
                  </a:cubicBezTo>
                  <a:close/>
                  <a:moveTo>
                    <a:pt x="f1889" y="f1890"/>
                  </a:moveTo>
                  <a:cubicBezTo>
                    <a:pt x="f1891" y="f1892"/>
                    <a:pt x="f1893" y="f1859"/>
                    <a:pt x="f1000" y="f1886"/>
                  </a:cubicBezTo>
                  <a:cubicBezTo>
                    <a:pt x="f1688" y="f1873"/>
                    <a:pt x="f1689" y="f1894"/>
                    <a:pt x="f1001" y="f1895"/>
                  </a:cubicBezTo>
                  <a:cubicBezTo>
                    <a:pt x="f1896" y="f1867"/>
                    <a:pt x="f599" y="f1869"/>
                    <a:pt x="f600" y="f1894"/>
                  </a:cubicBezTo>
                  <a:cubicBezTo>
                    <a:pt x="f1897" y="f1898"/>
                    <a:pt x="f598" y="f1874"/>
                    <a:pt x="f599" y="f1875"/>
                  </a:cubicBezTo>
                  <a:cubicBezTo>
                    <a:pt x="f1899" y="f1900"/>
                    <a:pt x="f1901" y="f1902"/>
                    <a:pt x="f1889" y="f1890"/>
                  </a:cubicBezTo>
                  <a:close/>
                  <a:moveTo>
                    <a:pt x="f1903" y="f1890"/>
                  </a:moveTo>
                  <a:cubicBezTo>
                    <a:pt x="f885" y="f1892"/>
                    <a:pt x="f1904" y="f1859"/>
                    <a:pt x="f1905" y="f1886"/>
                  </a:cubicBezTo>
                  <a:cubicBezTo>
                    <a:pt x="f1906" y="f1873"/>
                    <a:pt x="f881" y="f1894"/>
                    <a:pt x="f879" y="f1895"/>
                  </a:cubicBezTo>
                  <a:cubicBezTo>
                    <a:pt x="f1907" y="f1867"/>
                    <a:pt x="f1908" y="f1869"/>
                    <a:pt x="f1460" y="f1894"/>
                  </a:cubicBezTo>
                  <a:cubicBezTo>
                    <a:pt x="f1653" y="f1898"/>
                    <a:pt x="f1460" y="f1886"/>
                    <a:pt x="f1908" y="f1875"/>
                  </a:cubicBezTo>
                  <a:cubicBezTo>
                    <a:pt x="f886" y="f1900"/>
                    <a:pt x="f1909" y="f1902"/>
                    <a:pt x="f1903" y="f1890"/>
                  </a:cubicBezTo>
                  <a:close/>
                  <a:moveTo>
                    <a:pt x="f1910" y="f1911"/>
                  </a:moveTo>
                  <a:cubicBezTo>
                    <a:pt x="f1912" y="f1913"/>
                    <a:pt x="f1138" y="f1914"/>
                    <a:pt x="f1135" y="f1915"/>
                  </a:cubicBezTo>
                  <a:cubicBezTo>
                    <a:pt x="f465" y="f1916"/>
                    <a:pt x="f1917" y="f1873"/>
                    <a:pt x="f1136" y="f1918"/>
                  </a:cubicBezTo>
                  <a:cubicBezTo>
                    <a:pt x="f1919" y="f1920"/>
                    <a:pt x="f1346" y="f1853"/>
                    <a:pt x="f1921" y="f1873"/>
                  </a:cubicBezTo>
                  <a:cubicBezTo>
                    <a:pt x="f1354" y="f1922"/>
                    <a:pt x="f1673" y="f1915"/>
                    <a:pt x="f1346" y="f1914"/>
                  </a:cubicBezTo>
                  <a:cubicBezTo>
                    <a:pt x="f1347" y="f1913"/>
                    <a:pt x="f1348" y="f1923"/>
                    <a:pt x="f1910" y="f1911"/>
                  </a:cubicBezTo>
                  <a:close/>
                  <a:moveTo>
                    <a:pt x="f1592" y="f1924"/>
                  </a:moveTo>
                  <a:cubicBezTo>
                    <a:pt x="f942" y="f1925"/>
                    <a:pt x="f1595" y="f1923"/>
                    <a:pt x="f697" y="f1914"/>
                  </a:cubicBezTo>
                  <a:cubicBezTo>
                    <a:pt x="f694" y="f1926"/>
                    <a:pt x="f695" y="f1863"/>
                    <a:pt x="f1598" y="f1873"/>
                  </a:cubicBezTo>
                  <a:cubicBezTo>
                    <a:pt x="f1337" y="f1864"/>
                    <a:pt x="f1339" y="f1918"/>
                    <a:pt x="f1600" y="f1863"/>
                  </a:cubicBezTo>
                  <a:cubicBezTo>
                    <a:pt x="f1601" y="f1927"/>
                    <a:pt x="f1928" y="f1913"/>
                    <a:pt x="f1339" y="f1929"/>
                  </a:cubicBezTo>
                  <a:cubicBezTo>
                    <a:pt x="f1341" y="f1930"/>
                    <a:pt x="f1604" y="f1931"/>
                    <a:pt x="f1592" y="f1924"/>
                  </a:cubicBezTo>
                  <a:close/>
                  <a:moveTo>
                    <a:pt x="f1932" y="f1933"/>
                  </a:moveTo>
                  <a:cubicBezTo>
                    <a:pt x="f1363" y="f1934"/>
                    <a:pt x="f1935" y="f1936"/>
                    <a:pt x="f1937" y="f1930"/>
                  </a:cubicBezTo>
                  <a:cubicBezTo>
                    <a:pt x="f763" y="f1914"/>
                    <a:pt x="f1937" y="f1874"/>
                    <a:pt x="f1938" y="f1886"/>
                  </a:cubicBezTo>
                  <a:cubicBezTo>
                    <a:pt x="f1361" y="f1863"/>
                    <a:pt x="f389" y="f1898"/>
                    <a:pt x="f1939" y="f1875"/>
                  </a:cubicBezTo>
                  <a:cubicBezTo>
                    <a:pt x="f1367" y="f1913"/>
                    <a:pt x="f388" y="f1930"/>
                    <a:pt x="f389" y="f1940"/>
                  </a:cubicBezTo>
                  <a:cubicBezTo>
                    <a:pt x="f1941" y="f1942"/>
                    <a:pt x="f1943" y="f1944"/>
                    <a:pt x="f1932" y="f1933"/>
                  </a:cubicBezTo>
                  <a:close/>
                  <a:moveTo>
                    <a:pt x="f1945" y="f1933"/>
                  </a:moveTo>
                  <a:cubicBezTo>
                    <a:pt x="f987" y="f1934"/>
                    <a:pt x="f1946" y="f1936"/>
                    <a:pt x="f990" y="f1930"/>
                  </a:cubicBezTo>
                  <a:cubicBezTo>
                    <a:pt x="f115" y="f1914"/>
                    <a:pt x="f1735" y="f1875"/>
                    <a:pt x="f1947" y="f1886"/>
                  </a:cubicBezTo>
                  <a:cubicBezTo>
                    <a:pt x="f1948" y="f1863"/>
                    <a:pt x="f1949" y="f1898"/>
                    <a:pt x="f1281" y="f1875"/>
                  </a:cubicBezTo>
                  <a:cubicBezTo>
                    <a:pt x="f624" y="f1913"/>
                    <a:pt x="f624" y="f1950"/>
                    <a:pt x="f1949" y="f1940"/>
                  </a:cubicBezTo>
                  <a:cubicBezTo>
                    <a:pt x="f1951" y="f1942"/>
                    <a:pt x="f1952" y="f1944"/>
                    <a:pt x="f1945" y="f1933"/>
                  </a:cubicBezTo>
                  <a:close/>
                  <a:moveTo>
                    <a:pt x="f1953" y="f1954"/>
                  </a:moveTo>
                  <a:cubicBezTo>
                    <a:pt x="f793" y="f1955"/>
                    <a:pt x="f1956" y="f1957"/>
                    <a:pt x="f1958" y="f1959"/>
                  </a:cubicBezTo>
                  <a:cubicBezTo>
                    <a:pt x="f1960" y="f1961"/>
                    <a:pt x="f1962" y="f1963"/>
                    <a:pt x="f1964" y="f1965"/>
                  </a:cubicBezTo>
                  <a:cubicBezTo>
                    <a:pt x="f786" y="f1966"/>
                    <a:pt x="f363" y="f1967"/>
                    <a:pt x="f1507" y="f1963"/>
                  </a:cubicBezTo>
                  <a:cubicBezTo>
                    <a:pt x="f379" y="f1968"/>
                    <a:pt x="f796" y="f1959"/>
                    <a:pt x="f363" y="f1969"/>
                  </a:cubicBezTo>
                  <a:cubicBezTo>
                    <a:pt x="f1970" y="f1971"/>
                    <a:pt x="f1972" y="f1973"/>
                    <a:pt x="f1953" y="f1954"/>
                  </a:cubicBezTo>
                  <a:close/>
                  <a:moveTo>
                    <a:pt x="f1974" y="f1954"/>
                  </a:moveTo>
                  <a:cubicBezTo>
                    <a:pt x="f1328" y="f1955"/>
                    <a:pt x="f1975" y="f1957"/>
                    <a:pt x="f1976" y="f1959"/>
                  </a:cubicBezTo>
                  <a:cubicBezTo>
                    <a:pt x="f1977" y="f1961"/>
                    <a:pt x="f1976" y="f1978"/>
                    <a:pt x="f93" y="f1965"/>
                  </a:cubicBezTo>
                  <a:cubicBezTo>
                    <a:pt x="f1979" y="f1966"/>
                    <a:pt x="f1980" y="f1967"/>
                    <a:pt x="f1981" y="f1963"/>
                  </a:cubicBezTo>
                  <a:cubicBezTo>
                    <a:pt x="f1982" y="f1968"/>
                    <a:pt x="f1983" y="f1959"/>
                    <a:pt x="f1980" y="f1969"/>
                  </a:cubicBezTo>
                  <a:cubicBezTo>
                    <a:pt x="f1984" y="f1971"/>
                    <a:pt x="f1985" y="f1973"/>
                    <a:pt x="f1974" y="f1954"/>
                  </a:cubicBezTo>
                  <a:close/>
                  <a:moveTo>
                    <a:pt x="f1986" y="f1987"/>
                  </a:moveTo>
                  <a:cubicBezTo>
                    <a:pt x="f971" y="f1988"/>
                    <a:pt x="f1989" y="f1990"/>
                    <a:pt x="f202" y="f1991"/>
                  </a:cubicBezTo>
                  <a:cubicBezTo>
                    <a:pt x="f1992" y="f1993"/>
                    <a:pt x="f202" y="f1968"/>
                    <a:pt x="f968" y="f1961"/>
                  </a:cubicBezTo>
                  <a:cubicBezTo>
                    <a:pt x="f969" y="f1994"/>
                    <a:pt x="f205" y="f1995"/>
                    <a:pt x="f206" y="f1996"/>
                  </a:cubicBezTo>
                  <a:cubicBezTo>
                    <a:pt x="f1776" y="f1997"/>
                    <a:pt x="f1775" y="f1991"/>
                    <a:pt x="f205" y="f1998"/>
                  </a:cubicBezTo>
                  <a:cubicBezTo>
                    <a:pt x="f1999" y="f2000"/>
                    <a:pt x="f2001" y="f2002"/>
                    <a:pt x="f1986" y="f1987"/>
                  </a:cubicBezTo>
                  <a:close/>
                  <a:moveTo>
                    <a:pt x="f2003" y="f2004"/>
                  </a:moveTo>
                  <a:cubicBezTo>
                    <a:pt x="f313" y="f2005"/>
                    <a:pt x="f2006" y="f2007"/>
                    <a:pt x="f2008" y="f1998"/>
                  </a:cubicBezTo>
                  <a:cubicBezTo>
                    <a:pt x="f311" y="f2009"/>
                    <a:pt x="f2008" y="f1959"/>
                    <a:pt x="f2010" y="f1996"/>
                  </a:cubicBezTo>
                  <a:cubicBezTo>
                    <a:pt x="f2011" y="f1968"/>
                    <a:pt x="f2012" y="f1961"/>
                    <a:pt x="f676" y="f2013"/>
                  </a:cubicBezTo>
                  <a:cubicBezTo>
                    <a:pt x="f678" y="f1991"/>
                    <a:pt x="f1628" y="f1998"/>
                    <a:pt x="f2012" y="f2014"/>
                  </a:cubicBezTo>
                  <a:cubicBezTo>
                    <a:pt x="f315" y="f2015"/>
                    <a:pt x="f2016" y="f2017"/>
                    <a:pt x="f2003" y="f2004"/>
                  </a:cubicBezTo>
                  <a:close/>
                  <a:moveTo>
                    <a:pt x="f2018" y="f2019"/>
                  </a:moveTo>
                  <a:cubicBezTo>
                    <a:pt x="f2020" y="f2021"/>
                    <a:pt x="f2022" y="f2005"/>
                    <a:pt x="f1724" y="f2000"/>
                  </a:cubicBezTo>
                  <a:cubicBezTo>
                    <a:pt x="f1722" y="f1991"/>
                    <a:pt x="f1723" y="f1969"/>
                    <a:pt x="f2023" y="f1959"/>
                  </a:cubicBezTo>
                  <a:cubicBezTo>
                    <a:pt x="f2024" y="f1996"/>
                    <a:pt x="f2025" y="f1968"/>
                    <a:pt x="f2026" y="f1969"/>
                  </a:cubicBezTo>
                  <a:cubicBezTo>
                    <a:pt x="f747" y="f2027"/>
                    <a:pt x="f744" y="f2014"/>
                    <a:pt x="f2025" y="f2015"/>
                  </a:cubicBezTo>
                  <a:cubicBezTo>
                    <a:pt x="f2028" y="f2029"/>
                    <a:pt x="f2030" y="f2031"/>
                    <a:pt x="f2018" y="f2019"/>
                  </a:cubicBezTo>
                  <a:close/>
                  <a:moveTo>
                    <a:pt x="f2032" y="f2033"/>
                  </a:moveTo>
                  <a:cubicBezTo>
                    <a:pt x="f848" y="f2034"/>
                    <a:pt x="f2035" y="f2021"/>
                    <a:pt x="f2036" y="f2014"/>
                  </a:cubicBezTo>
                  <a:cubicBezTo>
                    <a:pt x="f1794" y="f2027"/>
                    <a:pt x="f2036" y="f1969"/>
                    <a:pt x="f2037" y="f2013"/>
                  </a:cubicBezTo>
                  <a:cubicBezTo>
                    <a:pt x="f845" y="f1959"/>
                    <a:pt x="f2038" y="f1996"/>
                    <a:pt x="f2039" y="f1971"/>
                  </a:cubicBezTo>
                  <a:cubicBezTo>
                    <a:pt x="f852" y="f2000"/>
                    <a:pt x="f456" y="f2015"/>
                    <a:pt x="f2038" y="f2029"/>
                  </a:cubicBezTo>
                  <a:cubicBezTo>
                    <a:pt x="f1798" y="f2040"/>
                    <a:pt x="f2041" y="f2042"/>
                    <a:pt x="f2032" y="f2033"/>
                  </a:cubicBezTo>
                  <a:close/>
                  <a:moveTo>
                    <a:pt x="f2043" y="f2044"/>
                  </a:moveTo>
                  <a:cubicBezTo>
                    <a:pt x="f1493" y="f2045"/>
                    <a:pt x="f2046" y="f2047"/>
                    <a:pt x="f158" y="f2029"/>
                  </a:cubicBezTo>
                  <a:cubicBezTo>
                    <a:pt x="f161" y="f2000"/>
                    <a:pt x="f158" y="f2048"/>
                    <a:pt x="f159" y="f1971"/>
                  </a:cubicBezTo>
                  <a:cubicBezTo>
                    <a:pt x="f1850" y="f1969"/>
                    <a:pt x="f1265" y="f2013"/>
                    <a:pt x="f546" y="f2049"/>
                  </a:cubicBezTo>
                  <a:cubicBezTo>
                    <a:pt x="f547" y="f2014"/>
                    <a:pt x="f1264" y="f2040"/>
                    <a:pt x="f1265" y="f2050"/>
                  </a:cubicBezTo>
                  <a:cubicBezTo>
                    <a:pt x="f1494" y="f2051"/>
                    <a:pt x="f2052" y="f2053"/>
                    <a:pt x="f2043" y="f2044"/>
                  </a:cubicBezTo>
                  <a:close/>
                  <a:moveTo>
                    <a:pt x="f2054" y="f2055"/>
                  </a:moveTo>
                  <a:cubicBezTo>
                    <a:pt x="f1150" y="f2056"/>
                    <a:pt x="f2057" y="f2045"/>
                    <a:pt x="f1152" y="f2040"/>
                  </a:cubicBezTo>
                  <a:cubicBezTo>
                    <a:pt x="f2058" y="f2014"/>
                    <a:pt x="f2059" y="f2060"/>
                    <a:pt x="f2061" y="f2048"/>
                  </a:cubicBezTo>
                  <a:cubicBezTo>
                    <a:pt x="f2062" y="f1971"/>
                    <a:pt x="f2063" y="f1969"/>
                    <a:pt x="f265" y="f2060"/>
                  </a:cubicBezTo>
                  <a:cubicBezTo>
                    <a:pt x="f270" y="f2029"/>
                    <a:pt x="f1153" y="f2050"/>
                    <a:pt x="f2063" y="f2051"/>
                  </a:cubicBezTo>
                  <a:cubicBezTo>
                    <a:pt x="f267" y="f2064"/>
                    <a:pt x="f2065" y="f2066"/>
                    <a:pt x="f2054" y="f2055"/>
                  </a:cubicBezTo>
                  <a:close/>
                  <a:moveTo>
                    <a:pt x="f1108" y="f2067"/>
                  </a:moveTo>
                  <a:cubicBezTo>
                    <a:pt x="f1110" y="f2068"/>
                    <a:pt x="f1112" y="f2069"/>
                    <a:pt x="f1114" y="f2051"/>
                  </a:cubicBezTo>
                  <a:cubicBezTo>
                    <a:pt x="f1115" y="f2029"/>
                    <a:pt x="f1114" y="f2070"/>
                    <a:pt x="f1117" y="f2060"/>
                  </a:cubicBezTo>
                  <a:cubicBezTo>
                    <a:pt x="f1118" y="f2049"/>
                    <a:pt x="f1119" y="f2048"/>
                    <a:pt x="f288" y="f2071"/>
                  </a:cubicBezTo>
                  <a:cubicBezTo>
                    <a:pt x="f291" y="f2050"/>
                    <a:pt x="f1121" y="f2064"/>
                    <a:pt x="f1119" y="f2072"/>
                  </a:cubicBezTo>
                  <a:cubicBezTo>
                    <a:pt x="f289" y="f2073"/>
                    <a:pt x="f1124" y="f2074"/>
                    <a:pt x="f1108" y="f2067"/>
                  </a:cubicBezTo>
                  <a:close/>
                  <a:moveTo>
                    <a:pt x="f2075" y="f2076"/>
                  </a:moveTo>
                  <a:cubicBezTo>
                    <a:pt x="f950" y="f2077"/>
                    <a:pt x="f2078" y="f2079"/>
                    <a:pt x="f2080" y="f2081"/>
                  </a:cubicBezTo>
                  <a:cubicBezTo>
                    <a:pt x="f2082" y="f2064"/>
                    <a:pt x="f2083" y="f2084"/>
                    <a:pt x="f2085" y="f2086"/>
                  </a:cubicBezTo>
                  <a:cubicBezTo>
                    <a:pt x="f949" y="f2087"/>
                    <a:pt x="f2088" y="f2071"/>
                    <a:pt x="f1217" y="f2084"/>
                  </a:cubicBezTo>
                  <a:cubicBezTo>
                    <a:pt x="f1218" y="f2072"/>
                    <a:pt x="f1746" y="f2089"/>
                    <a:pt x="f1743" y="f2079"/>
                  </a:cubicBezTo>
                  <a:cubicBezTo>
                    <a:pt x="f2090" y="f2077"/>
                    <a:pt x="f1744" y="f2091"/>
                    <a:pt x="f2075" y="f2076"/>
                  </a:cubicBezTo>
                  <a:close/>
                  <a:moveTo>
                    <a:pt x="f2092" y="f2093"/>
                  </a:moveTo>
                  <a:cubicBezTo>
                    <a:pt x="f1654" y="f2094"/>
                    <a:pt x="f2095" y="f2096"/>
                    <a:pt x="f888" y="f2097"/>
                  </a:cubicBezTo>
                  <a:cubicBezTo>
                    <a:pt x="f1908" y="f2098"/>
                    <a:pt x="f1460" y="f2050"/>
                    <a:pt x="f1649" y="f2029"/>
                  </a:cubicBezTo>
                  <a:cubicBezTo>
                    <a:pt x="f2099" y="f2015"/>
                    <a:pt x="f493" y="f2014"/>
                    <a:pt x="f496" y="f2050"/>
                  </a:cubicBezTo>
                  <a:cubicBezTo>
                    <a:pt x="f497" y="f2100"/>
                    <a:pt x="f491" y="f2097"/>
                    <a:pt x="f493" y="f2101"/>
                  </a:cubicBezTo>
                  <a:cubicBezTo>
                    <a:pt x="f495" y="f2102"/>
                    <a:pt x="f2103" y="f2104"/>
                    <a:pt x="f2092" y="f2093"/>
                  </a:cubicBezTo>
                  <a:close/>
                  <a:moveTo>
                    <a:pt x="f1889" y="f2105"/>
                  </a:moveTo>
                  <a:cubicBezTo>
                    <a:pt x="f1891" y="f2106"/>
                    <a:pt x="f1893" y="f2107"/>
                    <a:pt x="f1000" y="f2108"/>
                  </a:cubicBezTo>
                  <a:cubicBezTo>
                    <a:pt x="f1688" y="f2109"/>
                    <a:pt x="f1689" y="f2073"/>
                    <a:pt x="f1001" y="f2064"/>
                  </a:cubicBezTo>
                  <a:cubicBezTo>
                    <a:pt x="f1896" y="f2051"/>
                    <a:pt x="f599" y="f2050"/>
                    <a:pt x="f600" y="f2073"/>
                  </a:cubicBezTo>
                  <a:cubicBezTo>
                    <a:pt x="f1897" y="f2101"/>
                    <a:pt x="f598" y="f2108"/>
                    <a:pt x="f599" y="f2110"/>
                  </a:cubicBezTo>
                  <a:cubicBezTo>
                    <a:pt x="f1899" y="f2111"/>
                    <a:pt x="f1901" y="f2112"/>
                    <a:pt x="f1889" y="f2105"/>
                  </a:cubicBezTo>
                  <a:close/>
                  <a:moveTo>
                    <a:pt x="f2113" y="f2114"/>
                  </a:moveTo>
                  <a:cubicBezTo>
                    <a:pt x="f763" y="f2115"/>
                    <a:pt x="f2116" y="f2117"/>
                    <a:pt x="f768" y="f2118"/>
                  </a:cubicBezTo>
                  <a:cubicBezTo>
                    <a:pt x="f761" y="f2110"/>
                    <a:pt x="f2119" y="f2120"/>
                    <a:pt x="f2121" y="f2079"/>
                  </a:cubicBezTo>
                  <a:cubicBezTo>
                    <a:pt x="f766" y="f2089"/>
                    <a:pt x="f2122" y="f2081"/>
                    <a:pt x="f2123" y="f2120"/>
                  </a:cubicBezTo>
                  <a:cubicBezTo>
                    <a:pt x="f2124" y="f2125"/>
                    <a:pt x="f2126" y="f2127"/>
                    <a:pt x="f2122" y="f2128"/>
                  </a:cubicBezTo>
                  <a:cubicBezTo>
                    <a:pt x="f2129" y="f2130"/>
                    <a:pt x="f2131" y="f2132"/>
                    <a:pt x="f2113" y="f2114"/>
                  </a:cubicBezTo>
                  <a:close/>
                  <a:moveTo>
                    <a:pt x="f1347" y="f2132"/>
                  </a:moveTo>
                  <a:cubicBezTo>
                    <a:pt x="f1348" y="f2130"/>
                    <a:pt x="f2133" y="f2128"/>
                    <a:pt x="f1136" y="f2118"/>
                  </a:cubicBezTo>
                  <a:cubicBezTo>
                    <a:pt x="f1917" y="f2110"/>
                    <a:pt x="f1138" y="f2120"/>
                    <a:pt x="f1919" y="f2079"/>
                  </a:cubicBezTo>
                  <a:cubicBezTo>
                    <a:pt x="f2134" y="f2089"/>
                    <a:pt x="f1921" y="f2081"/>
                    <a:pt x="f1354" y="f2120"/>
                  </a:cubicBezTo>
                  <a:cubicBezTo>
                    <a:pt x="f2135" y="f2111"/>
                    <a:pt x="f663" y="f2127"/>
                    <a:pt x="f1673" y="f2128"/>
                  </a:cubicBezTo>
                  <a:cubicBezTo>
                    <a:pt x="f2136" y="f2130"/>
                    <a:pt x="f1346" y="f2137"/>
                    <a:pt x="f1347" y="f2132"/>
                  </a:cubicBezTo>
                  <a:close/>
                  <a:moveTo>
                    <a:pt x="f2138" y="f2139"/>
                  </a:moveTo>
                  <a:cubicBezTo>
                    <a:pt x="f1862" y="f2140"/>
                    <a:pt x="f2141" y="f2142"/>
                    <a:pt x="f1090" y="f2143"/>
                  </a:cubicBezTo>
                  <a:cubicBezTo>
                    <a:pt x="f1094" y="f2144"/>
                    <a:pt x="f1097" y="f2127"/>
                    <a:pt x="f1705" y="f2125"/>
                  </a:cubicBezTo>
                  <a:cubicBezTo>
                    <a:pt x="f2145" y="f2111"/>
                    <a:pt x="f2146" y="f2110"/>
                    <a:pt x="f564" y="f2127"/>
                  </a:cubicBezTo>
                  <a:cubicBezTo>
                    <a:pt x="f569" y="f2147"/>
                    <a:pt x="f1870" y="f2148"/>
                    <a:pt x="f2146" y="f2149"/>
                  </a:cubicBezTo>
                  <a:cubicBezTo>
                    <a:pt x="f1868" y="f2150"/>
                    <a:pt x="f2151" y="f2152"/>
                    <a:pt x="f2138" y="f2139"/>
                  </a:cubicBezTo>
                  <a:close/>
                  <a:moveTo>
                    <a:pt x="f2153" y="f2154"/>
                  </a:moveTo>
                  <a:cubicBezTo>
                    <a:pt x="f908" y="f2155"/>
                    <a:pt x="f91" y="f2156"/>
                    <a:pt x="f1328" y="f2149"/>
                  </a:cubicBezTo>
                  <a:cubicBezTo>
                    <a:pt x="f1976" y="f2147"/>
                    <a:pt x="f93" y="f2130"/>
                    <a:pt x="f1614" y="f2127"/>
                  </a:cubicBezTo>
                  <a:cubicBezTo>
                    <a:pt x="f1615" y="f2118"/>
                    <a:pt x="f1983" y="f2125"/>
                    <a:pt x="f2157" y="f2130"/>
                  </a:cubicBezTo>
                  <a:cubicBezTo>
                    <a:pt x="f2158" y="f2148"/>
                    <a:pt x="f2159" y="f2150"/>
                    <a:pt x="f1983" y="f2160"/>
                  </a:cubicBezTo>
                  <a:cubicBezTo>
                    <a:pt x="f910" y="f2161"/>
                    <a:pt x="f2162" y="f2163"/>
                    <a:pt x="f2153" y="f2154"/>
                  </a:cubicBezTo>
                  <a:close/>
                  <a:moveTo>
                    <a:pt x="f2164" y="f2165"/>
                  </a:moveTo>
                  <a:cubicBezTo>
                    <a:pt x="f1567" y="f2166"/>
                    <a:pt x="f2167" y="f2168"/>
                    <a:pt x="f826" y="f2169"/>
                  </a:cubicBezTo>
                  <a:cubicBezTo>
                    <a:pt x="f825" y="f2161"/>
                    <a:pt x="f1566" y="f2170"/>
                    <a:pt x="f827" y="f2171"/>
                  </a:cubicBezTo>
                  <a:cubicBezTo>
                    <a:pt x="f2172" y="f2173"/>
                    <a:pt x="f829" y="f2174"/>
                    <a:pt x="f830" y="f2170"/>
                  </a:cubicBezTo>
                  <a:cubicBezTo>
                    <a:pt x="f2058" y="f2175"/>
                    <a:pt x="f1569" y="f2176"/>
                    <a:pt x="f829" y="f2177"/>
                  </a:cubicBezTo>
                  <a:cubicBezTo>
                    <a:pt x="f1568" y="f2178"/>
                    <a:pt x="f2179" y="f2180"/>
                    <a:pt x="f2164" y="f2165"/>
                  </a:cubicBezTo>
                  <a:close/>
                  <a:moveTo>
                    <a:pt x="f2181" y="f2165"/>
                  </a:moveTo>
                  <a:cubicBezTo>
                    <a:pt x="f1906" y="f2166"/>
                    <a:pt x="f2182" y="f2168"/>
                    <a:pt x="f2183" y="f2169"/>
                  </a:cubicBezTo>
                  <a:cubicBezTo>
                    <a:pt x="f1205" y="f2161"/>
                    <a:pt x="f2183" y="f2184"/>
                    <a:pt x="f882" y="f2171"/>
                  </a:cubicBezTo>
                  <a:cubicBezTo>
                    <a:pt x="f1455" y="f2173"/>
                    <a:pt x="f879" y="f2174"/>
                    <a:pt x="f1907" y="f2170"/>
                  </a:cubicBezTo>
                  <a:cubicBezTo>
                    <a:pt x="f889" y="f2185"/>
                    <a:pt x="f2186" y="f2169"/>
                    <a:pt x="f879" y="f2177"/>
                  </a:cubicBezTo>
                  <a:cubicBezTo>
                    <a:pt x="f884" y="f2178"/>
                    <a:pt x="f2187" y="f2180"/>
                    <a:pt x="f2181" y="f2165"/>
                  </a:cubicBezTo>
                  <a:close/>
                  <a:moveTo>
                    <a:pt x="f2188" y="f2189"/>
                  </a:moveTo>
                  <a:cubicBezTo>
                    <a:pt x="f224" y="f2190"/>
                    <a:pt x="f2191" y="f2192"/>
                    <a:pt x="f2193" y="f2194"/>
                  </a:cubicBezTo>
                  <a:cubicBezTo>
                    <a:pt x="f222" y="f2176"/>
                    <a:pt x="f2193" y="f2195"/>
                    <a:pt x="f2196" y="f2197"/>
                  </a:cubicBezTo>
                  <a:cubicBezTo>
                    <a:pt x="f2198" y="f2199"/>
                    <a:pt x="f1794" y="f2170"/>
                    <a:pt x="f1795" y="f2200"/>
                  </a:cubicBezTo>
                  <a:cubicBezTo>
                    <a:pt x="f847" y="f2177"/>
                    <a:pt x="f847" y="f2201"/>
                    <a:pt x="f1794" y="f2202"/>
                  </a:cubicBezTo>
                  <a:cubicBezTo>
                    <a:pt x="f227" y="f2203"/>
                    <a:pt x="f2204" y="f2205"/>
                    <a:pt x="f2188" y="f2189"/>
                  </a:cubicBezTo>
                  <a:close/>
                  <a:moveTo>
                    <a:pt x="f2206" y="f2207"/>
                  </a:moveTo>
                  <a:cubicBezTo>
                    <a:pt x="f2208" y="f2205"/>
                    <a:pt x="f2209" y="f2202"/>
                    <a:pt x="f2210" y="f2194"/>
                  </a:cubicBezTo>
                  <a:cubicBezTo>
                    <a:pt x="f1084" y="f2176"/>
                    <a:pt x="f1085" y="f2200"/>
                    <a:pt x="f1556" y="f2197"/>
                  </a:cubicBezTo>
                  <a:cubicBezTo>
                    <a:pt x="f741" y="f2199"/>
                    <a:pt x="f1553" y="f2170"/>
                    <a:pt x="f2211" y="f2200"/>
                  </a:cubicBezTo>
                  <a:cubicBezTo>
                    <a:pt x="f1560" y="f2178"/>
                    <a:pt x="f1306" y="f2201"/>
                    <a:pt x="f749" y="f2203"/>
                  </a:cubicBezTo>
                  <a:cubicBezTo>
                    <a:pt x="f2212" y="f2213"/>
                    <a:pt x="f742" y="f2214"/>
                    <a:pt x="f2206" y="f2207"/>
                  </a:cubicBezTo>
                  <a:close/>
                  <a:moveTo>
                    <a:pt x="f2215" y="f2216"/>
                  </a:moveTo>
                  <a:cubicBezTo>
                    <a:pt x="f692" y="f2217"/>
                    <a:pt x="f2218" y="f2190"/>
                    <a:pt x="f691" y="f2201"/>
                  </a:cubicBezTo>
                  <a:cubicBezTo>
                    <a:pt x="f291" y="f2177"/>
                    <a:pt x="f292" y="f2219"/>
                    <a:pt x="f2220" y="f2195"/>
                  </a:cubicBezTo>
                  <a:cubicBezTo>
                    <a:pt x="f294" y="f2199"/>
                    <a:pt x="f694" y="f2170"/>
                    <a:pt x="f695" y="f2219"/>
                  </a:cubicBezTo>
                  <a:cubicBezTo>
                    <a:pt x="f696" y="f2178"/>
                    <a:pt x="f697" y="f2201"/>
                    <a:pt x="f698" y="f2203"/>
                  </a:cubicBezTo>
                  <a:cubicBezTo>
                    <a:pt x="f295" y="f2213"/>
                    <a:pt x="f2221" y="f2214"/>
                    <a:pt x="f2215" y="f2216"/>
                  </a:cubicBezTo>
                  <a:close/>
                  <a:moveTo>
                    <a:pt x="f2222" y="f2223"/>
                  </a:moveTo>
                  <a:cubicBezTo>
                    <a:pt x="f677" y="f2224"/>
                    <a:pt x="f2225" y="f2226"/>
                    <a:pt x="f316" y="f2203"/>
                  </a:cubicBezTo>
                  <a:cubicBezTo>
                    <a:pt x="f313" y="f2194"/>
                    <a:pt x="f314" y="f2227"/>
                    <a:pt x="f2012" y="f2219"/>
                  </a:cubicBezTo>
                  <a:cubicBezTo>
                    <a:pt x="f676" y="f2195"/>
                    <a:pt x="f679" y="f2195"/>
                    <a:pt x="f2228" y="f2227"/>
                  </a:cubicBezTo>
                  <a:cubicBezTo>
                    <a:pt x="f680" y="f2201"/>
                    <a:pt x="f683" y="f2203"/>
                    <a:pt x="f679" y="f2229"/>
                  </a:cubicBezTo>
                  <a:cubicBezTo>
                    <a:pt x="f1429" y="f2230"/>
                    <a:pt x="f2231" y="f2232"/>
                    <a:pt x="f2222" y="f2223"/>
                  </a:cubicBezTo>
                  <a:close/>
                  <a:moveTo>
                    <a:pt x="f2233" y="f2234"/>
                  </a:moveTo>
                  <a:cubicBezTo>
                    <a:pt x="f2235" y="f2236"/>
                    <a:pt x="f2237" y="f2238"/>
                    <a:pt x="f2239" y="f2240"/>
                  </a:cubicBezTo>
                  <a:cubicBezTo>
                    <a:pt x="f966" y="f2241"/>
                    <a:pt x="f1516" y="f2177"/>
                    <a:pt x="f1513" y="f2169"/>
                  </a:cubicBezTo>
                  <a:cubicBezTo>
                    <a:pt x="f196" y="f2175"/>
                    <a:pt x="f1774" y="f2185"/>
                    <a:pt x="f1195" y="f2177"/>
                  </a:cubicBezTo>
                  <a:cubicBezTo>
                    <a:pt x="f2242" y="f2243"/>
                    <a:pt x="f1523" y="f2244"/>
                    <a:pt x="f1774" y="f2245"/>
                  </a:cubicBezTo>
                  <a:cubicBezTo>
                    <a:pt x="f969" y="f2246"/>
                    <a:pt x="f2247" y="f2248"/>
                    <a:pt x="f2233" y="f2234"/>
                  </a:cubicBezTo>
                  <a:close/>
                  <a:moveTo>
                    <a:pt x="f2249" y="f2250"/>
                  </a:moveTo>
                  <a:cubicBezTo>
                    <a:pt x="f1687" y="f2251"/>
                    <a:pt x="f2252" y="f2253"/>
                    <a:pt x="f2254" y="f2255"/>
                  </a:cubicBezTo>
                  <a:cubicBezTo>
                    <a:pt x="f651" y="f2256"/>
                    <a:pt x="f652" y="f2257"/>
                    <a:pt x="f1681" y="f2258"/>
                  </a:cubicBezTo>
                  <a:cubicBezTo>
                    <a:pt x="f2259" y="f2260"/>
                    <a:pt x="f998" y="f2230"/>
                    <a:pt x="f1000" y="f2257"/>
                  </a:cubicBezTo>
                  <a:cubicBezTo>
                    <a:pt x="f1001" y="f2261"/>
                    <a:pt x="f994" y="f2255"/>
                    <a:pt x="f998" y="f2262"/>
                  </a:cubicBezTo>
                  <a:cubicBezTo>
                    <a:pt x="f1688" y="f2263"/>
                    <a:pt x="f2264" y="f2265"/>
                    <a:pt x="f2249" y="f2250"/>
                  </a:cubicBezTo>
                  <a:close/>
                  <a:moveTo>
                    <a:pt x="f2266" y="f2267"/>
                  </a:moveTo>
                  <a:cubicBezTo>
                    <a:pt x="f1362" y="f2268"/>
                    <a:pt x="f2269" y="f2270"/>
                    <a:pt x="f766" y="f2271"/>
                  </a:cubicBezTo>
                  <a:cubicBezTo>
                    <a:pt x="f762" y="f2272"/>
                    <a:pt x="f763" y="f2273"/>
                    <a:pt x="f1937" y="f2274"/>
                  </a:cubicBezTo>
                  <a:cubicBezTo>
                    <a:pt x="f1938" y="f2256"/>
                    <a:pt x="f2124" y="f2275"/>
                    <a:pt x="f389" y="f2255"/>
                  </a:cubicBezTo>
                  <a:cubicBezTo>
                    <a:pt x="f1939" y="f2276"/>
                    <a:pt x="f2277" y="f2271"/>
                    <a:pt x="f2124" y="f2278"/>
                  </a:cubicBezTo>
                  <a:cubicBezTo>
                    <a:pt x="f2279" y="f2280"/>
                    <a:pt x="f2281" y="f2282"/>
                    <a:pt x="f2266" y="f2267"/>
                  </a:cubicBezTo>
                  <a:close/>
                  <a:moveTo>
                    <a:pt x="f2283" y="f2284"/>
                  </a:moveTo>
                  <a:cubicBezTo>
                    <a:pt x="f458" y="f2285"/>
                    <a:pt x="f2286" y="f2287"/>
                    <a:pt x="f2039" y="f2280"/>
                  </a:cubicBezTo>
                  <a:cubicBezTo>
                    <a:pt x="f1798" y="f2271"/>
                    <a:pt x="f2288" y="f2289"/>
                    <a:pt x="f852" y="f2262"/>
                  </a:cubicBezTo>
                  <a:cubicBezTo>
                    <a:pt x="f454" y="f2273"/>
                    <a:pt x="f2290" y="f2255"/>
                    <a:pt x="f2291" y="f2289"/>
                  </a:cubicBezTo>
                  <a:cubicBezTo>
                    <a:pt x="f461" y="f2278"/>
                    <a:pt x="f468" y="f2292"/>
                    <a:pt x="f2290" y="f2293"/>
                  </a:cubicBezTo>
                  <a:cubicBezTo>
                    <a:pt x="f2294" y="f2295"/>
                    <a:pt x="f2296" y="f2297"/>
                    <a:pt x="f2283" y="f2284"/>
                  </a:cubicBezTo>
                  <a:close/>
                  <a:moveTo>
                    <a:pt x="f2298" y="f2284"/>
                  </a:moveTo>
                  <a:cubicBezTo>
                    <a:pt x="f2299" y="f2285"/>
                    <a:pt x="f2300" y="f2287"/>
                    <a:pt x="f2301" y="f2280"/>
                  </a:cubicBezTo>
                  <a:cubicBezTo>
                    <a:pt x="f2302" y="f2271"/>
                    <a:pt x="f2303" y="f2289"/>
                    <a:pt x="f2304" y="f2262"/>
                  </a:cubicBezTo>
                  <a:cubicBezTo>
                    <a:pt x="f2135" y="f2273"/>
                    <a:pt x="f664" y="f2255"/>
                    <a:pt x="f665" y="f2289"/>
                  </a:cubicBezTo>
                  <a:cubicBezTo>
                    <a:pt x="f964" y="f2305"/>
                    <a:pt x="f2306" y="f2280"/>
                    <a:pt x="f664" y="f2293"/>
                  </a:cubicBezTo>
                  <a:cubicBezTo>
                    <a:pt x="f1353" y="f2295"/>
                    <a:pt x="f2307" y="f2297"/>
                    <a:pt x="f2298" y="f2284"/>
                  </a:cubicBezTo>
                  <a:close/>
                  <a:moveTo>
                    <a:pt x="f2308" y="f2309"/>
                  </a:moveTo>
                  <a:cubicBezTo>
                    <a:pt x="f911" y="f2310"/>
                    <a:pt x="f2311" y="f2285"/>
                    <a:pt x="f908" y="f2292"/>
                  </a:cubicBezTo>
                  <a:cubicBezTo>
                    <a:pt x="f1328" y="f2305"/>
                    <a:pt x="f1614" y="f2312"/>
                    <a:pt x="f909" y="f2263"/>
                  </a:cubicBezTo>
                  <a:cubicBezTo>
                    <a:pt x="f1981" y="f2262"/>
                    <a:pt x="f2159" y="f2273"/>
                    <a:pt x="f2313" y="f2312"/>
                  </a:cubicBezTo>
                  <a:cubicBezTo>
                    <a:pt x="f2314" y="f2280"/>
                    <a:pt x="f1166" y="f2293"/>
                    <a:pt x="f2159" y="f2295"/>
                  </a:cubicBezTo>
                  <a:cubicBezTo>
                    <a:pt x="f2157" y="f2315"/>
                    <a:pt x="f2316" y="f2317"/>
                    <a:pt x="f2308" y="f2309"/>
                  </a:cubicBezTo>
                  <a:close/>
                  <a:moveTo>
                    <a:pt x="f2318" y="f2319"/>
                  </a:moveTo>
                  <a:cubicBezTo>
                    <a:pt x="f2320" y="f2321"/>
                    <a:pt x="f2322" y="f2323"/>
                    <a:pt x="f1567" y="f2295"/>
                  </a:cubicBezTo>
                  <a:cubicBezTo>
                    <a:pt x="f826" y="f2280"/>
                    <a:pt x="f827" y="f2324"/>
                    <a:pt x="f2325" y="f2312"/>
                  </a:cubicBezTo>
                  <a:cubicBezTo>
                    <a:pt x="f2326" y="f2289"/>
                    <a:pt x="f1569" y="f2263"/>
                    <a:pt x="f2327" y="f2324"/>
                  </a:cubicBezTo>
                  <a:cubicBezTo>
                    <a:pt x="f1152" y="f2292"/>
                    <a:pt x="f2059" y="f2295"/>
                    <a:pt x="f1569" y="f2323"/>
                  </a:cubicBezTo>
                  <a:cubicBezTo>
                    <a:pt x="f830" y="f2321"/>
                    <a:pt x="f2328" y="f2329"/>
                    <a:pt x="f2318" y="f2319"/>
                  </a:cubicBezTo>
                  <a:close/>
                  <a:moveTo>
                    <a:pt x="f2330" y="f2331"/>
                  </a:moveTo>
                  <a:cubicBezTo>
                    <a:pt x="f1600" y="f2332"/>
                    <a:pt x="f2333" y="f2334"/>
                    <a:pt x="f2335" y="f2321"/>
                  </a:cubicBezTo>
                  <a:cubicBezTo>
                    <a:pt x="f2336" y="f2295"/>
                    <a:pt x="f941" y="f2337"/>
                    <a:pt x="f2338" y="f2339"/>
                  </a:cubicBezTo>
                  <a:cubicBezTo>
                    <a:pt x="f1928" y="f2324"/>
                    <a:pt x="f2340" y="f2341"/>
                    <a:pt x="f950" y="f2337"/>
                  </a:cubicBezTo>
                  <a:cubicBezTo>
                    <a:pt x="f949" y="f2315"/>
                    <a:pt x="f949" y="f2321"/>
                    <a:pt x="f2340" y="f2342"/>
                  </a:cubicBezTo>
                  <a:cubicBezTo>
                    <a:pt x="f946" y="f2343"/>
                    <a:pt x="f2344" y="f2345"/>
                    <a:pt x="f2330" y="f2331"/>
                  </a:cubicBezTo>
                  <a:close/>
                  <a:moveTo>
                    <a:pt x="f2346" y="f2347"/>
                  </a:moveTo>
                  <a:cubicBezTo>
                    <a:pt x="f1309" y="f2348"/>
                    <a:pt x="f2349" y="f2332"/>
                    <a:pt x="f1559" y="f2350"/>
                  </a:cubicBezTo>
                  <a:cubicBezTo>
                    <a:pt x="f1560" y="f2315"/>
                    <a:pt x="f1305" y="f2351"/>
                    <a:pt x="f1303" y="f2352"/>
                  </a:cubicBezTo>
                  <a:cubicBezTo>
                    <a:pt x="f1822" y="f2339"/>
                    <a:pt x="f309" y="f2324"/>
                    <a:pt x="f310" y="f2351"/>
                  </a:cubicBezTo>
                  <a:cubicBezTo>
                    <a:pt x="f2353" y="f2323"/>
                    <a:pt x="f307" y="f2350"/>
                    <a:pt x="f309" y="f2343"/>
                  </a:cubicBezTo>
                  <a:cubicBezTo>
                    <a:pt x="f1310" y="f2354"/>
                    <a:pt x="f2355" y="f2356"/>
                    <a:pt x="f2346" y="f2347"/>
                  </a:cubicBezTo>
                  <a:close/>
                  <a:moveTo>
                    <a:pt x="f2357" y="f2358"/>
                  </a:moveTo>
                  <a:cubicBezTo>
                    <a:pt x="f2359" y="f2360"/>
                    <a:pt x="f2361" y="f2348"/>
                    <a:pt x="f1434" y="f2342"/>
                  </a:cubicBezTo>
                  <a:cubicBezTo>
                    <a:pt x="f2362" y="f2323"/>
                    <a:pt x="f1115" y="f2363"/>
                    <a:pt x="f2364" y="f2337"/>
                  </a:cubicBezTo>
                  <a:cubicBezTo>
                    <a:pt x="f2365" y="f2352"/>
                    <a:pt x="f2366" y="f2339"/>
                    <a:pt x="f1119" y="f2363"/>
                  </a:cubicBezTo>
                  <a:cubicBezTo>
                    <a:pt x="f288" y="f2321"/>
                    <a:pt x="f290" y="f2343"/>
                    <a:pt x="f289" y="f2354"/>
                  </a:cubicBezTo>
                  <a:cubicBezTo>
                    <a:pt x="f2367" y="f2368"/>
                    <a:pt x="f2369" y="f2370"/>
                    <a:pt x="f2357" y="f2358"/>
                  </a:cubicBezTo>
                  <a:close/>
                  <a:moveTo>
                    <a:pt x="f2371" y="f2372"/>
                  </a:moveTo>
                  <a:cubicBezTo>
                    <a:pt x="f230" y="f2373"/>
                    <a:pt x="f2374" y="f2375"/>
                    <a:pt x="f223" y="f2376"/>
                  </a:cubicBezTo>
                  <a:cubicBezTo>
                    <a:pt x="f2377" y="f2378"/>
                    <a:pt x="f216" y="f2379"/>
                    <a:pt x="f608" y="f2380"/>
                  </a:cubicBezTo>
                  <a:cubicBezTo>
                    <a:pt x="f224" y="f2381"/>
                    <a:pt x="f227" y="f2382"/>
                    <a:pt x="f1790" y="f2379"/>
                  </a:cubicBezTo>
                  <a:cubicBezTo>
                    <a:pt x="f2036" y="f2383"/>
                    <a:pt x="f1795" y="f2376"/>
                    <a:pt x="f1794" y="f2375"/>
                  </a:cubicBezTo>
                  <a:cubicBezTo>
                    <a:pt x="f2384" y="f2373"/>
                    <a:pt x="f225" y="f2385"/>
                    <a:pt x="f2371" y="f2372"/>
                  </a:cubicBezTo>
                  <a:close/>
                  <a:moveTo>
                    <a:pt x="f2386" y="f2387"/>
                  </a:moveTo>
                  <a:cubicBezTo>
                    <a:pt x="f390" y="f2388"/>
                    <a:pt x="f2389" y="f2390"/>
                    <a:pt x="f1939" y="f2391"/>
                  </a:cubicBezTo>
                  <a:cubicBezTo>
                    <a:pt x="f1941" y="f2392"/>
                    <a:pt x="f1939" y="f2378"/>
                    <a:pt x="f1367" y="f2393"/>
                  </a:cubicBezTo>
                  <a:cubicBezTo>
                    <a:pt x="f385" y="f2394"/>
                    <a:pt x="f398" y="f2395"/>
                    <a:pt x="f1721" y="f2383"/>
                  </a:cubicBezTo>
                  <a:cubicBezTo>
                    <a:pt x="f397" y="f2396"/>
                    <a:pt x="f394" y="f2397"/>
                    <a:pt x="f398" y="f2398"/>
                  </a:cubicBezTo>
                  <a:cubicBezTo>
                    <a:pt x="f2399" y="f2400"/>
                    <a:pt x="f2401" y="f2402"/>
                    <a:pt x="f2386" y="f2387"/>
                  </a:cubicBezTo>
                  <a:close/>
                  <a:moveTo>
                    <a:pt x="f2403" y="f2404"/>
                  </a:moveTo>
                  <a:cubicBezTo>
                    <a:pt x="f1686" y="f2405"/>
                    <a:pt x="f2406" y="f2407"/>
                    <a:pt x="f653" y="f2398"/>
                  </a:cubicBezTo>
                  <a:cubicBezTo>
                    <a:pt x="f650" y="f2396"/>
                    <a:pt x="f651" y="f2376"/>
                    <a:pt x="f2254" y="f2383"/>
                  </a:cubicBezTo>
                  <a:cubicBezTo>
                    <a:pt x="f1681" y="f2378"/>
                    <a:pt x="f1691" y="f2393"/>
                    <a:pt x="f998" y="f2376"/>
                  </a:cubicBezTo>
                  <a:cubicBezTo>
                    <a:pt x="f1000" y="f2397"/>
                    <a:pt x="f1689" y="f2400"/>
                    <a:pt x="f1691" y="f2408"/>
                  </a:cubicBezTo>
                  <a:cubicBezTo>
                    <a:pt x="f999" y="f2409"/>
                    <a:pt x="f2410" y="f2411"/>
                    <a:pt x="f2403" y="f2404"/>
                  </a:cubicBezTo>
                  <a:close/>
                  <a:moveTo>
                    <a:pt x="f2412" y="f2413"/>
                  </a:moveTo>
                  <a:cubicBezTo>
                    <a:pt x="f311" y="f2414"/>
                    <a:pt x="f2415" y="f2416"/>
                    <a:pt x="f310" y="f2417"/>
                  </a:cubicBezTo>
                  <a:cubicBezTo>
                    <a:pt x="f1310" y="f2418"/>
                    <a:pt x="f310" y="f2419"/>
                    <a:pt x="f2353" y="f2420"/>
                  </a:cubicBezTo>
                  <a:cubicBezTo>
                    <a:pt x="f303" y="f2421"/>
                    <a:pt x="f319" y="f2422"/>
                    <a:pt x="f2011" y="f2423"/>
                  </a:cubicBezTo>
                  <a:cubicBezTo>
                    <a:pt x="f316" y="f2424"/>
                    <a:pt x="f314" y="f2417"/>
                    <a:pt x="f319" y="f2425"/>
                  </a:cubicBezTo>
                  <a:cubicBezTo>
                    <a:pt x="f1825" y="f2426"/>
                    <a:pt x="f2427" y="f2428"/>
                    <a:pt x="f2412" y="f2413"/>
                  </a:cubicBezTo>
                  <a:close/>
                  <a:moveTo>
                    <a:pt x="f2429" y="f2430"/>
                  </a:moveTo>
                  <a:cubicBezTo>
                    <a:pt x="f2325" y="f2431"/>
                    <a:pt x="f2432" y="f2433"/>
                    <a:pt x="f827" y="f2425"/>
                  </a:cubicBezTo>
                  <a:cubicBezTo>
                    <a:pt x="f1566" y="f2434"/>
                    <a:pt x="f827" y="f2423"/>
                    <a:pt x="f2172" y="f2419"/>
                  </a:cubicBezTo>
                  <a:cubicBezTo>
                    <a:pt x="f828" y="f2420"/>
                    <a:pt x="f830" y="f2421"/>
                    <a:pt x="f2058" y="f2435"/>
                  </a:cubicBezTo>
                  <a:cubicBezTo>
                    <a:pt x="f2059" y="f2417"/>
                    <a:pt x="f2059" y="f2425"/>
                    <a:pt x="f830" y="f2436"/>
                  </a:cubicBezTo>
                  <a:cubicBezTo>
                    <a:pt x="f832" y="f2437"/>
                    <a:pt x="f2438" y="f2439"/>
                    <a:pt x="f2429" y="f2430"/>
                  </a:cubicBezTo>
                  <a:close/>
                  <a:moveTo>
                    <a:pt x="f1833" y="f2440"/>
                  </a:moveTo>
                  <a:cubicBezTo>
                    <a:pt x="f1118" y="f2441"/>
                    <a:pt x="f1836" y="f2442"/>
                    <a:pt x="f1837" y="f2436"/>
                  </a:cubicBezTo>
                  <a:cubicBezTo>
                    <a:pt x="f1434" y="f2443"/>
                    <a:pt x="f1114" y="f2444"/>
                    <a:pt x="f1110" y="f2445"/>
                  </a:cubicBezTo>
                  <a:cubicBezTo>
                    <a:pt x="f1839" y="f2435"/>
                    <a:pt x="f290" y="f2423"/>
                    <a:pt x="f1121" y="f2444"/>
                  </a:cubicBezTo>
                  <a:cubicBezTo>
                    <a:pt x="f285" y="f2426"/>
                    <a:pt x="f291" y="f2437"/>
                    <a:pt x="f290" y="f2446"/>
                  </a:cubicBezTo>
                  <a:cubicBezTo>
                    <a:pt x="f1119" y="f2447"/>
                    <a:pt x="f1841" y="f2448"/>
                    <a:pt x="f1833" y="f2440"/>
                  </a:cubicBezTo>
                  <a:close/>
                  <a:moveTo>
                    <a:pt x="f2330" y="f2449"/>
                  </a:moveTo>
                  <a:cubicBezTo>
                    <a:pt x="f1600" y="f2450"/>
                    <a:pt x="f2333" y="f2451"/>
                    <a:pt x="f2335" y="f2452"/>
                  </a:cubicBezTo>
                  <a:cubicBezTo>
                    <a:pt x="f2336" y="f2453"/>
                    <a:pt x="f941" y="f2434"/>
                    <a:pt x="f2338" y="f2418"/>
                  </a:cubicBezTo>
                  <a:cubicBezTo>
                    <a:pt x="f1928" y="f2454"/>
                    <a:pt x="f2340" y="f2455"/>
                    <a:pt x="f950" y="f2434"/>
                  </a:cubicBezTo>
                  <a:cubicBezTo>
                    <a:pt x="f949" y="f2456"/>
                    <a:pt x="f949" y="f2457"/>
                    <a:pt x="f2340" y="f2458"/>
                  </a:cubicBezTo>
                  <a:cubicBezTo>
                    <a:pt x="f946" y="f2459"/>
                    <a:pt x="f2344" y="f2460"/>
                    <a:pt x="f2330" y="f2449"/>
                  </a:cubicBezTo>
                  <a:close/>
                </a:path>
              </a:pathLst>
            </a:custGeom>
            <a:solidFill>
              <a:srgbClr val="FFFFFF">
                <a:alpha val="3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Freeform: Shape 19">
              <a:extLst>
                <a:ext uri="{FF2B5EF4-FFF2-40B4-BE49-F238E27FC236}">
                  <a16:creationId xmlns:a16="http://schemas.microsoft.com/office/drawing/2014/main" id="{7F319D29-7768-4221-BBED-804FD60DD6BE}"/>
                </a:ext>
              </a:extLst>
            </p:cNvPr>
            <p:cNvSpPr/>
            <p:nvPr/>
          </p:nvSpPr>
          <p:spPr>
            <a:xfrm>
              <a:off x="3476247" y="0"/>
              <a:ext cx="6177284" cy="1778745"/>
            </a:xfrm>
            <a:custGeom>
              <a:avLst/>
              <a:gdLst>
                <a:gd name="f0" fmla="val 10800000"/>
                <a:gd name="f1" fmla="val 5400000"/>
                <a:gd name="f2" fmla="val 180"/>
                <a:gd name="f3" fmla="val w"/>
                <a:gd name="f4" fmla="val h"/>
                <a:gd name="f5" fmla="val 0"/>
                <a:gd name="f6" fmla="val 6386648"/>
                <a:gd name="f7" fmla="val 1849426"/>
                <a:gd name="f8" fmla="val 4421987"/>
                <a:gd name="f9" fmla="val 1813377"/>
                <a:gd name="f10" fmla="val 4431942"/>
                <a:gd name="f11" fmla="val 4440012"/>
                <a:gd name="f12" fmla="val 1821446"/>
                <a:gd name="f13" fmla="val 1831401"/>
                <a:gd name="f14" fmla="val 1841356"/>
                <a:gd name="f15" fmla="val 4412032"/>
                <a:gd name="f16" fmla="val 4403963"/>
                <a:gd name="f17" fmla="val 4235735"/>
                <a:gd name="f18" fmla="val 1807369"/>
                <a:gd name="f19" fmla="val 4245690"/>
                <a:gd name="f20" fmla="val 4253760"/>
                <a:gd name="f21" fmla="val 1815439"/>
                <a:gd name="f22" fmla="val 1825393"/>
                <a:gd name="f23" fmla="val 1835348"/>
                <a:gd name="f24" fmla="val 1843418"/>
                <a:gd name="f25" fmla="val 4225780"/>
                <a:gd name="f26" fmla="val 4217711"/>
                <a:gd name="f27" fmla="val 4566182"/>
                <a:gd name="f28" fmla="val 1795353"/>
                <a:gd name="f29" fmla="val 4576137"/>
                <a:gd name="f30" fmla="val 4584207"/>
                <a:gd name="f31" fmla="val 1803423"/>
                <a:gd name="f32" fmla="val 1823332"/>
                <a:gd name="f33" fmla="val 1831402"/>
                <a:gd name="f34" fmla="val 4556227"/>
                <a:gd name="f35" fmla="val 4548158"/>
                <a:gd name="f36" fmla="val 4698361"/>
                <a:gd name="f37" fmla="val 1777329"/>
                <a:gd name="f38" fmla="val 4708316"/>
                <a:gd name="f39" fmla="val 4716386"/>
                <a:gd name="f40" fmla="val 1785399"/>
                <a:gd name="f41" fmla="val 1805308"/>
                <a:gd name="f42" fmla="val 1813378"/>
                <a:gd name="f43" fmla="val 4688406"/>
                <a:gd name="f44" fmla="val 4680336"/>
                <a:gd name="f45" fmla="val 4085531"/>
                <a:gd name="f46" fmla="val 1759304"/>
                <a:gd name="f47" fmla="val 4095486"/>
                <a:gd name="f48" fmla="val 4103556"/>
                <a:gd name="f49" fmla="val 1767374"/>
                <a:gd name="f50" fmla="val 1787283"/>
                <a:gd name="f51" fmla="val 4075576"/>
                <a:gd name="f52" fmla="val 4067507"/>
                <a:gd name="f53" fmla="val 4301824"/>
                <a:gd name="f54" fmla="val 1723255"/>
                <a:gd name="f55" fmla="val 4311779"/>
                <a:gd name="f56" fmla="val 4319849"/>
                <a:gd name="f57" fmla="val 1731324"/>
                <a:gd name="f58" fmla="val 1741279"/>
                <a:gd name="f59" fmla="val 1751234"/>
                <a:gd name="f60" fmla="val 4291869"/>
                <a:gd name="f61" fmla="val 4283800"/>
                <a:gd name="f62" fmla="val 4440011"/>
                <a:gd name="f63" fmla="val 1717247"/>
                <a:gd name="f64" fmla="val 4449966"/>
                <a:gd name="f65" fmla="val 4458036"/>
                <a:gd name="f66" fmla="val 1725317"/>
                <a:gd name="f67" fmla="val 1735271"/>
                <a:gd name="f68" fmla="val 1745226"/>
                <a:gd name="f69" fmla="val 1753296"/>
                <a:gd name="f70" fmla="val 4430057"/>
                <a:gd name="f71" fmla="val 3965369"/>
                <a:gd name="f72" fmla="val 1711239"/>
                <a:gd name="f73" fmla="val 3975324"/>
                <a:gd name="f74" fmla="val 3983394"/>
                <a:gd name="f75" fmla="val 1719309"/>
                <a:gd name="f76" fmla="val 1729263"/>
                <a:gd name="f77" fmla="val 1739218"/>
                <a:gd name="f78" fmla="val 1747288"/>
                <a:gd name="f79" fmla="val 3955414"/>
                <a:gd name="f80" fmla="val 3947345"/>
                <a:gd name="f81" fmla="val 4836548"/>
                <a:gd name="f82" fmla="val 1705231"/>
                <a:gd name="f83" fmla="val 4846503"/>
                <a:gd name="f84" fmla="val 4854573"/>
                <a:gd name="f85" fmla="val 1713301"/>
                <a:gd name="f86" fmla="val 1733210"/>
                <a:gd name="f87" fmla="val 1741280"/>
                <a:gd name="f88" fmla="val 4826593"/>
                <a:gd name="f89" fmla="val 4818524"/>
                <a:gd name="f90" fmla="val 4175653"/>
                <a:gd name="f91" fmla="val 1681198"/>
                <a:gd name="f92" fmla="val 4185608"/>
                <a:gd name="f93" fmla="val 4193678"/>
                <a:gd name="f94" fmla="val 1689268"/>
                <a:gd name="f95" fmla="val 1699222"/>
                <a:gd name="f96" fmla="val 1709177"/>
                <a:gd name="f97" fmla="val 4165698"/>
                <a:gd name="f98" fmla="val 4157629"/>
                <a:gd name="f99" fmla="val 4602231"/>
                <a:gd name="f100" fmla="val 1675190"/>
                <a:gd name="f101" fmla="val 4612186"/>
                <a:gd name="f102" fmla="val 4620256"/>
                <a:gd name="f103" fmla="val 1683260"/>
                <a:gd name="f104" fmla="val 1693214"/>
                <a:gd name="f105" fmla="val 1703169"/>
                <a:gd name="f106" fmla="val 4592276"/>
                <a:gd name="f107" fmla="val 4734410"/>
                <a:gd name="f108" fmla="val 1663174"/>
                <a:gd name="f109" fmla="val 4744365"/>
                <a:gd name="f110" fmla="val 4752435"/>
                <a:gd name="f111" fmla="val 1671243"/>
                <a:gd name="f112" fmla="val 1691153"/>
                <a:gd name="f113" fmla="val 1699223"/>
                <a:gd name="f114" fmla="val 4724456"/>
                <a:gd name="f115" fmla="val 3851214"/>
                <a:gd name="f116" fmla="val 3861169"/>
                <a:gd name="f117" fmla="val 3869239"/>
                <a:gd name="f118" fmla="val 3841259"/>
                <a:gd name="f119" fmla="val 3833190"/>
                <a:gd name="f120" fmla="val 4061499"/>
                <a:gd name="f121" fmla="val 1627125"/>
                <a:gd name="f122" fmla="val 4071454"/>
                <a:gd name="f123" fmla="val 4079524"/>
                <a:gd name="f124" fmla="val 1635195"/>
                <a:gd name="f125" fmla="val 1645149"/>
                <a:gd name="f126" fmla="val 1655104"/>
                <a:gd name="f127" fmla="val 4051544"/>
                <a:gd name="f128" fmla="val 4043475"/>
                <a:gd name="f129" fmla="val 4482068"/>
                <a:gd name="f130" fmla="val 1621117"/>
                <a:gd name="f131" fmla="val 4492023"/>
                <a:gd name="f132" fmla="val 4500093"/>
                <a:gd name="f133" fmla="val 1629187"/>
                <a:gd name="f134" fmla="val 1639141"/>
                <a:gd name="f135" fmla="val 1649096"/>
                <a:gd name="f136" fmla="val 1657166"/>
                <a:gd name="f137" fmla="val 4472113"/>
                <a:gd name="f138" fmla="val 4464044"/>
                <a:gd name="f139" fmla="val 4926670"/>
                <a:gd name="f140" fmla="val 1615109"/>
                <a:gd name="f141" fmla="val 4936625"/>
                <a:gd name="f142" fmla="val 4944695"/>
                <a:gd name="f143" fmla="val 1623179"/>
                <a:gd name="f144" fmla="val 1633133"/>
                <a:gd name="f145" fmla="val 1643088"/>
                <a:gd name="f146" fmla="val 1651158"/>
                <a:gd name="f147" fmla="val 4916715"/>
                <a:gd name="f148" fmla="val 4908646"/>
                <a:gd name="f149" fmla="val 3719035"/>
                <a:gd name="f150" fmla="val 3728990"/>
                <a:gd name="f151" fmla="val 3737060"/>
                <a:gd name="f152" fmla="val 3709081"/>
                <a:gd name="f153" fmla="val 3701011"/>
                <a:gd name="f154" fmla="val 4343881"/>
                <a:gd name="f155" fmla="val 1603093"/>
                <a:gd name="f156" fmla="val 4353836"/>
                <a:gd name="f157" fmla="val 4361906"/>
                <a:gd name="f158" fmla="val 1611162"/>
                <a:gd name="f159" fmla="val 1631072"/>
                <a:gd name="f160" fmla="val 1639142"/>
                <a:gd name="f161" fmla="val 4333927"/>
                <a:gd name="f162" fmla="val 4325857"/>
                <a:gd name="f163" fmla="val 1579060"/>
                <a:gd name="f164" fmla="val 1587130"/>
                <a:gd name="f165" fmla="val 1597085"/>
                <a:gd name="f166" fmla="val 1607039"/>
                <a:gd name="f167" fmla="val 3941336"/>
                <a:gd name="f168" fmla="val 1573052"/>
                <a:gd name="f169" fmla="val 3951291"/>
                <a:gd name="f170" fmla="val 3959361"/>
                <a:gd name="f171" fmla="val 1581121"/>
                <a:gd name="f172" fmla="val 1591076"/>
                <a:gd name="f173" fmla="val 1601031"/>
                <a:gd name="f174" fmla="val 1609101"/>
                <a:gd name="f175" fmla="val 3931381"/>
                <a:gd name="f176" fmla="val 3923312"/>
                <a:gd name="f177" fmla="val 1057431"/>
                <a:gd name="f178" fmla="val 1567044"/>
                <a:gd name="f179" fmla="val 1067386"/>
                <a:gd name="f180" fmla="val 1075456"/>
                <a:gd name="f181" fmla="val 1575114"/>
                <a:gd name="f182" fmla="val 1585068"/>
                <a:gd name="f183" fmla="val 1595023"/>
                <a:gd name="f184" fmla="val 1047477"/>
                <a:gd name="f185" fmla="val 1039407"/>
                <a:gd name="f186" fmla="val 1201626"/>
                <a:gd name="f187" fmla="val 1561036"/>
                <a:gd name="f188" fmla="val 1211581"/>
                <a:gd name="f189" fmla="val 1219651"/>
                <a:gd name="f190" fmla="val 1569106"/>
                <a:gd name="f191" fmla="val 1589015"/>
                <a:gd name="f192" fmla="val 1191672"/>
                <a:gd name="f193" fmla="val 1183602"/>
                <a:gd name="f194" fmla="val 4716385"/>
                <a:gd name="f195" fmla="val 1555028"/>
                <a:gd name="f196" fmla="val 4726340"/>
                <a:gd name="f197" fmla="val 1563098"/>
                <a:gd name="f198" fmla="val 1583007"/>
                <a:gd name="f199" fmla="val 1591077"/>
                <a:gd name="f200" fmla="val 4706430"/>
                <a:gd name="f201" fmla="val 4578198"/>
                <a:gd name="f202" fmla="val 4588153"/>
                <a:gd name="f203" fmla="val 4596223"/>
                <a:gd name="f204" fmla="val 4568243"/>
                <a:gd name="f205" fmla="val 4560173"/>
                <a:gd name="f206" fmla="val 1333805"/>
                <a:gd name="f207" fmla="val 1343760"/>
                <a:gd name="f208" fmla="val 1351830"/>
                <a:gd name="f209" fmla="val 1323851"/>
                <a:gd name="f210" fmla="val 1315781"/>
                <a:gd name="f211" fmla="val 4842556"/>
                <a:gd name="f212" fmla="val 1543011"/>
                <a:gd name="f213" fmla="val 4852511"/>
                <a:gd name="f214" fmla="val 4860581"/>
                <a:gd name="f215" fmla="val 1551080"/>
                <a:gd name="f216" fmla="val 1561035"/>
                <a:gd name="f217" fmla="val 1570990"/>
                <a:gd name="f218" fmla="val 4832601"/>
                <a:gd name="f219" fmla="val 4824532"/>
                <a:gd name="f220" fmla="val 3803149"/>
                <a:gd name="f221" fmla="val 1537003"/>
                <a:gd name="f222" fmla="val 3813104"/>
                <a:gd name="f223" fmla="val 3821174"/>
                <a:gd name="f224" fmla="val 1545073"/>
                <a:gd name="f225" fmla="val 1555027"/>
                <a:gd name="f226" fmla="val 1564982"/>
                <a:gd name="f227" fmla="val 3793195"/>
                <a:gd name="f228" fmla="val 3785125"/>
                <a:gd name="f229" fmla="val 4127588"/>
                <a:gd name="f230" fmla="val 1530995"/>
                <a:gd name="f231" fmla="val 4137543"/>
                <a:gd name="f232" fmla="val 4145613"/>
                <a:gd name="f233" fmla="val 1539065"/>
                <a:gd name="f234" fmla="val 1549019"/>
                <a:gd name="f235" fmla="val 1558974"/>
                <a:gd name="f236" fmla="val 4117633"/>
                <a:gd name="f237" fmla="val 4109563"/>
                <a:gd name="f238" fmla="val 3634921"/>
                <a:gd name="f239" fmla="val 3644876"/>
                <a:gd name="f240" fmla="val 3652946"/>
                <a:gd name="f241" fmla="val 3624966"/>
                <a:gd name="f242" fmla="val 3616897"/>
                <a:gd name="f243" fmla="val 3532783"/>
                <a:gd name="f244" fmla="val 3542738"/>
                <a:gd name="f245" fmla="val 3550808"/>
                <a:gd name="f246" fmla="val 3522829"/>
                <a:gd name="f247" fmla="val 3514759"/>
                <a:gd name="f248" fmla="val 1478000"/>
                <a:gd name="f249" fmla="val 1487955"/>
                <a:gd name="f250" fmla="val 1496025"/>
                <a:gd name="f251" fmla="val 1468046"/>
                <a:gd name="f252" fmla="val 1459976"/>
                <a:gd name="f253" fmla="val 4427995"/>
                <a:gd name="f254" fmla="val 1518979"/>
                <a:gd name="f255" fmla="val 4437950"/>
                <a:gd name="f256" fmla="val 4446020"/>
                <a:gd name="f257" fmla="val 1527049"/>
                <a:gd name="f258" fmla="val 1537004"/>
                <a:gd name="f259" fmla="val 1546958"/>
                <a:gd name="f260" fmla="val 4418040"/>
                <a:gd name="f261" fmla="val 4409970"/>
                <a:gd name="f262" fmla="val 4980743"/>
                <a:gd name="f263" fmla="val 1506962"/>
                <a:gd name="f264" fmla="val 4990698"/>
                <a:gd name="f265" fmla="val 4998768"/>
                <a:gd name="f266" fmla="val 1515032"/>
                <a:gd name="f267" fmla="val 1524986"/>
                <a:gd name="f268" fmla="val 1534941"/>
                <a:gd name="f269" fmla="val 4970789"/>
                <a:gd name="f270" fmla="val 4962719"/>
                <a:gd name="f271" fmla="val 961301"/>
                <a:gd name="f272" fmla="val 971256"/>
                <a:gd name="f273" fmla="val 979326"/>
                <a:gd name="f274" fmla="val 951347"/>
                <a:gd name="f275" fmla="val 943277"/>
                <a:gd name="f276" fmla="val 859163"/>
                <a:gd name="f277" fmla="val 1500954"/>
                <a:gd name="f278" fmla="val 869118"/>
                <a:gd name="f279" fmla="val 877188"/>
                <a:gd name="f280" fmla="val 1509024"/>
                <a:gd name="f281" fmla="val 1518978"/>
                <a:gd name="f282" fmla="val 1528933"/>
                <a:gd name="f283" fmla="val 849209"/>
                <a:gd name="f284" fmla="val 841139"/>
                <a:gd name="f285" fmla="val 4013434"/>
                <a:gd name="f286" fmla="val 1482930"/>
                <a:gd name="f287" fmla="val 4023389"/>
                <a:gd name="f288" fmla="val 4031459"/>
                <a:gd name="f289" fmla="val 1490999"/>
                <a:gd name="f290" fmla="val 1510909"/>
                <a:gd name="f291" fmla="val 4003480"/>
                <a:gd name="f292" fmla="val 3995410"/>
                <a:gd name="f293" fmla="val 3412620"/>
                <a:gd name="f294" fmla="val 3422575"/>
                <a:gd name="f295" fmla="val 3430645"/>
                <a:gd name="f296" fmla="val 3402666"/>
                <a:gd name="f297" fmla="val 3394596"/>
                <a:gd name="f298" fmla="val 1586148"/>
                <a:gd name="f299" fmla="val 1476922"/>
                <a:gd name="f300" fmla="val 1596102"/>
                <a:gd name="f301" fmla="val 1604172"/>
                <a:gd name="f302" fmla="val 1484992"/>
                <a:gd name="f303" fmla="val 1494946"/>
                <a:gd name="f304" fmla="val 1504901"/>
                <a:gd name="f305" fmla="val 1512971"/>
                <a:gd name="f306" fmla="val 1576193"/>
                <a:gd name="f307" fmla="val 1568123"/>
                <a:gd name="f308" fmla="val 4271783"/>
                <a:gd name="f309" fmla="val 1464906"/>
                <a:gd name="f310" fmla="val 4281738"/>
                <a:gd name="f311" fmla="val 4289808"/>
                <a:gd name="f312" fmla="val 1472976"/>
                <a:gd name="f313" fmla="val 1492885"/>
                <a:gd name="f314" fmla="val 1500955"/>
                <a:gd name="f315" fmla="val 4261828"/>
                <a:gd name="f316" fmla="val 4253759"/>
                <a:gd name="f317" fmla="val 1105497"/>
                <a:gd name="f318" fmla="val 1115451"/>
                <a:gd name="f319" fmla="val 1123521"/>
                <a:gd name="f320" fmla="val 1095542"/>
                <a:gd name="f321" fmla="val 1087472"/>
                <a:gd name="f322" fmla="val 1452889"/>
                <a:gd name="f323" fmla="val 1460958"/>
                <a:gd name="f324" fmla="val 1470913"/>
                <a:gd name="f325" fmla="val 1480868"/>
                <a:gd name="f326" fmla="val 1488938"/>
                <a:gd name="f327" fmla="val 3875247"/>
                <a:gd name="f328" fmla="val 3885202"/>
                <a:gd name="f329" fmla="val 3893272"/>
                <a:gd name="f330" fmla="val 3865292"/>
                <a:gd name="f331" fmla="val 3857223"/>
                <a:gd name="f332" fmla="val 1706311"/>
                <a:gd name="f333" fmla="val 1716265"/>
                <a:gd name="f334" fmla="val 1724335"/>
                <a:gd name="f335" fmla="val 1696356"/>
                <a:gd name="f336" fmla="val 1688286"/>
                <a:gd name="f337" fmla="val 1411911"/>
                <a:gd name="f338" fmla="val 1421866"/>
                <a:gd name="f339" fmla="val 1429936"/>
                <a:gd name="f340" fmla="val 1401957"/>
                <a:gd name="f341" fmla="val 1393887"/>
                <a:gd name="f342" fmla="val 1249691"/>
                <a:gd name="f343" fmla="val 1259646"/>
                <a:gd name="f344" fmla="val 1267716"/>
                <a:gd name="f345" fmla="val 1239737"/>
                <a:gd name="f346" fmla="val 1231667"/>
                <a:gd name="f347" fmla="val 4764451"/>
                <a:gd name="f348" fmla="val 1446881"/>
                <a:gd name="f349" fmla="val 4774406"/>
                <a:gd name="f350" fmla="val 4782476"/>
                <a:gd name="f351" fmla="val 1454951"/>
                <a:gd name="f352" fmla="val 1464905"/>
                <a:gd name="f353" fmla="val 1474860"/>
                <a:gd name="f354" fmla="val 4754497"/>
                <a:gd name="f355" fmla="val 4746427"/>
                <a:gd name="f356" fmla="val 763032"/>
                <a:gd name="f357" fmla="val 772987"/>
                <a:gd name="f358" fmla="val 781057"/>
                <a:gd name="f359" fmla="val 753078"/>
                <a:gd name="f360" fmla="val 745008"/>
                <a:gd name="f361" fmla="val 3731051"/>
                <a:gd name="f362" fmla="val 1434865"/>
                <a:gd name="f363" fmla="val 3741006"/>
                <a:gd name="f364" fmla="val 3749076"/>
                <a:gd name="f365" fmla="val 1442935"/>
                <a:gd name="f366" fmla="val 1462844"/>
                <a:gd name="f367" fmla="val 1470914"/>
                <a:gd name="f368" fmla="val 3721096"/>
                <a:gd name="f369" fmla="val 3713027"/>
                <a:gd name="f370" fmla="val 3304474"/>
                <a:gd name="f371" fmla="val 1422849"/>
                <a:gd name="f372" fmla="val 3314429"/>
                <a:gd name="f373" fmla="val 3322499"/>
                <a:gd name="f374" fmla="val 1430918"/>
                <a:gd name="f375" fmla="val 1440873"/>
                <a:gd name="f376" fmla="val 1450828"/>
                <a:gd name="f377" fmla="val 1458898"/>
                <a:gd name="f378" fmla="val 3294519"/>
                <a:gd name="f379" fmla="val 3286450"/>
                <a:gd name="f380" fmla="val 4890621"/>
                <a:gd name="f381" fmla="val 1416840"/>
                <a:gd name="f382" fmla="val 4900576"/>
                <a:gd name="f383" fmla="val 1424910"/>
                <a:gd name="f384" fmla="val 1434864"/>
                <a:gd name="f385" fmla="val 1444819"/>
                <a:gd name="f386" fmla="val 4880667"/>
                <a:gd name="f387" fmla="val 4872597"/>
                <a:gd name="f388" fmla="val 3544799"/>
                <a:gd name="f389" fmla="val 1410832"/>
                <a:gd name="f390" fmla="val 3554754"/>
                <a:gd name="f391" fmla="val 3562824"/>
                <a:gd name="f392" fmla="val 1418902"/>
                <a:gd name="f393" fmla="val 1428856"/>
                <a:gd name="f394" fmla="val 1438811"/>
                <a:gd name="f395" fmla="val 3534844"/>
                <a:gd name="f396" fmla="val 3526775"/>
                <a:gd name="f397" fmla="val 4488076"/>
                <a:gd name="f398" fmla="val 1404824"/>
                <a:gd name="f399" fmla="val 4498031"/>
                <a:gd name="f400" fmla="val 4506101"/>
                <a:gd name="f401" fmla="val 1412894"/>
                <a:gd name="f402" fmla="val 1422848"/>
                <a:gd name="f403" fmla="val 1432803"/>
                <a:gd name="f404" fmla="val 4478121"/>
                <a:gd name="f405" fmla="val 4470051"/>
                <a:gd name="f406" fmla="val 5028808"/>
                <a:gd name="f407" fmla="val 1398816"/>
                <a:gd name="f408" fmla="val 5038763"/>
                <a:gd name="f409" fmla="val 5046833"/>
                <a:gd name="f410" fmla="val 1406886"/>
                <a:gd name="f411" fmla="val 1416841"/>
                <a:gd name="f412" fmla="val 1426795"/>
                <a:gd name="f413" fmla="val 5018853"/>
                <a:gd name="f414" fmla="val 5010783"/>
                <a:gd name="f415" fmla="val 4367914"/>
                <a:gd name="f416" fmla="val 4377869"/>
                <a:gd name="f417" fmla="val 4385939"/>
                <a:gd name="f418" fmla="val 4357959"/>
                <a:gd name="f419" fmla="val 4349889"/>
                <a:gd name="f420" fmla="val 4163637"/>
                <a:gd name="f421" fmla="val 4173592"/>
                <a:gd name="f422" fmla="val 4181662"/>
                <a:gd name="f423" fmla="val 4153683"/>
                <a:gd name="f424" fmla="val 672910"/>
                <a:gd name="f425" fmla="val 682865"/>
                <a:gd name="f426" fmla="val 690935"/>
                <a:gd name="f427" fmla="val 662956"/>
                <a:gd name="f428" fmla="val 654886"/>
                <a:gd name="f429" fmla="val 3190319"/>
                <a:gd name="f430" fmla="val 1392808"/>
                <a:gd name="f431" fmla="val 3200274"/>
                <a:gd name="f432" fmla="val 3208344"/>
                <a:gd name="f433" fmla="val 1400877"/>
                <a:gd name="f434" fmla="val 1420787"/>
                <a:gd name="f435" fmla="val 1428857"/>
                <a:gd name="f436" fmla="val 3180364"/>
                <a:gd name="f437" fmla="val 3172295"/>
                <a:gd name="f438" fmla="val 1814456"/>
                <a:gd name="f439" fmla="val 1824411"/>
                <a:gd name="f440" fmla="val 1832481"/>
                <a:gd name="f441" fmla="val 1804502"/>
                <a:gd name="f442" fmla="val 1796432"/>
                <a:gd name="f443" fmla="val 967309"/>
                <a:gd name="f444" fmla="val 1386800"/>
                <a:gd name="f445" fmla="val 977264"/>
                <a:gd name="f446" fmla="val 985334"/>
                <a:gd name="f447" fmla="val 1394870"/>
                <a:gd name="f448" fmla="val 1414779"/>
                <a:gd name="f449" fmla="val 957355"/>
                <a:gd name="f450" fmla="val 949285"/>
                <a:gd name="f451" fmla="val 4049482"/>
                <a:gd name="f452" fmla="val 1374784"/>
                <a:gd name="f453" fmla="val 4059437"/>
                <a:gd name="f454" fmla="val 1382854"/>
                <a:gd name="f455" fmla="val 1402763"/>
                <a:gd name="f456" fmla="val 1410833"/>
                <a:gd name="f457" fmla="val 4039528"/>
                <a:gd name="f458" fmla="val 4031458"/>
                <a:gd name="f459" fmla="val 4674329"/>
                <a:gd name="f460" fmla="val 1368775"/>
                <a:gd name="f461" fmla="val 4684284"/>
                <a:gd name="f462" fmla="val 4692354"/>
                <a:gd name="f463" fmla="val 1376845"/>
                <a:gd name="f464" fmla="val 1396754"/>
                <a:gd name="f465" fmla="val 4664375"/>
                <a:gd name="f466" fmla="val 4656305"/>
                <a:gd name="f467" fmla="val 1526067"/>
                <a:gd name="f468" fmla="val 1536021"/>
                <a:gd name="f469" fmla="val 1544091"/>
                <a:gd name="f470" fmla="val 1516112"/>
                <a:gd name="f471" fmla="val 1508042"/>
                <a:gd name="f472" fmla="val 1369854"/>
                <a:gd name="f473" fmla="val 1379809"/>
                <a:gd name="f474" fmla="val 1387879"/>
                <a:gd name="f475" fmla="val 1359900"/>
                <a:gd name="f476" fmla="val 3418628"/>
                <a:gd name="f477" fmla="val 1362767"/>
                <a:gd name="f478" fmla="val 3428583"/>
                <a:gd name="f479" fmla="val 3436653"/>
                <a:gd name="f480" fmla="val 1370836"/>
                <a:gd name="f481" fmla="val 1380791"/>
                <a:gd name="f482" fmla="val 1390746"/>
                <a:gd name="f483" fmla="val 3408674"/>
                <a:gd name="f484" fmla="val 3400604"/>
                <a:gd name="f485" fmla="val 1147553"/>
                <a:gd name="f486" fmla="val 1157508"/>
                <a:gd name="f487" fmla="val 1165578"/>
                <a:gd name="f488" fmla="val 1137599"/>
                <a:gd name="f489" fmla="val 1129529"/>
                <a:gd name="f490" fmla="val 3646937"/>
                <a:gd name="f491" fmla="val 1356759"/>
                <a:gd name="f492" fmla="val 3656892"/>
                <a:gd name="f493" fmla="val 3664962"/>
                <a:gd name="f494" fmla="val 1364829"/>
                <a:gd name="f495" fmla="val 1374783"/>
                <a:gd name="f496" fmla="val 1384738"/>
                <a:gd name="f497" fmla="val 3636982"/>
                <a:gd name="f498" fmla="val 3628912"/>
                <a:gd name="f499" fmla="val 1946636"/>
                <a:gd name="f500" fmla="val 1956590"/>
                <a:gd name="f501" fmla="val 1964660"/>
                <a:gd name="f502" fmla="val 1936681"/>
                <a:gd name="f503" fmla="val 1928611"/>
                <a:gd name="f504" fmla="val 1658245"/>
                <a:gd name="f505" fmla="val 1350751"/>
                <a:gd name="f506" fmla="val 1668200"/>
                <a:gd name="f507" fmla="val 1676270"/>
                <a:gd name="f508" fmla="val 1358821"/>
                <a:gd name="f509" fmla="val 1378730"/>
                <a:gd name="f510" fmla="val 1648291"/>
                <a:gd name="f511" fmla="val 1640221"/>
                <a:gd name="f512" fmla="val 3929320"/>
                <a:gd name="f513" fmla="val 1344743"/>
                <a:gd name="f514" fmla="val 3939275"/>
                <a:gd name="f515" fmla="val 1352813"/>
                <a:gd name="f516" fmla="val 1372722"/>
                <a:gd name="f517" fmla="val 1380792"/>
                <a:gd name="f518" fmla="val 3919366"/>
                <a:gd name="f519" fmla="val 3911296"/>
                <a:gd name="f520" fmla="val 3088181"/>
                <a:gd name="f521" fmla="val 3098136"/>
                <a:gd name="f522" fmla="val 3106206"/>
                <a:gd name="f523" fmla="val 3078227"/>
                <a:gd name="f524" fmla="val 3070157"/>
                <a:gd name="f525" fmla="val 853154"/>
                <a:gd name="f526" fmla="val 863109"/>
                <a:gd name="f527" fmla="val 871179"/>
                <a:gd name="f528" fmla="val 843200"/>
                <a:gd name="f529" fmla="val 835130"/>
                <a:gd name="f530" fmla="val 1326718"/>
                <a:gd name="f531" fmla="val 4293755"/>
                <a:gd name="f532" fmla="val 4301825"/>
                <a:gd name="f533" fmla="val 1334788"/>
                <a:gd name="f534" fmla="val 1344742"/>
                <a:gd name="f535" fmla="val 1354697"/>
                <a:gd name="f536" fmla="val 4273846"/>
                <a:gd name="f537" fmla="val 4265776"/>
                <a:gd name="f538" fmla="val 3815165"/>
                <a:gd name="f539" fmla="val 3825120"/>
                <a:gd name="f540" fmla="val 3805210"/>
                <a:gd name="f541" fmla="val 3797141"/>
                <a:gd name="f542" fmla="val 2980034"/>
                <a:gd name="f543" fmla="val 2989989"/>
                <a:gd name="f544" fmla="val 2998059"/>
                <a:gd name="f545" fmla="val 2970079"/>
                <a:gd name="f546" fmla="val 2962010"/>
                <a:gd name="f547" fmla="val 594806"/>
                <a:gd name="f548" fmla="val 604760"/>
                <a:gd name="f549" fmla="val 612830"/>
                <a:gd name="f550" fmla="val 584851"/>
                <a:gd name="f551" fmla="val 576781"/>
                <a:gd name="f552" fmla="val 1314702"/>
                <a:gd name="f553" fmla="val 1322772"/>
                <a:gd name="f554" fmla="val 1332726"/>
                <a:gd name="f555" fmla="val 1342681"/>
                <a:gd name="f556" fmla="val 1308694"/>
                <a:gd name="f557" fmla="val 1316764"/>
                <a:gd name="f558" fmla="val 1326719"/>
                <a:gd name="f559" fmla="val 1336673"/>
                <a:gd name="f560" fmla="val 2871888"/>
                <a:gd name="f561" fmla="val 1302686"/>
                <a:gd name="f562" fmla="val 2881843"/>
                <a:gd name="f563" fmla="val 2889913"/>
                <a:gd name="f564" fmla="val 1310755"/>
                <a:gd name="f565" fmla="val 1320710"/>
                <a:gd name="f566" fmla="val 1330665"/>
                <a:gd name="f567" fmla="val 1338735"/>
                <a:gd name="f568" fmla="val 2861934"/>
                <a:gd name="f569" fmla="val 2853864"/>
                <a:gd name="f570" fmla="val 2102847"/>
                <a:gd name="f571" fmla="val 2112802"/>
                <a:gd name="f572" fmla="val 2120872"/>
                <a:gd name="f573" fmla="val 2092893"/>
                <a:gd name="f574" fmla="val 2084823"/>
                <a:gd name="f575" fmla="val 1273724"/>
                <a:gd name="f576" fmla="val 1283679"/>
                <a:gd name="f577" fmla="val 1291749"/>
                <a:gd name="f578" fmla="val 1263770"/>
                <a:gd name="f579" fmla="val 1255700"/>
                <a:gd name="f580" fmla="val 1033398"/>
                <a:gd name="f581" fmla="val 1043353"/>
                <a:gd name="f582" fmla="val 1051423"/>
                <a:gd name="f583" fmla="val 1023444"/>
                <a:gd name="f584" fmla="val 1015374"/>
                <a:gd name="f585" fmla="val 1296678"/>
                <a:gd name="f586" fmla="val 4558113"/>
                <a:gd name="f587" fmla="val 4566183"/>
                <a:gd name="f588" fmla="val 1304748"/>
                <a:gd name="f589" fmla="val 1324657"/>
                <a:gd name="f590" fmla="val 1332727"/>
                <a:gd name="f591" fmla="val 4538203"/>
                <a:gd name="f592" fmla="val 4530133"/>
                <a:gd name="f593" fmla="val 3520767"/>
                <a:gd name="f594" fmla="val 1290670"/>
                <a:gd name="f595" fmla="val 3530722"/>
                <a:gd name="f596" fmla="val 3538792"/>
                <a:gd name="f597" fmla="val 1298740"/>
                <a:gd name="f598" fmla="val 1318649"/>
                <a:gd name="f599" fmla="val 3510812"/>
                <a:gd name="f600" fmla="val 3502743"/>
                <a:gd name="f601" fmla="val 3244392"/>
                <a:gd name="f602" fmla="val 3254347"/>
                <a:gd name="f603" fmla="val 3262417"/>
                <a:gd name="f604" fmla="val 3234437"/>
                <a:gd name="f605" fmla="val 3226368"/>
                <a:gd name="f606" fmla="val 757024"/>
                <a:gd name="f607" fmla="val 766979"/>
                <a:gd name="f608" fmla="val 775049"/>
                <a:gd name="f609" fmla="val 747070"/>
                <a:gd name="f610" fmla="val 739000"/>
                <a:gd name="f611" fmla="val 1284661"/>
                <a:gd name="f612" fmla="val 1292731"/>
                <a:gd name="f613" fmla="val 1302685"/>
                <a:gd name="f614" fmla="val 1312640"/>
                <a:gd name="f615" fmla="val 2763741"/>
                <a:gd name="f616" fmla="val 1278653"/>
                <a:gd name="f617" fmla="val 2773696"/>
                <a:gd name="f618" fmla="val 2781766"/>
                <a:gd name="f619" fmla="val 1286723"/>
                <a:gd name="f620" fmla="val 1306632"/>
                <a:gd name="f621" fmla="val 2753786"/>
                <a:gd name="f622" fmla="val 2745717"/>
                <a:gd name="f623" fmla="val 2217002"/>
                <a:gd name="f624" fmla="val 1272645"/>
                <a:gd name="f625" fmla="val 2226956"/>
                <a:gd name="f626" fmla="val 2235026"/>
                <a:gd name="f627" fmla="val 1280714"/>
                <a:gd name="f628" fmla="val 1290669"/>
                <a:gd name="f629" fmla="val 1300624"/>
                <a:gd name="f630" fmla="val 2207047"/>
                <a:gd name="f631" fmla="val 2198977"/>
                <a:gd name="f632" fmla="val 1874537"/>
                <a:gd name="f633" fmla="val 1884492"/>
                <a:gd name="f634" fmla="val 1892562"/>
                <a:gd name="f635" fmla="val 1864583"/>
                <a:gd name="f636" fmla="val 1856513"/>
                <a:gd name="f637" fmla="val 3376571"/>
                <a:gd name="f638" fmla="val 1266637"/>
                <a:gd name="f639" fmla="val 3386526"/>
                <a:gd name="f640" fmla="val 1274707"/>
                <a:gd name="f641" fmla="val 1294616"/>
                <a:gd name="f642" fmla="val 3366616"/>
                <a:gd name="f643" fmla="val 3358546"/>
                <a:gd name="f644" fmla="val 2643579"/>
                <a:gd name="f645" fmla="val 2653534"/>
                <a:gd name="f646" fmla="val 2661604"/>
                <a:gd name="f647" fmla="val 2633624"/>
                <a:gd name="f648" fmla="val 2625555"/>
                <a:gd name="f649" fmla="val 1754375"/>
                <a:gd name="f650" fmla="val 1764330"/>
                <a:gd name="f651" fmla="val 1772400"/>
                <a:gd name="f652" fmla="val 1744421"/>
                <a:gd name="f653" fmla="val 1736351"/>
                <a:gd name="f654" fmla="val 4740418"/>
                <a:gd name="f655" fmla="val 1260629"/>
                <a:gd name="f656" fmla="val 4750373"/>
                <a:gd name="f657" fmla="val 4758443"/>
                <a:gd name="f658" fmla="val 1268699"/>
                <a:gd name="f659" fmla="val 1288608"/>
                <a:gd name="f660" fmla="val 4730464"/>
                <a:gd name="f661" fmla="val 4722394"/>
                <a:gd name="f662" fmla="val 4113511"/>
                <a:gd name="f663" fmla="val 4121581"/>
                <a:gd name="f664" fmla="val 4093602"/>
                <a:gd name="f665" fmla="val 4085532"/>
                <a:gd name="f666" fmla="val 3725043"/>
                <a:gd name="f667" fmla="val 3734998"/>
                <a:gd name="f668" fmla="val 3743068"/>
                <a:gd name="f669" fmla="val 3715088"/>
                <a:gd name="f670" fmla="val 3707019"/>
                <a:gd name="f671" fmla="val 1405904"/>
                <a:gd name="f672" fmla="val 1415858"/>
                <a:gd name="f673" fmla="val 1423928"/>
                <a:gd name="f674" fmla="val 1395949"/>
                <a:gd name="f675" fmla="val 492666"/>
                <a:gd name="f676" fmla="val 502621"/>
                <a:gd name="f677" fmla="val 510691"/>
                <a:gd name="f678" fmla="val 482712"/>
                <a:gd name="f679" fmla="val 474642"/>
                <a:gd name="f680" fmla="val 4229726"/>
                <a:gd name="f681" fmla="val 1248613"/>
                <a:gd name="f682" fmla="val 4239681"/>
                <a:gd name="f683" fmla="val 4247751"/>
                <a:gd name="f684" fmla="val 1256683"/>
                <a:gd name="f685" fmla="val 1266638"/>
                <a:gd name="f686" fmla="val 1276592"/>
                <a:gd name="f687" fmla="val 1284662"/>
                <a:gd name="f688" fmla="val 4219772"/>
                <a:gd name="f689" fmla="val 4211702"/>
                <a:gd name="f690" fmla="val 2439302"/>
                <a:gd name="f691" fmla="val 2449257"/>
                <a:gd name="f692" fmla="val 2457327"/>
                <a:gd name="f693" fmla="val 2429347"/>
                <a:gd name="f694" fmla="val 2421278"/>
                <a:gd name="f695" fmla="val 2337165"/>
                <a:gd name="f696" fmla="val 2347119"/>
                <a:gd name="f697" fmla="val 2355189"/>
                <a:gd name="f698" fmla="val 2327210"/>
                <a:gd name="f699" fmla="val 2319140"/>
                <a:gd name="f700" fmla="val 2012725"/>
                <a:gd name="f701" fmla="val 2022680"/>
                <a:gd name="f702" fmla="val 2030750"/>
                <a:gd name="f703" fmla="val 2002771"/>
                <a:gd name="f704" fmla="val 1994701"/>
                <a:gd name="f705" fmla="val 1175532"/>
                <a:gd name="f706" fmla="val 1155623"/>
                <a:gd name="f707" fmla="val 3989401"/>
                <a:gd name="f708" fmla="val 1242605"/>
                <a:gd name="f709" fmla="val 3999356"/>
                <a:gd name="f710" fmla="val 4007426"/>
                <a:gd name="f711" fmla="val 1250674"/>
                <a:gd name="f712" fmla="val 1270584"/>
                <a:gd name="f713" fmla="val 1278654"/>
                <a:gd name="f714" fmla="val 3979447"/>
                <a:gd name="f715" fmla="val 3971377"/>
                <a:gd name="f716" fmla="val 1514049"/>
                <a:gd name="f717" fmla="val 1524004"/>
                <a:gd name="f718" fmla="val 1532074"/>
                <a:gd name="f719" fmla="val 1504095"/>
                <a:gd name="f720" fmla="val 1230588"/>
                <a:gd name="f721" fmla="val 1238658"/>
                <a:gd name="f722" fmla="val 1248612"/>
                <a:gd name="f723" fmla="val 1258567"/>
                <a:gd name="f724" fmla="val 895212"/>
                <a:gd name="f725" fmla="val 905166"/>
                <a:gd name="f726" fmla="val 913236"/>
                <a:gd name="f727" fmla="val 885257"/>
                <a:gd name="f728" fmla="val 877187"/>
                <a:gd name="f729" fmla="val 4626263"/>
                <a:gd name="f730" fmla="val 1224580"/>
                <a:gd name="f731" fmla="val 4636218"/>
                <a:gd name="f732" fmla="val 4644288"/>
                <a:gd name="f733" fmla="val 1232650"/>
                <a:gd name="f734" fmla="val 1242604"/>
                <a:gd name="f735" fmla="val 1252559"/>
                <a:gd name="f736" fmla="val 4616308"/>
                <a:gd name="f737" fmla="val 4608239"/>
                <a:gd name="f738" fmla="val 2547449"/>
                <a:gd name="f739" fmla="val 2557404"/>
                <a:gd name="f740" fmla="val 2565474"/>
                <a:gd name="f741" fmla="val 2537495"/>
                <a:gd name="f742" fmla="val 2529425"/>
                <a:gd name="f743" fmla="val 1628204"/>
                <a:gd name="f744" fmla="val 1638159"/>
                <a:gd name="f745" fmla="val 1646229"/>
                <a:gd name="f746" fmla="val 1618250"/>
                <a:gd name="f747" fmla="val 1610180"/>
                <a:gd name="f748" fmla="val 5052841"/>
                <a:gd name="f749" fmla="val 1212564"/>
                <a:gd name="f750" fmla="val 5062796"/>
                <a:gd name="f751" fmla="val 5070866"/>
                <a:gd name="f752" fmla="val 1220633"/>
                <a:gd name="f753" fmla="val 1240543"/>
                <a:gd name="f754" fmla="val 5042886"/>
                <a:gd name="f755" fmla="val 5034817"/>
                <a:gd name="f756" fmla="val 3845206"/>
                <a:gd name="f757" fmla="val 1206556"/>
                <a:gd name="f758" fmla="val 3855161"/>
                <a:gd name="f759" fmla="val 3863231"/>
                <a:gd name="f760" fmla="val 1214626"/>
                <a:gd name="f761" fmla="val 1234535"/>
                <a:gd name="f762" fmla="val 3835251"/>
                <a:gd name="f763" fmla="val 3827182"/>
                <a:gd name="f764" fmla="val 3604880"/>
                <a:gd name="f765" fmla="val 3614835"/>
                <a:gd name="f766" fmla="val 3622905"/>
                <a:gd name="f767" fmla="val 3594925"/>
                <a:gd name="f768" fmla="val 3586856"/>
                <a:gd name="f769" fmla="val 600813"/>
                <a:gd name="f770" fmla="val 1200548"/>
                <a:gd name="f771" fmla="val 610768"/>
                <a:gd name="f772" fmla="val 618838"/>
                <a:gd name="f773" fmla="val 1208618"/>
                <a:gd name="f774" fmla="val 1218572"/>
                <a:gd name="f775" fmla="val 1228527"/>
                <a:gd name="f776" fmla="val 1236597"/>
                <a:gd name="f777" fmla="val 590859"/>
                <a:gd name="f778" fmla="val 582789"/>
                <a:gd name="f779" fmla="val 2949994"/>
                <a:gd name="f780" fmla="val 1194539"/>
                <a:gd name="f781" fmla="val 2959949"/>
                <a:gd name="f782" fmla="val 2968019"/>
                <a:gd name="f783" fmla="val 1202609"/>
                <a:gd name="f784" fmla="val 1212563"/>
                <a:gd name="f785" fmla="val 1222518"/>
                <a:gd name="f786" fmla="val 2940039"/>
                <a:gd name="f787" fmla="val 2931970"/>
                <a:gd name="f788" fmla="val 1009366"/>
                <a:gd name="f789" fmla="val 1019321"/>
                <a:gd name="f790" fmla="val 1027391"/>
                <a:gd name="f791" fmla="val 999412"/>
                <a:gd name="f792" fmla="val 991342"/>
                <a:gd name="f793" fmla="val 4932678"/>
                <a:gd name="f794" fmla="val 1188531"/>
                <a:gd name="f795" fmla="val 4942633"/>
                <a:gd name="f796" fmla="val 4950703"/>
                <a:gd name="f797" fmla="val 1196601"/>
                <a:gd name="f798" fmla="val 1216510"/>
                <a:gd name="f799" fmla="val 4922723"/>
                <a:gd name="f800" fmla="val 4914654"/>
                <a:gd name="f801" fmla="val 4361905"/>
                <a:gd name="f802" fmla="val 4371860"/>
                <a:gd name="f803" fmla="val 4379930"/>
                <a:gd name="f804" fmla="val 4351950"/>
                <a:gd name="f805" fmla="val 3220360"/>
                <a:gd name="f806" fmla="val 3230315"/>
                <a:gd name="f807" fmla="val 3238385"/>
                <a:gd name="f808" fmla="val 3210405"/>
                <a:gd name="f809" fmla="val 3202336"/>
                <a:gd name="f810" fmla="val 708959"/>
                <a:gd name="f811" fmla="val 718914"/>
                <a:gd name="f812" fmla="val 726984"/>
                <a:gd name="f813" fmla="val 699005"/>
                <a:gd name="f814" fmla="val 1182523"/>
                <a:gd name="f815" fmla="val 4834487"/>
                <a:gd name="f816" fmla="val 4842557"/>
                <a:gd name="f817" fmla="val 1190592"/>
                <a:gd name="f818" fmla="val 1200547"/>
                <a:gd name="f819" fmla="val 1210502"/>
                <a:gd name="f820" fmla="val 4814578"/>
                <a:gd name="f821" fmla="val 4806508"/>
                <a:gd name="f822" fmla="val 1279732"/>
                <a:gd name="f823" fmla="val 1170507"/>
                <a:gd name="f824" fmla="val 1289687"/>
                <a:gd name="f825" fmla="val 1297757"/>
                <a:gd name="f826" fmla="val 1178577"/>
                <a:gd name="f827" fmla="val 1198486"/>
                <a:gd name="f828" fmla="val 1269778"/>
                <a:gd name="f829" fmla="val 1261708"/>
                <a:gd name="f830" fmla="val 3478710"/>
                <a:gd name="f831" fmla="val 1164499"/>
                <a:gd name="f832" fmla="val 3488665"/>
                <a:gd name="f833" fmla="val 3496735"/>
                <a:gd name="f834" fmla="val 1172569"/>
                <a:gd name="f835" fmla="val 1192478"/>
                <a:gd name="f836" fmla="val 3468756"/>
                <a:gd name="f837" fmla="val 3460686"/>
                <a:gd name="f838" fmla="val 2703660"/>
                <a:gd name="f839" fmla="val 2713615"/>
                <a:gd name="f840" fmla="val 2721685"/>
                <a:gd name="f841" fmla="val 2693705"/>
                <a:gd name="f842" fmla="val 2685636"/>
                <a:gd name="f843" fmla="val 1158491"/>
                <a:gd name="f844" fmla="val 4510048"/>
                <a:gd name="f845" fmla="val 4518118"/>
                <a:gd name="f846" fmla="val 1166561"/>
                <a:gd name="f847" fmla="val 1176516"/>
                <a:gd name="f848" fmla="val 1186470"/>
                <a:gd name="f849" fmla="val 1194540"/>
                <a:gd name="f850" fmla="val 4490139"/>
                <a:gd name="f851" fmla="val 4482069"/>
                <a:gd name="f852" fmla="val 4199686"/>
                <a:gd name="f853" fmla="val 4209641"/>
                <a:gd name="f854" fmla="val 4189732"/>
                <a:gd name="f855" fmla="val 2132887"/>
                <a:gd name="f856" fmla="val 2142842"/>
                <a:gd name="f857" fmla="val 2150912"/>
                <a:gd name="f858" fmla="val 2122933"/>
                <a:gd name="f859" fmla="val 2114863"/>
                <a:gd name="f860" fmla="val 1850505"/>
                <a:gd name="f861" fmla="val 1860460"/>
                <a:gd name="f862" fmla="val 1868530"/>
                <a:gd name="f863" fmla="val 1840551"/>
                <a:gd name="f864" fmla="val 3340522"/>
                <a:gd name="f865" fmla="val 1152483"/>
                <a:gd name="f866" fmla="val 3350477"/>
                <a:gd name="f867" fmla="val 3358547"/>
                <a:gd name="f868" fmla="val 1160552"/>
                <a:gd name="f869" fmla="val 1180462"/>
                <a:gd name="f870" fmla="val 1188532"/>
                <a:gd name="f871" fmla="val 3330567"/>
                <a:gd name="f872" fmla="val 3322498"/>
                <a:gd name="f873" fmla="val 2829831"/>
                <a:gd name="f874" fmla="val 2839786"/>
                <a:gd name="f875" fmla="val 2847856"/>
                <a:gd name="f876" fmla="val 2819876"/>
                <a:gd name="f877" fmla="val 2811807"/>
                <a:gd name="f878" fmla="val 2253050"/>
                <a:gd name="f879" fmla="val 2263005"/>
                <a:gd name="f880" fmla="val 2271075"/>
                <a:gd name="f881" fmla="val 2243096"/>
                <a:gd name="f882" fmla="val 1994700"/>
                <a:gd name="f883" fmla="val 1146474"/>
                <a:gd name="f884" fmla="val 2004655"/>
                <a:gd name="f885" fmla="val 1154544"/>
                <a:gd name="f886" fmla="val 1164498"/>
                <a:gd name="f887" fmla="val 1174453"/>
                <a:gd name="f888" fmla="val 1984746"/>
                <a:gd name="f889" fmla="val 1976676"/>
                <a:gd name="f890" fmla="val 1718326"/>
                <a:gd name="f891" fmla="val 1728281"/>
                <a:gd name="f892" fmla="val 1708372"/>
                <a:gd name="f893" fmla="val 1700302"/>
                <a:gd name="f894" fmla="val 1139484"/>
                <a:gd name="f895" fmla="val 1147554"/>
                <a:gd name="f896" fmla="val 1119575"/>
                <a:gd name="f897" fmla="val 1111505"/>
                <a:gd name="f898" fmla="val 498674"/>
                <a:gd name="f899" fmla="val 1140466"/>
                <a:gd name="f900" fmla="val 508629"/>
                <a:gd name="f901" fmla="val 516699"/>
                <a:gd name="f902" fmla="val 1148536"/>
                <a:gd name="f903" fmla="val 1158490"/>
                <a:gd name="f904" fmla="val 1168445"/>
                <a:gd name="f905" fmla="val 1176515"/>
                <a:gd name="f906" fmla="val 488720"/>
                <a:gd name="f907" fmla="val 480650"/>
                <a:gd name="f908" fmla="val 1134458"/>
                <a:gd name="f909" fmla="val 3716974"/>
                <a:gd name="f910" fmla="val 3725044"/>
                <a:gd name="f911" fmla="val 1142528"/>
                <a:gd name="f912" fmla="val 1152482"/>
                <a:gd name="f913" fmla="val 1162437"/>
                <a:gd name="f914" fmla="val 3697064"/>
                <a:gd name="f915" fmla="val 3688994"/>
                <a:gd name="f916" fmla="val 799081"/>
                <a:gd name="f917" fmla="val 809036"/>
                <a:gd name="f918" fmla="val 817106"/>
                <a:gd name="f919" fmla="val 789127"/>
                <a:gd name="f920" fmla="val 384520"/>
                <a:gd name="f921" fmla="val 394475"/>
                <a:gd name="f922" fmla="val 402545"/>
                <a:gd name="f923" fmla="val 374566"/>
                <a:gd name="f924" fmla="val 366496"/>
                <a:gd name="f925" fmla="val 3935328"/>
                <a:gd name="f926" fmla="val 1128450"/>
                <a:gd name="f927" fmla="val 3945283"/>
                <a:gd name="f928" fmla="val 3953353"/>
                <a:gd name="f929" fmla="val 1136520"/>
                <a:gd name="f930" fmla="val 1146475"/>
                <a:gd name="f931" fmla="val 1156429"/>
                <a:gd name="f932" fmla="val 3925373"/>
                <a:gd name="f933" fmla="val 3917304"/>
                <a:gd name="f934" fmla="val 4650296"/>
                <a:gd name="f935" fmla="val 1122442"/>
                <a:gd name="f936" fmla="val 4660251"/>
                <a:gd name="f937" fmla="val 4668321"/>
                <a:gd name="f938" fmla="val 1130511"/>
                <a:gd name="f939" fmla="val 1150421"/>
                <a:gd name="f940" fmla="val 4640342"/>
                <a:gd name="f941" fmla="val 4632272"/>
                <a:gd name="f942" fmla="val 4073515"/>
                <a:gd name="f943" fmla="val 4083470"/>
                <a:gd name="f944" fmla="val 4091540"/>
                <a:gd name="f945" fmla="val 4063561"/>
                <a:gd name="f946" fmla="val 4055491"/>
                <a:gd name="f947" fmla="val 2475351"/>
                <a:gd name="f948" fmla="val 2485306"/>
                <a:gd name="f949" fmla="val 2493376"/>
                <a:gd name="f950" fmla="val 2465396"/>
                <a:gd name="f951" fmla="val 2457326"/>
                <a:gd name="f952" fmla="val 1403842"/>
                <a:gd name="f953" fmla="val 1411912"/>
                <a:gd name="f954" fmla="val 1383933"/>
                <a:gd name="f955" fmla="val 1375863"/>
                <a:gd name="f956" fmla="val 3058140"/>
                <a:gd name="f957" fmla="val 1116434"/>
                <a:gd name="f958" fmla="val 3068095"/>
                <a:gd name="f959" fmla="val 3076165"/>
                <a:gd name="f960" fmla="val 1124504"/>
                <a:gd name="f961" fmla="val 1144413"/>
                <a:gd name="f962" fmla="val 3048186"/>
                <a:gd name="f963" fmla="val 3040116"/>
                <a:gd name="f964" fmla="val 4800499"/>
                <a:gd name="f965" fmla="val 1092401"/>
                <a:gd name="f966" fmla="val 4810454"/>
                <a:gd name="f967" fmla="val 1100470"/>
                <a:gd name="f968" fmla="val 1110425"/>
                <a:gd name="f969" fmla="val 1120380"/>
                <a:gd name="f970" fmla="val 4790545"/>
                <a:gd name="f971" fmla="val 4782475"/>
                <a:gd name="f972" fmla="val 2349180"/>
                <a:gd name="f973" fmla="val 2359135"/>
                <a:gd name="f974" fmla="val 2367205"/>
                <a:gd name="f975" fmla="val 2339226"/>
                <a:gd name="f976" fmla="val 2331156"/>
                <a:gd name="f977" fmla="val 931260"/>
                <a:gd name="f978" fmla="val 941215"/>
                <a:gd name="f979" fmla="val 921306"/>
                <a:gd name="f980" fmla="val 4986752"/>
                <a:gd name="f981" fmla="val 1086393"/>
                <a:gd name="f982" fmla="val 4996707"/>
                <a:gd name="f983" fmla="val 5004777"/>
                <a:gd name="f984" fmla="val 1094463"/>
                <a:gd name="f985" fmla="val 1104417"/>
                <a:gd name="f986" fmla="val 1114372"/>
                <a:gd name="f987" fmla="val 4976797"/>
                <a:gd name="f988" fmla="val 4968728"/>
                <a:gd name="f989" fmla="val 3596811"/>
                <a:gd name="f990" fmla="val 3604881"/>
                <a:gd name="f991" fmla="val 3576901"/>
                <a:gd name="f992" fmla="val 3568831"/>
                <a:gd name="f993" fmla="val 3166287"/>
                <a:gd name="f994" fmla="val 3176242"/>
                <a:gd name="f995" fmla="val 3184312"/>
                <a:gd name="f996" fmla="val 3156332"/>
                <a:gd name="f997" fmla="val 3148262"/>
                <a:gd name="f998" fmla="val 2595514"/>
                <a:gd name="f999" fmla="val 2605469"/>
                <a:gd name="f1000" fmla="val 2613539"/>
                <a:gd name="f1001" fmla="val 2585559"/>
                <a:gd name="f1002" fmla="val 2577489"/>
                <a:gd name="f1003" fmla="val 1074377"/>
                <a:gd name="f1004" fmla="val 1082447"/>
                <a:gd name="f1005" fmla="val 1102356"/>
                <a:gd name="f1006" fmla="val 1110426"/>
                <a:gd name="f1007" fmla="val 642870"/>
                <a:gd name="f1008" fmla="val 652825"/>
                <a:gd name="f1009" fmla="val 660895"/>
                <a:gd name="f1010" fmla="val 632916"/>
                <a:gd name="f1011" fmla="val 624846"/>
                <a:gd name="f1012" fmla="val 2925961"/>
                <a:gd name="f1013" fmla="val 1068369"/>
                <a:gd name="f1014" fmla="val 2935916"/>
                <a:gd name="f1015" fmla="val 2943986"/>
                <a:gd name="f1016" fmla="val 1076439"/>
                <a:gd name="f1017" fmla="val 1086394"/>
                <a:gd name="f1018" fmla="val 1096348"/>
                <a:gd name="f1019" fmla="val 1104418"/>
                <a:gd name="f1020" fmla="val 2916006"/>
                <a:gd name="f1021" fmla="val 2907936"/>
                <a:gd name="f1022" fmla="val 3424636"/>
                <a:gd name="f1023" fmla="val 1062360"/>
                <a:gd name="f1024" fmla="val 3434591"/>
                <a:gd name="f1025" fmla="val 3442661"/>
                <a:gd name="f1026" fmla="val 1070429"/>
                <a:gd name="f1027" fmla="val 1080384"/>
                <a:gd name="f1028" fmla="val 1090339"/>
                <a:gd name="f1029" fmla="val 1098409"/>
                <a:gd name="f1030" fmla="val 3414681"/>
                <a:gd name="f1031" fmla="val 3406612"/>
                <a:gd name="f1032" fmla="val 1085410"/>
                <a:gd name="f1033" fmla="val 1093480"/>
                <a:gd name="f1034" fmla="val 1065501"/>
                <a:gd name="f1035" fmla="val 1056352"/>
                <a:gd name="f1036" fmla="val 1938566"/>
                <a:gd name="f1037" fmla="val 1064422"/>
                <a:gd name="f1038" fmla="val 1074376"/>
                <a:gd name="f1039" fmla="val 1084331"/>
                <a:gd name="f1040" fmla="val 1918657"/>
                <a:gd name="f1041" fmla="val 1910587"/>
                <a:gd name="f1042" fmla="val 2709668"/>
                <a:gd name="f1043" fmla="val 1044336"/>
                <a:gd name="f1044" fmla="val 2719623"/>
                <a:gd name="f1045" fmla="val 2727693"/>
                <a:gd name="f1046" fmla="val 1052406"/>
                <a:gd name="f1047" fmla="val 1072315"/>
                <a:gd name="f1048" fmla="val 1080385"/>
                <a:gd name="f1049" fmla="val 2699713"/>
                <a:gd name="f1050" fmla="val 2691644"/>
                <a:gd name="f1051" fmla="val 1784415"/>
                <a:gd name="f1052" fmla="val 1794370"/>
                <a:gd name="f1053" fmla="val 1802440"/>
                <a:gd name="f1054" fmla="val 1774461"/>
                <a:gd name="f1055" fmla="val 1766391"/>
                <a:gd name="f1056" fmla="val 3292457"/>
                <a:gd name="f1057" fmla="val 1038328"/>
                <a:gd name="f1058" fmla="val 3302412"/>
                <a:gd name="f1059" fmla="val 3310482"/>
                <a:gd name="f1060" fmla="val 1046398"/>
                <a:gd name="f1061" fmla="val 1056353"/>
                <a:gd name="f1062" fmla="val 1066307"/>
                <a:gd name="f1063" fmla="val 3282503"/>
                <a:gd name="f1064" fmla="val 3274433"/>
                <a:gd name="f1065" fmla="val 2208932"/>
                <a:gd name="f1066" fmla="val 2189023"/>
                <a:gd name="f1067" fmla="val 2180953"/>
                <a:gd name="f1068" fmla="val 2078814"/>
                <a:gd name="f1069" fmla="val 1032320"/>
                <a:gd name="f1070" fmla="val 2088769"/>
                <a:gd name="f1071" fmla="val 2096839"/>
                <a:gd name="f1072" fmla="val 1040389"/>
                <a:gd name="f1073" fmla="val 1050344"/>
                <a:gd name="f1074" fmla="val 1060299"/>
                <a:gd name="f1075" fmla="val 2068860"/>
                <a:gd name="f1076" fmla="val 2060790"/>
                <a:gd name="f1077" fmla="val 3983393"/>
                <a:gd name="f1078" fmla="val 1026312"/>
                <a:gd name="f1079" fmla="val 3993348"/>
                <a:gd name="f1080" fmla="val 4001418"/>
                <a:gd name="f1081" fmla="val 1034382"/>
                <a:gd name="f1082" fmla="val 1054291"/>
                <a:gd name="f1083" fmla="val 1062361"/>
                <a:gd name="f1084" fmla="val 3973439"/>
                <a:gd name="f1085" fmla="val 1020304"/>
                <a:gd name="f1086" fmla="val 823743"/>
                <a:gd name="f1087" fmla="val 829123"/>
                <a:gd name="f1088" fmla="val 1025684"/>
                <a:gd name="f1089" fmla="val 1038957"/>
                <a:gd name="f1090" fmla="val 810470"/>
                <a:gd name="f1091" fmla="val 805090"/>
                <a:gd name="f1092" fmla="val 1038956"/>
                <a:gd name="f1093" fmla="val 2817815"/>
                <a:gd name="f1094" fmla="val 1014295"/>
                <a:gd name="f1095" fmla="val 2827770"/>
                <a:gd name="f1096" fmla="val 2835840"/>
                <a:gd name="f1097" fmla="val 1022365"/>
                <a:gd name="f1098" fmla="val 1032319"/>
                <a:gd name="f1099" fmla="val 1042274"/>
                <a:gd name="f1100" fmla="val 2807861"/>
                <a:gd name="f1101" fmla="val 2799791"/>
                <a:gd name="f1102" fmla="val 2445310"/>
                <a:gd name="f1103" fmla="val 2455265"/>
                <a:gd name="f1104" fmla="val 2463335"/>
                <a:gd name="f1105" fmla="val 2435355"/>
                <a:gd name="f1106" fmla="val 2427285"/>
                <a:gd name="f1107" fmla="val 420569"/>
                <a:gd name="f1108" fmla="val 430524"/>
                <a:gd name="f1109" fmla="val 438594"/>
                <a:gd name="f1110" fmla="val 410615"/>
                <a:gd name="f1111" fmla="val 1520057"/>
                <a:gd name="f1112" fmla="val 1008287"/>
                <a:gd name="f1113" fmla="val 1530012"/>
                <a:gd name="f1114" fmla="val 1538082"/>
                <a:gd name="f1115" fmla="val 1016357"/>
                <a:gd name="f1116" fmla="val 1036266"/>
                <a:gd name="f1117" fmla="val 1510103"/>
                <a:gd name="f1118" fmla="val 1502033"/>
                <a:gd name="f1119" fmla="val 1387878"/>
                <a:gd name="f1120" fmla="val 1397833"/>
                <a:gd name="f1121" fmla="val 1405903"/>
                <a:gd name="f1122" fmla="val 1377924"/>
                <a:gd name="f1123" fmla="val 534724"/>
                <a:gd name="f1124" fmla="val 544678"/>
                <a:gd name="f1125" fmla="val 552748"/>
                <a:gd name="f1126" fmla="val 524769"/>
                <a:gd name="f1127" fmla="val 3016083"/>
                <a:gd name="f1128" fmla="val 1002279"/>
                <a:gd name="f1129" fmla="val 3026038"/>
                <a:gd name="f1130" fmla="val 3034108"/>
                <a:gd name="f1131" fmla="val 1010348"/>
                <a:gd name="f1132" fmla="val 1020303"/>
                <a:gd name="f1133" fmla="val 1030258"/>
                <a:gd name="f1134" fmla="val 3006128"/>
                <a:gd name="f1135" fmla="val 2998058"/>
                <a:gd name="f1136" fmla="val 294398"/>
                <a:gd name="f1137" fmla="val 996271"/>
                <a:gd name="f1138" fmla="val 304353"/>
                <a:gd name="f1139" fmla="val 312423"/>
                <a:gd name="f1140" fmla="val 1004341"/>
                <a:gd name="f1141" fmla="val 1024250"/>
                <a:gd name="f1142" fmla="val 284444"/>
                <a:gd name="f1143" fmla="val 276374"/>
                <a:gd name="f1144" fmla="val 3676978"/>
                <a:gd name="f1145" fmla="val 990263"/>
                <a:gd name="f1146" fmla="val 3686933"/>
                <a:gd name="f1147" fmla="val 3695003"/>
                <a:gd name="f1148" fmla="val 998333"/>
                <a:gd name="f1149" fmla="val 1018242"/>
                <a:gd name="f1150" fmla="val 3667023"/>
                <a:gd name="f1151" fmla="val 3658953"/>
                <a:gd name="f1152" fmla="val 984255"/>
                <a:gd name="f1153" fmla="val 992325"/>
                <a:gd name="f1154" fmla="val 1012234"/>
                <a:gd name="f1155" fmla="val 978247"/>
                <a:gd name="f1156" fmla="val 986317"/>
                <a:gd name="f1157" fmla="val 996272"/>
                <a:gd name="f1158" fmla="val 1006226"/>
                <a:gd name="f1159" fmla="val 1014296"/>
                <a:gd name="f1160" fmla="val 1003358"/>
                <a:gd name="f1161" fmla="val 1013313"/>
                <a:gd name="f1162" fmla="val 1021383"/>
                <a:gd name="f1163" fmla="val 993404"/>
                <a:gd name="f1164" fmla="val 3196327"/>
                <a:gd name="f1165" fmla="val 972238"/>
                <a:gd name="f1166" fmla="val 3206282"/>
                <a:gd name="f1167" fmla="val 3214352"/>
                <a:gd name="f1168" fmla="val 980307"/>
                <a:gd name="f1169" fmla="val 990262"/>
                <a:gd name="f1170" fmla="val 1000217"/>
                <a:gd name="f1171" fmla="val 3186372"/>
                <a:gd name="f1172" fmla="val 3178302"/>
                <a:gd name="f1173" fmla="val 1193557"/>
                <a:gd name="f1174" fmla="val 1201627"/>
                <a:gd name="f1175" fmla="val 1173648"/>
                <a:gd name="f1176" fmla="val 2271074"/>
                <a:gd name="f1177" fmla="val 960222"/>
                <a:gd name="f1178" fmla="val 2281029"/>
                <a:gd name="f1179" fmla="val 2289099"/>
                <a:gd name="f1180" fmla="val 968292"/>
                <a:gd name="f1181" fmla="val 978246"/>
                <a:gd name="f1182" fmla="val 988201"/>
                <a:gd name="f1183" fmla="val 2261120"/>
                <a:gd name="f1184" fmla="val 1958651"/>
                <a:gd name="f1185" fmla="val 954214"/>
                <a:gd name="f1186" fmla="val 1968606"/>
                <a:gd name="f1187" fmla="val 962284"/>
                <a:gd name="f1188" fmla="val 982193"/>
                <a:gd name="f1189" fmla="val 1948697"/>
                <a:gd name="f1190" fmla="val 1940627"/>
                <a:gd name="f1191" fmla="val 2631562"/>
                <a:gd name="f1192" fmla="val 948206"/>
                <a:gd name="f1193" fmla="val 2641517"/>
                <a:gd name="f1194" fmla="val 2649587"/>
                <a:gd name="f1195" fmla="val 956276"/>
                <a:gd name="f1196" fmla="val 966231"/>
                <a:gd name="f1197" fmla="val 976185"/>
                <a:gd name="f1198" fmla="val 2621608"/>
                <a:gd name="f1199" fmla="val 2613538"/>
                <a:gd name="f1200" fmla="val 1838489"/>
                <a:gd name="f1201" fmla="val 1848444"/>
                <a:gd name="f1202" fmla="val 1856514"/>
                <a:gd name="f1203" fmla="val 1828535"/>
                <a:gd name="f1204" fmla="val 1820465"/>
                <a:gd name="f1205" fmla="val 3430644"/>
                <a:gd name="f1206" fmla="val 942198"/>
                <a:gd name="f1207" fmla="val 3440599"/>
                <a:gd name="f1208" fmla="val 3448669"/>
                <a:gd name="f1209" fmla="val 950267"/>
                <a:gd name="f1210" fmla="val 970177"/>
                <a:gd name="f1211" fmla="val 3420689"/>
                <a:gd name="f1212" fmla="val 2529424"/>
                <a:gd name="f1213" fmla="val 2539379"/>
                <a:gd name="f1214" fmla="val 2519469"/>
                <a:gd name="f1215" fmla="val 2511400"/>
                <a:gd name="f1216" fmla="val 889203"/>
                <a:gd name="f1217" fmla="val 899158"/>
                <a:gd name="f1218" fmla="val 907228"/>
                <a:gd name="f1219" fmla="val 879249"/>
                <a:gd name="f1220" fmla="val 936190"/>
                <a:gd name="f1221" fmla="val 944260"/>
                <a:gd name="f1222" fmla="val 964169"/>
                <a:gd name="f1223" fmla="val 972239"/>
                <a:gd name="f1224" fmla="val 1303765"/>
                <a:gd name="f1225" fmla="val 1313720"/>
                <a:gd name="f1226" fmla="val 1321790"/>
                <a:gd name="f1227" fmla="val 1293811"/>
                <a:gd name="f1228" fmla="val 1285741"/>
                <a:gd name="f1229" fmla="val 924173"/>
                <a:gd name="f1230" fmla="val 932243"/>
                <a:gd name="f1231" fmla="val 942197"/>
                <a:gd name="f1232" fmla="val 952152"/>
                <a:gd name="f1233" fmla="val 918165"/>
                <a:gd name="f1234" fmla="val 926235"/>
                <a:gd name="f1235" fmla="val 946144"/>
                <a:gd name="f1236" fmla="val 2883904"/>
                <a:gd name="f1237" fmla="val 2893859"/>
                <a:gd name="f1238" fmla="val 2901929"/>
                <a:gd name="f1239" fmla="val 2873949"/>
                <a:gd name="f1240" fmla="val 2865880"/>
                <a:gd name="f1241" fmla="val 2379221"/>
                <a:gd name="f1242" fmla="val 2389176"/>
                <a:gd name="f1243" fmla="val 2397246"/>
                <a:gd name="f1244" fmla="val 2369267"/>
                <a:gd name="f1245" fmla="val 2361197"/>
                <a:gd name="f1246" fmla="val 2120871"/>
                <a:gd name="f1247" fmla="val 2130826"/>
                <a:gd name="f1248" fmla="val 2138896"/>
                <a:gd name="f1249" fmla="val 2110917"/>
                <a:gd name="f1250" fmla="val 3328506"/>
                <a:gd name="f1251" fmla="val 906149"/>
                <a:gd name="f1252" fmla="val 3338461"/>
                <a:gd name="f1253" fmla="val 3346531"/>
                <a:gd name="f1254" fmla="val 914219"/>
                <a:gd name="f1255" fmla="val 934128"/>
                <a:gd name="f1256" fmla="val 3318552"/>
                <a:gd name="f1257" fmla="val 1508041"/>
                <a:gd name="f1258" fmla="val 900141"/>
                <a:gd name="f1259" fmla="val 1517996"/>
                <a:gd name="f1260" fmla="val 1526066"/>
                <a:gd name="f1261" fmla="val 908211"/>
                <a:gd name="f1262" fmla="val 928120"/>
                <a:gd name="f1263" fmla="val 1498087"/>
                <a:gd name="f1264" fmla="val 1490017"/>
                <a:gd name="f1265" fmla="val 2739709"/>
                <a:gd name="f1266" fmla="val 894133"/>
                <a:gd name="f1267" fmla="val 2749664"/>
                <a:gd name="f1268" fmla="val 2757734"/>
                <a:gd name="f1269" fmla="val 902203"/>
                <a:gd name="f1270" fmla="val 912157"/>
                <a:gd name="f1271" fmla="val 922112"/>
                <a:gd name="f1272" fmla="val 930182"/>
                <a:gd name="f1273" fmla="val 2729754"/>
                <a:gd name="f1274" fmla="val 360487"/>
                <a:gd name="f1275" fmla="val 370442"/>
                <a:gd name="f1276" fmla="val 378512"/>
                <a:gd name="f1277" fmla="val 350533"/>
                <a:gd name="f1278" fmla="val 342463"/>
                <a:gd name="f1279" fmla="val 888125"/>
                <a:gd name="f1280" fmla="val 1103435"/>
                <a:gd name="f1281" fmla="val 896195"/>
                <a:gd name="f1282" fmla="val 906150"/>
                <a:gd name="f1283" fmla="val 916104"/>
                <a:gd name="f1284" fmla="val 924174"/>
                <a:gd name="f1285" fmla="val 1083526"/>
                <a:gd name="f1286" fmla="val 882116"/>
                <a:gd name="f1287" fmla="val 890185"/>
                <a:gd name="f1288" fmla="val 900140"/>
                <a:gd name="f1289" fmla="val 910095"/>
                <a:gd name="f1290" fmla="val 1742358"/>
                <a:gd name="f1291" fmla="val 1752313"/>
                <a:gd name="f1292" fmla="val 1760383"/>
                <a:gd name="f1293" fmla="val 1732404"/>
                <a:gd name="f1294" fmla="val 1724334"/>
                <a:gd name="f1295" fmla="val 876108"/>
                <a:gd name="f1296" fmla="val 884178"/>
                <a:gd name="f1297" fmla="val 894132"/>
                <a:gd name="f1298" fmla="val 904087"/>
                <a:gd name="f1299" fmla="val 6104265"/>
                <a:gd name="f1300" fmla="val 870100"/>
                <a:gd name="f1301" fmla="val 6114220"/>
                <a:gd name="f1302" fmla="val 6122290"/>
                <a:gd name="f1303" fmla="val 878170"/>
                <a:gd name="f1304" fmla="val 888124"/>
                <a:gd name="f1305" fmla="val 898079"/>
                <a:gd name="f1306" fmla="val 6094310"/>
                <a:gd name="f1307" fmla="val 6086241"/>
                <a:gd name="f1308" fmla="val 484597"/>
                <a:gd name="f1309" fmla="val 492667"/>
                <a:gd name="f1310" fmla="val 464688"/>
                <a:gd name="f1311" fmla="val 456618"/>
                <a:gd name="f1312" fmla="val 3568832"/>
                <a:gd name="f1313" fmla="val 864092"/>
                <a:gd name="f1314" fmla="val 3578787"/>
                <a:gd name="f1315" fmla="val 3586857"/>
                <a:gd name="f1316" fmla="val 872162"/>
                <a:gd name="f1317" fmla="val 892071"/>
                <a:gd name="f1318" fmla="val 3558878"/>
                <a:gd name="f1319" fmla="val 3857222"/>
                <a:gd name="f1320" fmla="val 858084"/>
                <a:gd name="f1321" fmla="val 3867177"/>
                <a:gd name="f1322" fmla="val 866154"/>
                <a:gd name="f1323" fmla="val 876109"/>
                <a:gd name="f1324" fmla="val 886063"/>
                <a:gd name="f1325" fmla="val 3847267"/>
                <a:gd name="f1326" fmla="val 3839197"/>
                <a:gd name="f1327" fmla="val 973317"/>
                <a:gd name="f1328" fmla="val 852076"/>
                <a:gd name="f1329" fmla="val 983272"/>
                <a:gd name="f1330" fmla="val 860145"/>
                <a:gd name="f1331" fmla="val 880055"/>
                <a:gd name="f1332" fmla="val 963363"/>
                <a:gd name="f1333" fmla="val 955293"/>
                <a:gd name="f1334" fmla="val 228308"/>
                <a:gd name="f1335" fmla="val 238263"/>
                <a:gd name="f1336" fmla="val 246333"/>
                <a:gd name="f1337" fmla="val 218354"/>
                <a:gd name="f1338" fmla="val 210284"/>
                <a:gd name="f1339" fmla="val 846068"/>
                <a:gd name="f1340" fmla="val 854138"/>
                <a:gd name="f1341" fmla="val 874047"/>
                <a:gd name="f1342" fmla="val 882117"/>
                <a:gd name="f1343" fmla="val 6218419"/>
                <a:gd name="f1344" fmla="val 840059"/>
                <a:gd name="f1345" fmla="val 6228374"/>
                <a:gd name="f1346" fmla="val 6236444"/>
                <a:gd name="f1347" fmla="val 848129"/>
                <a:gd name="f1348" fmla="val 858083"/>
                <a:gd name="f1349" fmla="val 868038"/>
                <a:gd name="f1350" fmla="val 6208464"/>
                <a:gd name="f1351" fmla="val 6200395"/>
                <a:gd name="f1352" fmla="val 5978094"/>
                <a:gd name="f1353" fmla="val 834051"/>
                <a:gd name="f1354" fmla="val 5988049"/>
                <a:gd name="f1355" fmla="val 5996119"/>
                <a:gd name="f1356" fmla="val 842121"/>
                <a:gd name="f1357" fmla="val 852075"/>
                <a:gd name="f1358" fmla="val 862030"/>
                <a:gd name="f1359" fmla="val 5968139"/>
                <a:gd name="f1360" fmla="val 5960070"/>
                <a:gd name="f1361" fmla="val 1622196"/>
                <a:gd name="f1362" fmla="val 1632151"/>
                <a:gd name="f1363" fmla="val 1612242"/>
                <a:gd name="f1364" fmla="val 2469343"/>
                <a:gd name="f1365" fmla="val 828043"/>
                <a:gd name="f1366" fmla="val 2479298"/>
                <a:gd name="f1367" fmla="val 2487368"/>
                <a:gd name="f1368" fmla="val 836113"/>
                <a:gd name="f1369" fmla="val 856022"/>
                <a:gd name="f1370" fmla="val 2459388"/>
                <a:gd name="f1371" fmla="val 2451319"/>
                <a:gd name="f1372" fmla="val 822035"/>
                <a:gd name="f1373" fmla="val 3458624"/>
                <a:gd name="f1374" fmla="val 3466694"/>
                <a:gd name="f1375" fmla="val 830104"/>
                <a:gd name="f1376" fmla="val 850014"/>
                <a:gd name="f1377" fmla="val 3438715"/>
                <a:gd name="f1378" fmla="val 2823823"/>
                <a:gd name="f1379" fmla="val 816027"/>
                <a:gd name="f1380" fmla="val 2833778"/>
                <a:gd name="f1381" fmla="val 2841848"/>
                <a:gd name="f1382" fmla="val 824097"/>
                <a:gd name="f1383" fmla="val 844006"/>
                <a:gd name="f1384" fmla="val 2813868"/>
                <a:gd name="f1385" fmla="val 2805799"/>
                <a:gd name="f1386" fmla="val 2307124"/>
                <a:gd name="f1387" fmla="val 2317078"/>
                <a:gd name="f1388" fmla="val 2325148"/>
                <a:gd name="f1389" fmla="val 2297169"/>
                <a:gd name="f1390" fmla="val 606821"/>
                <a:gd name="f1391" fmla="val 616776"/>
                <a:gd name="f1392" fmla="val 596867"/>
                <a:gd name="f1393" fmla="val 588797"/>
                <a:gd name="f1394" fmla="val 791994"/>
                <a:gd name="f1395" fmla="val 800063"/>
                <a:gd name="f1396" fmla="val 810018"/>
                <a:gd name="f1397" fmla="val 819973"/>
                <a:gd name="f1398" fmla="val 1297756"/>
                <a:gd name="f1399" fmla="val 785986"/>
                <a:gd name="f1400" fmla="val 1307711"/>
                <a:gd name="f1401" fmla="val 794056"/>
                <a:gd name="f1402" fmla="val 804010"/>
                <a:gd name="f1403" fmla="val 813965"/>
                <a:gd name="f1404" fmla="val 1287802"/>
                <a:gd name="f1405" fmla="val 324438"/>
                <a:gd name="f1406" fmla="val 334393"/>
                <a:gd name="f1407" fmla="val 314484"/>
                <a:gd name="f1408" fmla="val 306414"/>
                <a:gd name="f1409" fmla="val 3755084"/>
                <a:gd name="f1410" fmla="val 779978"/>
                <a:gd name="f1411" fmla="val 3765039"/>
                <a:gd name="f1412" fmla="val 3773109"/>
                <a:gd name="f1413" fmla="val 788048"/>
                <a:gd name="f1414" fmla="val 798002"/>
                <a:gd name="f1415" fmla="val 807957"/>
                <a:gd name="f1416" fmla="val 3745129"/>
                <a:gd name="f1417" fmla="val 1496026"/>
                <a:gd name="f1418" fmla="val 1505980"/>
                <a:gd name="f1419" fmla="val 1514050"/>
                <a:gd name="f1420" fmla="val 1486071"/>
                <a:gd name="f1421" fmla="val 1478001"/>
                <a:gd name="f1422" fmla="val 767962"/>
                <a:gd name="f1423" fmla="val 3632860"/>
                <a:gd name="f1424" fmla="val 3640930"/>
                <a:gd name="f1425" fmla="val 776032"/>
                <a:gd name="f1426" fmla="val 785987"/>
                <a:gd name="f1427" fmla="val 795941"/>
                <a:gd name="f1428" fmla="val 804011"/>
                <a:gd name="f1429" fmla="val 3612951"/>
                <a:gd name="f1430" fmla="val 3112213"/>
                <a:gd name="f1431" fmla="val 3122168"/>
                <a:gd name="f1432" fmla="val 3130238"/>
                <a:gd name="f1433" fmla="val 3102259"/>
                <a:gd name="f1434" fmla="val 3094189"/>
                <a:gd name="f1435" fmla="val 714968"/>
                <a:gd name="f1436" fmla="val 724922"/>
                <a:gd name="f1437" fmla="val 732992"/>
                <a:gd name="f1438" fmla="val 705013"/>
                <a:gd name="f1439" fmla="val 696943"/>
                <a:gd name="f1440" fmla="val 2986042"/>
                <a:gd name="f1441" fmla="val 761954"/>
                <a:gd name="f1442" fmla="val 2995997"/>
                <a:gd name="f1443" fmla="val 3004067"/>
                <a:gd name="f1444" fmla="val 770023"/>
                <a:gd name="f1445" fmla="val 789933"/>
                <a:gd name="f1446" fmla="val 798003"/>
                <a:gd name="f1447" fmla="val 2976087"/>
                <a:gd name="f1448" fmla="val 2968017"/>
                <a:gd name="f1449" fmla="val 1746305"/>
                <a:gd name="f1450" fmla="val 1726396"/>
                <a:gd name="f1451" fmla="val 5863939"/>
                <a:gd name="f1452" fmla="val 755946"/>
                <a:gd name="f1453" fmla="val 5873894"/>
                <a:gd name="f1454" fmla="val 5881964"/>
                <a:gd name="f1455" fmla="val 764016"/>
                <a:gd name="f1456" fmla="val 773970"/>
                <a:gd name="f1457" fmla="val 783925"/>
                <a:gd name="f1458" fmla="val 791995"/>
                <a:gd name="f1459" fmla="val 5853984"/>
                <a:gd name="f1460" fmla="val 5845915"/>
                <a:gd name="f1461" fmla="val 2695591"/>
                <a:gd name="f1462" fmla="val 2703661"/>
                <a:gd name="f1463" fmla="val 2675681"/>
                <a:gd name="f1464" fmla="val 2667611"/>
                <a:gd name="f1465" fmla="val 1069447"/>
                <a:gd name="f1466" fmla="val 1079402"/>
                <a:gd name="f1467" fmla="val 1059493"/>
                <a:gd name="f1468" fmla="val 749937"/>
                <a:gd name="f1469" fmla="val 758007"/>
                <a:gd name="f1470" fmla="val 767961"/>
                <a:gd name="f1471" fmla="val 777916"/>
                <a:gd name="f1472" fmla="val 2124818"/>
                <a:gd name="f1473" fmla="val 2132888"/>
                <a:gd name="f1474" fmla="val 2104909"/>
                <a:gd name="f1475" fmla="val 2006717"/>
                <a:gd name="f1476" fmla="val 2016671"/>
                <a:gd name="f1477" fmla="val 2024741"/>
                <a:gd name="f1478" fmla="val 1996762"/>
                <a:gd name="f1479" fmla="val 1988692"/>
                <a:gd name="f1480" fmla="val 6116281"/>
                <a:gd name="f1481" fmla="val 737921"/>
                <a:gd name="f1482" fmla="val 6126236"/>
                <a:gd name="f1483" fmla="val 6134306"/>
                <a:gd name="f1484" fmla="val 745991"/>
                <a:gd name="f1485" fmla="val 765900"/>
                <a:gd name="f1486" fmla="val 6106327"/>
                <a:gd name="f1487" fmla="val 6098257"/>
                <a:gd name="f1488" fmla="val 2407200"/>
                <a:gd name="f1489" fmla="val 2415270"/>
                <a:gd name="f1490" fmla="val 2387291"/>
                <a:gd name="f1491" fmla="val 522707"/>
                <a:gd name="f1492" fmla="val 731913"/>
                <a:gd name="f1493" fmla="val 532662"/>
                <a:gd name="f1494" fmla="val 540732"/>
                <a:gd name="f1495" fmla="val 739982"/>
                <a:gd name="f1496" fmla="val 759892"/>
                <a:gd name="f1497" fmla="val 512753"/>
                <a:gd name="f1498" fmla="val 504683"/>
                <a:gd name="f1499" fmla="val 414561"/>
                <a:gd name="f1500" fmla="val 424516"/>
                <a:gd name="f1501" fmla="val 432586"/>
                <a:gd name="f1502" fmla="val 404607"/>
                <a:gd name="f1503" fmla="val 396537"/>
                <a:gd name="f1504" fmla="val 725905"/>
                <a:gd name="f1505" fmla="val 6246399"/>
                <a:gd name="f1506" fmla="val 6254469"/>
                <a:gd name="f1507" fmla="val 733975"/>
                <a:gd name="f1508" fmla="val 743929"/>
                <a:gd name="f1509" fmla="val 753884"/>
                <a:gd name="f1510" fmla="val 6226490"/>
                <a:gd name="f1511" fmla="val 6218420"/>
                <a:gd name="f1512" fmla="val 719897"/>
                <a:gd name="f1513" fmla="val 3410559"/>
                <a:gd name="f1514" fmla="val 3418629"/>
                <a:gd name="f1515" fmla="val 727967"/>
                <a:gd name="f1516" fmla="val 747876"/>
                <a:gd name="f1517" fmla="val 3390649"/>
                <a:gd name="f1518" fmla="val 3382580"/>
                <a:gd name="f1519" fmla="val 6002126"/>
                <a:gd name="f1520" fmla="val 713889"/>
                <a:gd name="f1521" fmla="val 6012081"/>
                <a:gd name="f1522" fmla="val 6020151"/>
                <a:gd name="f1523" fmla="val 721959"/>
                <a:gd name="f1524" fmla="val 741868"/>
                <a:gd name="f1525" fmla="val 749938"/>
                <a:gd name="f1526" fmla="val 5992172"/>
                <a:gd name="f1527" fmla="val 5984102"/>
                <a:gd name="f1528" fmla="val 1610179"/>
                <a:gd name="f1529" fmla="val 1620134"/>
                <a:gd name="f1530" fmla="val 1600225"/>
                <a:gd name="f1531" fmla="val 1592155"/>
                <a:gd name="f1532" fmla="val 707881"/>
                <a:gd name="f1533" fmla="val 715951"/>
                <a:gd name="f1534" fmla="val 725906"/>
                <a:gd name="f1535" fmla="val 735860"/>
                <a:gd name="f1536" fmla="val 743930"/>
                <a:gd name="f1537" fmla="val 2895920"/>
                <a:gd name="f1538" fmla="val 701872"/>
                <a:gd name="f1539" fmla="val 2905875"/>
                <a:gd name="f1540" fmla="val 2913945"/>
                <a:gd name="f1541" fmla="val 709941"/>
                <a:gd name="f1542" fmla="val 719896"/>
                <a:gd name="f1543" fmla="val 729851"/>
                <a:gd name="f1544" fmla="val 2885965"/>
                <a:gd name="f1545" fmla="val 2877895"/>
                <a:gd name="f1546" fmla="val 2241034"/>
                <a:gd name="f1547" fmla="val 2250989"/>
                <a:gd name="f1548" fmla="val 2259059"/>
                <a:gd name="f1549" fmla="val 2231080"/>
                <a:gd name="f1550" fmla="val 2223010"/>
                <a:gd name="f1551" fmla="val 168227"/>
                <a:gd name="f1552" fmla="val 178182"/>
                <a:gd name="f1553" fmla="val 186252"/>
                <a:gd name="f1554" fmla="val 158273"/>
                <a:gd name="f1555" fmla="val 150203"/>
                <a:gd name="f1556" fmla="val 1910586"/>
                <a:gd name="f1557" fmla="val 695864"/>
                <a:gd name="f1558" fmla="val 1920541"/>
                <a:gd name="f1559" fmla="val 703934"/>
                <a:gd name="f1560" fmla="val 713888"/>
                <a:gd name="f1561" fmla="val 723843"/>
                <a:gd name="f1562" fmla="val 1900632"/>
                <a:gd name="f1563" fmla="val 689856"/>
                <a:gd name="f1564" fmla="val 3843145"/>
                <a:gd name="f1565" fmla="val 3851215"/>
                <a:gd name="f1566" fmla="val 697926"/>
                <a:gd name="f1567" fmla="val 707880"/>
                <a:gd name="f1568" fmla="val 717835"/>
                <a:gd name="f1569" fmla="val 3823236"/>
                <a:gd name="f1570" fmla="val 3815166"/>
                <a:gd name="f1571" fmla="val 2787774"/>
                <a:gd name="f1572" fmla="val 2797729"/>
                <a:gd name="f1573" fmla="val 2777820"/>
                <a:gd name="f1574" fmla="val 2769750"/>
                <a:gd name="f1575" fmla="val 5737768"/>
                <a:gd name="f1576" fmla="val 677840"/>
                <a:gd name="f1577" fmla="val 5747723"/>
                <a:gd name="f1578" fmla="val 5755793"/>
                <a:gd name="f1579" fmla="val 685910"/>
                <a:gd name="f1580" fmla="val 695865"/>
                <a:gd name="f1581" fmla="val 705819"/>
                <a:gd name="f1582" fmla="val 5727813"/>
                <a:gd name="f1583" fmla="val 5719744"/>
                <a:gd name="f1584" fmla="val 791012"/>
                <a:gd name="f1585" fmla="val 799082"/>
                <a:gd name="f1586" fmla="val 771103"/>
                <a:gd name="f1587" fmla="val 763033"/>
                <a:gd name="f1588" fmla="val 276373"/>
                <a:gd name="f1589" fmla="val 286328"/>
                <a:gd name="f1590" fmla="val 266419"/>
                <a:gd name="f1591" fmla="val 258349"/>
                <a:gd name="f1592" fmla="val 671832"/>
                <a:gd name="f1593" fmla="val 679901"/>
                <a:gd name="f1594" fmla="val 699811"/>
                <a:gd name="f1595" fmla="val 665824"/>
                <a:gd name="f1596" fmla="val 3722982"/>
                <a:gd name="f1597" fmla="val 3731052"/>
                <a:gd name="f1598" fmla="val 673894"/>
                <a:gd name="f1599" fmla="val 683848"/>
                <a:gd name="f1600" fmla="val 693803"/>
                <a:gd name="f1601" fmla="val 701873"/>
                <a:gd name="f1602" fmla="val 3703073"/>
                <a:gd name="f1603" fmla="val 3284388"/>
                <a:gd name="f1604" fmla="val 3292458"/>
                <a:gd name="f1605" fmla="val 3264478"/>
                <a:gd name="f1606" fmla="val 3256409"/>
                <a:gd name="f1607" fmla="val 1291748"/>
                <a:gd name="f1608" fmla="val 1301703"/>
                <a:gd name="f1609" fmla="val 1309773"/>
                <a:gd name="f1610" fmla="val 1281794"/>
                <a:gd name="f1611" fmla="val 636862"/>
                <a:gd name="f1612" fmla="val 646817"/>
                <a:gd name="f1613" fmla="val 654887"/>
                <a:gd name="f1614" fmla="val 626908"/>
                <a:gd name="f1615" fmla="val 659815"/>
                <a:gd name="f1616" fmla="val 3182250"/>
                <a:gd name="f1617" fmla="val 3190320"/>
                <a:gd name="f1618" fmla="val 667885"/>
                <a:gd name="f1619" fmla="val 677839"/>
                <a:gd name="f1620" fmla="val 687794"/>
                <a:gd name="f1621" fmla="val 3162341"/>
                <a:gd name="f1622" fmla="val 3154271"/>
                <a:gd name="f1623" fmla="val 6314550"/>
                <a:gd name="f1624" fmla="val 647799"/>
                <a:gd name="f1625" fmla="val 6324504"/>
                <a:gd name="f1626" fmla="val 6332574"/>
                <a:gd name="f1627" fmla="val 655869"/>
                <a:gd name="f1628" fmla="val 675778"/>
                <a:gd name="f1629" fmla="val 6324505"/>
                <a:gd name="f1630" fmla="val 6304595"/>
                <a:gd name="f1631" fmla="val 6296525"/>
                <a:gd name="f1632" fmla="val 6304594"/>
                <a:gd name="f1633" fmla="val 3050071"/>
                <a:gd name="f1634" fmla="val 3058141"/>
                <a:gd name="f1635" fmla="val 3030161"/>
                <a:gd name="f1636" fmla="val 3022092"/>
                <a:gd name="f1637" fmla="val 4025450"/>
                <a:gd name="f1638" fmla="val 641791"/>
                <a:gd name="f1639" fmla="val 4035405"/>
                <a:gd name="f1640" fmla="val 649860"/>
                <a:gd name="f1641" fmla="val 669770"/>
                <a:gd name="f1642" fmla="val 4015495"/>
                <a:gd name="f1643" fmla="val 5948053"/>
                <a:gd name="f1644" fmla="val 629775"/>
                <a:gd name="f1645" fmla="val 5958008"/>
                <a:gd name="f1646" fmla="val 5966078"/>
                <a:gd name="f1647" fmla="val 637845"/>
                <a:gd name="f1648" fmla="val 657754"/>
                <a:gd name="f1649" fmla="val 5938098"/>
                <a:gd name="f1650" fmla="val 5930029"/>
                <a:gd name="f1651" fmla="val 2673619"/>
                <a:gd name="f1652" fmla="val 2683574"/>
                <a:gd name="f1653" fmla="val 2663664"/>
                <a:gd name="f1654" fmla="val 2655595"/>
                <a:gd name="f1655" fmla="val 2341111"/>
                <a:gd name="f1656" fmla="val 2349181"/>
                <a:gd name="f1657" fmla="val 2321202"/>
                <a:gd name="f1658" fmla="val 2313132"/>
                <a:gd name="f1659" fmla="val 901219"/>
                <a:gd name="f1660" fmla="val 911174"/>
                <a:gd name="f1661" fmla="val 919244"/>
                <a:gd name="f1662" fmla="val 891265"/>
                <a:gd name="f1663" fmla="val 883195"/>
                <a:gd name="f1664" fmla="val 5827891"/>
                <a:gd name="f1665" fmla="val 617758"/>
                <a:gd name="f1666" fmla="val 5837846"/>
                <a:gd name="f1667" fmla="val 5845916"/>
                <a:gd name="f1668" fmla="val 625828"/>
                <a:gd name="f1669" fmla="val 635783"/>
                <a:gd name="f1670" fmla="val 645737"/>
                <a:gd name="f1671" fmla="val 653807"/>
                <a:gd name="f1672" fmla="val 5817936"/>
                <a:gd name="f1673" fmla="val 5809867"/>
                <a:gd name="f1674" fmla="val 6110273"/>
                <a:gd name="f1675" fmla="val 611750"/>
                <a:gd name="f1676" fmla="val 6120228"/>
                <a:gd name="f1677" fmla="val 6128298"/>
                <a:gd name="f1678" fmla="val 619819"/>
                <a:gd name="f1679" fmla="val 629774"/>
                <a:gd name="f1680" fmla="val 639729"/>
                <a:gd name="f1681" fmla="val 6100318"/>
                <a:gd name="f1682" fmla="val 6092248"/>
                <a:gd name="f1683" fmla="val 3598872"/>
                <a:gd name="f1684" fmla="val 3608827"/>
                <a:gd name="f1685" fmla="val 3588918"/>
                <a:gd name="f1686" fmla="val 3580848"/>
                <a:gd name="f1687" fmla="val 2160867"/>
                <a:gd name="f1688" fmla="val 2168937"/>
                <a:gd name="f1689" fmla="val 2140958"/>
                <a:gd name="f1690" fmla="val 2036758"/>
                <a:gd name="f1691" fmla="val 605742"/>
                <a:gd name="f1692" fmla="val 2046712"/>
                <a:gd name="f1693" fmla="val 2054782"/>
                <a:gd name="f1694" fmla="val 613812"/>
                <a:gd name="f1695" fmla="val 623766"/>
                <a:gd name="f1696" fmla="val 633721"/>
                <a:gd name="f1697" fmla="val 2026803"/>
                <a:gd name="f1698" fmla="val 2018733"/>
                <a:gd name="f1699" fmla="val 1652236"/>
                <a:gd name="f1700" fmla="val 1662191"/>
                <a:gd name="f1701" fmla="val 1670261"/>
                <a:gd name="f1702" fmla="val 1642282"/>
                <a:gd name="f1703" fmla="val 1634212"/>
                <a:gd name="f1704" fmla="val 1027390"/>
                <a:gd name="f1705" fmla="val 1037345"/>
                <a:gd name="f1706" fmla="val 1045415"/>
                <a:gd name="f1707" fmla="val 1017436"/>
                <a:gd name="f1708" fmla="val 504684"/>
                <a:gd name="f1709" fmla="val 514638"/>
                <a:gd name="f1710" fmla="val 522708"/>
                <a:gd name="f1711" fmla="val 494729"/>
                <a:gd name="f1712" fmla="val 486659"/>
                <a:gd name="f1713" fmla="val 388467"/>
                <a:gd name="f1714" fmla="val 368558"/>
                <a:gd name="f1715" fmla="val 360488"/>
                <a:gd name="f1716" fmla="val 599734"/>
                <a:gd name="f1717" fmla="val 3368502"/>
                <a:gd name="f1718" fmla="val 3376572"/>
                <a:gd name="f1719" fmla="val 607804"/>
                <a:gd name="f1720" fmla="val 627713"/>
                <a:gd name="f1721" fmla="val 3348593"/>
                <a:gd name="f1722" fmla="val 3340523"/>
                <a:gd name="f1723" fmla="val 3887263"/>
                <a:gd name="f1724" fmla="val 593726"/>
                <a:gd name="f1725" fmla="val 3897218"/>
                <a:gd name="f1726" fmla="val 3905288"/>
                <a:gd name="f1727" fmla="val 601796"/>
                <a:gd name="f1728" fmla="val 621705"/>
                <a:gd name="f1729" fmla="val 3877308"/>
                <a:gd name="f1730" fmla="val 3869238"/>
                <a:gd name="f1731" fmla="val 5623614"/>
                <a:gd name="f1732" fmla="val 587718"/>
                <a:gd name="f1733" fmla="val 5633569"/>
                <a:gd name="f1734" fmla="val 5641639"/>
                <a:gd name="f1735" fmla="val 595788"/>
                <a:gd name="f1736" fmla="val 605743"/>
                <a:gd name="f1737" fmla="val 615697"/>
                <a:gd name="f1738" fmla="val 623767"/>
                <a:gd name="f1739" fmla="val 5613659"/>
                <a:gd name="f1740" fmla="val 5605590"/>
                <a:gd name="f1741" fmla="val 4167584"/>
                <a:gd name="f1742" fmla="val 4175654"/>
                <a:gd name="f1743" fmla="val 4147674"/>
                <a:gd name="f1744" fmla="val 4139604"/>
                <a:gd name="f1745" fmla="val 1886555"/>
                <a:gd name="f1746" fmla="val 1896509"/>
                <a:gd name="f1747" fmla="val 1904579"/>
                <a:gd name="f1748" fmla="val 1876600"/>
                <a:gd name="f1749" fmla="val 6212411"/>
                <a:gd name="f1750" fmla="val 581710"/>
                <a:gd name="f1751" fmla="val 6222366"/>
                <a:gd name="f1752" fmla="val 6230436"/>
                <a:gd name="f1753" fmla="val 589779"/>
                <a:gd name="f1754" fmla="val 609689"/>
                <a:gd name="f1755" fmla="val 617759"/>
                <a:gd name="f1756" fmla="val 6202457"/>
                <a:gd name="f1757" fmla="val 6194387"/>
                <a:gd name="f1758" fmla="val 575702"/>
                <a:gd name="f1759" fmla="val 583772"/>
                <a:gd name="f1760" fmla="val 603681"/>
                <a:gd name="f1761" fmla="val 611751"/>
                <a:gd name="f1762" fmla="val 4313840"/>
                <a:gd name="f1763" fmla="val 4323795"/>
                <a:gd name="f1764" fmla="val 4331865"/>
                <a:gd name="f1765" fmla="val 4303886"/>
                <a:gd name="f1766" fmla="val 4295816"/>
                <a:gd name="f1767" fmla="val 1381870"/>
                <a:gd name="f1768" fmla="val 569693"/>
                <a:gd name="f1769" fmla="val 1391825"/>
                <a:gd name="f1770" fmla="val 1399895"/>
                <a:gd name="f1771" fmla="val 577763"/>
                <a:gd name="f1772" fmla="val 587717"/>
                <a:gd name="f1773" fmla="val 597672"/>
                <a:gd name="f1774" fmla="val 1371916"/>
                <a:gd name="f1775" fmla="val 1363846"/>
                <a:gd name="f1776" fmla="val 126170"/>
                <a:gd name="f1777" fmla="val 563685"/>
                <a:gd name="f1778" fmla="val 136125"/>
                <a:gd name="f1779" fmla="val 144195"/>
                <a:gd name="f1780" fmla="val 571755"/>
                <a:gd name="f1781" fmla="val 581709"/>
                <a:gd name="f1782" fmla="val 591664"/>
                <a:gd name="f1783" fmla="val 116216"/>
                <a:gd name="f1784" fmla="val 108146"/>
                <a:gd name="f1785" fmla="val 2583497"/>
                <a:gd name="f1786" fmla="val 557677"/>
                <a:gd name="f1787" fmla="val 2593452"/>
                <a:gd name="f1788" fmla="val 2601522"/>
                <a:gd name="f1789" fmla="val 565747"/>
                <a:gd name="f1790" fmla="val 585656"/>
                <a:gd name="f1791" fmla="val 2573542"/>
                <a:gd name="f1792" fmla="val 2565473"/>
                <a:gd name="f1793" fmla="val 256288"/>
                <a:gd name="f1794" fmla="val 264358"/>
                <a:gd name="f1795" fmla="val 236379"/>
                <a:gd name="f1796" fmla="val 228309"/>
                <a:gd name="f1797" fmla="val 551669"/>
                <a:gd name="f1798" fmla="val 559738"/>
                <a:gd name="f1799" fmla="val 579648"/>
                <a:gd name="f1800" fmla="val 545661"/>
                <a:gd name="f1801" fmla="val 553731"/>
                <a:gd name="f1802" fmla="val 573640"/>
                <a:gd name="f1803" fmla="val 736939"/>
                <a:gd name="f1804" fmla="val 745009"/>
                <a:gd name="f1805" fmla="val 717030"/>
                <a:gd name="f1806" fmla="val 708960"/>
                <a:gd name="f1807" fmla="val 3136246"/>
                <a:gd name="f1808" fmla="val 539653"/>
                <a:gd name="f1809" fmla="val 3146201"/>
                <a:gd name="f1810" fmla="val 547723"/>
                <a:gd name="f1811" fmla="val 567632"/>
                <a:gd name="f1812" fmla="val 3126291"/>
                <a:gd name="f1813" fmla="val 3118221"/>
                <a:gd name="f1814" fmla="val 3014022"/>
                <a:gd name="f1815" fmla="val 2994112"/>
                <a:gd name="f1816" fmla="val 2986043"/>
                <a:gd name="f1817" fmla="val 841767"/>
                <a:gd name="f1818" fmla="val 847146"/>
                <a:gd name="f1819" fmla="val 545033"/>
                <a:gd name="f1820" fmla="val 558306"/>
                <a:gd name="f1821" fmla="val 828494"/>
                <a:gd name="f1822" fmla="val 823114"/>
                <a:gd name="f1823" fmla="val 558305"/>
                <a:gd name="f1824" fmla="val 612829"/>
                <a:gd name="f1825" fmla="val 622784"/>
                <a:gd name="f1826" fmla="val 630854"/>
                <a:gd name="f1827" fmla="val 602875"/>
                <a:gd name="f1828" fmla="val 594805"/>
                <a:gd name="f1829" fmla="val 6014143"/>
                <a:gd name="f1830" fmla="val 533645"/>
                <a:gd name="f1831" fmla="val 6024098"/>
                <a:gd name="f1832" fmla="val 6032168"/>
                <a:gd name="f1833" fmla="val 541715"/>
                <a:gd name="f1834" fmla="val 561624"/>
                <a:gd name="f1835" fmla="val 569694"/>
                <a:gd name="f1836" fmla="val 6004188"/>
                <a:gd name="f1837" fmla="val 5725752"/>
                <a:gd name="f1838" fmla="val 5735707"/>
                <a:gd name="f1839" fmla="val 5743777"/>
                <a:gd name="f1840" fmla="val 5715798"/>
                <a:gd name="f1841" fmla="val 5707728"/>
                <a:gd name="f1842" fmla="val 2223009"/>
                <a:gd name="f1843" fmla="val 2232964"/>
                <a:gd name="f1844" fmla="val 2213055"/>
                <a:gd name="f1845" fmla="val 2204985"/>
                <a:gd name="f1846" fmla="val 2409261"/>
                <a:gd name="f1847" fmla="val 527636"/>
                <a:gd name="f1848" fmla="val 2419216"/>
                <a:gd name="f1849" fmla="val 2427286"/>
                <a:gd name="f1850" fmla="val 535706"/>
                <a:gd name="f1851" fmla="val 555615"/>
                <a:gd name="f1852" fmla="val 2399307"/>
                <a:gd name="f1853" fmla="val 2391237"/>
                <a:gd name="f1854" fmla="val 5527484"/>
                <a:gd name="f1855" fmla="val 521628"/>
                <a:gd name="f1856" fmla="val 5537439"/>
                <a:gd name="f1857" fmla="val 5545509"/>
                <a:gd name="f1858" fmla="val 529697"/>
                <a:gd name="f1859" fmla="val 539652"/>
                <a:gd name="f1860" fmla="val 549607"/>
                <a:gd name="f1861" fmla="val 5517529"/>
                <a:gd name="f1862" fmla="val 5509460"/>
                <a:gd name="f1863" fmla="val 4830540"/>
                <a:gd name="f1864" fmla="val 4840495"/>
                <a:gd name="f1865" fmla="val 4848565"/>
                <a:gd name="f1866" fmla="val 4820586"/>
                <a:gd name="f1867" fmla="val 4812516"/>
                <a:gd name="f1868" fmla="val 515620"/>
                <a:gd name="f1869" fmla="val 6342528"/>
                <a:gd name="f1870" fmla="val 6350598"/>
                <a:gd name="f1871" fmla="val 523690"/>
                <a:gd name="f1872" fmla="val 533644"/>
                <a:gd name="f1873" fmla="val 543599"/>
                <a:gd name="f1874" fmla="val 6342529"/>
                <a:gd name="f1875" fmla="val 6322620"/>
                <a:gd name="f1876" fmla="val 6314549"/>
                <a:gd name="f1877" fmla="val 6322619"/>
                <a:gd name="f1878" fmla="val 5893980"/>
                <a:gd name="f1879" fmla="val 509612"/>
                <a:gd name="f1880" fmla="val 5903935"/>
                <a:gd name="f1881" fmla="val 5912005"/>
                <a:gd name="f1882" fmla="val 517682"/>
                <a:gd name="f1883" fmla="val 537591"/>
                <a:gd name="f1884" fmla="val 5884025"/>
                <a:gd name="f1885" fmla="val 5875956"/>
                <a:gd name="f1886" fmla="val 1982684"/>
                <a:gd name="f1887" fmla="val 1992639"/>
                <a:gd name="f1888" fmla="val 2000709"/>
                <a:gd name="f1889" fmla="val 1972730"/>
                <a:gd name="f1890" fmla="val 5040825"/>
                <a:gd name="f1891" fmla="val 503604"/>
                <a:gd name="f1892" fmla="val 5050780"/>
                <a:gd name="f1893" fmla="val 5058850"/>
                <a:gd name="f1894" fmla="val 511674"/>
                <a:gd name="f1895" fmla="val 531583"/>
                <a:gd name="f1896" fmla="val 5030871"/>
                <a:gd name="f1897" fmla="val 5022801"/>
                <a:gd name="f1898" fmla="val 5419337"/>
                <a:gd name="f1899" fmla="val 497596"/>
                <a:gd name="f1900" fmla="val 5429292"/>
                <a:gd name="f1901" fmla="val 5437362"/>
                <a:gd name="f1902" fmla="val 505666"/>
                <a:gd name="f1903" fmla="val 515621"/>
                <a:gd name="f1904" fmla="val 525575"/>
                <a:gd name="f1905" fmla="val 5409382"/>
                <a:gd name="f1906" fmla="val 5401312"/>
                <a:gd name="f1907" fmla="val 3610889"/>
                <a:gd name="f1908" fmla="val 3620844"/>
                <a:gd name="f1909" fmla="val 3628914"/>
                <a:gd name="f1910" fmla="val 3600934"/>
                <a:gd name="f1911" fmla="val 3592865"/>
                <a:gd name="f1912" fmla="val 450609"/>
                <a:gd name="f1913" fmla="val 460564"/>
                <a:gd name="f1914" fmla="val 468634"/>
                <a:gd name="f1915" fmla="val 440655"/>
                <a:gd name="f1916" fmla="val 432585"/>
                <a:gd name="f1917" fmla="val 485580"/>
                <a:gd name="f1918" fmla="val 4642227"/>
                <a:gd name="f1919" fmla="val 4650297"/>
                <a:gd name="f1920" fmla="val 493650"/>
                <a:gd name="f1921" fmla="val 513559"/>
                <a:gd name="f1922" fmla="val 521629"/>
                <a:gd name="f1923" fmla="val 4622317"/>
                <a:gd name="f1924" fmla="val 4614248"/>
                <a:gd name="f1925" fmla="val 4389885"/>
                <a:gd name="f1926" fmla="val 4397955"/>
                <a:gd name="f1927" fmla="val 4369976"/>
                <a:gd name="f1928" fmla="val 5160987"/>
                <a:gd name="f1929" fmla="val 479571"/>
                <a:gd name="f1930" fmla="val 5170942"/>
                <a:gd name="f1931" fmla="val 5179012"/>
                <a:gd name="f1932" fmla="val 487641"/>
                <a:gd name="f1933" fmla="val 497595"/>
                <a:gd name="f1934" fmla="val 507550"/>
                <a:gd name="f1935" fmla="val 5151033"/>
                <a:gd name="f1936" fmla="val 5142963"/>
                <a:gd name="f1937" fmla="val 4241743"/>
                <a:gd name="f1938" fmla="val 4251698"/>
                <a:gd name="f1939" fmla="val 4259768"/>
                <a:gd name="f1940" fmla="val 4231788"/>
                <a:gd name="f1941" fmla="val 4223719"/>
                <a:gd name="f1942" fmla="val 3821173"/>
                <a:gd name="f1943" fmla="val 3831128"/>
                <a:gd name="f1944" fmla="val 3839198"/>
                <a:gd name="f1945" fmla="val 3811218"/>
                <a:gd name="f1946" fmla="val 3364555"/>
                <a:gd name="f1947" fmla="val 3374510"/>
                <a:gd name="f1948" fmla="val 3354600"/>
                <a:gd name="f1949" fmla="val 5299175"/>
                <a:gd name="f1950" fmla="val 473563"/>
                <a:gd name="f1951" fmla="val 5309130"/>
                <a:gd name="f1952" fmla="val 5317200"/>
                <a:gd name="f1953" fmla="val 481633"/>
                <a:gd name="f1954" fmla="val 491587"/>
                <a:gd name="f1955" fmla="val 501542"/>
                <a:gd name="f1956" fmla="val 5289220"/>
                <a:gd name="f1957" fmla="val 5281150"/>
                <a:gd name="f1958" fmla="val 4516056"/>
                <a:gd name="f1959" fmla="val 4524126"/>
                <a:gd name="f1960" fmla="val 4496146"/>
                <a:gd name="f1961" fmla="val 4488077"/>
                <a:gd name="f1962" fmla="val 4115572"/>
                <a:gd name="f1963" fmla="val 4125527"/>
                <a:gd name="f1964" fmla="val 4133597"/>
                <a:gd name="f1965" fmla="val 4105617"/>
                <a:gd name="f1966" fmla="val 4097548"/>
                <a:gd name="f1967" fmla="val 2295107"/>
                <a:gd name="f1968" fmla="val 2305062"/>
                <a:gd name="f1969" fmla="val 2285153"/>
                <a:gd name="f1970" fmla="val 2277083"/>
                <a:gd name="f1971" fmla="val 2889912"/>
                <a:gd name="f1972" fmla="val 467555"/>
                <a:gd name="f1973" fmla="val 2899867"/>
                <a:gd name="f1974" fmla="val 2907937"/>
                <a:gd name="f1975" fmla="val 475625"/>
                <a:gd name="f1976" fmla="val 495534"/>
                <a:gd name="f1977" fmla="val 2879957"/>
                <a:gd name="f1978" fmla="val 2108855"/>
                <a:gd name="f1979" fmla="val 2118810"/>
                <a:gd name="f1980" fmla="val 2126880"/>
                <a:gd name="f1981" fmla="val 2098901"/>
                <a:gd name="f1982" fmla="val 2090831"/>
                <a:gd name="f1983" fmla="val 1616189"/>
                <a:gd name="f1984" fmla="val 1626143"/>
                <a:gd name="f1985" fmla="val 1634213"/>
                <a:gd name="f1986" fmla="val 1606234"/>
                <a:gd name="f1987" fmla="val 1598164"/>
                <a:gd name="f1988" fmla="val 330447"/>
                <a:gd name="f1989" fmla="val 340402"/>
                <a:gd name="f1990" fmla="val 348472"/>
                <a:gd name="f1991" fmla="val 320493"/>
                <a:gd name="f1992" fmla="val 461547"/>
                <a:gd name="f1993" fmla="val 469616"/>
                <a:gd name="f1994" fmla="val 489526"/>
                <a:gd name="f1995" fmla="val 6224427"/>
                <a:gd name="f1996" fmla="val 455539"/>
                <a:gd name="f1997" fmla="val 6234382"/>
                <a:gd name="f1998" fmla="val 6242452"/>
                <a:gd name="f1999" fmla="val 463609"/>
                <a:gd name="f2000" fmla="val 483518"/>
                <a:gd name="f2001" fmla="val 491588"/>
                <a:gd name="f2002" fmla="val 6214472"/>
                <a:gd name="f2003" fmla="val 6206403"/>
                <a:gd name="f2004" fmla="val 3496734"/>
                <a:gd name="f2005" fmla="val 3506689"/>
                <a:gd name="f2006" fmla="val 3486779"/>
                <a:gd name="f2007" fmla="val 3478709"/>
                <a:gd name="f2008" fmla="val 449531"/>
                <a:gd name="f2009" fmla="val 2737648"/>
                <a:gd name="f2010" fmla="val 2745718"/>
                <a:gd name="f2011" fmla="val 457601"/>
                <a:gd name="f2012" fmla="val 477510"/>
                <a:gd name="f2013" fmla="val 2717739"/>
                <a:gd name="f2014" fmla="val 2709669"/>
                <a:gd name="f2015" fmla="val 2607530"/>
                <a:gd name="f2016" fmla="val 2617485"/>
                <a:gd name="f2017" fmla="val 2597576"/>
                <a:gd name="f2018" fmla="val 2589506"/>
                <a:gd name="f2019" fmla="val 5797850"/>
                <a:gd name="f2020" fmla="val 443523"/>
                <a:gd name="f2021" fmla="val 5807805"/>
                <a:gd name="f2022" fmla="val 5815875"/>
                <a:gd name="f2023" fmla="val 451593"/>
                <a:gd name="f2024" fmla="val 471502"/>
                <a:gd name="f2025" fmla="val 479572"/>
                <a:gd name="f2026" fmla="val 5787895"/>
                <a:gd name="f2027" fmla="val 5779826"/>
                <a:gd name="f2028" fmla="val 5653655"/>
                <a:gd name="f2029" fmla="val 5663610"/>
                <a:gd name="f2030" fmla="val 5671680"/>
                <a:gd name="f2031" fmla="val 5643700"/>
                <a:gd name="f2032" fmla="val 5635631"/>
                <a:gd name="f2033" fmla="val 96129"/>
                <a:gd name="f2034" fmla="val 437514"/>
                <a:gd name="f2035" fmla="val 106084"/>
                <a:gd name="f2036" fmla="val 114154"/>
                <a:gd name="f2037" fmla="val 445584"/>
                <a:gd name="f2038" fmla="val 465493"/>
                <a:gd name="f2039" fmla="val 86175"/>
                <a:gd name="f2040" fmla="val 78105"/>
                <a:gd name="f2041" fmla="val 431506"/>
                <a:gd name="f2042" fmla="val 439575"/>
                <a:gd name="f2043" fmla="val 449530"/>
                <a:gd name="f2044" fmla="val 459485"/>
                <a:gd name="f2045" fmla="val 2493375"/>
                <a:gd name="f2046" fmla="val 2503330"/>
                <a:gd name="f2047" fmla="val 2483420"/>
                <a:gd name="f2048" fmla="val 216292"/>
                <a:gd name="f2049" fmla="val 226247"/>
                <a:gd name="f2050" fmla="val 234317"/>
                <a:gd name="f2051" fmla="val 206338"/>
                <a:gd name="f2052" fmla="val 198268"/>
                <a:gd name="f2053" fmla="val 4758442"/>
                <a:gd name="f2054" fmla="val 425498"/>
                <a:gd name="f2055" fmla="val 4768397"/>
                <a:gd name="f2056" fmla="val 4776467"/>
                <a:gd name="f2057" fmla="val 433568"/>
                <a:gd name="f2058" fmla="val 443522"/>
                <a:gd name="f2059" fmla="val 453477"/>
                <a:gd name="f2060" fmla="val 4748487"/>
                <a:gd name="f2061" fmla="val 4740417"/>
                <a:gd name="f2062" fmla="val 1453968"/>
                <a:gd name="f2063" fmla="val 1463923"/>
                <a:gd name="f2064" fmla="val 1471993"/>
                <a:gd name="f2065" fmla="val 1444014"/>
                <a:gd name="f2066" fmla="val 1435944"/>
                <a:gd name="f2067" fmla="val 562703"/>
                <a:gd name="f2068" fmla="val 570773"/>
                <a:gd name="f2069" fmla="val 542794"/>
                <a:gd name="f2070" fmla="val 419490"/>
                <a:gd name="f2071" fmla="val 427560"/>
                <a:gd name="f2072" fmla="val 447469"/>
                <a:gd name="f2073" fmla="val 413482"/>
                <a:gd name="f2074" fmla="val 421552"/>
                <a:gd name="f2075" fmla="val 441461"/>
                <a:gd name="f2076" fmla="val 407474"/>
                <a:gd name="f2077" fmla="val 415544"/>
                <a:gd name="f2078" fmla="val 425499"/>
                <a:gd name="f2079" fmla="val 435453"/>
                <a:gd name="f2080" fmla="val 401466"/>
                <a:gd name="f2081" fmla="val 409535"/>
                <a:gd name="f2082" fmla="val 429445"/>
                <a:gd name="f2083" fmla="val 437515"/>
                <a:gd name="f2084" fmla="val 1970668"/>
                <a:gd name="f2085" fmla="val 1980623"/>
                <a:gd name="f2086" fmla="val 1988693"/>
                <a:gd name="f2087" fmla="val 1960714"/>
                <a:gd name="f2088" fmla="val 1952644"/>
                <a:gd name="f2089" fmla="val 5533492"/>
                <a:gd name="f2090" fmla="val 395457"/>
                <a:gd name="f2091" fmla="val 5543447"/>
                <a:gd name="f2092" fmla="val 5551517"/>
                <a:gd name="f2093" fmla="val 403527"/>
                <a:gd name="f2094" fmla="val 413481"/>
                <a:gd name="f2095" fmla="val 423436"/>
                <a:gd name="f2096" fmla="val 5523537"/>
                <a:gd name="f2097" fmla="val 5515468"/>
                <a:gd name="f2098" fmla="val 2373213"/>
                <a:gd name="f2099" fmla="val 2383168"/>
                <a:gd name="f2100" fmla="val 2391238"/>
                <a:gd name="f2101" fmla="val 2363259"/>
                <a:gd name="f2102" fmla="val 787065"/>
                <a:gd name="f2103" fmla="val 797020"/>
                <a:gd name="f2104" fmla="val 777111"/>
                <a:gd name="f2105" fmla="val 769041"/>
                <a:gd name="f2106" fmla="val 6344591"/>
                <a:gd name="f2107" fmla="val 389449"/>
                <a:gd name="f2108" fmla="val 6354545"/>
                <a:gd name="f2109" fmla="val 6362615"/>
                <a:gd name="f2110" fmla="val 397519"/>
                <a:gd name="f2111" fmla="val 407473"/>
                <a:gd name="f2112" fmla="val 417428"/>
                <a:gd name="f2113" fmla="val 6354546"/>
                <a:gd name="f2114" fmla="val 6334636"/>
                <a:gd name="f2115" fmla="val 6326566"/>
                <a:gd name="f2116" fmla="val 6334635"/>
                <a:gd name="f2117" fmla="val 5407321"/>
                <a:gd name="f2118" fmla="val 383441"/>
                <a:gd name="f2119" fmla="val 5417276"/>
                <a:gd name="f2120" fmla="val 5425346"/>
                <a:gd name="f2121" fmla="val 391511"/>
                <a:gd name="f2122" fmla="val 401465"/>
                <a:gd name="f2123" fmla="val 411420"/>
                <a:gd name="f2124" fmla="val 5397366"/>
                <a:gd name="f2125" fmla="val 5389297"/>
                <a:gd name="f2126" fmla="val 5233085"/>
                <a:gd name="f2127" fmla="val 5243040"/>
                <a:gd name="f2128" fmla="val 5251110"/>
                <a:gd name="f2129" fmla="val 5223130"/>
                <a:gd name="f2130" fmla="val 5215061"/>
                <a:gd name="f2131" fmla="val 4956711"/>
                <a:gd name="f2132" fmla="val 4966666"/>
                <a:gd name="f2133" fmla="val 4974736"/>
                <a:gd name="f2134" fmla="val 4946756"/>
                <a:gd name="f2135" fmla="val 4938687"/>
                <a:gd name="f2136" fmla="val 377433"/>
                <a:gd name="f2137" fmla="val 385503"/>
                <a:gd name="f2138" fmla="val 395458"/>
                <a:gd name="f2139" fmla="val 405412"/>
                <a:gd name="f2140" fmla="val 5082882"/>
                <a:gd name="f2141" fmla="val 371425"/>
                <a:gd name="f2142" fmla="val 5092837"/>
                <a:gd name="f2143" fmla="val 5100907"/>
                <a:gd name="f2144" fmla="val 379494"/>
                <a:gd name="f2145" fmla="val 399404"/>
                <a:gd name="f2146" fmla="val 5072927"/>
                <a:gd name="f2147" fmla="val 5064858"/>
                <a:gd name="f2148" fmla="val 4638280"/>
                <a:gd name="f2149" fmla="val 4648235"/>
                <a:gd name="f2150" fmla="val 4628325"/>
                <a:gd name="f2151" fmla="val 4620255"/>
                <a:gd name="f2152" fmla="val 4299763"/>
                <a:gd name="f2153" fmla="val 4307833"/>
                <a:gd name="f2154" fmla="val 4279854"/>
                <a:gd name="f2155" fmla="val 4271784"/>
                <a:gd name="f2156" fmla="val 3286449"/>
                <a:gd name="f2157" fmla="val 3296404"/>
                <a:gd name="f2158" fmla="val 3276494"/>
                <a:gd name="f2159" fmla="val 3268424"/>
                <a:gd name="f2160" fmla="val 2214940"/>
                <a:gd name="f2161" fmla="val 2195031"/>
                <a:gd name="f2162" fmla="val 2186961"/>
                <a:gd name="f2163" fmla="val 442540"/>
                <a:gd name="f2164" fmla="val 450610"/>
                <a:gd name="f2165" fmla="val 422631"/>
                <a:gd name="f2166" fmla="val 4037466"/>
                <a:gd name="f2167" fmla="val 365417"/>
                <a:gd name="f2168" fmla="val 4047421"/>
                <a:gd name="f2169" fmla="val 373487"/>
                <a:gd name="f2170" fmla="val 393396"/>
                <a:gd name="f2171" fmla="val 4027511"/>
                <a:gd name="f2172" fmla="val 4019441"/>
                <a:gd name="f2173" fmla="val 2953941"/>
                <a:gd name="f2174" fmla="val 2962011"/>
                <a:gd name="f2175" fmla="val 2934031"/>
                <a:gd name="f2176" fmla="val 2925962"/>
                <a:gd name="f2177" fmla="val 2821762"/>
                <a:gd name="f2178" fmla="val 2829832"/>
                <a:gd name="f2179" fmla="val 2801853"/>
                <a:gd name="f2180" fmla="val 2793783"/>
                <a:gd name="f2181" fmla="val 5899988"/>
                <a:gd name="f2182" fmla="val 353401"/>
                <a:gd name="f2183" fmla="val 5909943"/>
                <a:gd name="f2184" fmla="val 5918013"/>
                <a:gd name="f2185" fmla="val 361471"/>
                <a:gd name="f2186" fmla="val 381380"/>
                <a:gd name="f2187" fmla="val 389450"/>
                <a:gd name="f2188" fmla="val 5890033"/>
                <a:gd name="f2189" fmla="val 5881963"/>
                <a:gd name="f2190" fmla="val 4518117"/>
                <a:gd name="f2191" fmla="val 4528072"/>
                <a:gd name="f2192" fmla="val 4536142"/>
                <a:gd name="f2193" fmla="val 4508162"/>
                <a:gd name="f2194" fmla="val 4500092"/>
                <a:gd name="f2195" fmla="val 4403962"/>
                <a:gd name="f2196" fmla="val 4413917"/>
                <a:gd name="f2197" fmla="val 4394008"/>
                <a:gd name="f2198" fmla="val 4385938"/>
                <a:gd name="f2199" fmla="val 4151621"/>
                <a:gd name="f2200" fmla="val 4161576"/>
                <a:gd name="f2201" fmla="val 4169646"/>
                <a:gd name="f2202" fmla="val 4141666"/>
                <a:gd name="f2203" fmla="val 3911295"/>
                <a:gd name="f2204" fmla="val 347392"/>
                <a:gd name="f2205" fmla="val 3921250"/>
                <a:gd name="f2206" fmla="val 355462"/>
                <a:gd name="f2207" fmla="val 375371"/>
                <a:gd name="f2208" fmla="val 3901340"/>
                <a:gd name="f2209" fmla="val 3893271"/>
                <a:gd name="f2210" fmla="val 1345823"/>
                <a:gd name="f2211" fmla="val 1355777"/>
                <a:gd name="f2212" fmla="val 1363847"/>
                <a:gd name="f2213" fmla="val 1335868"/>
                <a:gd name="f2214" fmla="val 1327798"/>
                <a:gd name="f2215" fmla="val 1556107"/>
                <a:gd name="f2216" fmla="val 341384"/>
                <a:gd name="f2217" fmla="val 1566061"/>
                <a:gd name="f2218" fmla="val 1574131"/>
                <a:gd name="f2219" fmla="val 349453"/>
                <a:gd name="f2220" fmla="val 359408"/>
                <a:gd name="f2221" fmla="val 369363"/>
                <a:gd name="f2222" fmla="val 1546152"/>
                <a:gd name="f2223" fmla="val 316369"/>
                <a:gd name="f2224" fmla="val 324439"/>
                <a:gd name="f2225" fmla="val 296460"/>
                <a:gd name="f2226" fmla="val 288390"/>
                <a:gd name="f2227" fmla="val 335376"/>
                <a:gd name="f2228" fmla="val 6216358"/>
                <a:gd name="f2229" fmla="val 6224428"/>
                <a:gd name="f2230" fmla="val 343446"/>
                <a:gd name="f2231" fmla="val 353400"/>
                <a:gd name="f2232" fmla="val 363355"/>
                <a:gd name="f2233" fmla="val 6196449"/>
                <a:gd name="f2234" fmla="val 6188379"/>
                <a:gd name="f2235" fmla="val 1680216"/>
                <a:gd name="f2236" fmla="val 1660307"/>
                <a:gd name="f2237" fmla="val 1652237"/>
                <a:gd name="f2238" fmla="val 5767809"/>
                <a:gd name="f2239" fmla="val 329368"/>
                <a:gd name="f2240" fmla="val 5777764"/>
                <a:gd name="f2241" fmla="val 5785834"/>
                <a:gd name="f2242" fmla="val 337438"/>
                <a:gd name="f2243" fmla="val 357347"/>
                <a:gd name="f2244" fmla="val 5757854"/>
                <a:gd name="f2245" fmla="val 5749785"/>
                <a:gd name="f2246" fmla="val 3807096"/>
                <a:gd name="f2247" fmla="val 3787186"/>
                <a:gd name="f2248" fmla="val 3779116"/>
                <a:gd name="f2249" fmla="val 1898570"/>
                <a:gd name="f2250" fmla="val 1908525"/>
                <a:gd name="f2251" fmla="val 1916595"/>
                <a:gd name="f2252" fmla="val 1888616"/>
                <a:gd name="f2253" fmla="val 1880546"/>
                <a:gd name="f2254" fmla="val 66089"/>
                <a:gd name="f2255" fmla="val 323360"/>
                <a:gd name="f2256" fmla="val 76044"/>
                <a:gd name="f2257" fmla="val 84114"/>
                <a:gd name="f2258" fmla="val 331430"/>
                <a:gd name="f2259" fmla="val 351339"/>
                <a:gd name="f2260" fmla="val 359409"/>
                <a:gd name="f2261" fmla="val 56135"/>
                <a:gd name="f2262" fmla="val 48065"/>
                <a:gd name="f2263" fmla="val 5647646"/>
                <a:gd name="f2264" fmla="val 317352"/>
                <a:gd name="f2265" fmla="val 5657601"/>
                <a:gd name="f2266" fmla="val 5665671"/>
                <a:gd name="f2267" fmla="val 325422"/>
                <a:gd name="f2268" fmla="val 335377"/>
                <a:gd name="f2269" fmla="val 345331"/>
                <a:gd name="f2270" fmla="val 5637691"/>
                <a:gd name="f2271" fmla="val 5629622"/>
                <a:gd name="f2272" fmla="val 3064148"/>
                <a:gd name="f2273" fmla="val 311344"/>
                <a:gd name="f2274" fmla="val 3074103"/>
                <a:gd name="f2275" fmla="val 3082173"/>
                <a:gd name="f2276" fmla="val 319413"/>
                <a:gd name="f2277" fmla="val 339323"/>
                <a:gd name="f2278" fmla="val 347393"/>
                <a:gd name="f2279" fmla="val 3054193"/>
                <a:gd name="f2280" fmla="val 3046124"/>
                <a:gd name="f2281" fmla="val 2553457"/>
                <a:gd name="f2282" fmla="val 2563412"/>
                <a:gd name="f2283" fmla="val 2571482"/>
                <a:gd name="f2284" fmla="val 2543502"/>
                <a:gd name="f2285" fmla="val 2535433"/>
                <a:gd name="f2286" fmla="val 305335"/>
                <a:gd name="f2287" fmla="val 6108212"/>
                <a:gd name="f2288" fmla="val 6116282"/>
                <a:gd name="f2289" fmla="val 313405"/>
                <a:gd name="f2290" fmla="val 323359"/>
                <a:gd name="f2291" fmla="val 333314"/>
                <a:gd name="f2292" fmla="val 6088302"/>
                <a:gd name="f2293" fmla="val 6080233"/>
                <a:gd name="f2294" fmla="val 1241622"/>
                <a:gd name="f2295" fmla="val 1249692"/>
                <a:gd name="f2296" fmla="val 1221713"/>
                <a:gd name="f2297" fmla="val 1213643"/>
                <a:gd name="f2298" fmla="val 174235"/>
                <a:gd name="f2299" fmla="val 184190"/>
                <a:gd name="f2300" fmla="val 192260"/>
                <a:gd name="f2301" fmla="val 164281"/>
                <a:gd name="f2302" fmla="val 156211"/>
                <a:gd name="f2303" fmla="val 299327"/>
                <a:gd name="f2304" fmla="val 307397"/>
                <a:gd name="f2305" fmla="val 317351"/>
                <a:gd name="f2306" fmla="val 327306"/>
                <a:gd name="f2307" fmla="val 5347240"/>
                <a:gd name="f2308" fmla="val 293319"/>
                <a:gd name="f2309" fmla="val 5357195"/>
                <a:gd name="f2310" fmla="val 5365265"/>
                <a:gd name="f2311" fmla="val 301389"/>
                <a:gd name="f2312" fmla="val 311343"/>
                <a:gd name="f2313" fmla="val 321298"/>
                <a:gd name="f2314" fmla="val 5337285"/>
                <a:gd name="f2315" fmla="val 5329216"/>
                <a:gd name="f2316" fmla="val 2301115"/>
                <a:gd name="f2317" fmla="val 2311070"/>
                <a:gd name="f2318" fmla="val 2291161"/>
                <a:gd name="f2319" fmla="val 2283091"/>
                <a:gd name="f2320" fmla="val 1447960"/>
                <a:gd name="f2321" fmla="val 1457915"/>
                <a:gd name="f2322" fmla="val 1465985"/>
                <a:gd name="f2323" fmla="val 1438006"/>
                <a:gd name="f2324" fmla="val 287311"/>
                <a:gd name="f2325" fmla="val 6336521"/>
                <a:gd name="f2326" fmla="val 295381"/>
                <a:gd name="f2327" fmla="val 305336"/>
                <a:gd name="f2328" fmla="val 315290"/>
                <a:gd name="f2329" fmla="val 6336522"/>
                <a:gd name="f2330" fmla="val 6316612"/>
                <a:gd name="f2331" fmla="val 6308542"/>
                <a:gd name="f2332" fmla="val 6316611"/>
                <a:gd name="f2333" fmla="val 5503451"/>
                <a:gd name="f2334" fmla="val 5513406"/>
                <a:gd name="f2335" fmla="val 5521476"/>
                <a:gd name="f2336" fmla="val 5493496"/>
                <a:gd name="f2337" fmla="val 5485427"/>
                <a:gd name="f2338" fmla="val 1808448"/>
                <a:gd name="f2339" fmla="val 1818403"/>
                <a:gd name="f2340" fmla="val 1826473"/>
                <a:gd name="f2341" fmla="val 1798494"/>
                <a:gd name="f2342" fmla="val 1790424"/>
                <a:gd name="f2343" fmla="val 4710377"/>
                <a:gd name="f2344" fmla="val 275295"/>
                <a:gd name="f2345" fmla="val 4720332"/>
                <a:gd name="f2346" fmla="val 4728402"/>
                <a:gd name="f2347" fmla="val 283365"/>
                <a:gd name="f2348" fmla="val 303274"/>
                <a:gd name="f2349" fmla="val 4700423"/>
                <a:gd name="f2350" fmla="val 4692353"/>
                <a:gd name="f2351" fmla="val 269287"/>
                <a:gd name="f2352" fmla="val 4972674"/>
                <a:gd name="f2353" fmla="val 4980744"/>
                <a:gd name="f2354" fmla="val 277357"/>
                <a:gd name="f2355" fmla="val 297266"/>
                <a:gd name="f2356" fmla="val 4952764"/>
                <a:gd name="f2357" fmla="val 3652945"/>
                <a:gd name="f2358" fmla="val 3662900"/>
                <a:gd name="f2359" fmla="val 3670970"/>
                <a:gd name="f2360" fmla="val 3642991"/>
                <a:gd name="f2361" fmla="val 1123520"/>
                <a:gd name="f2362" fmla="val 1133475"/>
                <a:gd name="f2363" fmla="val 1141545"/>
                <a:gd name="f2364" fmla="val 1113566"/>
                <a:gd name="f2365" fmla="val 1105496"/>
                <a:gd name="f2366" fmla="val 5112922"/>
                <a:gd name="f2367" fmla="val 263279"/>
                <a:gd name="f2368" fmla="val 5122877"/>
                <a:gd name="f2369" fmla="val 5130947"/>
                <a:gd name="f2370" fmla="val 271349"/>
                <a:gd name="f2371" fmla="val 281303"/>
                <a:gd name="f2372" fmla="val 291258"/>
                <a:gd name="f2373" fmla="val 299328"/>
                <a:gd name="f2374" fmla="val 5102967"/>
                <a:gd name="f2375" fmla="val 5094898"/>
                <a:gd name="f2376" fmla="val 4217710"/>
                <a:gd name="f2377" fmla="val 4227665"/>
                <a:gd name="f2378" fmla="val 4207755"/>
                <a:gd name="f2379" fmla="val 4199685"/>
                <a:gd name="f2380" fmla="val 5996118"/>
                <a:gd name="f2381" fmla="val 257270"/>
                <a:gd name="f2382" fmla="val 6006073"/>
                <a:gd name="f2383" fmla="val 265340"/>
                <a:gd name="f2384" fmla="val 285249"/>
                <a:gd name="f2385" fmla="val 5986164"/>
                <a:gd name="f2386" fmla="val 4584206"/>
                <a:gd name="f2387" fmla="val 4594161"/>
                <a:gd name="f2388" fmla="val 4574252"/>
                <a:gd name="f2389" fmla="val 2156921"/>
                <a:gd name="f2390" fmla="val 2166875"/>
                <a:gd name="f2391" fmla="val 2174945"/>
                <a:gd name="f2392" fmla="val 2146966"/>
                <a:gd name="f2393" fmla="val 245254"/>
                <a:gd name="f2394" fmla="val 5855870"/>
                <a:gd name="f2395" fmla="val 5863940"/>
                <a:gd name="f2396" fmla="val 253324"/>
                <a:gd name="f2397" fmla="val 263278"/>
                <a:gd name="f2398" fmla="val 273233"/>
                <a:gd name="f2399" fmla="val 5835961"/>
                <a:gd name="f2400" fmla="val 2841847"/>
                <a:gd name="f2401" fmla="val 2851802"/>
                <a:gd name="f2402" fmla="val 2859872"/>
                <a:gd name="f2403" fmla="val 2831893"/>
                <a:gd name="f2404" fmla="val 4337873"/>
                <a:gd name="f2405" fmla="val 239246"/>
                <a:gd name="f2406" fmla="val 4347828"/>
                <a:gd name="f2407" fmla="val 4355898"/>
                <a:gd name="f2408" fmla="val 247316"/>
                <a:gd name="f2409" fmla="val 267225"/>
                <a:gd name="f2410" fmla="val 4327918"/>
                <a:gd name="f2411" fmla="val 4319848"/>
                <a:gd name="f2412" fmla="val 3320437"/>
                <a:gd name="f2413" fmla="val 3328507"/>
                <a:gd name="f2414" fmla="val 3300527"/>
                <a:gd name="f2415" fmla="val 233238"/>
                <a:gd name="f2416" fmla="val 241308"/>
                <a:gd name="f2417" fmla="val 251262"/>
                <a:gd name="f2418" fmla="val 261217"/>
                <a:gd name="f2419" fmla="val 227230"/>
                <a:gd name="f2420" fmla="val 235300"/>
                <a:gd name="f2421" fmla="val 245255"/>
                <a:gd name="f2422" fmla="val 255209"/>
                <a:gd name="f2423" fmla="val 270365"/>
                <a:gd name="f2424" fmla="val 280320"/>
                <a:gd name="f2425" fmla="val 260411"/>
                <a:gd name="f2426" fmla="val 252341"/>
                <a:gd name="f2427" fmla="val 221222"/>
                <a:gd name="f2428" fmla="val 3903226"/>
                <a:gd name="f2429" fmla="val 229291"/>
                <a:gd name="f2430" fmla="val 249201"/>
                <a:gd name="f2431" fmla="val 257271"/>
                <a:gd name="f2432" fmla="val 3883317"/>
                <a:gd name="f2433" fmla="val 1682277"/>
                <a:gd name="f2434" fmla="val 1692232"/>
                <a:gd name="f2435" fmla="val 1672323"/>
                <a:gd name="f2436" fmla="val 1664253"/>
                <a:gd name="f2437" fmla="val 215213"/>
                <a:gd name="f2438" fmla="val 4467991"/>
                <a:gd name="f2439" fmla="val 4476061"/>
                <a:gd name="f2440" fmla="val 223283"/>
                <a:gd name="f2441" fmla="val 233237"/>
                <a:gd name="f2442" fmla="val 243192"/>
                <a:gd name="f2443" fmla="val 4448081"/>
                <a:gd name="f2444" fmla="val 3767100"/>
                <a:gd name="f2445" fmla="val 3777055"/>
                <a:gd name="f2446" fmla="val 3757145"/>
                <a:gd name="f2447" fmla="val 3749075"/>
                <a:gd name="f2448" fmla="val 209205"/>
                <a:gd name="f2449" fmla="val 217275"/>
                <a:gd name="f2450" fmla="val 227229"/>
                <a:gd name="f2451" fmla="val 237184"/>
                <a:gd name="f2452" fmla="val 1315782"/>
                <a:gd name="f2453" fmla="val 1325736"/>
                <a:gd name="f2454" fmla="val 1333806"/>
                <a:gd name="f2455" fmla="val 1305827"/>
                <a:gd name="f2456" fmla="val 5713736"/>
                <a:gd name="f2457" fmla="val 203197"/>
                <a:gd name="f2458" fmla="val 5723691"/>
                <a:gd name="f2459" fmla="val 5731761"/>
                <a:gd name="f2460" fmla="val 211267"/>
                <a:gd name="f2461" fmla="val 221221"/>
                <a:gd name="f2462" fmla="val 231176"/>
                <a:gd name="f2463" fmla="val 5703781"/>
                <a:gd name="f2464" fmla="val 5695712"/>
                <a:gd name="f2465" fmla="val 1550098"/>
                <a:gd name="f2466" fmla="val 1560053"/>
                <a:gd name="f2467" fmla="val 1540144"/>
                <a:gd name="f2468" fmla="val 5587565"/>
                <a:gd name="f2469" fmla="val 197189"/>
                <a:gd name="f2470" fmla="val 5597520"/>
                <a:gd name="f2471" fmla="val 205259"/>
                <a:gd name="f2472" fmla="val 215214"/>
                <a:gd name="f2473" fmla="val 225168"/>
                <a:gd name="f2474" fmla="val 5577610"/>
                <a:gd name="f2475" fmla="val 5569541"/>
                <a:gd name="f2476" fmla="val 4121580"/>
                <a:gd name="f2477" fmla="val 4131535"/>
                <a:gd name="f2478" fmla="val 4139605"/>
                <a:gd name="f2479" fmla="val 4111625"/>
                <a:gd name="f2480" fmla="val 3076164"/>
                <a:gd name="f2481" fmla="val 3086119"/>
                <a:gd name="f2482" fmla="val 3066209"/>
                <a:gd name="f2483" fmla="val 3058139"/>
                <a:gd name="f2484" fmla="val 5449378"/>
                <a:gd name="f2485" fmla="val 191181"/>
                <a:gd name="f2486" fmla="val 5459333"/>
                <a:gd name="f2487" fmla="val 5467403"/>
                <a:gd name="f2488" fmla="val 199250"/>
                <a:gd name="f2489" fmla="val 219160"/>
                <a:gd name="f2490" fmla="val 5439423"/>
                <a:gd name="f2491" fmla="val 5431353"/>
                <a:gd name="f2492" fmla="val 30040"/>
                <a:gd name="f2493" fmla="val 39995"/>
                <a:gd name="f2494" fmla="val 20086"/>
                <a:gd name="f2495" fmla="val 12016"/>
                <a:gd name="f2496" fmla="val 6368623"/>
                <a:gd name="f2497" fmla="val 185173"/>
                <a:gd name="f2498" fmla="val 6378577"/>
                <a:gd name="f2499" fmla="val 193243"/>
                <a:gd name="f2500" fmla="val 213152"/>
                <a:gd name="f2501" fmla="val 6378578"/>
                <a:gd name="f2502" fmla="val 6358669"/>
                <a:gd name="f2503" fmla="val 6350599"/>
                <a:gd name="f2504" fmla="val 6358668"/>
                <a:gd name="f2505" fmla="val 179165"/>
                <a:gd name="f2506" fmla="val 187235"/>
                <a:gd name="f2507" fmla="val 207144"/>
                <a:gd name="f2508" fmla="val 634800"/>
                <a:gd name="f2509" fmla="val 614891"/>
                <a:gd name="f2510" fmla="val 167148"/>
                <a:gd name="f2511" fmla="val 175218"/>
                <a:gd name="f2512" fmla="val 195127"/>
                <a:gd name="f2513" fmla="val 5311191"/>
                <a:gd name="f2514" fmla="val 5321146"/>
                <a:gd name="f2515" fmla="val 5301237"/>
                <a:gd name="f2516" fmla="val 5293167"/>
                <a:gd name="f2517" fmla="val 3508750"/>
                <a:gd name="f2518" fmla="val 3518705"/>
                <a:gd name="f2519" fmla="val 3498796"/>
                <a:gd name="f2520" fmla="val 3490726"/>
                <a:gd name="f2521" fmla="val 1820464"/>
                <a:gd name="f2522" fmla="val 1830419"/>
                <a:gd name="f2523" fmla="val 1810510"/>
                <a:gd name="f2524" fmla="val 1423927"/>
                <a:gd name="f2525" fmla="val 1433882"/>
                <a:gd name="f2526" fmla="val 1441952"/>
                <a:gd name="f2527" fmla="val 1413973"/>
                <a:gd name="f2528" fmla="val 5100906"/>
                <a:gd name="f2529" fmla="val 161140"/>
                <a:gd name="f2530" fmla="val 5110861"/>
                <a:gd name="f2531" fmla="val 5118931"/>
                <a:gd name="f2532" fmla="val 169209"/>
                <a:gd name="f2533" fmla="val 179164"/>
                <a:gd name="f2534" fmla="val 189119"/>
                <a:gd name="f2535" fmla="val 5090952"/>
                <a:gd name="f2536" fmla="val 1189610"/>
                <a:gd name="f2537" fmla="val 1199565"/>
                <a:gd name="f2538" fmla="val 1207635"/>
                <a:gd name="f2539" fmla="val 1179656"/>
                <a:gd name="f2540" fmla="val 1171586"/>
                <a:gd name="f2541" fmla="val 132178"/>
                <a:gd name="f2542" fmla="val 142133"/>
                <a:gd name="f2543" fmla="val 122224"/>
                <a:gd name="f2544" fmla="val 4968727"/>
                <a:gd name="f2545" fmla="val 155132"/>
                <a:gd name="f2546" fmla="val 4978682"/>
                <a:gd name="f2547" fmla="val 163202"/>
                <a:gd name="f2548" fmla="val 173156"/>
                <a:gd name="f2549" fmla="val 183111"/>
                <a:gd name="f2550" fmla="val 4958772"/>
                <a:gd name="f2551" fmla="val 4950702"/>
                <a:gd name="f2552" fmla="val 1922603"/>
                <a:gd name="f2553" fmla="val 1932558"/>
                <a:gd name="f2554" fmla="val 1940628"/>
                <a:gd name="f2555" fmla="val 1912649"/>
                <a:gd name="f2556" fmla="val 929199"/>
                <a:gd name="f2557" fmla="val 937269"/>
                <a:gd name="f2558" fmla="val 909290"/>
                <a:gd name="f2559" fmla="val 901220"/>
                <a:gd name="f2560" fmla="val 5905996"/>
                <a:gd name="f2561" fmla="val 149124"/>
                <a:gd name="f2562" fmla="val 5915951"/>
                <a:gd name="f2563" fmla="val 5924021"/>
                <a:gd name="f2564" fmla="val 157194"/>
                <a:gd name="f2565" fmla="val 177103"/>
                <a:gd name="f2566" fmla="val 5896042"/>
                <a:gd name="f2567" fmla="val 5887972"/>
                <a:gd name="f2568" fmla="val 4654243"/>
                <a:gd name="f2569" fmla="val 4662313"/>
                <a:gd name="f2570" fmla="val 4634334"/>
                <a:gd name="f2571" fmla="val 4626264"/>
                <a:gd name="f2572" fmla="val 2136834"/>
                <a:gd name="f2573" fmla="val 2144904"/>
                <a:gd name="f2574" fmla="val 2116925"/>
                <a:gd name="f2575" fmla="val 366495"/>
                <a:gd name="f2576" fmla="val 376450"/>
                <a:gd name="f2577" fmla="val 356541"/>
                <a:gd name="f2578" fmla="val 348471"/>
                <a:gd name="f2579" fmla="val 143116"/>
                <a:gd name="f2580" fmla="val 151186"/>
                <a:gd name="f2581" fmla="val 171095"/>
                <a:gd name="f2582" fmla="val 3236323"/>
                <a:gd name="f2583" fmla="val 3244393"/>
                <a:gd name="f2584" fmla="val 3216413"/>
                <a:gd name="f2585" fmla="val 3208343"/>
                <a:gd name="f2586" fmla="val 131100"/>
                <a:gd name="f2587" fmla="val 139169"/>
                <a:gd name="f2588" fmla="val 159079"/>
                <a:gd name="f2589" fmla="val 167149"/>
                <a:gd name="f2590" fmla="val 4536141"/>
                <a:gd name="f2591" fmla="val 119083"/>
                <a:gd name="f2592" fmla="val 4546096"/>
                <a:gd name="f2593" fmla="val 4554166"/>
                <a:gd name="f2594" fmla="val 127153"/>
                <a:gd name="f2595" fmla="val 137107"/>
                <a:gd name="f2596" fmla="val 147062"/>
                <a:gd name="f2597" fmla="val 4526186"/>
                <a:gd name="f2598" fmla="val 113075"/>
                <a:gd name="f2599" fmla="val 6030106"/>
                <a:gd name="f2600" fmla="val 6038176"/>
                <a:gd name="f2601" fmla="val 121145"/>
                <a:gd name="f2602" fmla="val 131099"/>
                <a:gd name="f2603" fmla="val 141054"/>
                <a:gd name="f2604" fmla="val 6010196"/>
                <a:gd name="f2605" fmla="val 5209053"/>
                <a:gd name="f2606" fmla="val 5219008"/>
                <a:gd name="f2607" fmla="val 5227078"/>
                <a:gd name="f2608" fmla="val 5199098"/>
                <a:gd name="f2609" fmla="val 5191028"/>
                <a:gd name="f2610" fmla="val 2875835"/>
                <a:gd name="f2611" fmla="val 2883905"/>
                <a:gd name="f2612" fmla="val 2855925"/>
                <a:gd name="f2613" fmla="val 2847855"/>
                <a:gd name="f2614" fmla="val 2751725"/>
                <a:gd name="f2615" fmla="val 2761680"/>
                <a:gd name="f2616" fmla="val 2741771"/>
                <a:gd name="f2617" fmla="val 2733701"/>
                <a:gd name="f2618" fmla="val 107067"/>
                <a:gd name="f2619" fmla="val 115137"/>
                <a:gd name="f2620" fmla="val 125092"/>
                <a:gd name="f2621" fmla="val 135046"/>
                <a:gd name="f2622" fmla="val 4065446"/>
                <a:gd name="f2623" fmla="val 4073516"/>
                <a:gd name="f2624" fmla="val 4045536"/>
                <a:gd name="f2625" fmla="val 4037467"/>
                <a:gd name="f2626" fmla="val 3917303"/>
                <a:gd name="f2627" fmla="val 3927258"/>
                <a:gd name="f2628" fmla="val 3907348"/>
                <a:gd name="f2629" fmla="val 3899278"/>
                <a:gd name="f2630" fmla="val 3356486"/>
                <a:gd name="f2631" fmla="val 3364556"/>
                <a:gd name="f2632" fmla="val 3336576"/>
                <a:gd name="f2633" fmla="val 2034696"/>
                <a:gd name="f2634" fmla="val 2042766"/>
                <a:gd name="f2635" fmla="val 2014787"/>
                <a:gd name="f2636" fmla="val 240325"/>
                <a:gd name="f2637" fmla="val 250280"/>
                <a:gd name="f2638" fmla="val 258350"/>
                <a:gd name="f2639" fmla="val 230371"/>
                <a:gd name="f2640" fmla="val 222301"/>
                <a:gd name="f2641" fmla="val 3761092"/>
                <a:gd name="f2642" fmla="val 101059"/>
                <a:gd name="f2643" fmla="val 3771047"/>
                <a:gd name="f2644" fmla="val 3779117"/>
                <a:gd name="f2645" fmla="val 109128"/>
                <a:gd name="f2646" fmla="val 129038"/>
                <a:gd name="f2647" fmla="val 137108"/>
                <a:gd name="f2648" fmla="val 3751137"/>
                <a:gd name="f2649" fmla="val 1584086"/>
                <a:gd name="f2650" fmla="val 1592156"/>
                <a:gd name="f2651" fmla="val 1564177"/>
                <a:gd name="f2652" fmla="val 5611598"/>
                <a:gd name="f2653" fmla="val 89043"/>
                <a:gd name="f2654" fmla="val 5621553"/>
                <a:gd name="f2655" fmla="val 5629623"/>
                <a:gd name="f2656" fmla="val 97113"/>
                <a:gd name="f2657" fmla="val 117022"/>
                <a:gd name="f2658" fmla="val 5601644"/>
                <a:gd name="f2659" fmla="val 5593574"/>
                <a:gd name="f2660" fmla="val 2992051"/>
                <a:gd name="f2661" fmla="val 3002006"/>
                <a:gd name="f2662" fmla="val 3010076"/>
                <a:gd name="f2663" fmla="val 2982097"/>
                <a:gd name="f2664" fmla="val 2974027"/>
                <a:gd name="f2665" fmla="val 83034"/>
                <a:gd name="f2666" fmla="val 91104"/>
                <a:gd name="f2667" fmla="val 101058"/>
                <a:gd name="f2668" fmla="val 111013"/>
                <a:gd name="f2669" fmla="val 6252407"/>
                <a:gd name="f2670" fmla="val 6260477"/>
                <a:gd name="f2671" fmla="val 6232498"/>
                <a:gd name="f2672" fmla="val 4884613"/>
                <a:gd name="f2673" fmla="val 4894568"/>
                <a:gd name="f2674" fmla="val 4902638"/>
                <a:gd name="f2675" fmla="val 4874659"/>
                <a:gd name="f2676" fmla="val 4866589"/>
                <a:gd name="f2677" fmla="val 3128176"/>
                <a:gd name="f2678" fmla="val 3108267"/>
                <a:gd name="f2679" fmla="val 3100197"/>
                <a:gd name="f2680" fmla="val 2619546"/>
                <a:gd name="f2681" fmla="val 2629501"/>
                <a:gd name="f2682" fmla="val 2637571"/>
                <a:gd name="f2683" fmla="val 2609591"/>
                <a:gd name="f2684" fmla="val 702951"/>
                <a:gd name="f2685" fmla="val 712906"/>
                <a:gd name="f2686" fmla="val 720976"/>
                <a:gd name="f2687" fmla="val 692997"/>
                <a:gd name="f2688" fmla="val 684927"/>
                <a:gd name="f2689" fmla="val 2319139"/>
                <a:gd name="f2690" fmla="val 65010"/>
                <a:gd name="f2691" fmla="val 2329094"/>
                <a:gd name="f2692" fmla="val 2337164"/>
                <a:gd name="f2693" fmla="val 73080"/>
                <a:gd name="f2694" fmla="val 92989"/>
                <a:gd name="f2695" fmla="val 2309185"/>
                <a:gd name="f2696" fmla="val 564765"/>
                <a:gd name="f2697" fmla="val 574719"/>
                <a:gd name="f2698" fmla="val 554810"/>
                <a:gd name="f2699" fmla="val 546740"/>
                <a:gd name="f2700" fmla="val 18024"/>
                <a:gd name="f2701" fmla="val 27979"/>
                <a:gd name="f2702" fmla="val 36049"/>
                <a:gd name="f2703" fmla="val 8070"/>
                <a:gd name="f2704" fmla="val 59002"/>
                <a:gd name="f2705" fmla="val 67072"/>
                <a:gd name="f2706" fmla="val 77026"/>
                <a:gd name="f2707" fmla="val 86981"/>
                <a:gd name="f2708" fmla="val 95051"/>
                <a:gd name="f2709" fmla="val 3500681"/>
                <a:gd name="f2710" fmla="val 3508751"/>
                <a:gd name="f2711" fmla="val 3480771"/>
                <a:gd name="f2712" fmla="val 3472702"/>
                <a:gd name="f2713" fmla="val 2192969"/>
                <a:gd name="f2714" fmla="val 46987"/>
                <a:gd name="f2715" fmla="val 2202924"/>
                <a:gd name="f2716" fmla="val 2210994"/>
                <a:gd name="f2717" fmla="val 55057"/>
                <a:gd name="f2718" fmla="val 65012"/>
                <a:gd name="f2719" fmla="val 74966"/>
                <a:gd name="f2720" fmla="val 83036"/>
                <a:gd name="f2721" fmla="val 2183015"/>
                <a:gd name="f2722" fmla="val 4434003"/>
                <a:gd name="f2723" fmla="val 40979"/>
                <a:gd name="f2724" fmla="val 4443958"/>
                <a:gd name="f2725" fmla="val 4452028"/>
                <a:gd name="f2726" fmla="val 49048"/>
                <a:gd name="f2727" fmla="val 59003"/>
                <a:gd name="f2728" fmla="val 68958"/>
                <a:gd name="f2729" fmla="val 77028"/>
                <a:gd name="f2730" fmla="val 4424049"/>
                <a:gd name="f2731" fmla="val 4415979"/>
                <a:gd name="f2732" fmla="val 3626852"/>
                <a:gd name="f2733" fmla="val 3634922"/>
                <a:gd name="f2734" fmla="val 3606942"/>
                <a:gd name="f2735" fmla="val 1836427"/>
                <a:gd name="f2736" fmla="val 1844497"/>
                <a:gd name="f2737" fmla="val 1816518"/>
                <a:gd name="f2738" fmla="val 5942045"/>
                <a:gd name="f2739" fmla="val 34970"/>
                <a:gd name="f2740" fmla="val 5952000"/>
                <a:gd name="f2741" fmla="val 43040"/>
                <a:gd name="f2742" fmla="val 52994"/>
                <a:gd name="f2743" fmla="val 62949"/>
                <a:gd name="f2744" fmla="val 71019"/>
                <a:gd name="f2745" fmla="val 5932091"/>
                <a:gd name="f2746" fmla="val 5729699"/>
                <a:gd name="f2747" fmla="val 5737769"/>
                <a:gd name="f2748" fmla="val 5709789"/>
                <a:gd name="f2749" fmla="val 5701719"/>
                <a:gd name="f2750" fmla="val 1181541"/>
                <a:gd name="f2751" fmla="val 1189611"/>
                <a:gd name="f2752" fmla="val 1161632"/>
                <a:gd name="f2753" fmla="val 1153562"/>
                <a:gd name="f2754" fmla="val 937268"/>
                <a:gd name="f2755" fmla="val 947223"/>
                <a:gd name="f2756" fmla="val 927314"/>
                <a:gd name="f2757" fmla="val 426577"/>
                <a:gd name="f2758" fmla="val 436532"/>
                <a:gd name="f2759" fmla="val 444602"/>
                <a:gd name="f2760" fmla="val 416623"/>
                <a:gd name="f2761" fmla="val 408553"/>
                <a:gd name="f2762" fmla="val 6146322"/>
                <a:gd name="f2763" fmla="val 28962"/>
                <a:gd name="f2764" fmla="val 6156277"/>
                <a:gd name="f2765" fmla="val 6164347"/>
                <a:gd name="f2766" fmla="val 37032"/>
                <a:gd name="f2767" fmla="val 46986"/>
                <a:gd name="f2768" fmla="val 56941"/>
                <a:gd name="f2769" fmla="val 65011"/>
                <a:gd name="f2770" fmla="val 6136368"/>
                <a:gd name="f2771" fmla="val 4786422"/>
                <a:gd name="f2772" fmla="val 4794492"/>
                <a:gd name="f2773" fmla="val 4766512"/>
                <a:gd name="f2774" fmla="val 2451318"/>
                <a:gd name="f2775" fmla="val 2461273"/>
                <a:gd name="f2776" fmla="val 2441364"/>
                <a:gd name="f2777" fmla="val 2433294"/>
                <a:gd name="f2778" fmla="val 160158"/>
                <a:gd name="f2779" fmla="val 168228"/>
                <a:gd name="f2780" fmla="val 140249"/>
                <a:gd name="f2781" fmla="val 132179"/>
                <a:gd name="f2782" fmla="val 4277792"/>
                <a:gd name="f2783" fmla="val 22954"/>
                <a:gd name="f2784" fmla="val 4287747"/>
                <a:gd name="f2785" fmla="val 4295817"/>
                <a:gd name="f2786" fmla="val 31024"/>
                <a:gd name="f2787" fmla="val 40978"/>
                <a:gd name="f2788" fmla="val 50933"/>
                <a:gd name="f2789" fmla="val 4267837"/>
                <a:gd name="f2790" fmla="val 4259767"/>
                <a:gd name="f2791" fmla="val 4155568"/>
                <a:gd name="f2792" fmla="val 4163638"/>
                <a:gd name="f2793" fmla="val 4135658"/>
                <a:gd name="f2794" fmla="val 4127589"/>
                <a:gd name="f2795" fmla="val 28334"/>
                <a:gd name="f2796" fmla="val 41607"/>
                <a:gd name="f2797" fmla="val 41606"/>
                <a:gd name="f2798" fmla="val 5491435"/>
                <a:gd name="f2799" fmla="val 16946"/>
                <a:gd name="f2800" fmla="val 5501390"/>
                <a:gd name="f2801" fmla="val 25016"/>
                <a:gd name="f2802" fmla="val 34971"/>
                <a:gd name="f2803" fmla="val 44925"/>
                <a:gd name="f2804" fmla="val 52995"/>
                <a:gd name="f2805" fmla="val 5481481"/>
                <a:gd name="f2806" fmla="val 5473411"/>
                <a:gd name="f2807" fmla="val 5323207"/>
                <a:gd name="f2808" fmla="val 5333162"/>
                <a:gd name="f2809" fmla="val 5341232"/>
                <a:gd name="f2810" fmla="val 5313252"/>
                <a:gd name="f2811" fmla="val 5305183"/>
                <a:gd name="f2812" fmla="val 10938"/>
                <a:gd name="f2813" fmla="val 19007"/>
                <a:gd name="f2814" fmla="val 38917"/>
                <a:gd name="f2815" fmla="val 1049362"/>
                <a:gd name="f2816" fmla="val 1057432"/>
                <a:gd name="f2817" fmla="val 1029453"/>
                <a:gd name="f2818" fmla="val 312422"/>
                <a:gd name="f2819" fmla="val 322377"/>
                <a:gd name="f2820" fmla="val 302468"/>
                <a:gd name="f2821" fmla="val 4930"/>
                <a:gd name="f2822" fmla="val 3849153"/>
                <a:gd name="f2823" fmla="val 13000"/>
                <a:gd name="f2824" fmla="val 32909"/>
                <a:gd name="f2825" fmla="val 3829244"/>
                <a:gd name="f2826" fmla="val 3388588"/>
                <a:gd name="f2827" fmla="val 3398543"/>
                <a:gd name="f2828" fmla="val 3406613"/>
                <a:gd name="f2829" fmla="val 3378634"/>
                <a:gd name="f2830" fmla="val 3370564"/>
                <a:gd name="f2831" fmla="val 5171526"/>
                <a:gd name="f2832" fmla="val 5198514"/>
                <a:gd name="f2833" fmla="val 5203045"/>
                <a:gd name="f2834" fmla="val 10937"/>
                <a:gd name="f2835" fmla="val 20892"/>
                <a:gd name="f2836" fmla="val 5194975"/>
                <a:gd name="f2837" fmla="val 5185020"/>
                <a:gd name="f2838" fmla="val 5175066"/>
                <a:gd name="f2839" fmla="val 5166996"/>
                <a:gd name="f2840" fmla="val 4908761"/>
                <a:gd name="f2841" fmla="val 4932564"/>
                <a:gd name="f2842" fmla="val 4920662"/>
                <a:gd name="f2843" fmla="val 3701458"/>
                <a:gd name="f2844" fmla="val 3736613"/>
                <a:gd name="f2845" fmla="val 3731781"/>
                <a:gd name="f2846" fmla="val 11667"/>
                <a:gd name="f2847" fmla="val 3728519"/>
                <a:gd name="f2848" fmla="val 14929"/>
                <a:gd name="f2849" fmla="val 3724013"/>
                <a:gd name="f2850" fmla="val 3714058"/>
                <a:gd name="f2851" fmla="val 3709552"/>
                <a:gd name="f2852" fmla="val 3706290"/>
                <a:gd name="f2853" fmla="val 3058255"/>
                <a:gd name="f2854" fmla="val 3082058"/>
                <a:gd name="f2855" fmla="val 3070156"/>
                <a:gd name="f2856" fmla="val 2908383"/>
                <a:gd name="f2857" fmla="val 2943539"/>
                <a:gd name="f2858" fmla="val 2938707"/>
                <a:gd name="f2859" fmla="val 2935445"/>
                <a:gd name="f2860" fmla="val 2930939"/>
                <a:gd name="f2861" fmla="val 2920984"/>
                <a:gd name="f2862" fmla="val 2916477"/>
                <a:gd name="f2863" fmla="val 2913216"/>
                <a:gd name="f2864" fmla="val 2794230"/>
                <a:gd name="f2865" fmla="val 2829385"/>
                <a:gd name="f2866" fmla="val 2824553"/>
                <a:gd name="f2867" fmla="val 2821291"/>
                <a:gd name="f2868" fmla="val 2816785"/>
                <a:gd name="f2869" fmla="val 2806830"/>
                <a:gd name="f2870" fmla="val 2802324"/>
                <a:gd name="f2871" fmla="val 2799062"/>
                <a:gd name="f2872" fmla="val 2675662"/>
                <a:gd name="f2873" fmla="val 2707627"/>
                <a:gd name="f2874" fmla="val 14884"/>
                <a:gd name="f2875" fmla="val 2701599"/>
                <a:gd name="f2876" fmla="val 2681690"/>
                <a:gd name="f2877" fmla="val 2673620"/>
                <a:gd name="f2878" fmla="val 2543483"/>
                <a:gd name="f2879" fmla="val 2575448"/>
                <a:gd name="f2880" fmla="val 2577490"/>
                <a:gd name="f2881" fmla="val 2569420"/>
                <a:gd name="f2882" fmla="val 2559465"/>
                <a:gd name="f2883" fmla="val 2549510"/>
                <a:gd name="f2884" fmla="val 2541441"/>
                <a:gd name="f2885" fmla="val 2047297"/>
                <a:gd name="f2886" fmla="val 2074285"/>
                <a:gd name="f2887" fmla="val 2078815"/>
                <a:gd name="f2888" fmla="val 2070745"/>
                <a:gd name="f2889" fmla="val 2050836"/>
                <a:gd name="f2890" fmla="val 1932017"/>
                <a:gd name="f2891" fmla="val 1937222"/>
                <a:gd name="f2892" fmla="val 1947365"/>
                <a:gd name="f2893" fmla="val 4201"/>
                <a:gd name="f2894" fmla="val 1950627"/>
                <a:gd name="f2895" fmla="val 7463"/>
                <a:gd name="f2896" fmla="val 11969"/>
                <a:gd name="f2897" fmla="val 26901"/>
                <a:gd name="f2898" fmla="val 1944574"/>
                <a:gd name="f2899" fmla="val 1934619"/>
                <a:gd name="f2900" fmla="val 1924665"/>
                <a:gd name="f2901" fmla="val 1918613"/>
                <a:gd name="f2902" fmla="val 1921875"/>
                <a:gd name="f2903" fmla="val 1694741"/>
                <a:gd name="f2904" fmla="val 1729896"/>
                <a:gd name="f2905" fmla="val 1725064"/>
                <a:gd name="f2906" fmla="val 1721802"/>
                <a:gd name="f2907" fmla="val 1717296"/>
                <a:gd name="f2908" fmla="val 1712318"/>
                <a:gd name="f2909" fmla="val 1707341"/>
                <a:gd name="f2910" fmla="val 1702835"/>
                <a:gd name="f2911" fmla="val 1699574"/>
                <a:gd name="f2912" fmla="val 1586594"/>
                <a:gd name="f2913" fmla="val 1621749"/>
                <a:gd name="f2914" fmla="val 1616917"/>
                <a:gd name="f2915" fmla="val 1613655"/>
                <a:gd name="f2916" fmla="val 1609149"/>
                <a:gd name="f2917" fmla="val 1604171"/>
                <a:gd name="f2918" fmla="val 1599194"/>
                <a:gd name="f2919" fmla="val 1594688"/>
                <a:gd name="f2920" fmla="val 1591427"/>
                <a:gd name="f2921" fmla="val 1328245"/>
                <a:gd name="f2922" fmla="val 1363400"/>
                <a:gd name="f2923" fmla="val 1358568"/>
                <a:gd name="f2924" fmla="val 1355306"/>
                <a:gd name="f2925" fmla="val 1350800"/>
                <a:gd name="f2926" fmla="val 1340846"/>
                <a:gd name="f2927" fmla="val 1336340"/>
                <a:gd name="f2928" fmla="val 1333078"/>
                <a:gd name="f2929" fmla="val 636977"/>
                <a:gd name="f2930" fmla="val 660780"/>
                <a:gd name="f2931" fmla="val 648878"/>
                <a:gd name="f2932" fmla="+- 0 0 -90"/>
                <a:gd name="f2933" fmla="*/ f3 1 6386648"/>
                <a:gd name="f2934" fmla="*/ f4 1 1849426"/>
                <a:gd name="f2935" fmla="+- f7 0 f5"/>
                <a:gd name="f2936" fmla="+- f6 0 f5"/>
                <a:gd name="f2937" fmla="*/ f2932 f0 1"/>
                <a:gd name="f2938" fmla="*/ f2936 1 6386648"/>
                <a:gd name="f2939" fmla="*/ f2935 1 1849426"/>
                <a:gd name="f2940" fmla="*/ 4421987 f2936 1"/>
                <a:gd name="f2941" fmla="*/ 1813377 f2935 1"/>
                <a:gd name="f2942" fmla="*/ 4440012 f2936 1"/>
                <a:gd name="f2943" fmla="*/ 1831401 f2935 1"/>
                <a:gd name="f2944" fmla="*/ 1849426 f2935 1"/>
                <a:gd name="f2945" fmla="*/ 4403963 f2936 1"/>
                <a:gd name="f2946" fmla="*/ 4235735 f2936 1"/>
                <a:gd name="f2947" fmla="*/ 1807369 f2935 1"/>
                <a:gd name="f2948" fmla="*/ 4253760 f2936 1"/>
                <a:gd name="f2949" fmla="*/ 1825393 f2935 1"/>
                <a:gd name="f2950" fmla="*/ 1843418 f2935 1"/>
                <a:gd name="f2951" fmla="*/ 4217711 f2936 1"/>
                <a:gd name="f2952" fmla="*/ 4566182 f2936 1"/>
                <a:gd name="f2953" fmla="*/ 1795353 f2935 1"/>
                <a:gd name="f2954" fmla="*/ 4584207 f2936 1"/>
                <a:gd name="f2955" fmla="*/ 1831402 f2935 1"/>
                <a:gd name="f2956" fmla="*/ 4548158 f2936 1"/>
                <a:gd name="f2957" fmla="*/ 4698361 f2936 1"/>
                <a:gd name="f2958" fmla="*/ 1777329 f2935 1"/>
                <a:gd name="f2959" fmla="*/ 4716386 f2936 1"/>
                <a:gd name="f2960" fmla="*/ 1813378 f2935 1"/>
                <a:gd name="f2961" fmla="*/ 4680336 f2936 1"/>
                <a:gd name="f2962" fmla="*/ 4085531 f2936 1"/>
                <a:gd name="f2963" fmla="*/ 1759304 f2935 1"/>
                <a:gd name="f2964" fmla="*/ 4103556 f2936 1"/>
                <a:gd name="f2965" fmla="*/ 4067507 f2936 1"/>
                <a:gd name="f2966" fmla="*/ 4301824 f2936 1"/>
                <a:gd name="f2967" fmla="*/ 1723255 f2935 1"/>
                <a:gd name="f2968" fmla="*/ 4319849 f2936 1"/>
                <a:gd name="f2969" fmla="*/ 1741279 f2935 1"/>
                <a:gd name="f2970" fmla="*/ 4283800 f2936 1"/>
                <a:gd name="f2971" fmla="*/ 4440011 f2936 1"/>
                <a:gd name="f2972" fmla="*/ 1717247 f2935 1"/>
                <a:gd name="f2973" fmla="*/ 4458036 f2936 1"/>
                <a:gd name="f2974" fmla="*/ 1735271 f2935 1"/>
                <a:gd name="f2975" fmla="*/ 1753296 f2935 1"/>
                <a:gd name="f2976" fmla="*/ 3965369 f2936 1"/>
                <a:gd name="f2977" fmla="*/ 1711239 f2935 1"/>
                <a:gd name="f2978" fmla="*/ 3983394 f2936 1"/>
                <a:gd name="f2979" fmla="*/ 1729263 f2935 1"/>
                <a:gd name="f2980" fmla="*/ 1747288 f2935 1"/>
                <a:gd name="f2981" fmla="*/ 3947345 f2936 1"/>
                <a:gd name="f2982" fmla="*/ 4836548 f2936 1"/>
                <a:gd name="f2983" fmla="*/ 1705231 f2935 1"/>
                <a:gd name="f2984" fmla="*/ 4854573 f2936 1"/>
                <a:gd name="f2985" fmla="*/ 1741280 f2935 1"/>
                <a:gd name="f2986" fmla="*/ 4818524 f2936 1"/>
                <a:gd name="f2987" fmla="*/ 4175653 f2936 1"/>
                <a:gd name="f2988" fmla="*/ 1681198 f2935 1"/>
                <a:gd name="f2989" fmla="*/ 4193678 f2936 1"/>
                <a:gd name="f2990" fmla="*/ 1699222 f2935 1"/>
                <a:gd name="f2991" fmla="*/ 4157629 f2936 1"/>
                <a:gd name="f2992" fmla="*/ 4602231 f2936 1"/>
                <a:gd name="f2993" fmla="*/ 1675190 f2935 1"/>
                <a:gd name="f2994" fmla="*/ 4620256 f2936 1"/>
                <a:gd name="f2995" fmla="*/ 1693214 f2935 1"/>
                <a:gd name="f2996" fmla="*/ 4734410 f2936 1"/>
                <a:gd name="f2997" fmla="*/ 1663174 f2935 1"/>
                <a:gd name="f2998" fmla="*/ 4752435 f2936 1"/>
                <a:gd name="f2999" fmla="*/ 1699223 f2935 1"/>
                <a:gd name="f3000" fmla="*/ 3851214 f2936 1"/>
                <a:gd name="f3001" fmla="*/ 3869239 f2936 1"/>
                <a:gd name="f3002" fmla="*/ 3833190 f2936 1"/>
                <a:gd name="f3003" fmla="*/ 4061499 f2936 1"/>
                <a:gd name="f3004" fmla="*/ 1627125 f2935 1"/>
                <a:gd name="f3005" fmla="*/ 4079524 f2936 1"/>
                <a:gd name="f3006" fmla="*/ 1645149 f2935 1"/>
                <a:gd name="f3007" fmla="*/ 4043475 f2936 1"/>
                <a:gd name="f3008" fmla="*/ 4482068 f2936 1"/>
                <a:gd name="f3009" fmla="*/ 1621117 f2935 1"/>
                <a:gd name="f3010" fmla="*/ 4500093 f2936 1"/>
                <a:gd name="f3011" fmla="*/ 1639141 f2935 1"/>
                <a:gd name="f3012" fmla="*/ 1657166 f2935 1"/>
                <a:gd name="f3013" fmla="*/ 4464044 f2936 1"/>
                <a:gd name="f3014" fmla="*/ 4926670 f2936 1"/>
                <a:gd name="f3015" fmla="*/ 1615109 f2935 1"/>
                <a:gd name="f3016" fmla="*/ 4944695 f2936 1"/>
                <a:gd name="f3017" fmla="*/ 1633133 f2935 1"/>
                <a:gd name="f3018" fmla="*/ 1651158 f2935 1"/>
                <a:gd name="f3019" fmla="*/ 4908646 f2936 1"/>
                <a:gd name="f3020" fmla="*/ 3719035 f2936 1"/>
                <a:gd name="f3021" fmla="*/ 3737060 f2936 1"/>
                <a:gd name="f3022" fmla="*/ 3701011 f2936 1"/>
                <a:gd name="f3023" fmla="*/ 4343881 f2936 1"/>
                <a:gd name="f3024" fmla="*/ 1603093 f2935 1"/>
                <a:gd name="f3025" fmla="*/ 4361906 f2936 1"/>
                <a:gd name="f3026" fmla="*/ 1639142 f2935 1"/>
                <a:gd name="f3027" fmla="*/ 4325857 f2936 1"/>
                <a:gd name="f3028" fmla="*/ 1579060 f2935 1"/>
                <a:gd name="f3029" fmla="*/ 1597085 f2935 1"/>
                <a:gd name="f3030" fmla="*/ 3941336 f2936 1"/>
                <a:gd name="f3031" fmla="*/ 1573052 f2935 1"/>
                <a:gd name="f3032" fmla="*/ 3959361 f2936 1"/>
                <a:gd name="f3033" fmla="*/ 1591076 f2935 1"/>
                <a:gd name="f3034" fmla="*/ 1609101 f2935 1"/>
                <a:gd name="f3035" fmla="*/ 3923312 f2936 1"/>
                <a:gd name="f3036" fmla="*/ 1057431 f2936 1"/>
                <a:gd name="f3037" fmla="*/ 1567044 f2935 1"/>
                <a:gd name="f3038" fmla="*/ 1075456 f2936 1"/>
                <a:gd name="f3039" fmla="*/ 1585068 f2935 1"/>
                <a:gd name="f3040" fmla="*/ 1039407 f2936 1"/>
                <a:gd name="f3041" fmla="*/ 1201626 f2936 1"/>
                <a:gd name="f3042" fmla="*/ 1561036 f2935 1"/>
                <a:gd name="f3043" fmla="*/ 1219651 f2936 1"/>
                <a:gd name="f3044" fmla="*/ 1183602 f2936 1"/>
                <a:gd name="f3045" fmla="*/ 4716385 f2936 1"/>
                <a:gd name="f3046" fmla="*/ 1555028 f2935 1"/>
                <a:gd name="f3047" fmla="*/ 1591077 f2935 1"/>
                <a:gd name="f3048" fmla="*/ 4578198 f2936 1"/>
                <a:gd name="f3049" fmla="*/ 4596223 f2936 1"/>
                <a:gd name="f3050" fmla="*/ 4560173 f2936 1"/>
                <a:gd name="f3051" fmla="*/ 1333805 f2936 1"/>
                <a:gd name="f3052" fmla="*/ 1351830 f2936 1"/>
                <a:gd name="f3053" fmla="*/ 1315781 f2936 1"/>
                <a:gd name="f3054" fmla="*/ 4842556 f2936 1"/>
                <a:gd name="f3055" fmla="*/ 1543011 f2935 1"/>
                <a:gd name="f3056" fmla="*/ 4860581 f2936 1"/>
                <a:gd name="f3057" fmla="*/ 1561035 f2935 1"/>
                <a:gd name="f3058" fmla="*/ 4824532 f2936 1"/>
                <a:gd name="f3059" fmla="*/ 3803149 f2936 1"/>
                <a:gd name="f3060" fmla="*/ 1537003 f2935 1"/>
                <a:gd name="f3061" fmla="*/ 3821174 f2936 1"/>
                <a:gd name="f3062" fmla="*/ 1555027 f2935 1"/>
                <a:gd name="f3063" fmla="*/ 3785125 f2936 1"/>
                <a:gd name="f3064" fmla="*/ 4127588 f2936 1"/>
                <a:gd name="f3065" fmla="*/ 1530995 f2935 1"/>
                <a:gd name="f3066" fmla="*/ 4145613 f2936 1"/>
                <a:gd name="f3067" fmla="*/ 1549019 f2935 1"/>
                <a:gd name="f3068" fmla="*/ 4109563 f2936 1"/>
                <a:gd name="f3069" fmla="*/ 3634921 f2936 1"/>
                <a:gd name="f3070" fmla="*/ 3652946 f2936 1"/>
                <a:gd name="f3071" fmla="*/ 3616897 f2936 1"/>
                <a:gd name="f3072" fmla="*/ 3532783 f2936 1"/>
                <a:gd name="f3073" fmla="*/ 3550808 f2936 1"/>
                <a:gd name="f3074" fmla="*/ 3514759 f2936 1"/>
                <a:gd name="f3075" fmla="*/ 1478000 f2936 1"/>
                <a:gd name="f3076" fmla="*/ 1496025 f2936 1"/>
                <a:gd name="f3077" fmla="*/ 1459976 f2936 1"/>
                <a:gd name="f3078" fmla="*/ 4427995 f2936 1"/>
                <a:gd name="f3079" fmla="*/ 1518979 f2935 1"/>
                <a:gd name="f3080" fmla="*/ 4446020 f2936 1"/>
                <a:gd name="f3081" fmla="*/ 1537004 f2935 1"/>
                <a:gd name="f3082" fmla="*/ 4409970 f2936 1"/>
                <a:gd name="f3083" fmla="*/ 4980743 f2936 1"/>
                <a:gd name="f3084" fmla="*/ 1506962 f2935 1"/>
                <a:gd name="f3085" fmla="*/ 4998768 f2936 1"/>
                <a:gd name="f3086" fmla="*/ 1524986 f2935 1"/>
                <a:gd name="f3087" fmla="*/ 4962719 f2936 1"/>
                <a:gd name="f3088" fmla="*/ 961301 f2936 1"/>
                <a:gd name="f3089" fmla="*/ 979326 f2936 1"/>
                <a:gd name="f3090" fmla="*/ 943277 f2936 1"/>
                <a:gd name="f3091" fmla="*/ 859163 f2936 1"/>
                <a:gd name="f3092" fmla="*/ 1500954 f2935 1"/>
                <a:gd name="f3093" fmla="*/ 877188 f2936 1"/>
                <a:gd name="f3094" fmla="*/ 1518978 f2935 1"/>
                <a:gd name="f3095" fmla="*/ 841139 f2936 1"/>
                <a:gd name="f3096" fmla="*/ 4013434 f2936 1"/>
                <a:gd name="f3097" fmla="*/ 1482930 f2935 1"/>
                <a:gd name="f3098" fmla="*/ 4031459 f2936 1"/>
                <a:gd name="f3099" fmla="*/ 3995410 f2936 1"/>
                <a:gd name="f3100" fmla="*/ 3412620 f2936 1"/>
                <a:gd name="f3101" fmla="*/ 3430645 f2936 1"/>
                <a:gd name="f3102" fmla="*/ 3394596 f2936 1"/>
                <a:gd name="f3103" fmla="*/ 1586148 f2936 1"/>
                <a:gd name="f3104" fmla="*/ 1476922 f2935 1"/>
                <a:gd name="f3105" fmla="*/ 1604172 f2936 1"/>
                <a:gd name="f3106" fmla="*/ 1494946 f2935 1"/>
                <a:gd name="f3107" fmla="*/ 1512971 f2935 1"/>
                <a:gd name="f3108" fmla="*/ 1568123 f2936 1"/>
                <a:gd name="f3109" fmla="*/ 4271783 f2936 1"/>
                <a:gd name="f3110" fmla="*/ 1464906 f2935 1"/>
                <a:gd name="f3111" fmla="*/ 4289808 f2936 1"/>
                <a:gd name="f3112" fmla="*/ 1500955 f2935 1"/>
                <a:gd name="f3113" fmla="*/ 4253759 f2936 1"/>
                <a:gd name="f3114" fmla="*/ 1105497 f2936 1"/>
                <a:gd name="f3115" fmla="*/ 1123521 f2936 1"/>
                <a:gd name="f3116" fmla="*/ 1087472 f2936 1"/>
                <a:gd name="f3117" fmla="*/ 1452889 f2935 1"/>
                <a:gd name="f3118" fmla="*/ 1470913 f2935 1"/>
                <a:gd name="f3119" fmla="*/ 1488938 f2935 1"/>
                <a:gd name="f3120" fmla="*/ 3875247 f2936 1"/>
                <a:gd name="f3121" fmla="*/ 3893272 f2936 1"/>
                <a:gd name="f3122" fmla="*/ 3857223 f2936 1"/>
                <a:gd name="f3123" fmla="*/ 1706311 f2936 1"/>
                <a:gd name="f3124" fmla="*/ 1724335 f2936 1"/>
                <a:gd name="f3125" fmla="*/ 1688286 f2936 1"/>
                <a:gd name="f3126" fmla="*/ 1411911 f2936 1"/>
                <a:gd name="f3127" fmla="*/ 1429936 f2936 1"/>
                <a:gd name="f3128" fmla="*/ 1393887 f2936 1"/>
                <a:gd name="f3129" fmla="*/ 1249691 f2936 1"/>
                <a:gd name="f3130" fmla="*/ 1267716 f2936 1"/>
                <a:gd name="f3131" fmla="*/ 1231667 f2936 1"/>
                <a:gd name="f3132" fmla="*/ 4764451 f2936 1"/>
                <a:gd name="f3133" fmla="*/ 1446881 f2935 1"/>
                <a:gd name="f3134" fmla="*/ 4782476 f2936 1"/>
                <a:gd name="f3135" fmla="*/ 1464905 f2935 1"/>
                <a:gd name="f3136" fmla="*/ 4746427 f2936 1"/>
                <a:gd name="f3137" fmla="*/ 763032 f2936 1"/>
                <a:gd name="f3138" fmla="*/ 781057 f2936 1"/>
                <a:gd name="f3139" fmla="*/ 745008 f2936 1"/>
                <a:gd name="f3140" fmla="*/ 3731051 f2936 1"/>
                <a:gd name="f3141" fmla="*/ 1434865 f2935 1"/>
                <a:gd name="f3142" fmla="*/ 3749076 f2936 1"/>
                <a:gd name="f3143" fmla="*/ 1470914 f2935 1"/>
                <a:gd name="f3144" fmla="*/ 3713027 f2936 1"/>
                <a:gd name="f3145" fmla="*/ 3304474 f2936 1"/>
                <a:gd name="f3146" fmla="*/ 1422849 f2935 1"/>
                <a:gd name="f3147" fmla="*/ 3322499 f2936 1"/>
                <a:gd name="f3148" fmla="*/ 1440873 f2935 1"/>
                <a:gd name="f3149" fmla="*/ 1458898 f2935 1"/>
                <a:gd name="f3150" fmla="*/ 3286450 f2936 1"/>
                <a:gd name="f3151" fmla="*/ 4890621 f2936 1"/>
                <a:gd name="f3152" fmla="*/ 1416840 f2935 1"/>
                <a:gd name="f3153" fmla="*/ 1434864 f2935 1"/>
                <a:gd name="f3154" fmla="*/ 4872597 f2936 1"/>
                <a:gd name="f3155" fmla="*/ 3544799 f2936 1"/>
                <a:gd name="f3156" fmla="*/ 1410832 f2935 1"/>
                <a:gd name="f3157" fmla="*/ 3562824 f2936 1"/>
                <a:gd name="f3158" fmla="*/ 1428856 f2935 1"/>
                <a:gd name="f3159" fmla="*/ 3526775 f2936 1"/>
                <a:gd name="f3160" fmla="*/ 4488076 f2936 1"/>
                <a:gd name="f3161" fmla="*/ 1404824 f2935 1"/>
                <a:gd name="f3162" fmla="*/ 4506101 f2936 1"/>
                <a:gd name="f3163" fmla="*/ 1422848 f2935 1"/>
                <a:gd name="f3164" fmla="*/ 4470051 f2936 1"/>
                <a:gd name="f3165" fmla="*/ 5028808 f2936 1"/>
                <a:gd name="f3166" fmla="*/ 1398816 f2935 1"/>
                <a:gd name="f3167" fmla="*/ 5046833 f2936 1"/>
                <a:gd name="f3168" fmla="*/ 1416841 f2935 1"/>
                <a:gd name="f3169" fmla="*/ 5010783 f2936 1"/>
                <a:gd name="f3170" fmla="*/ 4367914 f2936 1"/>
                <a:gd name="f3171" fmla="*/ 4385939 f2936 1"/>
                <a:gd name="f3172" fmla="*/ 4349889 f2936 1"/>
                <a:gd name="f3173" fmla="*/ 4163637 f2936 1"/>
                <a:gd name="f3174" fmla="*/ 4181662 f2936 1"/>
                <a:gd name="f3175" fmla="*/ 672910 f2936 1"/>
                <a:gd name="f3176" fmla="*/ 690935 f2936 1"/>
                <a:gd name="f3177" fmla="*/ 654886 f2936 1"/>
                <a:gd name="f3178" fmla="*/ 3190319 f2936 1"/>
                <a:gd name="f3179" fmla="*/ 1392808 f2935 1"/>
                <a:gd name="f3180" fmla="*/ 3208344 f2936 1"/>
                <a:gd name="f3181" fmla="*/ 1428857 f2935 1"/>
                <a:gd name="f3182" fmla="*/ 3172295 f2936 1"/>
                <a:gd name="f3183" fmla="*/ 1814456 f2936 1"/>
                <a:gd name="f3184" fmla="*/ 1832481 f2936 1"/>
                <a:gd name="f3185" fmla="*/ 1796432 f2936 1"/>
                <a:gd name="f3186" fmla="*/ 967309 f2936 1"/>
                <a:gd name="f3187" fmla="*/ 1386800 f2935 1"/>
                <a:gd name="f3188" fmla="*/ 985334 f2936 1"/>
                <a:gd name="f3189" fmla="*/ 949285 f2936 1"/>
                <a:gd name="f3190" fmla="*/ 4049482 f2936 1"/>
                <a:gd name="f3191" fmla="*/ 1374784 f2935 1"/>
                <a:gd name="f3192" fmla="*/ 1410833 f2935 1"/>
                <a:gd name="f3193" fmla="*/ 4031458 f2936 1"/>
                <a:gd name="f3194" fmla="*/ 4674329 f2936 1"/>
                <a:gd name="f3195" fmla="*/ 1368775 f2935 1"/>
                <a:gd name="f3196" fmla="*/ 4692354 f2936 1"/>
                <a:gd name="f3197" fmla="*/ 4656305 f2936 1"/>
                <a:gd name="f3198" fmla="*/ 1526067 f2936 1"/>
                <a:gd name="f3199" fmla="*/ 1544091 f2936 1"/>
                <a:gd name="f3200" fmla="*/ 1508042 f2936 1"/>
                <a:gd name="f3201" fmla="*/ 1369854 f2936 1"/>
                <a:gd name="f3202" fmla="*/ 1387879 f2936 1"/>
                <a:gd name="f3203" fmla="*/ 3418628 f2936 1"/>
                <a:gd name="f3204" fmla="*/ 1362767 f2935 1"/>
                <a:gd name="f3205" fmla="*/ 3436653 f2936 1"/>
                <a:gd name="f3206" fmla="*/ 1380791 f2935 1"/>
                <a:gd name="f3207" fmla="*/ 3400604 f2936 1"/>
                <a:gd name="f3208" fmla="*/ 1147553 f2936 1"/>
                <a:gd name="f3209" fmla="*/ 1165578 f2936 1"/>
                <a:gd name="f3210" fmla="*/ 1129529 f2936 1"/>
                <a:gd name="f3211" fmla="*/ 3646937 f2936 1"/>
                <a:gd name="f3212" fmla="*/ 1356759 f2935 1"/>
                <a:gd name="f3213" fmla="*/ 3664962 f2936 1"/>
                <a:gd name="f3214" fmla="*/ 1374783 f2935 1"/>
                <a:gd name="f3215" fmla="*/ 3628912 f2936 1"/>
                <a:gd name="f3216" fmla="*/ 1946636 f2936 1"/>
                <a:gd name="f3217" fmla="*/ 1964660 f2936 1"/>
                <a:gd name="f3218" fmla="*/ 1928611 f2936 1"/>
                <a:gd name="f3219" fmla="*/ 1658245 f2936 1"/>
                <a:gd name="f3220" fmla="*/ 1350751 f2935 1"/>
                <a:gd name="f3221" fmla="*/ 1676270 f2936 1"/>
                <a:gd name="f3222" fmla="*/ 1640221 f2936 1"/>
                <a:gd name="f3223" fmla="*/ 3929320 f2936 1"/>
                <a:gd name="f3224" fmla="*/ 1344743 f2935 1"/>
                <a:gd name="f3225" fmla="*/ 1380792 f2935 1"/>
                <a:gd name="f3226" fmla="*/ 3911296 f2936 1"/>
                <a:gd name="f3227" fmla="*/ 3088181 f2936 1"/>
                <a:gd name="f3228" fmla="*/ 3106206 f2936 1"/>
                <a:gd name="f3229" fmla="*/ 3070157 f2936 1"/>
                <a:gd name="f3230" fmla="*/ 853154 f2936 1"/>
                <a:gd name="f3231" fmla="*/ 871179 f2936 1"/>
                <a:gd name="f3232" fmla="*/ 835130 f2936 1"/>
                <a:gd name="f3233" fmla="*/ 1326718 f2935 1"/>
                <a:gd name="f3234" fmla="*/ 4301825 f2936 1"/>
                <a:gd name="f3235" fmla="*/ 1344742 f2935 1"/>
                <a:gd name="f3236" fmla="*/ 4265776 f2936 1"/>
                <a:gd name="f3237" fmla="*/ 3815165 f2936 1"/>
                <a:gd name="f3238" fmla="*/ 3797141 f2936 1"/>
                <a:gd name="f3239" fmla="*/ 2980034 f2936 1"/>
                <a:gd name="f3240" fmla="*/ 2998059 f2936 1"/>
                <a:gd name="f3241" fmla="*/ 2962010 f2936 1"/>
                <a:gd name="f3242" fmla="*/ 594806 f2936 1"/>
                <a:gd name="f3243" fmla="*/ 612830 f2936 1"/>
                <a:gd name="f3244" fmla="*/ 576781 f2936 1"/>
                <a:gd name="f3245" fmla="*/ 1314702 f2935 1"/>
                <a:gd name="f3246" fmla="*/ 1332726 f2935 1"/>
                <a:gd name="f3247" fmla="*/ 1308694 f2935 1"/>
                <a:gd name="f3248" fmla="*/ 1326719 f2935 1"/>
                <a:gd name="f3249" fmla="*/ 2871888 f2936 1"/>
                <a:gd name="f3250" fmla="*/ 1302686 f2935 1"/>
                <a:gd name="f3251" fmla="*/ 2889913 f2936 1"/>
                <a:gd name="f3252" fmla="*/ 1320710 f2935 1"/>
                <a:gd name="f3253" fmla="*/ 1338735 f2935 1"/>
                <a:gd name="f3254" fmla="*/ 2853864 f2936 1"/>
                <a:gd name="f3255" fmla="*/ 2102847 f2936 1"/>
                <a:gd name="f3256" fmla="*/ 2120872 f2936 1"/>
                <a:gd name="f3257" fmla="*/ 2084823 f2936 1"/>
                <a:gd name="f3258" fmla="*/ 1273724 f2936 1"/>
                <a:gd name="f3259" fmla="*/ 1291749 f2936 1"/>
                <a:gd name="f3260" fmla="*/ 1255700 f2936 1"/>
                <a:gd name="f3261" fmla="*/ 1033398 f2936 1"/>
                <a:gd name="f3262" fmla="*/ 1051423 f2936 1"/>
                <a:gd name="f3263" fmla="*/ 1015374 f2936 1"/>
                <a:gd name="f3264" fmla="*/ 1296678 f2935 1"/>
                <a:gd name="f3265" fmla="*/ 4566183 f2936 1"/>
                <a:gd name="f3266" fmla="*/ 1332727 f2935 1"/>
                <a:gd name="f3267" fmla="*/ 4530133 f2936 1"/>
                <a:gd name="f3268" fmla="*/ 3520767 f2936 1"/>
                <a:gd name="f3269" fmla="*/ 1290670 f2935 1"/>
                <a:gd name="f3270" fmla="*/ 3538792 f2936 1"/>
                <a:gd name="f3271" fmla="*/ 3502743 f2936 1"/>
                <a:gd name="f3272" fmla="*/ 3244392 f2936 1"/>
                <a:gd name="f3273" fmla="*/ 3262417 f2936 1"/>
                <a:gd name="f3274" fmla="*/ 3226368 f2936 1"/>
                <a:gd name="f3275" fmla="*/ 757024 f2936 1"/>
                <a:gd name="f3276" fmla="*/ 775049 f2936 1"/>
                <a:gd name="f3277" fmla="*/ 739000 f2936 1"/>
                <a:gd name="f3278" fmla="*/ 1284661 f2935 1"/>
                <a:gd name="f3279" fmla="*/ 1302685 f2935 1"/>
                <a:gd name="f3280" fmla="*/ 2763741 f2936 1"/>
                <a:gd name="f3281" fmla="*/ 1278653 f2935 1"/>
                <a:gd name="f3282" fmla="*/ 2781766 f2936 1"/>
                <a:gd name="f3283" fmla="*/ 2745717 f2936 1"/>
                <a:gd name="f3284" fmla="*/ 2217002 f2936 1"/>
                <a:gd name="f3285" fmla="*/ 1272645 f2935 1"/>
                <a:gd name="f3286" fmla="*/ 2235026 f2936 1"/>
                <a:gd name="f3287" fmla="*/ 1290669 f2935 1"/>
                <a:gd name="f3288" fmla="*/ 2198977 f2936 1"/>
                <a:gd name="f3289" fmla="*/ 1874537 f2936 1"/>
                <a:gd name="f3290" fmla="*/ 1892562 f2936 1"/>
                <a:gd name="f3291" fmla="*/ 1856513 f2936 1"/>
                <a:gd name="f3292" fmla="*/ 3376571 f2936 1"/>
                <a:gd name="f3293" fmla="*/ 1266637 f2935 1"/>
                <a:gd name="f3294" fmla="*/ 3358546 f2936 1"/>
                <a:gd name="f3295" fmla="*/ 2643579 f2936 1"/>
                <a:gd name="f3296" fmla="*/ 2661604 f2936 1"/>
                <a:gd name="f3297" fmla="*/ 2625555 f2936 1"/>
                <a:gd name="f3298" fmla="*/ 1754375 f2936 1"/>
                <a:gd name="f3299" fmla="*/ 1772400 f2936 1"/>
                <a:gd name="f3300" fmla="*/ 1736351 f2936 1"/>
                <a:gd name="f3301" fmla="*/ 4740418 f2936 1"/>
                <a:gd name="f3302" fmla="*/ 1260629 f2935 1"/>
                <a:gd name="f3303" fmla="*/ 4758443 f2936 1"/>
                <a:gd name="f3304" fmla="*/ 4722394 f2936 1"/>
                <a:gd name="f3305" fmla="*/ 4121581 f2936 1"/>
                <a:gd name="f3306" fmla="*/ 4085532 f2936 1"/>
                <a:gd name="f3307" fmla="*/ 3725043 f2936 1"/>
                <a:gd name="f3308" fmla="*/ 3743068 f2936 1"/>
                <a:gd name="f3309" fmla="*/ 3707019 f2936 1"/>
                <a:gd name="f3310" fmla="*/ 1405904 f2936 1"/>
                <a:gd name="f3311" fmla="*/ 1423928 f2936 1"/>
                <a:gd name="f3312" fmla="*/ 492666 f2936 1"/>
                <a:gd name="f3313" fmla="*/ 510691 f2936 1"/>
                <a:gd name="f3314" fmla="*/ 474642 f2936 1"/>
                <a:gd name="f3315" fmla="*/ 4229726 f2936 1"/>
                <a:gd name="f3316" fmla="*/ 1248613 f2935 1"/>
                <a:gd name="f3317" fmla="*/ 4247751 f2936 1"/>
                <a:gd name="f3318" fmla="*/ 1266638 f2935 1"/>
                <a:gd name="f3319" fmla="*/ 1284662 f2935 1"/>
                <a:gd name="f3320" fmla="*/ 4211702 f2936 1"/>
                <a:gd name="f3321" fmla="*/ 2439302 f2936 1"/>
                <a:gd name="f3322" fmla="*/ 2457327 f2936 1"/>
                <a:gd name="f3323" fmla="*/ 2421278 f2936 1"/>
                <a:gd name="f3324" fmla="*/ 2337165 f2936 1"/>
                <a:gd name="f3325" fmla="*/ 2355189 f2936 1"/>
                <a:gd name="f3326" fmla="*/ 2319140 f2936 1"/>
                <a:gd name="f3327" fmla="*/ 2012725 f2936 1"/>
                <a:gd name="f3328" fmla="*/ 2030750 f2936 1"/>
                <a:gd name="f3329" fmla="*/ 1994701 f2936 1"/>
                <a:gd name="f3330" fmla="*/ 3989401 f2936 1"/>
                <a:gd name="f3331" fmla="*/ 1242605 f2935 1"/>
                <a:gd name="f3332" fmla="*/ 4007426 f2936 1"/>
                <a:gd name="f3333" fmla="*/ 1278654 f2935 1"/>
                <a:gd name="f3334" fmla="*/ 3971377 f2936 1"/>
                <a:gd name="f3335" fmla="*/ 1514049 f2936 1"/>
                <a:gd name="f3336" fmla="*/ 1532074 f2936 1"/>
                <a:gd name="f3337" fmla="*/ 1230588 f2935 1"/>
                <a:gd name="f3338" fmla="*/ 1248612 f2935 1"/>
                <a:gd name="f3339" fmla="*/ 895212 f2936 1"/>
                <a:gd name="f3340" fmla="*/ 913236 f2936 1"/>
                <a:gd name="f3341" fmla="*/ 877187 f2936 1"/>
                <a:gd name="f3342" fmla="*/ 4626263 f2936 1"/>
                <a:gd name="f3343" fmla="*/ 1224580 f2935 1"/>
                <a:gd name="f3344" fmla="*/ 4644288 f2936 1"/>
                <a:gd name="f3345" fmla="*/ 1242604 f2935 1"/>
                <a:gd name="f3346" fmla="*/ 4608239 f2936 1"/>
                <a:gd name="f3347" fmla="*/ 2547449 f2936 1"/>
                <a:gd name="f3348" fmla="*/ 2565474 f2936 1"/>
                <a:gd name="f3349" fmla="*/ 2529425 f2936 1"/>
                <a:gd name="f3350" fmla="*/ 1628204 f2936 1"/>
                <a:gd name="f3351" fmla="*/ 1646229 f2936 1"/>
                <a:gd name="f3352" fmla="*/ 1610180 f2936 1"/>
                <a:gd name="f3353" fmla="*/ 5052841 f2936 1"/>
                <a:gd name="f3354" fmla="*/ 1212564 f2935 1"/>
                <a:gd name="f3355" fmla="*/ 5070866 f2936 1"/>
                <a:gd name="f3356" fmla="*/ 5034817 f2936 1"/>
                <a:gd name="f3357" fmla="*/ 3845206 f2936 1"/>
                <a:gd name="f3358" fmla="*/ 1206556 f2935 1"/>
                <a:gd name="f3359" fmla="*/ 3863231 f2936 1"/>
                <a:gd name="f3360" fmla="*/ 3827182 f2936 1"/>
                <a:gd name="f3361" fmla="*/ 3604880 f2936 1"/>
                <a:gd name="f3362" fmla="*/ 3622905 f2936 1"/>
                <a:gd name="f3363" fmla="*/ 3586856 f2936 1"/>
                <a:gd name="f3364" fmla="*/ 600813 f2936 1"/>
                <a:gd name="f3365" fmla="*/ 1200548 f2935 1"/>
                <a:gd name="f3366" fmla="*/ 618838 f2936 1"/>
                <a:gd name="f3367" fmla="*/ 1218572 f2935 1"/>
                <a:gd name="f3368" fmla="*/ 1236597 f2935 1"/>
                <a:gd name="f3369" fmla="*/ 582789 f2936 1"/>
                <a:gd name="f3370" fmla="*/ 2949994 f2936 1"/>
                <a:gd name="f3371" fmla="*/ 1194539 f2935 1"/>
                <a:gd name="f3372" fmla="*/ 2968019 f2936 1"/>
                <a:gd name="f3373" fmla="*/ 1212563 f2935 1"/>
                <a:gd name="f3374" fmla="*/ 2931970 f2936 1"/>
                <a:gd name="f3375" fmla="*/ 1009366 f2936 1"/>
                <a:gd name="f3376" fmla="*/ 1027391 f2936 1"/>
                <a:gd name="f3377" fmla="*/ 991342 f2936 1"/>
                <a:gd name="f3378" fmla="*/ 4932678 f2936 1"/>
                <a:gd name="f3379" fmla="*/ 1188531 f2935 1"/>
                <a:gd name="f3380" fmla="*/ 4950703 f2936 1"/>
                <a:gd name="f3381" fmla="*/ 4914654 f2936 1"/>
                <a:gd name="f3382" fmla="*/ 4361905 f2936 1"/>
                <a:gd name="f3383" fmla="*/ 4379930 f2936 1"/>
                <a:gd name="f3384" fmla="*/ 3220360 f2936 1"/>
                <a:gd name="f3385" fmla="*/ 3238385 f2936 1"/>
                <a:gd name="f3386" fmla="*/ 3202336 f2936 1"/>
                <a:gd name="f3387" fmla="*/ 708959 f2936 1"/>
                <a:gd name="f3388" fmla="*/ 726984 f2936 1"/>
                <a:gd name="f3389" fmla="*/ 1182523 f2935 1"/>
                <a:gd name="f3390" fmla="*/ 4842557 f2936 1"/>
                <a:gd name="f3391" fmla="*/ 1200547 f2935 1"/>
                <a:gd name="f3392" fmla="*/ 4806508 f2936 1"/>
                <a:gd name="f3393" fmla="*/ 1279732 f2936 1"/>
                <a:gd name="f3394" fmla="*/ 1170507 f2935 1"/>
                <a:gd name="f3395" fmla="*/ 1297757 f2936 1"/>
                <a:gd name="f3396" fmla="*/ 1261708 f2936 1"/>
                <a:gd name="f3397" fmla="*/ 3478710 f2936 1"/>
                <a:gd name="f3398" fmla="*/ 1164499 f2935 1"/>
                <a:gd name="f3399" fmla="*/ 3496735 f2936 1"/>
                <a:gd name="f3400" fmla="*/ 3460686 f2936 1"/>
                <a:gd name="f3401" fmla="*/ 2703660 f2936 1"/>
                <a:gd name="f3402" fmla="*/ 2721685 f2936 1"/>
                <a:gd name="f3403" fmla="*/ 2685636 f2936 1"/>
                <a:gd name="f3404" fmla="*/ 1158491 f2935 1"/>
                <a:gd name="f3405" fmla="*/ 4518118 f2936 1"/>
                <a:gd name="f3406" fmla="*/ 1176516 f2935 1"/>
                <a:gd name="f3407" fmla="*/ 1194540 f2935 1"/>
                <a:gd name="f3408" fmla="*/ 4482069 f2936 1"/>
                <a:gd name="f3409" fmla="*/ 4199686 f2936 1"/>
                <a:gd name="f3410" fmla="*/ 2132887 f2936 1"/>
                <a:gd name="f3411" fmla="*/ 2150912 f2936 1"/>
                <a:gd name="f3412" fmla="*/ 2114863 f2936 1"/>
                <a:gd name="f3413" fmla="*/ 1850505 f2936 1"/>
                <a:gd name="f3414" fmla="*/ 1868530 f2936 1"/>
                <a:gd name="f3415" fmla="*/ 3340522 f2936 1"/>
                <a:gd name="f3416" fmla="*/ 1152483 f2935 1"/>
                <a:gd name="f3417" fmla="*/ 3358547 f2936 1"/>
                <a:gd name="f3418" fmla="*/ 1188532 f2935 1"/>
                <a:gd name="f3419" fmla="*/ 3322498 f2936 1"/>
                <a:gd name="f3420" fmla="*/ 2829831 f2936 1"/>
                <a:gd name="f3421" fmla="*/ 2847856 f2936 1"/>
                <a:gd name="f3422" fmla="*/ 2811807 f2936 1"/>
                <a:gd name="f3423" fmla="*/ 2253050 f2936 1"/>
                <a:gd name="f3424" fmla="*/ 2271075 f2936 1"/>
                <a:gd name="f3425" fmla="*/ 1994700 f2936 1"/>
                <a:gd name="f3426" fmla="*/ 1146474 f2935 1"/>
                <a:gd name="f3427" fmla="*/ 1164498 f2935 1"/>
                <a:gd name="f3428" fmla="*/ 1976676 f2936 1"/>
                <a:gd name="f3429" fmla="*/ 1718326 f2936 1"/>
                <a:gd name="f3430" fmla="*/ 1700302 f2936 1"/>
                <a:gd name="f3431" fmla="*/ 1147554 f2936 1"/>
                <a:gd name="f3432" fmla="*/ 1111505 f2936 1"/>
                <a:gd name="f3433" fmla="*/ 498674 f2936 1"/>
                <a:gd name="f3434" fmla="*/ 1140466 f2935 1"/>
                <a:gd name="f3435" fmla="*/ 516699 f2936 1"/>
                <a:gd name="f3436" fmla="*/ 1158490 f2935 1"/>
                <a:gd name="f3437" fmla="*/ 1176515 f2935 1"/>
                <a:gd name="f3438" fmla="*/ 480650 f2936 1"/>
                <a:gd name="f3439" fmla="*/ 1134458 f2935 1"/>
                <a:gd name="f3440" fmla="*/ 3725044 f2936 1"/>
                <a:gd name="f3441" fmla="*/ 1152482 f2935 1"/>
                <a:gd name="f3442" fmla="*/ 3688994 f2936 1"/>
                <a:gd name="f3443" fmla="*/ 799081 f2936 1"/>
                <a:gd name="f3444" fmla="*/ 817106 f2936 1"/>
                <a:gd name="f3445" fmla="*/ 384520 f2936 1"/>
                <a:gd name="f3446" fmla="*/ 402545 f2936 1"/>
                <a:gd name="f3447" fmla="*/ 366496 f2936 1"/>
                <a:gd name="f3448" fmla="*/ 3935328 f2936 1"/>
                <a:gd name="f3449" fmla="*/ 1128450 f2935 1"/>
                <a:gd name="f3450" fmla="*/ 3953353 f2936 1"/>
                <a:gd name="f3451" fmla="*/ 1146475 f2935 1"/>
                <a:gd name="f3452" fmla="*/ 3917304 f2936 1"/>
                <a:gd name="f3453" fmla="*/ 4650296 f2936 1"/>
                <a:gd name="f3454" fmla="*/ 1122442 f2935 1"/>
                <a:gd name="f3455" fmla="*/ 4668321 f2936 1"/>
                <a:gd name="f3456" fmla="*/ 4632272 f2936 1"/>
                <a:gd name="f3457" fmla="*/ 4073515 f2936 1"/>
                <a:gd name="f3458" fmla="*/ 4091540 f2936 1"/>
                <a:gd name="f3459" fmla="*/ 4055491 f2936 1"/>
                <a:gd name="f3460" fmla="*/ 2475351 f2936 1"/>
                <a:gd name="f3461" fmla="*/ 2493376 f2936 1"/>
                <a:gd name="f3462" fmla="*/ 2457326 f2936 1"/>
                <a:gd name="f3463" fmla="*/ 1411912 f2936 1"/>
                <a:gd name="f3464" fmla="*/ 1375863 f2936 1"/>
                <a:gd name="f3465" fmla="*/ 3058140 f2936 1"/>
                <a:gd name="f3466" fmla="*/ 1116434 f2935 1"/>
                <a:gd name="f3467" fmla="*/ 3076165 f2936 1"/>
                <a:gd name="f3468" fmla="*/ 3040116 f2936 1"/>
                <a:gd name="f3469" fmla="*/ 4800499 f2936 1"/>
                <a:gd name="f3470" fmla="*/ 1092401 f2935 1"/>
                <a:gd name="f3471" fmla="*/ 1110425 f2935 1"/>
                <a:gd name="f3472" fmla="*/ 4782475 f2936 1"/>
                <a:gd name="f3473" fmla="*/ 2349180 f2936 1"/>
                <a:gd name="f3474" fmla="*/ 2367205 f2936 1"/>
                <a:gd name="f3475" fmla="*/ 2331156 f2936 1"/>
                <a:gd name="f3476" fmla="*/ 931260 f2936 1"/>
                <a:gd name="f3477" fmla="*/ 4986752 f2936 1"/>
                <a:gd name="f3478" fmla="*/ 1086393 f2935 1"/>
                <a:gd name="f3479" fmla="*/ 5004777 f2936 1"/>
                <a:gd name="f3480" fmla="*/ 1104417 f2935 1"/>
                <a:gd name="f3481" fmla="*/ 4968728 f2936 1"/>
                <a:gd name="f3482" fmla="*/ 3604881 f2936 1"/>
                <a:gd name="f3483" fmla="*/ 3568831 f2936 1"/>
                <a:gd name="f3484" fmla="*/ 3166287 f2936 1"/>
                <a:gd name="f3485" fmla="*/ 3184312 f2936 1"/>
                <a:gd name="f3486" fmla="*/ 3148262 f2936 1"/>
                <a:gd name="f3487" fmla="*/ 2595514 f2936 1"/>
                <a:gd name="f3488" fmla="*/ 2613539 f2936 1"/>
                <a:gd name="f3489" fmla="*/ 2577489 f2936 1"/>
                <a:gd name="f3490" fmla="*/ 1074377 f2935 1"/>
                <a:gd name="f3491" fmla="*/ 1110426 f2935 1"/>
                <a:gd name="f3492" fmla="*/ 642870 f2936 1"/>
                <a:gd name="f3493" fmla="*/ 660895 f2936 1"/>
                <a:gd name="f3494" fmla="*/ 624846 f2936 1"/>
                <a:gd name="f3495" fmla="*/ 2925961 f2936 1"/>
                <a:gd name="f3496" fmla="*/ 1068369 f2935 1"/>
                <a:gd name="f3497" fmla="*/ 2943986 f2936 1"/>
                <a:gd name="f3498" fmla="*/ 1086394 f2935 1"/>
                <a:gd name="f3499" fmla="*/ 1104418 f2935 1"/>
                <a:gd name="f3500" fmla="*/ 2907936 f2936 1"/>
                <a:gd name="f3501" fmla="*/ 3424636 f2936 1"/>
                <a:gd name="f3502" fmla="*/ 1062360 f2935 1"/>
                <a:gd name="f3503" fmla="*/ 3442661 f2936 1"/>
                <a:gd name="f3504" fmla="*/ 1080384 f2935 1"/>
                <a:gd name="f3505" fmla="*/ 1098409 f2935 1"/>
                <a:gd name="f3506" fmla="*/ 3406612 f2936 1"/>
                <a:gd name="f3507" fmla="*/ 1093480 f2936 1"/>
                <a:gd name="f3508" fmla="*/ 1056352 f2935 1"/>
                <a:gd name="f3509" fmla="*/ 1074376 f2935 1"/>
                <a:gd name="f3510" fmla="*/ 1910587 f2936 1"/>
                <a:gd name="f3511" fmla="*/ 2709668 f2936 1"/>
                <a:gd name="f3512" fmla="*/ 1044336 f2935 1"/>
                <a:gd name="f3513" fmla="*/ 2727693 f2936 1"/>
                <a:gd name="f3514" fmla="*/ 1080385 f2935 1"/>
                <a:gd name="f3515" fmla="*/ 2691644 f2936 1"/>
                <a:gd name="f3516" fmla="*/ 1784415 f2936 1"/>
                <a:gd name="f3517" fmla="*/ 1802440 f2936 1"/>
                <a:gd name="f3518" fmla="*/ 1766391 f2936 1"/>
                <a:gd name="f3519" fmla="*/ 3292457 f2936 1"/>
                <a:gd name="f3520" fmla="*/ 1038328 f2935 1"/>
                <a:gd name="f3521" fmla="*/ 3310482 f2936 1"/>
                <a:gd name="f3522" fmla="*/ 1056353 f2935 1"/>
                <a:gd name="f3523" fmla="*/ 3274433 f2936 1"/>
                <a:gd name="f3524" fmla="*/ 2180953 f2936 1"/>
                <a:gd name="f3525" fmla="*/ 2078814 f2936 1"/>
                <a:gd name="f3526" fmla="*/ 1032320 f2935 1"/>
                <a:gd name="f3527" fmla="*/ 2096839 f2936 1"/>
                <a:gd name="f3528" fmla="*/ 1050344 f2935 1"/>
                <a:gd name="f3529" fmla="*/ 2060790 f2936 1"/>
                <a:gd name="f3530" fmla="*/ 3983393 f2936 1"/>
                <a:gd name="f3531" fmla="*/ 1026312 f2935 1"/>
                <a:gd name="f3532" fmla="*/ 4001418 f2936 1"/>
                <a:gd name="f3533" fmla="*/ 1062361 f2935 1"/>
                <a:gd name="f3534" fmla="*/ 1020304 f2935 1"/>
                <a:gd name="f3535" fmla="*/ 829123 f2936 1"/>
                <a:gd name="f3536" fmla="*/ 805090 f2936 1"/>
                <a:gd name="f3537" fmla="*/ 2817815 f2936 1"/>
                <a:gd name="f3538" fmla="*/ 1014295 f2935 1"/>
                <a:gd name="f3539" fmla="*/ 2835840 f2936 1"/>
                <a:gd name="f3540" fmla="*/ 1032319 f2935 1"/>
                <a:gd name="f3541" fmla="*/ 2799791 f2936 1"/>
                <a:gd name="f3542" fmla="*/ 2445310 f2936 1"/>
                <a:gd name="f3543" fmla="*/ 2463335 f2936 1"/>
                <a:gd name="f3544" fmla="*/ 2427285 f2936 1"/>
                <a:gd name="f3545" fmla="*/ 420569 f2936 1"/>
                <a:gd name="f3546" fmla="*/ 438594 f2936 1"/>
                <a:gd name="f3547" fmla="*/ 1520057 f2936 1"/>
                <a:gd name="f3548" fmla="*/ 1008287 f2935 1"/>
                <a:gd name="f3549" fmla="*/ 1538082 f2936 1"/>
                <a:gd name="f3550" fmla="*/ 1502033 f2936 1"/>
                <a:gd name="f3551" fmla="*/ 1387878 f2936 1"/>
                <a:gd name="f3552" fmla="*/ 1405903 f2936 1"/>
                <a:gd name="f3553" fmla="*/ 534724 f2936 1"/>
                <a:gd name="f3554" fmla="*/ 552748 f2936 1"/>
                <a:gd name="f3555" fmla="*/ 3016083 f2936 1"/>
                <a:gd name="f3556" fmla="*/ 1002279 f2935 1"/>
                <a:gd name="f3557" fmla="*/ 3034108 f2936 1"/>
                <a:gd name="f3558" fmla="*/ 1020303 f2935 1"/>
                <a:gd name="f3559" fmla="*/ 2998058 f2936 1"/>
                <a:gd name="f3560" fmla="*/ 294398 f2936 1"/>
                <a:gd name="f3561" fmla="*/ 996271 f2935 1"/>
                <a:gd name="f3562" fmla="*/ 312423 f2936 1"/>
                <a:gd name="f3563" fmla="*/ 276374 f2936 1"/>
                <a:gd name="f3564" fmla="*/ 3676978 f2936 1"/>
                <a:gd name="f3565" fmla="*/ 990263 f2935 1"/>
                <a:gd name="f3566" fmla="*/ 3695003 f2936 1"/>
                <a:gd name="f3567" fmla="*/ 3658953 f2936 1"/>
                <a:gd name="f3568" fmla="*/ 984255 f2935 1"/>
                <a:gd name="f3569" fmla="*/ 978247 f2935 1"/>
                <a:gd name="f3570" fmla="*/ 996272 f2935 1"/>
                <a:gd name="f3571" fmla="*/ 1014296 f2935 1"/>
                <a:gd name="f3572" fmla="*/ 1003358 f2936 1"/>
                <a:gd name="f3573" fmla="*/ 1021383 f2936 1"/>
                <a:gd name="f3574" fmla="*/ 3196327 f2936 1"/>
                <a:gd name="f3575" fmla="*/ 972238 f2935 1"/>
                <a:gd name="f3576" fmla="*/ 3214352 f2936 1"/>
                <a:gd name="f3577" fmla="*/ 990262 f2935 1"/>
                <a:gd name="f3578" fmla="*/ 3178302 f2936 1"/>
                <a:gd name="f3579" fmla="*/ 1201627 f2936 1"/>
                <a:gd name="f3580" fmla="*/ 2271074 f2936 1"/>
                <a:gd name="f3581" fmla="*/ 960222 f2935 1"/>
                <a:gd name="f3582" fmla="*/ 2289099 f2936 1"/>
                <a:gd name="f3583" fmla="*/ 978246 f2935 1"/>
                <a:gd name="f3584" fmla="*/ 1958651 f2936 1"/>
                <a:gd name="f3585" fmla="*/ 954214 f2935 1"/>
                <a:gd name="f3586" fmla="*/ 1940627 f2936 1"/>
                <a:gd name="f3587" fmla="*/ 2631562 f2936 1"/>
                <a:gd name="f3588" fmla="*/ 948206 f2935 1"/>
                <a:gd name="f3589" fmla="*/ 2649587 f2936 1"/>
                <a:gd name="f3590" fmla="*/ 966231 f2935 1"/>
                <a:gd name="f3591" fmla="*/ 2613538 f2936 1"/>
                <a:gd name="f3592" fmla="*/ 1838489 f2936 1"/>
                <a:gd name="f3593" fmla="*/ 1856514 f2936 1"/>
                <a:gd name="f3594" fmla="*/ 1820465 f2936 1"/>
                <a:gd name="f3595" fmla="*/ 3430644 f2936 1"/>
                <a:gd name="f3596" fmla="*/ 942198 f2935 1"/>
                <a:gd name="f3597" fmla="*/ 3448669 f2936 1"/>
                <a:gd name="f3598" fmla="*/ 2529424 f2936 1"/>
                <a:gd name="f3599" fmla="*/ 2511400 f2936 1"/>
                <a:gd name="f3600" fmla="*/ 889203 f2936 1"/>
                <a:gd name="f3601" fmla="*/ 907228 f2936 1"/>
                <a:gd name="f3602" fmla="*/ 936190 f2935 1"/>
                <a:gd name="f3603" fmla="*/ 972239 f2935 1"/>
                <a:gd name="f3604" fmla="*/ 1303765 f2936 1"/>
                <a:gd name="f3605" fmla="*/ 1321790 f2936 1"/>
                <a:gd name="f3606" fmla="*/ 1285741 f2936 1"/>
                <a:gd name="f3607" fmla="*/ 924173 f2935 1"/>
                <a:gd name="f3608" fmla="*/ 942197 f2935 1"/>
                <a:gd name="f3609" fmla="*/ 918165 f2935 1"/>
                <a:gd name="f3610" fmla="*/ 2883904 f2936 1"/>
                <a:gd name="f3611" fmla="*/ 2901929 f2936 1"/>
                <a:gd name="f3612" fmla="*/ 2865880 f2936 1"/>
                <a:gd name="f3613" fmla="*/ 2379221 f2936 1"/>
                <a:gd name="f3614" fmla="*/ 2397246 f2936 1"/>
                <a:gd name="f3615" fmla="*/ 2361197 f2936 1"/>
                <a:gd name="f3616" fmla="*/ 2120871 f2936 1"/>
                <a:gd name="f3617" fmla="*/ 2138896 f2936 1"/>
                <a:gd name="f3618" fmla="*/ 3328506 f2936 1"/>
                <a:gd name="f3619" fmla="*/ 906149 f2935 1"/>
                <a:gd name="f3620" fmla="*/ 3346531 f2936 1"/>
                <a:gd name="f3621" fmla="*/ 1508041 f2936 1"/>
                <a:gd name="f3622" fmla="*/ 900141 f2935 1"/>
                <a:gd name="f3623" fmla="*/ 1526066 f2936 1"/>
                <a:gd name="f3624" fmla="*/ 1490017 f2936 1"/>
                <a:gd name="f3625" fmla="*/ 2739709 f2936 1"/>
                <a:gd name="f3626" fmla="*/ 894133 f2935 1"/>
                <a:gd name="f3627" fmla="*/ 2757734 f2936 1"/>
                <a:gd name="f3628" fmla="*/ 912157 f2935 1"/>
                <a:gd name="f3629" fmla="*/ 930182 f2935 1"/>
                <a:gd name="f3630" fmla="*/ 360487 f2936 1"/>
                <a:gd name="f3631" fmla="*/ 378512 f2936 1"/>
                <a:gd name="f3632" fmla="*/ 342463 f2936 1"/>
                <a:gd name="f3633" fmla="*/ 888125 f2935 1"/>
                <a:gd name="f3634" fmla="*/ 906150 f2935 1"/>
                <a:gd name="f3635" fmla="*/ 924174 f2935 1"/>
                <a:gd name="f3636" fmla="*/ 882116 f2935 1"/>
                <a:gd name="f3637" fmla="*/ 900140 f2935 1"/>
                <a:gd name="f3638" fmla="*/ 1742358 f2936 1"/>
                <a:gd name="f3639" fmla="*/ 1760383 f2936 1"/>
                <a:gd name="f3640" fmla="*/ 1724334 f2936 1"/>
                <a:gd name="f3641" fmla="*/ 876108 f2935 1"/>
                <a:gd name="f3642" fmla="*/ 894132 f2935 1"/>
                <a:gd name="f3643" fmla="*/ 6104265 f2936 1"/>
                <a:gd name="f3644" fmla="*/ 870100 f2935 1"/>
                <a:gd name="f3645" fmla="*/ 6122290 f2936 1"/>
                <a:gd name="f3646" fmla="*/ 888124 f2935 1"/>
                <a:gd name="f3647" fmla="*/ 6086241 f2936 1"/>
                <a:gd name="f3648" fmla="*/ 492667 f2936 1"/>
                <a:gd name="f3649" fmla="*/ 456618 f2936 1"/>
                <a:gd name="f3650" fmla="*/ 3568832 f2936 1"/>
                <a:gd name="f3651" fmla="*/ 864092 f2935 1"/>
                <a:gd name="f3652" fmla="*/ 3586857 f2936 1"/>
                <a:gd name="f3653" fmla="*/ 3857222 f2936 1"/>
                <a:gd name="f3654" fmla="*/ 858084 f2935 1"/>
                <a:gd name="f3655" fmla="*/ 876109 f2935 1"/>
                <a:gd name="f3656" fmla="*/ 3839197 f2936 1"/>
                <a:gd name="f3657" fmla="*/ 973317 f2936 1"/>
                <a:gd name="f3658" fmla="*/ 852076 f2935 1"/>
                <a:gd name="f3659" fmla="*/ 955293 f2936 1"/>
                <a:gd name="f3660" fmla="*/ 228308 f2936 1"/>
                <a:gd name="f3661" fmla="*/ 246333 f2936 1"/>
                <a:gd name="f3662" fmla="*/ 210284 f2936 1"/>
                <a:gd name="f3663" fmla="*/ 846068 f2935 1"/>
                <a:gd name="f3664" fmla="*/ 882117 f2935 1"/>
                <a:gd name="f3665" fmla="*/ 6218419 f2936 1"/>
                <a:gd name="f3666" fmla="*/ 840059 f2935 1"/>
                <a:gd name="f3667" fmla="*/ 6236444 f2936 1"/>
                <a:gd name="f3668" fmla="*/ 858083 f2935 1"/>
                <a:gd name="f3669" fmla="*/ 6200395 f2936 1"/>
                <a:gd name="f3670" fmla="*/ 5978094 f2936 1"/>
                <a:gd name="f3671" fmla="*/ 834051 f2935 1"/>
                <a:gd name="f3672" fmla="*/ 5996119 f2936 1"/>
                <a:gd name="f3673" fmla="*/ 852075 f2935 1"/>
                <a:gd name="f3674" fmla="*/ 5960070 f2936 1"/>
                <a:gd name="f3675" fmla="*/ 1622196 f2936 1"/>
                <a:gd name="f3676" fmla="*/ 2469343 f2936 1"/>
                <a:gd name="f3677" fmla="*/ 828043 f2935 1"/>
                <a:gd name="f3678" fmla="*/ 2487368 f2936 1"/>
                <a:gd name="f3679" fmla="*/ 2451319 f2936 1"/>
                <a:gd name="f3680" fmla="*/ 822035 f2935 1"/>
                <a:gd name="f3681" fmla="*/ 3466694 f2936 1"/>
                <a:gd name="f3682" fmla="*/ 2823823 f2936 1"/>
                <a:gd name="f3683" fmla="*/ 816027 f2935 1"/>
                <a:gd name="f3684" fmla="*/ 2841848 f2936 1"/>
                <a:gd name="f3685" fmla="*/ 2805799 f2936 1"/>
                <a:gd name="f3686" fmla="*/ 2307124 f2936 1"/>
                <a:gd name="f3687" fmla="*/ 2325148 f2936 1"/>
                <a:gd name="f3688" fmla="*/ 606821 f2936 1"/>
                <a:gd name="f3689" fmla="*/ 588797 f2936 1"/>
                <a:gd name="f3690" fmla="*/ 791994 f2935 1"/>
                <a:gd name="f3691" fmla="*/ 810018 f2935 1"/>
                <a:gd name="f3692" fmla="*/ 1297756 f2936 1"/>
                <a:gd name="f3693" fmla="*/ 785986 f2935 1"/>
                <a:gd name="f3694" fmla="*/ 804010 f2935 1"/>
                <a:gd name="f3695" fmla="*/ 324438 f2936 1"/>
                <a:gd name="f3696" fmla="*/ 306414 f2936 1"/>
                <a:gd name="f3697" fmla="*/ 3755084 f2936 1"/>
                <a:gd name="f3698" fmla="*/ 779978 f2935 1"/>
                <a:gd name="f3699" fmla="*/ 3773109 f2936 1"/>
                <a:gd name="f3700" fmla="*/ 798002 f2935 1"/>
                <a:gd name="f3701" fmla="*/ 1496026 f2936 1"/>
                <a:gd name="f3702" fmla="*/ 1514050 f2936 1"/>
                <a:gd name="f3703" fmla="*/ 1478001 f2936 1"/>
                <a:gd name="f3704" fmla="*/ 767962 f2935 1"/>
                <a:gd name="f3705" fmla="*/ 3640930 f2936 1"/>
                <a:gd name="f3706" fmla="*/ 785987 f2935 1"/>
                <a:gd name="f3707" fmla="*/ 804011 f2935 1"/>
                <a:gd name="f3708" fmla="*/ 3112213 f2936 1"/>
                <a:gd name="f3709" fmla="*/ 3130238 f2936 1"/>
                <a:gd name="f3710" fmla="*/ 3094189 f2936 1"/>
                <a:gd name="f3711" fmla="*/ 714968 f2936 1"/>
                <a:gd name="f3712" fmla="*/ 732992 f2936 1"/>
                <a:gd name="f3713" fmla="*/ 696943 f2936 1"/>
                <a:gd name="f3714" fmla="*/ 2986042 f2936 1"/>
                <a:gd name="f3715" fmla="*/ 761954 f2935 1"/>
                <a:gd name="f3716" fmla="*/ 3004067 f2936 1"/>
                <a:gd name="f3717" fmla="*/ 798003 f2935 1"/>
                <a:gd name="f3718" fmla="*/ 2968017 f2936 1"/>
                <a:gd name="f3719" fmla="*/ 5863939 f2936 1"/>
                <a:gd name="f3720" fmla="*/ 755946 f2935 1"/>
                <a:gd name="f3721" fmla="*/ 5881964 f2936 1"/>
                <a:gd name="f3722" fmla="*/ 773970 f2935 1"/>
                <a:gd name="f3723" fmla="*/ 791995 f2935 1"/>
                <a:gd name="f3724" fmla="*/ 5845915 f2936 1"/>
                <a:gd name="f3725" fmla="*/ 2703661 f2936 1"/>
                <a:gd name="f3726" fmla="*/ 2667611 f2936 1"/>
                <a:gd name="f3727" fmla="*/ 1069447 f2936 1"/>
                <a:gd name="f3728" fmla="*/ 749937 f2935 1"/>
                <a:gd name="f3729" fmla="*/ 767961 f2935 1"/>
                <a:gd name="f3730" fmla="*/ 2132888 f2936 1"/>
                <a:gd name="f3731" fmla="*/ 2006717 f2936 1"/>
                <a:gd name="f3732" fmla="*/ 2024741 f2936 1"/>
                <a:gd name="f3733" fmla="*/ 1988692 f2936 1"/>
                <a:gd name="f3734" fmla="*/ 6116281 f2936 1"/>
                <a:gd name="f3735" fmla="*/ 737921 f2935 1"/>
                <a:gd name="f3736" fmla="*/ 6134306 f2936 1"/>
                <a:gd name="f3737" fmla="*/ 6098257 f2936 1"/>
                <a:gd name="f3738" fmla="*/ 2415270 f2936 1"/>
                <a:gd name="f3739" fmla="*/ 522707 f2936 1"/>
                <a:gd name="f3740" fmla="*/ 731913 f2935 1"/>
                <a:gd name="f3741" fmla="*/ 540732 f2936 1"/>
                <a:gd name="f3742" fmla="*/ 504683 f2936 1"/>
                <a:gd name="f3743" fmla="*/ 414561 f2936 1"/>
                <a:gd name="f3744" fmla="*/ 432586 f2936 1"/>
                <a:gd name="f3745" fmla="*/ 396537 f2936 1"/>
                <a:gd name="f3746" fmla="*/ 725905 f2935 1"/>
                <a:gd name="f3747" fmla="*/ 6254469 f2936 1"/>
                <a:gd name="f3748" fmla="*/ 743929 f2935 1"/>
                <a:gd name="f3749" fmla="*/ 6218420 f2936 1"/>
                <a:gd name="f3750" fmla="*/ 719897 f2935 1"/>
                <a:gd name="f3751" fmla="*/ 3418629 f2936 1"/>
                <a:gd name="f3752" fmla="*/ 3382580 f2936 1"/>
                <a:gd name="f3753" fmla="*/ 6002126 f2936 1"/>
                <a:gd name="f3754" fmla="*/ 713889 f2935 1"/>
                <a:gd name="f3755" fmla="*/ 6020151 f2936 1"/>
                <a:gd name="f3756" fmla="*/ 749938 f2935 1"/>
                <a:gd name="f3757" fmla="*/ 5984102 f2936 1"/>
                <a:gd name="f3758" fmla="*/ 1610179 f2936 1"/>
                <a:gd name="f3759" fmla="*/ 1592155 f2936 1"/>
                <a:gd name="f3760" fmla="*/ 707881 f2935 1"/>
                <a:gd name="f3761" fmla="*/ 725906 f2935 1"/>
                <a:gd name="f3762" fmla="*/ 743930 f2935 1"/>
                <a:gd name="f3763" fmla="*/ 2895920 f2936 1"/>
                <a:gd name="f3764" fmla="*/ 701872 f2935 1"/>
                <a:gd name="f3765" fmla="*/ 2913945 f2936 1"/>
                <a:gd name="f3766" fmla="*/ 719896 f2935 1"/>
                <a:gd name="f3767" fmla="*/ 2877895 f2936 1"/>
                <a:gd name="f3768" fmla="*/ 2241034 f2936 1"/>
                <a:gd name="f3769" fmla="*/ 2259059 f2936 1"/>
                <a:gd name="f3770" fmla="*/ 2223010 f2936 1"/>
                <a:gd name="f3771" fmla="*/ 168227 f2936 1"/>
                <a:gd name="f3772" fmla="*/ 186252 f2936 1"/>
                <a:gd name="f3773" fmla="*/ 150203 f2936 1"/>
                <a:gd name="f3774" fmla="*/ 1910586 f2936 1"/>
                <a:gd name="f3775" fmla="*/ 695864 f2935 1"/>
                <a:gd name="f3776" fmla="*/ 713888 f2935 1"/>
                <a:gd name="f3777" fmla="*/ 689856 f2935 1"/>
                <a:gd name="f3778" fmla="*/ 3851215 f2936 1"/>
                <a:gd name="f3779" fmla="*/ 707880 f2935 1"/>
                <a:gd name="f3780" fmla="*/ 3815166 f2936 1"/>
                <a:gd name="f3781" fmla="*/ 2787774 f2936 1"/>
                <a:gd name="f3782" fmla="*/ 2769750 f2936 1"/>
                <a:gd name="f3783" fmla="*/ 5737768 f2936 1"/>
                <a:gd name="f3784" fmla="*/ 677840 f2935 1"/>
                <a:gd name="f3785" fmla="*/ 5755793 f2936 1"/>
                <a:gd name="f3786" fmla="*/ 695865 f2935 1"/>
                <a:gd name="f3787" fmla="*/ 5719744 f2936 1"/>
                <a:gd name="f3788" fmla="*/ 799082 f2936 1"/>
                <a:gd name="f3789" fmla="*/ 763033 f2936 1"/>
                <a:gd name="f3790" fmla="*/ 276373 f2936 1"/>
                <a:gd name="f3791" fmla="*/ 258349 f2936 1"/>
                <a:gd name="f3792" fmla="*/ 671832 f2935 1"/>
                <a:gd name="f3793" fmla="*/ 665824 f2935 1"/>
                <a:gd name="f3794" fmla="*/ 3731052 f2936 1"/>
                <a:gd name="f3795" fmla="*/ 683848 f2935 1"/>
                <a:gd name="f3796" fmla="*/ 701873 f2935 1"/>
                <a:gd name="f3797" fmla="*/ 3292458 f2936 1"/>
                <a:gd name="f3798" fmla="*/ 3256409 f2936 1"/>
                <a:gd name="f3799" fmla="*/ 1291748 f2936 1"/>
                <a:gd name="f3800" fmla="*/ 1309773 f2936 1"/>
                <a:gd name="f3801" fmla="*/ 636862 f2936 1"/>
                <a:gd name="f3802" fmla="*/ 654887 f2936 1"/>
                <a:gd name="f3803" fmla="*/ 659815 f2935 1"/>
                <a:gd name="f3804" fmla="*/ 3190320 f2936 1"/>
                <a:gd name="f3805" fmla="*/ 677839 f2935 1"/>
                <a:gd name="f3806" fmla="*/ 3154271 f2936 1"/>
                <a:gd name="f3807" fmla="*/ 6314550 f2936 1"/>
                <a:gd name="f3808" fmla="*/ 647799 f2935 1"/>
                <a:gd name="f3809" fmla="*/ 6332574 f2936 1"/>
                <a:gd name="f3810" fmla="*/ 6296525 f2936 1"/>
                <a:gd name="f3811" fmla="*/ 3058141 f2936 1"/>
                <a:gd name="f3812" fmla="*/ 3022092 f2936 1"/>
                <a:gd name="f3813" fmla="*/ 4025450 f2936 1"/>
                <a:gd name="f3814" fmla="*/ 641791 f2935 1"/>
                <a:gd name="f3815" fmla="*/ 5948053 f2936 1"/>
                <a:gd name="f3816" fmla="*/ 629775 f2935 1"/>
                <a:gd name="f3817" fmla="*/ 5966078 f2936 1"/>
                <a:gd name="f3818" fmla="*/ 5930029 f2936 1"/>
                <a:gd name="f3819" fmla="*/ 2673619 f2936 1"/>
                <a:gd name="f3820" fmla="*/ 2655595 f2936 1"/>
                <a:gd name="f3821" fmla="*/ 2349181 f2936 1"/>
                <a:gd name="f3822" fmla="*/ 2313132 f2936 1"/>
                <a:gd name="f3823" fmla="*/ 901219 f2936 1"/>
                <a:gd name="f3824" fmla="*/ 919244 f2936 1"/>
                <a:gd name="f3825" fmla="*/ 883195 f2936 1"/>
                <a:gd name="f3826" fmla="*/ 5827891 f2936 1"/>
                <a:gd name="f3827" fmla="*/ 617758 f2935 1"/>
                <a:gd name="f3828" fmla="*/ 5845916 f2936 1"/>
                <a:gd name="f3829" fmla="*/ 635783 f2935 1"/>
                <a:gd name="f3830" fmla="*/ 653807 f2935 1"/>
                <a:gd name="f3831" fmla="*/ 5809867 f2936 1"/>
                <a:gd name="f3832" fmla="*/ 6110273 f2936 1"/>
                <a:gd name="f3833" fmla="*/ 611750 f2935 1"/>
                <a:gd name="f3834" fmla="*/ 6128298 f2936 1"/>
                <a:gd name="f3835" fmla="*/ 629774 f2935 1"/>
                <a:gd name="f3836" fmla="*/ 6092248 f2936 1"/>
                <a:gd name="f3837" fmla="*/ 3598872 f2936 1"/>
                <a:gd name="f3838" fmla="*/ 3580848 f2936 1"/>
                <a:gd name="f3839" fmla="*/ 2168937 f2936 1"/>
                <a:gd name="f3840" fmla="*/ 2036758 f2936 1"/>
                <a:gd name="f3841" fmla="*/ 605742 f2935 1"/>
                <a:gd name="f3842" fmla="*/ 2054782 f2936 1"/>
                <a:gd name="f3843" fmla="*/ 623766 f2935 1"/>
                <a:gd name="f3844" fmla="*/ 2018733 f2936 1"/>
                <a:gd name="f3845" fmla="*/ 1652236 f2936 1"/>
                <a:gd name="f3846" fmla="*/ 1670261 f2936 1"/>
                <a:gd name="f3847" fmla="*/ 1634212 f2936 1"/>
                <a:gd name="f3848" fmla="*/ 1027390 f2936 1"/>
                <a:gd name="f3849" fmla="*/ 1045415 f2936 1"/>
                <a:gd name="f3850" fmla="*/ 504684 f2936 1"/>
                <a:gd name="f3851" fmla="*/ 522708 f2936 1"/>
                <a:gd name="f3852" fmla="*/ 486659 f2936 1"/>
                <a:gd name="f3853" fmla="*/ 360488 f2936 1"/>
                <a:gd name="f3854" fmla="*/ 599734 f2935 1"/>
                <a:gd name="f3855" fmla="*/ 3376572 f2936 1"/>
                <a:gd name="f3856" fmla="*/ 3340523 f2936 1"/>
                <a:gd name="f3857" fmla="*/ 3887263 f2936 1"/>
                <a:gd name="f3858" fmla="*/ 593726 f2935 1"/>
                <a:gd name="f3859" fmla="*/ 3905288 f2936 1"/>
                <a:gd name="f3860" fmla="*/ 3869238 f2936 1"/>
                <a:gd name="f3861" fmla="*/ 5623614 f2936 1"/>
                <a:gd name="f3862" fmla="*/ 587718 f2935 1"/>
                <a:gd name="f3863" fmla="*/ 5641639 f2936 1"/>
                <a:gd name="f3864" fmla="*/ 605743 f2935 1"/>
                <a:gd name="f3865" fmla="*/ 623767 f2935 1"/>
                <a:gd name="f3866" fmla="*/ 5605590 f2936 1"/>
                <a:gd name="f3867" fmla="*/ 4175654 f2936 1"/>
                <a:gd name="f3868" fmla="*/ 4139604 f2936 1"/>
                <a:gd name="f3869" fmla="*/ 1886555 f2936 1"/>
                <a:gd name="f3870" fmla="*/ 1904579 f2936 1"/>
                <a:gd name="f3871" fmla="*/ 6212411 f2936 1"/>
                <a:gd name="f3872" fmla="*/ 581710 f2935 1"/>
                <a:gd name="f3873" fmla="*/ 6230436 f2936 1"/>
                <a:gd name="f3874" fmla="*/ 617759 f2935 1"/>
                <a:gd name="f3875" fmla="*/ 6194387 f2936 1"/>
                <a:gd name="f3876" fmla="*/ 575702 f2935 1"/>
                <a:gd name="f3877" fmla="*/ 611751 f2935 1"/>
                <a:gd name="f3878" fmla="*/ 4313840 f2936 1"/>
                <a:gd name="f3879" fmla="*/ 4331865 f2936 1"/>
                <a:gd name="f3880" fmla="*/ 4295816 f2936 1"/>
                <a:gd name="f3881" fmla="*/ 1381870 f2936 1"/>
                <a:gd name="f3882" fmla="*/ 569693 f2935 1"/>
                <a:gd name="f3883" fmla="*/ 1399895 f2936 1"/>
                <a:gd name="f3884" fmla="*/ 587717 f2935 1"/>
                <a:gd name="f3885" fmla="*/ 1363846 f2936 1"/>
                <a:gd name="f3886" fmla="*/ 126170 f2936 1"/>
                <a:gd name="f3887" fmla="*/ 563685 f2935 1"/>
                <a:gd name="f3888" fmla="*/ 144195 f2936 1"/>
                <a:gd name="f3889" fmla="*/ 581709 f2935 1"/>
                <a:gd name="f3890" fmla="*/ 108146 f2936 1"/>
                <a:gd name="f3891" fmla="*/ 2583497 f2936 1"/>
                <a:gd name="f3892" fmla="*/ 557677 f2935 1"/>
                <a:gd name="f3893" fmla="*/ 2601522 f2936 1"/>
                <a:gd name="f3894" fmla="*/ 2565473 f2936 1"/>
                <a:gd name="f3895" fmla="*/ 264358 f2936 1"/>
                <a:gd name="f3896" fmla="*/ 228309 f2936 1"/>
                <a:gd name="f3897" fmla="*/ 551669 f2935 1"/>
                <a:gd name="f3898" fmla="*/ 545661 f2935 1"/>
                <a:gd name="f3899" fmla="*/ 745009 f2936 1"/>
                <a:gd name="f3900" fmla="*/ 708960 f2936 1"/>
                <a:gd name="f3901" fmla="*/ 3136246 f2936 1"/>
                <a:gd name="f3902" fmla="*/ 539653 f2935 1"/>
                <a:gd name="f3903" fmla="*/ 3118221 f2936 1"/>
                <a:gd name="f3904" fmla="*/ 2986043 f2936 1"/>
                <a:gd name="f3905" fmla="*/ 847146 f2936 1"/>
                <a:gd name="f3906" fmla="*/ 823114 f2936 1"/>
                <a:gd name="f3907" fmla="*/ 612829 f2936 1"/>
                <a:gd name="f3908" fmla="*/ 630854 f2936 1"/>
                <a:gd name="f3909" fmla="*/ 594805 f2936 1"/>
                <a:gd name="f3910" fmla="*/ 6014143 f2936 1"/>
                <a:gd name="f3911" fmla="*/ 533645 f2935 1"/>
                <a:gd name="f3912" fmla="*/ 6032168 f2936 1"/>
                <a:gd name="f3913" fmla="*/ 569694 f2935 1"/>
                <a:gd name="f3914" fmla="*/ 5725752 f2936 1"/>
                <a:gd name="f3915" fmla="*/ 5743777 f2936 1"/>
                <a:gd name="f3916" fmla="*/ 5707728 f2936 1"/>
                <a:gd name="f3917" fmla="*/ 2223009 f2936 1"/>
                <a:gd name="f3918" fmla="*/ 2204985 f2936 1"/>
                <a:gd name="f3919" fmla="*/ 2409261 f2936 1"/>
                <a:gd name="f3920" fmla="*/ 527636 f2935 1"/>
                <a:gd name="f3921" fmla="*/ 2427286 f2936 1"/>
                <a:gd name="f3922" fmla="*/ 2391237 f2936 1"/>
                <a:gd name="f3923" fmla="*/ 5527484 f2936 1"/>
                <a:gd name="f3924" fmla="*/ 521628 f2935 1"/>
                <a:gd name="f3925" fmla="*/ 5545509 f2936 1"/>
                <a:gd name="f3926" fmla="*/ 539652 f2935 1"/>
                <a:gd name="f3927" fmla="*/ 5509460 f2936 1"/>
                <a:gd name="f3928" fmla="*/ 4830540 f2936 1"/>
                <a:gd name="f3929" fmla="*/ 4848565 f2936 1"/>
                <a:gd name="f3930" fmla="*/ 4812516 f2936 1"/>
                <a:gd name="f3931" fmla="*/ 515620 f2935 1"/>
                <a:gd name="f3932" fmla="*/ 6350598 f2936 1"/>
                <a:gd name="f3933" fmla="*/ 533644 f2935 1"/>
                <a:gd name="f3934" fmla="*/ 6314549 f2936 1"/>
                <a:gd name="f3935" fmla="*/ 5893980 f2936 1"/>
                <a:gd name="f3936" fmla="*/ 509612 f2935 1"/>
                <a:gd name="f3937" fmla="*/ 5912005 f2936 1"/>
                <a:gd name="f3938" fmla="*/ 5875956 f2936 1"/>
                <a:gd name="f3939" fmla="*/ 1982684 f2936 1"/>
                <a:gd name="f3940" fmla="*/ 2000709 f2936 1"/>
                <a:gd name="f3941" fmla="*/ 5040825 f2936 1"/>
                <a:gd name="f3942" fmla="*/ 503604 f2935 1"/>
                <a:gd name="f3943" fmla="*/ 5058850 f2936 1"/>
                <a:gd name="f3944" fmla="*/ 5022801 f2936 1"/>
                <a:gd name="f3945" fmla="*/ 5419337 f2936 1"/>
                <a:gd name="f3946" fmla="*/ 497596 f2935 1"/>
                <a:gd name="f3947" fmla="*/ 5437362 f2936 1"/>
                <a:gd name="f3948" fmla="*/ 515621 f2935 1"/>
                <a:gd name="f3949" fmla="*/ 5401312 f2936 1"/>
                <a:gd name="f3950" fmla="*/ 3610889 f2936 1"/>
                <a:gd name="f3951" fmla="*/ 3628914 f2936 1"/>
                <a:gd name="f3952" fmla="*/ 3592865 f2936 1"/>
                <a:gd name="f3953" fmla="*/ 450609 f2936 1"/>
                <a:gd name="f3954" fmla="*/ 468634 f2936 1"/>
                <a:gd name="f3955" fmla="*/ 432585 f2936 1"/>
                <a:gd name="f3956" fmla="*/ 485580 f2935 1"/>
                <a:gd name="f3957" fmla="*/ 4650297 f2936 1"/>
                <a:gd name="f3958" fmla="*/ 521629 f2935 1"/>
                <a:gd name="f3959" fmla="*/ 4614248 f2936 1"/>
                <a:gd name="f3960" fmla="*/ 4397955 f2936 1"/>
                <a:gd name="f3961" fmla="*/ 5160987 f2936 1"/>
                <a:gd name="f3962" fmla="*/ 479571 f2935 1"/>
                <a:gd name="f3963" fmla="*/ 5179012 f2936 1"/>
                <a:gd name="f3964" fmla="*/ 497595 f2935 1"/>
                <a:gd name="f3965" fmla="*/ 5142963 f2936 1"/>
                <a:gd name="f3966" fmla="*/ 4241743 f2936 1"/>
                <a:gd name="f3967" fmla="*/ 4259768 f2936 1"/>
                <a:gd name="f3968" fmla="*/ 4223719 f2936 1"/>
                <a:gd name="f3969" fmla="*/ 3821173 f2936 1"/>
                <a:gd name="f3970" fmla="*/ 3839198 f2936 1"/>
                <a:gd name="f3971" fmla="*/ 3364555 f2936 1"/>
                <a:gd name="f3972" fmla="*/ 5299175 f2936 1"/>
                <a:gd name="f3973" fmla="*/ 473563 f2935 1"/>
                <a:gd name="f3974" fmla="*/ 5317200 f2936 1"/>
                <a:gd name="f3975" fmla="*/ 491587 f2935 1"/>
                <a:gd name="f3976" fmla="*/ 5281150 f2936 1"/>
                <a:gd name="f3977" fmla="*/ 4524126 f2936 1"/>
                <a:gd name="f3978" fmla="*/ 4488077 f2936 1"/>
                <a:gd name="f3979" fmla="*/ 4115572 f2936 1"/>
                <a:gd name="f3980" fmla="*/ 4133597 f2936 1"/>
                <a:gd name="f3981" fmla="*/ 4097548 f2936 1"/>
                <a:gd name="f3982" fmla="*/ 2295107 f2936 1"/>
                <a:gd name="f3983" fmla="*/ 2277083 f2936 1"/>
                <a:gd name="f3984" fmla="*/ 2889912 f2936 1"/>
                <a:gd name="f3985" fmla="*/ 467555 f2935 1"/>
                <a:gd name="f3986" fmla="*/ 2907937 f2936 1"/>
                <a:gd name="f3987" fmla="*/ 2108855 f2936 1"/>
                <a:gd name="f3988" fmla="*/ 2126880 f2936 1"/>
                <a:gd name="f3989" fmla="*/ 2090831 f2936 1"/>
                <a:gd name="f3990" fmla="*/ 1616189 f2936 1"/>
                <a:gd name="f3991" fmla="*/ 1634213 f2936 1"/>
                <a:gd name="f3992" fmla="*/ 1598164 f2936 1"/>
                <a:gd name="f3993" fmla="*/ 330447 f2936 1"/>
                <a:gd name="f3994" fmla="*/ 348472 f2936 1"/>
                <a:gd name="f3995" fmla="*/ 461547 f2935 1"/>
                <a:gd name="f3996" fmla="*/ 6224427 f2936 1"/>
                <a:gd name="f3997" fmla="*/ 455539 f2935 1"/>
                <a:gd name="f3998" fmla="*/ 6242452 f2936 1"/>
                <a:gd name="f3999" fmla="*/ 491588 f2935 1"/>
                <a:gd name="f4000" fmla="*/ 6206403 f2936 1"/>
                <a:gd name="f4001" fmla="*/ 3496734 f2936 1"/>
                <a:gd name="f4002" fmla="*/ 3478709 f2936 1"/>
                <a:gd name="f4003" fmla="*/ 449531 f2935 1"/>
                <a:gd name="f4004" fmla="*/ 2745718 f2936 1"/>
                <a:gd name="f4005" fmla="*/ 2709669 f2936 1"/>
                <a:gd name="f4006" fmla="*/ 2607530 f2936 1"/>
                <a:gd name="f4007" fmla="*/ 2589506 f2936 1"/>
                <a:gd name="f4008" fmla="*/ 5797850 f2936 1"/>
                <a:gd name="f4009" fmla="*/ 443523 f2935 1"/>
                <a:gd name="f4010" fmla="*/ 5815875 f2936 1"/>
                <a:gd name="f4011" fmla="*/ 479572 f2935 1"/>
                <a:gd name="f4012" fmla="*/ 5779826 f2936 1"/>
                <a:gd name="f4013" fmla="*/ 5653655 f2936 1"/>
                <a:gd name="f4014" fmla="*/ 5671680 f2936 1"/>
                <a:gd name="f4015" fmla="*/ 5635631 f2936 1"/>
                <a:gd name="f4016" fmla="*/ 96129 f2936 1"/>
                <a:gd name="f4017" fmla="*/ 437514 f2935 1"/>
                <a:gd name="f4018" fmla="*/ 114154 f2936 1"/>
                <a:gd name="f4019" fmla="*/ 78105 f2936 1"/>
                <a:gd name="f4020" fmla="*/ 431506 f2935 1"/>
                <a:gd name="f4021" fmla="*/ 449530 f2935 1"/>
                <a:gd name="f4022" fmla="*/ 2493375 f2936 1"/>
                <a:gd name="f4023" fmla="*/ 216292 f2936 1"/>
                <a:gd name="f4024" fmla="*/ 234317 f2936 1"/>
                <a:gd name="f4025" fmla="*/ 198268 f2936 1"/>
                <a:gd name="f4026" fmla="*/ 4758442 f2936 1"/>
                <a:gd name="f4027" fmla="*/ 425498 f2935 1"/>
                <a:gd name="f4028" fmla="*/ 4776467 f2936 1"/>
                <a:gd name="f4029" fmla="*/ 443522 f2935 1"/>
                <a:gd name="f4030" fmla="*/ 4740417 f2936 1"/>
                <a:gd name="f4031" fmla="*/ 1453968 f2936 1"/>
                <a:gd name="f4032" fmla="*/ 1471993 f2936 1"/>
                <a:gd name="f4033" fmla="*/ 1435944 f2936 1"/>
                <a:gd name="f4034" fmla="*/ 570773 f2936 1"/>
                <a:gd name="f4035" fmla="*/ 419490 f2935 1"/>
                <a:gd name="f4036" fmla="*/ 413482 f2935 1"/>
                <a:gd name="f4037" fmla="*/ 407474 f2935 1"/>
                <a:gd name="f4038" fmla="*/ 425499 f2935 1"/>
                <a:gd name="f4039" fmla="*/ 401466 f2935 1"/>
                <a:gd name="f4040" fmla="*/ 437515 f2935 1"/>
                <a:gd name="f4041" fmla="*/ 1970668 f2936 1"/>
                <a:gd name="f4042" fmla="*/ 1988693 f2936 1"/>
                <a:gd name="f4043" fmla="*/ 1952644 f2936 1"/>
                <a:gd name="f4044" fmla="*/ 5533492 f2936 1"/>
                <a:gd name="f4045" fmla="*/ 395457 f2935 1"/>
                <a:gd name="f4046" fmla="*/ 5551517 f2936 1"/>
                <a:gd name="f4047" fmla="*/ 413481 f2935 1"/>
                <a:gd name="f4048" fmla="*/ 5515468 f2936 1"/>
                <a:gd name="f4049" fmla="*/ 2373213 f2936 1"/>
                <a:gd name="f4050" fmla="*/ 2391238 f2936 1"/>
                <a:gd name="f4051" fmla="*/ 787065 f2936 1"/>
                <a:gd name="f4052" fmla="*/ 769041 f2936 1"/>
                <a:gd name="f4053" fmla="*/ 6344591 f2936 1"/>
                <a:gd name="f4054" fmla="*/ 389449 f2935 1"/>
                <a:gd name="f4055" fmla="*/ 6362615 f2936 1"/>
                <a:gd name="f4056" fmla="*/ 407473 f2935 1"/>
                <a:gd name="f4057" fmla="*/ 6326566 f2936 1"/>
                <a:gd name="f4058" fmla="*/ 5407321 f2936 1"/>
                <a:gd name="f4059" fmla="*/ 383441 f2935 1"/>
                <a:gd name="f4060" fmla="*/ 5425346 f2936 1"/>
                <a:gd name="f4061" fmla="*/ 401465 f2935 1"/>
                <a:gd name="f4062" fmla="*/ 5389297 f2936 1"/>
                <a:gd name="f4063" fmla="*/ 5233085 f2936 1"/>
                <a:gd name="f4064" fmla="*/ 5251110 f2936 1"/>
                <a:gd name="f4065" fmla="*/ 5215061 f2936 1"/>
                <a:gd name="f4066" fmla="*/ 4956711 f2936 1"/>
                <a:gd name="f4067" fmla="*/ 4974736 f2936 1"/>
                <a:gd name="f4068" fmla="*/ 4938687 f2936 1"/>
                <a:gd name="f4069" fmla="*/ 377433 f2935 1"/>
                <a:gd name="f4070" fmla="*/ 395458 f2935 1"/>
                <a:gd name="f4071" fmla="*/ 5082882 f2936 1"/>
                <a:gd name="f4072" fmla="*/ 371425 f2935 1"/>
                <a:gd name="f4073" fmla="*/ 5100907 f2936 1"/>
                <a:gd name="f4074" fmla="*/ 5064858 f2936 1"/>
                <a:gd name="f4075" fmla="*/ 4638280 f2936 1"/>
                <a:gd name="f4076" fmla="*/ 4620255 f2936 1"/>
                <a:gd name="f4077" fmla="*/ 4307833 f2936 1"/>
                <a:gd name="f4078" fmla="*/ 4271784 f2936 1"/>
                <a:gd name="f4079" fmla="*/ 3286449 f2936 1"/>
                <a:gd name="f4080" fmla="*/ 3268424 f2936 1"/>
                <a:gd name="f4081" fmla="*/ 2186961 f2936 1"/>
                <a:gd name="f4082" fmla="*/ 450610 f2936 1"/>
                <a:gd name="f4083" fmla="*/ 4037466 f2936 1"/>
                <a:gd name="f4084" fmla="*/ 365417 f2935 1"/>
                <a:gd name="f4085" fmla="*/ 4019441 f2936 1"/>
                <a:gd name="f4086" fmla="*/ 2962011 f2936 1"/>
                <a:gd name="f4087" fmla="*/ 2925962 f2936 1"/>
                <a:gd name="f4088" fmla="*/ 2829832 f2936 1"/>
                <a:gd name="f4089" fmla="*/ 2793783 f2936 1"/>
                <a:gd name="f4090" fmla="*/ 5899988 f2936 1"/>
                <a:gd name="f4091" fmla="*/ 353401 f2935 1"/>
                <a:gd name="f4092" fmla="*/ 5918013 f2936 1"/>
                <a:gd name="f4093" fmla="*/ 389450 f2935 1"/>
                <a:gd name="f4094" fmla="*/ 5881963 f2936 1"/>
                <a:gd name="f4095" fmla="*/ 4518117 f2936 1"/>
                <a:gd name="f4096" fmla="*/ 4536142 f2936 1"/>
                <a:gd name="f4097" fmla="*/ 4500092 f2936 1"/>
                <a:gd name="f4098" fmla="*/ 4403962 f2936 1"/>
                <a:gd name="f4099" fmla="*/ 4385938 f2936 1"/>
                <a:gd name="f4100" fmla="*/ 4151621 f2936 1"/>
                <a:gd name="f4101" fmla="*/ 4169646 f2936 1"/>
                <a:gd name="f4102" fmla="*/ 3911295 f2936 1"/>
                <a:gd name="f4103" fmla="*/ 347392 f2935 1"/>
                <a:gd name="f4104" fmla="*/ 3893271 f2936 1"/>
                <a:gd name="f4105" fmla="*/ 1345823 f2936 1"/>
                <a:gd name="f4106" fmla="*/ 1363847 f2936 1"/>
                <a:gd name="f4107" fmla="*/ 1327798 f2936 1"/>
                <a:gd name="f4108" fmla="*/ 1556107 f2936 1"/>
                <a:gd name="f4109" fmla="*/ 341384 f2935 1"/>
                <a:gd name="f4110" fmla="*/ 1574131 f2936 1"/>
                <a:gd name="f4111" fmla="*/ 359408 f2935 1"/>
                <a:gd name="f4112" fmla="*/ 324439 f2936 1"/>
                <a:gd name="f4113" fmla="*/ 288390 f2936 1"/>
                <a:gd name="f4114" fmla="*/ 335376 f2935 1"/>
                <a:gd name="f4115" fmla="*/ 6224428 f2936 1"/>
                <a:gd name="f4116" fmla="*/ 353400 f2935 1"/>
                <a:gd name="f4117" fmla="*/ 6188379 f2936 1"/>
                <a:gd name="f4118" fmla="*/ 1652237 f2936 1"/>
                <a:gd name="f4119" fmla="*/ 5767809 f2936 1"/>
                <a:gd name="f4120" fmla="*/ 329368 f2935 1"/>
                <a:gd name="f4121" fmla="*/ 5785834 f2936 1"/>
                <a:gd name="f4122" fmla="*/ 5749785 f2936 1"/>
                <a:gd name="f4123" fmla="*/ 3779116 f2936 1"/>
                <a:gd name="f4124" fmla="*/ 1898570 f2936 1"/>
                <a:gd name="f4125" fmla="*/ 1916595 f2936 1"/>
                <a:gd name="f4126" fmla="*/ 1880546 f2936 1"/>
                <a:gd name="f4127" fmla="*/ 66089 f2936 1"/>
                <a:gd name="f4128" fmla="*/ 323360 f2935 1"/>
                <a:gd name="f4129" fmla="*/ 84114 f2936 1"/>
                <a:gd name="f4130" fmla="*/ 359409 f2935 1"/>
                <a:gd name="f4131" fmla="*/ 48065 f2936 1"/>
                <a:gd name="f4132" fmla="*/ 5647646 f2936 1"/>
                <a:gd name="f4133" fmla="*/ 317352 f2935 1"/>
                <a:gd name="f4134" fmla="*/ 5665671 f2936 1"/>
                <a:gd name="f4135" fmla="*/ 335377 f2935 1"/>
                <a:gd name="f4136" fmla="*/ 5629622 f2936 1"/>
                <a:gd name="f4137" fmla="*/ 3064148 f2936 1"/>
                <a:gd name="f4138" fmla="*/ 311344 f2935 1"/>
                <a:gd name="f4139" fmla="*/ 3082173 f2936 1"/>
                <a:gd name="f4140" fmla="*/ 347393 f2935 1"/>
                <a:gd name="f4141" fmla="*/ 3046124 f2936 1"/>
                <a:gd name="f4142" fmla="*/ 2553457 f2936 1"/>
                <a:gd name="f4143" fmla="*/ 2571482 f2936 1"/>
                <a:gd name="f4144" fmla="*/ 2535433 f2936 1"/>
                <a:gd name="f4145" fmla="*/ 305335 f2935 1"/>
                <a:gd name="f4146" fmla="*/ 6116282 f2936 1"/>
                <a:gd name="f4147" fmla="*/ 323359 f2935 1"/>
                <a:gd name="f4148" fmla="*/ 6080233 f2936 1"/>
                <a:gd name="f4149" fmla="*/ 1249692 f2936 1"/>
                <a:gd name="f4150" fmla="*/ 1213643 f2936 1"/>
                <a:gd name="f4151" fmla="*/ 174235 f2936 1"/>
                <a:gd name="f4152" fmla="*/ 192260 f2936 1"/>
                <a:gd name="f4153" fmla="*/ 156211 f2936 1"/>
                <a:gd name="f4154" fmla="*/ 299327 f2935 1"/>
                <a:gd name="f4155" fmla="*/ 317351 f2935 1"/>
                <a:gd name="f4156" fmla="*/ 5347240 f2936 1"/>
                <a:gd name="f4157" fmla="*/ 293319 f2935 1"/>
                <a:gd name="f4158" fmla="*/ 5365265 f2936 1"/>
                <a:gd name="f4159" fmla="*/ 311343 f2935 1"/>
                <a:gd name="f4160" fmla="*/ 5329216 f2936 1"/>
                <a:gd name="f4161" fmla="*/ 2301115 f2936 1"/>
                <a:gd name="f4162" fmla="*/ 2283091 f2936 1"/>
                <a:gd name="f4163" fmla="*/ 1447960 f2936 1"/>
                <a:gd name="f4164" fmla="*/ 1465985 f2936 1"/>
                <a:gd name="f4165" fmla="*/ 287311 f2935 1"/>
                <a:gd name="f4166" fmla="*/ 305336 f2935 1"/>
                <a:gd name="f4167" fmla="*/ 6308542 f2936 1"/>
                <a:gd name="f4168" fmla="*/ 5503451 f2936 1"/>
                <a:gd name="f4169" fmla="*/ 5521476 f2936 1"/>
                <a:gd name="f4170" fmla="*/ 5485427 f2936 1"/>
                <a:gd name="f4171" fmla="*/ 1808448 f2936 1"/>
                <a:gd name="f4172" fmla="*/ 1826473 f2936 1"/>
                <a:gd name="f4173" fmla="*/ 1790424 f2936 1"/>
                <a:gd name="f4174" fmla="*/ 4710377 f2936 1"/>
                <a:gd name="f4175" fmla="*/ 275295 f2935 1"/>
                <a:gd name="f4176" fmla="*/ 4728402 f2936 1"/>
                <a:gd name="f4177" fmla="*/ 4692353 f2936 1"/>
                <a:gd name="f4178" fmla="*/ 269287 f2935 1"/>
                <a:gd name="f4179" fmla="*/ 4980744 f2936 1"/>
                <a:gd name="f4180" fmla="*/ 3652945 f2936 1"/>
                <a:gd name="f4181" fmla="*/ 3670970 f2936 1"/>
                <a:gd name="f4182" fmla="*/ 1123520 f2936 1"/>
                <a:gd name="f4183" fmla="*/ 1141545 f2936 1"/>
                <a:gd name="f4184" fmla="*/ 1105496 f2936 1"/>
                <a:gd name="f4185" fmla="*/ 5112922 f2936 1"/>
                <a:gd name="f4186" fmla="*/ 263279 f2935 1"/>
                <a:gd name="f4187" fmla="*/ 5130947 f2936 1"/>
                <a:gd name="f4188" fmla="*/ 281303 f2935 1"/>
                <a:gd name="f4189" fmla="*/ 299328 f2935 1"/>
                <a:gd name="f4190" fmla="*/ 5094898 f2936 1"/>
                <a:gd name="f4191" fmla="*/ 4217710 f2936 1"/>
                <a:gd name="f4192" fmla="*/ 4199685 f2936 1"/>
                <a:gd name="f4193" fmla="*/ 5996118 f2936 1"/>
                <a:gd name="f4194" fmla="*/ 257270 f2935 1"/>
                <a:gd name="f4195" fmla="*/ 4584206 f2936 1"/>
                <a:gd name="f4196" fmla="*/ 2156921 f2936 1"/>
                <a:gd name="f4197" fmla="*/ 2174945 f2936 1"/>
                <a:gd name="f4198" fmla="*/ 245254 f2935 1"/>
                <a:gd name="f4199" fmla="*/ 5863940 f2936 1"/>
                <a:gd name="f4200" fmla="*/ 263278 f2935 1"/>
                <a:gd name="f4201" fmla="*/ 2841847 f2936 1"/>
                <a:gd name="f4202" fmla="*/ 2859872 f2936 1"/>
                <a:gd name="f4203" fmla="*/ 4337873 f2936 1"/>
                <a:gd name="f4204" fmla="*/ 239246 f2935 1"/>
                <a:gd name="f4205" fmla="*/ 4355898 f2936 1"/>
                <a:gd name="f4206" fmla="*/ 4319848 f2936 1"/>
                <a:gd name="f4207" fmla="*/ 3328507 f2936 1"/>
                <a:gd name="f4208" fmla="*/ 233238 f2935 1"/>
                <a:gd name="f4209" fmla="*/ 251262 f2935 1"/>
                <a:gd name="f4210" fmla="*/ 227230 f2935 1"/>
                <a:gd name="f4211" fmla="*/ 245255 f2935 1"/>
                <a:gd name="f4212" fmla="*/ 270365 f2936 1"/>
                <a:gd name="f4213" fmla="*/ 252341 f2936 1"/>
                <a:gd name="f4214" fmla="*/ 221222 f2935 1"/>
                <a:gd name="f4215" fmla="*/ 257271 f2935 1"/>
                <a:gd name="f4216" fmla="*/ 1682277 f2936 1"/>
                <a:gd name="f4217" fmla="*/ 1664253 f2936 1"/>
                <a:gd name="f4218" fmla="*/ 215213 f2935 1"/>
                <a:gd name="f4219" fmla="*/ 4476061 f2936 1"/>
                <a:gd name="f4220" fmla="*/ 233237 f2935 1"/>
                <a:gd name="f4221" fmla="*/ 3767100 f2936 1"/>
                <a:gd name="f4222" fmla="*/ 3749075 f2936 1"/>
                <a:gd name="f4223" fmla="*/ 209205 f2935 1"/>
                <a:gd name="f4224" fmla="*/ 227229 f2935 1"/>
                <a:gd name="f4225" fmla="*/ 1315782 f2936 1"/>
                <a:gd name="f4226" fmla="*/ 1333806 f2936 1"/>
                <a:gd name="f4227" fmla="*/ 5713736 f2936 1"/>
                <a:gd name="f4228" fmla="*/ 203197 f2935 1"/>
                <a:gd name="f4229" fmla="*/ 5731761 f2936 1"/>
                <a:gd name="f4230" fmla="*/ 221221 f2935 1"/>
                <a:gd name="f4231" fmla="*/ 5695712 f2936 1"/>
                <a:gd name="f4232" fmla="*/ 1550098 f2936 1"/>
                <a:gd name="f4233" fmla="*/ 5587565 f2936 1"/>
                <a:gd name="f4234" fmla="*/ 197189 f2935 1"/>
                <a:gd name="f4235" fmla="*/ 215214 f2935 1"/>
                <a:gd name="f4236" fmla="*/ 5569541 f2936 1"/>
                <a:gd name="f4237" fmla="*/ 4121580 f2936 1"/>
                <a:gd name="f4238" fmla="*/ 4139605 f2936 1"/>
                <a:gd name="f4239" fmla="*/ 3076164 f2936 1"/>
                <a:gd name="f4240" fmla="*/ 3058139 f2936 1"/>
                <a:gd name="f4241" fmla="*/ 5449378 f2936 1"/>
                <a:gd name="f4242" fmla="*/ 191181 f2935 1"/>
                <a:gd name="f4243" fmla="*/ 5467403 f2936 1"/>
                <a:gd name="f4244" fmla="*/ 5431353 f2936 1"/>
                <a:gd name="f4245" fmla="*/ 30040 f2936 1"/>
                <a:gd name="f4246" fmla="*/ 12016 f2936 1"/>
                <a:gd name="f4247" fmla="*/ 6368623 f2936 1"/>
                <a:gd name="f4248" fmla="*/ 185173 f2935 1"/>
                <a:gd name="f4249" fmla="*/ 6386648 f2936 1"/>
                <a:gd name="f4250" fmla="*/ 6350599 f2936 1"/>
                <a:gd name="f4251" fmla="*/ 179165 f2935 1"/>
                <a:gd name="f4252" fmla="*/ 167148 f2935 1"/>
                <a:gd name="f4253" fmla="*/ 5311191 f2936 1"/>
                <a:gd name="f4254" fmla="*/ 5293167 f2936 1"/>
                <a:gd name="f4255" fmla="*/ 3508750 f2936 1"/>
                <a:gd name="f4256" fmla="*/ 3490726 f2936 1"/>
                <a:gd name="f4257" fmla="*/ 1820464 f2936 1"/>
                <a:gd name="f4258" fmla="*/ 1423927 f2936 1"/>
                <a:gd name="f4259" fmla="*/ 1441952 f2936 1"/>
                <a:gd name="f4260" fmla="*/ 5100906 f2936 1"/>
                <a:gd name="f4261" fmla="*/ 161140 f2935 1"/>
                <a:gd name="f4262" fmla="*/ 5118931 f2936 1"/>
                <a:gd name="f4263" fmla="*/ 179164 f2935 1"/>
                <a:gd name="f4264" fmla="*/ 1189610 f2936 1"/>
                <a:gd name="f4265" fmla="*/ 1207635 f2936 1"/>
                <a:gd name="f4266" fmla="*/ 1171586 f2936 1"/>
                <a:gd name="f4267" fmla="*/ 132178 f2936 1"/>
                <a:gd name="f4268" fmla="*/ 4968727 f2936 1"/>
                <a:gd name="f4269" fmla="*/ 155132 f2935 1"/>
                <a:gd name="f4270" fmla="*/ 173156 f2935 1"/>
                <a:gd name="f4271" fmla="*/ 4950702 f2936 1"/>
                <a:gd name="f4272" fmla="*/ 1922603 f2936 1"/>
                <a:gd name="f4273" fmla="*/ 1940628 f2936 1"/>
                <a:gd name="f4274" fmla="*/ 937269 f2936 1"/>
                <a:gd name="f4275" fmla="*/ 901220 f2936 1"/>
                <a:gd name="f4276" fmla="*/ 5905996 f2936 1"/>
                <a:gd name="f4277" fmla="*/ 149124 f2935 1"/>
                <a:gd name="f4278" fmla="*/ 5924021 f2936 1"/>
                <a:gd name="f4279" fmla="*/ 5887972 f2936 1"/>
                <a:gd name="f4280" fmla="*/ 4662313 f2936 1"/>
                <a:gd name="f4281" fmla="*/ 4626264 f2936 1"/>
                <a:gd name="f4282" fmla="*/ 2144904 f2936 1"/>
                <a:gd name="f4283" fmla="*/ 366495 f2936 1"/>
                <a:gd name="f4284" fmla="*/ 348471 f2936 1"/>
                <a:gd name="f4285" fmla="*/ 143116 f2935 1"/>
                <a:gd name="f4286" fmla="*/ 3244393 f2936 1"/>
                <a:gd name="f4287" fmla="*/ 3208343 f2936 1"/>
                <a:gd name="f4288" fmla="*/ 131100 f2935 1"/>
                <a:gd name="f4289" fmla="*/ 167149 f2935 1"/>
                <a:gd name="f4290" fmla="*/ 4536141 f2936 1"/>
                <a:gd name="f4291" fmla="*/ 119083 f2935 1"/>
                <a:gd name="f4292" fmla="*/ 4554166 f2936 1"/>
                <a:gd name="f4293" fmla="*/ 137107 f2935 1"/>
                <a:gd name="f4294" fmla="*/ 113075 f2935 1"/>
                <a:gd name="f4295" fmla="*/ 6038176 f2936 1"/>
                <a:gd name="f4296" fmla="*/ 131099 f2935 1"/>
                <a:gd name="f4297" fmla="*/ 5209053 f2936 1"/>
                <a:gd name="f4298" fmla="*/ 5227078 f2936 1"/>
                <a:gd name="f4299" fmla="*/ 5191028 f2936 1"/>
                <a:gd name="f4300" fmla="*/ 2883905 f2936 1"/>
                <a:gd name="f4301" fmla="*/ 2847855 f2936 1"/>
                <a:gd name="f4302" fmla="*/ 2751725 f2936 1"/>
                <a:gd name="f4303" fmla="*/ 2733701 f2936 1"/>
                <a:gd name="f4304" fmla="*/ 107067 f2935 1"/>
                <a:gd name="f4305" fmla="*/ 125092 f2935 1"/>
                <a:gd name="f4306" fmla="*/ 4073516 f2936 1"/>
                <a:gd name="f4307" fmla="*/ 4037467 f2936 1"/>
                <a:gd name="f4308" fmla="*/ 3917303 f2936 1"/>
                <a:gd name="f4309" fmla="*/ 3899278 f2936 1"/>
                <a:gd name="f4310" fmla="*/ 3364556 f2936 1"/>
                <a:gd name="f4311" fmla="*/ 2042766 f2936 1"/>
                <a:gd name="f4312" fmla="*/ 240325 f2936 1"/>
                <a:gd name="f4313" fmla="*/ 258350 f2936 1"/>
                <a:gd name="f4314" fmla="*/ 222301 f2936 1"/>
                <a:gd name="f4315" fmla="*/ 3761092 f2936 1"/>
                <a:gd name="f4316" fmla="*/ 101059 f2935 1"/>
                <a:gd name="f4317" fmla="*/ 3779117 f2936 1"/>
                <a:gd name="f4318" fmla="*/ 137108 f2935 1"/>
                <a:gd name="f4319" fmla="*/ 1592156 f2936 1"/>
                <a:gd name="f4320" fmla="*/ 5611598 f2936 1"/>
                <a:gd name="f4321" fmla="*/ 89043 f2935 1"/>
                <a:gd name="f4322" fmla="*/ 5629623 f2936 1"/>
                <a:gd name="f4323" fmla="*/ 5593574 f2936 1"/>
                <a:gd name="f4324" fmla="*/ 2992051 f2936 1"/>
                <a:gd name="f4325" fmla="*/ 3010076 f2936 1"/>
                <a:gd name="f4326" fmla="*/ 2974027 f2936 1"/>
                <a:gd name="f4327" fmla="*/ 83034 f2935 1"/>
                <a:gd name="f4328" fmla="*/ 101058 f2935 1"/>
                <a:gd name="f4329" fmla="*/ 6260477 f2936 1"/>
                <a:gd name="f4330" fmla="*/ 4884613 f2936 1"/>
                <a:gd name="f4331" fmla="*/ 4902638 f2936 1"/>
                <a:gd name="f4332" fmla="*/ 4866589 f2936 1"/>
                <a:gd name="f4333" fmla="*/ 3100197 f2936 1"/>
                <a:gd name="f4334" fmla="*/ 2619546 f2936 1"/>
                <a:gd name="f4335" fmla="*/ 2637571 f2936 1"/>
                <a:gd name="f4336" fmla="*/ 702951 f2936 1"/>
                <a:gd name="f4337" fmla="*/ 720976 f2936 1"/>
                <a:gd name="f4338" fmla="*/ 684927 f2936 1"/>
                <a:gd name="f4339" fmla="*/ 2319139 f2936 1"/>
                <a:gd name="f4340" fmla="*/ 65010 f2935 1"/>
                <a:gd name="f4341" fmla="*/ 2337164 f2936 1"/>
                <a:gd name="f4342" fmla="*/ 564765 f2936 1"/>
                <a:gd name="f4343" fmla="*/ 546740 f2936 1"/>
                <a:gd name="f4344" fmla="*/ 18024 f2936 1"/>
                <a:gd name="f4345" fmla="*/ 36049 f2936 1"/>
                <a:gd name="f4346" fmla="*/ 0 f2936 1"/>
                <a:gd name="f4347" fmla="*/ 59002 f2935 1"/>
                <a:gd name="f4348" fmla="*/ 77026 f2935 1"/>
                <a:gd name="f4349" fmla="*/ 95051 f2935 1"/>
                <a:gd name="f4350" fmla="*/ 3508751 f2936 1"/>
                <a:gd name="f4351" fmla="*/ 3472702 f2936 1"/>
                <a:gd name="f4352" fmla="*/ 2192969 f2936 1"/>
                <a:gd name="f4353" fmla="*/ 46987 f2935 1"/>
                <a:gd name="f4354" fmla="*/ 2210994 f2936 1"/>
                <a:gd name="f4355" fmla="*/ 65012 f2935 1"/>
                <a:gd name="f4356" fmla="*/ 83036 f2935 1"/>
                <a:gd name="f4357" fmla="*/ 4434003 f2936 1"/>
                <a:gd name="f4358" fmla="*/ 40979 f2935 1"/>
                <a:gd name="f4359" fmla="*/ 4452028 f2936 1"/>
                <a:gd name="f4360" fmla="*/ 59003 f2935 1"/>
                <a:gd name="f4361" fmla="*/ 77028 f2935 1"/>
                <a:gd name="f4362" fmla="*/ 4415979 f2936 1"/>
                <a:gd name="f4363" fmla="*/ 3634922 f2936 1"/>
                <a:gd name="f4364" fmla="*/ 1844497 f2936 1"/>
                <a:gd name="f4365" fmla="*/ 5942045 f2936 1"/>
                <a:gd name="f4366" fmla="*/ 34970 f2935 1"/>
                <a:gd name="f4367" fmla="*/ 52994 f2935 1"/>
                <a:gd name="f4368" fmla="*/ 71019 f2935 1"/>
                <a:gd name="f4369" fmla="*/ 5737769 f2936 1"/>
                <a:gd name="f4370" fmla="*/ 5701719 f2936 1"/>
                <a:gd name="f4371" fmla="*/ 1189611 f2936 1"/>
                <a:gd name="f4372" fmla="*/ 1153562 f2936 1"/>
                <a:gd name="f4373" fmla="*/ 937268 f2936 1"/>
                <a:gd name="f4374" fmla="*/ 426577 f2936 1"/>
                <a:gd name="f4375" fmla="*/ 444602 f2936 1"/>
                <a:gd name="f4376" fmla="*/ 408553 f2936 1"/>
                <a:gd name="f4377" fmla="*/ 6146322 f2936 1"/>
                <a:gd name="f4378" fmla="*/ 28962 f2935 1"/>
                <a:gd name="f4379" fmla="*/ 6164347 f2936 1"/>
                <a:gd name="f4380" fmla="*/ 46986 f2935 1"/>
                <a:gd name="f4381" fmla="*/ 65011 f2935 1"/>
                <a:gd name="f4382" fmla="*/ 4794492 f2936 1"/>
                <a:gd name="f4383" fmla="*/ 2451318 f2936 1"/>
                <a:gd name="f4384" fmla="*/ 2433294 f2936 1"/>
                <a:gd name="f4385" fmla="*/ 168228 f2936 1"/>
                <a:gd name="f4386" fmla="*/ 132179 f2936 1"/>
                <a:gd name="f4387" fmla="*/ 4277792 f2936 1"/>
                <a:gd name="f4388" fmla="*/ 22954 f2935 1"/>
                <a:gd name="f4389" fmla="*/ 4295817 f2936 1"/>
                <a:gd name="f4390" fmla="*/ 40978 f2935 1"/>
                <a:gd name="f4391" fmla="*/ 4259767 f2936 1"/>
                <a:gd name="f4392" fmla="*/ 4163638 f2936 1"/>
                <a:gd name="f4393" fmla="*/ 4127589 f2936 1"/>
                <a:gd name="f4394" fmla="*/ 5491435 f2936 1"/>
                <a:gd name="f4395" fmla="*/ 16946 f2935 1"/>
                <a:gd name="f4396" fmla="*/ 34971 f2935 1"/>
                <a:gd name="f4397" fmla="*/ 52995 f2935 1"/>
                <a:gd name="f4398" fmla="*/ 5473411 f2936 1"/>
                <a:gd name="f4399" fmla="*/ 5323207 f2936 1"/>
                <a:gd name="f4400" fmla="*/ 5341232 f2936 1"/>
                <a:gd name="f4401" fmla="*/ 5305183 f2936 1"/>
                <a:gd name="f4402" fmla="*/ 10938 f2935 1"/>
                <a:gd name="f4403" fmla="*/ 1057432 f2936 1"/>
                <a:gd name="f4404" fmla="*/ 312422 f2936 1"/>
                <a:gd name="f4405" fmla="*/ 4930 f2935 1"/>
                <a:gd name="f4406" fmla="*/ 3388588 f2936 1"/>
                <a:gd name="f4407" fmla="*/ 3406613 f2936 1"/>
                <a:gd name="f4408" fmla="*/ 3370564 f2936 1"/>
                <a:gd name="f4409" fmla="*/ 5171526 f2936 1"/>
                <a:gd name="f4410" fmla="*/ 0 f2935 1"/>
                <a:gd name="f4411" fmla="*/ 5198514 f2936 1"/>
                <a:gd name="f4412" fmla="*/ 5203045 f2936 1"/>
                <a:gd name="f4413" fmla="*/ 10937 f2935 1"/>
                <a:gd name="f4414" fmla="*/ 5185020 f2936 1"/>
                <a:gd name="f4415" fmla="*/ 5166996 f2936 1"/>
                <a:gd name="f4416" fmla="*/ 4908761 f2936 1"/>
                <a:gd name="f4417" fmla="*/ 4932564 f2936 1"/>
                <a:gd name="f4418" fmla="*/ 4920662 f2936 1"/>
                <a:gd name="f4419" fmla="*/ 3701458 f2936 1"/>
                <a:gd name="f4420" fmla="*/ 3736613 f2936 1"/>
                <a:gd name="f4421" fmla="*/ 3731781 f2936 1"/>
                <a:gd name="f4422" fmla="*/ 11667 f2935 1"/>
                <a:gd name="f4423" fmla="*/ 3706290 f2936 1"/>
                <a:gd name="f4424" fmla="*/ 3058255 f2936 1"/>
                <a:gd name="f4425" fmla="*/ 3082058 f2936 1"/>
                <a:gd name="f4426" fmla="*/ 3070156 f2936 1"/>
                <a:gd name="f4427" fmla="*/ 2908383 f2936 1"/>
                <a:gd name="f4428" fmla="*/ 2943539 f2936 1"/>
                <a:gd name="f4429" fmla="*/ 2938707 f2936 1"/>
                <a:gd name="f4430" fmla="*/ 2913216 f2936 1"/>
                <a:gd name="f4431" fmla="*/ 2794230 f2936 1"/>
                <a:gd name="f4432" fmla="*/ 2829385 f2936 1"/>
                <a:gd name="f4433" fmla="*/ 2824553 f2936 1"/>
                <a:gd name="f4434" fmla="*/ 2799062 f2936 1"/>
                <a:gd name="f4435" fmla="*/ 2675662 f2936 1"/>
                <a:gd name="f4436" fmla="*/ 2707627 f2936 1"/>
                <a:gd name="f4437" fmla="*/ 2673620 f2936 1"/>
                <a:gd name="f4438" fmla="*/ 2543483 f2936 1"/>
                <a:gd name="f4439" fmla="*/ 2575448 f2936 1"/>
                <a:gd name="f4440" fmla="*/ 2577490 f2936 1"/>
                <a:gd name="f4441" fmla="*/ 2559465 f2936 1"/>
                <a:gd name="f4442" fmla="*/ 2541441 f2936 1"/>
                <a:gd name="f4443" fmla="*/ 2047297 f2936 1"/>
                <a:gd name="f4444" fmla="*/ 2074285 f2936 1"/>
                <a:gd name="f4445" fmla="*/ 2078815 f2936 1"/>
                <a:gd name="f4446" fmla="*/ 1932017 f2936 1"/>
                <a:gd name="f4447" fmla="*/ 1937222 f2936 1"/>
                <a:gd name="f4448" fmla="*/ 1947365 f2936 1"/>
                <a:gd name="f4449" fmla="*/ 4201 f2935 1"/>
                <a:gd name="f4450" fmla="*/ 1934619 f2936 1"/>
                <a:gd name="f4451" fmla="*/ 1921875 f2936 1"/>
                <a:gd name="f4452" fmla="*/ 1694741 f2936 1"/>
                <a:gd name="f4453" fmla="*/ 1729896 f2936 1"/>
                <a:gd name="f4454" fmla="*/ 1725064 f2936 1"/>
                <a:gd name="f4455" fmla="*/ 1712318 f2936 1"/>
                <a:gd name="f4456" fmla="*/ 1699574 f2936 1"/>
                <a:gd name="f4457" fmla="*/ 1586594 f2936 1"/>
                <a:gd name="f4458" fmla="*/ 1621749 f2936 1"/>
                <a:gd name="f4459" fmla="*/ 1616917 f2936 1"/>
                <a:gd name="f4460" fmla="*/ 1604171 f2936 1"/>
                <a:gd name="f4461" fmla="*/ 1591427 f2936 1"/>
                <a:gd name="f4462" fmla="*/ 1328245 f2936 1"/>
                <a:gd name="f4463" fmla="*/ 1363400 f2936 1"/>
                <a:gd name="f4464" fmla="*/ 1358568 f2936 1"/>
                <a:gd name="f4465" fmla="*/ 1333078 f2936 1"/>
                <a:gd name="f4466" fmla="*/ 636977 f2936 1"/>
                <a:gd name="f4467" fmla="*/ 660780 f2936 1"/>
                <a:gd name="f4468" fmla="*/ 648878 f2936 1"/>
                <a:gd name="f4469" fmla="*/ f2937 1 f2"/>
                <a:gd name="f4470" fmla="*/ f2940 1 6386648"/>
                <a:gd name="f4471" fmla="*/ f2941 1 1849426"/>
                <a:gd name="f4472" fmla="*/ f2942 1 6386648"/>
                <a:gd name="f4473" fmla="*/ f2943 1 1849426"/>
                <a:gd name="f4474" fmla="*/ f2944 1 1849426"/>
                <a:gd name="f4475" fmla="*/ f2945 1 6386648"/>
                <a:gd name="f4476" fmla="*/ f2946 1 6386648"/>
                <a:gd name="f4477" fmla="*/ f2947 1 1849426"/>
                <a:gd name="f4478" fmla="*/ f2948 1 6386648"/>
                <a:gd name="f4479" fmla="*/ f2949 1 1849426"/>
                <a:gd name="f4480" fmla="*/ f2950 1 1849426"/>
                <a:gd name="f4481" fmla="*/ f2951 1 6386648"/>
                <a:gd name="f4482" fmla="*/ f2952 1 6386648"/>
                <a:gd name="f4483" fmla="*/ f2953 1 1849426"/>
                <a:gd name="f4484" fmla="*/ f2954 1 6386648"/>
                <a:gd name="f4485" fmla="*/ f2955 1 1849426"/>
                <a:gd name="f4486" fmla="*/ f2956 1 6386648"/>
                <a:gd name="f4487" fmla="*/ f2957 1 6386648"/>
                <a:gd name="f4488" fmla="*/ f2958 1 1849426"/>
                <a:gd name="f4489" fmla="*/ f2959 1 6386648"/>
                <a:gd name="f4490" fmla="*/ f2960 1 1849426"/>
                <a:gd name="f4491" fmla="*/ f2961 1 6386648"/>
                <a:gd name="f4492" fmla="*/ f2962 1 6386648"/>
                <a:gd name="f4493" fmla="*/ f2963 1 1849426"/>
                <a:gd name="f4494" fmla="*/ f2964 1 6386648"/>
                <a:gd name="f4495" fmla="*/ f2965 1 6386648"/>
                <a:gd name="f4496" fmla="*/ f2966 1 6386648"/>
                <a:gd name="f4497" fmla="*/ f2967 1 1849426"/>
                <a:gd name="f4498" fmla="*/ f2968 1 6386648"/>
                <a:gd name="f4499" fmla="*/ f2969 1 1849426"/>
                <a:gd name="f4500" fmla="*/ f2970 1 6386648"/>
                <a:gd name="f4501" fmla="*/ f2971 1 6386648"/>
                <a:gd name="f4502" fmla="*/ f2972 1 1849426"/>
                <a:gd name="f4503" fmla="*/ f2973 1 6386648"/>
                <a:gd name="f4504" fmla="*/ f2974 1 1849426"/>
                <a:gd name="f4505" fmla="*/ f2975 1 1849426"/>
                <a:gd name="f4506" fmla="*/ f2976 1 6386648"/>
                <a:gd name="f4507" fmla="*/ f2977 1 1849426"/>
                <a:gd name="f4508" fmla="*/ f2978 1 6386648"/>
                <a:gd name="f4509" fmla="*/ f2979 1 1849426"/>
                <a:gd name="f4510" fmla="*/ f2980 1 1849426"/>
                <a:gd name="f4511" fmla="*/ f2981 1 6386648"/>
                <a:gd name="f4512" fmla="*/ f2982 1 6386648"/>
                <a:gd name="f4513" fmla="*/ f2983 1 1849426"/>
                <a:gd name="f4514" fmla="*/ f2984 1 6386648"/>
                <a:gd name="f4515" fmla="*/ f2985 1 1849426"/>
                <a:gd name="f4516" fmla="*/ f2986 1 6386648"/>
                <a:gd name="f4517" fmla="*/ f2987 1 6386648"/>
                <a:gd name="f4518" fmla="*/ f2988 1 1849426"/>
                <a:gd name="f4519" fmla="*/ f2989 1 6386648"/>
                <a:gd name="f4520" fmla="*/ f2990 1 1849426"/>
                <a:gd name="f4521" fmla="*/ f2991 1 6386648"/>
                <a:gd name="f4522" fmla="*/ f2992 1 6386648"/>
                <a:gd name="f4523" fmla="*/ f2993 1 1849426"/>
                <a:gd name="f4524" fmla="*/ f2994 1 6386648"/>
                <a:gd name="f4525" fmla="*/ f2995 1 1849426"/>
                <a:gd name="f4526" fmla="*/ f2996 1 6386648"/>
                <a:gd name="f4527" fmla="*/ f2997 1 1849426"/>
                <a:gd name="f4528" fmla="*/ f2998 1 6386648"/>
                <a:gd name="f4529" fmla="*/ f2999 1 1849426"/>
                <a:gd name="f4530" fmla="*/ f3000 1 6386648"/>
                <a:gd name="f4531" fmla="*/ f3001 1 6386648"/>
                <a:gd name="f4532" fmla="*/ f3002 1 6386648"/>
                <a:gd name="f4533" fmla="*/ f3003 1 6386648"/>
                <a:gd name="f4534" fmla="*/ f3004 1 1849426"/>
                <a:gd name="f4535" fmla="*/ f3005 1 6386648"/>
                <a:gd name="f4536" fmla="*/ f3006 1 1849426"/>
                <a:gd name="f4537" fmla="*/ f3007 1 6386648"/>
                <a:gd name="f4538" fmla="*/ f3008 1 6386648"/>
                <a:gd name="f4539" fmla="*/ f3009 1 1849426"/>
                <a:gd name="f4540" fmla="*/ f3010 1 6386648"/>
                <a:gd name="f4541" fmla="*/ f3011 1 1849426"/>
                <a:gd name="f4542" fmla="*/ f3012 1 1849426"/>
                <a:gd name="f4543" fmla="*/ f3013 1 6386648"/>
                <a:gd name="f4544" fmla="*/ f3014 1 6386648"/>
                <a:gd name="f4545" fmla="*/ f3015 1 1849426"/>
                <a:gd name="f4546" fmla="*/ f3016 1 6386648"/>
                <a:gd name="f4547" fmla="*/ f3017 1 1849426"/>
                <a:gd name="f4548" fmla="*/ f3018 1 1849426"/>
                <a:gd name="f4549" fmla="*/ f3019 1 6386648"/>
                <a:gd name="f4550" fmla="*/ f3020 1 6386648"/>
                <a:gd name="f4551" fmla="*/ f3021 1 6386648"/>
                <a:gd name="f4552" fmla="*/ f3022 1 6386648"/>
                <a:gd name="f4553" fmla="*/ f3023 1 6386648"/>
                <a:gd name="f4554" fmla="*/ f3024 1 1849426"/>
                <a:gd name="f4555" fmla="*/ f3025 1 6386648"/>
                <a:gd name="f4556" fmla="*/ f3026 1 1849426"/>
                <a:gd name="f4557" fmla="*/ f3027 1 6386648"/>
                <a:gd name="f4558" fmla="*/ f3028 1 1849426"/>
                <a:gd name="f4559" fmla="*/ f3029 1 1849426"/>
                <a:gd name="f4560" fmla="*/ f3030 1 6386648"/>
                <a:gd name="f4561" fmla="*/ f3031 1 1849426"/>
                <a:gd name="f4562" fmla="*/ f3032 1 6386648"/>
                <a:gd name="f4563" fmla="*/ f3033 1 1849426"/>
                <a:gd name="f4564" fmla="*/ f3034 1 1849426"/>
                <a:gd name="f4565" fmla="*/ f3035 1 6386648"/>
                <a:gd name="f4566" fmla="*/ f3036 1 6386648"/>
                <a:gd name="f4567" fmla="*/ f3037 1 1849426"/>
                <a:gd name="f4568" fmla="*/ f3038 1 6386648"/>
                <a:gd name="f4569" fmla="*/ f3039 1 1849426"/>
                <a:gd name="f4570" fmla="*/ f3040 1 6386648"/>
                <a:gd name="f4571" fmla="*/ f3041 1 6386648"/>
                <a:gd name="f4572" fmla="*/ f3042 1 1849426"/>
                <a:gd name="f4573" fmla="*/ f3043 1 6386648"/>
                <a:gd name="f4574" fmla="*/ f3044 1 6386648"/>
                <a:gd name="f4575" fmla="*/ f3045 1 6386648"/>
                <a:gd name="f4576" fmla="*/ f3046 1 1849426"/>
                <a:gd name="f4577" fmla="*/ f3047 1 1849426"/>
                <a:gd name="f4578" fmla="*/ f3048 1 6386648"/>
                <a:gd name="f4579" fmla="*/ f3049 1 6386648"/>
                <a:gd name="f4580" fmla="*/ f3050 1 6386648"/>
                <a:gd name="f4581" fmla="*/ f3051 1 6386648"/>
                <a:gd name="f4582" fmla="*/ f3052 1 6386648"/>
                <a:gd name="f4583" fmla="*/ f3053 1 6386648"/>
                <a:gd name="f4584" fmla="*/ f3054 1 6386648"/>
                <a:gd name="f4585" fmla="*/ f3055 1 1849426"/>
                <a:gd name="f4586" fmla="*/ f3056 1 6386648"/>
                <a:gd name="f4587" fmla="*/ f3057 1 1849426"/>
                <a:gd name="f4588" fmla="*/ f3058 1 6386648"/>
                <a:gd name="f4589" fmla="*/ f3059 1 6386648"/>
                <a:gd name="f4590" fmla="*/ f3060 1 1849426"/>
                <a:gd name="f4591" fmla="*/ f3061 1 6386648"/>
                <a:gd name="f4592" fmla="*/ f3062 1 1849426"/>
                <a:gd name="f4593" fmla="*/ f3063 1 6386648"/>
                <a:gd name="f4594" fmla="*/ f3064 1 6386648"/>
                <a:gd name="f4595" fmla="*/ f3065 1 1849426"/>
                <a:gd name="f4596" fmla="*/ f3066 1 6386648"/>
                <a:gd name="f4597" fmla="*/ f3067 1 1849426"/>
                <a:gd name="f4598" fmla="*/ f3068 1 6386648"/>
                <a:gd name="f4599" fmla="*/ f3069 1 6386648"/>
                <a:gd name="f4600" fmla="*/ f3070 1 6386648"/>
                <a:gd name="f4601" fmla="*/ f3071 1 6386648"/>
                <a:gd name="f4602" fmla="*/ f3072 1 6386648"/>
                <a:gd name="f4603" fmla="*/ f3073 1 6386648"/>
                <a:gd name="f4604" fmla="*/ f3074 1 6386648"/>
                <a:gd name="f4605" fmla="*/ f3075 1 6386648"/>
                <a:gd name="f4606" fmla="*/ f3076 1 6386648"/>
                <a:gd name="f4607" fmla="*/ f3077 1 6386648"/>
                <a:gd name="f4608" fmla="*/ f3078 1 6386648"/>
                <a:gd name="f4609" fmla="*/ f3079 1 1849426"/>
                <a:gd name="f4610" fmla="*/ f3080 1 6386648"/>
                <a:gd name="f4611" fmla="*/ f3081 1 1849426"/>
                <a:gd name="f4612" fmla="*/ f3082 1 6386648"/>
                <a:gd name="f4613" fmla="*/ f3083 1 6386648"/>
                <a:gd name="f4614" fmla="*/ f3084 1 1849426"/>
                <a:gd name="f4615" fmla="*/ f3085 1 6386648"/>
                <a:gd name="f4616" fmla="*/ f3086 1 1849426"/>
                <a:gd name="f4617" fmla="*/ f3087 1 6386648"/>
                <a:gd name="f4618" fmla="*/ f3088 1 6386648"/>
                <a:gd name="f4619" fmla="*/ f3089 1 6386648"/>
                <a:gd name="f4620" fmla="*/ f3090 1 6386648"/>
                <a:gd name="f4621" fmla="*/ f3091 1 6386648"/>
                <a:gd name="f4622" fmla="*/ f3092 1 1849426"/>
                <a:gd name="f4623" fmla="*/ f3093 1 6386648"/>
                <a:gd name="f4624" fmla="*/ f3094 1 1849426"/>
                <a:gd name="f4625" fmla="*/ f3095 1 6386648"/>
                <a:gd name="f4626" fmla="*/ f3096 1 6386648"/>
                <a:gd name="f4627" fmla="*/ f3097 1 1849426"/>
                <a:gd name="f4628" fmla="*/ f3098 1 6386648"/>
                <a:gd name="f4629" fmla="*/ f3099 1 6386648"/>
                <a:gd name="f4630" fmla="*/ f3100 1 6386648"/>
                <a:gd name="f4631" fmla="*/ f3101 1 6386648"/>
                <a:gd name="f4632" fmla="*/ f3102 1 6386648"/>
                <a:gd name="f4633" fmla="*/ f3103 1 6386648"/>
                <a:gd name="f4634" fmla="*/ f3104 1 1849426"/>
                <a:gd name="f4635" fmla="*/ f3105 1 6386648"/>
                <a:gd name="f4636" fmla="*/ f3106 1 1849426"/>
                <a:gd name="f4637" fmla="*/ f3107 1 1849426"/>
                <a:gd name="f4638" fmla="*/ f3108 1 6386648"/>
                <a:gd name="f4639" fmla="*/ f3109 1 6386648"/>
                <a:gd name="f4640" fmla="*/ f3110 1 1849426"/>
                <a:gd name="f4641" fmla="*/ f3111 1 6386648"/>
                <a:gd name="f4642" fmla="*/ f3112 1 1849426"/>
                <a:gd name="f4643" fmla="*/ f3113 1 6386648"/>
                <a:gd name="f4644" fmla="*/ f3114 1 6386648"/>
                <a:gd name="f4645" fmla="*/ f3115 1 6386648"/>
                <a:gd name="f4646" fmla="*/ f3116 1 6386648"/>
                <a:gd name="f4647" fmla="*/ f3117 1 1849426"/>
                <a:gd name="f4648" fmla="*/ f3118 1 1849426"/>
                <a:gd name="f4649" fmla="*/ f3119 1 1849426"/>
                <a:gd name="f4650" fmla="*/ f3120 1 6386648"/>
                <a:gd name="f4651" fmla="*/ f3121 1 6386648"/>
                <a:gd name="f4652" fmla="*/ f3122 1 6386648"/>
                <a:gd name="f4653" fmla="*/ f3123 1 6386648"/>
                <a:gd name="f4654" fmla="*/ f3124 1 6386648"/>
                <a:gd name="f4655" fmla="*/ f3125 1 6386648"/>
                <a:gd name="f4656" fmla="*/ f3126 1 6386648"/>
                <a:gd name="f4657" fmla="*/ f3127 1 6386648"/>
                <a:gd name="f4658" fmla="*/ f3128 1 6386648"/>
                <a:gd name="f4659" fmla="*/ f3129 1 6386648"/>
                <a:gd name="f4660" fmla="*/ f3130 1 6386648"/>
                <a:gd name="f4661" fmla="*/ f3131 1 6386648"/>
                <a:gd name="f4662" fmla="*/ f3132 1 6386648"/>
                <a:gd name="f4663" fmla="*/ f3133 1 1849426"/>
                <a:gd name="f4664" fmla="*/ f3134 1 6386648"/>
                <a:gd name="f4665" fmla="*/ f3135 1 1849426"/>
                <a:gd name="f4666" fmla="*/ f3136 1 6386648"/>
                <a:gd name="f4667" fmla="*/ f3137 1 6386648"/>
                <a:gd name="f4668" fmla="*/ f3138 1 6386648"/>
                <a:gd name="f4669" fmla="*/ f3139 1 6386648"/>
                <a:gd name="f4670" fmla="*/ f3140 1 6386648"/>
                <a:gd name="f4671" fmla="*/ f3141 1 1849426"/>
                <a:gd name="f4672" fmla="*/ f3142 1 6386648"/>
                <a:gd name="f4673" fmla="*/ f3143 1 1849426"/>
                <a:gd name="f4674" fmla="*/ f3144 1 6386648"/>
                <a:gd name="f4675" fmla="*/ f3145 1 6386648"/>
                <a:gd name="f4676" fmla="*/ f3146 1 1849426"/>
                <a:gd name="f4677" fmla="*/ f3147 1 6386648"/>
                <a:gd name="f4678" fmla="*/ f3148 1 1849426"/>
                <a:gd name="f4679" fmla="*/ f3149 1 1849426"/>
                <a:gd name="f4680" fmla="*/ f3150 1 6386648"/>
                <a:gd name="f4681" fmla="*/ f3151 1 6386648"/>
                <a:gd name="f4682" fmla="*/ f3152 1 1849426"/>
                <a:gd name="f4683" fmla="*/ f3153 1 1849426"/>
                <a:gd name="f4684" fmla="*/ f3154 1 6386648"/>
                <a:gd name="f4685" fmla="*/ f3155 1 6386648"/>
                <a:gd name="f4686" fmla="*/ f3156 1 1849426"/>
                <a:gd name="f4687" fmla="*/ f3157 1 6386648"/>
                <a:gd name="f4688" fmla="*/ f3158 1 1849426"/>
                <a:gd name="f4689" fmla="*/ f3159 1 6386648"/>
                <a:gd name="f4690" fmla="*/ f3160 1 6386648"/>
                <a:gd name="f4691" fmla="*/ f3161 1 1849426"/>
                <a:gd name="f4692" fmla="*/ f3162 1 6386648"/>
                <a:gd name="f4693" fmla="*/ f3163 1 1849426"/>
                <a:gd name="f4694" fmla="*/ f3164 1 6386648"/>
                <a:gd name="f4695" fmla="*/ f3165 1 6386648"/>
                <a:gd name="f4696" fmla="*/ f3166 1 1849426"/>
                <a:gd name="f4697" fmla="*/ f3167 1 6386648"/>
                <a:gd name="f4698" fmla="*/ f3168 1 1849426"/>
                <a:gd name="f4699" fmla="*/ f3169 1 6386648"/>
                <a:gd name="f4700" fmla="*/ f3170 1 6386648"/>
                <a:gd name="f4701" fmla="*/ f3171 1 6386648"/>
                <a:gd name="f4702" fmla="*/ f3172 1 6386648"/>
                <a:gd name="f4703" fmla="*/ f3173 1 6386648"/>
                <a:gd name="f4704" fmla="*/ f3174 1 6386648"/>
                <a:gd name="f4705" fmla="*/ f3175 1 6386648"/>
                <a:gd name="f4706" fmla="*/ f3176 1 6386648"/>
                <a:gd name="f4707" fmla="*/ f3177 1 6386648"/>
                <a:gd name="f4708" fmla="*/ f3178 1 6386648"/>
                <a:gd name="f4709" fmla="*/ f3179 1 1849426"/>
                <a:gd name="f4710" fmla="*/ f3180 1 6386648"/>
                <a:gd name="f4711" fmla="*/ f3181 1 1849426"/>
                <a:gd name="f4712" fmla="*/ f3182 1 6386648"/>
                <a:gd name="f4713" fmla="*/ f3183 1 6386648"/>
                <a:gd name="f4714" fmla="*/ f3184 1 6386648"/>
                <a:gd name="f4715" fmla="*/ f3185 1 6386648"/>
                <a:gd name="f4716" fmla="*/ f3186 1 6386648"/>
                <a:gd name="f4717" fmla="*/ f3187 1 1849426"/>
                <a:gd name="f4718" fmla="*/ f3188 1 6386648"/>
                <a:gd name="f4719" fmla="*/ f3189 1 6386648"/>
                <a:gd name="f4720" fmla="*/ f3190 1 6386648"/>
                <a:gd name="f4721" fmla="*/ f3191 1 1849426"/>
                <a:gd name="f4722" fmla="*/ f3192 1 1849426"/>
                <a:gd name="f4723" fmla="*/ f3193 1 6386648"/>
                <a:gd name="f4724" fmla="*/ f3194 1 6386648"/>
                <a:gd name="f4725" fmla="*/ f3195 1 1849426"/>
                <a:gd name="f4726" fmla="*/ f3196 1 6386648"/>
                <a:gd name="f4727" fmla="*/ f3197 1 6386648"/>
                <a:gd name="f4728" fmla="*/ f3198 1 6386648"/>
                <a:gd name="f4729" fmla="*/ f3199 1 6386648"/>
                <a:gd name="f4730" fmla="*/ f3200 1 6386648"/>
                <a:gd name="f4731" fmla="*/ f3201 1 6386648"/>
                <a:gd name="f4732" fmla="*/ f3202 1 6386648"/>
                <a:gd name="f4733" fmla="*/ f3203 1 6386648"/>
                <a:gd name="f4734" fmla="*/ f3204 1 1849426"/>
                <a:gd name="f4735" fmla="*/ f3205 1 6386648"/>
                <a:gd name="f4736" fmla="*/ f3206 1 1849426"/>
                <a:gd name="f4737" fmla="*/ f3207 1 6386648"/>
                <a:gd name="f4738" fmla="*/ f3208 1 6386648"/>
                <a:gd name="f4739" fmla="*/ f3209 1 6386648"/>
                <a:gd name="f4740" fmla="*/ f3210 1 6386648"/>
                <a:gd name="f4741" fmla="*/ f3211 1 6386648"/>
                <a:gd name="f4742" fmla="*/ f3212 1 1849426"/>
                <a:gd name="f4743" fmla="*/ f3213 1 6386648"/>
                <a:gd name="f4744" fmla="*/ f3214 1 1849426"/>
                <a:gd name="f4745" fmla="*/ f3215 1 6386648"/>
                <a:gd name="f4746" fmla="*/ f3216 1 6386648"/>
                <a:gd name="f4747" fmla="*/ f3217 1 6386648"/>
                <a:gd name="f4748" fmla="*/ f3218 1 6386648"/>
                <a:gd name="f4749" fmla="*/ f3219 1 6386648"/>
                <a:gd name="f4750" fmla="*/ f3220 1 1849426"/>
                <a:gd name="f4751" fmla="*/ f3221 1 6386648"/>
                <a:gd name="f4752" fmla="*/ f3222 1 6386648"/>
                <a:gd name="f4753" fmla="*/ f3223 1 6386648"/>
                <a:gd name="f4754" fmla="*/ f3224 1 1849426"/>
                <a:gd name="f4755" fmla="*/ f3225 1 1849426"/>
                <a:gd name="f4756" fmla="*/ f3226 1 6386648"/>
                <a:gd name="f4757" fmla="*/ f3227 1 6386648"/>
                <a:gd name="f4758" fmla="*/ f3228 1 6386648"/>
                <a:gd name="f4759" fmla="*/ f3229 1 6386648"/>
                <a:gd name="f4760" fmla="*/ f3230 1 6386648"/>
                <a:gd name="f4761" fmla="*/ f3231 1 6386648"/>
                <a:gd name="f4762" fmla="*/ f3232 1 6386648"/>
                <a:gd name="f4763" fmla="*/ f3233 1 1849426"/>
                <a:gd name="f4764" fmla="*/ f3234 1 6386648"/>
                <a:gd name="f4765" fmla="*/ f3235 1 1849426"/>
                <a:gd name="f4766" fmla="*/ f3236 1 6386648"/>
                <a:gd name="f4767" fmla="*/ f3237 1 6386648"/>
                <a:gd name="f4768" fmla="*/ f3238 1 6386648"/>
                <a:gd name="f4769" fmla="*/ f3239 1 6386648"/>
                <a:gd name="f4770" fmla="*/ f3240 1 6386648"/>
                <a:gd name="f4771" fmla="*/ f3241 1 6386648"/>
                <a:gd name="f4772" fmla="*/ f3242 1 6386648"/>
                <a:gd name="f4773" fmla="*/ f3243 1 6386648"/>
                <a:gd name="f4774" fmla="*/ f3244 1 6386648"/>
                <a:gd name="f4775" fmla="*/ f3245 1 1849426"/>
                <a:gd name="f4776" fmla="*/ f3246 1 1849426"/>
                <a:gd name="f4777" fmla="*/ f3247 1 1849426"/>
                <a:gd name="f4778" fmla="*/ f3248 1 1849426"/>
                <a:gd name="f4779" fmla="*/ f3249 1 6386648"/>
                <a:gd name="f4780" fmla="*/ f3250 1 1849426"/>
                <a:gd name="f4781" fmla="*/ f3251 1 6386648"/>
                <a:gd name="f4782" fmla="*/ f3252 1 1849426"/>
                <a:gd name="f4783" fmla="*/ f3253 1 1849426"/>
                <a:gd name="f4784" fmla="*/ f3254 1 6386648"/>
                <a:gd name="f4785" fmla="*/ f3255 1 6386648"/>
                <a:gd name="f4786" fmla="*/ f3256 1 6386648"/>
                <a:gd name="f4787" fmla="*/ f3257 1 6386648"/>
                <a:gd name="f4788" fmla="*/ f3258 1 6386648"/>
                <a:gd name="f4789" fmla="*/ f3259 1 6386648"/>
                <a:gd name="f4790" fmla="*/ f3260 1 6386648"/>
                <a:gd name="f4791" fmla="*/ f3261 1 6386648"/>
                <a:gd name="f4792" fmla="*/ f3262 1 6386648"/>
                <a:gd name="f4793" fmla="*/ f3263 1 6386648"/>
                <a:gd name="f4794" fmla="*/ f3264 1 1849426"/>
                <a:gd name="f4795" fmla="*/ f3265 1 6386648"/>
                <a:gd name="f4796" fmla="*/ f3266 1 1849426"/>
                <a:gd name="f4797" fmla="*/ f3267 1 6386648"/>
                <a:gd name="f4798" fmla="*/ f3268 1 6386648"/>
                <a:gd name="f4799" fmla="*/ f3269 1 1849426"/>
                <a:gd name="f4800" fmla="*/ f3270 1 6386648"/>
                <a:gd name="f4801" fmla="*/ f3271 1 6386648"/>
                <a:gd name="f4802" fmla="*/ f3272 1 6386648"/>
                <a:gd name="f4803" fmla="*/ f3273 1 6386648"/>
                <a:gd name="f4804" fmla="*/ f3274 1 6386648"/>
                <a:gd name="f4805" fmla="*/ f3275 1 6386648"/>
                <a:gd name="f4806" fmla="*/ f3276 1 6386648"/>
                <a:gd name="f4807" fmla="*/ f3277 1 6386648"/>
                <a:gd name="f4808" fmla="*/ f3278 1 1849426"/>
                <a:gd name="f4809" fmla="*/ f3279 1 1849426"/>
                <a:gd name="f4810" fmla="*/ f3280 1 6386648"/>
                <a:gd name="f4811" fmla="*/ f3281 1 1849426"/>
                <a:gd name="f4812" fmla="*/ f3282 1 6386648"/>
                <a:gd name="f4813" fmla="*/ f3283 1 6386648"/>
                <a:gd name="f4814" fmla="*/ f3284 1 6386648"/>
                <a:gd name="f4815" fmla="*/ f3285 1 1849426"/>
                <a:gd name="f4816" fmla="*/ f3286 1 6386648"/>
                <a:gd name="f4817" fmla="*/ f3287 1 1849426"/>
                <a:gd name="f4818" fmla="*/ f3288 1 6386648"/>
                <a:gd name="f4819" fmla="*/ f3289 1 6386648"/>
                <a:gd name="f4820" fmla="*/ f3290 1 6386648"/>
                <a:gd name="f4821" fmla="*/ f3291 1 6386648"/>
                <a:gd name="f4822" fmla="*/ f3292 1 6386648"/>
                <a:gd name="f4823" fmla="*/ f3293 1 1849426"/>
                <a:gd name="f4824" fmla="*/ f3294 1 6386648"/>
                <a:gd name="f4825" fmla="*/ f3295 1 6386648"/>
                <a:gd name="f4826" fmla="*/ f3296 1 6386648"/>
                <a:gd name="f4827" fmla="*/ f3297 1 6386648"/>
                <a:gd name="f4828" fmla="*/ f3298 1 6386648"/>
                <a:gd name="f4829" fmla="*/ f3299 1 6386648"/>
                <a:gd name="f4830" fmla="*/ f3300 1 6386648"/>
                <a:gd name="f4831" fmla="*/ f3301 1 6386648"/>
                <a:gd name="f4832" fmla="*/ f3302 1 1849426"/>
                <a:gd name="f4833" fmla="*/ f3303 1 6386648"/>
                <a:gd name="f4834" fmla="*/ f3304 1 6386648"/>
                <a:gd name="f4835" fmla="*/ f3305 1 6386648"/>
                <a:gd name="f4836" fmla="*/ f3306 1 6386648"/>
                <a:gd name="f4837" fmla="*/ f3307 1 6386648"/>
                <a:gd name="f4838" fmla="*/ f3308 1 6386648"/>
                <a:gd name="f4839" fmla="*/ f3309 1 6386648"/>
                <a:gd name="f4840" fmla="*/ f3310 1 6386648"/>
                <a:gd name="f4841" fmla="*/ f3311 1 6386648"/>
                <a:gd name="f4842" fmla="*/ f3312 1 6386648"/>
                <a:gd name="f4843" fmla="*/ f3313 1 6386648"/>
                <a:gd name="f4844" fmla="*/ f3314 1 6386648"/>
                <a:gd name="f4845" fmla="*/ f3315 1 6386648"/>
                <a:gd name="f4846" fmla="*/ f3316 1 1849426"/>
                <a:gd name="f4847" fmla="*/ f3317 1 6386648"/>
                <a:gd name="f4848" fmla="*/ f3318 1 1849426"/>
                <a:gd name="f4849" fmla="*/ f3319 1 1849426"/>
                <a:gd name="f4850" fmla="*/ f3320 1 6386648"/>
                <a:gd name="f4851" fmla="*/ f3321 1 6386648"/>
                <a:gd name="f4852" fmla="*/ f3322 1 6386648"/>
                <a:gd name="f4853" fmla="*/ f3323 1 6386648"/>
                <a:gd name="f4854" fmla="*/ f3324 1 6386648"/>
                <a:gd name="f4855" fmla="*/ f3325 1 6386648"/>
                <a:gd name="f4856" fmla="*/ f3326 1 6386648"/>
                <a:gd name="f4857" fmla="*/ f3327 1 6386648"/>
                <a:gd name="f4858" fmla="*/ f3328 1 6386648"/>
                <a:gd name="f4859" fmla="*/ f3329 1 6386648"/>
                <a:gd name="f4860" fmla="*/ f3330 1 6386648"/>
                <a:gd name="f4861" fmla="*/ f3331 1 1849426"/>
                <a:gd name="f4862" fmla="*/ f3332 1 6386648"/>
                <a:gd name="f4863" fmla="*/ f3333 1 1849426"/>
                <a:gd name="f4864" fmla="*/ f3334 1 6386648"/>
                <a:gd name="f4865" fmla="*/ f3335 1 6386648"/>
                <a:gd name="f4866" fmla="*/ f3336 1 6386648"/>
                <a:gd name="f4867" fmla="*/ f3337 1 1849426"/>
                <a:gd name="f4868" fmla="*/ f3338 1 1849426"/>
                <a:gd name="f4869" fmla="*/ f3339 1 6386648"/>
                <a:gd name="f4870" fmla="*/ f3340 1 6386648"/>
                <a:gd name="f4871" fmla="*/ f3341 1 6386648"/>
                <a:gd name="f4872" fmla="*/ f3342 1 6386648"/>
                <a:gd name="f4873" fmla="*/ f3343 1 1849426"/>
                <a:gd name="f4874" fmla="*/ f3344 1 6386648"/>
                <a:gd name="f4875" fmla="*/ f3345 1 1849426"/>
                <a:gd name="f4876" fmla="*/ f3346 1 6386648"/>
                <a:gd name="f4877" fmla="*/ f3347 1 6386648"/>
                <a:gd name="f4878" fmla="*/ f3348 1 6386648"/>
                <a:gd name="f4879" fmla="*/ f3349 1 6386648"/>
                <a:gd name="f4880" fmla="*/ f3350 1 6386648"/>
                <a:gd name="f4881" fmla="*/ f3351 1 6386648"/>
                <a:gd name="f4882" fmla="*/ f3352 1 6386648"/>
                <a:gd name="f4883" fmla="*/ f3353 1 6386648"/>
                <a:gd name="f4884" fmla="*/ f3354 1 1849426"/>
                <a:gd name="f4885" fmla="*/ f3355 1 6386648"/>
                <a:gd name="f4886" fmla="*/ f3356 1 6386648"/>
                <a:gd name="f4887" fmla="*/ f3357 1 6386648"/>
                <a:gd name="f4888" fmla="*/ f3358 1 1849426"/>
                <a:gd name="f4889" fmla="*/ f3359 1 6386648"/>
                <a:gd name="f4890" fmla="*/ f3360 1 6386648"/>
                <a:gd name="f4891" fmla="*/ f3361 1 6386648"/>
                <a:gd name="f4892" fmla="*/ f3362 1 6386648"/>
                <a:gd name="f4893" fmla="*/ f3363 1 6386648"/>
                <a:gd name="f4894" fmla="*/ f3364 1 6386648"/>
                <a:gd name="f4895" fmla="*/ f3365 1 1849426"/>
                <a:gd name="f4896" fmla="*/ f3366 1 6386648"/>
                <a:gd name="f4897" fmla="*/ f3367 1 1849426"/>
                <a:gd name="f4898" fmla="*/ f3368 1 1849426"/>
                <a:gd name="f4899" fmla="*/ f3369 1 6386648"/>
                <a:gd name="f4900" fmla="*/ f3370 1 6386648"/>
                <a:gd name="f4901" fmla="*/ f3371 1 1849426"/>
                <a:gd name="f4902" fmla="*/ f3372 1 6386648"/>
                <a:gd name="f4903" fmla="*/ f3373 1 1849426"/>
                <a:gd name="f4904" fmla="*/ f3374 1 6386648"/>
                <a:gd name="f4905" fmla="*/ f3375 1 6386648"/>
                <a:gd name="f4906" fmla="*/ f3376 1 6386648"/>
                <a:gd name="f4907" fmla="*/ f3377 1 6386648"/>
                <a:gd name="f4908" fmla="*/ f3378 1 6386648"/>
                <a:gd name="f4909" fmla="*/ f3379 1 1849426"/>
                <a:gd name="f4910" fmla="*/ f3380 1 6386648"/>
                <a:gd name="f4911" fmla="*/ f3381 1 6386648"/>
                <a:gd name="f4912" fmla="*/ f3382 1 6386648"/>
                <a:gd name="f4913" fmla="*/ f3383 1 6386648"/>
                <a:gd name="f4914" fmla="*/ f3384 1 6386648"/>
                <a:gd name="f4915" fmla="*/ f3385 1 6386648"/>
                <a:gd name="f4916" fmla="*/ f3386 1 6386648"/>
                <a:gd name="f4917" fmla="*/ f3387 1 6386648"/>
                <a:gd name="f4918" fmla="*/ f3388 1 6386648"/>
                <a:gd name="f4919" fmla="*/ f3389 1 1849426"/>
                <a:gd name="f4920" fmla="*/ f3390 1 6386648"/>
                <a:gd name="f4921" fmla="*/ f3391 1 1849426"/>
                <a:gd name="f4922" fmla="*/ f3392 1 6386648"/>
                <a:gd name="f4923" fmla="*/ f3393 1 6386648"/>
                <a:gd name="f4924" fmla="*/ f3394 1 1849426"/>
                <a:gd name="f4925" fmla="*/ f3395 1 6386648"/>
                <a:gd name="f4926" fmla="*/ f3396 1 6386648"/>
                <a:gd name="f4927" fmla="*/ f3397 1 6386648"/>
                <a:gd name="f4928" fmla="*/ f3398 1 1849426"/>
                <a:gd name="f4929" fmla="*/ f3399 1 6386648"/>
                <a:gd name="f4930" fmla="*/ f3400 1 6386648"/>
                <a:gd name="f4931" fmla="*/ f3401 1 6386648"/>
                <a:gd name="f4932" fmla="*/ f3402 1 6386648"/>
                <a:gd name="f4933" fmla="*/ f3403 1 6386648"/>
                <a:gd name="f4934" fmla="*/ f3404 1 1849426"/>
                <a:gd name="f4935" fmla="*/ f3405 1 6386648"/>
                <a:gd name="f4936" fmla="*/ f3406 1 1849426"/>
                <a:gd name="f4937" fmla="*/ f3407 1 1849426"/>
                <a:gd name="f4938" fmla="*/ f3408 1 6386648"/>
                <a:gd name="f4939" fmla="*/ f3409 1 6386648"/>
                <a:gd name="f4940" fmla="*/ f3410 1 6386648"/>
                <a:gd name="f4941" fmla="*/ f3411 1 6386648"/>
                <a:gd name="f4942" fmla="*/ f3412 1 6386648"/>
                <a:gd name="f4943" fmla="*/ f3413 1 6386648"/>
                <a:gd name="f4944" fmla="*/ f3414 1 6386648"/>
                <a:gd name="f4945" fmla="*/ f3415 1 6386648"/>
                <a:gd name="f4946" fmla="*/ f3416 1 1849426"/>
                <a:gd name="f4947" fmla="*/ f3417 1 6386648"/>
                <a:gd name="f4948" fmla="*/ f3418 1 1849426"/>
                <a:gd name="f4949" fmla="*/ f3419 1 6386648"/>
                <a:gd name="f4950" fmla="*/ f3420 1 6386648"/>
                <a:gd name="f4951" fmla="*/ f3421 1 6386648"/>
                <a:gd name="f4952" fmla="*/ f3422 1 6386648"/>
                <a:gd name="f4953" fmla="*/ f3423 1 6386648"/>
                <a:gd name="f4954" fmla="*/ f3424 1 6386648"/>
                <a:gd name="f4955" fmla="*/ f3425 1 6386648"/>
                <a:gd name="f4956" fmla="*/ f3426 1 1849426"/>
                <a:gd name="f4957" fmla="*/ f3427 1 1849426"/>
                <a:gd name="f4958" fmla="*/ f3428 1 6386648"/>
                <a:gd name="f4959" fmla="*/ f3429 1 6386648"/>
                <a:gd name="f4960" fmla="*/ f3430 1 6386648"/>
                <a:gd name="f4961" fmla="*/ f3431 1 6386648"/>
                <a:gd name="f4962" fmla="*/ f3432 1 6386648"/>
                <a:gd name="f4963" fmla="*/ f3433 1 6386648"/>
                <a:gd name="f4964" fmla="*/ f3434 1 1849426"/>
                <a:gd name="f4965" fmla="*/ f3435 1 6386648"/>
                <a:gd name="f4966" fmla="*/ f3436 1 1849426"/>
                <a:gd name="f4967" fmla="*/ f3437 1 1849426"/>
                <a:gd name="f4968" fmla="*/ f3438 1 6386648"/>
                <a:gd name="f4969" fmla="*/ f3439 1 1849426"/>
                <a:gd name="f4970" fmla="*/ f3440 1 6386648"/>
                <a:gd name="f4971" fmla="*/ f3441 1 1849426"/>
                <a:gd name="f4972" fmla="*/ f3442 1 6386648"/>
                <a:gd name="f4973" fmla="*/ f3443 1 6386648"/>
                <a:gd name="f4974" fmla="*/ f3444 1 6386648"/>
                <a:gd name="f4975" fmla="*/ f3445 1 6386648"/>
                <a:gd name="f4976" fmla="*/ f3446 1 6386648"/>
                <a:gd name="f4977" fmla="*/ f3447 1 6386648"/>
                <a:gd name="f4978" fmla="*/ f3448 1 6386648"/>
                <a:gd name="f4979" fmla="*/ f3449 1 1849426"/>
                <a:gd name="f4980" fmla="*/ f3450 1 6386648"/>
                <a:gd name="f4981" fmla="*/ f3451 1 1849426"/>
                <a:gd name="f4982" fmla="*/ f3452 1 6386648"/>
                <a:gd name="f4983" fmla="*/ f3453 1 6386648"/>
                <a:gd name="f4984" fmla="*/ f3454 1 1849426"/>
                <a:gd name="f4985" fmla="*/ f3455 1 6386648"/>
                <a:gd name="f4986" fmla="*/ f3456 1 6386648"/>
                <a:gd name="f4987" fmla="*/ f3457 1 6386648"/>
                <a:gd name="f4988" fmla="*/ f3458 1 6386648"/>
                <a:gd name="f4989" fmla="*/ f3459 1 6386648"/>
                <a:gd name="f4990" fmla="*/ f3460 1 6386648"/>
                <a:gd name="f4991" fmla="*/ f3461 1 6386648"/>
                <a:gd name="f4992" fmla="*/ f3462 1 6386648"/>
                <a:gd name="f4993" fmla="*/ f3463 1 6386648"/>
                <a:gd name="f4994" fmla="*/ f3464 1 6386648"/>
                <a:gd name="f4995" fmla="*/ f3465 1 6386648"/>
                <a:gd name="f4996" fmla="*/ f3466 1 1849426"/>
                <a:gd name="f4997" fmla="*/ f3467 1 6386648"/>
                <a:gd name="f4998" fmla="*/ f3468 1 6386648"/>
                <a:gd name="f4999" fmla="*/ f3469 1 6386648"/>
                <a:gd name="f5000" fmla="*/ f3470 1 1849426"/>
                <a:gd name="f5001" fmla="*/ f3471 1 1849426"/>
                <a:gd name="f5002" fmla="*/ f3472 1 6386648"/>
                <a:gd name="f5003" fmla="*/ f3473 1 6386648"/>
                <a:gd name="f5004" fmla="*/ f3474 1 6386648"/>
                <a:gd name="f5005" fmla="*/ f3475 1 6386648"/>
                <a:gd name="f5006" fmla="*/ f3476 1 6386648"/>
                <a:gd name="f5007" fmla="*/ f3477 1 6386648"/>
                <a:gd name="f5008" fmla="*/ f3478 1 1849426"/>
                <a:gd name="f5009" fmla="*/ f3479 1 6386648"/>
                <a:gd name="f5010" fmla="*/ f3480 1 1849426"/>
                <a:gd name="f5011" fmla="*/ f3481 1 6386648"/>
                <a:gd name="f5012" fmla="*/ f3482 1 6386648"/>
                <a:gd name="f5013" fmla="*/ f3483 1 6386648"/>
                <a:gd name="f5014" fmla="*/ f3484 1 6386648"/>
                <a:gd name="f5015" fmla="*/ f3485 1 6386648"/>
                <a:gd name="f5016" fmla="*/ f3486 1 6386648"/>
                <a:gd name="f5017" fmla="*/ f3487 1 6386648"/>
                <a:gd name="f5018" fmla="*/ f3488 1 6386648"/>
                <a:gd name="f5019" fmla="*/ f3489 1 6386648"/>
                <a:gd name="f5020" fmla="*/ f3490 1 1849426"/>
                <a:gd name="f5021" fmla="*/ f3491 1 1849426"/>
                <a:gd name="f5022" fmla="*/ f3492 1 6386648"/>
                <a:gd name="f5023" fmla="*/ f3493 1 6386648"/>
                <a:gd name="f5024" fmla="*/ f3494 1 6386648"/>
                <a:gd name="f5025" fmla="*/ f3495 1 6386648"/>
                <a:gd name="f5026" fmla="*/ f3496 1 1849426"/>
                <a:gd name="f5027" fmla="*/ f3497 1 6386648"/>
                <a:gd name="f5028" fmla="*/ f3498 1 1849426"/>
                <a:gd name="f5029" fmla="*/ f3499 1 1849426"/>
                <a:gd name="f5030" fmla="*/ f3500 1 6386648"/>
                <a:gd name="f5031" fmla="*/ f3501 1 6386648"/>
                <a:gd name="f5032" fmla="*/ f3502 1 1849426"/>
                <a:gd name="f5033" fmla="*/ f3503 1 6386648"/>
                <a:gd name="f5034" fmla="*/ f3504 1 1849426"/>
                <a:gd name="f5035" fmla="*/ f3505 1 1849426"/>
                <a:gd name="f5036" fmla="*/ f3506 1 6386648"/>
                <a:gd name="f5037" fmla="*/ f3507 1 6386648"/>
                <a:gd name="f5038" fmla="*/ f3508 1 1849426"/>
                <a:gd name="f5039" fmla="*/ f3509 1 1849426"/>
                <a:gd name="f5040" fmla="*/ f3510 1 6386648"/>
                <a:gd name="f5041" fmla="*/ f3511 1 6386648"/>
                <a:gd name="f5042" fmla="*/ f3512 1 1849426"/>
                <a:gd name="f5043" fmla="*/ f3513 1 6386648"/>
                <a:gd name="f5044" fmla="*/ f3514 1 1849426"/>
                <a:gd name="f5045" fmla="*/ f3515 1 6386648"/>
                <a:gd name="f5046" fmla="*/ f3516 1 6386648"/>
                <a:gd name="f5047" fmla="*/ f3517 1 6386648"/>
                <a:gd name="f5048" fmla="*/ f3518 1 6386648"/>
                <a:gd name="f5049" fmla="*/ f3519 1 6386648"/>
                <a:gd name="f5050" fmla="*/ f3520 1 1849426"/>
                <a:gd name="f5051" fmla="*/ f3521 1 6386648"/>
                <a:gd name="f5052" fmla="*/ f3522 1 1849426"/>
                <a:gd name="f5053" fmla="*/ f3523 1 6386648"/>
                <a:gd name="f5054" fmla="*/ f3524 1 6386648"/>
                <a:gd name="f5055" fmla="*/ f3525 1 6386648"/>
                <a:gd name="f5056" fmla="*/ f3526 1 1849426"/>
                <a:gd name="f5057" fmla="*/ f3527 1 6386648"/>
                <a:gd name="f5058" fmla="*/ f3528 1 1849426"/>
                <a:gd name="f5059" fmla="*/ f3529 1 6386648"/>
                <a:gd name="f5060" fmla="*/ f3530 1 6386648"/>
                <a:gd name="f5061" fmla="*/ f3531 1 1849426"/>
                <a:gd name="f5062" fmla="*/ f3532 1 6386648"/>
                <a:gd name="f5063" fmla="*/ f3533 1 1849426"/>
                <a:gd name="f5064" fmla="*/ f3534 1 1849426"/>
                <a:gd name="f5065" fmla="*/ f3535 1 6386648"/>
                <a:gd name="f5066" fmla="*/ f3536 1 6386648"/>
                <a:gd name="f5067" fmla="*/ f3537 1 6386648"/>
                <a:gd name="f5068" fmla="*/ f3538 1 1849426"/>
                <a:gd name="f5069" fmla="*/ f3539 1 6386648"/>
                <a:gd name="f5070" fmla="*/ f3540 1 1849426"/>
                <a:gd name="f5071" fmla="*/ f3541 1 6386648"/>
                <a:gd name="f5072" fmla="*/ f3542 1 6386648"/>
                <a:gd name="f5073" fmla="*/ f3543 1 6386648"/>
                <a:gd name="f5074" fmla="*/ f3544 1 6386648"/>
                <a:gd name="f5075" fmla="*/ f3545 1 6386648"/>
                <a:gd name="f5076" fmla="*/ f3546 1 6386648"/>
                <a:gd name="f5077" fmla="*/ f3547 1 6386648"/>
                <a:gd name="f5078" fmla="*/ f3548 1 1849426"/>
                <a:gd name="f5079" fmla="*/ f3549 1 6386648"/>
                <a:gd name="f5080" fmla="*/ f3550 1 6386648"/>
                <a:gd name="f5081" fmla="*/ f3551 1 6386648"/>
                <a:gd name="f5082" fmla="*/ f3552 1 6386648"/>
                <a:gd name="f5083" fmla="*/ f3553 1 6386648"/>
                <a:gd name="f5084" fmla="*/ f3554 1 6386648"/>
                <a:gd name="f5085" fmla="*/ f3555 1 6386648"/>
                <a:gd name="f5086" fmla="*/ f3556 1 1849426"/>
                <a:gd name="f5087" fmla="*/ f3557 1 6386648"/>
                <a:gd name="f5088" fmla="*/ f3558 1 1849426"/>
                <a:gd name="f5089" fmla="*/ f3559 1 6386648"/>
                <a:gd name="f5090" fmla="*/ f3560 1 6386648"/>
                <a:gd name="f5091" fmla="*/ f3561 1 1849426"/>
                <a:gd name="f5092" fmla="*/ f3562 1 6386648"/>
                <a:gd name="f5093" fmla="*/ f3563 1 6386648"/>
                <a:gd name="f5094" fmla="*/ f3564 1 6386648"/>
                <a:gd name="f5095" fmla="*/ f3565 1 1849426"/>
                <a:gd name="f5096" fmla="*/ f3566 1 6386648"/>
                <a:gd name="f5097" fmla="*/ f3567 1 6386648"/>
                <a:gd name="f5098" fmla="*/ f3568 1 1849426"/>
                <a:gd name="f5099" fmla="*/ f3569 1 1849426"/>
                <a:gd name="f5100" fmla="*/ f3570 1 1849426"/>
                <a:gd name="f5101" fmla="*/ f3571 1 1849426"/>
                <a:gd name="f5102" fmla="*/ f3572 1 6386648"/>
                <a:gd name="f5103" fmla="*/ f3573 1 6386648"/>
                <a:gd name="f5104" fmla="*/ f3574 1 6386648"/>
                <a:gd name="f5105" fmla="*/ f3575 1 1849426"/>
                <a:gd name="f5106" fmla="*/ f3576 1 6386648"/>
                <a:gd name="f5107" fmla="*/ f3577 1 1849426"/>
                <a:gd name="f5108" fmla="*/ f3578 1 6386648"/>
                <a:gd name="f5109" fmla="*/ f3579 1 6386648"/>
                <a:gd name="f5110" fmla="*/ f3580 1 6386648"/>
                <a:gd name="f5111" fmla="*/ f3581 1 1849426"/>
                <a:gd name="f5112" fmla="*/ f3582 1 6386648"/>
                <a:gd name="f5113" fmla="*/ f3583 1 1849426"/>
                <a:gd name="f5114" fmla="*/ f3584 1 6386648"/>
                <a:gd name="f5115" fmla="*/ f3585 1 1849426"/>
                <a:gd name="f5116" fmla="*/ f3586 1 6386648"/>
                <a:gd name="f5117" fmla="*/ f3587 1 6386648"/>
                <a:gd name="f5118" fmla="*/ f3588 1 1849426"/>
                <a:gd name="f5119" fmla="*/ f3589 1 6386648"/>
                <a:gd name="f5120" fmla="*/ f3590 1 1849426"/>
                <a:gd name="f5121" fmla="*/ f3591 1 6386648"/>
                <a:gd name="f5122" fmla="*/ f3592 1 6386648"/>
                <a:gd name="f5123" fmla="*/ f3593 1 6386648"/>
                <a:gd name="f5124" fmla="*/ f3594 1 6386648"/>
                <a:gd name="f5125" fmla="*/ f3595 1 6386648"/>
                <a:gd name="f5126" fmla="*/ f3596 1 1849426"/>
                <a:gd name="f5127" fmla="*/ f3597 1 6386648"/>
                <a:gd name="f5128" fmla="*/ f3598 1 6386648"/>
                <a:gd name="f5129" fmla="*/ f3599 1 6386648"/>
                <a:gd name="f5130" fmla="*/ f3600 1 6386648"/>
                <a:gd name="f5131" fmla="*/ f3601 1 6386648"/>
                <a:gd name="f5132" fmla="*/ f3602 1 1849426"/>
                <a:gd name="f5133" fmla="*/ f3603 1 1849426"/>
                <a:gd name="f5134" fmla="*/ f3604 1 6386648"/>
                <a:gd name="f5135" fmla="*/ f3605 1 6386648"/>
                <a:gd name="f5136" fmla="*/ f3606 1 6386648"/>
                <a:gd name="f5137" fmla="*/ f3607 1 1849426"/>
                <a:gd name="f5138" fmla="*/ f3608 1 1849426"/>
                <a:gd name="f5139" fmla="*/ f3609 1 1849426"/>
                <a:gd name="f5140" fmla="*/ f3610 1 6386648"/>
                <a:gd name="f5141" fmla="*/ f3611 1 6386648"/>
                <a:gd name="f5142" fmla="*/ f3612 1 6386648"/>
                <a:gd name="f5143" fmla="*/ f3613 1 6386648"/>
                <a:gd name="f5144" fmla="*/ f3614 1 6386648"/>
                <a:gd name="f5145" fmla="*/ f3615 1 6386648"/>
                <a:gd name="f5146" fmla="*/ f3616 1 6386648"/>
                <a:gd name="f5147" fmla="*/ f3617 1 6386648"/>
                <a:gd name="f5148" fmla="*/ f3618 1 6386648"/>
                <a:gd name="f5149" fmla="*/ f3619 1 1849426"/>
                <a:gd name="f5150" fmla="*/ f3620 1 6386648"/>
                <a:gd name="f5151" fmla="*/ f3621 1 6386648"/>
                <a:gd name="f5152" fmla="*/ f3622 1 1849426"/>
                <a:gd name="f5153" fmla="*/ f3623 1 6386648"/>
                <a:gd name="f5154" fmla="*/ f3624 1 6386648"/>
                <a:gd name="f5155" fmla="*/ f3625 1 6386648"/>
                <a:gd name="f5156" fmla="*/ f3626 1 1849426"/>
                <a:gd name="f5157" fmla="*/ f3627 1 6386648"/>
                <a:gd name="f5158" fmla="*/ f3628 1 1849426"/>
                <a:gd name="f5159" fmla="*/ f3629 1 1849426"/>
                <a:gd name="f5160" fmla="*/ f3630 1 6386648"/>
                <a:gd name="f5161" fmla="*/ f3631 1 6386648"/>
                <a:gd name="f5162" fmla="*/ f3632 1 6386648"/>
                <a:gd name="f5163" fmla="*/ f3633 1 1849426"/>
                <a:gd name="f5164" fmla="*/ f3634 1 1849426"/>
                <a:gd name="f5165" fmla="*/ f3635 1 1849426"/>
                <a:gd name="f5166" fmla="*/ f3636 1 1849426"/>
                <a:gd name="f5167" fmla="*/ f3637 1 1849426"/>
                <a:gd name="f5168" fmla="*/ f3638 1 6386648"/>
                <a:gd name="f5169" fmla="*/ f3639 1 6386648"/>
                <a:gd name="f5170" fmla="*/ f3640 1 6386648"/>
                <a:gd name="f5171" fmla="*/ f3641 1 1849426"/>
                <a:gd name="f5172" fmla="*/ f3642 1 1849426"/>
                <a:gd name="f5173" fmla="*/ f3643 1 6386648"/>
                <a:gd name="f5174" fmla="*/ f3644 1 1849426"/>
                <a:gd name="f5175" fmla="*/ f3645 1 6386648"/>
                <a:gd name="f5176" fmla="*/ f3646 1 1849426"/>
                <a:gd name="f5177" fmla="*/ f3647 1 6386648"/>
                <a:gd name="f5178" fmla="*/ f3648 1 6386648"/>
                <a:gd name="f5179" fmla="*/ f3649 1 6386648"/>
                <a:gd name="f5180" fmla="*/ f3650 1 6386648"/>
                <a:gd name="f5181" fmla="*/ f3651 1 1849426"/>
                <a:gd name="f5182" fmla="*/ f3652 1 6386648"/>
                <a:gd name="f5183" fmla="*/ f3653 1 6386648"/>
                <a:gd name="f5184" fmla="*/ f3654 1 1849426"/>
                <a:gd name="f5185" fmla="*/ f3655 1 1849426"/>
                <a:gd name="f5186" fmla="*/ f3656 1 6386648"/>
                <a:gd name="f5187" fmla="*/ f3657 1 6386648"/>
                <a:gd name="f5188" fmla="*/ f3658 1 1849426"/>
                <a:gd name="f5189" fmla="*/ f3659 1 6386648"/>
                <a:gd name="f5190" fmla="*/ f3660 1 6386648"/>
                <a:gd name="f5191" fmla="*/ f3661 1 6386648"/>
                <a:gd name="f5192" fmla="*/ f3662 1 6386648"/>
                <a:gd name="f5193" fmla="*/ f3663 1 1849426"/>
                <a:gd name="f5194" fmla="*/ f3664 1 1849426"/>
                <a:gd name="f5195" fmla="*/ f3665 1 6386648"/>
                <a:gd name="f5196" fmla="*/ f3666 1 1849426"/>
                <a:gd name="f5197" fmla="*/ f3667 1 6386648"/>
                <a:gd name="f5198" fmla="*/ f3668 1 1849426"/>
                <a:gd name="f5199" fmla="*/ f3669 1 6386648"/>
                <a:gd name="f5200" fmla="*/ f3670 1 6386648"/>
                <a:gd name="f5201" fmla="*/ f3671 1 1849426"/>
                <a:gd name="f5202" fmla="*/ f3672 1 6386648"/>
                <a:gd name="f5203" fmla="*/ f3673 1 1849426"/>
                <a:gd name="f5204" fmla="*/ f3674 1 6386648"/>
                <a:gd name="f5205" fmla="*/ f3675 1 6386648"/>
                <a:gd name="f5206" fmla="*/ f3676 1 6386648"/>
                <a:gd name="f5207" fmla="*/ f3677 1 1849426"/>
                <a:gd name="f5208" fmla="*/ f3678 1 6386648"/>
                <a:gd name="f5209" fmla="*/ f3679 1 6386648"/>
                <a:gd name="f5210" fmla="*/ f3680 1 1849426"/>
                <a:gd name="f5211" fmla="*/ f3681 1 6386648"/>
                <a:gd name="f5212" fmla="*/ f3682 1 6386648"/>
                <a:gd name="f5213" fmla="*/ f3683 1 1849426"/>
                <a:gd name="f5214" fmla="*/ f3684 1 6386648"/>
                <a:gd name="f5215" fmla="*/ f3685 1 6386648"/>
                <a:gd name="f5216" fmla="*/ f3686 1 6386648"/>
                <a:gd name="f5217" fmla="*/ f3687 1 6386648"/>
                <a:gd name="f5218" fmla="*/ f3688 1 6386648"/>
                <a:gd name="f5219" fmla="*/ f3689 1 6386648"/>
                <a:gd name="f5220" fmla="*/ f3690 1 1849426"/>
                <a:gd name="f5221" fmla="*/ f3691 1 1849426"/>
                <a:gd name="f5222" fmla="*/ f3692 1 6386648"/>
                <a:gd name="f5223" fmla="*/ f3693 1 1849426"/>
                <a:gd name="f5224" fmla="*/ f3694 1 1849426"/>
                <a:gd name="f5225" fmla="*/ f3695 1 6386648"/>
                <a:gd name="f5226" fmla="*/ f3696 1 6386648"/>
                <a:gd name="f5227" fmla="*/ f3697 1 6386648"/>
                <a:gd name="f5228" fmla="*/ f3698 1 1849426"/>
                <a:gd name="f5229" fmla="*/ f3699 1 6386648"/>
                <a:gd name="f5230" fmla="*/ f3700 1 1849426"/>
                <a:gd name="f5231" fmla="*/ f3701 1 6386648"/>
                <a:gd name="f5232" fmla="*/ f3702 1 6386648"/>
                <a:gd name="f5233" fmla="*/ f3703 1 6386648"/>
                <a:gd name="f5234" fmla="*/ f3704 1 1849426"/>
                <a:gd name="f5235" fmla="*/ f3705 1 6386648"/>
                <a:gd name="f5236" fmla="*/ f3706 1 1849426"/>
                <a:gd name="f5237" fmla="*/ f3707 1 1849426"/>
                <a:gd name="f5238" fmla="*/ f3708 1 6386648"/>
                <a:gd name="f5239" fmla="*/ f3709 1 6386648"/>
                <a:gd name="f5240" fmla="*/ f3710 1 6386648"/>
                <a:gd name="f5241" fmla="*/ f3711 1 6386648"/>
                <a:gd name="f5242" fmla="*/ f3712 1 6386648"/>
                <a:gd name="f5243" fmla="*/ f3713 1 6386648"/>
                <a:gd name="f5244" fmla="*/ f3714 1 6386648"/>
                <a:gd name="f5245" fmla="*/ f3715 1 1849426"/>
                <a:gd name="f5246" fmla="*/ f3716 1 6386648"/>
                <a:gd name="f5247" fmla="*/ f3717 1 1849426"/>
                <a:gd name="f5248" fmla="*/ f3718 1 6386648"/>
                <a:gd name="f5249" fmla="*/ f3719 1 6386648"/>
                <a:gd name="f5250" fmla="*/ f3720 1 1849426"/>
                <a:gd name="f5251" fmla="*/ f3721 1 6386648"/>
                <a:gd name="f5252" fmla="*/ f3722 1 1849426"/>
                <a:gd name="f5253" fmla="*/ f3723 1 1849426"/>
                <a:gd name="f5254" fmla="*/ f3724 1 6386648"/>
                <a:gd name="f5255" fmla="*/ f3725 1 6386648"/>
                <a:gd name="f5256" fmla="*/ f3726 1 6386648"/>
                <a:gd name="f5257" fmla="*/ f3727 1 6386648"/>
                <a:gd name="f5258" fmla="*/ f3728 1 1849426"/>
                <a:gd name="f5259" fmla="*/ f3729 1 1849426"/>
                <a:gd name="f5260" fmla="*/ f3730 1 6386648"/>
                <a:gd name="f5261" fmla="*/ f3731 1 6386648"/>
                <a:gd name="f5262" fmla="*/ f3732 1 6386648"/>
                <a:gd name="f5263" fmla="*/ f3733 1 6386648"/>
                <a:gd name="f5264" fmla="*/ f3734 1 6386648"/>
                <a:gd name="f5265" fmla="*/ f3735 1 1849426"/>
                <a:gd name="f5266" fmla="*/ f3736 1 6386648"/>
                <a:gd name="f5267" fmla="*/ f3737 1 6386648"/>
                <a:gd name="f5268" fmla="*/ f3738 1 6386648"/>
                <a:gd name="f5269" fmla="*/ f3739 1 6386648"/>
                <a:gd name="f5270" fmla="*/ f3740 1 1849426"/>
                <a:gd name="f5271" fmla="*/ f3741 1 6386648"/>
                <a:gd name="f5272" fmla="*/ f3742 1 6386648"/>
                <a:gd name="f5273" fmla="*/ f3743 1 6386648"/>
                <a:gd name="f5274" fmla="*/ f3744 1 6386648"/>
                <a:gd name="f5275" fmla="*/ f3745 1 6386648"/>
                <a:gd name="f5276" fmla="*/ f3746 1 1849426"/>
                <a:gd name="f5277" fmla="*/ f3747 1 6386648"/>
                <a:gd name="f5278" fmla="*/ f3748 1 1849426"/>
                <a:gd name="f5279" fmla="*/ f3749 1 6386648"/>
                <a:gd name="f5280" fmla="*/ f3750 1 1849426"/>
                <a:gd name="f5281" fmla="*/ f3751 1 6386648"/>
                <a:gd name="f5282" fmla="*/ f3752 1 6386648"/>
                <a:gd name="f5283" fmla="*/ f3753 1 6386648"/>
                <a:gd name="f5284" fmla="*/ f3754 1 1849426"/>
                <a:gd name="f5285" fmla="*/ f3755 1 6386648"/>
                <a:gd name="f5286" fmla="*/ f3756 1 1849426"/>
                <a:gd name="f5287" fmla="*/ f3757 1 6386648"/>
                <a:gd name="f5288" fmla="*/ f3758 1 6386648"/>
                <a:gd name="f5289" fmla="*/ f3759 1 6386648"/>
                <a:gd name="f5290" fmla="*/ f3760 1 1849426"/>
                <a:gd name="f5291" fmla="*/ f3761 1 1849426"/>
                <a:gd name="f5292" fmla="*/ f3762 1 1849426"/>
                <a:gd name="f5293" fmla="*/ f3763 1 6386648"/>
                <a:gd name="f5294" fmla="*/ f3764 1 1849426"/>
                <a:gd name="f5295" fmla="*/ f3765 1 6386648"/>
                <a:gd name="f5296" fmla="*/ f3766 1 1849426"/>
                <a:gd name="f5297" fmla="*/ f3767 1 6386648"/>
                <a:gd name="f5298" fmla="*/ f3768 1 6386648"/>
                <a:gd name="f5299" fmla="*/ f3769 1 6386648"/>
                <a:gd name="f5300" fmla="*/ f3770 1 6386648"/>
                <a:gd name="f5301" fmla="*/ f3771 1 6386648"/>
                <a:gd name="f5302" fmla="*/ f3772 1 6386648"/>
                <a:gd name="f5303" fmla="*/ f3773 1 6386648"/>
                <a:gd name="f5304" fmla="*/ f3774 1 6386648"/>
                <a:gd name="f5305" fmla="*/ f3775 1 1849426"/>
                <a:gd name="f5306" fmla="*/ f3776 1 1849426"/>
                <a:gd name="f5307" fmla="*/ f3777 1 1849426"/>
                <a:gd name="f5308" fmla="*/ f3778 1 6386648"/>
                <a:gd name="f5309" fmla="*/ f3779 1 1849426"/>
                <a:gd name="f5310" fmla="*/ f3780 1 6386648"/>
                <a:gd name="f5311" fmla="*/ f3781 1 6386648"/>
                <a:gd name="f5312" fmla="*/ f3782 1 6386648"/>
                <a:gd name="f5313" fmla="*/ f3783 1 6386648"/>
                <a:gd name="f5314" fmla="*/ f3784 1 1849426"/>
                <a:gd name="f5315" fmla="*/ f3785 1 6386648"/>
                <a:gd name="f5316" fmla="*/ f3786 1 1849426"/>
                <a:gd name="f5317" fmla="*/ f3787 1 6386648"/>
                <a:gd name="f5318" fmla="*/ f3788 1 6386648"/>
                <a:gd name="f5319" fmla="*/ f3789 1 6386648"/>
                <a:gd name="f5320" fmla="*/ f3790 1 6386648"/>
                <a:gd name="f5321" fmla="*/ f3791 1 6386648"/>
                <a:gd name="f5322" fmla="*/ f3792 1 1849426"/>
                <a:gd name="f5323" fmla="*/ f3793 1 1849426"/>
                <a:gd name="f5324" fmla="*/ f3794 1 6386648"/>
                <a:gd name="f5325" fmla="*/ f3795 1 1849426"/>
                <a:gd name="f5326" fmla="*/ f3796 1 1849426"/>
                <a:gd name="f5327" fmla="*/ f3797 1 6386648"/>
                <a:gd name="f5328" fmla="*/ f3798 1 6386648"/>
                <a:gd name="f5329" fmla="*/ f3799 1 6386648"/>
                <a:gd name="f5330" fmla="*/ f3800 1 6386648"/>
                <a:gd name="f5331" fmla="*/ f3801 1 6386648"/>
                <a:gd name="f5332" fmla="*/ f3802 1 6386648"/>
                <a:gd name="f5333" fmla="*/ f3803 1 1849426"/>
                <a:gd name="f5334" fmla="*/ f3804 1 6386648"/>
                <a:gd name="f5335" fmla="*/ f3805 1 1849426"/>
                <a:gd name="f5336" fmla="*/ f3806 1 6386648"/>
                <a:gd name="f5337" fmla="*/ f3807 1 6386648"/>
                <a:gd name="f5338" fmla="*/ f3808 1 1849426"/>
                <a:gd name="f5339" fmla="*/ f3809 1 6386648"/>
                <a:gd name="f5340" fmla="*/ f3810 1 6386648"/>
                <a:gd name="f5341" fmla="*/ f3811 1 6386648"/>
                <a:gd name="f5342" fmla="*/ f3812 1 6386648"/>
                <a:gd name="f5343" fmla="*/ f3813 1 6386648"/>
                <a:gd name="f5344" fmla="*/ f3814 1 1849426"/>
                <a:gd name="f5345" fmla="*/ f3815 1 6386648"/>
                <a:gd name="f5346" fmla="*/ f3816 1 1849426"/>
                <a:gd name="f5347" fmla="*/ f3817 1 6386648"/>
                <a:gd name="f5348" fmla="*/ f3818 1 6386648"/>
                <a:gd name="f5349" fmla="*/ f3819 1 6386648"/>
                <a:gd name="f5350" fmla="*/ f3820 1 6386648"/>
                <a:gd name="f5351" fmla="*/ f3821 1 6386648"/>
                <a:gd name="f5352" fmla="*/ f3822 1 6386648"/>
                <a:gd name="f5353" fmla="*/ f3823 1 6386648"/>
                <a:gd name="f5354" fmla="*/ f3824 1 6386648"/>
                <a:gd name="f5355" fmla="*/ f3825 1 6386648"/>
                <a:gd name="f5356" fmla="*/ f3826 1 6386648"/>
                <a:gd name="f5357" fmla="*/ f3827 1 1849426"/>
                <a:gd name="f5358" fmla="*/ f3828 1 6386648"/>
                <a:gd name="f5359" fmla="*/ f3829 1 1849426"/>
                <a:gd name="f5360" fmla="*/ f3830 1 1849426"/>
                <a:gd name="f5361" fmla="*/ f3831 1 6386648"/>
                <a:gd name="f5362" fmla="*/ f3832 1 6386648"/>
                <a:gd name="f5363" fmla="*/ f3833 1 1849426"/>
                <a:gd name="f5364" fmla="*/ f3834 1 6386648"/>
                <a:gd name="f5365" fmla="*/ f3835 1 1849426"/>
                <a:gd name="f5366" fmla="*/ f3836 1 6386648"/>
                <a:gd name="f5367" fmla="*/ f3837 1 6386648"/>
                <a:gd name="f5368" fmla="*/ f3838 1 6386648"/>
                <a:gd name="f5369" fmla="*/ f3839 1 6386648"/>
                <a:gd name="f5370" fmla="*/ f3840 1 6386648"/>
                <a:gd name="f5371" fmla="*/ f3841 1 1849426"/>
                <a:gd name="f5372" fmla="*/ f3842 1 6386648"/>
                <a:gd name="f5373" fmla="*/ f3843 1 1849426"/>
                <a:gd name="f5374" fmla="*/ f3844 1 6386648"/>
                <a:gd name="f5375" fmla="*/ f3845 1 6386648"/>
                <a:gd name="f5376" fmla="*/ f3846 1 6386648"/>
                <a:gd name="f5377" fmla="*/ f3847 1 6386648"/>
                <a:gd name="f5378" fmla="*/ f3848 1 6386648"/>
                <a:gd name="f5379" fmla="*/ f3849 1 6386648"/>
                <a:gd name="f5380" fmla="*/ f3850 1 6386648"/>
                <a:gd name="f5381" fmla="*/ f3851 1 6386648"/>
                <a:gd name="f5382" fmla="*/ f3852 1 6386648"/>
                <a:gd name="f5383" fmla="*/ f3853 1 6386648"/>
                <a:gd name="f5384" fmla="*/ f3854 1 1849426"/>
                <a:gd name="f5385" fmla="*/ f3855 1 6386648"/>
                <a:gd name="f5386" fmla="*/ f3856 1 6386648"/>
                <a:gd name="f5387" fmla="*/ f3857 1 6386648"/>
                <a:gd name="f5388" fmla="*/ f3858 1 1849426"/>
                <a:gd name="f5389" fmla="*/ f3859 1 6386648"/>
                <a:gd name="f5390" fmla="*/ f3860 1 6386648"/>
                <a:gd name="f5391" fmla="*/ f3861 1 6386648"/>
                <a:gd name="f5392" fmla="*/ f3862 1 1849426"/>
                <a:gd name="f5393" fmla="*/ f3863 1 6386648"/>
                <a:gd name="f5394" fmla="*/ f3864 1 1849426"/>
                <a:gd name="f5395" fmla="*/ f3865 1 1849426"/>
                <a:gd name="f5396" fmla="*/ f3866 1 6386648"/>
                <a:gd name="f5397" fmla="*/ f3867 1 6386648"/>
                <a:gd name="f5398" fmla="*/ f3868 1 6386648"/>
                <a:gd name="f5399" fmla="*/ f3869 1 6386648"/>
                <a:gd name="f5400" fmla="*/ f3870 1 6386648"/>
                <a:gd name="f5401" fmla="*/ f3871 1 6386648"/>
                <a:gd name="f5402" fmla="*/ f3872 1 1849426"/>
                <a:gd name="f5403" fmla="*/ f3873 1 6386648"/>
                <a:gd name="f5404" fmla="*/ f3874 1 1849426"/>
                <a:gd name="f5405" fmla="*/ f3875 1 6386648"/>
                <a:gd name="f5406" fmla="*/ f3876 1 1849426"/>
                <a:gd name="f5407" fmla="*/ f3877 1 1849426"/>
                <a:gd name="f5408" fmla="*/ f3878 1 6386648"/>
                <a:gd name="f5409" fmla="*/ f3879 1 6386648"/>
                <a:gd name="f5410" fmla="*/ f3880 1 6386648"/>
                <a:gd name="f5411" fmla="*/ f3881 1 6386648"/>
                <a:gd name="f5412" fmla="*/ f3882 1 1849426"/>
                <a:gd name="f5413" fmla="*/ f3883 1 6386648"/>
                <a:gd name="f5414" fmla="*/ f3884 1 1849426"/>
                <a:gd name="f5415" fmla="*/ f3885 1 6386648"/>
                <a:gd name="f5416" fmla="*/ f3886 1 6386648"/>
                <a:gd name="f5417" fmla="*/ f3887 1 1849426"/>
                <a:gd name="f5418" fmla="*/ f3888 1 6386648"/>
                <a:gd name="f5419" fmla="*/ f3889 1 1849426"/>
                <a:gd name="f5420" fmla="*/ f3890 1 6386648"/>
                <a:gd name="f5421" fmla="*/ f3891 1 6386648"/>
                <a:gd name="f5422" fmla="*/ f3892 1 1849426"/>
                <a:gd name="f5423" fmla="*/ f3893 1 6386648"/>
                <a:gd name="f5424" fmla="*/ f3894 1 6386648"/>
                <a:gd name="f5425" fmla="*/ f3895 1 6386648"/>
                <a:gd name="f5426" fmla="*/ f3896 1 6386648"/>
                <a:gd name="f5427" fmla="*/ f3897 1 1849426"/>
                <a:gd name="f5428" fmla="*/ f3898 1 1849426"/>
                <a:gd name="f5429" fmla="*/ f3899 1 6386648"/>
                <a:gd name="f5430" fmla="*/ f3900 1 6386648"/>
                <a:gd name="f5431" fmla="*/ f3901 1 6386648"/>
                <a:gd name="f5432" fmla="*/ f3902 1 1849426"/>
                <a:gd name="f5433" fmla="*/ f3903 1 6386648"/>
                <a:gd name="f5434" fmla="*/ f3904 1 6386648"/>
                <a:gd name="f5435" fmla="*/ f3905 1 6386648"/>
                <a:gd name="f5436" fmla="*/ f3906 1 6386648"/>
                <a:gd name="f5437" fmla="*/ f3907 1 6386648"/>
                <a:gd name="f5438" fmla="*/ f3908 1 6386648"/>
                <a:gd name="f5439" fmla="*/ f3909 1 6386648"/>
                <a:gd name="f5440" fmla="*/ f3910 1 6386648"/>
                <a:gd name="f5441" fmla="*/ f3911 1 1849426"/>
                <a:gd name="f5442" fmla="*/ f3912 1 6386648"/>
                <a:gd name="f5443" fmla="*/ f3913 1 1849426"/>
                <a:gd name="f5444" fmla="*/ f3914 1 6386648"/>
                <a:gd name="f5445" fmla="*/ f3915 1 6386648"/>
                <a:gd name="f5446" fmla="*/ f3916 1 6386648"/>
                <a:gd name="f5447" fmla="*/ f3917 1 6386648"/>
                <a:gd name="f5448" fmla="*/ f3918 1 6386648"/>
                <a:gd name="f5449" fmla="*/ f3919 1 6386648"/>
                <a:gd name="f5450" fmla="*/ f3920 1 1849426"/>
                <a:gd name="f5451" fmla="*/ f3921 1 6386648"/>
                <a:gd name="f5452" fmla="*/ f3922 1 6386648"/>
                <a:gd name="f5453" fmla="*/ f3923 1 6386648"/>
                <a:gd name="f5454" fmla="*/ f3924 1 1849426"/>
                <a:gd name="f5455" fmla="*/ f3925 1 6386648"/>
                <a:gd name="f5456" fmla="*/ f3926 1 1849426"/>
                <a:gd name="f5457" fmla="*/ f3927 1 6386648"/>
                <a:gd name="f5458" fmla="*/ f3928 1 6386648"/>
                <a:gd name="f5459" fmla="*/ f3929 1 6386648"/>
                <a:gd name="f5460" fmla="*/ f3930 1 6386648"/>
                <a:gd name="f5461" fmla="*/ f3931 1 1849426"/>
                <a:gd name="f5462" fmla="*/ f3932 1 6386648"/>
                <a:gd name="f5463" fmla="*/ f3933 1 1849426"/>
                <a:gd name="f5464" fmla="*/ f3934 1 6386648"/>
                <a:gd name="f5465" fmla="*/ f3935 1 6386648"/>
                <a:gd name="f5466" fmla="*/ f3936 1 1849426"/>
                <a:gd name="f5467" fmla="*/ f3937 1 6386648"/>
                <a:gd name="f5468" fmla="*/ f3938 1 6386648"/>
                <a:gd name="f5469" fmla="*/ f3939 1 6386648"/>
                <a:gd name="f5470" fmla="*/ f3940 1 6386648"/>
                <a:gd name="f5471" fmla="*/ f3941 1 6386648"/>
                <a:gd name="f5472" fmla="*/ f3942 1 1849426"/>
                <a:gd name="f5473" fmla="*/ f3943 1 6386648"/>
                <a:gd name="f5474" fmla="*/ f3944 1 6386648"/>
                <a:gd name="f5475" fmla="*/ f3945 1 6386648"/>
                <a:gd name="f5476" fmla="*/ f3946 1 1849426"/>
                <a:gd name="f5477" fmla="*/ f3947 1 6386648"/>
                <a:gd name="f5478" fmla="*/ f3948 1 1849426"/>
                <a:gd name="f5479" fmla="*/ f3949 1 6386648"/>
                <a:gd name="f5480" fmla="*/ f3950 1 6386648"/>
                <a:gd name="f5481" fmla="*/ f3951 1 6386648"/>
                <a:gd name="f5482" fmla="*/ f3952 1 6386648"/>
                <a:gd name="f5483" fmla="*/ f3953 1 6386648"/>
                <a:gd name="f5484" fmla="*/ f3954 1 6386648"/>
                <a:gd name="f5485" fmla="*/ f3955 1 6386648"/>
                <a:gd name="f5486" fmla="*/ f3956 1 1849426"/>
                <a:gd name="f5487" fmla="*/ f3957 1 6386648"/>
                <a:gd name="f5488" fmla="*/ f3958 1 1849426"/>
                <a:gd name="f5489" fmla="*/ f3959 1 6386648"/>
                <a:gd name="f5490" fmla="*/ f3960 1 6386648"/>
                <a:gd name="f5491" fmla="*/ f3961 1 6386648"/>
                <a:gd name="f5492" fmla="*/ f3962 1 1849426"/>
                <a:gd name="f5493" fmla="*/ f3963 1 6386648"/>
                <a:gd name="f5494" fmla="*/ f3964 1 1849426"/>
                <a:gd name="f5495" fmla="*/ f3965 1 6386648"/>
                <a:gd name="f5496" fmla="*/ f3966 1 6386648"/>
                <a:gd name="f5497" fmla="*/ f3967 1 6386648"/>
                <a:gd name="f5498" fmla="*/ f3968 1 6386648"/>
                <a:gd name="f5499" fmla="*/ f3969 1 6386648"/>
                <a:gd name="f5500" fmla="*/ f3970 1 6386648"/>
                <a:gd name="f5501" fmla="*/ f3971 1 6386648"/>
                <a:gd name="f5502" fmla="*/ f3972 1 6386648"/>
                <a:gd name="f5503" fmla="*/ f3973 1 1849426"/>
                <a:gd name="f5504" fmla="*/ f3974 1 6386648"/>
                <a:gd name="f5505" fmla="*/ f3975 1 1849426"/>
                <a:gd name="f5506" fmla="*/ f3976 1 6386648"/>
                <a:gd name="f5507" fmla="*/ f3977 1 6386648"/>
                <a:gd name="f5508" fmla="*/ f3978 1 6386648"/>
                <a:gd name="f5509" fmla="*/ f3979 1 6386648"/>
                <a:gd name="f5510" fmla="*/ f3980 1 6386648"/>
                <a:gd name="f5511" fmla="*/ f3981 1 6386648"/>
                <a:gd name="f5512" fmla="*/ f3982 1 6386648"/>
                <a:gd name="f5513" fmla="*/ f3983 1 6386648"/>
                <a:gd name="f5514" fmla="*/ f3984 1 6386648"/>
                <a:gd name="f5515" fmla="*/ f3985 1 1849426"/>
                <a:gd name="f5516" fmla="*/ f3986 1 6386648"/>
                <a:gd name="f5517" fmla="*/ f3987 1 6386648"/>
                <a:gd name="f5518" fmla="*/ f3988 1 6386648"/>
                <a:gd name="f5519" fmla="*/ f3989 1 6386648"/>
                <a:gd name="f5520" fmla="*/ f3990 1 6386648"/>
                <a:gd name="f5521" fmla="*/ f3991 1 6386648"/>
                <a:gd name="f5522" fmla="*/ f3992 1 6386648"/>
                <a:gd name="f5523" fmla="*/ f3993 1 6386648"/>
                <a:gd name="f5524" fmla="*/ f3994 1 6386648"/>
                <a:gd name="f5525" fmla="*/ f3995 1 1849426"/>
                <a:gd name="f5526" fmla="*/ f3996 1 6386648"/>
                <a:gd name="f5527" fmla="*/ f3997 1 1849426"/>
                <a:gd name="f5528" fmla="*/ f3998 1 6386648"/>
                <a:gd name="f5529" fmla="*/ f3999 1 1849426"/>
                <a:gd name="f5530" fmla="*/ f4000 1 6386648"/>
                <a:gd name="f5531" fmla="*/ f4001 1 6386648"/>
                <a:gd name="f5532" fmla="*/ f4002 1 6386648"/>
                <a:gd name="f5533" fmla="*/ f4003 1 1849426"/>
                <a:gd name="f5534" fmla="*/ f4004 1 6386648"/>
                <a:gd name="f5535" fmla="*/ f4005 1 6386648"/>
                <a:gd name="f5536" fmla="*/ f4006 1 6386648"/>
                <a:gd name="f5537" fmla="*/ f4007 1 6386648"/>
                <a:gd name="f5538" fmla="*/ f4008 1 6386648"/>
                <a:gd name="f5539" fmla="*/ f4009 1 1849426"/>
                <a:gd name="f5540" fmla="*/ f4010 1 6386648"/>
                <a:gd name="f5541" fmla="*/ f4011 1 1849426"/>
                <a:gd name="f5542" fmla="*/ f4012 1 6386648"/>
                <a:gd name="f5543" fmla="*/ f4013 1 6386648"/>
                <a:gd name="f5544" fmla="*/ f4014 1 6386648"/>
                <a:gd name="f5545" fmla="*/ f4015 1 6386648"/>
                <a:gd name="f5546" fmla="*/ f4016 1 6386648"/>
                <a:gd name="f5547" fmla="*/ f4017 1 1849426"/>
                <a:gd name="f5548" fmla="*/ f4018 1 6386648"/>
                <a:gd name="f5549" fmla="*/ f4019 1 6386648"/>
                <a:gd name="f5550" fmla="*/ f4020 1 1849426"/>
                <a:gd name="f5551" fmla="*/ f4021 1 1849426"/>
                <a:gd name="f5552" fmla="*/ f4022 1 6386648"/>
                <a:gd name="f5553" fmla="*/ f4023 1 6386648"/>
                <a:gd name="f5554" fmla="*/ f4024 1 6386648"/>
                <a:gd name="f5555" fmla="*/ f4025 1 6386648"/>
                <a:gd name="f5556" fmla="*/ f4026 1 6386648"/>
                <a:gd name="f5557" fmla="*/ f4027 1 1849426"/>
                <a:gd name="f5558" fmla="*/ f4028 1 6386648"/>
                <a:gd name="f5559" fmla="*/ f4029 1 1849426"/>
                <a:gd name="f5560" fmla="*/ f4030 1 6386648"/>
                <a:gd name="f5561" fmla="*/ f4031 1 6386648"/>
                <a:gd name="f5562" fmla="*/ f4032 1 6386648"/>
                <a:gd name="f5563" fmla="*/ f4033 1 6386648"/>
                <a:gd name="f5564" fmla="*/ f4034 1 6386648"/>
                <a:gd name="f5565" fmla="*/ f4035 1 1849426"/>
                <a:gd name="f5566" fmla="*/ f4036 1 1849426"/>
                <a:gd name="f5567" fmla="*/ f4037 1 1849426"/>
                <a:gd name="f5568" fmla="*/ f4038 1 1849426"/>
                <a:gd name="f5569" fmla="*/ f4039 1 1849426"/>
                <a:gd name="f5570" fmla="*/ f4040 1 1849426"/>
                <a:gd name="f5571" fmla="*/ f4041 1 6386648"/>
                <a:gd name="f5572" fmla="*/ f4042 1 6386648"/>
                <a:gd name="f5573" fmla="*/ f4043 1 6386648"/>
                <a:gd name="f5574" fmla="*/ f4044 1 6386648"/>
                <a:gd name="f5575" fmla="*/ f4045 1 1849426"/>
                <a:gd name="f5576" fmla="*/ f4046 1 6386648"/>
                <a:gd name="f5577" fmla="*/ f4047 1 1849426"/>
                <a:gd name="f5578" fmla="*/ f4048 1 6386648"/>
                <a:gd name="f5579" fmla="*/ f4049 1 6386648"/>
                <a:gd name="f5580" fmla="*/ f4050 1 6386648"/>
                <a:gd name="f5581" fmla="*/ f4051 1 6386648"/>
                <a:gd name="f5582" fmla="*/ f4052 1 6386648"/>
                <a:gd name="f5583" fmla="*/ f4053 1 6386648"/>
                <a:gd name="f5584" fmla="*/ f4054 1 1849426"/>
                <a:gd name="f5585" fmla="*/ f4055 1 6386648"/>
                <a:gd name="f5586" fmla="*/ f4056 1 1849426"/>
                <a:gd name="f5587" fmla="*/ f4057 1 6386648"/>
                <a:gd name="f5588" fmla="*/ f4058 1 6386648"/>
                <a:gd name="f5589" fmla="*/ f4059 1 1849426"/>
                <a:gd name="f5590" fmla="*/ f4060 1 6386648"/>
                <a:gd name="f5591" fmla="*/ f4061 1 1849426"/>
                <a:gd name="f5592" fmla="*/ f4062 1 6386648"/>
                <a:gd name="f5593" fmla="*/ f4063 1 6386648"/>
                <a:gd name="f5594" fmla="*/ f4064 1 6386648"/>
                <a:gd name="f5595" fmla="*/ f4065 1 6386648"/>
                <a:gd name="f5596" fmla="*/ f4066 1 6386648"/>
                <a:gd name="f5597" fmla="*/ f4067 1 6386648"/>
                <a:gd name="f5598" fmla="*/ f4068 1 6386648"/>
                <a:gd name="f5599" fmla="*/ f4069 1 1849426"/>
                <a:gd name="f5600" fmla="*/ f4070 1 1849426"/>
                <a:gd name="f5601" fmla="*/ f4071 1 6386648"/>
                <a:gd name="f5602" fmla="*/ f4072 1 1849426"/>
                <a:gd name="f5603" fmla="*/ f4073 1 6386648"/>
                <a:gd name="f5604" fmla="*/ f4074 1 6386648"/>
                <a:gd name="f5605" fmla="*/ f4075 1 6386648"/>
                <a:gd name="f5606" fmla="*/ f4076 1 6386648"/>
                <a:gd name="f5607" fmla="*/ f4077 1 6386648"/>
                <a:gd name="f5608" fmla="*/ f4078 1 6386648"/>
                <a:gd name="f5609" fmla="*/ f4079 1 6386648"/>
                <a:gd name="f5610" fmla="*/ f4080 1 6386648"/>
                <a:gd name="f5611" fmla="*/ f4081 1 6386648"/>
                <a:gd name="f5612" fmla="*/ f4082 1 6386648"/>
                <a:gd name="f5613" fmla="*/ f4083 1 6386648"/>
                <a:gd name="f5614" fmla="*/ f4084 1 1849426"/>
                <a:gd name="f5615" fmla="*/ f4085 1 6386648"/>
                <a:gd name="f5616" fmla="*/ f4086 1 6386648"/>
                <a:gd name="f5617" fmla="*/ f4087 1 6386648"/>
                <a:gd name="f5618" fmla="*/ f4088 1 6386648"/>
                <a:gd name="f5619" fmla="*/ f4089 1 6386648"/>
                <a:gd name="f5620" fmla="*/ f4090 1 6386648"/>
                <a:gd name="f5621" fmla="*/ f4091 1 1849426"/>
                <a:gd name="f5622" fmla="*/ f4092 1 6386648"/>
                <a:gd name="f5623" fmla="*/ f4093 1 1849426"/>
                <a:gd name="f5624" fmla="*/ f4094 1 6386648"/>
                <a:gd name="f5625" fmla="*/ f4095 1 6386648"/>
                <a:gd name="f5626" fmla="*/ f4096 1 6386648"/>
                <a:gd name="f5627" fmla="*/ f4097 1 6386648"/>
                <a:gd name="f5628" fmla="*/ f4098 1 6386648"/>
                <a:gd name="f5629" fmla="*/ f4099 1 6386648"/>
                <a:gd name="f5630" fmla="*/ f4100 1 6386648"/>
                <a:gd name="f5631" fmla="*/ f4101 1 6386648"/>
                <a:gd name="f5632" fmla="*/ f4102 1 6386648"/>
                <a:gd name="f5633" fmla="*/ f4103 1 1849426"/>
                <a:gd name="f5634" fmla="*/ f4104 1 6386648"/>
                <a:gd name="f5635" fmla="*/ f4105 1 6386648"/>
                <a:gd name="f5636" fmla="*/ f4106 1 6386648"/>
                <a:gd name="f5637" fmla="*/ f4107 1 6386648"/>
                <a:gd name="f5638" fmla="*/ f4108 1 6386648"/>
                <a:gd name="f5639" fmla="*/ f4109 1 1849426"/>
                <a:gd name="f5640" fmla="*/ f4110 1 6386648"/>
                <a:gd name="f5641" fmla="*/ f4111 1 1849426"/>
                <a:gd name="f5642" fmla="*/ f4112 1 6386648"/>
                <a:gd name="f5643" fmla="*/ f4113 1 6386648"/>
                <a:gd name="f5644" fmla="*/ f4114 1 1849426"/>
                <a:gd name="f5645" fmla="*/ f4115 1 6386648"/>
                <a:gd name="f5646" fmla="*/ f4116 1 1849426"/>
                <a:gd name="f5647" fmla="*/ f4117 1 6386648"/>
                <a:gd name="f5648" fmla="*/ f4118 1 6386648"/>
                <a:gd name="f5649" fmla="*/ f4119 1 6386648"/>
                <a:gd name="f5650" fmla="*/ f4120 1 1849426"/>
                <a:gd name="f5651" fmla="*/ f4121 1 6386648"/>
                <a:gd name="f5652" fmla="*/ f4122 1 6386648"/>
                <a:gd name="f5653" fmla="*/ f4123 1 6386648"/>
                <a:gd name="f5654" fmla="*/ f4124 1 6386648"/>
                <a:gd name="f5655" fmla="*/ f4125 1 6386648"/>
                <a:gd name="f5656" fmla="*/ f4126 1 6386648"/>
                <a:gd name="f5657" fmla="*/ f4127 1 6386648"/>
                <a:gd name="f5658" fmla="*/ f4128 1 1849426"/>
                <a:gd name="f5659" fmla="*/ f4129 1 6386648"/>
                <a:gd name="f5660" fmla="*/ f4130 1 1849426"/>
                <a:gd name="f5661" fmla="*/ f4131 1 6386648"/>
                <a:gd name="f5662" fmla="*/ f4132 1 6386648"/>
                <a:gd name="f5663" fmla="*/ f4133 1 1849426"/>
                <a:gd name="f5664" fmla="*/ f4134 1 6386648"/>
                <a:gd name="f5665" fmla="*/ f4135 1 1849426"/>
                <a:gd name="f5666" fmla="*/ f4136 1 6386648"/>
                <a:gd name="f5667" fmla="*/ f4137 1 6386648"/>
                <a:gd name="f5668" fmla="*/ f4138 1 1849426"/>
                <a:gd name="f5669" fmla="*/ f4139 1 6386648"/>
                <a:gd name="f5670" fmla="*/ f4140 1 1849426"/>
                <a:gd name="f5671" fmla="*/ f4141 1 6386648"/>
                <a:gd name="f5672" fmla="*/ f4142 1 6386648"/>
                <a:gd name="f5673" fmla="*/ f4143 1 6386648"/>
                <a:gd name="f5674" fmla="*/ f4144 1 6386648"/>
                <a:gd name="f5675" fmla="*/ f4145 1 1849426"/>
                <a:gd name="f5676" fmla="*/ f4146 1 6386648"/>
                <a:gd name="f5677" fmla="*/ f4147 1 1849426"/>
                <a:gd name="f5678" fmla="*/ f4148 1 6386648"/>
                <a:gd name="f5679" fmla="*/ f4149 1 6386648"/>
                <a:gd name="f5680" fmla="*/ f4150 1 6386648"/>
                <a:gd name="f5681" fmla="*/ f4151 1 6386648"/>
                <a:gd name="f5682" fmla="*/ f4152 1 6386648"/>
                <a:gd name="f5683" fmla="*/ f4153 1 6386648"/>
                <a:gd name="f5684" fmla="*/ f4154 1 1849426"/>
                <a:gd name="f5685" fmla="*/ f4155 1 1849426"/>
                <a:gd name="f5686" fmla="*/ f4156 1 6386648"/>
                <a:gd name="f5687" fmla="*/ f4157 1 1849426"/>
                <a:gd name="f5688" fmla="*/ f4158 1 6386648"/>
                <a:gd name="f5689" fmla="*/ f4159 1 1849426"/>
                <a:gd name="f5690" fmla="*/ f4160 1 6386648"/>
                <a:gd name="f5691" fmla="*/ f4161 1 6386648"/>
                <a:gd name="f5692" fmla="*/ f4162 1 6386648"/>
                <a:gd name="f5693" fmla="*/ f4163 1 6386648"/>
                <a:gd name="f5694" fmla="*/ f4164 1 6386648"/>
                <a:gd name="f5695" fmla="*/ f4165 1 1849426"/>
                <a:gd name="f5696" fmla="*/ f4166 1 1849426"/>
                <a:gd name="f5697" fmla="*/ f4167 1 6386648"/>
                <a:gd name="f5698" fmla="*/ f4168 1 6386648"/>
                <a:gd name="f5699" fmla="*/ f4169 1 6386648"/>
                <a:gd name="f5700" fmla="*/ f4170 1 6386648"/>
                <a:gd name="f5701" fmla="*/ f4171 1 6386648"/>
                <a:gd name="f5702" fmla="*/ f4172 1 6386648"/>
                <a:gd name="f5703" fmla="*/ f4173 1 6386648"/>
                <a:gd name="f5704" fmla="*/ f4174 1 6386648"/>
                <a:gd name="f5705" fmla="*/ f4175 1 1849426"/>
                <a:gd name="f5706" fmla="*/ f4176 1 6386648"/>
                <a:gd name="f5707" fmla="*/ f4177 1 6386648"/>
                <a:gd name="f5708" fmla="*/ f4178 1 1849426"/>
                <a:gd name="f5709" fmla="*/ f4179 1 6386648"/>
                <a:gd name="f5710" fmla="*/ f4180 1 6386648"/>
                <a:gd name="f5711" fmla="*/ f4181 1 6386648"/>
                <a:gd name="f5712" fmla="*/ f4182 1 6386648"/>
                <a:gd name="f5713" fmla="*/ f4183 1 6386648"/>
                <a:gd name="f5714" fmla="*/ f4184 1 6386648"/>
                <a:gd name="f5715" fmla="*/ f4185 1 6386648"/>
                <a:gd name="f5716" fmla="*/ f4186 1 1849426"/>
                <a:gd name="f5717" fmla="*/ f4187 1 6386648"/>
                <a:gd name="f5718" fmla="*/ f4188 1 1849426"/>
                <a:gd name="f5719" fmla="*/ f4189 1 1849426"/>
                <a:gd name="f5720" fmla="*/ f4190 1 6386648"/>
                <a:gd name="f5721" fmla="*/ f4191 1 6386648"/>
                <a:gd name="f5722" fmla="*/ f4192 1 6386648"/>
                <a:gd name="f5723" fmla="*/ f4193 1 6386648"/>
                <a:gd name="f5724" fmla="*/ f4194 1 1849426"/>
                <a:gd name="f5725" fmla="*/ f4195 1 6386648"/>
                <a:gd name="f5726" fmla="*/ f4196 1 6386648"/>
                <a:gd name="f5727" fmla="*/ f4197 1 6386648"/>
                <a:gd name="f5728" fmla="*/ f4198 1 1849426"/>
                <a:gd name="f5729" fmla="*/ f4199 1 6386648"/>
                <a:gd name="f5730" fmla="*/ f4200 1 1849426"/>
                <a:gd name="f5731" fmla="*/ f4201 1 6386648"/>
                <a:gd name="f5732" fmla="*/ f4202 1 6386648"/>
                <a:gd name="f5733" fmla="*/ f4203 1 6386648"/>
                <a:gd name="f5734" fmla="*/ f4204 1 1849426"/>
                <a:gd name="f5735" fmla="*/ f4205 1 6386648"/>
                <a:gd name="f5736" fmla="*/ f4206 1 6386648"/>
                <a:gd name="f5737" fmla="*/ f4207 1 6386648"/>
                <a:gd name="f5738" fmla="*/ f4208 1 1849426"/>
                <a:gd name="f5739" fmla="*/ f4209 1 1849426"/>
                <a:gd name="f5740" fmla="*/ f4210 1 1849426"/>
                <a:gd name="f5741" fmla="*/ f4211 1 1849426"/>
                <a:gd name="f5742" fmla="*/ f4212 1 6386648"/>
                <a:gd name="f5743" fmla="*/ f4213 1 6386648"/>
                <a:gd name="f5744" fmla="*/ f4214 1 1849426"/>
                <a:gd name="f5745" fmla="*/ f4215 1 1849426"/>
                <a:gd name="f5746" fmla="*/ f4216 1 6386648"/>
                <a:gd name="f5747" fmla="*/ f4217 1 6386648"/>
                <a:gd name="f5748" fmla="*/ f4218 1 1849426"/>
                <a:gd name="f5749" fmla="*/ f4219 1 6386648"/>
                <a:gd name="f5750" fmla="*/ f4220 1 1849426"/>
                <a:gd name="f5751" fmla="*/ f4221 1 6386648"/>
                <a:gd name="f5752" fmla="*/ f4222 1 6386648"/>
                <a:gd name="f5753" fmla="*/ f4223 1 1849426"/>
                <a:gd name="f5754" fmla="*/ f4224 1 1849426"/>
                <a:gd name="f5755" fmla="*/ f4225 1 6386648"/>
                <a:gd name="f5756" fmla="*/ f4226 1 6386648"/>
                <a:gd name="f5757" fmla="*/ f4227 1 6386648"/>
                <a:gd name="f5758" fmla="*/ f4228 1 1849426"/>
                <a:gd name="f5759" fmla="*/ f4229 1 6386648"/>
                <a:gd name="f5760" fmla="*/ f4230 1 1849426"/>
                <a:gd name="f5761" fmla="*/ f4231 1 6386648"/>
                <a:gd name="f5762" fmla="*/ f4232 1 6386648"/>
                <a:gd name="f5763" fmla="*/ f4233 1 6386648"/>
                <a:gd name="f5764" fmla="*/ f4234 1 1849426"/>
                <a:gd name="f5765" fmla="*/ f4235 1 1849426"/>
                <a:gd name="f5766" fmla="*/ f4236 1 6386648"/>
                <a:gd name="f5767" fmla="*/ f4237 1 6386648"/>
                <a:gd name="f5768" fmla="*/ f4238 1 6386648"/>
                <a:gd name="f5769" fmla="*/ f4239 1 6386648"/>
                <a:gd name="f5770" fmla="*/ f4240 1 6386648"/>
                <a:gd name="f5771" fmla="*/ f4241 1 6386648"/>
                <a:gd name="f5772" fmla="*/ f4242 1 1849426"/>
                <a:gd name="f5773" fmla="*/ f4243 1 6386648"/>
                <a:gd name="f5774" fmla="*/ f4244 1 6386648"/>
                <a:gd name="f5775" fmla="*/ f4245 1 6386648"/>
                <a:gd name="f5776" fmla="*/ f4246 1 6386648"/>
                <a:gd name="f5777" fmla="*/ f4247 1 6386648"/>
                <a:gd name="f5778" fmla="*/ f4248 1 1849426"/>
                <a:gd name="f5779" fmla="*/ f4249 1 6386648"/>
                <a:gd name="f5780" fmla="*/ f4250 1 6386648"/>
                <a:gd name="f5781" fmla="*/ f4251 1 1849426"/>
                <a:gd name="f5782" fmla="*/ f4252 1 1849426"/>
                <a:gd name="f5783" fmla="*/ f4253 1 6386648"/>
                <a:gd name="f5784" fmla="*/ f4254 1 6386648"/>
                <a:gd name="f5785" fmla="*/ f4255 1 6386648"/>
                <a:gd name="f5786" fmla="*/ f4256 1 6386648"/>
                <a:gd name="f5787" fmla="*/ f4257 1 6386648"/>
                <a:gd name="f5788" fmla="*/ f4258 1 6386648"/>
                <a:gd name="f5789" fmla="*/ f4259 1 6386648"/>
                <a:gd name="f5790" fmla="*/ f4260 1 6386648"/>
                <a:gd name="f5791" fmla="*/ f4261 1 1849426"/>
                <a:gd name="f5792" fmla="*/ f4262 1 6386648"/>
                <a:gd name="f5793" fmla="*/ f4263 1 1849426"/>
                <a:gd name="f5794" fmla="*/ f4264 1 6386648"/>
                <a:gd name="f5795" fmla="*/ f4265 1 6386648"/>
                <a:gd name="f5796" fmla="*/ f4266 1 6386648"/>
                <a:gd name="f5797" fmla="*/ f4267 1 6386648"/>
                <a:gd name="f5798" fmla="*/ f4268 1 6386648"/>
                <a:gd name="f5799" fmla="*/ f4269 1 1849426"/>
                <a:gd name="f5800" fmla="*/ f4270 1 1849426"/>
                <a:gd name="f5801" fmla="*/ f4271 1 6386648"/>
                <a:gd name="f5802" fmla="*/ f4272 1 6386648"/>
                <a:gd name="f5803" fmla="*/ f4273 1 6386648"/>
                <a:gd name="f5804" fmla="*/ f4274 1 6386648"/>
                <a:gd name="f5805" fmla="*/ f4275 1 6386648"/>
                <a:gd name="f5806" fmla="*/ f4276 1 6386648"/>
                <a:gd name="f5807" fmla="*/ f4277 1 1849426"/>
                <a:gd name="f5808" fmla="*/ f4278 1 6386648"/>
                <a:gd name="f5809" fmla="*/ f4279 1 6386648"/>
                <a:gd name="f5810" fmla="*/ f4280 1 6386648"/>
                <a:gd name="f5811" fmla="*/ f4281 1 6386648"/>
                <a:gd name="f5812" fmla="*/ f4282 1 6386648"/>
                <a:gd name="f5813" fmla="*/ f4283 1 6386648"/>
                <a:gd name="f5814" fmla="*/ f4284 1 6386648"/>
                <a:gd name="f5815" fmla="*/ f4285 1 1849426"/>
                <a:gd name="f5816" fmla="*/ f4286 1 6386648"/>
                <a:gd name="f5817" fmla="*/ f4287 1 6386648"/>
                <a:gd name="f5818" fmla="*/ f4288 1 1849426"/>
                <a:gd name="f5819" fmla="*/ f4289 1 1849426"/>
                <a:gd name="f5820" fmla="*/ f4290 1 6386648"/>
                <a:gd name="f5821" fmla="*/ f4291 1 1849426"/>
                <a:gd name="f5822" fmla="*/ f4292 1 6386648"/>
                <a:gd name="f5823" fmla="*/ f4293 1 1849426"/>
                <a:gd name="f5824" fmla="*/ f4294 1 1849426"/>
                <a:gd name="f5825" fmla="*/ f4295 1 6386648"/>
                <a:gd name="f5826" fmla="*/ f4296 1 1849426"/>
                <a:gd name="f5827" fmla="*/ f4297 1 6386648"/>
                <a:gd name="f5828" fmla="*/ f4298 1 6386648"/>
                <a:gd name="f5829" fmla="*/ f4299 1 6386648"/>
                <a:gd name="f5830" fmla="*/ f4300 1 6386648"/>
                <a:gd name="f5831" fmla="*/ f4301 1 6386648"/>
                <a:gd name="f5832" fmla="*/ f4302 1 6386648"/>
                <a:gd name="f5833" fmla="*/ f4303 1 6386648"/>
                <a:gd name="f5834" fmla="*/ f4304 1 1849426"/>
                <a:gd name="f5835" fmla="*/ f4305 1 1849426"/>
                <a:gd name="f5836" fmla="*/ f4306 1 6386648"/>
                <a:gd name="f5837" fmla="*/ f4307 1 6386648"/>
                <a:gd name="f5838" fmla="*/ f4308 1 6386648"/>
                <a:gd name="f5839" fmla="*/ f4309 1 6386648"/>
                <a:gd name="f5840" fmla="*/ f4310 1 6386648"/>
                <a:gd name="f5841" fmla="*/ f4311 1 6386648"/>
                <a:gd name="f5842" fmla="*/ f4312 1 6386648"/>
                <a:gd name="f5843" fmla="*/ f4313 1 6386648"/>
                <a:gd name="f5844" fmla="*/ f4314 1 6386648"/>
                <a:gd name="f5845" fmla="*/ f4315 1 6386648"/>
                <a:gd name="f5846" fmla="*/ f4316 1 1849426"/>
                <a:gd name="f5847" fmla="*/ f4317 1 6386648"/>
                <a:gd name="f5848" fmla="*/ f4318 1 1849426"/>
                <a:gd name="f5849" fmla="*/ f4319 1 6386648"/>
                <a:gd name="f5850" fmla="*/ f4320 1 6386648"/>
                <a:gd name="f5851" fmla="*/ f4321 1 1849426"/>
                <a:gd name="f5852" fmla="*/ f4322 1 6386648"/>
                <a:gd name="f5853" fmla="*/ f4323 1 6386648"/>
                <a:gd name="f5854" fmla="*/ f4324 1 6386648"/>
                <a:gd name="f5855" fmla="*/ f4325 1 6386648"/>
                <a:gd name="f5856" fmla="*/ f4326 1 6386648"/>
                <a:gd name="f5857" fmla="*/ f4327 1 1849426"/>
                <a:gd name="f5858" fmla="*/ f4328 1 1849426"/>
                <a:gd name="f5859" fmla="*/ f4329 1 6386648"/>
                <a:gd name="f5860" fmla="*/ f4330 1 6386648"/>
                <a:gd name="f5861" fmla="*/ f4331 1 6386648"/>
                <a:gd name="f5862" fmla="*/ f4332 1 6386648"/>
                <a:gd name="f5863" fmla="*/ f4333 1 6386648"/>
                <a:gd name="f5864" fmla="*/ f4334 1 6386648"/>
                <a:gd name="f5865" fmla="*/ f4335 1 6386648"/>
                <a:gd name="f5866" fmla="*/ f4336 1 6386648"/>
                <a:gd name="f5867" fmla="*/ f4337 1 6386648"/>
                <a:gd name="f5868" fmla="*/ f4338 1 6386648"/>
                <a:gd name="f5869" fmla="*/ f4339 1 6386648"/>
                <a:gd name="f5870" fmla="*/ f4340 1 1849426"/>
                <a:gd name="f5871" fmla="*/ f4341 1 6386648"/>
                <a:gd name="f5872" fmla="*/ f4342 1 6386648"/>
                <a:gd name="f5873" fmla="*/ f4343 1 6386648"/>
                <a:gd name="f5874" fmla="*/ f4344 1 6386648"/>
                <a:gd name="f5875" fmla="*/ f4345 1 6386648"/>
                <a:gd name="f5876" fmla="*/ f4346 1 6386648"/>
                <a:gd name="f5877" fmla="*/ f4347 1 1849426"/>
                <a:gd name="f5878" fmla="*/ f4348 1 1849426"/>
                <a:gd name="f5879" fmla="*/ f4349 1 1849426"/>
                <a:gd name="f5880" fmla="*/ f4350 1 6386648"/>
                <a:gd name="f5881" fmla="*/ f4351 1 6386648"/>
                <a:gd name="f5882" fmla="*/ f4352 1 6386648"/>
                <a:gd name="f5883" fmla="*/ f4353 1 1849426"/>
                <a:gd name="f5884" fmla="*/ f4354 1 6386648"/>
                <a:gd name="f5885" fmla="*/ f4355 1 1849426"/>
                <a:gd name="f5886" fmla="*/ f4356 1 1849426"/>
                <a:gd name="f5887" fmla="*/ f4357 1 6386648"/>
                <a:gd name="f5888" fmla="*/ f4358 1 1849426"/>
                <a:gd name="f5889" fmla="*/ f4359 1 6386648"/>
                <a:gd name="f5890" fmla="*/ f4360 1 1849426"/>
                <a:gd name="f5891" fmla="*/ f4361 1 1849426"/>
                <a:gd name="f5892" fmla="*/ f4362 1 6386648"/>
                <a:gd name="f5893" fmla="*/ f4363 1 6386648"/>
                <a:gd name="f5894" fmla="*/ f4364 1 6386648"/>
                <a:gd name="f5895" fmla="*/ f4365 1 6386648"/>
                <a:gd name="f5896" fmla="*/ f4366 1 1849426"/>
                <a:gd name="f5897" fmla="*/ f4367 1 1849426"/>
                <a:gd name="f5898" fmla="*/ f4368 1 1849426"/>
                <a:gd name="f5899" fmla="*/ f4369 1 6386648"/>
                <a:gd name="f5900" fmla="*/ f4370 1 6386648"/>
                <a:gd name="f5901" fmla="*/ f4371 1 6386648"/>
                <a:gd name="f5902" fmla="*/ f4372 1 6386648"/>
                <a:gd name="f5903" fmla="*/ f4373 1 6386648"/>
                <a:gd name="f5904" fmla="*/ f4374 1 6386648"/>
                <a:gd name="f5905" fmla="*/ f4375 1 6386648"/>
                <a:gd name="f5906" fmla="*/ f4376 1 6386648"/>
                <a:gd name="f5907" fmla="*/ f4377 1 6386648"/>
                <a:gd name="f5908" fmla="*/ f4378 1 1849426"/>
                <a:gd name="f5909" fmla="*/ f4379 1 6386648"/>
                <a:gd name="f5910" fmla="*/ f4380 1 1849426"/>
                <a:gd name="f5911" fmla="*/ f4381 1 1849426"/>
                <a:gd name="f5912" fmla="*/ f4382 1 6386648"/>
                <a:gd name="f5913" fmla="*/ f4383 1 6386648"/>
                <a:gd name="f5914" fmla="*/ f4384 1 6386648"/>
                <a:gd name="f5915" fmla="*/ f4385 1 6386648"/>
                <a:gd name="f5916" fmla="*/ f4386 1 6386648"/>
                <a:gd name="f5917" fmla="*/ f4387 1 6386648"/>
                <a:gd name="f5918" fmla="*/ f4388 1 1849426"/>
                <a:gd name="f5919" fmla="*/ f4389 1 6386648"/>
                <a:gd name="f5920" fmla="*/ f4390 1 1849426"/>
                <a:gd name="f5921" fmla="*/ f4391 1 6386648"/>
                <a:gd name="f5922" fmla="*/ f4392 1 6386648"/>
                <a:gd name="f5923" fmla="*/ f4393 1 6386648"/>
                <a:gd name="f5924" fmla="*/ f4394 1 6386648"/>
                <a:gd name="f5925" fmla="*/ f4395 1 1849426"/>
                <a:gd name="f5926" fmla="*/ f4396 1 1849426"/>
                <a:gd name="f5927" fmla="*/ f4397 1 1849426"/>
                <a:gd name="f5928" fmla="*/ f4398 1 6386648"/>
                <a:gd name="f5929" fmla="*/ f4399 1 6386648"/>
                <a:gd name="f5930" fmla="*/ f4400 1 6386648"/>
                <a:gd name="f5931" fmla="*/ f4401 1 6386648"/>
                <a:gd name="f5932" fmla="*/ f4402 1 1849426"/>
                <a:gd name="f5933" fmla="*/ f4403 1 6386648"/>
                <a:gd name="f5934" fmla="*/ f4404 1 6386648"/>
                <a:gd name="f5935" fmla="*/ f4405 1 1849426"/>
                <a:gd name="f5936" fmla="*/ f4406 1 6386648"/>
                <a:gd name="f5937" fmla="*/ f4407 1 6386648"/>
                <a:gd name="f5938" fmla="*/ f4408 1 6386648"/>
                <a:gd name="f5939" fmla="*/ f4409 1 6386648"/>
                <a:gd name="f5940" fmla="*/ f4410 1 1849426"/>
                <a:gd name="f5941" fmla="*/ f4411 1 6386648"/>
                <a:gd name="f5942" fmla="*/ f4412 1 6386648"/>
                <a:gd name="f5943" fmla="*/ f4413 1 1849426"/>
                <a:gd name="f5944" fmla="*/ f4414 1 6386648"/>
                <a:gd name="f5945" fmla="*/ f4415 1 6386648"/>
                <a:gd name="f5946" fmla="*/ f4416 1 6386648"/>
                <a:gd name="f5947" fmla="*/ f4417 1 6386648"/>
                <a:gd name="f5948" fmla="*/ f4418 1 6386648"/>
                <a:gd name="f5949" fmla="*/ f4419 1 6386648"/>
                <a:gd name="f5950" fmla="*/ f4420 1 6386648"/>
                <a:gd name="f5951" fmla="*/ f4421 1 6386648"/>
                <a:gd name="f5952" fmla="*/ f4422 1 1849426"/>
                <a:gd name="f5953" fmla="*/ f4423 1 6386648"/>
                <a:gd name="f5954" fmla="*/ f4424 1 6386648"/>
                <a:gd name="f5955" fmla="*/ f4425 1 6386648"/>
                <a:gd name="f5956" fmla="*/ f4426 1 6386648"/>
                <a:gd name="f5957" fmla="*/ f4427 1 6386648"/>
                <a:gd name="f5958" fmla="*/ f4428 1 6386648"/>
                <a:gd name="f5959" fmla="*/ f4429 1 6386648"/>
                <a:gd name="f5960" fmla="*/ f4430 1 6386648"/>
                <a:gd name="f5961" fmla="*/ f4431 1 6386648"/>
                <a:gd name="f5962" fmla="*/ f4432 1 6386648"/>
                <a:gd name="f5963" fmla="*/ f4433 1 6386648"/>
                <a:gd name="f5964" fmla="*/ f4434 1 6386648"/>
                <a:gd name="f5965" fmla="*/ f4435 1 6386648"/>
                <a:gd name="f5966" fmla="*/ f4436 1 6386648"/>
                <a:gd name="f5967" fmla="*/ f4437 1 6386648"/>
                <a:gd name="f5968" fmla="*/ f4438 1 6386648"/>
                <a:gd name="f5969" fmla="*/ f4439 1 6386648"/>
                <a:gd name="f5970" fmla="*/ f4440 1 6386648"/>
                <a:gd name="f5971" fmla="*/ f4441 1 6386648"/>
                <a:gd name="f5972" fmla="*/ f4442 1 6386648"/>
                <a:gd name="f5973" fmla="*/ f4443 1 6386648"/>
                <a:gd name="f5974" fmla="*/ f4444 1 6386648"/>
                <a:gd name="f5975" fmla="*/ f4445 1 6386648"/>
                <a:gd name="f5976" fmla="*/ f4446 1 6386648"/>
                <a:gd name="f5977" fmla="*/ f4447 1 6386648"/>
                <a:gd name="f5978" fmla="*/ f4448 1 6386648"/>
                <a:gd name="f5979" fmla="*/ f4449 1 1849426"/>
                <a:gd name="f5980" fmla="*/ f4450 1 6386648"/>
                <a:gd name="f5981" fmla="*/ f4451 1 6386648"/>
                <a:gd name="f5982" fmla="*/ f4452 1 6386648"/>
                <a:gd name="f5983" fmla="*/ f4453 1 6386648"/>
                <a:gd name="f5984" fmla="*/ f4454 1 6386648"/>
                <a:gd name="f5985" fmla="*/ f4455 1 6386648"/>
                <a:gd name="f5986" fmla="*/ f4456 1 6386648"/>
                <a:gd name="f5987" fmla="*/ f4457 1 6386648"/>
                <a:gd name="f5988" fmla="*/ f4458 1 6386648"/>
                <a:gd name="f5989" fmla="*/ f4459 1 6386648"/>
                <a:gd name="f5990" fmla="*/ f4460 1 6386648"/>
                <a:gd name="f5991" fmla="*/ f4461 1 6386648"/>
                <a:gd name="f5992" fmla="*/ f4462 1 6386648"/>
                <a:gd name="f5993" fmla="*/ f4463 1 6386648"/>
                <a:gd name="f5994" fmla="*/ f4464 1 6386648"/>
                <a:gd name="f5995" fmla="*/ f4465 1 6386648"/>
                <a:gd name="f5996" fmla="*/ f4466 1 6386648"/>
                <a:gd name="f5997" fmla="*/ f4467 1 6386648"/>
                <a:gd name="f5998" fmla="*/ f4468 1 6386648"/>
                <a:gd name="f5999" fmla="*/ f5 1 f2938"/>
                <a:gd name="f6000" fmla="*/ f6 1 f2938"/>
                <a:gd name="f6001" fmla="*/ f5 1 f2939"/>
                <a:gd name="f6002" fmla="*/ f7 1 f2939"/>
                <a:gd name="f6003" fmla="+- f4469 0 f1"/>
                <a:gd name="f6004" fmla="*/ f4470 1 f2938"/>
                <a:gd name="f6005" fmla="*/ f4471 1 f2939"/>
                <a:gd name="f6006" fmla="*/ f4472 1 f2938"/>
                <a:gd name="f6007" fmla="*/ f4473 1 f2939"/>
                <a:gd name="f6008" fmla="*/ f4474 1 f2939"/>
                <a:gd name="f6009" fmla="*/ f4475 1 f2938"/>
                <a:gd name="f6010" fmla="*/ f4476 1 f2938"/>
                <a:gd name="f6011" fmla="*/ f4477 1 f2939"/>
                <a:gd name="f6012" fmla="*/ f4478 1 f2938"/>
                <a:gd name="f6013" fmla="*/ f4479 1 f2939"/>
                <a:gd name="f6014" fmla="*/ f4480 1 f2939"/>
                <a:gd name="f6015" fmla="*/ f4481 1 f2938"/>
                <a:gd name="f6016" fmla="*/ f4482 1 f2938"/>
                <a:gd name="f6017" fmla="*/ f4483 1 f2939"/>
                <a:gd name="f6018" fmla="*/ f4484 1 f2938"/>
                <a:gd name="f6019" fmla="*/ f4485 1 f2939"/>
                <a:gd name="f6020" fmla="*/ f4486 1 f2938"/>
                <a:gd name="f6021" fmla="*/ f4487 1 f2938"/>
                <a:gd name="f6022" fmla="*/ f4488 1 f2939"/>
                <a:gd name="f6023" fmla="*/ f4489 1 f2938"/>
                <a:gd name="f6024" fmla="*/ f4490 1 f2939"/>
                <a:gd name="f6025" fmla="*/ f4491 1 f2938"/>
                <a:gd name="f6026" fmla="*/ f4492 1 f2938"/>
                <a:gd name="f6027" fmla="*/ f4493 1 f2939"/>
                <a:gd name="f6028" fmla="*/ f4494 1 f2938"/>
                <a:gd name="f6029" fmla="*/ f4495 1 f2938"/>
                <a:gd name="f6030" fmla="*/ f4496 1 f2938"/>
                <a:gd name="f6031" fmla="*/ f4497 1 f2939"/>
                <a:gd name="f6032" fmla="*/ f4498 1 f2938"/>
                <a:gd name="f6033" fmla="*/ f4499 1 f2939"/>
                <a:gd name="f6034" fmla="*/ f4500 1 f2938"/>
                <a:gd name="f6035" fmla="*/ f4501 1 f2938"/>
                <a:gd name="f6036" fmla="*/ f4502 1 f2939"/>
                <a:gd name="f6037" fmla="*/ f4503 1 f2938"/>
                <a:gd name="f6038" fmla="*/ f4504 1 f2939"/>
                <a:gd name="f6039" fmla="*/ f4505 1 f2939"/>
                <a:gd name="f6040" fmla="*/ f4506 1 f2938"/>
                <a:gd name="f6041" fmla="*/ f4507 1 f2939"/>
                <a:gd name="f6042" fmla="*/ f4508 1 f2938"/>
                <a:gd name="f6043" fmla="*/ f4509 1 f2939"/>
                <a:gd name="f6044" fmla="*/ f4510 1 f2939"/>
                <a:gd name="f6045" fmla="*/ f4511 1 f2938"/>
                <a:gd name="f6046" fmla="*/ f4512 1 f2938"/>
                <a:gd name="f6047" fmla="*/ f4513 1 f2939"/>
                <a:gd name="f6048" fmla="*/ f4514 1 f2938"/>
                <a:gd name="f6049" fmla="*/ f4515 1 f2939"/>
                <a:gd name="f6050" fmla="*/ f4516 1 f2938"/>
                <a:gd name="f6051" fmla="*/ f4517 1 f2938"/>
                <a:gd name="f6052" fmla="*/ f4518 1 f2939"/>
                <a:gd name="f6053" fmla="*/ f4519 1 f2938"/>
                <a:gd name="f6054" fmla="*/ f4520 1 f2939"/>
                <a:gd name="f6055" fmla="*/ f4521 1 f2938"/>
                <a:gd name="f6056" fmla="*/ f4522 1 f2938"/>
                <a:gd name="f6057" fmla="*/ f4523 1 f2939"/>
                <a:gd name="f6058" fmla="*/ f4524 1 f2938"/>
                <a:gd name="f6059" fmla="*/ f4525 1 f2939"/>
                <a:gd name="f6060" fmla="*/ f4526 1 f2938"/>
                <a:gd name="f6061" fmla="*/ f4527 1 f2939"/>
                <a:gd name="f6062" fmla="*/ f4528 1 f2938"/>
                <a:gd name="f6063" fmla="*/ f4529 1 f2939"/>
                <a:gd name="f6064" fmla="*/ f4530 1 f2938"/>
                <a:gd name="f6065" fmla="*/ f4531 1 f2938"/>
                <a:gd name="f6066" fmla="*/ f4532 1 f2938"/>
                <a:gd name="f6067" fmla="*/ f4533 1 f2938"/>
                <a:gd name="f6068" fmla="*/ f4534 1 f2939"/>
                <a:gd name="f6069" fmla="*/ f4535 1 f2938"/>
                <a:gd name="f6070" fmla="*/ f4536 1 f2939"/>
                <a:gd name="f6071" fmla="*/ f4537 1 f2938"/>
                <a:gd name="f6072" fmla="*/ f4538 1 f2938"/>
                <a:gd name="f6073" fmla="*/ f4539 1 f2939"/>
                <a:gd name="f6074" fmla="*/ f4540 1 f2938"/>
                <a:gd name="f6075" fmla="*/ f4541 1 f2939"/>
                <a:gd name="f6076" fmla="*/ f4542 1 f2939"/>
                <a:gd name="f6077" fmla="*/ f4543 1 f2938"/>
                <a:gd name="f6078" fmla="*/ f4544 1 f2938"/>
                <a:gd name="f6079" fmla="*/ f4545 1 f2939"/>
                <a:gd name="f6080" fmla="*/ f4546 1 f2938"/>
                <a:gd name="f6081" fmla="*/ f4547 1 f2939"/>
                <a:gd name="f6082" fmla="*/ f4548 1 f2939"/>
                <a:gd name="f6083" fmla="*/ f4549 1 f2938"/>
                <a:gd name="f6084" fmla="*/ f4550 1 f2938"/>
                <a:gd name="f6085" fmla="*/ f4551 1 f2938"/>
                <a:gd name="f6086" fmla="*/ f4552 1 f2938"/>
                <a:gd name="f6087" fmla="*/ f4553 1 f2938"/>
                <a:gd name="f6088" fmla="*/ f4554 1 f2939"/>
                <a:gd name="f6089" fmla="*/ f4555 1 f2938"/>
                <a:gd name="f6090" fmla="*/ f4556 1 f2939"/>
                <a:gd name="f6091" fmla="*/ f4557 1 f2938"/>
                <a:gd name="f6092" fmla="*/ f4558 1 f2939"/>
                <a:gd name="f6093" fmla="*/ f4559 1 f2939"/>
                <a:gd name="f6094" fmla="*/ f4560 1 f2938"/>
                <a:gd name="f6095" fmla="*/ f4561 1 f2939"/>
                <a:gd name="f6096" fmla="*/ f4562 1 f2938"/>
                <a:gd name="f6097" fmla="*/ f4563 1 f2939"/>
                <a:gd name="f6098" fmla="*/ f4564 1 f2939"/>
                <a:gd name="f6099" fmla="*/ f4565 1 f2938"/>
                <a:gd name="f6100" fmla="*/ f4566 1 f2938"/>
                <a:gd name="f6101" fmla="*/ f4567 1 f2939"/>
                <a:gd name="f6102" fmla="*/ f4568 1 f2938"/>
                <a:gd name="f6103" fmla="*/ f4569 1 f2939"/>
                <a:gd name="f6104" fmla="*/ f4570 1 f2938"/>
                <a:gd name="f6105" fmla="*/ f4571 1 f2938"/>
                <a:gd name="f6106" fmla="*/ f4572 1 f2939"/>
                <a:gd name="f6107" fmla="*/ f4573 1 f2938"/>
                <a:gd name="f6108" fmla="*/ f4574 1 f2938"/>
                <a:gd name="f6109" fmla="*/ f4575 1 f2938"/>
                <a:gd name="f6110" fmla="*/ f4576 1 f2939"/>
                <a:gd name="f6111" fmla="*/ f4577 1 f2939"/>
                <a:gd name="f6112" fmla="*/ f4578 1 f2938"/>
                <a:gd name="f6113" fmla="*/ f4579 1 f2938"/>
                <a:gd name="f6114" fmla="*/ f4580 1 f2938"/>
                <a:gd name="f6115" fmla="*/ f4581 1 f2938"/>
                <a:gd name="f6116" fmla="*/ f4582 1 f2938"/>
                <a:gd name="f6117" fmla="*/ f4583 1 f2938"/>
                <a:gd name="f6118" fmla="*/ f4584 1 f2938"/>
                <a:gd name="f6119" fmla="*/ f4585 1 f2939"/>
                <a:gd name="f6120" fmla="*/ f4586 1 f2938"/>
                <a:gd name="f6121" fmla="*/ f4587 1 f2939"/>
                <a:gd name="f6122" fmla="*/ f4588 1 f2938"/>
                <a:gd name="f6123" fmla="*/ f4589 1 f2938"/>
                <a:gd name="f6124" fmla="*/ f4590 1 f2939"/>
                <a:gd name="f6125" fmla="*/ f4591 1 f2938"/>
                <a:gd name="f6126" fmla="*/ f4592 1 f2939"/>
                <a:gd name="f6127" fmla="*/ f4593 1 f2938"/>
                <a:gd name="f6128" fmla="*/ f4594 1 f2938"/>
                <a:gd name="f6129" fmla="*/ f4595 1 f2939"/>
                <a:gd name="f6130" fmla="*/ f4596 1 f2938"/>
                <a:gd name="f6131" fmla="*/ f4597 1 f2939"/>
                <a:gd name="f6132" fmla="*/ f4598 1 f2938"/>
                <a:gd name="f6133" fmla="*/ f4599 1 f2938"/>
                <a:gd name="f6134" fmla="*/ f4600 1 f2938"/>
                <a:gd name="f6135" fmla="*/ f4601 1 f2938"/>
                <a:gd name="f6136" fmla="*/ f4602 1 f2938"/>
                <a:gd name="f6137" fmla="*/ f4603 1 f2938"/>
                <a:gd name="f6138" fmla="*/ f4604 1 f2938"/>
                <a:gd name="f6139" fmla="*/ f4605 1 f2938"/>
                <a:gd name="f6140" fmla="*/ f4606 1 f2938"/>
                <a:gd name="f6141" fmla="*/ f4607 1 f2938"/>
                <a:gd name="f6142" fmla="*/ f4608 1 f2938"/>
                <a:gd name="f6143" fmla="*/ f4609 1 f2939"/>
                <a:gd name="f6144" fmla="*/ f4610 1 f2938"/>
                <a:gd name="f6145" fmla="*/ f4611 1 f2939"/>
                <a:gd name="f6146" fmla="*/ f4612 1 f2938"/>
                <a:gd name="f6147" fmla="*/ f4613 1 f2938"/>
                <a:gd name="f6148" fmla="*/ f4614 1 f2939"/>
                <a:gd name="f6149" fmla="*/ f4615 1 f2938"/>
                <a:gd name="f6150" fmla="*/ f4616 1 f2939"/>
                <a:gd name="f6151" fmla="*/ f4617 1 f2938"/>
                <a:gd name="f6152" fmla="*/ f4618 1 f2938"/>
                <a:gd name="f6153" fmla="*/ f4619 1 f2938"/>
                <a:gd name="f6154" fmla="*/ f4620 1 f2938"/>
                <a:gd name="f6155" fmla="*/ f4621 1 f2938"/>
                <a:gd name="f6156" fmla="*/ f4622 1 f2939"/>
                <a:gd name="f6157" fmla="*/ f4623 1 f2938"/>
                <a:gd name="f6158" fmla="*/ f4624 1 f2939"/>
                <a:gd name="f6159" fmla="*/ f4625 1 f2938"/>
                <a:gd name="f6160" fmla="*/ f4626 1 f2938"/>
                <a:gd name="f6161" fmla="*/ f4627 1 f2939"/>
                <a:gd name="f6162" fmla="*/ f4628 1 f2938"/>
                <a:gd name="f6163" fmla="*/ f4629 1 f2938"/>
                <a:gd name="f6164" fmla="*/ f4630 1 f2938"/>
                <a:gd name="f6165" fmla="*/ f4631 1 f2938"/>
                <a:gd name="f6166" fmla="*/ f4632 1 f2938"/>
                <a:gd name="f6167" fmla="*/ f4633 1 f2938"/>
                <a:gd name="f6168" fmla="*/ f4634 1 f2939"/>
                <a:gd name="f6169" fmla="*/ f4635 1 f2938"/>
                <a:gd name="f6170" fmla="*/ f4636 1 f2939"/>
                <a:gd name="f6171" fmla="*/ f4637 1 f2939"/>
                <a:gd name="f6172" fmla="*/ f4638 1 f2938"/>
                <a:gd name="f6173" fmla="*/ f4639 1 f2938"/>
                <a:gd name="f6174" fmla="*/ f4640 1 f2939"/>
                <a:gd name="f6175" fmla="*/ f4641 1 f2938"/>
                <a:gd name="f6176" fmla="*/ f4642 1 f2939"/>
                <a:gd name="f6177" fmla="*/ f4643 1 f2938"/>
                <a:gd name="f6178" fmla="*/ f4644 1 f2938"/>
                <a:gd name="f6179" fmla="*/ f4645 1 f2938"/>
                <a:gd name="f6180" fmla="*/ f4646 1 f2938"/>
                <a:gd name="f6181" fmla="*/ f4647 1 f2939"/>
                <a:gd name="f6182" fmla="*/ f4648 1 f2939"/>
                <a:gd name="f6183" fmla="*/ f4649 1 f2939"/>
                <a:gd name="f6184" fmla="*/ f4650 1 f2938"/>
                <a:gd name="f6185" fmla="*/ f4651 1 f2938"/>
                <a:gd name="f6186" fmla="*/ f4652 1 f2938"/>
                <a:gd name="f6187" fmla="*/ f4653 1 f2938"/>
                <a:gd name="f6188" fmla="*/ f4654 1 f2938"/>
                <a:gd name="f6189" fmla="*/ f4655 1 f2938"/>
                <a:gd name="f6190" fmla="*/ f4656 1 f2938"/>
                <a:gd name="f6191" fmla="*/ f4657 1 f2938"/>
                <a:gd name="f6192" fmla="*/ f4658 1 f2938"/>
                <a:gd name="f6193" fmla="*/ f4659 1 f2938"/>
                <a:gd name="f6194" fmla="*/ f4660 1 f2938"/>
                <a:gd name="f6195" fmla="*/ f4661 1 f2938"/>
                <a:gd name="f6196" fmla="*/ f4662 1 f2938"/>
                <a:gd name="f6197" fmla="*/ f4663 1 f2939"/>
                <a:gd name="f6198" fmla="*/ f4664 1 f2938"/>
                <a:gd name="f6199" fmla="*/ f4665 1 f2939"/>
                <a:gd name="f6200" fmla="*/ f4666 1 f2938"/>
                <a:gd name="f6201" fmla="*/ f4667 1 f2938"/>
                <a:gd name="f6202" fmla="*/ f4668 1 f2938"/>
                <a:gd name="f6203" fmla="*/ f4669 1 f2938"/>
                <a:gd name="f6204" fmla="*/ f4670 1 f2938"/>
                <a:gd name="f6205" fmla="*/ f4671 1 f2939"/>
                <a:gd name="f6206" fmla="*/ f4672 1 f2938"/>
                <a:gd name="f6207" fmla="*/ f4673 1 f2939"/>
                <a:gd name="f6208" fmla="*/ f4674 1 f2938"/>
                <a:gd name="f6209" fmla="*/ f4675 1 f2938"/>
                <a:gd name="f6210" fmla="*/ f4676 1 f2939"/>
                <a:gd name="f6211" fmla="*/ f4677 1 f2938"/>
                <a:gd name="f6212" fmla="*/ f4678 1 f2939"/>
                <a:gd name="f6213" fmla="*/ f4679 1 f2939"/>
                <a:gd name="f6214" fmla="*/ f4680 1 f2938"/>
                <a:gd name="f6215" fmla="*/ f4681 1 f2938"/>
                <a:gd name="f6216" fmla="*/ f4682 1 f2939"/>
                <a:gd name="f6217" fmla="*/ f4683 1 f2939"/>
                <a:gd name="f6218" fmla="*/ f4684 1 f2938"/>
                <a:gd name="f6219" fmla="*/ f4685 1 f2938"/>
                <a:gd name="f6220" fmla="*/ f4686 1 f2939"/>
                <a:gd name="f6221" fmla="*/ f4687 1 f2938"/>
                <a:gd name="f6222" fmla="*/ f4688 1 f2939"/>
                <a:gd name="f6223" fmla="*/ f4689 1 f2938"/>
                <a:gd name="f6224" fmla="*/ f4690 1 f2938"/>
                <a:gd name="f6225" fmla="*/ f4691 1 f2939"/>
                <a:gd name="f6226" fmla="*/ f4692 1 f2938"/>
                <a:gd name="f6227" fmla="*/ f4693 1 f2939"/>
                <a:gd name="f6228" fmla="*/ f4694 1 f2938"/>
                <a:gd name="f6229" fmla="*/ f4695 1 f2938"/>
                <a:gd name="f6230" fmla="*/ f4696 1 f2939"/>
                <a:gd name="f6231" fmla="*/ f4697 1 f2938"/>
                <a:gd name="f6232" fmla="*/ f4698 1 f2939"/>
                <a:gd name="f6233" fmla="*/ f4699 1 f2938"/>
                <a:gd name="f6234" fmla="*/ f4700 1 f2938"/>
                <a:gd name="f6235" fmla="*/ f4701 1 f2938"/>
                <a:gd name="f6236" fmla="*/ f4702 1 f2938"/>
                <a:gd name="f6237" fmla="*/ f4703 1 f2938"/>
                <a:gd name="f6238" fmla="*/ f4704 1 f2938"/>
                <a:gd name="f6239" fmla="*/ f4705 1 f2938"/>
                <a:gd name="f6240" fmla="*/ f4706 1 f2938"/>
                <a:gd name="f6241" fmla="*/ f4707 1 f2938"/>
                <a:gd name="f6242" fmla="*/ f4708 1 f2938"/>
                <a:gd name="f6243" fmla="*/ f4709 1 f2939"/>
                <a:gd name="f6244" fmla="*/ f4710 1 f2938"/>
                <a:gd name="f6245" fmla="*/ f4711 1 f2939"/>
                <a:gd name="f6246" fmla="*/ f4712 1 f2938"/>
                <a:gd name="f6247" fmla="*/ f4713 1 f2938"/>
                <a:gd name="f6248" fmla="*/ f4714 1 f2938"/>
                <a:gd name="f6249" fmla="*/ f4715 1 f2938"/>
                <a:gd name="f6250" fmla="*/ f4716 1 f2938"/>
                <a:gd name="f6251" fmla="*/ f4717 1 f2939"/>
                <a:gd name="f6252" fmla="*/ f4718 1 f2938"/>
                <a:gd name="f6253" fmla="*/ f4719 1 f2938"/>
                <a:gd name="f6254" fmla="*/ f4720 1 f2938"/>
                <a:gd name="f6255" fmla="*/ f4721 1 f2939"/>
                <a:gd name="f6256" fmla="*/ f4722 1 f2939"/>
                <a:gd name="f6257" fmla="*/ f4723 1 f2938"/>
                <a:gd name="f6258" fmla="*/ f4724 1 f2938"/>
                <a:gd name="f6259" fmla="*/ f4725 1 f2939"/>
                <a:gd name="f6260" fmla="*/ f4726 1 f2938"/>
                <a:gd name="f6261" fmla="*/ f4727 1 f2938"/>
                <a:gd name="f6262" fmla="*/ f4728 1 f2938"/>
                <a:gd name="f6263" fmla="*/ f4729 1 f2938"/>
                <a:gd name="f6264" fmla="*/ f4730 1 f2938"/>
                <a:gd name="f6265" fmla="*/ f4731 1 f2938"/>
                <a:gd name="f6266" fmla="*/ f4732 1 f2938"/>
                <a:gd name="f6267" fmla="*/ f4733 1 f2938"/>
                <a:gd name="f6268" fmla="*/ f4734 1 f2939"/>
                <a:gd name="f6269" fmla="*/ f4735 1 f2938"/>
                <a:gd name="f6270" fmla="*/ f4736 1 f2939"/>
                <a:gd name="f6271" fmla="*/ f4737 1 f2938"/>
                <a:gd name="f6272" fmla="*/ f4738 1 f2938"/>
                <a:gd name="f6273" fmla="*/ f4739 1 f2938"/>
                <a:gd name="f6274" fmla="*/ f4740 1 f2938"/>
                <a:gd name="f6275" fmla="*/ f4741 1 f2938"/>
                <a:gd name="f6276" fmla="*/ f4742 1 f2939"/>
                <a:gd name="f6277" fmla="*/ f4743 1 f2938"/>
                <a:gd name="f6278" fmla="*/ f4744 1 f2939"/>
                <a:gd name="f6279" fmla="*/ f4745 1 f2938"/>
                <a:gd name="f6280" fmla="*/ f4746 1 f2938"/>
                <a:gd name="f6281" fmla="*/ f4747 1 f2938"/>
                <a:gd name="f6282" fmla="*/ f4748 1 f2938"/>
                <a:gd name="f6283" fmla="*/ f4749 1 f2938"/>
                <a:gd name="f6284" fmla="*/ f4750 1 f2939"/>
                <a:gd name="f6285" fmla="*/ f4751 1 f2938"/>
                <a:gd name="f6286" fmla="*/ f4752 1 f2938"/>
                <a:gd name="f6287" fmla="*/ f4753 1 f2938"/>
                <a:gd name="f6288" fmla="*/ f4754 1 f2939"/>
                <a:gd name="f6289" fmla="*/ f4755 1 f2939"/>
                <a:gd name="f6290" fmla="*/ f4756 1 f2938"/>
                <a:gd name="f6291" fmla="*/ f4757 1 f2938"/>
                <a:gd name="f6292" fmla="*/ f4758 1 f2938"/>
                <a:gd name="f6293" fmla="*/ f4759 1 f2938"/>
                <a:gd name="f6294" fmla="*/ f4760 1 f2938"/>
                <a:gd name="f6295" fmla="*/ f4761 1 f2938"/>
                <a:gd name="f6296" fmla="*/ f4762 1 f2938"/>
                <a:gd name="f6297" fmla="*/ f4763 1 f2939"/>
                <a:gd name="f6298" fmla="*/ f4764 1 f2938"/>
                <a:gd name="f6299" fmla="*/ f4765 1 f2939"/>
                <a:gd name="f6300" fmla="*/ f4766 1 f2938"/>
                <a:gd name="f6301" fmla="*/ f4767 1 f2938"/>
                <a:gd name="f6302" fmla="*/ f4768 1 f2938"/>
                <a:gd name="f6303" fmla="*/ f4769 1 f2938"/>
                <a:gd name="f6304" fmla="*/ f4770 1 f2938"/>
                <a:gd name="f6305" fmla="*/ f4771 1 f2938"/>
                <a:gd name="f6306" fmla="*/ f4772 1 f2938"/>
                <a:gd name="f6307" fmla="*/ f4773 1 f2938"/>
                <a:gd name="f6308" fmla="*/ f4774 1 f2938"/>
                <a:gd name="f6309" fmla="*/ f4775 1 f2939"/>
                <a:gd name="f6310" fmla="*/ f4776 1 f2939"/>
                <a:gd name="f6311" fmla="*/ f4777 1 f2939"/>
                <a:gd name="f6312" fmla="*/ f4778 1 f2939"/>
                <a:gd name="f6313" fmla="*/ f4779 1 f2938"/>
                <a:gd name="f6314" fmla="*/ f4780 1 f2939"/>
                <a:gd name="f6315" fmla="*/ f4781 1 f2938"/>
                <a:gd name="f6316" fmla="*/ f4782 1 f2939"/>
                <a:gd name="f6317" fmla="*/ f4783 1 f2939"/>
                <a:gd name="f6318" fmla="*/ f4784 1 f2938"/>
                <a:gd name="f6319" fmla="*/ f4785 1 f2938"/>
                <a:gd name="f6320" fmla="*/ f4786 1 f2938"/>
                <a:gd name="f6321" fmla="*/ f4787 1 f2938"/>
                <a:gd name="f6322" fmla="*/ f4788 1 f2938"/>
                <a:gd name="f6323" fmla="*/ f4789 1 f2938"/>
                <a:gd name="f6324" fmla="*/ f4790 1 f2938"/>
                <a:gd name="f6325" fmla="*/ f4791 1 f2938"/>
                <a:gd name="f6326" fmla="*/ f4792 1 f2938"/>
                <a:gd name="f6327" fmla="*/ f4793 1 f2938"/>
                <a:gd name="f6328" fmla="*/ f4794 1 f2939"/>
                <a:gd name="f6329" fmla="*/ f4795 1 f2938"/>
                <a:gd name="f6330" fmla="*/ f4796 1 f2939"/>
                <a:gd name="f6331" fmla="*/ f4797 1 f2938"/>
                <a:gd name="f6332" fmla="*/ f4798 1 f2938"/>
                <a:gd name="f6333" fmla="*/ f4799 1 f2939"/>
                <a:gd name="f6334" fmla="*/ f4800 1 f2938"/>
                <a:gd name="f6335" fmla="*/ f4801 1 f2938"/>
                <a:gd name="f6336" fmla="*/ f4802 1 f2938"/>
                <a:gd name="f6337" fmla="*/ f4803 1 f2938"/>
                <a:gd name="f6338" fmla="*/ f4804 1 f2938"/>
                <a:gd name="f6339" fmla="*/ f4805 1 f2938"/>
                <a:gd name="f6340" fmla="*/ f4806 1 f2938"/>
                <a:gd name="f6341" fmla="*/ f4807 1 f2938"/>
                <a:gd name="f6342" fmla="*/ f4808 1 f2939"/>
                <a:gd name="f6343" fmla="*/ f4809 1 f2939"/>
                <a:gd name="f6344" fmla="*/ f4810 1 f2938"/>
                <a:gd name="f6345" fmla="*/ f4811 1 f2939"/>
                <a:gd name="f6346" fmla="*/ f4812 1 f2938"/>
                <a:gd name="f6347" fmla="*/ f4813 1 f2938"/>
                <a:gd name="f6348" fmla="*/ f4814 1 f2938"/>
                <a:gd name="f6349" fmla="*/ f4815 1 f2939"/>
                <a:gd name="f6350" fmla="*/ f4816 1 f2938"/>
                <a:gd name="f6351" fmla="*/ f4817 1 f2939"/>
                <a:gd name="f6352" fmla="*/ f4818 1 f2938"/>
                <a:gd name="f6353" fmla="*/ f4819 1 f2938"/>
                <a:gd name="f6354" fmla="*/ f4820 1 f2938"/>
                <a:gd name="f6355" fmla="*/ f4821 1 f2938"/>
                <a:gd name="f6356" fmla="*/ f4822 1 f2938"/>
                <a:gd name="f6357" fmla="*/ f4823 1 f2939"/>
                <a:gd name="f6358" fmla="*/ f4824 1 f2938"/>
                <a:gd name="f6359" fmla="*/ f4825 1 f2938"/>
                <a:gd name="f6360" fmla="*/ f4826 1 f2938"/>
                <a:gd name="f6361" fmla="*/ f4827 1 f2938"/>
                <a:gd name="f6362" fmla="*/ f4828 1 f2938"/>
                <a:gd name="f6363" fmla="*/ f4829 1 f2938"/>
                <a:gd name="f6364" fmla="*/ f4830 1 f2938"/>
                <a:gd name="f6365" fmla="*/ f4831 1 f2938"/>
                <a:gd name="f6366" fmla="*/ f4832 1 f2939"/>
                <a:gd name="f6367" fmla="*/ f4833 1 f2938"/>
                <a:gd name="f6368" fmla="*/ f4834 1 f2938"/>
                <a:gd name="f6369" fmla="*/ f4835 1 f2938"/>
                <a:gd name="f6370" fmla="*/ f4836 1 f2938"/>
                <a:gd name="f6371" fmla="*/ f4837 1 f2938"/>
                <a:gd name="f6372" fmla="*/ f4838 1 f2938"/>
                <a:gd name="f6373" fmla="*/ f4839 1 f2938"/>
                <a:gd name="f6374" fmla="*/ f4840 1 f2938"/>
                <a:gd name="f6375" fmla="*/ f4841 1 f2938"/>
                <a:gd name="f6376" fmla="*/ f4842 1 f2938"/>
                <a:gd name="f6377" fmla="*/ f4843 1 f2938"/>
                <a:gd name="f6378" fmla="*/ f4844 1 f2938"/>
                <a:gd name="f6379" fmla="*/ f4845 1 f2938"/>
                <a:gd name="f6380" fmla="*/ f4846 1 f2939"/>
                <a:gd name="f6381" fmla="*/ f4847 1 f2938"/>
                <a:gd name="f6382" fmla="*/ f4848 1 f2939"/>
                <a:gd name="f6383" fmla="*/ f4849 1 f2939"/>
                <a:gd name="f6384" fmla="*/ f4850 1 f2938"/>
                <a:gd name="f6385" fmla="*/ f4851 1 f2938"/>
                <a:gd name="f6386" fmla="*/ f4852 1 f2938"/>
                <a:gd name="f6387" fmla="*/ f4853 1 f2938"/>
                <a:gd name="f6388" fmla="*/ f4854 1 f2938"/>
                <a:gd name="f6389" fmla="*/ f4855 1 f2938"/>
                <a:gd name="f6390" fmla="*/ f4856 1 f2938"/>
                <a:gd name="f6391" fmla="*/ f4857 1 f2938"/>
                <a:gd name="f6392" fmla="*/ f4858 1 f2938"/>
                <a:gd name="f6393" fmla="*/ f4859 1 f2938"/>
                <a:gd name="f6394" fmla="*/ f4860 1 f2938"/>
                <a:gd name="f6395" fmla="*/ f4861 1 f2939"/>
                <a:gd name="f6396" fmla="*/ f4862 1 f2938"/>
                <a:gd name="f6397" fmla="*/ f4863 1 f2939"/>
                <a:gd name="f6398" fmla="*/ f4864 1 f2938"/>
                <a:gd name="f6399" fmla="*/ f4865 1 f2938"/>
                <a:gd name="f6400" fmla="*/ f4866 1 f2938"/>
                <a:gd name="f6401" fmla="*/ f4867 1 f2939"/>
                <a:gd name="f6402" fmla="*/ f4868 1 f2939"/>
                <a:gd name="f6403" fmla="*/ f4869 1 f2938"/>
                <a:gd name="f6404" fmla="*/ f4870 1 f2938"/>
                <a:gd name="f6405" fmla="*/ f4871 1 f2938"/>
                <a:gd name="f6406" fmla="*/ f4872 1 f2938"/>
                <a:gd name="f6407" fmla="*/ f4873 1 f2939"/>
                <a:gd name="f6408" fmla="*/ f4874 1 f2938"/>
                <a:gd name="f6409" fmla="*/ f4875 1 f2939"/>
                <a:gd name="f6410" fmla="*/ f4876 1 f2938"/>
                <a:gd name="f6411" fmla="*/ f4877 1 f2938"/>
                <a:gd name="f6412" fmla="*/ f4878 1 f2938"/>
                <a:gd name="f6413" fmla="*/ f4879 1 f2938"/>
                <a:gd name="f6414" fmla="*/ f4880 1 f2938"/>
                <a:gd name="f6415" fmla="*/ f4881 1 f2938"/>
                <a:gd name="f6416" fmla="*/ f4882 1 f2938"/>
                <a:gd name="f6417" fmla="*/ f4883 1 f2938"/>
                <a:gd name="f6418" fmla="*/ f4884 1 f2939"/>
                <a:gd name="f6419" fmla="*/ f4885 1 f2938"/>
                <a:gd name="f6420" fmla="*/ f4886 1 f2938"/>
                <a:gd name="f6421" fmla="*/ f4887 1 f2938"/>
                <a:gd name="f6422" fmla="*/ f4888 1 f2939"/>
                <a:gd name="f6423" fmla="*/ f4889 1 f2938"/>
                <a:gd name="f6424" fmla="*/ f4890 1 f2938"/>
                <a:gd name="f6425" fmla="*/ f4891 1 f2938"/>
                <a:gd name="f6426" fmla="*/ f4892 1 f2938"/>
                <a:gd name="f6427" fmla="*/ f4893 1 f2938"/>
                <a:gd name="f6428" fmla="*/ f4894 1 f2938"/>
                <a:gd name="f6429" fmla="*/ f4895 1 f2939"/>
                <a:gd name="f6430" fmla="*/ f4896 1 f2938"/>
                <a:gd name="f6431" fmla="*/ f4897 1 f2939"/>
                <a:gd name="f6432" fmla="*/ f4898 1 f2939"/>
                <a:gd name="f6433" fmla="*/ f4899 1 f2938"/>
                <a:gd name="f6434" fmla="*/ f4900 1 f2938"/>
                <a:gd name="f6435" fmla="*/ f4901 1 f2939"/>
                <a:gd name="f6436" fmla="*/ f4902 1 f2938"/>
                <a:gd name="f6437" fmla="*/ f4903 1 f2939"/>
                <a:gd name="f6438" fmla="*/ f4904 1 f2938"/>
                <a:gd name="f6439" fmla="*/ f4905 1 f2938"/>
                <a:gd name="f6440" fmla="*/ f4906 1 f2938"/>
                <a:gd name="f6441" fmla="*/ f4907 1 f2938"/>
                <a:gd name="f6442" fmla="*/ f4908 1 f2938"/>
                <a:gd name="f6443" fmla="*/ f4909 1 f2939"/>
                <a:gd name="f6444" fmla="*/ f4910 1 f2938"/>
                <a:gd name="f6445" fmla="*/ f4911 1 f2938"/>
                <a:gd name="f6446" fmla="*/ f4912 1 f2938"/>
                <a:gd name="f6447" fmla="*/ f4913 1 f2938"/>
                <a:gd name="f6448" fmla="*/ f4914 1 f2938"/>
                <a:gd name="f6449" fmla="*/ f4915 1 f2938"/>
                <a:gd name="f6450" fmla="*/ f4916 1 f2938"/>
                <a:gd name="f6451" fmla="*/ f4917 1 f2938"/>
                <a:gd name="f6452" fmla="*/ f4918 1 f2938"/>
                <a:gd name="f6453" fmla="*/ f4919 1 f2939"/>
                <a:gd name="f6454" fmla="*/ f4920 1 f2938"/>
                <a:gd name="f6455" fmla="*/ f4921 1 f2939"/>
                <a:gd name="f6456" fmla="*/ f4922 1 f2938"/>
                <a:gd name="f6457" fmla="*/ f4923 1 f2938"/>
                <a:gd name="f6458" fmla="*/ f4924 1 f2939"/>
                <a:gd name="f6459" fmla="*/ f4925 1 f2938"/>
                <a:gd name="f6460" fmla="*/ f4926 1 f2938"/>
                <a:gd name="f6461" fmla="*/ f4927 1 f2938"/>
                <a:gd name="f6462" fmla="*/ f4928 1 f2939"/>
                <a:gd name="f6463" fmla="*/ f4929 1 f2938"/>
                <a:gd name="f6464" fmla="*/ f4930 1 f2938"/>
                <a:gd name="f6465" fmla="*/ f4931 1 f2938"/>
                <a:gd name="f6466" fmla="*/ f4932 1 f2938"/>
                <a:gd name="f6467" fmla="*/ f4933 1 f2938"/>
                <a:gd name="f6468" fmla="*/ f4934 1 f2939"/>
                <a:gd name="f6469" fmla="*/ f4935 1 f2938"/>
                <a:gd name="f6470" fmla="*/ f4936 1 f2939"/>
                <a:gd name="f6471" fmla="*/ f4937 1 f2939"/>
                <a:gd name="f6472" fmla="*/ f4938 1 f2938"/>
                <a:gd name="f6473" fmla="*/ f4939 1 f2938"/>
                <a:gd name="f6474" fmla="*/ f4940 1 f2938"/>
                <a:gd name="f6475" fmla="*/ f4941 1 f2938"/>
                <a:gd name="f6476" fmla="*/ f4942 1 f2938"/>
                <a:gd name="f6477" fmla="*/ f4943 1 f2938"/>
                <a:gd name="f6478" fmla="*/ f4944 1 f2938"/>
                <a:gd name="f6479" fmla="*/ f4945 1 f2938"/>
                <a:gd name="f6480" fmla="*/ f4946 1 f2939"/>
                <a:gd name="f6481" fmla="*/ f4947 1 f2938"/>
                <a:gd name="f6482" fmla="*/ f4948 1 f2939"/>
                <a:gd name="f6483" fmla="*/ f4949 1 f2938"/>
                <a:gd name="f6484" fmla="*/ f4950 1 f2938"/>
                <a:gd name="f6485" fmla="*/ f4951 1 f2938"/>
                <a:gd name="f6486" fmla="*/ f4952 1 f2938"/>
                <a:gd name="f6487" fmla="*/ f4953 1 f2938"/>
                <a:gd name="f6488" fmla="*/ f4954 1 f2938"/>
                <a:gd name="f6489" fmla="*/ f4955 1 f2938"/>
                <a:gd name="f6490" fmla="*/ f4956 1 f2939"/>
                <a:gd name="f6491" fmla="*/ f4957 1 f2939"/>
                <a:gd name="f6492" fmla="*/ f4958 1 f2938"/>
                <a:gd name="f6493" fmla="*/ f4959 1 f2938"/>
                <a:gd name="f6494" fmla="*/ f4960 1 f2938"/>
                <a:gd name="f6495" fmla="*/ f4961 1 f2938"/>
                <a:gd name="f6496" fmla="*/ f4962 1 f2938"/>
                <a:gd name="f6497" fmla="*/ f4963 1 f2938"/>
                <a:gd name="f6498" fmla="*/ f4964 1 f2939"/>
                <a:gd name="f6499" fmla="*/ f4965 1 f2938"/>
                <a:gd name="f6500" fmla="*/ f4966 1 f2939"/>
                <a:gd name="f6501" fmla="*/ f4967 1 f2939"/>
                <a:gd name="f6502" fmla="*/ f4968 1 f2938"/>
                <a:gd name="f6503" fmla="*/ f4969 1 f2939"/>
                <a:gd name="f6504" fmla="*/ f4970 1 f2938"/>
                <a:gd name="f6505" fmla="*/ f4971 1 f2939"/>
                <a:gd name="f6506" fmla="*/ f4972 1 f2938"/>
                <a:gd name="f6507" fmla="*/ f4973 1 f2938"/>
                <a:gd name="f6508" fmla="*/ f4974 1 f2938"/>
                <a:gd name="f6509" fmla="*/ f4975 1 f2938"/>
                <a:gd name="f6510" fmla="*/ f4976 1 f2938"/>
                <a:gd name="f6511" fmla="*/ f4977 1 f2938"/>
                <a:gd name="f6512" fmla="*/ f4978 1 f2938"/>
                <a:gd name="f6513" fmla="*/ f4979 1 f2939"/>
                <a:gd name="f6514" fmla="*/ f4980 1 f2938"/>
                <a:gd name="f6515" fmla="*/ f4981 1 f2939"/>
                <a:gd name="f6516" fmla="*/ f4982 1 f2938"/>
                <a:gd name="f6517" fmla="*/ f4983 1 f2938"/>
                <a:gd name="f6518" fmla="*/ f4984 1 f2939"/>
                <a:gd name="f6519" fmla="*/ f4985 1 f2938"/>
                <a:gd name="f6520" fmla="*/ f4986 1 f2938"/>
                <a:gd name="f6521" fmla="*/ f4987 1 f2938"/>
                <a:gd name="f6522" fmla="*/ f4988 1 f2938"/>
                <a:gd name="f6523" fmla="*/ f4989 1 f2938"/>
                <a:gd name="f6524" fmla="*/ f4990 1 f2938"/>
                <a:gd name="f6525" fmla="*/ f4991 1 f2938"/>
                <a:gd name="f6526" fmla="*/ f4992 1 f2938"/>
                <a:gd name="f6527" fmla="*/ f4993 1 f2938"/>
                <a:gd name="f6528" fmla="*/ f4994 1 f2938"/>
                <a:gd name="f6529" fmla="*/ f4995 1 f2938"/>
                <a:gd name="f6530" fmla="*/ f4996 1 f2939"/>
                <a:gd name="f6531" fmla="*/ f4997 1 f2938"/>
                <a:gd name="f6532" fmla="*/ f4998 1 f2938"/>
                <a:gd name="f6533" fmla="*/ f4999 1 f2938"/>
                <a:gd name="f6534" fmla="*/ f5000 1 f2939"/>
                <a:gd name="f6535" fmla="*/ f5001 1 f2939"/>
                <a:gd name="f6536" fmla="*/ f5002 1 f2938"/>
                <a:gd name="f6537" fmla="*/ f5003 1 f2938"/>
                <a:gd name="f6538" fmla="*/ f5004 1 f2938"/>
                <a:gd name="f6539" fmla="*/ f5005 1 f2938"/>
                <a:gd name="f6540" fmla="*/ f5006 1 f2938"/>
                <a:gd name="f6541" fmla="*/ f5007 1 f2938"/>
                <a:gd name="f6542" fmla="*/ f5008 1 f2939"/>
                <a:gd name="f6543" fmla="*/ f5009 1 f2938"/>
                <a:gd name="f6544" fmla="*/ f5010 1 f2939"/>
                <a:gd name="f6545" fmla="*/ f5011 1 f2938"/>
                <a:gd name="f6546" fmla="*/ f5012 1 f2938"/>
                <a:gd name="f6547" fmla="*/ f5013 1 f2938"/>
                <a:gd name="f6548" fmla="*/ f5014 1 f2938"/>
                <a:gd name="f6549" fmla="*/ f5015 1 f2938"/>
                <a:gd name="f6550" fmla="*/ f5016 1 f2938"/>
                <a:gd name="f6551" fmla="*/ f5017 1 f2938"/>
                <a:gd name="f6552" fmla="*/ f5018 1 f2938"/>
                <a:gd name="f6553" fmla="*/ f5019 1 f2938"/>
                <a:gd name="f6554" fmla="*/ f5020 1 f2939"/>
                <a:gd name="f6555" fmla="*/ f5021 1 f2939"/>
                <a:gd name="f6556" fmla="*/ f5022 1 f2938"/>
                <a:gd name="f6557" fmla="*/ f5023 1 f2938"/>
                <a:gd name="f6558" fmla="*/ f5024 1 f2938"/>
                <a:gd name="f6559" fmla="*/ f5025 1 f2938"/>
                <a:gd name="f6560" fmla="*/ f5026 1 f2939"/>
                <a:gd name="f6561" fmla="*/ f5027 1 f2938"/>
                <a:gd name="f6562" fmla="*/ f5028 1 f2939"/>
                <a:gd name="f6563" fmla="*/ f5029 1 f2939"/>
                <a:gd name="f6564" fmla="*/ f5030 1 f2938"/>
                <a:gd name="f6565" fmla="*/ f5031 1 f2938"/>
                <a:gd name="f6566" fmla="*/ f5032 1 f2939"/>
                <a:gd name="f6567" fmla="*/ f5033 1 f2938"/>
                <a:gd name="f6568" fmla="*/ f5034 1 f2939"/>
                <a:gd name="f6569" fmla="*/ f5035 1 f2939"/>
                <a:gd name="f6570" fmla="*/ f5036 1 f2938"/>
                <a:gd name="f6571" fmla="*/ f5037 1 f2938"/>
                <a:gd name="f6572" fmla="*/ f5038 1 f2939"/>
                <a:gd name="f6573" fmla="*/ f5039 1 f2939"/>
                <a:gd name="f6574" fmla="*/ f5040 1 f2938"/>
                <a:gd name="f6575" fmla="*/ f5041 1 f2938"/>
                <a:gd name="f6576" fmla="*/ f5042 1 f2939"/>
                <a:gd name="f6577" fmla="*/ f5043 1 f2938"/>
                <a:gd name="f6578" fmla="*/ f5044 1 f2939"/>
                <a:gd name="f6579" fmla="*/ f5045 1 f2938"/>
                <a:gd name="f6580" fmla="*/ f5046 1 f2938"/>
                <a:gd name="f6581" fmla="*/ f5047 1 f2938"/>
                <a:gd name="f6582" fmla="*/ f5048 1 f2938"/>
                <a:gd name="f6583" fmla="*/ f5049 1 f2938"/>
                <a:gd name="f6584" fmla="*/ f5050 1 f2939"/>
                <a:gd name="f6585" fmla="*/ f5051 1 f2938"/>
                <a:gd name="f6586" fmla="*/ f5052 1 f2939"/>
                <a:gd name="f6587" fmla="*/ f5053 1 f2938"/>
                <a:gd name="f6588" fmla="*/ f5054 1 f2938"/>
                <a:gd name="f6589" fmla="*/ f5055 1 f2938"/>
                <a:gd name="f6590" fmla="*/ f5056 1 f2939"/>
                <a:gd name="f6591" fmla="*/ f5057 1 f2938"/>
                <a:gd name="f6592" fmla="*/ f5058 1 f2939"/>
                <a:gd name="f6593" fmla="*/ f5059 1 f2938"/>
                <a:gd name="f6594" fmla="*/ f5060 1 f2938"/>
                <a:gd name="f6595" fmla="*/ f5061 1 f2939"/>
                <a:gd name="f6596" fmla="*/ f5062 1 f2938"/>
                <a:gd name="f6597" fmla="*/ f5063 1 f2939"/>
                <a:gd name="f6598" fmla="*/ f5064 1 f2939"/>
                <a:gd name="f6599" fmla="*/ f5065 1 f2938"/>
                <a:gd name="f6600" fmla="*/ f5066 1 f2938"/>
                <a:gd name="f6601" fmla="*/ f5067 1 f2938"/>
                <a:gd name="f6602" fmla="*/ f5068 1 f2939"/>
                <a:gd name="f6603" fmla="*/ f5069 1 f2938"/>
                <a:gd name="f6604" fmla="*/ f5070 1 f2939"/>
                <a:gd name="f6605" fmla="*/ f5071 1 f2938"/>
                <a:gd name="f6606" fmla="*/ f5072 1 f2938"/>
                <a:gd name="f6607" fmla="*/ f5073 1 f2938"/>
                <a:gd name="f6608" fmla="*/ f5074 1 f2938"/>
                <a:gd name="f6609" fmla="*/ f5075 1 f2938"/>
                <a:gd name="f6610" fmla="*/ f5076 1 f2938"/>
                <a:gd name="f6611" fmla="*/ f5077 1 f2938"/>
                <a:gd name="f6612" fmla="*/ f5078 1 f2939"/>
                <a:gd name="f6613" fmla="*/ f5079 1 f2938"/>
                <a:gd name="f6614" fmla="*/ f5080 1 f2938"/>
                <a:gd name="f6615" fmla="*/ f5081 1 f2938"/>
                <a:gd name="f6616" fmla="*/ f5082 1 f2938"/>
                <a:gd name="f6617" fmla="*/ f5083 1 f2938"/>
                <a:gd name="f6618" fmla="*/ f5084 1 f2938"/>
                <a:gd name="f6619" fmla="*/ f5085 1 f2938"/>
                <a:gd name="f6620" fmla="*/ f5086 1 f2939"/>
                <a:gd name="f6621" fmla="*/ f5087 1 f2938"/>
                <a:gd name="f6622" fmla="*/ f5088 1 f2939"/>
                <a:gd name="f6623" fmla="*/ f5089 1 f2938"/>
                <a:gd name="f6624" fmla="*/ f5090 1 f2938"/>
                <a:gd name="f6625" fmla="*/ f5091 1 f2939"/>
                <a:gd name="f6626" fmla="*/ f5092 1 f2938"/>
                <a:gd name="f6627" fmla="*/ f5093 1 f2938"/>
                <a:gd name="f6628" fmla="*/ f5094 1 f2938"/>
                <a:gd name="f6629" fmla="*/ f5095 1 f2939"/>
                <a:gd name="f6630" fmla="*/ f5096 1 f2938"/>
                <a:gd name="f6631" fmla="*/ f5097 1 f2938"/>
                <a:gd name="f6632" fmla="*/ f5098 1 f2939"/>
                <a:gd name="f6633" fmla="*/ f5099 1 f2939"/>
                <a:gd name="f6634" fmla="*/ f5100 1 f2939"/>
                <a:gd name="f6635" fmla="*/ f5101 1 f2939"/>
                <a:gd name="f6636" fmla="*/ f5102 1 f2938"/>
                <a:gd name="f6637" fmla="*/ f5103 1 f2938"/>
                <a:gd name="f6638" fmla="*/ f5104 1 f2938"/>
                <a:gd name="f6639" fmla="*/ f5105 1 f2939"/>
                <a:gd name="f6640" fmla="*/ f5106 1 f2938"/>
                <a:gd name="f6641" fmla="*/ f5107 1 f2939"/>
                <a:gd name="f6642" fmla="*/ f5108 1 f2938"/>
                <a:gd name="f6643" fmla="*/ f5109 1 f2938"/>
                <a:gd name="f6644" fmla="*/ f5110 1 f2938"/>
                <a:gd name="f6645" fmla="*/ f5111 1 f2939"/>
                <a:gd name="f6646" fmla="*/ f5112 1 f2938"/>
                <a:gd name="f6647" fmla="*/ f5113 1 f2939"/>
                <a:gd name="f6648" fmla="*/ f5114 1 f2938"/>
                <a:gd name="f6649" fmla="*/ f5115 1 f2939"/>
                <a:gd name="f6650" fmla="*/ f5116 1 f2938"/>
                <a:gd name="f6651" fmla="*/ f5117 1 f2938"/>
                <a:gd name="f6652" fmla="*/ f5118 1 f2939"/>
                <a:gd name="f6653" fmla="*/ f5119 1 f2938"/>
                <a:gd name="f6654" fmla="*/ f5120 1 f2939"/>
                <a:gd name="f6655" fmla="*/ f5121 1 f2938"/>
                <a:gd name="f6656" fmla="*/ f5122 1 f2938"/>
                <a:gd name="f6657" fmla="*/ f5123 1 f2938"/>
                <a:gd name="f6658" fmla="*/ f5124 1 f2938"/>
                <a:gd name="f6659" fmla="*/ f5125 1 f2938"/>
                <a:gd name="f6660" fmla="*/ f5126 1 f2939"/>
                <a:gd name="f6661" fmla="*/ f5127 1 f2938"/>
                <a:gd name="f6662" fmla="*/ f5128 1 f2938"/>
                <a:gd name="f6663" fmla="*/ f5129 1 f2938"/>
                <a:gd name="f6664" fmla="*/ f5130 1 f2938"/>
                <a:gd name="f6665" fmla="*/ f5131 1 f2938"/>
                <a:gd name="f6666" fmla="*/ f5132 1 f2939"/>
                <a:gd name="f6667" fmla="*/ f5133 1 f2939"/>
                <a:gd name="f6668" fmla="*/ f5134 1 f2938"/>
                <a:gd name="f6669" fmla="*/ f5135 1 f2938"/>
                <a:gd name="f6670" fmla="*/ f5136 1 f2938"/>
                <a:gd name="f6671" fmla="*/ f5137 1 f2939"/>
                <a:gd name="f6672" fmla="*/ f5138 1 f2939"/>
                <a:gd name="f6673" fmla="*/ f5139 1 f2939"/>
                <a:gd name="f6674" fmla="*/ f5140 1 f2938"/>
                <a:gd name="f6675" fmla="*/ f5141 1 f2938"/>
                <a:gd name="f6676" fmla="*/ f5142 1 f2938"/>
                <a:gd name="f6677" fmla="*/ f5143 1 f2938"/>
                <a:gd name="f6678" fmla="*/ f5144 1 f2938"/>
                <a:gd name="f6679" fmla="*/ f5145 1 f2938"/>
                <a:gd name="f6680" fmla="*/ f5146 1 f2938"/>
                <a:gd name="f6681" fmla="*/ f5147 1 f2938"/>
                <a:gd name="f6682" fmla="*/ f5148 1 f2938"/>
                <a:gd name="f6683" fmla="*/ f5149 1 f2939"/>
                <a:gd name="f6684" fmla="*/ f5150 1 f2938"/>
                <a:gd name="f6685" fmla="*/ f5151 1 f2938"/>
                <a:gd name="f6686" fmla="*/ f5152 1 f2939"/>
                <a:gd name="f6687" fmla="*/ f5153 1 f2938"/>
                <a:gd name="f6688" fmla="*/ f5154 1 f2938"/>
                <a:gd name="f6689" fmla="*/ f5155 1 f2938"/>
                <a:gd name="f6690" fmla="*/ f5156 1 f2939"/>
                <a:gd name="f6691" fmla="*/ f5157 1 f2938"/>
                <a:gd name="f6692" fmla="*/ f5158 1 f2939"/>
                <a:gd name="f6693" fmla="*/ f5159 1 f2939"/>
                <a:gd name="f6694" fmla="*/ f5160 1 f2938"/>
                <a:gd name="f6695" fmla="*/ f5161 1 f2938"/>
                <a:gd name="f6696" fmla="*/ f5162 1 f2938"/>
                <a:gd name="f6697" fmla="*/ f5163 1 f2939"/>
                <a:gd name="f6698" fmla="*/ f5164 1 f2939"/>
                <a:gd name="f6699" fmla="*/ f5165 1 f2939"/>
                <a:gd name="f6700" fmla="*/ f5166 1 f2939"/>
                <a:gd name="f6701" fmla="*/ f5167 1 f2939"/>
                <a:gd name="f6702" fmla="*/ f5168 1 f2938"/>
                <a:gd name="f6703" fmla="*/ f5169 1 f2938"/>
                <a:gd name="f6704" fmla="*/ f5170 1 f2938"/>
                <a:gd name="f6705" fmla="*/ f5171 1 f2939"/>
                <a:gd name="f6706" fmla="*/ f5172 1 f2939"/>
                <a:gd name="f6707" fmla="*/ f5173 1 f2938"/>
                <a:gd name="f6708" fmla="*/ f5174 1 f2939"/>
                <a:gd name="f6709" fmla="*/ f5175 1 f2938"/>
                <a:gd name="f6710" fmla="*/ f5176 1 f2939"/>
                <a:gd name="f6711" fmla="*/ f5177 1 f2938"/>
                <a:gd name="f6712" fmla="*/ f5178 1 f2938"/>
                <a:gd name="f6713" fmla="*/ f5179 1 f2938"/>
                <a:gd name="f6714" fmla="*/ f5180 1 f2938"/>
                <a:gd name="f6715" fmla="*/ f5181 1 f2939"/>
                <a:gd name="f6716" fmla="*/ f5182 1 f2938"/>
                <a:gd name="f6717" fmla="*/ f5183 1 f2938"/>
                <a:gd name="f6718" fmla="*/ f5184 1 f2939"/>
                <a:gd name="f6719" fmla="*/ f5185 1 f2939"/>
                <a:gd name="f6720" fmla="*/ f5186 1 f2938"/>
                <a:gd name="f6721" fmla="*/ f5187 1 f2938"/>
                <a:gd name="f6722" fmla="*/ f5188 1 f2939"/>
                <a:gd name="f6723" fmla="*/ f5189 1 f2938"/>
                <a:gd name="f6724" fmla="*/ f5190 1 f2938"/>
                <a:gd name="f6725" fmla="*/ f5191 1 f2938"/>
                <a:gd name="f6726" fmla="*/ f5192 1 f2938"/>
                <a:gd name="f6727" fmla="*/ f5193 1 f2939"/>
                <a:gd name="f6728" fmla="*/ f5194 1 f2939"/>
                <a:gd name="f6729" fmla="*/ f5195 1 f2938"/>
                <a:gd name="f6730" fmla="*/ f5196 1 f2939"/>
                <a:gd name="f6731" fmla="*/ f5197 1 f2938"/>
                <a:gd name="f6732" fmla="*/ f5198 1 f2939"/>
                <a:gd name="f6733" fmla="*/ f5199 1 f2938"/>
                <a:gd name="f6734" fmla="*/ f5200 1 f2938"/>
                <a:gd name="f6735" fmla="*/ f5201 1 f2939"/>
                <a:gd name="f6736" fmla="*/ f5202 1 f2938"/>
                <a:gd name="f6737" fmla="*/ f5203 1 f2939"/>
                <a:gd name="f6738" fmla="*/ f5204 1 f2938"/>
                <a:gd name="f6739" fmla="*/ f5205 1 f2938"/>
                <a:gd name="f6740" fmla="*/ f5206 1 f2938"/>
                <a:gd name="f6741" fmla="*/ f5207 1 f2939"/>
                <a:gd name="f6742" fmla="*/ f5208 1 f2938"/>
                <a:gd name="f6743" fmla="*/ f5209 1 f2938"/>
                <a:gd name="f6744" fmla="*/ f5210 1 f2939"/>
                <a:gd name="f6745" fmla="*/ f5211 1 f2938"/>
                <a:gd name="f6746" fmla="*/ f5212 1 f2938"/>
                <a:gd name="f6747" fmla="*/ f5213 1 f2939"/>
                <a:gd name="f6748" fmla="*/ f5214 1 f2938"/>
                <a:gd name="f6749" fmla="*/ f5215 1 f2938"/>
                <a:gd name="f6750" fmla="*/ f5216 1 f2938"/>
                <a:gd name="f6751" fmla="*/ f5217 1 f2938"/>
                <a:gd name="f6752" fmla="*/ f5218 1 f2938"/>
                <a:gd name="f6753" fmla="*/ f5219 1 f2938"/>
                <a:gd name="f6754" fmla="*/ f5220 1 f2939"/>
                <a:gd name="f6755" fmla="*/ f5221 1 f2939"/>
                <a:gd name="f6756" fmla="*/ f5222 1 f2938"/>
                <a:gd name="f6757" fmla="*/ f5223 1 f2939"/>
                <a:gd name="f6758" fmla="*/ f5224 1 f2939"/>
                <a:gd name="f6759" fmla="*/ f5225 1 f2938"/>
                <a:gd name="f6760" fmla="*/ f5226 1 f2938"/>
                <a:gd name="f6761" fmla="*/ f5227 1 f2938"/>
                <a:gd name="f6762" fmla="*/ f5228 1 f2939"/>
                <a:gd name="f6763" fmla="*/ f5229 1 f2938"/>
                <a:gd name="f6764" fmla="*/ f5230 1 f2939"/>
                <a:gd name="f6765" fmla="*/ f5231 1 f2938"/>
                <a:gd name="f6766" fmla="*/ f5232 1 f2938"/>
                <a:gd name="f6767" fmla="*/ f5233 1 f2938"/>
                <a:gd name="f6768" fmla="*/ f5234 1 f2939"/>
                <a:gd name="f6769" fmla="*/ f5235 1 f2938"/>
                <a:gd name="f6770" fmla="*/ f5236 1 f2939"/>
                <a:gd name="f6771" fmla="*/ f5237 1 f2939"/>
                <a:gd name="f6772" fmla="*/ f5238 1 f2938"/>
                <a:gd name="f6773" fmla="*/ f5239 1 f2938"/>
                <a:gd name="f6774" fmla="*/ f5240 1 f2938"/>
                <a:gd name="f6775" fmla="*/ f5241 1 f2938"/>
                <a:gd name="f6776" fmla="*/ f5242 1 f2938"/>
                <a:gd name="f6777" fmla="*/ f5243 1 f2938"/>
                <a:gd name="f6778" fmla="*/ f5244 1 f2938"/>
                <a:gd name="f6779" fmla="*/ f5245 1 f2939"/>
                <a:gd name="f6780" fmla="*/ f5246 1 f2938"/>
                <a:gd name="f6781" fmla="*/ f5247 1 f2939"/>
                <a:gd name="f6782" fmla="*/ f5248 1 f2938"/>
                <a:gd name="f6783" fmla="*/ f5249 1 f2938"/>
                <a:gd name="f6784" fmla="*/ f5250 1 f2939"/>
                <a:gd name="f6785" fmla="*/ f5251 1 f2938"/>
                <a:gd name="f6786" fmla="*/ f5252 1 f2939"/>
                <a:gd name="f6787" fmla="*/ f5253 1 f2939"/>
                <a:gd name="f6788" fmla="*/ f5254 1 f2938"/>
                <a:gd name="f6789" fmla="*/ f5255 1 f2938"/>
                <a:gd name="f6790" fmla="*/ f5256 1 f2938"/>
                <a:gd name="f6791" fmla="*/ f5257 1 f2938"/>
                <a:gd name="f6792" fmla="*/ f5258 1 f2939"/>
                <a:gd name="f6793" fmla="*/ f5259 1 f2939"/>
                <a:gd name="f6794" fmla="*/ f5260 1 f2938"/>
                <a:gd name="f6795" fmla="*/ f5261 1 f2938"/>
                <a:gd name="f6796" fmla="*/ f5262 1 f2938"/>
                <a:gd name="f6797" fmla="*/ f5263 1 f2938"/>
                <a:gd name="f6798" fmla="*/ f5264 1 f2938"/>
                <a:gd name="f6799" fmla="*/ f5265 1 f2939"/>
                <a:gd name="f6800" fmla="*/ f5266 1 f2938"/>
                <a:gd name="f6801" fmla="*/ f5267 1 f2938"/>
                <a:gd name="f6802" fmla="*/ f5268 1 f2938"/>
                <a:gd name="f6803" fmla="*/ f5269 1 f2938"/>
                <a:gd name="f6804" fmla="*/ f5270 1 f2939"/>
                <a:gd name="f6805" fmla="*/ f5271 1 f2938"/>
                <a:gd name="f6806" fmla="*/ f5272 1 f2938"/>
                <a:gd name="f6807" fmla="*/ f5273 1 f2938"/>
                <a:gd name="f6808" fmla="*/ f5274 1 f2938"/>
                <a:gd name="f6809" fmla="*/ f5275 1 f2938"/>
                <a:gd name="f6810" fmla="*/ f5276 1 f2939"/>
                <a:gd name="f6811" fmla="*/ f5277 1 f2938"/>
                <a:gd name="f6812" fmla="*/ f5278 1 f2939"/>
                <a:gd name="f6813" fmla="*/ f5279 1 f2938"/>
                <a:gd name="f6814" fmla="*/ f5280 1 f2939"/>
                <a:gd name="f6815" fmla="*/ f5281 1 f2938"/>
                <a:gd name="f6816" fmla="*/ f5282 1 f2938"/>
                <a:gd name="f6817" fmla="*/ f5283 1 f2938"/>
                <a:gd name="f6818" fmla="*/ f5284 1 f2939"/>
                <a:gd name="f6819" fmla="*/ f5285 1 f2938"/>
                <a:gd name="f6820" fmla="*/ f5286 1 f2939"/>
                <a:gd name="f6821" fmla="*/ f5287 1 f2938"/>
                <a:gd name="f6822" fmla="*/ f5288 1 f2938"/>
                <a:gd name="f6823" fmla="*/ f5289 1 f2938"/>
                <a:gd name="f6824" fmla="*/ f5290 1 f2939"/>
                <a:gd name="f6825" fmla="*/ f5291 1 f2939"/>
                <a:gd name="f6826" fmla="*/ f5292 1 f2939"/>
                <a:gd name="f6827" fmla="*/ f5293 1 f2938"/>
                <a:gd name="f6828" fmla="*/ f5294 1 f2939"/>
                <a:gd name="f6829" fmla="*/ f5295 1 f2938"/>
                <a:gd name="f6830" fmla="*/ f5296 1 f2939"/>
                <a:gd name="f6831" fmla="*/ f5297 1 f2938"/>
                <a:gd name="f6832" fmla="*/ f5298 1 f2938"/>
                <a:gd name="f6833" fmla="*/ f5299 1 f2938"/>
                <a:gd name="f6834" fmla="*/ f5300 1 f2938"/>
                <a:gd name="f6835" fmla="*/ f5301 1 f2938"/>
                <a:gd name="f6836" fmla="*/ f5302 1 f2938"/>
                <a:gd name="f6837" fmla="*/ f5303 1 f2938"/>
                <a:gd name="f6838" fmla="*/ f5304 1 f2938"/>
                <a:gd name="f6839" fmla="*/ f5305 1 f2939"/>
                <a:gd name="f6840" fmla="*/ f5306 1 f2939"/>
                <a:gd name="f6841" fmla="*/ f5307 1 f2939"/>
                <a:gd name="f6842" fmla="*/ f5308 1 f2938"/>
                <a:gd name="f6843" fmla="*/ f5309 1 f2939"/>
                <a:gd name="f6844" fmla="*/ f5310 1 f2938"/>
                <a:gd name="f6845" fmla="*/ f5311 1 f2938"/>
                <a:gd name="f6846" fmla="*/ f5312 1 f2938"/>
                <a:gd name="f6847" fmla="*/ f5313 1 f2938"/>
                <a:gd name="f6848" fmla="*/ f5314 1 f2939"/>
                <a:gd name="f6849" fmla="*/ f5315 1 f2938"/>
                <a:gd name="f6850" fmla="*/ f5316 1 f2939"/>
                <a:gd name="f6851" fmla="*/ f5317 1 f2938"/>
                <a:gd name="f6852" fmla="*/ f5318 1 f2938"/>
                <a:gd name="f6853" fmla="*/ f5319 1 f2938"/>
                <a:gd name="f6854" fmla="*/ f5320 1 f2938"/>
                <a:gd name="f6855" fmla="*/ f5321 1 f2938"/>
                <a:gd name="f6856" fmla="*/ f5322 1 f2939"/>
                <a:gd name="f6857" fmla="*/ f5323 1 f2939"/>
                <a:gd name="f6858" fmla="*/ f5324 1 f2938"/>
                <a:gd name="f6859" fmla="*/ f5325 1 f2939"/>
                <a:gd name="f6860" fmla="*/ f5326 1 f2939"/>
                <a:gd name="f6861" fmla="*/ f5327 1 f2938"/>
                <a:gd name="f6862" fmla="*/ f5328 1 f2938"/>
                <a:gd name="f6863" fmla="*/ f5329 1 f2938"/>
                <a:gd name="f6864" fmla="*/ f5330 1 f2938"/>
                <a:gd name="f6865" fmla="*/ f5331 1 f2938"/>
                <a:gd name="f6866" fmla="*/ f5332 1 f2938"/>
                <a:gd name="f6867" fmla="*/ f5333 1 f2939"/>
                <a:gd name="f6868" fmla="*/ f5334 1 f2938"/>
                <a:gd name="f6869" fmla="*/ f5335 1 f2939"/>
                <a:gd name="f6870" fmla="*/ f5336 1 f2938"/>
                <a:gd name="f6871" fmla="*/ f5337 1 f2938"/>
                <a:gd name="f6872" fmla="*/ f5338 1 f2939"/>
                <a:gd name="f6873" fmla="*/ f5339 1 f2938"/>
                <a:gd name="f6874" fmla="*/ f5340 1 f2938"/>
                <a:gd name="f6875" fmla="*/ f5341 1 f2938"/>
                <a:gd name="f6876" fmla="*/ f5342 1 f2938"/>
                <a:gd name="f6877" fmla="*/ f5343 1 f2938"/>
                <a:gd name="f6878" fmla="*/ f5344 1 f2939"/>
                <a:gd name="f6879" fmla="*/ f5345 1 f2938"/>
                <a:gd name="f6880" fmla="*/ f5346 1 f2939"/>
                <a:gd name="f6881" fmla="*/ f5347 1 f2938"/>
                <a:gd name="f6882" fmla="*/ f5348 1 f2938"/>
                <a:gd name="f6883" fmla="*/ f5349 1 f2938"/>
                <a:gd name="f6884" fmla="*/ f5350 1 f2938"/>
                <a:gd name="f6885" fmla="*/ f5351 1 f2938"/>
                <a:gd name="f6886" fmla="*/ f5352 1 f2938"/>
                <a:gd name="f6887" fmla="*/ f5353 1 f2938"/>
                <a:gd name="f6888" fmla="*/ f5354 1 f2938"/>
                <a:gd name="f6889" fmla="*/ f5355 1 f2938"/>
                <a:gd name="f6890" fmla="*/ f5356 1 f2938"/>
                <a:gd name="f6891" fmla="*/ f5357 1 f2939"/>
                <a:gd name="f6892" fmla="*/ f5358 1 f2938"/>
                <a:gd name="f6893" fmla="*/ f5359 1 f2939"/>
                <a:gd name="f6894" fmla="*/ f5360 1 f2939"/>
                <a:gd name="f6895" fmla="*/ f5361 1 f2938"/>
                <a:gd name="f6896" fmla="*/ f5362 1 f2938"/>
                <a:gd name="f6897" fmla="*/ f5363 1 f2939"/>
                <a:gd name="f6898" fmla="*/ f5364 1 f2938"/>
                <a:gd name="f6899" fmla="*/ f5365 1 f2939"/>
                <a:gd name="f6900" fmla="*/ f5366 1 f2938"/>
                <a:gd name="f6901" fmla="*/ f5367 1 f2938"/>
                <a:gd name="f6902" fmla="*/ f5368 1 f2938"/>
                <a:gd name="f6903" fmla="*/ f5369 1 f2938"/>
                <a:gd name="f6904" fmla="*/ f5370 1 f2938"/>
                <a:gd name="f6905" fmla="*/ f5371 1 f2939"/>
                <a:gd name="f6906" fmla="*/ f5372 1 f2938"/>
                <a:gd name="f6907" fmla="*/ f5373 1 f2939"/>
                <a:gd name="f6908" fmla="*/ f5374 1 f2938"/>
                <a:gd name="f6909" fmla="*/ f5375 1 f2938"/>
                <a:gd name="f6910" fmla="*/ f5376 1 f2938"/>
                <a:gd name="f6911" fmla="*/ f5377 1 f2938"/>
                <a:gd name="f6912" fmla="*/ f5378 1 f2938"/>
                <a:gd name="f6913" fmla="*/ f5379 1 f2938"/>
                <a:gd name="f6914" fmla="*/ f5380 1 f2938"/>
                <a:gd name="f6915" fmla="*/ f5381 1 f2938"/>
                <a:gd name="f6916" fmla="*/ f5382 1 f2938"/>
                <a:gd name="f6917" fmla="*/ f5383 1 f2938"/>
                <a:gd name="f6918" fmla="*/ f5384 1 f2939"/>
                <a:gd name="f6919" fmla="*/ f5385 1 f2938"/>
                <a:gd name="f6920" fmla="*/ f5386 1 f2938"/>
                <a:gd name="f6921" fmla="*/ f5387 1 f2938"/>
                <a:gd name="f6922" fmla="*/ f5388 1 f2939"/>
                <a:gd name="f6923" fmla="*/ f5389 1 f2938"/>
                <a:gd name="f6924" fmla="*/ f5390 1 f2938"/>
                <a:gd name="f6925" fmla="*/ f5391 1 f2938"/>
                <a:gd name="f6926" fmla="*/ f5392 1 f2939"/>
                <a:gd name="f6927" fmla="*/ f5393 1 f2938"/>
                <a:gd name="f6928" fmla="*/ f5394 1 f2939"/>
                <a:gd name="f6929" fmla="*/ f5395 1 f2939"/>
                <a:gd name="f6930" fmla="*/ f5396 1 f2938"/>
                <a:gd name="f6931" fmla="*/ f5397 1 f2938"/>
                <a:gd name="f6932" fmla="*/ f5398 1 f2938"/>
                <a:gd name="f6933" fmla="*/ f5399 1 f2938"/>
                <a:gd name="f6934" fmla="*/ f5400 1 f2938"/>
                <a:gd name="f6935" fmla="*/ f5401 1 f2938"/>
                <a:gd name="f6936" fmla="*/ f5402 1 f2939"/>
                <a:gd name="f6937" fmla="*/ f5403 1 f2938"/>
                <a:gd name="f6938" fmla="*/ f5404 1 f2939"/>
                <a:gd name="f6939" fmla="*/ f5405 1 f2938"/>
                <a:gd name="f6940" fmla="*/ f5406 1 f2939"/>
                <a:gd name="f6941" fmla="*/ f5407 1 f2939"/>
                <a:gd name="f6942" fmla="*/ f5408 1 f2938"/>
                <a:gd name="f6943" fmla="*/ f5409 1 f2938"/>
                <a:gd name="f6944" fmla="*/ f5410 1 f2938"/>
                <a:gd name="f6945" fmla="*/ f5411 1 f2938"/>
                <a:gd name="f6946" fmla="*/ f5412 1 f2939"/>
                <a:gd name="f6947" fmla="*/ f5413 1 f2938"/>
                <a:gd name="f6948" fmla="*/ f5414 1 f2939"/>
                <a:gd name="f6949" fmla="*/ f5415 1 f2938"/>
                <a:gd name="f6950" fmla="*/ f5416 1 f2938"/>
                <a:gd name="f6951" fmla="*/ f5417 1 f2939"/>
                <a:gd name="f6952" fmla="*/ f5418 1 f2938"/>
                <a:gd name="f6953" fmla="*/ f5419 1 f2939"/>
                <a:gd name="f6954" fmla="*/ f5420 1 f2938"/>
                <a:gd name="f6955" fmla="*/ f5421 1 f2938"/>
                <a:gd name="f6956" fmla="*/ f5422 1 f2939"/>
                <a:gd name="f6957" fmla="*/ f5423 1 f2938"/>
                <a:gd name="f6958" fmla="*/ f5424 1 f2938"/>
                <a:gd name="f6959" fmla="*/ f5425 1 f2938"/>
                <a:gd name="f6960" fmla="*/ f5426 1 f2938"/>
                <a:gd name="f6961" fmla="*/ f5427 1 f2939"/>
                <a:gd name="f6962" fmla="*/ f5428 1 f2939"/>
                <a:gd name="f6963" fmla="*/ f5429 1 f2938"/>
                <a:gd name="f6964" fmla="*/ f5430 1 f2938"/>
                <a:gd name="f6965" fmla="*/ f5431 1 f2938"/>
                <a:gd name="f6966" fmla="*/ f5432 1 f2939"/>
                <a:gd name="f6967" fmla="*/ f5433 1 f2938"/>
                <a:gd name="f6968" fmla="*/ f5434 1 f2938"/>
                <a:gd name="f6969" fmla="*/ f5435 1 f2938"/>
                <a:gd name="f6970" fmla="*/ f5436 1 f2938"/>
                <a:gd name="f6971" fmla="*/ f5437 1 f2938"/>
                <a:gd name="f6972" fmla="*/ f5438 1 f2938"/>
                <a:gd name="f6973" fmla="*/ f5439 1 f2938"/>
                <a:gd name="f6974" fmla="*/ f5440 1 f2938"/>
                <a:gd name="f6975" fmla="*/ f5441 1 f2939"/>
                <a:gd name="f6976" fmla="*/ f5442 1 f2938"/>
                <a:gd name="f6977" fmla="*/ f5443 1 f2939"/>
                <a:gd name="f6978" fmla="*/ f5444 1 f2938"/>
                <a:gd name="f6979" fmla="*/ f5445 1 f2938"/>
                <a:gd name="f6980" fmla="*/ f5446 1 f2938"/>
                <a:gd name="f6981" fmla="*/ f5447 1 f2938"/>
                <a:gd name="f6982" fmla="*/ f5448 1 f2938"/>
                <a:gd name="f6983" fmla="*/ f5449 1 f2938"/>
                <a:gd name="f6984" fmla="*/ f5450 1 f2939"/>
                <a:gd name="f6985" fmla="*/ f5451 1 f2938"/>
                <a:gd name="f6986" fmla="*/ f5452 1 f2938"/>
                <a:gd name="f6987" fmla="*/ f5453 1 f2938"/>
                <a:gd name="f6988" fmla="*/ f5454 1 f2939"/>
                <a:gd name="f6989" fmla="*/ f5455 1 f2938"/>
                <a:gd name="f6990" fmla="*/ f5456 1 f2939"/>
                <a:gd name="f6991" fmla="*/ f5457 1 f2938"/>
                <a:gd name="f6992" fmla="*/ f5458 1 f2938"/>
                <a:gd name="f6993" fmla="*/ f5459 1 f2938"/>
                <a:gd name="f6994" fmla="*/ f5460 1 f2938"/>
                <a:gd name="f6995" fmla="*/ f5461 1 f2939"/>
                <a:gd name="f6996" fmla="*/ f5462 1 f2938"/>
                <a:gd name="f6997" fmla="*/ f5463 1 f2939"/>
                <a:gd name="f6998" fmla="*/ f5464 1 f2938"/>
                <a:gd name="f6999" fmla="*/ f5465 1 f2938"/>
                <a:gd name="f7000" fmla="*/ f5466 1 f2939"/>
                <a:gd name="f7001" fmla="*/ f5467 1 f2938"/>
                <a:gd name="f7002" fmla="*/ f5468 1 f2938"/>
                <a:gd name="f7003" fmla="*/ f5469 1 f2938"/>
                <a:gd name="f7004" fmla="*/ f5470 1 f2938"/>
                <a:gd name="f7005" fmla="*/ f5471 1 f2938"/>
                <a:gd name="f7006" fmla="*/ f5472 1 f2939"/>
                <a:gd name="f7007" fmla="*/ f5473 1 f2938"/>
                <a:gd name="f7008" fmla="*/ f5474 1 f2938"/>
                <a:gd name="f7009" fmla="*/ f5475 1 f2938"/>
                <a:gd name="f7010" fmla="*/ f5476 1 f2939"/>
                <a:gd name="f7011" fmla="*/ f5477 1 f2938"/>
                <a:gd name="f7012" fmla="*/ f5478 1 f2939"/>
                <a:gd name="f7013" fmla="*/ f5479 1 f2938"/>
                <a:gd name="f7014" fmla="*/ f5480 1 f2938"/>
                <a:gd name="f7015" fmla="*/ f5481 1 f2938"/>
                <a:gd name="f7016" fmla="*/ f5482 1 f2938"/>
                <a:gd name="f7017" fmla="*/ f5483 1 f2938"/>
                <a:gd name="f7018" fmla="*/ f5484 1 f2938"/>
                <a:gd name="f7019" fmla="*/ f5485 1 f2938"/>
                <a:gd name="f7020" fmla="*/ f5486 1 f2939"/>
                <a:gd name="f7021" fmla="*/ f5487 1 f2938"/>
                <a:gd name="f7022" fmla="*/ f5488 1 f2939"/>
                <a:gd name="f7023" fmla="*/ f5489 1 f2938"/>
                <a:gd name="f7024" fmla="*/ f5490 1 f2938"/>
                <a:gd name="f7025" fmla="*/ f5491 1 f2938"/>
                <a:gd name="f7026" fmla="*/ f5492 1 f2939"/>
                <a:gd name="f7027" fmla="*/ f5493 1 f2938"/>
                <a:gd name="f7028" fmla="*/ f5494 1 f2939"/>
                <a:gd name="f7029" fmla="*/ f5495 1 f2938"/>
                <a:gd name="f7030" fmla="*/ f5496 1 f2938"/>
                <a:gd name="f7031" fmla="*/ f5497 1 f2938"/>
                <a:gd name="f7032" fmla="*/ f5498 1 f2938"/>
                <a:gd name="f7033" fmla="*/ f5499 1 f2938"/>
                <a:gd name="f7034" fmla="*/ f5500 1 f2938"/>
                <a:gd name="f7035" fmla="*/ f5501 1 f2938"/>
                <a:gd name="f7036" fmla="*/ f5502 1 f2938"/>
                <a:gd name="f7037" fmla="*/ f5503 1 f2939"/>
                <a:gd name="f7038" fmla="*/ f5504 1 f2938"/>
                <a:gd name="f7039" fmla="*/ f5505 1 f2939"/>
                <a:gd name="f7040" fmla="*/ f5506 1 f2938"/>
                <a:gd name="f7041" fmla="*/ f5507 1 f2938"/>
                <a:gd name="f7042" fmla="*/ f5508 1 f2938"/>
                <a:gd name="f7043" fmla="*/ f5509 1 f2938"/>
                <a:gd name="f7044" fmla="*/ f5510 1 f2938"/>
                <a:gd name="f7045" fmla="*/ f5511 1 f2938"/>
                <a:gd name="f7046" fmla="*/ f5512 1 f2938"/>
                <a:gd name="f7047" fmla="*/ f5513 1 f2938"/>
                <a:gd name="f7048" fmla="*/ f5514 1 f2938"/>
                <a:gd name="f7049" fmla="*/ f5515 1 f2939"/>
                <a:gd name="f7050" fmla="*/ f5516 1 f2938"/>
                <a:gd name="f7051" fmla="*/ f5517 1 f2938"/>
                <a:gd name="f7052" fmla="*/ f5518 1 f2938"/>
                <a:gd name="f7053" fmla="*/ f5519 1 f2938"/>
                <a:gd name="f7054" fmla="*/ f5520 1 f2938"/>
                <a:gd name="f7055" fmla="*/ f5521 1 f2938"/>
                <a:gd name="f7056" fmla="*/ f5522 1 f2938"/>
                <a:gd name="f7057" fmla="*/ f5523 1 f2938"/>
                <a:gd name="f7058" fmla="*/ f5524 1 f2938"/>
                <a:gd name="f7059" fmla="*/ f5525 1 f2939"/>
                <a:gd name="f7060" fmla="*/ f5526 1 f2938"/>
                <a:gd name="f7061" fmla="*/ f5527 1 f2939"/>
                <a:gd name="f7062" fmla="*/ f5528 1 f2938"/>
                <a:gd name="f7063" fmla="*/ f5529 1 f2939"/>
                <a:gd name="f7064" fmla="*/ f5530 1 f2938"/>
                <a:gd name="f7065" fmla="*/ f5531 1 f2938"/>
                <a:gd name="f7066" fmla="*/ f5532 1 f2938"/>
                <a:gd name="f7067" fmla="*/ f5533 1 f2939"/>
                <a:gd name="f7068" fmla="*/ f5534 1 f2938"/>
                <a:gd name="f7069" fmla="*/ f5535 1 f2938"/>
                <a:gd name="f7070" fmla="*/ f5536 1 f2938"/>
                <a:gd name="f7071" fmla="*/ f5537 1 f2938"/>
                <a:gd name="f7072" fmla="*/ f5538 1 f2938"/>
                <a:gd name="f7073" fmla="*/ f5539 1 f2939"/>
                <a:gd name="f7074" fmla="*/ f5540 1 f2938"/>
                <a:gd name="f7075" fmla="*/ f5541 1 f2939"/>
                <a:gd name="f7076" fmla="*/ f5542 1 f2938"/>
                <a:gd name="f7077" fmla="*/ f5543 1 f2938"/>
                <a:gd name="f7078" fmla="*/ f5544 1 f2938"/>
                <a:gd name="f7079" fmla="*/ f5545 1 f2938"/>
                <a:gd name="f7080" fmla="*/ f5546 1 f2938"/>
                <a:gd name="f7081" fmla="*/ f5547 1 f2939"/>
                <a:gd name="f7082" fmla="*/ f5548 1 f2938"/>
                <a:gd name="f7083" fmla="*/ f5549 1 f2938"/>
                <a:gd name="f7084" fmla="*/ f5550 1 f2939"/>
                <a:gd name="f7085" fmla="*/ f5551 1 f2939"/>
                <a:gd name="f7086" fmla="*/ f5552 1 f2938"/>
                <a:gd name="f7087" fmla="*/ f5553 1 f2938"/>
                <a:gd name="f7088" fmla="*/ f5554 1 f2938"/>
                <a:gd name="f7089" fmla="*/ f5555 1 f2938"/>
                <a:gd name="f7090" fmla="*/ f5556 1 f2938"/>
                <a:gd name="f7091" fmla="*/ f5557 1 f2939"/>
                <a:gd name="f7092" fmla="*/ f5558 1 f2938"/>
                <a:gd name="f7093" fmla="*/ f5559 1 f2939"/>
                <a:gd name="f7094" fmla="*/ f5560 1 f2938"/>
                <a:gd name="f7095" fmla="*/ f5561 1 f2938"/>
                <a:gd name="f7096" fmla="*/ f5562 1 f2938"/>
                <a:gd name="f7097" fmla="*/ f5563 1 f2938"/>
                <a:gd name="f7098" fmla="*/ f5564 1 f2938"/>
                <a:gd name="f7099" fmla="*/ f5565 1 f2939"/>
                <a:gd name="f7100" fmla="*/ f5566 1 f2939"/>
                <a:gd name="f7101" fmla="*/ f5567 1 f2939"/>
                <a:gd name="f7102" fmla="*/ f5568 1 f2939"/>
                <a:gd name="f7103" fmla="*/ f5569 1 f2939"/>
                <a:gd name="f7104" fmla="*/ f5570 1 f2939"/>
                <a:gd name="f7105" fmla="*/ f5571 1 f2938"/>
                <a:gd name="f7106" fmla="*/ f5572 1 f2938"/>
                <a:gd name="f7107" fmla="*/ f5573 1 f2938"/>
                <a:gd name="f7108" fmla="*/ f5574 1 f2938"/>
                <a:gd name="f7109" fmla="*/ f5575 1 f2939"/>
                <a:gd name="f7110" fmla="*/ f5576 1 f2938"/>
                <a:gd name="f7111" fmla="*/ f5577 1 f2939"/>
                <a:gd name="f7112" fmla="*/ f5578 1 f2938"/>
                <a:gd name="f7113" fmla="*/ f5579 1 f2938"/>
                <a:gd name="f7114" fmla="*/ f5580 1 f2938"/>
                <a:gd name="f7115" fmla="*/ f5581 1 f2938"/>
                <a:gd name="f7116" fmla="*/ f5582 1 f2938"/>
                <a:gd name="f7117" fmla="*/ f5583 1 f2938"/>
                <a:gd name="f7118" fmla="*/ f5584 1 f2939"/>
                <a:gd name="f7119" fmla="*/ f5585 1 f2938"/>
                <a:gd name="f7120" fmla="*/ f5586 1 f2939"/>
                <a:gd name="f7121" fmla="*/ f5587 1 f2938"/>
                <a:gd name="f7122" fmla="*/ f5588 1 f2938"/>
                <a:gd name="f7123" fmla="*/ f5589 1 f2939"/>
                <a:gd name="f7124" fmla="*/ f5590 1 f2938"/>
                <a:gd name="f7125" fmla="*/ f5591 1 f2939"/>
                <a:gd name="f7126" fmla="*/ f5592 1 f2938"/>
                <a:gd name="f7127" fmla="*/ f5593 1 f2938"/>
                <a:gd name="f7128" fmla="*/ f5594 1 f2938"/>
                <a:gd name="f7129" fmla="*/ f5595 1 f2938"/>
                <a:gd name="f7130" fmla="*/ f5596 1 f2938"/>
                <a:gd name="f7131" fmla="*/ f5597 1 f2938"/>
                <a:gd name="f7132" fmla="*/ f5598 1 f2938"/>
                <a:gd name="f7133" fmla="*/ f5599 1 f2939"/>
                <a:gd name="f7134" fmla="*/ f5600 1 f2939"/>
                <a:gd name="f7135" fmla="*/ f5601 1 f2938"/>
                <a:gd name="f7136" fmla="*/ f5602 1 f2939"/>
                <a:gd name="f7137" fmla="*/ f5603 1 f2938"/>
                <a:gd name="f7138" fmla="*/ f5604 1 f2938"/>
                <a:gd name="f7139" fmla="*/ f5605 1 f2938"/>
                <a:gd name="f7140" fmla="*/ f5606 1 f2938"/>
                <a:gd name="f7141" fmla="*/ f5607 1 f2938"/>
                <a:gd name="f7142" fmla="*/ f5608 1 f2938"/>
                <a:gd name="f7143" fmla="*/ f5609 1 f2938"/>
                <a:gd name="f7144" fmla="*/ f5610 1 f2938"/>
                <a:gd name="f7145" fmla="*/ f5611 1 f2938"/>
                <a:gd name="f7146" fmla="*/ f5612 1 f2938"/>
                <a:gd name="f7147" fmla="*/ f5613 1 f2938"/>
                <a:gd name="f7148" fmla="*/ f5614 1 f2939"/>
                <a:gd name="f7149" fmla="*/ f5615 1 f2938"/>
                <a:gd name="f7150" fmla="*/ f5616 1 f2938"/>
                <a:gd name="f7151" fmla="*/ f5617 1 f2938"/>
                <a:gd name="f7152" fmla="*/ f5618 1 f2938"/>
                <a:gd name="f7153" fmla="*/ f5619 1 f2938"/>
                <a:gd name="f7154" fmla="*/ f5620 1 f2938"/>
                <a:gd name="f7155" fmla="*/ f5621 1 f2939"/>
                <a:gd name="f7156" fmla="*/ f5622 1 f2938"/>
                <a:gd name="f7157" fmla="*/ f5623 1 f2939"/>
                <a:gd name="f7158" fmla="*/ f5624 1 f2938"/>
                <a:gd name="f7159" fmla="*/ f5625 1 f2938"/>
                <a:gd name="f7160" fmla="*/ f5626 1 f2938"/>
                <a:gd name="f7161" fmla="*/ f5627 1 f2938"/>
                <a:gd name="f7162" fmla="*/ f5628 1 f2938"/>
                <a:gd name="f7163" fmla="*/ f5629 1 f2938"/>
                <a:gd name="f7164" fmla="*/ f5630 1 f2938"/>
                <a:gd name="f7165" fmla="*/ f5631 1 f2938"/>
                <a:gd name="f7166" fmla="*/ f5632 1 f2938"/>
                <a:gd name="f7167" fmla="*/ f5633 1 f2939"/>
                <a:gd name="f7168" fmla="*/ f5634 1 f2938"/>
                <a:gd name="f7169" fmla="*/ f5635 1 f2938"/>
                <a:gd name="f7170" fmla="*/ f5636 1 f2938"/>
                <a:gd name="f7171" fmla="*/ f5637 1 f2938"/>
                <a:gd name="f7172" fmla="*/ f5638 1 f2938"/>
                <a:gd name="f7173" fmla="*/ f5639 1 f2939"/>
                <a:gd name="f7174" fmla="*/ f5640 1 f2938"/>
                <a:gd name="f7175" fmla="*/ f5641 1 f2939"/>
                <a:gd name="f7176" fmla="*/ f5642 1 f2938"/>
                <a:gd name="f7177" fmla="*/ f5643 1 f2938"/>
                <a:gd name="f7178" fmla="*/ f5644 1 f2939"/>
                <a:gd name="f7179" fmla="*/ f5645 1 f2938"/>
                <a:gd name="f7180" fmla="*/ f5646 1 f2939"/>
                <a:gd name="f7181" fmla="*/ f5647 1 f2938"/>
                <a:gd name="f7182" fmla="*/ f5648 1 f2938"/>
                <a:gd name="f7183" fmla="*/ f5649 1 f2938"/>
                <a:gd name="f7184" fmla="*/ f5650 1 f2939"/>
                <a:gd name="f7185" fmla="*/ f5651 1 f2938"/>
                <a:gd name="f7186" fmla="*/ f5652 1 f2938"/>
                <a:gd name="f7187" fmla="*/ f5653 1 f2938"/>
                <a:gd name="f7188" fmla="*/ f5654 1 f2938"/>
                <a:gd name="f7189" fmla="*/ f5655 1 f2938"/>
                <a:gd name="f7190" fmla="*/ f5656 1 f2938"/>
                <a:gd name="f7191" fmla="*/ f5657 1 f2938"/>
                <a:gd name="f7192" fmla="*/ f5658 1 f2939"/>
                <a:gd name="f7193" fmla="*/ f5659 1 f2938"/>
                <a:gd name="f7194" fmla="*/ f5660 1 f2939"/>
                <a:gd name="f7195" fmla="*/ f5661 1 f2938"/>
                <a:gd name="f7196" fmla="*/ f5662 1 f2938"/>
                <a:gd name="f7197" fmla="*/ f5663 1 f2939"/>
                <a:gd name="f7198" fmla="*/ f5664 1 f2938"/>
                <a:gd name="f7199" fmla="*/ f5665 1 f2939"/>
                <a:gd name="f7200" fmla="*/ f5666 1 f2938"/>
                <a:gd name="f7201" fmla="*/ f5667 1 f2938"/>
                <a:gd name="f7202" fmla="*/ f5668 1 f2939"/>
                <a:gd name="f7203" fmla="*/ f5669 1 f2938"/>
                <a:gd name="f7204" fmla="*/ f5670 1 f2939"/>
                <a:gd name="f7205" fmla="*/ f5671 1 f2938"/>
                <a:gd name="f7206" fmla="*/ f5672 1 f2938"/>
                <a:gd name="f7207" fmla="*/ f5673 1 f2938"/>
                <a:gd name="f7208" fmla="*/ f5674 1 f2938"/>
                <a:gd name="f7209" fmla="*/ f5675 1 f2939"/>
                <a:gd name="f7210" fmla="*/ f5676 1 f2938"/>
                <a:gd name="f7211" fmla="*/ f5677 1 f2939"/>
                <a:gd name="f7212" fmla="*/ f5678 1 f2938"/>
                <a:gd name="f7213" fmla="*/ f5679 1 f2938"/>
                <a:gd name="f7214" fmla="*/ f5680 1 f2938"/>
                <a:gd name="f7215" fmla="*/ f5681 1 f2938"/>
                <a:gd name="f7216" fmla="*/ f5682 1 f2938"/>
                <a:gd name="f7217" fmla="*/ f5683 1 f2938"/>
                <a:gd name="f7218" fmla="*/ f5684 1 f2939"/>
                <a:gd name="f7219" fmla="*/ f5685 1 f2939"/>
                <a:gd name="f7220" fmla="*/ f5686 1 f2938"/>
                <a:gd name="f7221" fmla="*/ f5687 1 f2939"/>
                <a:gd name="f7222" fmla="*/ f5688 1 f2938"/>
                <a:gd name="f7223" fmla="*/ f5689 1 f2939"/>
                <a:gd name="f7224" fmla="*/ f5690 1 f2938"/>
                <a:gd name="f7225" fmla="*/ f5691 1 f2938"/>
                <a:gd name="f7226" fmla="*/ f5692 1 f2938"/>
                <a:gd name="f7227" fmla="*/ f5693 1 f2938"/>
                <a:gd name="f7228" fmla="*/ f5694 1 f2938"/>
                <a:gd name="f7229" fmla="*/ f5695 1 f2939"/>
                <a:gd name="f7230" fmla="*/ f5696 1 f2939"/>
                <a:gd name="f7231" fmla="*/ f5697 1 f2938"/>
                <a:gd name="f7232" fmla="*/ f5698 1 f2938"/>
                <a:gd name="f7233" fmla="*/ f5699 1 f2938"/>
                <a:gd name="f7234" fmla="*/ f5700 1 f2938"/>
                <a:gd name="f7235" fmla="*/ f5701 1 f2938"/>
                <a:gd name="f7236" fmla="*/ f5702 1 f2938"/>
                <a:gd name="f7237" fmla="*/ f5703 1 f2938"/>
                <a:gd name="f7238" fmla="*/ f5704 1 f2938"/>
                <a:gd name="f7239" fmla="*/ f5705 1 f2939"/>
                <a:gd name="f7240" fmla="*/ f5706 1 f2938"/>
                <a:gd name="f7241" fmla="*/ f5707 1 f2938"/>
                <a:gd name="f7242" fmla="*/ f5708 1 f2939"/>
                <a:gd name="f7243" fmla="*/ f5709 1 f2938"/>
                <a:gd name="f7244" fmla="*/ f5710 1 f2938"/>
                <a:gd name="f7245" fmla="*/ f5711 1 f2938"/>
                <a:gd name="f7246" fmla="*/ f5712 1 f2938"/>
                <a:gd name="f7247" fmla="*/ f5713 1 f2938"/>
                <a:gd name="f7248" fmla="*/ f5714 1 f2938"/>
                <a:gd name="f7249" fmla="*/ f5715 1 f2938"/>
                <a:gd name="f7250" fmla="*/ f5716 1 f2939"/>
                <a:gd name="f7251" fmla="*/ f5717 1 f2938"/>
                <a:gd name="f7252" fmla="*/ f5718 1 f2939"/>
                <a:gd name="f7253" fmla="*/ f5719 1 f2939"/>
                <a:gd name="f7254" fmla="*/ f5720 1 f2938"/>
                <a:gd name="f7255" fmla="*/ f5721 1 f2938"/>
                <a:gd name="f7256" fmla="*/ f5722 1 f2938"/>
                <a:gd name="f7257" fmla="*/ f5723 1 f2938"/>
                <a:gd name="f7258" fmla="*/ f5724 1 f2939"/>
                <a:gd name="f7259" fmla="*/ f5725 1 f2938"/>
                <a:gd name="f7260" fmla="*/ f5726 1 f2938"/>
                <a:gd name="f7261" fmla="*/ f5727 1 f2938"/>
                <a:gd name="f7262" fmla="*/ f5728 1 f2939"/>
                <a:gd name="f7263" fmla="*/ f5729 1 f2938"/>
                <a:gd name="f7264" fmla="*/ f5730 1 f2939"/>
                <a:gd name="f7265" fmla="*/ f5731 1 f2938"/>
                <a:gd name="f7266" fmla="*/ f5732 1 f2938"/>
                <a:gd name="f7267" fmla="*/ f5733 1 f2938"/>
                <a:gd name="f7268" fmla="*/ f5734 1 f2939"/>
                <a:gd name="f7269" fmla="*/ f5735 1 f2938"/>
                <a:gd name="f7270" fmla="*/ f5736 1 f2938"/>
                <a:gd name="f7271" fmla="*/ f5737 1 f2938"/>
                <a:gd name="f7272" fmla="*/ f5738 1 f2939"/>
                <a:gd name="f7273" fmla="*/ f5739 1 f2939"/>
                <a:gd name="f7274" fmla="*/ f5740 1 f2939"/>
                <a:gd name="f7275" fmla="*/ f5741 1 f2939"/>
                <a:gd name="f7276" fmla="*/ f5742 1 f2938"/>
                <a:gd name="f7277" fmla="*/ f5743 1 f2938"/>
                <a:gd name="f7278" fmla="*/ f5744 1 f2939"/>
                <a:gd name="f7279" fmla="*/ f5745 1 f2939"/>
                <a:gd name="f7280" fmla="*/ f5746 1 f2938"/>
                <a:gd name="f7281" fmla="*/ f5747 1 f2938"/>
                <a:gd name="f7282" fmla="*/ f5748 1 f2939"/>
                <a:gd name="f7283" fmla="*/ f5749 1 f2938"/>
                <a:gd name="f7284" fmla="*/ f5750 1 f2939"/>
                <a:gd name="f7285" fmla="*/ f5751 1 f2938"/>
                <a:gd name="f7286" fmla="*/ f5752 1 f2938"/>
                <a:gd name="f7287" fmla="*/ f5753 1 f2939"/>
                <a:gd name="f7288" fmla="*/ f5754 1 f2939"/>
                <a:gd name="f7289" fmla="*/ f5755 1 f2938"/>
                <a:gd name="f7290" fmla="*/ f5756 1 f2938"/>
                <a:gd name="f7291" fmla="*/ f5757 1 f2938"/>
                <a:gd name="f7292" fmla="*/ f5758 1 f2939"/>
                <a:gd name="f7293" fmla="*/ f5759 1 f2938"/>
                <a:gd name="f7294" fmla="*/ f5760 1 f2939"/>
                <a:gd name="f7295" fmla="*/ f5761 1 f2938"/>
                <a:gd name="f7296" fmla="*/ f5762 1 f2938"/>
                <a:gd name="f7297" fmla="*/ f5763 1 f2938"/>
                <a:gd name="f7298" fmla="*/ f5764 1 f2939"/>
                <a:gd name="f7299" fmla="*/ f5765 1 f2939"/>
                <a:gd name="f7300" fmla="*/ f5766 1 f2938"/>
                <a:gd name="f7301" fmla="*/ f5767 1 f2938"/>
                <a:gd name="f7302" fmla="*/ f5768 1 f2938"/>
                <a:gd name="f7303" fmla="*/ f5769 1 f2938"/>
                <a:gd name="f7304" fmla="*/ f5770 1 f2938"/>
                <a:gd name="f7305" fmla="*/ f5771 1 f2938"/>
                <a:gd name="f7306" fmla="*/ f5772 1 f2939"/>
                <a:gd name="f7307" fmla="*/ f5773 1 f2938"/>
                <a:gd name="f7308" fmla="*/ f5774 1 f2938"/>
                <a:gd name="f7309" fmla="*/ f5775 1 f2938"/>
                <a:gd name="f7310" fmla="*/ f5776 1 f2938"/>
                <a:gd name="f7311" fmla="*/ f5777 1 f2938"/>
                <a:gd name="f7312" fmla="*/ f5778 1 f2939"/>
                <a:gd name="f7313" fmla="*/ f5779 1 f2938"/>
                <a:gd name="f7314" fmla="*/ f5780 1 f2938"/>
                <a:gd name="f7315" fmla="*/ f5781 1 f2939"/>
                <a:gd name="f7316" fmla="*/ f5782 1 f2939"/>
                <a:gd name="f7317" fmla="*/ f5783 1 f2938"/>
                <a:gd name="f7318" fmla="*/ f5784 1 f2938"/>
                <a:gd name="f7319" fmla="*/ f5785 1 f2938"/>
                <a:gd name="f7320" fmla="*/ f5786 1 f2938"/>
                <a:gd name="f7321" fmla="*/ f5787 1 f2938"/>
                <a:gd name="f7322" fmla="*/ f5788 1 f2938"/>
                <a:gd name="f7323" fmla="*/ f5789 1 f2938"/>
                <a:gd name="f7324" fmla="*/ f5790 1 f2938"/>
                <a:gd name="f7325" fmla="*/ f5791 1 f2939"/>
                <a:gd name="f7326" fmla="*/ f5792 1 f2938"/>
                <a:gd name="f7327" fmla="*/ f5793 1 f2939"/>
                <a:gd name="f7328" fmla="*/ f5794 1 f2938"/>
                <a:gd name="f7329" fmla="*/ f5795 1 f2938"/>
                <a:gd name="f7330" fmla="*/ f5796 1 f2938"/>
                <a:gd name="f7331" fmla="*/ f5797 1 f2938"/>
                <a:gd name="f7332" fmla="*/ f5798 1 f2938"/>
                <a:gd name="f7333" fmla="*/ f5799 1 f2939"/>
                <a:gd name="f7334" fmla="*/ f5800 1 f2939"/>
                <a:gd name="f7335" fmla="*/ f5801 1 f2938"/>
                <a:gd name="f7336" fmla="*/ f5802 1 f2938"/>
                <a:gd name="f7337" fmla="*/ f5803 1 f2938"/>
                <a:gd name="f7338" fmla="*/ f5804 1 f2938"/>
                <a:gd name="f7339" fmla="*/ f5805 1 f2938"/>
                <a:gd name="f7340" fmla="*/ f5806 1 f2938"/>
                <a:gd name="f7341" fmla="*/ f5807 1 f2939"/>
                <a:gd name="f7342" fmla="*/ f5808 1 f2938"/>
                <a:gd name="f7343" fmla="*/ f5809 1 f2938"/>
                <a:gd name="f7344" fmla="*/ f5810 1 f2938"/>
                <a:gd name="f7345" fmla="*/ f5811 1 f2938"/>
                <a:gd name="f7346" fmla="*/ f5812 1 f2938"/>
                <a:gd name="f7347" fmla="*/ f5813 1 f2938"/>
                <a:gd name="f7348" fmla="*/ f5814 1 f2938"/>
                <a:gd name="f7349" fmla="*/ f5815 1 f2939"/>
                <a:gd name="f7350" fmla="*/ f5816 1 f2938"/>
                <a:gd name="f7351" fmla="*/ f5817 1 f2938"/>
                <a:gd name="f7352" fmla="*/ f5818 1 f2939"/>
                <a:gd name="f7353" fmla="*/ f5819 1 f2939"/>
                <a:gd name="f7354" fmla="*/ f5820 1 f2938"/>
                <a:gd name="f7355" fmla="*/ f5821 1 f2939"/>
                <a:gd name="f7356" fmla="*/ f5822 1 f2938"/>
                <a:gd name="f7357" fmla="*/ f5823 1 f2939"/>
                <a:gd name="f7358" fmla="*/ f5824 1 f2939"/>
                <a:gd name="f7359" fmla="*/ f5825 1 f2938"/>
                <a:gd name="f7360" fmla="*/ f5826 1 f2939"/>
                <a:gd name="f7361" fmla="*/ f5827 1 f2938"/>
                <a:gd name="f7362" fmla="*/ f5828 1 f2938"/>
                <a:gd name="f7363" fmla="*/ f5829 1 f2938"/>
                <a:gd name="f7364" fmla="*/ f5830 1 f2938"/>
                <a:gd name="f7365" fmla="*/ f5831 1 f2938"/>
                <a:gd name="f7366" fmla="*/ f5832 1 f2938"/>
                <a:gd name="f7367" fmla="*/ f5833 1 f2938"/>
                <a:gd name="f7368" fmla="*/ f5834 1 f2939"/>
                <a:gd name="f7369" fmla="*/ f5835 1 f2939"/>
                <a:gd name="f7370" fmla="*/ f5836 1 f2938"/>
                <a:gd name="f7371" fmla="*/ f5837 1 f2938"/>
                <a:gd name="f7372" fmla="*/ f5838 1 f2938"/>
                <a:gd name="f7373" fmla="*/ f5839 1 f2938"/>
                <a:gd name="f7374" fmla="*/ f5840 1 f2938"/>
                <a:gd name="f7375" fmla="*/ f5841 1 f2938"/>
                <a:gd name="f7376" fmla="*/ f5842 1 f2938"/>
                <a:gd name="f7377" fmla="*/ f5843 1 f2938"/>
                <a:gd name="f7378" fmla="*/ f5844 1 f2938"/>
                <a:gd name="f7379" fmla="*/ f5845 1 f2938"/>
                <a:gd name="f7380" fmla="*/ f5846 1 f2939"/>
                <a:gd name="f7381" fmla="*/ f5847 1 f2938"/>
                <a:gd name="f7382" fmla="*/ f5848 1 f2939"/>
                <a:gd name="f7383" fmla="*/ f5849 1 f2938"/>
                <a:gd name="f7384" fmla="*/ f5850 1 f2938"/>
                <a:gd name="f7385" fmla="*/ f5851 1 f2939"/>
                <a:gd name="f7386" fmla="*/ f5852 1 f2938"/>
                <a:gd name="f7387" fmla="*/ f5853 1 f2938"/>
                <a:gd name="f7388" fmla="*/ f5854 1 f2938"/>
                <a:gd name="f7389" fmla="*/ f5855 1 f2938"/>
                <a:gd name="f7390" fmla="*/ f5856 1 f2938"/>
                <a:gd name="f7391" fmla="*/ f5857 1 f2939"/>
                <a:gd name="f7392" fmla="*/ f5858 1 f2939"/>
                <a:gd name="f7393" fmla="*/ f5859 1 f2938"/>
                <a:gd name="f7394" fmla="*/ f5860 1 f2938"/>
                <a:gd name="f7395" fmla="*/ f5861 1 f2938"/>
                <a:gd name="f7396" fmla="*/ f5862 1 f2938"/>
                <a:gd name="f7397" fmla="*/ f5863 1 f2938"/>
                <a:gd name="f7398" fmla="*/ f5864 1 f2938"/>
                <a:gd name="f7399" fmla="*/ f5865 1 f2938"/>
                <a:gd name="f7400" fmla="*/ f5866 1 f2938"/>
                <a:gd name="f7401" fmla="*/ f5867 1 f2938"/>
                <a:gd name="f7402" fmla="*/ f5868 1 f2938"/>
                <a:gd name="f7403" fmla="*/ f5869 1 f2938"/>
                <a:gd name="f7404" fmla="*/ f5870 1 f2939"/>
                <a:gd name="f7405" fmla="*/ f5871 1 f2938"/>
                <a:gd name="f7406" fmla="*/ f5872 1 f2938"/>
                <a:gd name="f7407" fmla="*/ f5873 1 f2938"/>
                <a:gd name="f7408" fmla="*/ f5874 1 f2938"/>
                <a:gd name="f7409" fmla="*/ f5875 1 f2938"/>
                <a:gd name="f7410" fmla="*/ f5876 1 f2938"/>
                <a:gd name="f7411" fmla="*/ f5877 1 f2939"/>
                <a:gd name="f7412" fmla="*/ f5878 1 f2939"/>
                <a:gd name="f7413" fmla="*/ f5879 1 f2939"/>
                <a:gd name="f7414" fmla="*/ f5880 1 f2938"/>
                <a:gd name="f7415" fmla="*/ f5881 1 f2938"/>
                <a:gd name="f7416" fmla="*/ f5882 1 f2938"/>
                <a:gd name="f7417" fmla="*/ f5883 1 f2939"/>
                <a:gd name="f7418" fmla="*/ f5884 1 f2938"/>
                <a:gd name="f7419" fmla="*/ f5885 1 f2939"/>
                <a:gd name="f7420" fmla="*/ f5886 1 f2939"/>
                <a:gd name="f7421" fmla="*/ f5887 1 f2938"/>
                <a:gd name="f7422" fmla="*/ f5888 1 f2939"/>
                <a:gd name="f7423" fmla="*/ f5889 1 f2938"/>
                <a:gd name="f7424" fmla="*/ f5890 1 f2939"/>
                <a:gd name="f7425" fmla="*/ f5891 1 f2939"/>
                <a:gd name="f7426" fmla="*/ f5892 1 f2938"/>
                <a:gd name="f7427" fmla="*/ f5893 1 f2938"/>
                <a:gd name="f7428" fmla="*/ f5894 1 f2938"/>
                <a:gd name="f7429" fmla="*/ f5895 1 f2938"/>
                <a:gd name="f7430" fmla="*/ f5896 1 f2939"/>
                <a:gd name="f7431" fmla="*/ f5897 1 f2939"/>
                <a:gd name="f7432" fmla="*/ f5898 1 f2939"/>
                <a:gd name="f7433" fmla="*/ f5899 1 f2938"/>
                <a:gd name="f7434" fmla="*/ f5900 1 f2938"/>
                <a:gd name="f7435" fmla="*/ f5901 1 f2938"/>
                <a:gd name="f7436" fmla="*/ f5902 1 f2938"/>
                <a:gd name="f7437" fmla="*/ f5903 1 f2938"/>
                <a:gd name="f7438" fmla="*/ f5904 1 f2938"/>
                <a:gd name="f7439" fmla="*/ f5905 1 f2938"/>
                <a:gd name="f7440" fmla="*/ f5906 1 f2938"/>
                <a:gd name="f7441" fmla="*/ f5907 1 f2938"/>
                <a:gd name="f7442" fmla="*/ f5908 1 f2939"/>
                <a:gd name="f7443" fmla="*/ f5909 1 f2938"/>
                <a:gd name="f7444" fmla="*/ f5910 1 f2939"/>
                <a:gd name="f7445" fmla="*/ f5911 1 f2939"/>
                <a:gd name="f7446" fmla="*/ f5912 1 f2938"/>
                <a:gd name="f7447" fmla="*/ f5913 1 f2938"/>
                <a:gd name="f7448" fmla="*/ f5914 1 f2938"/>
                <a:gd name="f7449" fmla="*/ f5915 1 f2938"/>
                <a:gd name="f7450" fmla="*/ f5916 1 f2938"/>
                <a:gd name="f7451" fmla="*/ f5917 1 f2938"/>
                <a:gd name="f7452" fmla="*/ f5918 1 f2939"/>
                <a:gd name="f7453" fmla="*/ f5919 1 f2938"/>
                <a:gd name="f7454" fmla="*/ f5920 1 f2939"/>
                <a:gd name="f7455" fmla="*/ f5921 1 f2938"/>
                <a:gd name="f7456" fmla="*/ f5922 1 f2938"/>
                <a:gd name="f7457" fmla="*/ f5923 1 f2938"/>
                <a:gd name="f7458" fmla="*/ f5924 1 f2938"/>
                <a:gd name="f7459" fmla="*/ f5925 1 f2939"/>
                <a:gd name="f7460" fmla="*/ f5926 1 f2939"/>
                <a:gd name="f7461" fmla="*/ f5927 1 f2939"/>
                <a:gd name="f7462" fmla="*/ f5928 1 f2938"/>
                <a:gd name="f7463" fmla="*/ f5929 1 f2938"/>
                <a:gd name="f7464" fmla="*/ f5930 1 f2938"/>
                <a:gd name="f7465" fmla="*/ f5931 1 f2938"/>
                <a:gd name="f7466" fmla="*/ f5932 1 f2939"/>
                <a:gd name="f7467" fmla="*/ f5933 1 f2938"/>
                <a:gd name="f7468" fmla="*/ f5934 1 f2938"/>
                <a:gd name="f7469" fmla="*/ f5935 1 f2939"/>
                <a:gd name="f7470" fmla="*/ f5936 1 f2938"/>
                <a:gd name="f7471" fmla="*/ f5937 1 f2938"/>
                <a:gd name="f7472" fmla="*/ f5938 1 f2938"/>
                <a:gd name="f7473" fmla="*/ f5939 1 f2938"/>
                <a:gd name="f7474" fmla="*/ f5940 1 f2939"/>
                <a:gd name="f7475" fmla="*/ f5941 1 f2938"/>
                <a:gd name="f7476" fmla="*/ f5942 1 f2938"/>
                <a:gd name="f7477" fmla="*/ f5943 1 f2939"/>
                <a:gd name="f7478" fmla="*/ f5944 1 f2938"/>
                <a:gd name="f7479" fmla="*/ f5945 1 f2938"/>
                <a:gd name="f7480" fmla="*/ f5946 1 f2938"/>
                <a:gd name="f7481" fmla="*/ f5947 1 f2938"/>
                <a:gd name="f7482" fmla="*/ f5948 1 f2938"/>
                <a:gd name="f7483" fmla="*/ f5949 1 f2938"/>
                <a:gd name="f7484" fmla="*/ f5950 1 f2938"/>
                <a:gd name="f7485" fmla="*/ f5951 1 f2938"/>
                <a:gd name="f7486" fmla="*/ f5952 1 f2939"/>
                <a:gd name="f7487" fmla="*/ f5953 1 f2938"/>
                <a:gd name="f7488" fmla="*/ f5954 1 f2938"/>
                <a:gd name="f7489" fmla="*/ f5955 1 f2938"/>
                <a:gd name="f7490" fmla="*/ f5956 1 f2938"/>
                <a:gd name="f7491" fmla="*/ f5957 1 f2938"/>
                <a:gd name="f7492" fmla="*/ f5958 1 f2938"/>
                <a:gd name="f7493" fmla="*/ f5959 1 f2938"/>
                <a:gd name="f7494" fmla="*/ f5960 1 f2938"/>
                <a:gd name="f7495" fmla="*/ f5961 1 f2938"/>
                <a:gd name="f7496" fmla="*/ f5962 1 f2938"/>
                <a:gd name="f7497" fmla="*/ f5963 1 f2938"/>
                <a:gd name="f7498" fmla="*/ f5964 1 f2938"/>
                <a:gd name="f7499" fmla="*/ f5965 1 f2938"/>
                <a:gd name="f7500" fmla="*/ f5966 1 f2938"/>
                <a:gd name="f7501" fmla="*/ f5967 1 f2938"/>
                <a:gd name="f7502" fmla="*/ f5968 1 f2938"/>
                <a:gd name="f7503" fmla="*/ f5969 1 f2938"/>
                <a:gd name="f7504" fmla="*/ f5970 1 f2938"/>
                <a:gd name="f7505" fmla="*/ f5971 1 f2938"/>
                <a:gd name="f7506" fmla="*/ f5972 1 f2938"/>
                <a:gd name="f7507" fmla="*/ f5973 1 f2938"/>
                <a:gd name="f7508" fmla="*/ f5974 1 f2938"/>
                <a:gd name="f7509" fmla="*/ f5975 1 f2938"/>
                <a:gd name="f7510" fmla="*/ f5976 1 f2938"/>
                <a:gd name="f7511" fmla="*/ f5977 1 f2938"/>
                <a:gd name="f7512" fmla="*/ f5978 1 f2938"/>
                <a:gd name="f7513" fmla="*/ f5979 1 f2939"/>
                <a:gd name="f7514" fmla="*/ f5980 1 f2938"/>
                <a:gd name="f7515" fmla="*/ f5981 1 f2938"/>
                <a:gd name="f7516" fmla="*/ f5982 1 f2938"/>
                <a:gd name="f7517" fmla="*/ f5983 1 f2938"/>
                <a:gd name="f7518" fmla="*/ f5984 1 f2938"/>
                <a:gd name="f7519" fmla="*/ f5985 1 f2938"/>
                <a:gd name="f7520" fmla="*/ f5986 1 f2938"/>
                <a:gd name="f7521" fmla="*/ f5987 1 f2938"/>
                <a:gd name="f7522" fmla="*/ f5988 1 f2938"/>
                <a:gd name="f7523" fmla="*/ f5989 1 f2938"/>
                <a:gd name="f7524" fmla="*/ f5990 1 f2938"/>
                <a:gd name="f7525" fmla="*/ f5991 1 f2938"/>
                <a:gd name="f7526" fmla="*/ f5992 1 f2938"/>
                <a:gd name="f7527" fmla="*/ f5993 1 f2938"/>
                <a:gd name="f7528" fmla="*/ f5994 1 f2938"/>
                <a:gd name="f7529" fmla="*/ f5995 1 f2938"/>
                <a:gd name="f7530" fmla="*/ f5996 1 f2938"/>
                <a:gd name="f7531" fmla="*/ f5997 1 f2938"/>
                <a:gd name="f7532" fmla="*/ f5998 1 f2938"/>
                <a:gd name="f7533" fmla="*/ f5999 f2933 1"/>
                <a:gd name="f7534" fmla="*/ f6000 f2933 1"/>
                <a:gd name="f7535" fmla="*/ f6002 f2934 1"/>
                <a:gd name="f7536" fmla="*/ f6001 f2934 1"/>
                <a:gd name="f7537" fmla="*/ f6004 f2933 1"/>
                <a:gd name="f7538" fmla="*/ f6005 f2934 1"/>
                <a:gd name="f7539" fmla="*/ f6006 f2933 1"/>
                <a:gd name="f7540" fmla="*/ f6007 f2934 1"/>
                <a:gd name="f7541" fmla="*/ f6008 f2934 1"/>
                <a:gd name="f7542" fmla="*/ f6009 f2933 1"/>
                <a:gd name="f7543" fmla="*/ f6010 f2933 1"/>
                <a:gd name="f7544" fmla="*/ f6011 f2934 1"/>
                <a:gd name="f7545" fmla="*/ f6012 f2933 1"/>
                <a:gd name="f7546" fmla="*/ f6013 f2934 1"/>
                <a:gd name="f7547" fmla="*/ f6014 f2934 1"/>
                <a:gd name="f7548" fmla="*/ f6015 f2933 1"/>
                <a:gd name="f7549" fmla="*/ f6016 f2933 1"/>
                <a:gd name="f7550" fmla="*/ f6017 f2934 1"/>
                <a:gd name="f7551" fmla="*/ f6018 f2933 1"/>
                <a:gd name="f7552" fmla="*/ f6019 f2934 1"/>
                <a:gd name="f7553" fmla="*/ f6020 f2933 1"/>
                <a:gd name="f7554" fmla="*/ f6021 f2933 1"/>
                <a:gd name="f7555" fmla="*/ f6022 f2934 1"/>
                <a:gd name="f7556" fmla="*/ f6023 f2933 1"/>
                <a:gd name="f7557" fmla="*/ f6024 f2934 1"/>
                <a:gd name="f7558" fmla="*/ f6025 f2933 1"/>
                <a:gd name="f7559" fmla="*/ f6026 f2933 1"/>
                <a:gd name="f7560" fmla="*/ f6027 f2934 1"/>
                <a:gd name="f7561" fmla="*/ f6028 f2933 1"/>
                <a:gd name="f7562" fmla="*/ f6029 f2933 1"/>
                <a:gd name="f7563" fmla="*/ f6030 f2933 1"/>
                <a:gd name="f7564" fmla="*/ f6031 f2934 1"/>
                <a:gd name="f7565" fmla="*/ f6032 f2933 1"/>
                <a:gd name="f7566" fmla="*/ f6033 f2934 1"/>
                <a:gd name="f7567" fmla="*/ f6034 f2933 1"/>
                <a:gd name="f7568" fmla="*/ f6035 f2933 1"/>
                <a:gd name="f7569" fmla="*/ f6036 f2934 1"/>
                <a:gd name="f7570" fmla="*/ f6037 f2933 1"/>
                <a:gd name="f7571" fmla="*/ f6038 f2934 1"/>
                <a:gd name="f7572" fmla="*/ f6039 f2934 1"/>
                <a:gd name="f7573" fmla="*/ f6040 f2933 1"/>
                <a:gd name="f7574" fmla="*/ f6041 f2934 1"/>
                <a:gd name="f7575" fmla="*/ f6042 f2933 1"/>
                <a:gd name="f7576" fmla="*/ f6043 f2934 1"/>
                <a:gd name="f7577" fmla="*/ f6044 f2934 1"/>
                <a:gd name="f7578" fmla="*/ f6045 f2933 1"/>
                <a:gd name="f7579" fmla="*/ f6046 f2933 1"/>
                <a:gd name="f7580" fmla="*/ f6047 f2934 1"/>
                <a:gd name="f7581" fmla="*/ f6048 f2933 1"/>
                <a:gd name="f7582" fmla="*/ f6049 f2934 1"/>
                <a:gd name="f7583" fmla="*/ f6050 f2933 1"/>
                <a:gd name="f7584" fmla="*/ f6051 f2933 1"/>
                <a:gd name="f7585" fmla="*/ f6052 f2934 1"/>
                <a:gd name="f7586" fmla="*/ f6053 f2933 1"/>
                <a:gd name="f7587" fmla="*/ f6054 f2934 1"/>
                <a:gd name="f7588" fmla="*/ f6055 f2933 1"/>
                <a:gd name="f7589" fmla="*/ f6056 f2933 1"/>
                <a:gd name="f7590" fmla="*/ f6057 f2934 1"/>
                <a:gd name="f7591" fmla="*/ f6058 f2933 1"/>
                <a:gd name="f7592" fmla="*/ f6059 f2934 1"/>
                <a:gd name="f7593" fmla="*/ f6060 f2933 1"/>
                <a:gd name="f7594" fmla="*/ f6061 f2934 1"/>
                <a:gd name="f7595" fmla="*/ f6062 f2933 1"/>
                <a:gd name="f7596" fmla="*/ f6063 f2934 1"/>
                <a:gd name="f7597" fmla="*/ f6064 f2933 1"/>
                <a:gd name="f7598" fmla="*/ f6065 f2933 1"/>
                <a:gd name="f7599" fmla="*/ f6066 f2933 1"/>
                <a:gd name="f7600" fmla="*/ f6067 f2933 1"/>
                <a:gd name="f7601" fmla="*/ f6068 f2934 1"/>
                <a:gd name="f7602" fmla="*/ f6069 f2933 1"/>
                <a:gd name="f7603" fmla="*/ f6070 f2934 1"/>
                <a:gd name="f7604" fmla="*/ f6071 f2933 1"/>
                <a:gd name="f7605" fmla="*/ f6072 f2933 1"/>
                <a:gd name="f7606" fmla="*/ f6073 f2934 1"/>
                <a:gd name="f7607" fmla="*/ f6074 f2933 1"/>
                <a:gd name="f7608" fmla="*/ f6075 f2934 1"/>
                <a:gd name="f7609" fmla="*/ f6076 f2934 1"/>
                <a:gd name="f7610" fmla="*/ f6077 f2933 1"/>
                <a:gd name="f7611" fmla="*/ f6078 f2933 1"/>
                <a:gd name="f7612" fmla="*/ f6079 f2934 1"/>
                <a:gd name="f7613" fmla="*/ f6080 f2933 1"/>
                <a:gd name="f7614" fmla="*/ f6081 f2934 1"/>
                <a:gd name="f7615" fmla="*/ f6082 f2934 1"/>
                <a:gd name="f7616" fmla="*/ f6083 f2933 1"/>
                <a:gd name="f7617" fmla="*/ f6084 f2933 1"/>
                <a:gd name="f7618" fmla="*/ f6085 f2933 1"/>
                <a:gd name="f7619" fmla="*/ f6086 f2933 1"/>
                <a:gd name="f7620" fmla="*/ f6087 f2933 1"/>
                <a:gd name="f7621" fmla="*/ f6088 f2934 1"/>
                <a:gd name="f7622" fmla="*/ f6089 f2933 1"/>
                <a:gd name="f7623" fmla="*/ f6090 f2934 1"/>
                <a:gd name="f7624" fmla="*/ f6091 f2933 1"/>
                <a:gd name="f7625" fmla="*/ f6092 f2934 1"/>
                <a:gd name="f7626" fmla="*/ f6093 f2934 1"/>
                <a:gd name="f7627" fmla="*/ f6094 f2933 1"/>
                <a:gd name="f7628" fmla="*/ f6095 f2934 1"/>
                <a:gd name="f7629" fmla="*/ f6096 f2933 1"/>
                <a:gd name="f7630" fmla="*/ f6097 f2934 1"/>
                <a:gd name="f7631" fmla="*/ f6098 f2934 1"/>
                <a:gd name="f7632" fmla="*/ f6099 f2933 1"/>
                <a:gd name="f7633" fmla="*/ f6100 f2933 1"/>
                <a:gd name="f7634" fmla="*/ f6101 f2934 1"/>
                <a:gd name="f7635" fmla="*/ f6102 f2933 1"/>
                <a:gd name="f7636" fmla="*/ f6103 f2934 1"/>
                <a:gd name="f7637" fmla="*/ f6104 f2933 1"/>
                <a:gd name="f7638" fmla="*/ f6105 f2933 1"/>
                <a:gd name="f7639" fmla="*/ f6106 f2934 1"/>
                <a:gd name="f7640" fmla="*/ f6107 f2933 1"/>
                <a:gd name="f7641" fmla="*/ f6108 f2933 1"/>
                <a:gd name="f7642" fmla="*/ f6109 f2933 1"/>
                <a:gd name="f7643" fmla="*/ f6110 f2934 1"/>
                <a:gd name="f7644" fmla="*/ f6111 f2934 1"/>
                <a:gd name="f7645" fmla="*/ f6112 f2933 1"/>
                <a:gd name="f7646" fmla="*/ f6113 f2933 1"/>
                <a:gd name="f7647" fmla="*/ f6114 f2933 1"/>
                <a:gd name="f7648" fmla="*/ f6115 f2933 1"/>
                <a:gd name="f7649" fmla="*/ f6116 f2933 1"/>
                <a:gd name="f7650" fmla="*/ f6117 f2933 1"/>
                <a:gd name="f7651" fmla="*/ f6118 f2933 1"/>
                <a:gd name="f7652" fmla="*/ f6119 f2934 1"/>
                <a:gd name="f7653" fmla="*/ f6120 f2933 1"/>
                <a:gd name="f7654" fmla="*/ f6121 f2934 1"/>
                <a:gd name="f7655" fmla="*/ f6122 f2933 1"/>
                <a:gd name="f7656" fmla="*/ f6123 f2933 1"/>
                <a:gd name="f7657" fmla="*/ f6124 f2934 1"/>
                <a:gd name="f7658" fmla="*/ f6125 f2933 1"/>
                <a:gd name="f7659" fmla="*/ f6126 f2934 1"/>
                <a:gd name="f7660" fmla="*/ f6127 f2933 1"/>
                <a:gd name="f7661" fmla="*/ f6128 f2933 1"/>
                <a:gd name="f7662" fmla="*/ f6129 f2934 1"/>
                <a:gd name="f7663" fmla="*/ f6130 f2933 1"/>
                <a:gd name="f7664" fmla="*/ f6131 f2934 1"/>
                <a:gd name="f7665" fmla="*/ f6132 f2933 1"/>
                <a:gd name="f7666" fmla="*/ f6133 f2933 1"/>
                <a:gd name="f7667" fmla="*/ f6134 f2933 1"/>
                <a:gd name="f7668" fmla="*/ f6135 f2933 1"/>
                <a:gd name="f7669" fmla="*/ f6136 f2933 1"/>
                <a:gd name="f7670" fmla="*/ f6137 f2933 1"/>
                <a:gd name="f7671" fmla="*/ f6138 f2933 1"/>
                <a:gd name="f7672" fmla="*/ f6139 f2933 1"/>
                <a:gd name="f7673" fmla="*/ f6140 f2933 1"/>
                <a:gd name="f7674" fmla="*/ f6141 f2933 1"/>
                <a:gd name="f7675" fmla="*/ f6142 f2933 1"/>
                <a:gd name="f7676" fmla="*/ f6143 f2934 1"/>
                <a:gd name="f7677" fmla="*/ f6144 f2933 1"/>
                <a:gd name="f7678" fmla="*/ f6145 f2934 1"/>
                <a:gd name="f7679" fmla="*/ f6146 f2933 1"/>
                <a:gd name="f7680" fmla="*/ f6147 f2933 1"/>
                <a:gd name="f7681" fmla="*/ f6148 f2934 1"/>
                <a:gd name="f7682" fmla="*/ f6149 f2933 1"/>
                <a:gd name="f7683" fmla="*/ f6150 f2934 1"/>
                <a:gd name="f7684" fmla="*/ f6151 f2933 1"/>
                <a:gd name="f7685" fmla="*/ f6152 f2933 1"/>
                <a:gd name="f7686" fmla="*/ f6153 f2933 1"/>
                <a:gd name="f7687" fmla="*/ f6154 f2933 1"/>
                <a:gd name="f7688" fmla="*/ f6155 f2933 1"/>
                <a:gd name="f7689" fmla="*/ f6156 f2934 1"/>
                <a:gd name="f7690" fmla="*/ f6157 f2933 1"/>
                <a:gd name="f7691" fmla="*/ f6158 f2934 1"/>
                <a:gd name="f7692" fmla="*/ f6159 f2933 1"/>
                <a:gd name="f7693" fmla="*/ f6160 f2933 1"/>
                <a:gd name="f7694" fmla="*/ f6161 f2934 1"/>
                <a:gd name="f7695" fmla="*/ f6162 f2933 1"/>
                <a:gd name="f7696" fmla="*/ f6163 f2933 1"/>
                <a:gd name="f7697" fmla="*/ f6164 f2933 1"/>
                <a:gd name="f7698" fmla="*/ f6165 f2933 1"/>
                <a:gd name="f7699" fmla="*/ f6166 f2933 1"/>
                <a:gd name="f7700" fmla="*/ f6167 f2933 1"/>
                <a:gd name="f7701" fmla="*/ f6168 f2934 1"/>
                <a:gd name="f7702" fmla="*/ f6169 f2933 1"/>
                <a:gd name="f7703" fmla="*/ f6170 f2934 1"/>
                <a:gd name="f7704" fmla="*/ f6171 f2934 1"/>
                <a:gd name="f7705" fmla="*/ f6172 f2933 1"/>
                <a:gd name="f7706" fmla="*/ f6173 f2933 1"/>
                <a:gd name="f7707" fmla="*/ f6174 f2934 1"/>
                <a:gd name="f7708" fmla="*/ f6175 f2933 1"/>
                <a:gd name="f7709" fmla="*/ f6176 f2934 1"/>
                <a:gd name="f7710" fmla="*/ f6177 f2933 1"/>
                <a:gd name="f7711" fmla="*/ f6178 f2933 1"/>
                <a:gd name="f7712" fmla="*/ f6179 f2933 1"/>
                <a:gd name="f7713" fmla="*/ f6180 f2933 1"/>
                <a:gd name="f7714" fmla="*/ f6181 f2934 1"/>
                <a:gd name="f7715" fmla="*/ f6182 f2934 1"/>
                <a:gd name="f7716" fmla="*/ f6183 f2934 1"/>
                <a:gd name="f7717" fmla="*/ f6184 f2933 1"/>
                <a:gd name="f7718" fmla="*/ f6185 f2933 1"/>
                <a:gd name="f7719" fmla="*/ f6186 f2933 1"/>
                <a:gd name="f7720" fmla="*/ f6187 f2933 1"/>
                <a:gd name="f7721" fmla="*/ f6188 f2933 1"/>
                <a:gd name="f7722" fmla="*/ f6189 f2933 1"/>
                <a:gd name="f7723" fmla="*/ f6190 f2933 1"/>
                <a:gd name="f7724" fmla="*/ f6191 f2933 1"/>
                <a:gd name="f7725" fmla="*/ f6192 f2933 1"/>
                <a:gd name="f7726" fmla="*/ f6193 f2933 1"/>
                <a:gd name="f7727" fmla="*/ f6194 f2933 1"/>
                <a:gd name="f7728" fmla="*/ f6195 f2933 1"/>
                <a:gd name="f7729" fmla="*/ f6196 f2933 1"/>
                <a:gd name="f7730" fmla="*/ f6197 f2934 1"/>
                <a:gd name="f7731" fmla="*/ f6198 f2933 1"/>
                <a:gd name="f7732" fmla="*/ f6199 f2934 1"/>
                <a:gd name="f7733" fmla="*/ f6200 f2933 1"/>
                <a:gd name="f7734" fmla="*/ f6201 f2933 1"/>
                <a:gd name="f7735" fmla="*/ f6202 f2933 1"/>
                <a:gd name="f7736" fmla="*/ f6203 f2933 1"/>
                <a:gd name="f7737" fmla="*/ f6204 f2933 1"/>
                <a:gd name="f7738" fmla="*/ f6205 f2934 1"/>
                <a:gd name="f7739" fmla="*/ f6206 f2933 1"/>
                <a:gd name="f7740" fmla="*/ f6207 f2934 1"/>
                <a:gd name="f7741" fmla="*/ f6208 f2933 1"/>
                <a:gd name="f7742" fmla="*/ f6209 f2933 1"/>
                <a:gd name="f7743" fmla="*/ f6210 f2934 1"/>
                <a:gd name="f7744" fmla="*/ f6211 f2933 1"/>
                <a:gd name="f7745" fmla="*/ f6212 f2934 1"/>
                <a:gd name="f7746" fmla="*/ f6213 f2934 1"/>
                <a:gd name="f7747" fmla="*/ f6214 f2933 1"/>
                <a:gd name="f7748" fmla="*/ f6215 f2933 1"/>
                <a:gd name="f7749" fmla="*/ f6216 f2934 1"/>
                <a:gd name="f7750" fmla="*/ f6217 f2934 1"/>
                <a:gd name="f7751" fmla="*/ f6218 f2933 1"/>
                <a:gd name="f7752" fmla="*/ f6219 f2933 1"/>
                <a:gd name="f7753" fmla="*/ f6220 f2934 1"/>
                <a:gd name="f7754" fmla="*/ f6221 f2933 1"/>
                <a:gd name="f7755" fmla="*/ f6222 f2934 1"/>
                <a:gd name="f7756" fmla="*/ f6223 f2933 1"/>
                <a:gd name="f7757" fmla="*/ f6224 f2933 1"/>
                <a:gd name="f7758" fmla="*/ f6225 f2934 1"/>
                <a:gd name="f7759" fmla="*/ f6226 f2933 1"/>
                <a:gd name="f7760" fmla="*/ f6227 f2934 1"/>
                <a:gd name="f7761" fmla="*/ f6228 f2933 1"/>
                <a:gd name="f7762" fmla="*/ f6229 f2933 1"/>
                <a:gd name="f7763" fmla="*/ f6230 f2934 1"/>
                <a:gd name="f7764" fmla="*/ f6231 f2933 1"/>
                <a:gd name="f7765" fmla="*/ f6232 f2934 1"/>
                <a:gd name="f7766" fmla="*/ f6233 f2933 1"/>
                <a:gd name="f7767" fmla="*/ f6234 f2933 1"/>
                <a:gd name="f7768" fmla="*/ f6235 f2933 1"/>
                <a:gd name="f7769" fmla="*/ f6236 f2933 1"/>
                <a:gd name="f7770" fmla="*/ f6237 f2933 1"/>
                <a:gd name="f7771" fmla="*/ f6238 f2933 1"/>
                <a:gd name="f7772" fmla="*/ f6239 f2933 1"/>
                <a:gd name="f7773" fmla="*/ f6240 f2933 1"/>
                <a:gd name="f7774" fmla="*/ f6241 f2933 1"/>
                <a:gd name="f7775" fmla="*/ f6242 f2933 1"/>
                <a:gd name="f7776" fmla="*/ f6243 f2934 1"/>
                <a:gd name="f7777" fmla="*/ f6244 f2933 1"/>
                <a:gd name="f7778" fmla="*/ f6245 f2934 1"/>
                <a:gd name="f7779" fmla="*/ f6246 f2933 1"/>
                <a:gd name="f7780" fmla="*/ f6247 f2933 1"/>
                <a:gd name="f7781" fmla="*/ f6248 f2933 1"/>
                <a:gd name="f7782" fmla="*/ f6249 f2933 1"/>
                <a:gd name="f7783" fmla="*/ f6250 f2933 1"/>
                <a:gd name="f7784" fmla="*/ f6251 f2934 1"/>
                <a:gd name="f7785" fmla="*/ f6252 f2933 1"/>
                <a:gd name="f7786" fmla="*/ f6253 f2933 1"/>
                <a:gd name="f7787" fmla="*/ f6254 f2933 1"/>
                <a:gd name="f7788" fmla="*/ f6255 f2934 1"/>
                <a:gd name="f7789" fmla="*/ f6256 f2934 1"/>
                <a:gd name="f7790" fmla="*/ f6257 f2933 1"/>
                <a:gd name="f7791" fmla="*/ f6258 f2933 1"/>
                <a:gd name="f7792" fmla="*/ f6259 f2934 1"/>
                <a:gd name="f7793" fmla="*/ f6260 f2933 1"/>
                <a:gd name="f7794" fmla="*/ f6261 f2933 1"/>
                <a:gd name="f7795" fmla="*/ f6262 f2933 1"/>
                <a:gd name="f7796" fmla="*/ f6263 f2933 1"/>
                <a:gd name="f7797" fmla="*/ f6264 f2933 1"/>
                <a:gd name="f7798" fmla="*/ f6265 f2933 1"/>
                <a:gd name="f7799" fmla="*/ f6266 f2933 1"/>
                <a:gd name="f7800" fmla="*/ f6267 f2933 1"/>
                <a:gd name="f7801" fmla="*/ f6268 f2934 1"/>
                <a:gd name="f7802" fmla="*/ f6269 f2933 1"/>
                <a:gd name="f7803" fmla="*/ f6270 f2934 1"/>
                <a:gd name="f7804" fmla="*/ f6271 f2933 1"/>
                <a:gd name="f7805" fmla="*/ f6272 f2933 1"/>
                <a:gd name="f7806" fmla="*/ f6273 f2933 1"/>
                <a:gd name="f7807" fmla="*/ f6274 f2933 1"/>
                <a:gd name="f7808" fmla="*/ f6275 f2933 1"/>
                <a:gd name="f7809" fmla="*/ f6276 f2934 1"/>
                <a:gd name="f7810" fmla="*/ f6277 f2933 1"/>
                <a:gd name="f7811" fmla="*/ f6278 f2934 1"/>
                <a:gd name="f7812" fmla="*/ f6279 f2933 1"/>
                <a:gd name="f7813" fmla="*/ f6280 f2933 1"/>
                <a:gd name="f7814" fmla="*/ f6281 f2933 1"/>
                <a:gd name="f7815" fmla="*/ f6282 f2933 1"/>
                <a:gd name="f7816" fmla="*/ f6283 f2933 1"/>
                <a:gd name="f7817" fmla="*/ f6284 f2934 1"/>
                <a:gd name="f7818" fmla="*/ f6285 f2933 1"/>
                <a:gd name="f7819" fmla="*/ f6286 f2933 1"/>
                <a:gd name="f7820" fmla="*/ f6287 f2933 1"/>
                <a:gd name="f7821" fmla="*/ f6288 f2934 1"/>
                <a:gd name="f7822" fmla="*/ f6289 f2934 1"/>
                <a:gd name="f7823" fmla="*/ f6290 f2933 1"/>
                <a:gd name="f7824" fmla="*/ f6291 f2933 1"/>
                <a:gd name="f7825" fmla="*/ f6292 f2933 1"/>
                <a:gd name="f7826" fmla="*/ f6293 f2933 1"/>
                <a:gd name="f7827" fmla="*/ f6294 f2933 1"/>
                <a:gd name="f7828" fmla="*/ f6295 f2933 1"/>
                <a:gd name="f7829" fmla="*/ f6296 f2933 1"/>
                <a:gd name="f7830" fmla="*/ f6297 f2934 1"/>
                <a:gd name="f7831" fmla="*/ f6298 f2933 1"/>
                <a:gd name="f7832" fmla="*/ f6299 f2934 1"/>
                <a:gd name="f7833" fmla="*/ f6300 f2933 1"/>
                <a:gd name="f7834" fmla="*/ f6301 f2933 1"/>
                <a:gd name="f7835" fmla="*/ f6302 f2933 1"/>
                <a:gd name="f7836" fmla="*/ f6303 f2933 1"/>
                <a:gd name="f7837" fmla="*/ f6304 f2933 1"/>
                <a:gd name="f7838" fmla="*/ f6305 f2933 1"/>
                <a:gd name="f7839" fmla="*/ f6306 f2933 1"/>
                <a:gd name="f7840" fmla="*/ f6307 f2933 1"/>
                <a:gd name="f7841" fmla="*/ f6308 f2933 1"/>
                <a:gd name="f7842" fmla="*/ f6309 f2934 1"/>
                <a:gd name="f7843" fmla="*/ f6310 f2934 1"/>
                <a:gd name="f7844" fmla="*/ f6311 f2934 1"/>
                <a:gd name="f7845" fmla="*/ f6312 f2934 1"/>
                <a:gd name="f7846" fmla="*/ f6313 f2933 1"/>
                <a:gd name="f7847" fmla="*/ f6314 f2934 1"/>
                <a:gd name="f7848" fmla="*/ f6315 f2933 1"/>
                <a:gd name="f7849" fmla="*/ f6316 f2934 1"/>
                <a:gd name="f7850" fmla="*/ f6317 f2934 1"/>
                <a:gd name="f7851" fmla="*/ f6318 f2933 1"/>
                <a:gd name="f7852" fmla="*/ f6319 f2933 1"/>
                <a:gd name="f7853" fmla="*/ f6320 f2933 1"/>
                <a:gd name="f7854" fmla="*/ f6321 f2933 1"/>
                <a:gd name="f7855" fmla="*/ f6322 f2933 1"/>
                <a:gd name="f7856" fmla="*/ f6323 f2933 1"/>
                <a:gd name="f7857" fmla="*/ f6324 f2933 1"/>
                <a:gd name="f7858" fmla="*/ f6325 f2933 1"/>
                <a:gd name="f7859" fmla="*/ f6326 f2933 1"/>
                <a:gd name="f7860" fmla="*/ f6327 f2933 1"/>
                <a:gd name="f7861" fmla="*/ f6328 f2934 1"/>
                <a:gd name="f7862" fmla="*/ f6329 f2933 1"/>
                <a:gd name="f7863" fmla="*/ f6330 f2934 1"/>
                <a:gd name="f7864" fmla="*/ f6331 f2933 1"/>
                <a:gd name="f7865" fmla="*/ f6332 f2933 1"/>
                <a:gd name="f7866" fmla="*/ f6333 f2934 1"/>
                <a:gd name="f7867" fmla="*/ f6334 f2933 1"/>
                <a:gd name="f7868" fmla="*/ f6335 f2933 1"/>
                <a:gd name="f7869" fmla="*/ f6336 f2933 1"/>
                <a:gd name="f7870" fmla="*/ f6337 f2933 1"/>
                <a:gd name="f7871" fmla="*/ f6338 f2933 1"/>
                <a:gd name="f7872" fmla="*/ f6339 f2933 1"/>
                <a:gd name="f7873" fmla="*/ f6340 f2933 1"/>
                <a:gd name="f7874" fmla="*/ f6341 f2933 1"/>
                <a:gd name="f7875" fmla="*/ f6342 f2934 1"/>
                <a:gd name="f7876" fmla="*/ f6343 f2934 1"/>
                <a:gd name="f7877" fmla="*/ f6344 f2933 1"/>
                <a:gd name="f7878" fmla="*/ f6345 f2934 1"/>
                <a:gd name="f7879" fmla="*/ f6346 f2933 1"/>
                <a:gd name="f7880" fmla="*/ f6347 f2933 1"/>
                <a:gd name="f7881" fmla="*/ f6348 f2933 1"/>
                <a:gd name="f7882" fmla="*/ f6349 f2934 1"/>
                <a:gd name="f7883" fmla="*/ f6350 f2933 1"/>
                <a:gd name="f7884" fmla="*/ f6351 f2934 1"/>
                <a:gd name="f7885" fmla="*/ f6352 f2933 1"/>
                <a:gd name="f7886" fmla="*/ f6353 f2933 1"/>
                <a:gd name="f7887" fmla="*/ f6354 f2933 1"/>
                <a:gd name="f7888" fmla="*/ f6355 f2933 1"/>
                <a:gd name="f7889" fmla="*/ f6356 f2933 1"/>
                <a:gd name="f7890" fmla="*/ f6357 f2934 1"/>
                <a:gd name="f7891" fmla="*/ f6358 f2933 1"/>
                <a:gd name="f7892" fmla="*/ f6359 f2933 1"/>
                <a:gd name="f7893" fmla="*/ f6360 f2933 1"/>
                <a:gd name="f7894" fmla="*/ f6361 f2933 1"/>
                <a:gd name="f7895" fmla="*/ f6362 f2933 1"/>
                <a:gd name="f7896" fmla="*/ f6363 f2933 1"/>
                <a:gd name="f7897" fmla="*/ f6364 f2933 1"/>
                <a:gd name="f7898" fmla="*/ f6365 f2933 1"/>
                <a:gd name="f7899" fmla="*/ f6366 f2934 1"/>
                <a:gd name="f7900" fmla="*/ f6367 f2933 1"/>
                <a:gd name="f7901" fmla="*/ f6368 f2933 1"/>
                <a:gd name="f7902" fmla="*/ f6369 f2933 1"/>
                <a:gd name="f7903" fmla="*/ f6370 f2933 1"/>
                <a:gd name="f7904" fmla="*/ f6371 f2933 1"/>
                <a:gd name="f7905" fmla="*/ f6372 f2933 1"/>
                <a:gd name="f7906" fmla="*/ f6373 f2933 1"/>
                <a:gd name="f7907" fmla="*/ f6374 f2933 1"/>
                <a:gd name="f7908" fmla="*/ f6375 f2933 1"/>
                <a:gd name="f7909" fmla="*/ f6376 f2933 1"/>
                <a:gd name="f7910" fmla="*/ f6377 f2933 1"/>
                <a:gd name="f7911" fmla="*/ f6378 f2933 1"/>
                <a:gd name="f7912" fmla="*/ f6379 f2933 1"/>
                <a:gd name="f7913" fmla="*/ f6380 f2934 1"/>
                <a:gd name="f7914" fmla="*/ f6381 f2933 1"/>
                <a:gd name="f7915" fmla="*/ f6382 f2934 1"/>
                <a:gd name="f7916" fmla="*/ f6383 f2934 1"/>
                <a:gd name="f7917" fmla="*/ f6384 f2933 1"/>
                <a:gd name="f7918" fmla="*/ f6385 f2933 1"/>
                <a:gd name="f7919" fmla="*/ f6386 f2933 1"/>
                <a:gd name="f7920" fmla="*/ f6387 f2933 1"/>
                <a:gd name="f7921" fmla="*/ f6388 f2933 1"/>
                <a:gd name="f7922" fmla="*/ f6389 f2933 1"/>
                <a:gd name="f7923" fmla="*/ f6390 f2933 1"/>
                <a:gd name="f7924" fmla="*/ f6391 f2933 1"/>
                <a:gd name="f7925" fmla="*/ f6392 f2933 1"/>
                <a:gd name="f7926" fmla="*/ f6393 f2933 1"/>
                <a:gd name="f7927" fmla="*/ f6394 f2933 1"/>
                <a:gd name="f7928" fmla="*/ f6395 f2934 1"/>
                <a:gd name="f7929" fmla="*/ f6396 f2933 1"/>
                <a:gd name="f7930" fmla="*/ f6397 f2934 1"/>
                <a:gd name="f7931" fmla="*/ f6398 f2933 1"/>
                <a:gd name="f7932" fmla="*/ f6399 f2933 1"/>
                <a:gd name="f7933" fmla="*/ f6400 f2933 1"/>
                <a:gd name="f7934" fmla="*/ f6401 f2934 1"/>
                <a:gd name="f7935" fmla="*/ f6402 f2934 1"/>
                <a:gd name="f7936" fmla="*/ f6403 f2933 1"/>
                <a:gd name="f7937" fmla="*/ f6404 f2933 1"/>
                <a:gd name="f7938" fmla="*/ f6405 f2933 1"/>
                <a:gd name="f7939" fmla="*/ f6406 f2933 1"/>
                <a:gd name="f7940" fmla="*/ f6407 f2934 1"/>
                <a:gd name="f7941" fmla="*/ f6408 f2933 1"/>
                <a:gd name="f7942" fmla="*/ f6409 f2934 1"/>
                <a:gd name="f7943" fmla="*/ f6410 f2933 1"/>
                <a:gd name="f7944" fmla="*/ f6411 f2933 1"/>
                <a:gd name="f7945" fmla="*/ f6412 f2933 1"/>
                <a:gd name="f7946" fmla="*/ f6413 f2933 1"/>
                <a:gd name="f7947" fmla="*/ f6414 f2933 1"/>
                <a:gd name="f7948" fmla="*/ f6415 f2933 1"/>
                <a:gd name="f7949" fmla="*/ f6416 f2933 1"/>
                <a:gd name="f7950" fmla="*/ f6417 f2933 1"/>
                <a:gd name="f7951" fmla="*/ f6418 f2934 1"/>
                <a:gd name="f7952" fmla="*/ f6419 f2933 1"/>
                <a:gd name="f7953" fmla="*/ f6420 f2933 1"/>
                <a:gd name="f7954" fmla="*/ f6421 f2933 1"/>
                <a:gd name="f7955" fmla="*/ f6422 f2934 1"/>
                <a:gd name="f7956" fmla="*/ f6423 f2933 1"/>
                <a:gd name="f7957" fmla="*/ f6424 f2933 1"/>
                <a:gd name="f7958" fmla="*/ f6425 f2933 1"/>
                <a:gd name="f7959" fmla="*/ f6426 f2933 1"/>
                <a:gd name="f7960" fmla="*/ f6427 f2933 1"/>
                <a:gd name="f7961" fmla="*/ f6428 f2933 1"/>
                <a:gd name="f7962" fmla="*/ f6429 f2934 1"/>
                <a:gd name="f7963" fmla="*/ f6430 f2933 1"/>
                <a:gd name="f7964" fmla="*/ f6431 f2934 1"/>
                <a:gd name="f7965" fmla="*/ f6432 f2934 1"/>
                <a:gd name="f7966" fmla="*/ f6433 f2933 1"/>
                <a:gd name="f7967" fmla="*/ f6434 f2933 1"/>
                <a:gd name="f7968" fmla="*/ f6435 f2934 1"/>
                <a:gd name="f7969" fmla="*/ f6436 f2933 1"/>
                <a:gd name="f7970" fmla="*/ f6437 f2934 1"/>
                <a:gd name="f7971" fmla="*/ f6438 f2933 1"/>
                <a:gd name="f7972" fmla="*/ f6439 f2933 1"/>
                <a:gd name="f7973" fmla="*/ f6440 f2933 1"/>
                <a:gd name="f7974" fmla="*/ f6441 f2933 1"/>
                <a:gd name="f7975" fmla="*/ f6442 f2933 1"/>
                <a:gd name="f7976" fmla="*/ f6443 f2934 1"/>
                <a:gd name="f7977" fmla="*/ f6444 f2933 1"/>
                <a:gd name="f7978" fmla="*/ f6445 f2933 1"/>
                <a:gd name="f7979" fmla="*/ f6446 f2933 1"/>
                <a:gd name="f7980" fmla="*/ f6447 f2933 1"/>
                <a:gd name="f7981" fmla="*/ f6448 f2933 1"/>
                <a:gd name="f7982" fmla="*/ f6449 f2933 1"/>
                <a:gd name="f7983" fmla="*/ f6450 f2933 1"/>
                <a:gd name="f7984" fmla="*/ f6451 f2933 1"/>
                <a:gd name="f7985" fmla="*/ f6452 f2933 1"/>
                <a:gd name="f7986" fmla="*/ f6453 f2934 1"/>
                <a:gd name="f7987" fmla="*/ f6454 f2933 1"/>
                <a:gd name="f7988" fmla="*/ f6455 f2934 1"/>
                <a:gd name="f7989" fmla="*/ f6456 f2933 1"/>
                <a:gd name="f7990" fmla="*/ f6457 f2933 1"/>
                <a:gd name="f7991" fmla="*/ f6458 f2934 1"/>
                <a:gd name="f7992" fmla="*/ f6459 f2933 1"/>
                <a:gd name="f7993" fmla="*/ f6460 f2933 1"/>
                <a:gd name="f7994" fmla="*/ f6461 f2933 1"/>
                <a:gd name="f7995" fmla="*/ f6462 f2934 1"/>
                <a:gd name="f7996" fmla="*/ f6463 f2933 1"/>
                <a:gd name="f7997" fmla="*/ f6464 f2933 1"/>
                <a:gd name="f7998" fmla="*/ f6465 f2933 1"/>
                <a:gd name="f7999" fmla="*/ f6466 f2933 1"/>
                <a:gd name="f8000" fmla="*/ f6467 f2933 1"/>
                <a:gd name="f8001" fmla="*/ f6468 f2934 1"/>
                <a:gd name="f8002" fmla="*/ f6469 f2933 1"/>
                <a:gd name="f8003" fmla="*/ f6470 f2934 1"/>
                <a:gd name="f8004" fmla="*/ f6471 f2934 1"/>
                <a:gd name="f8005" fmla="*/ f6472 f2933 1"/>
                <a:gd name="f8006" fmla="*/ f6473 f2933 1"/>
                <a:gd name="f8007" fmla="*/ f6474 f2933 1"/>
                <a:gd name="f8008" fmla="*/ f6475 f2933 1"/>
                <a:gd name="f8009" fmla="*/ f6476 f2933 1"/>
                <a:gd name="f8010" fmla="*/ f6477 f2933 1"/>
                <a:gd name="f8011" fmla="*/ f6478 f2933 1"/>
                <a:gd name="f8012" fmla="*/ f6479 f2933 1"/>
                <a:gd name="f8013" fmla="*/ f6480 f2934 1"/>
                <a:gd name="f8014" fmla="*/ f6481 f2933 1"/>
                <a:gd name="f8015" fmla="*/ f6482 f2934 1"/>
                <a:gd name="f8016" fmla="*/ f6483 f2933 1"/>
                <a:gd name="f8017" fmla="*/ f6484 f2933 1"/>
                <a:gd name="f8018" fmla="*/ f6485 f2933 1"/>
                <a:gd name="f8019" fmla="*/ f6486 f2933 1"/>
                <a:gd name="f8020" fmla="*/ f6487 f2933 1"/>
                <a:gd name="f8021" fmla="*/ f6488 f2933 1"/>
                <a:gd name="f8022" fmla="*/ f6489 f2933 1"/>
                <a:gd name="f8023" fmla="*/ f6490 f2934 1"/>
                <a:gd name="f8024" fmla="*/ f6491 f2934 1"/>
                <a:gd name="f8025" fmla="*/ f6492 f2933 1"/>
                <a:gd name="f8026" fmla="*/ f6493 f2933 1"/>
                <a:gd name="f8027" fmla="*/ f6494 f2933 1"/>
                <a:gd name="f8028" fmla="*/ f6495 f2933 1"/>
                <a:gd name="f8029" fmla="*/ f6496 f2933 1"/>
                <a:gd name="f8030" fmla="*/ f6497 f2933 1"/>
                <a:gd name="f8031" fmla="*/ f6498 f2934 1"/>
                <a:gd name="f8032" fmla="*/ f6499 f2933 1"/>
                <a:gd name="f8033" fmla="*/ f6500 f2934 1"/>
                <a:gd name="f8034" fmla="*/ f6501 f2934 1"/>
                <a:gd name="f8035" fmla="*/ f6502 f2933 1"/>
                <a:gd name="f8036" fmla="*/ f6503 f2934 1"/>
                <a:gd name="f8037" fmla="*/ f6504 f2933 1"/>
                <a:gd name="f8038" fmla="*/ f6505 f2934 1"/>
                <a:gd name="f8039" fmla="*/ f6506 f2933 1"/>
                <a:gd name="f8040" fmla="*/ f6507 f2933 1"/>
                <a:gd name="f8041" fmla="*/ f6508 f2933 1"/>
                <a:gd name="f8042" fmla="*/ f6509 f2933 1"/>
                <a:gd name="f8043" fmla="*/ f6510 f2933 1"/>
                <a:gd name="f8044" fmla="*/ f6511 f2933 1"/>
                <a:gd name="f8045" fmla="*/ f6512 f2933 1"/>
                <a:gd name="f8046" fmla="*/ f6513 f2934 1"/>
                <a:gd name="f8047" fmla="*/ f6514 f2933 1"/>
                <a:gd name="f8048" fmla="*/ f6515 f2934 1"/>
                <a:gd name="f8049" fmla="*/ f6516 f2933 1"/>
                <a:gd name="f8050" fmla="*/ f6517 f2933 1"/>
                <a:gd name="f8051" fmla="*/ f6518 f2934 1"/>
                <a:gd name="f8052" fmla="*/ f6519 f2933 1"/>
                <a:gd name="f8053" fmla="*/ f6520 f2933 1"/>
                <a:gd name="f8054" fmla="*/ f6521 f2933 1"/>
                <a:gd name="f8055" fmla="*/ f6522 f2933 1"/>
                <a:gd name="f8056" fmla="*/ f6523 f2933 1"/>
                <a:gd name="f8057" fmla="*/ f6524 f2933 1"/>
                <a:gd name="f8058" fmla="*/ f6525 f2933 1"/>
                <a:gd name="f8059" fmla="*/ f6526 f2933 1"/>
                <a:gd name="f8060" fmla="*/ f6527 f2933 1"/>
                <a:gd name="f8061" fmla="*/ f6528 f2933 1"/>
                <a:gd name="f8062" fmla="*/ f6529 f2933 1"/>
                <a:gd name="f8063" fmla="*/ f6530 f2934 1"/>
                <a:gd name="f8064" fmla="*/ f6531 f2933 1"/>
                <a:gd name="f8065" fmla="*/ f6532 f2933 1"/>
                <a:gd name="f8066" fmla="*/ f6533 f2933 1"/>
                <a:gd name="f8067" fmla="*/ f6534 f2934 1"/>
                <a:gd name="f8068" fmla="*/ f6535 f2934 1"/>
                <a:gd name="f8069" fmla="*/ f6536 f2933 1"/>
                <a:gd name="f8070" fmla="*/ f6537 f2933 1"/>
                <a:gd name="f8071" fmla="*/ f6538 f2933 1"/>
                <a:gd name="f8072" fmla="*/ f6539 f2933 1"/>
                <a:gd name="f8073" fmla="*/ f6540 f2933 1"/>
                <a:gd name="f8074" fmla="*/ f6541 f2933 1"/>
                <a:gd name="f8075" fmla="*/ f6542 f2934 1"/>
                <a:gd name="f8076" fmla="*/ f6543 f2933 1"/>
                <a:gd name="f8077" fmla="*/ f6544 f2934 1"/>
                <a:gd name="f8078" fmla="*/ f6545 f2933 1"/>
                <a:gd name="f8079" fmla="*/ f6546 f2933 1"/>
                <a:gd name="f8080" fmla="*/ f6547 f2933 1"/>
                <a:gd name="f8081" fmla="*/ f6548 f2933 1"/>
                <a:gd name="f8082" fmla="*/ f6549 f2933 1"/>
                <a:gd name="f8083" fmla="*/ f6550 f2933 1"/>
                <a:gd name="f8084" fmla="*/ f6551 f2933 1"/>
                <a:gd name="f8085" fmla="*/ f6552 f2933 1"/>
                <a:gd name="f8086" fmla="*/ f6553 f2933 1"/>
                <a:gd name="f8087" fmla="*/ f6554 f2934 1"/>
                <a:gd name="f8088" fmla="*/ f6555 f2934 1"/>
                <a:gd name="f8089" fmla="*/ f6556 f2933 1"/>
                <a:gd name="f8090" fmla="*/ f6557 f2933 1"/>
                <a:gd name="f8091" fmla="*/ f6558 f2933 1"/>
                <a:gd name="f8092" fmla="*/ f6559 f2933 1"/>
                <a:gd name="f8093" fmla="*/ f6560 f2934 1"/>
                <a:gd name="f8094" fmla="*/ f6561 f2933 1"/>
                <a:gd name="f8095" fmla="*/ f6562 f2934 1"/>
                <a:gd name="f8096" fmla="*/ f6563 f2934 1"/>
                <a:gd name="f8097" fmla="*/ f6564 f2933 1"/>
                <a:gd name="f8098" fmla="*/ f6565 f2933 1"/>
                <a:gd name="f8099" fmla="*/ f6566 f2934 1"/>
                <a:gd name="f8100" fmla="*/ f6567 f2933 1"/>
                <a:gd name="f8101" fmla="*/ f6568 f2934 1"/>
                <a:gd name="f8102" fmla="*/ f6569 f2934 1"/>
                <a:gd name="f8103" fmla="*/ f6570 f2933 1"/>
                <a:gd name="f8104" fmla="*/ f6571 f2933 1"/>
                <a:gd name="f8105" fmla="*/ f6572 f2934 1"/>
                <a:gd name="f8106" fmla="*/ f6573 f2934 1"/>
                <a:gd name="f8107" fmla="*/ f6574 f2933 1"/>
                <a:gd name="f8108" fmla="*/ f6575 f2933 1"/>
                <a:gd name="f8109" fmla="*/ f6576 f2934 1"/>
                <a:gd name="f8110" fmla="*/ f6577 f2933 1"/>
                <a:gd name="f8111" fmla="*/ f6578 f2934 1"/>
                <a:gd name="f8112" fmla="*/ f6579 f2933 1"/>
                <a:gd name="f8113" fmla="*/ f6580 f2933 1"/>
                <a:gd name="f8114" fmla="*/ f6581 f2933 1"/>
                <a:gd name="f8115" fmla="*/ f6582 f2933 1"/>
                <a:gd name="f8116" fmla="*/ f6583 f2933 1"/>
                <a:gd name="f8117" fmla="*/ f6584 f2934 1"/>
                <a:gd name="f8118" fmla="*/ f6585 f2933 1"/>
                <a:gd name="f8119" fmla="*/ f6586 f2934 1"/>
                <a:gd name="f8120" fmla="*/ f6587 f2933 1"/>
                <a:gd name="f8121" fmla="*/ f6588 f2933 1"/>
                <a:gd name="f8122" fmla="*/ f6589 f2933 1"/>
                <a:gd name="f8123" fmla="*/ f6590 f2934 1"/>
                <a:gd name="f8124" fmla="*/ f6591 f2933 1"/>
                <a:gd name="f8125" fmla="*/ f6592 f2934 1"/>
                <a:gd name="f8126" fmla="*/ f6593 f2933 1"/>
                <a:gd name="f8127" fmla="*/ f6594 f2933 1"/>
                <a:gd name="f8128" fmla="*/ f6595 f2934 1"/>
                <a:gd name="f8129" fmla="*/ f6596 f2933 1"/>
                <a:gd name="f8130" fmla="*/ f6597 f2934 1"/>
                <a:gd name="f8131" fmla="*/ f6598 f2934 1"/>
                <a:gd name="f8132" fmla="*/ f6599 f2933 1"/>
                <a:gd name="f8133" fmla="*/ f6600 f2933 1"/>
                <a:gd name="f8134" fmla="*/ f6601 f2933 1"/>
                <a:gd name="f8135" fmla="*/ f6602 f2934 1"/>
                <a:gd name="f8136" fmla="*/ f6603 f2933 1"/>
                <a:gd name="f8137" fmla="*/ f6604 f2934 1"/>
                <a:gd name="f8138" fmla="*/ f6605 f2933 1"/>
                <a:gd name="f8139" fmla="*/ f6606 f2933 1"/>
                <a:gd name="f8140" fmla="*/ f6607 f2933 1"/>
                <a:gd name="f8141" fmla="*/ f6608 f2933 1"/>
                <a:gd name="f8142" fmla="*/ f6609 f2933 1"/>
                <a:gd name="f8143" fmla="*/ f6610 f2933 1"/>
                <a:gd name="f8144" fmla="*/ f6611 f2933 1"/>
                <a:gd name="f8145" fmla="*/ f6612 f2934 1"/>
                <a:gd name="f8146" fmla="*/ f6613 f2933 1"/>
                <a:gd name="f8147" fmla="*/ f6614 f2933 1"/>
                <a:gd name="f8148" fmla="*/ f6615 f2933 1"/>
                <a:gd name="f8149" fmla="*/ f6616 f2933 1"/>
                <a:gd name="f8150" fmla="*/ f6617 f2933 1"/>
                <a:gd name="f8151" fmla="*/ f6618 f2933 1"/>
                <a:gd name="f8152" fmla="*/ f6619 f2933 1"/>
                <a:gd name="f8153" fmla="*/ f6620 f2934 1"/>
                <a:gd name="f8154" fmla="*/ f6621 f2933 1"/>
                <a:gd name="f8155" fmla="*/ f6622 f2934 1"/>
                <a:gd name="f8156" fmla="*/ f6623 f2933 1"/>
                <a:gd name="f8157" fmla="*/ f6624 f2933 1"/>
                <a:gd name="f8158" fmla="*/ f6625 f2934 1"/>
                <a:gd name="f8159" fmla="*/ f6626 f2933 1"/>
                <a:gd name="f8160" fmla="*/ f6627 f2933 1"/>
                <a:gd name="f8161" fmla="*/ f6628 f2933 1"/>
                <a:gd name="f8162" fmla="*/ f6629 f2934 1"/>
                <a:gd name="f8163" fmla="*/ f6630 f2933 1"/>
                <a:gd name="f8164" fmla="*/ f6631 f2933 1"/>
                <a:gd name="f8165" fmla="*/ f6632 f2934 1"/>
                <a:gd name="f8166" fmla="*/ f6633 f2934 1"/>
                <a:gd name="f8167" fmla="*/ f6634 f2934 1"/>
                <a:gd name="f8168" fmla="*/ f6635 f2934 1"/>
                <a:gd name="f8169" fmla="*/ f6636 f2933 1"/>
                <a:gd name="f8170" fmla="*/ f6637 f2933 1"/>
                <a:gd name="f8171" fmla="*/ f6638 f2933 1"/>
                <a:gd name="f8172" fmla="*/ f6639 f2934 1"/>
                <a:gd name="f8173" fmla="*/ f6640 f2933 1"/>
                <a:gd name="f8174" fmla="*/ f6641 f2934 1"/>
                <a:gd name="f8175" fmla="*/ f6642 f2933 1"/>
                <a:gd name="f8176" fmla="*/ f6643 f2933 1"/>
                <a:gd name="f8177" fmla="*/ f6644 f2933 1"/>
                <a:gd name="f8178" fmla="*/ f6645 f2934 1"/>
                <a:gd name="f8179" fmla="*/ f6646 f2933 1"/>
                <a:gd name="f8180" fmla="*/ f6647 f2934 1"/>
                <a:gd name="f8181" fmla="*/ f6648 f2933 1"/>
                <a:gd name="f8182" fmla="*/ f6649 f2934 1"/>
                <a:gd name="f8183" fmla="*/ f6650 f2933 1"/>
                <a:gd name="f8184" fmla="*/ f6651 f2933 1"/>
                <a:gd name="f8185" fmla="*/ f6652 f2934 1"/>
                <a:gd name="f8186" fmla="*/ f6653 f2933 1"/>
                <a:gd name="f8187" fmla="*/ f6654 f2934 1"/>
                <a:gd name="f8188" fmla="*/ f6655 f2933 1"/>
                <a:gd name="f8189" fmla="*/ f6656 f2933 1"/>
                <a:gd name="f8190" fmla="*/ f6657 f2933 1"/>
                <a:gd name="f8191" fmla="*/ f6658 f2933 1"/>
                <a:gd name="f8192" fmla="*/ f6659 f2933 1"/>
                <a:gd name="f8193" fmla="*/ f6660 f2934 1"/>
                <a:gd name="f8194" fmla="*/ f6661 f2933 1"/>
                <a:gd name="f8195" fmla="*/ f6662 f2933 1"/>
                <a:gd name="f8196" fmla="*/ f6663 f2933 1"/>
                <a:gd name="f8197" fmla="*/ f6664 f2933 1"/>
                <a:gd name="f8198" fmla="*/ f6665 f2933 1"/>
                <a:gd name="f8199" fmla="*/ f6666 f2934 1"/>
                <a:gd name="f8200" fmla="*/ f6667 f2934 1"/>
                <a:gd name="f8201" fmla="*/ f6668 f2933 1"/>
                <a:gd name="f8202" fmla="*/ f6669 f2933 1"/>
                <a:gd name="f8203" fmla="*/ f6670 f2933 1"/>
                <a:gd name="f8204" fmla="*/ f6671 f2934 1"/>
                <a:gd name="f8205" fmla="*/ f6672 f2934 1"/>
                <a:gd name="f8206" fmla="*/ f6673 f2934 1"/>
                <a:gd name="f8207" fmla="*/ f6674 f2933 1"/>
                <a:gd name="f8208" fmla="*/ f6675 f2933 1"/>
                <a:gd name="f8209" fmla="*/ f6676 f2933 1"/>
                <a:gd name="f8210" fmla="*/ f6677 f2933 1"/>
                <a:gd name="f8211" fmla="*/ f6678 f2933 1"/>
                <a:gd name="f8212" fmla="*/ f6679 f2933 1"/>
                <a:gd name="f8213" fmla="*/ f6680 f2933 1"/>
                <a:gd name="f8214" fmla="*/ f6681 f2933 1"/>
                <a:gd name="f8215" fmla="*/ f6682 f2933 1"/>
                <a:gd name="f8216" fmla="*/ f6683 f2934 1"/>
                <a:gd name="f8217" fmla="*/ f6684 f2933 1"/>
                <a:gd name="f8218" fmla="*/ f6685 f2933 1"/>
                <a:gd name="f8219" fmla="*/ f6686 f2934 1"/>
                <a:gd name="f8220" fmla="*/ f6687 f2933 1"/>
                <a:gd name="f8221" fmla="*/ f6688 f2933 1"/>
                <a:gd name="f8222" fmla="*/ f6689 f2933 1"/>
                <a:gd name="f8223" fmla="*/ f6690 f2934 1"/>
                <a:gd name="f8224" fmla="*/ f6691 f2933 1"/>
                <a:gd name="f8225" fmla="*/ f6692 f2934 1"/>
                <a:gd name="f8226" fmla="*/ f6693 f2934 1"/>
                <a:gd name="f8227" fmla="*/ f6694 f2933 1"/>
                <a:gd name="f8228" fmla="*/ f6695 f2933 1"/>
                <a:gd name="f8229" fmla="*/ f6696 f2933 1"/>
                <a:gd name="f8230" fmla="*/ f6697 f2934 1"/>
                <a:gd name="f8231" fmla="*/ f6698 f2934 1"/>
                <a:gd name="f8232" fmla="*/ f6699 f2934 1"/>
                <a:gd name="f8233" fmla="*/ f6700 f2934 1"/>
                <a:gd name="f8234" fmla="*/ f6701 f2934 1"/>
                <a:gd name="f8235" fmla="*/ f6702 f2933 1"/>
                <a:gd name="f8236" fmla="*/ f6703 f2933 1"/>
                <a:gd name="f8237" fmla="*/ f6704 f2933 1"/>
                <a:gd name="f8238" fmla="*/ f6705 f2934 1"/>
                <a:gd name="f8239" fmla="*/ f6706 f2934 1"/>
                <a:gd name="f8240" fmla="*/ f6707 f2933 1"/>
                <a:gd name="f8241" fmla="*/ f6708 f2934 1"/>
                <a:gd name="f8242" fmla="*/ f6709 f2933 1"/>
                <a:gd name="f8243" fmla="*/ f6710 f2934 1"/>
                <a:gd name="f8244" fmla="*/ f6711 f2933 1"/>
                <a:gd name="f8245" fmla="*/ f6712 f2933 1"/>
                <a:gd name="f8246" fmla="*/ f6713 f2933 1"/>
                <a:gd name="f8247" fmla="*/ f6714 f2933 1"/>
                <a:gd name="f8248" fmla="*/ f6715 f2934 1"/>
                <a:gd name="f8249" fmla="*/ f6716 f2933 1"/>
                <a:gd name="f8250" fmla="*/ f6717 f2933 1"/>
                <a:gd name="f8251" fmla="*/ f6718 f2934 1"/>
                <a:gd name="f8252" fmla="*/ f6719 f2934 1"/>
                <a:gd name="f8253" fmla="*/ f6720 f2933 1"/>
                <a:gd name="f8254" fmla="*/ f6721 f2933 1"/>
                <a:gd name="f8255" fmla="*/ f6722 f2934 1"/>
                <a:gd name="f8256" fmla="*/ f6723 f2933 1"/>
                <a:gd name="f8257" fmla="*/ f6724 f2933 1"/>
                <a:gd name="f8258" fmla="*/ f6725 f2933 1"/>
                <a:gd name="f8259" fmla="*/ f6726 f2933 1"/>
                <a:gd name="f8260" fmla="*/ f6727 f2934 1"/>
                <a:gd name="f8261" fmla="*/ f6728 f2934 1"/>
                <a:gd name="f8262" fmla="*/ f6729 f2933 1"/>
                <a:gd name="f8263" fmla="*/ f6730 f2934 1"/>
                <a:gd name="f8264" fmla="*/ f6731 f2933 1"/>
                <a:gd name="f8265" fmla="*/ f6732 f2934 1"/>
                <a:gd name="f8266" fmla="*/ f6733 f2933 1"/>
                <a:gd name="f8267" fmla="*/ f6734 f2933 1"/>
                <a:gd name="f8268" fmla="*/ f6735 f2934 1"/>
                <a:gd name="f8269" fmla="*/ f6736 f2933 1"/>
                <a:gd name="f8270" fmla="*/ f6737 f2934 1"/>
                <a:gd name="f8271" fmla="*/ f6738 f2933 1"/>
                <a:gd name="f8272" fmla="*/ f6739 f2933 1"/>
                <a:gd name="f8273" fmla="*/ f6740 f2933 1"/>
                <a:gd name="f8274" fmla="*/ f6741 f2934 1"/>
                <a:gd name="f8275" fmla="*/ f6742 f2933 1"/>
                <a:gd name="f8276" fmla="*/ f6743 f2933 1"/>
                <a:gd name="f8277" fmla="*/ f6744 f2934 1"/>
                <a:gd name="f8278" fmla="*/ f6745 f2933 1"/>
                <a:gd name="f8279" fmla="*/ f6746 f2933 1"/>
                <a:gd name="f8280" fmla="*/ f6747 f2934 1"/>
                <a:gd name="f8281" fmla="*/ f6748 f2933 1"/>
                <a:gd name="f8282" fmla="*/ f6749 f2933 1"/>
                <a:gd name="f8283" fmla="*/ f6750 f2933 1"/>
                <a:gd name="f8284" fmla="*/ f6751 f2933 1"/>
                <a:gd name="f8285" fmla="*/ f6752 f2933 1"/>
                <a:gd name="f8286" fmla="*/ f6753 f2933 1"/>
                <a:gd name="f8287" fmla="*/ f6754 f2934 1"/>
                <a:gd name="f8288" fmla="*/ f6755 f2934 1"/>
                <a:gd name="f8289" fmla="*/ f6756 f2933 1"/>
                <a:gd name="f8290" fmla="*/ f6757 f2934 1"/>
                <a:gd name="f8291" fmla="*/ f6758 f2934 1"/>
                <a:gd name="f8292" fmla="*/ f6759 f2933 1"/>
                <a:gd name="f8293" fmla="*/ f6760 f2933 1"/>
                <a:gd name="f8294" fmla="*/ f6761 f2933 1"/>
                <a:gd name="f8295" fmla="*/ f6762 f2934 1"/>
                <a:gd name="f8296" fmla="*/ f6763 f2933 1"/>
                <a:gd name="f8297" fmla="*/ f6764 f2934 1"/>
                <a:gd name="f8298" fmla="*/ f6765 f2933 1"/>
                <a:gd name="f8299" fmla="*/ f6766 f2933 1"/>
                <a:gd name="f8300" fmla="*/ f6767 f2933 1"/>
                <a:gd name="f8301" fmla="*/ f6768 f2934 1"/>
                <a:gd name="f8302" fmla="*/ f6769 f2933 1"/>
                <a:gd name="f8303" fmla="*/ f6770 f2934 1"/>
                <a:gd name="f8304" fmla="*/ f6771 f2934 1"/>
                <a:gd name="f8305" fmla="*/ f6772 f2933 1"/>
                <a:gd name="f8306" fmla="*/ f6773 f2933 1"/>
                <a:gd name="f8307" fmla="*/ f6774 f2933 1"/>
                <a:gd name="f8308" fmla="*/ f6775 f2933 1"/>
                <a:gd name="f8309" fmla="*/ f6776 f2933 1"/>
                <a:gd name="f8310" fmla="*/ f6777 f2933 1"/>
                <a:gd name="f8311" fmla="*/ f6778 f2933 1"/>
                <a:gd name="f8312" fmla="*/ f6779 f2934 1"/>
                <a:gd name="f8313" fmla="*/ f6780 f2933 1"/>
                <a:gd name="f8314" fmla="*/ f6781 f2934 1"/>
                <a:gd name="f8315" fmla="*/ f6782 f2933 1"/>
                <a:gd name="f8316" fmla="*/ f6783 f2933 1"/>
                <a:gd name="f8317" fmla="*/ f6784 f2934 1"/>
                <a:gd name="f8318" fmla="*/ f6785 f2933 1"/>
                <a:gd name="f8319" fmla="*/ f6786 f2934 1"/>
                <a:gd name="f8320" fmla="*/ f6787 f2934 1"/>
                <a:gd name="f8321" fmla="*/ f6788 f2933 1"/>
                <a:gd name="f8322" fmla="*/ f6789 f2933 1"/>
                <a:gd name="f8323" fmla="*/ f6790 f2933 1"/>
                <a:gd name="f8324" fmla="*/ f6791 f2933 1"/>
                <a:gd name="f8325" fmla="*/ f6792 f2934 1"/>
                <a:gd name="f8326" fmla="*/ f6793 f2934 1"/>
                <a:gd name="f8327" fmla="*/ f6794 f2933 1"/>
                <a:gd name="f8328" fmla="*/ f6795 f2933 1"/>
                <a:gd name="f8329" fmla="*/ f6796 f2933 1"/>
                <a:gd name="f8330" fmla="*/ f6797 f2933 1"/>
                <a:gd name="f8331" fmla="*/ f6798 f2933 1"/>
                <a:gd name="f8332" fmla="*/ f6799 f2934 1"/>
                <a:gd name="f8333" fmla="*/ f6800 f2933 1"/>
                <a:gd name="f8334" fmla="*/ f6801 f2933 1"/>
                <a:gd name="f8335" fmla="*/ f6802 f2933 1"/>
                <a:gd name="f8336" fmla="*/ f6803 f2933 1"/>
                <a:gd name="f8337" fmla="*/ f6804 f2934 1"/>
                <a:gd name="f8338" fmla="*/ f6805 f2933 1"/>
                <a:gd name="f8339" fmla="*/ f6806 f2933 1"/>
                <a:gd name="f8340" fmla="*/ f6807 f2933 1"/>
                <a:gd name="f8341" fmla="*/ f6808 f2933 1"/>
                <a:gd name="f8342" fmla="*/ f6809 f2933 1"/>
                <a:gd name="f8343" fmla="*/ f6810 f2934 1"/>
                <a:gd name="f8344" fmla="*/ f6811 f2933 1"/>
                <a:gd name="f8345" fmla="*/ f6812 f2934 1"/>
                <a:gd name="f8346" fmla="*/ f6813 f2933 1"/>
                <a:gd name="f8347" fmla="*/ f6814 f2934 1"/>
                <a:gd name="f8348" fmla="*/ f6815 f2933 1"/>
                <a:gd name="f8349" fmla="*/ f6816 f2933 1"/>
                <a:gd name="f8350" fmla="*/ f6817 f2933 1"/>
                <a:gd name="f8351" fmla="*/ f6818 f2934 1"/>
                <a:gd name="f8352" fmla="*/ f6819 f2933 1"/>
                <a:gd name="f8353" fmla="*/ f6820 f2934 1"/>
                <a:gd name="f8354" fmla="*/ f6821 f2933 1"/>
                <a:gd name="f8355" fmla="*/ f6822 f2933 1"/>
                <a:gd name="f8356" fmla="*/ f6823 f2933 1"/>
                <a:gd name="f8357" fmla="*/ f6824 f2934 1"/>
                <a:gd name="f8358" fmla="*/ f6825 f2934 1"/>
                <a:gd name="f8359" fmla="*/ f6826 f2934 1"/>
                <a:gd name="f8360" fmla="*/ f6827 f2933 1"/>
                <a:gd name="f8361" fmla="*/ f6828 f2934 1"/>
                <a:gd name="f8362" fmla="*/ f6829 f2933 1"/>
                <a:gd name="f8363" fmla="*/ f6830 f2934 1"/>
                <a:gd name="f8364" fmla="*/ f6831 f2933 1"/>
                <a:gd name="f8365" fmla="*/ f6832 f2933 1"/>
                <a:gd name="f8366" fmla="*/ f6833 f2933 1"/>
                <a:gd name="f8367" fmla="*/ f6834 f2933 1"/>
                <a:gd name="f8368" fmla="*/ f6835 f2933 1"/>
                <a:gd name="f8369" fmla="*/ f6836 f2933 1"/>
                <a:gd name="f8370" fmla="*/ f6837 f2933 1"/>
                <a:gd name="f8371" fmla="*/ f6838 f2933 1"/>
                <a:gd name="f8372" fmla="*/ f6839 f2934 1"/>
                <a:gd name="f8373" fmla="*/ f6840 f2934 1"/>
                <a:gd name="f8374" fmla="*/ f6841 f2934 1"/>
                <a:gd name="f8375" fmla="*/ f6842 f2933 1"/>
                <a:gd name="f8376" fmla="*/ f6843 f2934 1"/>
                <a:gd name="f8377" fmla="*/ f6844 f2933 1"/>
                <a:gd name="f8378" fmla="*/ f6845 f2933 1"/>
                <a:gd name="f8379" fmla="*/ f6846 f2933 1"/>
                <a:gd name="f8380" fmla="*/ f6847 f2933 1"/>
                <a:gd name="f8381" fmla="*/ f6848 f2934 1"/>
                <a:gd name="f8382" fmla="*/ f6849 f2933 1"/>
                <a:gd name="f8383" fmla="*/ f6850 f2934 1"/>
                <a:gd name="f8384" fmla="*/ f6851 f2933 1"/>
                <a:gd name="f8385" fmla="*/ f6852 f2933 1"/>
                <a:gd name="f8386" fmla="*/ f6853 f2933 1"/>
                <a:gd name="f8387" fmla="*/ f6854 f2933 1"/>
                <a:gd name="f8388" fmla="*/ f6855 f2933 1"/>
                <a:gd name="f8389" fmla="*/ f6856 f2934 1"/>
                <a:gd name="f8390" fmla="*/ f6857 f2934 1"/>
                <a:gd name="f8391" fmla="*/ f6858 f2933 1"/>
                <a:gd name="f8392" fmla="*/ f6859 f2934 1"/>
                <a:gd name="f8393" fmla="*/ f6860 f2934 1"/>
                <a:gd name="f8394" fmla="*/ f6861 f2933 1"/>
                <a:gd name="f8395" fmla="*/ f6862 f2933 1"/>
                <a:gd name="f8396" fmla="*/ f6863 f2933 1"/>
                <a:gd name="f8397" fmla="*/ f6864 f2933 1"/>
                <a:gd name="f8398" fmla="*/ f6865 f2933 1"/>
                <a:gd name="f8399" fmla="*/ f6866 f2933 1"/>
                <a:gd name="f8400" fmla="*/ f6867 f2934 1"/>
                <a:gd name="f8401" fmla="*/ f6868 f2933 1"/>
                <a:gd name="f8402" fmla="*/ f6869 f2934 1"/>
                <a:gd name="f8403" fmla="*/ f6870 f2933 1"/>
                <a:gd name="f8404" fmla="*/ f6871 f2933 1"/>
                <a:gd name="f8405" fmla="*/ f6872 f2934 1"/>
                <a:gd name="f8406" fmla="*/ f6873 f2933 1"/>
                <a:gd name="f8407" fmla="*/ f6874 f2933 1"/>
                <a:gd name="f8408" fmla="*/ f6875 f2933 1"/>
                <a:gd name="f8409" fmla="*/ f6876 f2933 1"/>
                <a:gd name="f8410" fmla="*/ f6877 f2933 1"/>
                <a:gd name="f8411" fmla="*/ f6878 f2934 1"/>
                <a:gd name="f8412" fmla="*/ f6879 f2933 1"/>
                <a:gd name="f8413" fmla="*/ f6880 f2934 1"/>
                <a:gd name="f8414" fmla="*/ f6881 f2933 1"/>
                <a:gd name="f8415" fmla="*/ f6882 f2933 1"/>
                <a:gd name="f8416" fmla="*/ f6883 f2933 1"/>
                <a:gd name="f8417" fmla="*/ f6884 f2933 1"/>
                <a:gd name="f8418" fmla="*/ f6885 f2933 1"/>
                <a:gd name="f8419" fmla="*/ f6886 f2933 1"/>
                <a:gd name="f8420" fmla="*/ f6887 f2933 1"/>
                <a:gd name="f8421" fmla="*/ f6888 f2933 1"/>
                <a:gd name="f8422" fmla="*/ f6889 f2933 1"/>
                <a:gd name="f8423" fmla="*/ f6890 f2933 1"/>
                <a:gd name="f8424" fmla="*/ f6891 f2934 1"/>
                <a:gd name="f8425" fmla="*/ f6892 f2933 1"/>
                <a:gd name="f8426" fmla="*/ f6893 f2934 1"/>
                <a:gd name="f8427" fmla="*/ f6894 f2934 1"/>
                <a:gd name="f8428" fmla="*/ f6895 f2933 1"/>
                <a:gd name="f8429" fmla="*/ f6896 f2933 1"/>
                <a:gd name="f8430" fmla="*/ f6897 f2934 1"/>
                <a:gd name="f8431" fmla="*/ f6898 f2933 1"/>
                <a:gd name="f8432" fmla="*/ f6899 f2934 1"/>
                <a:gd name="f8433" fmla="*/ f6900 f2933 1"/>
                <a:gd name="f8434" fmla="*/ f6901 f2933 1"/>
                <a:gd name="f8435" fmla="*/ f6902 f2933 1"/>
                <a:gd name="f8436" fmla="*/ f6903 f2933 1"/>
                <a:gd name="f8437" fmla="*/ f6904 f2933 1"/>
                <a:gd name="f8438" fmla="*/ f6905 f2934 1"/>
                <a:gd name="f8439" fmla="*/ f6906 f2933 1"/>
                <a:gd name="f8440" fmla="*/ f6907 f2934 1"/>
                <a:gd name="f8441" fmla="*/ f6908 f2933 1"/>
                <a:gd name="f8442" fmla="*/ f6909 f2933 1"/>
                <a:gd name="f8443" fmla="*/ f6910 f2933 1"/>
                <a:gd name="f8444" fmla="*/ f6911 f2933 1"/>
                <a:gd name="f8445" fmla="*/ f6912 f2933 1"/>
                <a:gd name="f8446" fmla="*/ f6913 f2933 1"/>
                <a:gd name="f8447" fmla="*/ f6914 f2933 1"/>
                <a:gd name="f8448" fmla="*/ f6915 f2933 1"/>
                <a:gd name="f8449" fmla="*/ f6916 f2933 1"/>
                <a:gd name="f8450" fmla="*/ f6917 f2933 1"/>
                <a:gd name="f8451" fmla="*/ f6918 f2934 1"/>
                <a:gd name="f8452" fmla="*/ f6919 f2933 1"/>
                <a:gd name="f8453" fmla="*/ f6920 f2933 1"/>
                <a:gd name="f8454" fmla="*/ f6921 f2933 1"/>
                <a:gd name="f8455" fmla="*/ f6922 f2934 1"/>
                <a:gd name="f8456" fmla="*/ f6923 f2933 1"/>
                <a:gd name="f8457" fmla="*/ f6924 f2933 1"/>
                <a:gd name="f8458" fmla="*/ f6925 f2933 1"/>
                <a:gd name="f8459" fmla="*/ f6926 f2934 1"/>
                <a:gd name="f8460" fmla="*/ f6927 f2933 1"/>
                <a:gd name="f8461" fmla="*/ f6928 f2934 1"/>
                <a:gd name="f8462" fmla="*/ f6929 f2934 1"/>
                <a:gd name="f8463" fmla="*/ f6930 f2933 1"/>
                <a:gd name="f8464" fmla="*/ f6931 f2933 1"/>
                <a:gd name="f8465" fmla="*/ f6932 f2933 1"/>
                <a:gd name="f8466" fmla="*/ f6933 f2933 1"/>
                <a:gd name="f8467" fmla="*/ f6934 f2933 1"/>
                <a:gd name="f8468" fmla="*/ f6935 f2933 1"/>
                <a:gd name="f8469" fmla="*/ f6936 f2934 1"/>
                <a:gd name="f8470" fmla="*/ f6937 f2933 1"/>
                <a:gd name="f8471" fmla="*/ f6938 f2934 1"/>
                <a:gd name="f8472" fmla="*/ f6939 f2933 1"/>
                <a:gd name="f8473" fmla="*/ f6940 f2934 1"/>
                <a:gd name="f8474" fmla="*/ f6941 f2934 1"/>
                <a:gd name="f8475" fmla="*/ f6942 f2933 1"/>
                <a:gd name="f8476" fmla="*/ f6943 f2933 1"/>
                <a:gd name="f8477" fmla="*/ f6944 f2933 1"/>
                <a:gd name="f8478" fmla="*/ f6945 f2933 1"/>
                <a:gd name="f8479" fmla="*/ f6946 f2934 1"/>
                <a:gd name="f8480" fmla="*/ f6947 f2933 1"/>
                <a:gd name="f8481" fmla="*/ f6948 f2934 1"/>
                <a:gd name="f8482" fmla="*/ f6949 f2933 1"/>
                <a:gd name="f8483" fmla="*/ f6950 f2933 1"/>
                <a:gd name="f8484" fmla="*/ f6951 f2934 1"/>
                <a:gd name="f8485" fmla="*/ f6952 f2933 1"/>
                <a:gd name="f8486" fmla="*/ f6953 f2934 1"/>
                <a:gd name="f8487" fmla="*/ f6954 f2933 1"/>
                <a:gd name="f8488" fmla="*/ f6955 f2933 1"/>
                <a:gd name="f8489" fmla="*/ f6956 f2934 1"/>
                <a:gd name="f8490" fmla="*/ f6957 f2933 1"/>
                <a:gd name="f8491" fmla="*/ f6958 f2933 1"/>
                <a:gd name="f8492" fmla="*/ f6959 f2933 1"/>
                <a:gd name="f8493" fmla="*/ f6960 f2933 1"/>
                <a:gd name="f8494" fmla="*/ f6961 f2934 1"/>
                <a:gd name="f8495" fmla="*/ f6962 f2934 1"/>
                <a:gd name="f8496" fmla="*/ f6963 f2933 1"/>
                <a:gd name="f8497" fmla="*/ f6964 f2933 1"/>
                <a:gd name="f8498" fmla="*/ f6965 f2933 1"/>
                <a:gd name="f8499" fmla="*/ f6966 f2934 1"/>
                <a:gd name="f8500" fmla="*/ f6967 f2933 1"/>
                <a:gd name="f8501" fmla="*/ f6968 f2933 1"/>
                <a:gd name="f8502" fmla="*/ f6969 f2933 1"/>
                <a:gd name="f8503" fmla="*/ f6970 f2933 1"/>
                <a:gd name="f8504" fmla="*/ f6971 f2933 1"/>
                <a:gd name="f8505" fmla="*/ f6972 f2933 1"/>
                <a:gd name="f8506" fmla="*/ f6973 f2933 1"/>
                <a:gd name="f8507" fmla="*/ f6974 f2933 1"/>
                <a:gd name="f8508" fmla="*/ f6975 f2934 1"/>
                <a:gd name="f8509" fmla="*/ f6976 f2933 1"/>
                <a:gd name="f8510" fmla="*/ f6977 f2934 1"/>
                <a:gd name="f8511" fmla="*/ f6978 f2933 1"/>
                <a:gd name="f8512" fmla="*/ f6979 f2933 1"/>
                <a:gd name="f8513" fmla="*/ f6980 f2933 1"/>
                <a:gd name="f8514" fmla="*/ f6981 f2933 1"/>
                <a:gd name="f8515" fmla="*/ f6982 f2933 1"/>
                <a:gd name="f8516" fmla="*/ f6983 f2933 1"/>
                <a:gd name="f8517" fmla="*/ f6984 f2934 1"/>
                <a:gd name="f8518" fmla="*/ f6985 f2933 1"/>
                <a:gd name="f8519" fmla="*/ f6986 f2933 1"/>
                <a:gd name="f8520" fmla="*/ f6987 f2933 1"/>
                <a:gd name="f8521" fmla="*/ f6988 f2934 1"/>
                <a:gd name="f8522" fmla="*/ f6989 f2933 1"/>
                <a:gd name="f8523" fmla="*/ f6990 f2934 1"/>
                <a:gd name="f8524" fmla="*/ f6991 f2933 1"/>
                <a:gd name="f8525" fmla="*/ f6992 f2933 1"/>
                <a:gd name="f8526" fmla="*/ f6993 f2933 1"/>
                <a:gd name="f8527" fmla="*/ f6994 f2933 1"/>
                <a:gd name="f8528" fmla="*/ f6995 f2934 1"/>
                <a:gd name="f8529" fmla="*/ f6996 f2933 1"/>
                <a:gd name="f8530" fmla="*/ f6997 f2934 1"/>
                <a:gd name="f8531" fmla="*/ f6998 f2933 1"/>
                <a:gd name="f8532" fmla="*/ f6999 f2933 1"/>
                <a:gd name="f8533" fmla="*/ f7000 f2934 1"/>
                <a:gd name="f8534" fmla="*/ f7001 f2933 1"/>
                <a:gd name="f8535" fmla="*/ f7002 f2933 1"/>
                <a:gd name="f8536" fmla="*/ f7003 f2933 1"/>
                <a:gd name="f8537" fmla="*/ f7004 f2933 1"/>
                <a:gd name="f8538" fmla="*/ f7005 f2933 1"/>
                <a:gd name="f8539" fmla="*/ f7006 f2934 1"/>
                <a:gd name="f8540" fmla="*/ f7007 f2933 1"/>
                <a:gd name="f8541" fmla="*/ f7008 f2933 1"/>
                <a:gd name="f8542" fmla="*/ f7009 f2933 1"/>
                <a:gd name="f8543" fmla="*/ f7010 f2934 1"/>
                <a:gd name="f8544" fmla="*/ f7011 f2933 1"/>
                <a:gd name="f8545" fmla="*/ f7012 f2934 1"/>
                <a:gd name="f8546" fmla="*/ f7013 f2933 1"/>
                <a:gd name="f8547" fmla="*/ f7014 f2933 1"/>
                <a:gd name="f8548" fmla="*/ f7015 f2933 1"/>
                <a:gd name="f8549" fmla="*/ f7016 f2933 1"/>
                <a:gd name="f8550" fmla="*/ f7017 f2933 1"/>
                <a:gd name="f8551" fmla="*/ f7018 f2933 1"/>
                <a:gd name="f8552" fmla="*/ f7019 f2933 1"/>
                <a:gd name="f8553" fmla="*/ f7020 f2934 1"/>
                <a:gd name="f8554" fmla="*/ f7021 f2933 1"/>
                <a:gd name="f8555" fmla="*/ f7022 f2934 1"/>
                <a:gd name="f8556" fmla="*/ f7023 f2933 1"/>
                <a:gd name="f8557" fmla="*/ f7024 f2933 1"/>
                <a:gd name="f8558" fmla="*/ f7025 f2933 1"/>
                <a:gd name="f8559" fmla="*/ f7026 f2934 1"/>
                <a:gd name="f8560" fmla="*/ f7027 f2933 1"/>
                <a:gd name="f8561" fmla="*/ f7028 f2934 1"/>
                <a:gd name="f8562" fmla="*/ f7029 f2933 1"/>
                <a:gd name="f8563" fmla="*/ f7030 f2933 1"/>
                <a:gd name="f8564" fmla="*/ f7031 f2933 1"/>
                <a:gd name="f8565" fmla="*/ f7032 f2933 1"/>
                <a:gd name="f8566" fmla="*/ f7033 f2933 1"/>
                <a:gd name="f8567" fmla="*/ f7034 f2933 1"/>
                <a:gd name="f8568" fmla="*/ f7035 f2933 1"/>
                <a:gd name="f8569" fmla="*/ f7036 f2933 1"/>
                <a:gd name="f8570" fmla="*/ f7037 f2934 1"/>
                <a:gd name="f8571" fmla="*/ f7038 f2933 1"/>
                <a:gd name="f8572" fmla="*/ f7039 f2934 1"/>
                <a:gd name="f8573" fmla="*/ f7040 f2933 1"/>
                <a:gd name="f8574" fmla="*/ f7041 f2933 1"/>
                <a:gd name="f8575" fmla="*/ f7042 f2933 1"/>
                <a:gd name="f8576" fmla="*/ f7043 f2933 1"/>
                <a:gd name="f8577" fmla="*/ f7044 f2933 1"/>
                <a:gd name="f8578" fmla="*/ f7045 f2933 1"/>
                <a:gd name="f8579" fmla="*/ f7046 f2933 1"/>
                <a:gd name="f8580" fmla="*/ f7047 f2933 1"/>
                <a:gd name="f8581" fmla="*/ f7048 f2933 1"/>
                <a:gd name="f8582" fmla="*/ f7049 f2934 1"/>
                <a:gd name="f8583" fmla="*/ f7050 f2933 1"/>
                <a:gd name="f8584" fmla="*/ f7051 f2933 1"/>
                <a:gd name="f8585" fmla="*/ f7052 f2933 1"/>
                <a:gd name="f8586" fmla="*/ f7053 f2933 1"/>
                <a:gd name="f8587" fmla="*/ f7054 f2933 1"/>
                <a:gd name="f8588" fmla="*/ f7055 f2933 1"/>
                <a:gd name="f8589" fmla="*/ f7056 f2933 1"/>
                <a:gd name="f8590" fmla="*/ f7057 f2933 1"/>
                <a:gd name="f8591" fmla="*/ f7058 f2933 1"/>
                <a:gd name="f8592" fmla="*/ f7059 f2934 1"/>
                <a:gd name="f8593" fmla="*/ f7060 f2933 1"/>
                <a:gd name="f8594" fmla="*/ f7061 f2934 1"/>
                <a:gd name="f8595" fmla="*/ f7062 f2933 1"/>
                <a:gd name="f8596" fmla="*/ f7063 f2934 1"/>
                <a:gd name="f8597" fmla="*/ f7064 f2933 1"/>
                <a:gd name="f8598" fmla="*/ f7065 f2933 1"/>
                <a:gd name="f8599" fmla="*/ f7066 f2933 1"/>
                <a:gd name="f8600" fmla="*/ f7067 f2934 1"/>
                <a:gd name="f8601" fmla="*/ f7068 f2933 1"/>
                <a:gd name="f8602" fmla="*/ f7069 f2933 1"/>
                <a:gd name="f8603" fmla="*/ f7070 f2933 1"/>
                <a:gd name="f8604" fmla="*/ f7071 f2933 1"/>
                <a:gd name="f8605" fmla="*/ f7072 f2933 1"/>
                <a:gd name="f8606" fmla="*/ f7073 f2934 1"/>
                <a:gd name="f8607" fmla="*/ f7074 f2933 1"/>
                <a:gd name="f8608" fmla="*/ f7075 f2934 1"/>
                <a:gd name="f8609" fmla="*/ f7076 f2933 1"/>
                <a:gd name="f8610" fmla="*/ f7077 f2933 1"/>
                <a:gd name="f8611" fmla="*/ f7078 f2933 1"/>
                <a:gd name="f8612" fmla="*/ f7079 f2933 1"/>
                <a:gd name="f8613" fmla="*/ f7080 f2933 1"/>
                <a:gd name="f8614" fmla="*/ f7081 f2934 1"/>
                <a:gd name="f8615" fmla="*/ f7082 f2933 1"/>
                <a:gd name="f8616" fmla="*/ f7083 f2933 1"/>
                <a:gd name="f8617" fmla="*/ f7084 f2934 1"/>
                <a:gd name="f8618" fmla="*/ f7085 f2934 1"/>
                <a:gd name="f8619" fmla="*/ f7086 f2933 1"/>
                <a:gd name="f8620" fmla="*/ f7087 f2933 1"/>
                <a:gd name="f8621" fmla="*/ f7088 f2933 1"/>
                <a:gd name="f8622" fmla="*/ f7089 f2933 1"/>
                <a:gd name="f8623" fmla="*/ f7090 f2933 1"/>
                <a:gd name="f8624" fmla="*/ f7091 f2934 1"/>
                <a:gd name="f8625" fmla="*/ f7092 f2933 1"/>
                <a:gd name="f8626" fmla="*/ f7093 f2934 1"/>
                <a:gd name="f8627" fmla="*/ f7094 f2933 1"/>
                <a:gd name="f8628" fmla="*/ f7095 f2933 1"/>
                <a:gd name="f8629" fmla="*/ f7096 f2933 1"/>
                <a:gd name="f8630" fmla="*/ f7097 f2933 1"/>
                <a:gd name="f8631" fmla="*/ f7098 f2933 1"/>
                <a:gd name="f8632" fmla="*/ f7099 f2934 1"/>
                <a:gd name="f8633" fmla="*/ f7100 f2934 1"/>
                <a:gd name="f8634" fmla="*/ f7101 f2934 1"/>
                <a:gd name="f8635" fmla="*/ f7102 f2934 1"/>
                <a:gd name="f8636" fmla="*/ f7103 f2934 1"/>
                <a:gd name="f8637" fmla="*/ f7104 f2934 1"/>
                <a:gd name="f8638" fmla="*/ f7105 f2933 1"/>
                <a:gd name="f8639" fmla="*/ f7106 f2933 1"/>
                <a:gd name="f8640" fmla="*/ f7107 f2933 1"/>
                <a:gd name="f8641" fmla="*/ f7108 f2933 1"/>
                <a:gd name="f8642" fmla="*/ f7109 f2934 1"/>
                <a:gd name="f8643" fmla="*/ f7110 f2933 1"/>
                <a:gd name="f8644" fmla="*/ f7111 f2934 1"/>
                <a:gd name="f8645" fmla="*/ f7112 f2933 1"/>
                <a:gd name="f8646" fmla="*/ f7113 f2933 1"/>
                <a:gd name="f8647" fmla="*/ f7114 f2933 1"/>
                <a:gd name="f8648" fmla="*/ f7115 f2933 1"/>
                <a:gd name="f8649" fmla="*/ f7116 f2933 1"/>
                <a:gd name="f8650" fmla="*/ f7117 f2933 1"/>
                <a:gd name="f8651" fmla="*/ f7118 f2934 1"/>
                <a:gd name="f8652" fmla="*/ f7119 f2933 1"/>
                <a:gd name="f8653" fmla="*/ f7120 f2934 1"/>
                <a:gd name="f8654" fmla="*/ f7121 f2933 1"/>
                <a:gd name="f8655" fmla="*/ f7122 f2933 1"/>
                <a:gd name="f8656" fmla="*/ f7123 f2934 1"/>
                <a:gd name="f8657" fmla="*/ f7124 f2933 1"/>
                <a:gd name="f8658" fmla="*/ f7125 f2934 1"/>
                <a:gd name="f8659" fmla="*/ f7126 f2933 1"/>
                <a:gd name="f8660" fmla="*/ f7127 f2933 1"/>
                <a:gd name="f8661" fmla="*/ f7128 f2933 1"/>
                <a:gd name="f8662" fmla="*/ f7129 f2933 1"/>
                <a:gd name="f8663" fmla="*/ f7130 f2933 1"/>
                <a:gd name="f8664" fmla="*/ f7131 f2933 1"/>
                <a:gd name="f8665" fmla="*/ f7132 f2933 1"/>
                <a:gd name="f8666" fmla="*/ f7133 f2934 1"/>
                <a:gd name="f8667" fmla="*/ f7134 f2934 1"/>
                <a:gd name="f8668" fmla="*/ f7135 f2933 1"/>
                <a:gd name="f8669" fmla="*/ f7136 f2934 1"/>
                <a:gd name="f8670" fmla="*/ f7137 f2933 1"/>
                <a:gd name="f8671" fmla="*/ f7138 f2933 1"/>
                <a:gd name="f8672" fmla="*/ f7139 f2933 1"/>
                <a:gd name="f8673" fmla="*/ f7140 f2933 1"/>
                <a:gd name="f8674" fmla="*/ f7141 f2933 1"/>
                <a:gd name="f8675" fmla="*/ f7142 f2933 1"/>
                <a:gd name="f8676" fmla="*/ f7143 f2933 1"/>
                <a:gd name="f8677" fmla="*/ f7144 f2933 1"/>
                <a:gd name="f8678" fmla="*/ f7145 f2933 1"/>
                <a:gd name="f8679" fmla="*/ f7146 f2933 1"/>
                <a:gd name="f8680" fmla="*/ f7147 f2933 1"/>
                <a:gd name="f8681" fmla="*/ f7148 f2934 1"/>
                <a:gd name="f8682" fmla="*/ f7149 f2933 1"/>
                <a:gd name="f8683" fmla="*/ f7150 f2933 1"/>
                <a:gd name="f8684" fmla="*/ f7151 f2933 1"/>
                <a:gd name="f8685" fmla="*/ f7152 f2933 1"/>
                <a:gd name="f8686" fmla="*/ f7153 f2933 1"/>
                <a:gd name="f8687" fmla="*/ f7154 f2933 1"/>
                <a:gd name="f8688" fmla="*/ f7155 f2934 1"/>
                <a:gd name="f8689" fmla="*/ f7156 f2933 1"/>
                <a:gd name="f8690" fmla="*/ f7157 f2934 1"/>
                <a:gd name="f8691" fmla="*/ f7158 f2933 1"/>
                <a:gd name="f8692" fmla="*/ f7159 f2933 1"/>
                <a:gd name="f8693" fmla="*/ f7160 f2933 1"/>
                <a:gd name="f8694" fmla="*/ f7161 f2933 1"/>
                <a:gd name="f8695" fmla="*/ f7162 f2933 1"/>
                <a:gd name="f8696" fmla="*/ f7163 f2933 1"/>
                <a:gd name="f8697" fmla="*/ f7164 f2933 1"/>
                <a:gd name="f8698" fmla="*/ f7165 f2933 1"/>
                <a:gd name="f8699" fmla="*/ f7166 f2933 1"/>
                <a:gd name="f8700" fmla="*/ f7167 f2934 1"/>
                <a:gd name="f8701" fmla="*/ f7168 f2933 1"/>
                <a:gd name="f8702" fmla="*/ f7169 f2933 1"/>
                <a:gd name="f8703" fmla="*/ f7170 f2933 1"/>
                <a:gd name="f8704" fmla="*/ f7171 f2933 1"/>
                <a:gd name="f8705" fmla="*/ f7172 f2933 1"/>
                <a:gd name="f8706" fmla="*/ f7173 f2934 1"/>
                <a:gd name="f8707" fmla="*/ f7174 f2933 1"/>
                <a:gd name="f8708" fmla="*/ f7175 f2934 1"/>
                <a:gd name="f8709" fmla="*/ f7176 f2933 1"/>
                <a:gd name="f8710" fmla="*/ f7177 f2933 1"/>
                <a:gd name="f8711" fmla="*/ f7178 f2934 1"/>
                <a:gd name="f8712" fmla="*/ f7179 f2933 1"/>
                <a:gd name="f8713" fmla="*/ f7180 f2934 1"/>
                <a:gd name="f8714" fmla="*/ f7181 f2933 1"/>
                <a:gd name="f8715" fmla="*/ f7182 f2933 1"/>
                <a:gd name="f8716" fmla="*/ f7183 f2933 1"/>
                <a:gd name="f8717" fmla="*/ f7184 f2934 1"/>
                <a:gd name="f8718" fmla="*/ f7185 f2933 1"/>
                <a:gd name="f8719" fmla="*/ f7186 f2933 1"/>
                <a:gd name="f8720" fmla="*/ f7187 f2933 1"/>
                <a:gd name="f8721" fmla="*/ f7188 f2933 1"/>
                <a:gd name="f8722" fmla="*/ f7189 f2933 1"/>
                <a:gd name="f8723" fmla="*/ f7190 f2933 1"/>
                <a:gd name="f8724" fmla="*/ f7191 f2933 1"/>
                <a:gd name="f8725" fmla="*/ f7192 f2934 1"/>
                <a:gd name="f8726" fmla="*/ f7193 f2933 1"/>
                <a:gd name="f8727" fmla="*/ f7194 f2934 1"/>
                <a:gd name="f8728" fmla="*/ f7195 f2933 1"/>
                <a:gd name="f8729" fmla="*/ f7196 f2933 1"/>
                <a:gd name="f8730" fmla="*/ f7197 f2934 1"/>
                <a:gd name="f8731" fmla="*/ f7198 f2933 1"/>
                <a:gd name="f8732" fmla="*/ f7199 f2934 1"/>
                <a:gd name="f8733" fmla="*/ f7200 f2933 1"/>
                <a:gd name="f8734" fmla="*/ f7201 f2933 1"/>
                <a:gd name="f8735" fmla="*/ f7202 f2934 1"/>
                <a:gd name="f8736" fmla="*/ f7203 f2933 1"/>
                <a:gd name="f8737" fmla="*/ f7204 f2934 1"/>
                <a:gd name="f8738" fmla="*/ f7205 f2933 1"/>
                <a:gd name="f8739" fmla="*/ f7206 f2933 1"/>
                <a:gd name="f8740" fmla="*/ f7207 f2933 1"/>
                <a:gd name="f8741" fmla="*/ f7208 f2933 1"/>
                <a:gd name="f8742" fmla="*/ f7209 f2934 1"/>
                <a:gd name="f8743" fmla="*/ f7210 f2933 1"/>
                <a:gd name="f8744" fmla="*/ f7211 f2934 1"/>
                <a:gd name="f8745" fmla="*/ f7212 f2933 1"/>
                <a:gd name="f8746" fmla="*/ f7213 f2933 1"/>
                <a:gd name="f8747" fmla="*/ f7214 f2933 1"/>
                <a:gd name="f8748" fmla="*/ f7215 f2933 1"/>
                <a:gd name="f8749" fmla="*/ f7216 f2933 1"/>
                <a:gd name="f8750" fmla="*/ f7217 f2933 1"/>
                <a:gd name="f8751" fmla="*/ f7218 f2934 1"/>
                <a:gd name="f8752" fmla="*/ f7219 f2934 1"/>
                <a:gd name="f8753" fmla="*/ f7220 f2933 1"/>
                <a:gd name="f8754" fmla="*/ f7221 f2934 1"/>
                <a:gd name="f8755" fmla="*/ f7222 f2933 1"/>
                <a:gd name="f8756" fmla="*/ f7223 f2934 1"/>
                <a:gd name="f8757" fmla="*/ f7224 f2933 1"/>
                <a:gd name="f8758" fmla="*/ f7225 f2933 1"/>
                <a:gd name="f8759" fmla="*/ f7226 f2933 1"/>
                <a:gd name="f8760" fmla="*/ f7227 f2933 1"/>
                <a:gd name="f8761" fmla="*/ f7228 f2933 1"/>
                <a:gd name="f8762" fmla="*/ f7229 f2934 1"/>
                <a:gd name="f8763" fmla="*/ f7230 f2934 1"/>
                <a:gd name="f8764" fmla="*/ f7231 f2933 1"/>
                <a:gd name="f8765" fmla="*/ f7232 f2933 1"/>
                <a:gd name="f8766" fmla="*/ f7233 f2933 1"/>
                <a:gd name="f8767" fmla="*/ f7234 f2933 1"/>
                <a:gd name="f8768" fmla="*/ f7235 f2933 1"/>
                <a:gd name="f8769" fmla="*/ f7236 f2933 1"/>
                <a:gd name="f8770" fmla="*/ f7237 f2933 1"/>
                <a:gd name="f8771" fmla="*/ f7238 f2933 1"/>
                <a:gd name="f8772" fmla="*/ f7239 f2934 1"/>
                <a:gd name="f8773" fmla="*/ f7240 f2933 1"/>
                <a:gd name="f8774" fmla="*/ f7241 f2933 1"/>
                <a:gd name="f8775" fmla="*/ f7242 f2934 1"/>
                <a:gd name="f8776" fmla="*/ f7243 f2933 1"/>
                <a:gd name="f8777" fmla="*/ f7244 f2933 1"/>
                <a:gd name="f8778" fmla="*/ f7245 f2933 1"/>
                <a:gd name="f8779" fmla="*/ f7246 f2933 1"/>
                <a:gd name="f8780" fmla="*/ f7247 f2933 1"/>
                <a:gd name="f8781" fmla="*/ f7248 f2933 1"/>
                <a:gd name="f8782" fmla="*/ f7249 f2933 1"/>
                <a:gd name="f8783" fmla="*/ f7250 f2934 1"/>
                <a:gd name="f8784" fmla="*/ f7251 f2933 1"/>
                <a:gd name="f8785" fmla="*/ f7252 f2934 1"/>
                <a:gd name="f8786" fmla="*/ f7253 f2934 1"/>
                <a:gd name="f8787" fmla="*/ f7254 f2933 1"/>
                <a:gd name="f8788" fmla="*/ f7255 f2933 1"/>
                <a:gd name="f8789" fmla="*/ f7256 f2933 1"/>
                <a:gd name="f8790" fmla="*/ f7257 f2933 1"/>
                <a:gd name="f8791" fmla="*/ f7258 f2934 1"/>
                <a:gd name="f8792" fmla="*/ f7259 f2933 1"/>
                <a:gd name="f8793" fmla="*/ f7260 f2933 1"/>
                <a:gd name="f8794" fmla="*/ f7261 f2933 1"/>
                <a:gd name="f8795" fmla="*/ f7262 f2934 1"/>
                <a:gd name="f8796" fmla="*/ f7263 f2933 1"/>
                <a:gd name="f8797" fmla="*/ f7264 f2934 1"/>
                <a:gd name="f8798" fmla="*/ f7265 f2933 1"/>
                <a:gd name="f8799" fmla="*/ f7266 f2933 1"/>
                <a:gd name="f8800" fmla="*/ f7267 f2933 1"/>
                <a:gd name="f8801" fmla="*/ f7268 f2934 1"/>
                <a:gd name="f8802" fmla="*/ f7269 f2933 1"/>
                <a:gd name="f8803" fmla="*/ f7270 f2933 1"/>
                <a:gd name="f8804" fmla="*/ f7271 f2933 1"/>
                <a:gd name="f8805" fmla="*/ f7272 f2934 1"/>
                <a:gd name="f8806" fmla="*/ f7273 f2934 1"/>
                <a:gd name="f8807" fmla="*/ f7274 f2934 1"/>
                <a:gd name="f8808" fmla="*/ f7275 f2934 1"/>
                <a:gd name="f8809" fmla="*/ f7276 f2933 1"/>
                <a:gd name="f8810" fmla="*/ f7277 f2933 1"/>
                <a:gd name="f8811" fmla="*/ f7278 f2934 1"/>
                <a:gd name="f8812" fmla="*/ f7279 f2934 1"/>
                <a:gd name="f8813" fmla="*/ f7280 f2933 1"/>
                <a:gd name="f8814" fmla="*/ f7281 f2933 1"/>
                <a:gd name="f8815" fmla="*/ f7282 f2934 1"/>
                <a:gd name="f8816" fmla="*/ f7283 f2933 1"/>
                <a:gd name="f8817" fmla="*/ f7284 f2934 1"/>
                <a:gd name="f8818" fmla="*/ f7285 f2933 1"/>
                <a:gd name="f8819" fmla="*/ f7286 f2933 1"/>
                <a:gd name="f8820" fmla="*/ f7287 f2934 1"/>
                <a:gd name="f8821" fmla="*/ f7288 f2934 1"/>
                <a:gd name="f8822" fmla="*/ f7289 f2933 1"/>
                <a:gd name="f8823" fmla="*/ f7290 f2933 1"/>
                <a:gd name="f8824" fmla="*/ f7291 f2933 1"/>
                <a:gd name="f8825" fmla="*/ f7292 f2934 1"/>
                <a:gd name="f8826" fmla="*/ f7293 f2933 1"/>
                <a:gd name="f8827" fmla="*/ f7294 f2934 1"/>
                <a:gd name="f8828" fmla="*/ f7295 f2933 1"/>
                <a:gd name="f8829" fmla="*/ f7296 f2933 1"/>
                <a:gd name="f8830" fmla="*/ f7297 f2933 1"/>
                <a:gd name="f8831" fmla="*/ f7298 f2934 1"/>
                <a:gd name="f8832" fmla="*/ f7299 f2934 1"/>
                <a:gd name="f8833" fmla="*/ f7300 f2933 1"/>
                <a:gd name="f8834" fmla="*/ f7301 f2933 1"/>
                <a:gd name="f8835" fmla="*/ f7302 f2933 1"/>
                <a:gd name="f8836" fmla="*/ f7303 f2933 1"/>
                <a:gd name="f8837" fmla="*/ f7304 f2933 1"/>
                <a:gd name="f8838" fmla="*/ f7305 f2933 1"/>
                <a:gd name="f8839" fmla="*/ f7306 f2934 1"/>
                <a:gd name="f8840" fmla="*/ f7307 f2933 1"/>
                <a:gd name="f8841" fmla="*/ f7308 f2933 1"/>
                <a:gd name="f8842" fmla="*/ f7309 f2933 1"/>
                <a:gd name="f8843" fmla="*/ f7310 f2933 1"/>
                <a:gd name="f8844" fmla="*/ f7311 f2933 1"/>
                <a:gd name="f8845" fmla="*/ f7312 f2934 1"/>
                <a:gd name="f8846" fmla="*/ f7313 f2933 1"/>
                <a:gd name="f8847" fmla="*/ f7314 f2933 1"/>
                <a:gd name="f8848" fmla="*/ f7315 f2934 1"/>
                <a:gd name="f8849" fmla="*/ f7316 f2934 1"/>
                <a:gd name="f8850" fmla="*/ f7317 f2933 1"/>
                <a:gd name="f8851" fmla="*/ f7318 f2933 1"/>
                <a:gd name="f8852" fmla="*/ f7319 f2933 1"/>
                <a:gd name="f8853" fmla="*/ f7320 f2933 1"/>
                <a:gd name="f8854" fmla="*/ f7321 f2933 1"/>
                <a:gd name="f8855" fmla="*/ f7322 f2933 1"/>
                <a:gd name="f8856" fmla="*/ f7323 f2933 1"/>
                <a:gd name="f8857" fmla="*/ f7324 f2933 1"/>
                <a:gd name="f8858" fmla="*/ f7325 f2934 1"/>
                <a:gd name="f8859" fmla="*/ f7326 f2933 1"/>
                <a:gd name="f8860" fmla="*/ f7327 f2934 1"/>
                <a:gd name="f8861" fmla="*/ f7328 f2933 1"/>
                <a:gd name="f8862" fmla="*/ f7329 f2933 1"/>
                <a:gd name="f8863" fmla="*/ f7330 f2933 1"/>
                <a:gd name="f8864" fmla="*/ f7331 f2933 1"/>
                <a:gd name="f8865" fmla="*/ f7332 f2933 1"/>
                <a:gd name="f8866" fmla="*/ f7333 f2934 1"/>
                <a:gd name="f8867" fmla="*/ f7334 f2934 1"/>
                <a:gd name="f8868" fmla="*/ f7335 f2933 1"/>
                <a:gd name="f8869" fmla="*/ f7336 f2933 1"/>
                <a:gd name="f8870" fmla="*/ f7337 f2933 1"/>
                <a:gd name="f8871" fmla="*/ f7338 f2933 1"/>
                <a:gd name="f8872" fmla="*/ f7339 f2933 1"/>
                <a:gd name="f8873" fmla="*/ f7340 f2933 1"/>
                <a:gd name="f8874" fmla="*/ f7341 f2934 1"/>
                <a:gd name="f8875" fmla="*/ f7342 f2933 1"/>
                <a:gd name="f8876" fmla="*/ f7343 f2933 1"/>
                <a:gd name="f8877" fmla="*/ f7344 f2933 1"/>
                <a:gd name="f8878" fmla="*/ f7345 f2933 1"/>
                <a:gd name="f8879" fmla="*/ f7346 f2933 1"/>
                <a:gd name="f8880" fmla="*/ f7347 f2933 1"/>
                <a:gd name="f8881" fmla="*/ f7348 f2933 1"/>
                <a:gd name="f8882" fmla="*/ f7349 f2934 1"/>
                <a:gd name="f8883" fmla="*/ f7350 f2933 1"/>
                <a:gd name="f8884" fmla="*/ f7351 f2933 1"/>
                <a:gd name="f8885" fmla="*/ f7352 f2934 1"/>
                <a:gd name="f8886" fmla="*/ f7353 f2934 1"/>
                <a:gd name="f8887" fmla="*/ f7354 f2933 1"/>
                <a:gd name="f8888" fmla="*/ f7355 f2934 1"/>
                <a:gd name="f8889" fmla="*/ f7356 f2933 1"/>
                <a:gd name="f8890" fmla="*/ f7357 f2934 1"/>
                <a:gd name="f8891" fmla="*/ f7358 f2934 1"/>
                <a:gd name="f8892" fmla="*/ f7359 f2933 1"/>
                <a:gd name="f8893" fmla="*/ f7360 f2934 1"/>
                <a:gd name="f8894" fmla="*/ f7361 f2933 1"/>
                <a:gd name="f8895" fmla="*/ f7362 f2933 1"/>
                <a:gd name="f8896" fmla="*/ f7363 f2933 1"/>
                <a:gd name="f8897" fmla="*/ f7364 f2933 1"/>
                <a:gd name="f8898" fmla="*/ f7365 f2933 1"/>
                <a:gd name="f8899" fmla="*/ f7366 f2933 1"/>
                <a:gd name="f8900" fmla="*/ f7367 f2933 1"/>
                <a:gd name="f8901" fmla="*/ f7368 f2934 1"/>
                <a:gd name="f8902" fmla="*/ f7369 f2934 1"/>
                <a:gd name="f8903" fmla="*/ f7370 f2933 1"/>
                <a:gd name="f8904" fmla="*/ f7371 f2933 1"/>
                <a:gd name="f8905" fmla="*/ f7372 f2933 1"/>
                <a:gd name="f8906" fmla="*/ f7373 f2933 1"/>
                <a:gd name="f8907" fmla="*/ f7374 f2933 1"/>
                <a:gd name="f8908" fmla="*/ f7375 f2933 1"/>
                <a:gd name="f8909" fmla="*/ f7376 f2933 1"/>
                <a:gd name="f8910" fmla="*/ f7377 f2933 1"/>
                <a:gd name="f8911" fmla="*/ f7378 f2933 1"/>
                <a:gd name="f8912" fmla="*/ f7379 f2933 1"/>
                <a:gd name="f8913" fmla="*/ f7380 f2934 1"/>
                <a:gd name="f8914" fmla="*/ f7381 f2933 1"/>
                <a:gd name="f8915" fmla="*/ f7382 f2934 1"/>
                <a:gd name="f8916" fmla="*/ f7383 f2933 1"/>
                <a:gd name="f8917" fmla="*/ f7384 f2933 1"/>
                <a:gd name="f8918" fmla="*/ f7385 f2934 1"/>
                <a:gd name="f8919" fmla="*/ f7386 f2933 1"/>
                <a:gd name="f8920" fmla="*/ f7387 f2933 1"/>
                <a:gd name="f8921" fmla="*/ f7388 f2933 1"/>
                <a:gd name="f8922" fmla="*/ f7389 f2933 1"/>
                <a:gd name="f8923" fmla="*/ f7390 f2933 1"/>
                <a:gd name="f8924" fmla="*/ f7391 f2934 1"/>
                <a:gd name="f8925" fmla="*/ f7392 f2934 1"/>
                <a:gd name="f8926" fmla="*/ f7393 f2933 1"/>
                <a:gd name="f8927" fmla="*/ f7394 f2933 1"/>
                <a:gd name="f8928" fmla="*/ f7395 f2933 1"/>
                <a:gd name="f8929" fmla="*/ f7396 f2933 1"/>
                <a:gd name="f8930" fmla="*/ f7397 f2933 1"/>
                <a:gd name="f8931" fmla="*/ f7398 f2933 1"/>
                <a:gd name="f8932" fmla="*/ f7399 f2933 1"/>
                <a:gd name="f8933" fmla="*/ f7400 f2933 1"/>
                <a:gd name="f8934" fmla="*/ f7401 f2933 1"/>
                <a:gd name="f8935" fmla="*/ f7402 f2933 1"/>
                <a:gd name="f8936" fmla="*/ f7403 f2933 1"/>
                <a:gd name="f8937" fmla="*/ f7404 f2934 1"/>
                <a:gd name="f8938" fmla="*/ f7405 f2933 1"/>
                <a:gd name="f8939" fmla="*/ f7406 f2933 1"/>
                <a:gd name="f8940" fmla="*/ f7407 f2933 1"/>
                <a:gd name="f8941" fmla="*/ f7408 f2933 1"/>
                <a:gd name="f8942" fmla="*/ f7409 f2933 1"/>
                <a:gd name="f8943" fmla="*/ f7410 f2933 1"/>
                <a:gd name="f8944" fmla="*/ f7411 f2934 1"/>
                <a:gd name="f8945" fmla="*/ f7412 f2934 1"/>
                <a:gd name="f8946" fmla="*/ f7413 f2934 1"/>
                <a:gd name="f8947" fmla="*/ f7414 f2933 1"/>
                <a:gd name="f8948" fmla="*/ f7415 f2933 1"/>
                <a:gd name="f8949" fmla="*/ f7416 f2933 1"/>
                <a:gd name="f8950" fmla="*/ f7417 f2934 1"/>
                <a:gd name="f8951" fmla="*/ f7418 f2933 1"/>
                <a:gd name="f8952" fmla="*/ f7419 f2934 1"/>
                <a:gd name="f8953" fmla="*/ f7420 f2934 1"/>
                <a:gd name="f8954" fmla="*/ f7421 f2933 1"/>
                <a:gd name="f8955" fmla="*/ f7422 f2934 1"/>
                <a:gd name="f8956" fmla="*/ f7423 f2933 1"/>
                <a:gd name="f8957" fmla="*/ f7424 f2934 1"/>
                <a:gd name="f8958" fmla="*/ f7425 f2934 1"/>
                <a:gd name="f8959" fmla="*/ f7426 f2933 1"/>
                <a:gd name="f8960" fmla="*/ f7427 f2933 1"/>
                <a:gd name="f8961" fmla="*/ f7428 f2933 1"/>
                <a:gd name="f8962" fmla="*/ f7429 f2933 1"/>
                <a:gd name="f8963" fmla="*/ f7430 f2934 1"/>
                <a:gd name="f8964" fmla="*/ f7431 f2934 1"/>
                <a:gd name="f8965" fmla="*/ f7432 f2934 1"/>
                <a:gd name="f8966" fmla="*/ f7433 f2933 1"/>
                <a:gd name="f8967" fmla="*/ f7434 f2933 1"/>
                <a:gd name="f8968" fmla="*/ f7435 f2933 1"/>
                <a:gd name="f8969" fmla="*/ f7436 f2933 1"/>
                <a:gd name="f8970" fmla="*/ f7437 f2933 1"/>
                <a:gd name="f8971" fmla="*/ f7438 f2933 1"/>
                <a:gd name="f8972" fmla="*/ f7439 f2933 1"/>
                <a:gd name="f8973" fmla="*/ f7440 f2933 1"/>
                <a:gd name="f8974" fmla="*/ f7441 f2933 1"/>
                <a:gd name="f8975" fmla="*/ f7442 f2934 1"/>
                <a:gd name="f8976" fmla="*/ f7443 f2933 1"/>
                <a:gd name="f8977" fmla="*/ f7444 f2934 1"/>
                <a:gd name="f8978" fmla="*/ f7445 f2934 1"/>
                <a:gd name="f8979" fmla="*/ f7446 f2933 1"/>
                <a:gd name="f8980" fmla="*/ f7447 f2933 1"/>
                <a:gd name="f8981" fmla="*/ f7448 f2933 1"/>
                <a:gd name="f8982" fmla="*/ f7449 f2933 1"/>
                <a:gd name="f8983" fmla="*/ f7450 f2933 1"/>
                <a:gd name="f8984" fmla="*/ f7451 f2933 1"/>
                <a:gd name="f8985" fmla="*/ f7452 f2934 1"/>
                <a:gd name="f8986" fmla="*/ f7453 f2933 1"/>
                <a:gd name="f8987" fmla="*/ f7454 f2934 1"/>
                <a:gd name="f8988" fmla="*/ f7455 f2933 1"/>
                <a:gd name="f8989" fmla="*/ f7456 f2933 1"/>
                <a:gd name="f8990" fmla="*/ f7457 f2933 1"/>
                <a:gd name="f8991" fmla="*/ f7458 f2933 1"/>
                <a:gd name="f8992" fmla="*/ f7459 f2934 1"/>
                <a:gd name="f8993" fmla="*/ f7460 f2934 1"/>
                <a:gd name="f8994" fmla="*/ f7461 f2934 1"/>
                <a:gd name="f8995" fmla="*/ f7462 f2933 1"/>
                <a:gd name="f8996" fmla="*/ f7463 f2933 1"/>
                <a:gd name="f8997" fmla="*/ f7464 f2933 1"/>
                <a:gd name="f8998" fmla="*/ f7465 f2933 1"/>
                <a:gd name="f8999" fmla="*/ f7466 f2934 1"/>
                <a:gd name="f9000" fmla="*/ f7467 f2933 1"/>
                <a:gd name="f9001" fmla="*/ f7468 f2933 1"/>
                <a:gd name="f9002" fmla="*/ f7469 f2934 1"/>
                <a:gd name="f9003" fmla="*/ f7470 f2933 1"/>
                <a:gd name="f9004" fmla="*/ f7471 f2933 1"/>
                <a:gd name="f9005" fmla="*/ f7472 f2933 1"/>
                <a:gd name="f9006" fmla="*/ f7473 f2933 1"/>
                <a:gd name="f9007" fmla="*/ f7474 f2934 1"/>
                <a:gd name="f9008" fmla="*/ f7475 f2933 1"/>
                <a:gd name="f9009" fmla="*/ f7476 f2933 1"/>
                <a:gd name="f9010" fmla="*/ f7477 f2934 1"/>
                <a:gd name="f9011" fmla="*/ f7478 f2933 1"/>
                <a:gd name="f9012" fmla="*/ f7479 f2933 1"/>
                <a:gd name="f9013" fmla="*/ f7480 f2933 1"/>
                <a:gd name="f9014" fmla="*/ f7481 f2933 1"/>
                <a:gd name="f9015" fmla="*/ f7482 f2933 1"/>
                <a:gd name="f9016" fmla="*/ f7483 f2933 1"/>
                <a:gd name="f9017" fmla="*/ f7484 f2933 1"/>
                <a:gd name="f9018" fmla="*/ f7485 f2933 1"/>
                <a:gd name="f9019" fmla="*/ f7486 f2934 1"/>
                <a:gd name="f9020" fmla="*/ f7487 f2933 1"/>
                <a:gd name="f9021" fmla="*/ f7488 f2933 1"/>
                <a:gd name="f9022" fmla="*/ f7489 f2933 1"/>
                <a:gd name="f9023" fmla="*/ f7490 f2933 1"/>
                <a:gd name="f9024" fmla="*/ f7491 f2933 1"/>
                <a:gd name="f9025" fmla="*/ f7492 f2933 1"/>
                <a:gd name="f9026" fmla="*/ f7493 f2933 1"/>
                <a:gd name="f9027" fmla="*/ f7494 f2933 1"/>
                <a:gd name="f9028" fmla="*/ f7495 f2933 1"/>
                <a:gd name="f9029" fmla="*/ f7496 f2933 1"/>
                <a:gd name="f9030" fmla="*/ f7497 f2933 1"/>
                <a:gd name="f9031" fmla="*/ f7498 f2933 1"/>
                <a:gd name="f9032" fmla="*/ f7499 f2933 1"/>
                <a:gd name="f9033" fmla="*/ f7500 f2933 1"/>
                <a:gd name="f9034" fmla="*/ f7501 f2933 1"/>
                <a:gd name="f9035" fmla="*/ f7502 f2933 1"/>
                <a:gd name="f9036" fmla="*/ f7503 f2933 1"/>
                <a:gd name="f9037" fmla="*/ f7504 f2933 1"/>
                <a:gd name="f9038" fmla="*/ f7505 f2933 1"/>
                <a:gd name="f9039" fmla="*/ f7506 f2933 1"/>
                <a:gd name="f9040" fmla="*/ f7507 f2933 1"/>
                <a:gd name="f9041" fmla="*/ f7508 f2933 1"/>
                <a:gd name="f9042" fmla="*/ f7509 f2933 1"/>
                <a:gd name="f9043" fmla="*/ f7510 f2933 1"/>
                <a:gd name="f9044" fmla="*/ f7511 f2933 1"/>
                <a:gd name="f9045" fmla="*/ f7512 f2933 1"/>
                <a:gd name="f9046" fmla="*/ f7513 f2934 1"/>
                <a:gd name="f9047" fmla="*/ f7514 f2933 1"/>
                <a:gd name="f9048" fmla="*/ f7515 f2933 1"/>
                <a:gd name="f9049" fmla="*/ f7516 f2933 1"/>
                <a:gd name="f9050" fmla="*/ f7517 f2933 1"/>
                <a:gd name="f9051" fmla="*/ f7518 f2933 1"/>
                <a:gd name="f9052" fmla="*/ f7519 f2933 1"/>
                <a:gd name="f9053" fmla="*/ f7520 f2933 1"/>
                <a:gd name="f9054" fmla="*/ f7521 f2933 1"/>
                <a:gd name="f9055" fmla="*/ f7522 f2933 1"/>
                <a:gd name="f9056" fmla="*/ f7523 f2933 1"/>
                <a:gd name="f9057" fmla="*/ f7524 f2933 1"/>
                <a:gd name="f9058" fmla="*/ f7525 f2933 1"/>
                <a:gd name="f9059" fmla="*/ f7526 f2933 1"/>
                <a:gd name="f9060" fmla="*/ f7527 f2933 1"/>
                <a:gd name="f9061" fmla="*/ f7528 f2933 1"/>
                <a:gd name="f9062" fmla="*/ f7529 f2933 1"/>
                <a:gd name="f9063" fmla="*/ f7530 f2933 1"/>
                <a:gd name="f9064" fmla="*/ f7531 f2933 1"/>
                <a:gd name="f9065" fmla="*/ f7532 f2933 1"/>
              </a:gdLst>
              <a:ahLst/>
              <a:cxnLst>
                <a:cxn ang="3cd4">
                  <a:pos x="hc" y="t"/>
                </a:cxn>
                <a:cxn ang="0">
                  <a:pos x="r" y="vc"/>
                </a:cxn>
                <a:cxn ang="cd4">
                  <a:pos x="hc" y="b"/>
                </a:cxn>
                <a:cxn ang="cd2">
                  <a:pos x="l" y="vc"/>
                </a:cxn>
                <a:cxn ang="f6003">
                  <a:pos x="f7537" y="f7538"/>
                </a:cxn>
                <a:cxn ang="f6003">
                  <a:pos x="f7539" y="f7540"/>
                </a:cxn>
                <a:cxn ang="f6003">
                  <a:pos x="f7537" y="f7541"/>
                </a:cxn>
                <a:cxn ang="f6003">
                  <a:pos x="f7542" y="f7540"/>
                </a:cxn>
                <a:cxn ang="f6003">
                  <a:pos x="f7537" y="f7538"/>
                </a:cxn>
                <a:cxn ang="f6003">
                  <a:pos x="f7543" y="f7544"/>
                </a:cxn>
                <a:cxn ang="f6003">
                  <a:pos x="f7545" y="f7546"/>
                </a:cxn>
                <a:cxn ang="f6003">
                  <a:pos x="f7543" y="f7547"/>
                </a:cxn>
                <a:cxn ang="f6003">
                  <a:pos x="f7548" y="f7546"/>
                </a:cxn>
                <a:cxn ang="f6003">
                  <a:pos x="f7543" y="f7544"/>
                </a:cxn>
                <a:cxn ang="f6003">
                  <a:pos x="f7549" y="f7550"/>
                </a:cxn>
                <a:cxn ang="f6003">
                  <a:pos x="f7551" y="f7538"/>
                </a:cxn>
                <a:cxn ang="f6003">
                  <a:pos x="f7549" y="f7552"/>
                </a:cxn>
                <a:cxn ang="f6003">
                  <a:pos x="f7553" y="f7538"/>
                </a:cxn>
                <a:cxn ang="f6003">
                  <a:pos x="f7549" y="f7550"/>
                </a:cxn>
                <a:cxn ang="f6003">
                  <a:pos x="f7554" y="f7555"/>
                </a:cxn>
                <a:cxn ang="f6003">
                  <a:pos x="f7556" y="f7550"/>
                </a:cxn>
                <a:cxn ang="f6003">
                  <a:pos x="f7554" y="f7557"/>
                </a:cxn>
                <a:cxn ang="f6003">
                  <a:pos x="f7558" y="f7550"/>
                </a:cxn>
                <a:cxn ang="f6003">
                  <a:pos x="f7554" y="f7555"/>
                </a:cxn>
                <a:cxn ang="f6003">
                  <a:pos x="f7559" y="f7560"/>
                </a:cxn>
                <a:cxn ang="f6003">
                  <a:pos x="f7561" y="f7555"/>
                </a:cxn>
                <a:cxn ang="f6003">
                  <a:pos x="f7559" y="f7550"/>
                </a:cxn>
                <a:cxn ang="f6003">
                  <a:pos x="f7562" y="f7555"/>
                </a:cxn>
                <a:cxn ang="f6003">
                  <a:pos x="f7559" y="f7560"/>
                </a:cxn>
                <a:cxn ang="f6003">
                  <a:pos x="f7563" y="f7564"/>
                </a:cxn>
                <a:cxn ang="f6003">
                  <a:pos x="f7565" y="f7566"/>
                </a:cxn>
                <a:cxn ang="f6003">
                  <a:pos x="f7563" y="f7560"/>
                </a:cxn>
                <a:cxn ang="f6003">
                  <a:pos x="f7567" y="f7566"/>
                </a:cxn>
                <a:cxn ang="f6003">
                  <a:pos x="f7563" y="f7564"/>
                </a:cxn>
                <a:cxn ang="f6003">
                  <a:pos x="f7568" y="f7569"/>
                </a:cxn>
                <a:cxn ang="f6003">
                  <a:pos x="f7570" y="f7571"/>
                </a:cxn>
                <a:cxn ang="f6003">
                  <a:pos x="f7568" y="f7572"/>
                </a:cxn>
                <a:cxn ang="f6003">
                  <a:pos x="f7537" y="f7571"/>
                </a:cxn>
                <a:cxn ang="f6003">
                  <a:pos x="f7568" y="f7569"/>
                </a:cxn>
                <a:cxn ang="f6003">
                  <a:pos x="f7573" y="f7574"/>
                </a:cxn>
                <a:cxn ang="f6003">
                  <a:pos x="f7575" y="f7576"/>
                </a:cxn>
                <a:cxn ang="f6003">
                  <a:pos x="f7573" y="f7577"/>
                </a:cxn>
                <a:cxn ang="f6003">
                  <a:pos x="f7578" y="f7576"/>
                </a:cxn>
                <a:cxn ang="f6003">
                  <a:pos x="f7573" y="f7574"/>
                </a:cxn>
                <a:cxn ang="f6003">
                  <a:pos x="f7579" y="f7580"/>
                </a:cxn>
                <a:cxn ang="f6003">
                  <a:pos x="f7581" y="f7564"/>
                </a:cxn>
                <a:cxn ang="f6003">
                  <a:pos x="f7579" y="f7582"/>
                </a:cxn>
                <a:cxn ang="f6003">
                  <a:pos x="f7583" y="f7564"/>
                </a:cxn>
                <a:cxn ang="f6003">
                  <a:pos x="f7579" y="f7580"/>
                </a:cxn>
                <a:cxn ang="f6003">
                  <a:pos x="f7584" y="f7585"/>
                </a:cxn>
                <a:cxn ang="f6003">
                  <a:pos x="f7586" y="f7587"/>
                </a:cxn>
                <a:cxn ang="f6003">
                  <a:pos x="f7584" y="f7569"/>
                </a:cxn>
                <a:cxn ang="f6003">
                  <a:pos x="f7588" y="f7587"/>
                </a:cxn>
                <a:cxn ang="f6003">
                  <a:pos x="f7584" y="f7585"/>
                </a:cxn>
                <a:cxn ang="f6003">
                  <a:pos x="f7589" y="f7590"/>
                </a:cxn>
                <a:cxn ang="f6003">
                  <a:pos x="f7591" y="f7592"/>
                </a:cxn>
                <a:cxn ang="f6003">
                  <a:pos x="f7589" y="f7574"/>
                </a:cxn>
                <a:cxn ang="f6003">
                  <a:pos x="f7551" y="f7592"/>
                </a:cxn>
                <a:cxn ang="f6003">
                  <a:pos x="f7589" y="f7590"/>
                </a:cxn>
                <a:cxn ang="f6003">
                  <a:pos x="f7593" y="f7594"/>
                </a:cxn>
                <a:cxn ang="f6003">
                  <a:pos x="f7595" y="f7585"/>
                </a:cxn>
                <a:cxn ang="f6003">
                  <a:pos x="f7593" y="f7596"/>
                </a:cxn>
                <a:cxn ang="f6003">
                  <a:pos x="f7556" y="f7585"/>
                </a:cxn>
                <a:cxn ang="f6003">
                  <a:pos x="f7593" y="f7594"/>
                </a:cxn>
                <a:cxn ang="f6003">
                  <a:pos x="f7597" y="f7594"/>
                </a:cxn>
                <a:cxn ang="f6003">
                  <a:pos x="f7598" y="f7585"/>
                </a:cxn>
                <a:cxn ang="f6003">
                  <a:pos x="f7597" y="f7596"/>
                </a:cxn>
                <a:cxn ang="f6003">
                  <a:pos x="f7599" y="f7585"/>
                </a:cxn>
                <a:cxn ang="f6003">
                  <a:pos x="f7597" y="f7594"/>
                </a:cxn>
                <a:cxn ang="f6003">
                  <a:pos x="f7600" y="f7601"/>
                </a:cxn>
                <a:cxn ang="f6003">
                  <a:pos x="f7602" y="f7603"/>
                </a:cxn>
                <a:cxn ang="f6003">
                  <a:pos x="f7600" y="f7594"/>
                </a:cxn>
                <a:cxn ang="f6003">
                  <a:pos x="f7604" y="f7603"/>
                </a:cxn>
                <a:cxn ang="f6003">
                  <a:pos x="f7600" y="f7601"/>
                </a:cxn>
                <a:cxn ang="f6003">
                  <a:pos x="f7605" y="f7606"/>
                </a:cxn>
                <a:cxn ang="f6003">
                  <a:pos x="f7607" y="f7608"/>
                </a:cxn>
                <a:cxn ang="f6003">
                  <a:pos x="f7605" y="f7609"/>
                </a:cxn>
                <a:cxn ang="f6003">
                  <a:pos x="f7610" y="f7608"/>
                </a:cxn>
                <a:cxn ang="f6003">
                  <a:pos x="f7605" y="f7606"/>
                </a:cxn>
                <a:cxn ang="f6003">
                  <a:pos x="f7611" y="f7612"/>
                </a:cxn>
                <a:cxn ang="f6003">
                  <a:pos x="f7613" y="f7614"/>
                </a:cxn>
                <a:cxn ang="f6003">
                  <a:pos x="f7611" y="f7615"/>
                </a:cxn>
                <a:cxn ang="f6003">
                  <a:pos x="f7616" y="f7614"/>
                </a:cxn>
                <a:cxn ang="f6003">
                  <a:pos x="f7611" y="f7612"/>
                </a:cxn>
                <a:cxn ang="f6003">
                  <a:pos x="f7617" y="f7612"/>
                </a:cxn>
                <a:cxn ang="f6003">
                  <a:pos x="f7618" y="f7614"/>
                </a:cxn>
                <a:cxn ang="f6003">
                  <a:pos x="f7617" y="f7615"/>
                </a:cxn>
                <a:cxn ang="f6003">
                  <a:pos x="f7619" y="f7614"/>
                </a:cxn>
                <a:cxn ang="f6003">
                  <a:pos x="f7617" y="f7612"/>
                </a:cxn>
                <a:cxn ang="f6003">
                  <a:pos x="f7620" y="f7621"/>
                </a:cxn>
                <a:cxn ang="f6003">
                  <a:pos x="f7622" y="f7606"/>
                </a:cxn>
                <a:cxn ang="f6003">
                  <a:pos x="f7620" y="f7623"/>
                </a:cxn>
                <a:cxn ang="f6003">
                  <a:pos x="f7624" y="f7606"/>
                </a:cxn>
                <a:cxn ang="f6003">
                  <a:pos x="f7620" y="f7621"/>
                </a:cxn>
                <a:cxn ang="f6003">
                  <a:pos x="f7543" y="f7625"/>
                </a:cxn>
                <a:cxn ang="f6003">
                  <a:pos x="f7545" y="f7626"/>
                </a:cxn>
                <a:cxn ang="f6003">
                  <a:pos x="f7543" y="f7612"/>
                </a:cxn>
                <a:cxn ang="f6003">
                  <a:pos x="f7548" y="f7626"/>
                </a:cxn>
                <a:cxn ang="f6003">
                  <a:pos x="f7543" y="f7625"/>
                </a:cxn>
                <a:cxn ang="f6003">
                  <a:pos x="f7627" y="f7628"/>
                </a:cxn>
                <a:cxn ang="f6003">
                  <a:pos x="f7629" y="f7630"/>
                </a:cxn>
                <a:cxn ang="f6003">
                  <a:pos x="f7627" y="f7631"/>
                </a:cxn>
                <a:cxn ang="f6003">
                  <a:pos x="f7632" y="f7630"/>
                </a:cxn>
                <a:cxn ang="f6003">
                  <a:pos x="f7627" y="f7628"/>
                </a:cxn>
                <a:cxn ang="f6003">
                  <a:pos x="f7633" y="f7634"/>
                </a:cxn>
                <a:cxn ang="f6003">
                  <a:pos x="f7635" y="f7636"/>
                </a:cxn>
                <a:cxn ang="f6003">
                  <a:pos x="f7633" y="f7621"/>
                </a:cxn>
                <a:cxn ang="f6003">
                  <a:pos x="f7637" y="f7636"/>
                </a:cxn>
                <a:cxn ang="f6003">
                  <a:pos x="f7633" y="f7634"/>
                </a:cxn>
                <a:cxn ang="f6003">
                  <a:pos x="f7638" y="f7639"/>
                </a:cxn>
                <a:cxn ang="f6003">
                  <a:pos x="f7640" y="f7625"/>
                </a:cxn>
                <a:cxn ang="f6003">
                  <a:pos x="f7638" y="f7626"/>
                </a:cxn>
                <a:cxn ang="f6003">
                  <a:pos x="f7641" y="f7625"/>
                </a:cxn>
                <a:cxn ang="f6003">
                  <a:pos x="f7638" y="f7639"/>
                </a:cxn>
                <a:cxn ang="f6003">
                  <a:pos x="f7642" y="f7643"/>
                </a:cxn>
                <a:cxn ang="f6003">
                  <a:pos x="f7593" y="f7628"/>
                </a:cxn>
                <a:cxn ang="f6003">
                  <a:pos x="f7642" y="f7644"/>
                </a:cxn>
                <a:cxn ang="f6003">
                  <a:pos x="f7554" y="f7628"/>
                </a:cxn>
                <a:cxn ang="f6003">
                  <a:pos x="f7642" y="f7643"/>
                </a:cxn>
                <a:cxn ang="f6003">
                  <a:pos x="f7645" y="f7643"/>
                </a:cxn>
                <a:cxn ang="f6003">
                  <a:pos x="f7646" y="f7628"/>
                </a:cxn>
                <a:cxn ang="f6003">
                  <a:pos x="f7645" y="f7644"/>
                </a:cxn>
                <a:cxn ang="f6003">
                  <a:pos x="f7647" y="f7628"/>
                </a:cxn>
                <a:cxn ang="f6003">
                  <a:pos x="f7645" y="f7643"/>
                </a:cxn>
                <a:cxn ang="f6003">
                  <a:pos x="f7648" y="f7643"/>
                </a:cxn>
                <a:cxn ang="f6003">
                  <a:pos x="f7649" y="f7628"/>
                </a:cxn>
                <a:cxn ang="f6003">
                  <a:pos x="f7648" y="f7644"/>
                </a:cxn>
                <a:cxn ang="f6003">
                  <a:pos x="f7650" y="f7628"/>
                </a:cxn>
                <a:cxn ang="f6003">
                  <a:pos x="f7648" y="f7643"/>
                </a:cxn>
                <a:cxn ang="f6003">
                  <a:pos x="f7651" y="f7652"/>
                </a:cxn>
                <a:cxn ang="f6003">
                  <a:pos x="f7653" y="f7654"/>
                </a:cxn>
                <a:cxn ang="f6003">
                  <a:pos x="f7651" y="f7625"/>
                </a:cxn>
                <a:cxn ang="f6003">
                  <a:pos x="f7655" y="f7654"/>
                </a:cxn>
                <a:cxn ang="f6003">
                  <a:pos x="f7651" y="f7652"/>
                </a:cxn>
                <a:cxn ang="f6003">
                  <a:pos x="f7656" y="f7657"/>
                </a:cxn>
                <a:cxn ang="f6003">
                  <a:pos x="f7658" y="f7659"/>
                </a:cxn>
                <a:cxn ang="f6003">
                  <a:pos x="f7656" y="f7628"/>
                </a:cxn>
                <a:cxn ang="f6003">
                  <a:pos x="f7660" y="f7659"/>
                </a:cxn>
                <a:cxn ang="f6003">
                  <a:pos x="f7656" y="f7657"/>
                </a:cxn>
                <a:cxn ang="f6003">
                  <a:pos x="f7661" y="f7662"/>
                </a:cxn>
                <a:cxn ang="f6003">
                  <a:pos x="f7663" y="f7664"/>
                </a:cxn>
                <a:cxn ang="f6003">
                  <a:pos x="f7661" y="f7634"/>
                </a:cxn>
                <a:cxn ang="f6003">
                  <a:pos x="f7665" y="f7664"/>
                </a:cxn>
                <a:cxn ang="f6003">
                  <a:pos x="f7661" y="f7662"/>
                </a:cxn>
                <a:cxn ang="f6003">
                  <a:pos x="f7666" y="f7662"/>
                </a:cxn>
                <a:cxn ang="f6003">
                  <a:pos x="f7667" y="f7664"/>
                </a:cxn>
                <a:cxn ang="f6003">
                  <a:pos x="f7666" y="f7634"/>
                </a:cxn>
                <a:cxn ang="f6003">
                  <a:pos x="f7668" y="f7664"/>
                </a:cxn>
                <a:cxn ang="f6003">
                  <a:pos x="f7666" y="f7662"/>
                </a:cxn>
                <a:cxn ang="f6003">
                  <a:pos x="f7669" y="f7662"/>
                </a:cxn>
                <a:cxn ang="f6003">
                  <a:pos x="f7670" y="f7664"/>
                </a:cxn>
                <a:cxn ang="f6003">
                  <a:pos x="f7669" y="f7634"/>
                </a:cxn>
                <a:cxn ang="f6003">
                  <a:pos x="f7671" y="f7664"/>
                </a:cxn>
                <a:cxn ang="f6003">
                  <a:pos x="f7669" y="f7662"/>
                </a:cxn>
                <a:cxn ang="f6003">
                  <a:pos x="f7672" y="f7662"/>
                </a:cxn>
                <a:cxn ang="f6003">
                  <a:pos x="f7673" y="f7664"/>
                </a:cxn>
                <a:cxn ang="f6003">
                  <a:pos x="f7672" y="f7634"/>
                </a:cxn>
                <a:cxn ang="f6003">
                  <a:pos x="f7674" y="f7664"/>
                </a:cxn>
                <a:cxn ang="f6003">
                  <a:pos x="f7672" y="f7662"/>
                </a:cxn>
                <a:cxn ang="f6003">
                  <a:pos x="f7675" y="f7676"/>
                </a:cxn>
                <a:cxn ang="f6003">
                  <a:pos x="f7677" y="f7678"/>
                </a:cxn>
                <a:cxn ang="f6003">
                  <a:pos x="f7675" y="f7643"/>
                </a:cxn>
                <a:cxn ang="f6003">
                  <a:pos x="f7679" y="f7678"/>
                </a:cxn>
                <a:cxn ang="f6003">
                  <a:pos x="f7675" y="f7676"/>
                </a:cxn>
                <a:cxn ang="f6003">
                  <a:pos x="f7680" y="f7681"/>
                </a:cxn>
                <a:cxn ang="f6003">
                  <a:pos x="f7682" y="f7683"/>
                </a:cxn>
                <a:cxn ang="f6003">
                  <a:pos x="f7680" y="f7652"/>
                </a:cxn>
                <a:cxn ang="f6003">
                  <a:pos x="f7684" y="f7683"/>
                </a:cxn>
                <a:cxn ang="f6003">
                  <a:pos x="f7680" y="f7681"/>
                </a:cxn>
                <a:cxn ang="f6003">
                  <a:pos x="f7685" y="f7681"/>
                </a:cxn>
                <a:cxn ang="f6003">
                  <a:pos x="f7686" y="f7683"/>
                </a:cxn>
                <a:cxn ang="f6003">
                  <a:pos x="f7685" y="f7652"/>
                </a:cxn>
                <a:cxn ang="f6003">
                  <a:pos x="f7687" y="f7683"/>
                </a:cxn>
                <a:cxn ang="f6003">
                  <a:pos x="f7685" y="f7681"/>
                </a:cxn>
                <a:cxn ang="f6003">
                  <a:pos x="f7688" y="f7689"/>
                </a:cxn>
                <a:cxn ang="f6003">
                  <a:pos x="f7690" y="f7691"/>
                </a:cxn>
                <a:cxn ang="f6003">
                  <a:pos x="f7688" y="f7657"/>
                </a:cxn>
                <a:cxn ang="f6003">
                  <a:pos x="f7692" y="f7691"/>
                </a:cxn>
                <a:cxn ang="f6003">
                  <a:pos x="f7688" y="f7689"/>
                </a:cxn>
                <a:cxn ang="f6003">
                  <a:pos x="f7693" y="f7694"/>
                </a:cxn>
                <a:cxn ang="f6003">
                  <a:pos x="f7695" y="f7689"/>
                </a:cxn>
                <a:cxn ang="f6003">
                  <a:pos x="f7693" y="f7676"/>
                </a:cxn>
                <a:cxn ang="f6003">
                  <a:pos x="f7696" y="f7689"/>
                </a:cxn>
                <a:cxn ang="f6003">
                  <a:pos x="f7693" y="f7694"/>
                </a:cxn>
                <a:cxn ang="f6003">
                  <a:pos x="f7697" y="f7694"/>
                </a:cxn>
                <a:cxn ang="f6003">
                  <a:pos x="f7698" y="f7689"/>
                </a:cxn>
                <a:cxn ang="f6003">
                  <a:pos x="f7697" y="f7676"/>
                </a:cxn>
                <a:cxn ang="f6003">
                  <a:pos x="f7699" y="f7689"/>
                </a:cxn>
                <a:cxn ang="f6003">
                  <a:pos x="f7697" y="f7694"/>
                </a:cxn>
                <a:cxn ang="f6003">
                  <a:pos x="f7700" y="f7701"/>
                </a:cxn>
                <a:cxn ang="f6003">
                  <a:pos x="f7702" y="f7703"/>
                </a:cxn>
                <a:cxn ang="f6003">
                  <a:pos x="f7700" y="f7704"/>
                </a:cxn>
                <a:cxn ang="f6003">
                  <a:pos x="f7705" y="f7703"/>
                </a:cxn>
                <a:cxn ang="f6003">
                  <a:pos x="f7700" y="f7701"/>
                </a:cxn>
                <a:cxn ang="f6003">
                  <a:pos x="f7706" y="f7707"/>
                </a:cxn>
                <a:cxn ang="f6003">
                  <a:pos x="f7708" y="f7694"/>
                </a:cxn>
                <a:cxn ang="f6003">
                  <a:pos x="f7706" y="f7709"/>
                </a:cxn>
                <a:cxn ang="f6003">
                  <a:pos x="f7710" y="f7694"/>
                </a:cxn>
                <a:cxn ang="f6003">
                  <a:pos x="f7706" y="f7707"/>
                </a:cxn>
                <a:cxn ang="f6003">
                  <a:pos x="f7711" y="f7707"/>
                </a:cxn>
                <a:cxn ang="f6003">
                  <a:pos x="f7712" y="f7694"/>
                </a:cxn>
                <a:cxn ang="f6003">
                  <a:pos x="f7711" y="f7709"/>
                </a:cxn>
                <a:cxn ang="f6003">
                  <a:pos x="f7713" y="f7694"/>
                </a:cxn>
                <a:cxn ang="f6003">
                  <a:pos x="f7711" y="f7707"/>
                </a:cxn>
                <a:cxn ang="f6003">
                  <a:pos x="f7589" y="f7714"/>
                </a:cxn>
                <a:cxn ang="f6003">
                  <a:pos x="f7591" y="f7715"/>
                </a:cxn>
                <a:cxn ang="f6003">
                  <a:pos x="f7589" y="f7716"/>
                </a:cxn>
                <a:cxn ang="f6003">
                  <a:pos x="f7551" y="f7715"/>
                </a:cxn>
                <a:cxn ang="f6003">
                  <a:pos x="f7589" y="f7714"/>
                </a:cxn>
                <a:cxn ang="f6003">
                  <a:pos x="f7717" y="f7714"/>
                </a:cxn>
                <a:cxn ang="f6003">
                  <a:pos x="f7718" y="f7715"/>
                </a:cxn>
                <a:cxn ang="f6003">
                  <a:pos x="f7717" y="f7716"/>
                </a:cxn>
                <a:cxn ang="f6003">
                  <a:pos x="f7719" y="f7715"/>
                </a:cxn>
                <a:cxn ang="f6003">
                  <a:pos x="f7717" y="f7714"/>
                </a:cxn>
                <a:cxn ang="f6003">
                  <a:pos x="f7720" y="f7714"/>
                </a:cxn>
                <a:cxn ang="f6003">
                  <a:pos x="f7721" y="f7715"/>
                </a:cxn>
                <a:cxn ang="f6003">
                  <a:pos x="f7720" y="f7716"/>
                </a:cxn>
                <a:cxn ang="f6003">
                  <a:pos x="f7722" y="f7715"/>
                </a:cxn>
                <a:cxn ang="f6003">
                  <a:pos x="f7720" y="f7714"/>
                </a:cxn>
                <a:cxn ang="f6003">
                  <a:pos x="f7723" y="f7714"/>
                </a:cxn>
                <a:cxn ang="f6003">
                  <a:pos x="f7724" y="f7715"/>
                </a:cxn>
                <a:cxn ang="f6003">
                  <a:pos x="f7723" y="f7716"/>
                </a:cxn>
                <a:cxn ang="f6003">
                  <a:pos x="f7725" y="f7715"/>
                </a:cxn>
                <a:cxn ang="f6003">
                  <a:pos x="f7723" y="f7714"/>
                </a:cxn>
                <a:cxn ang="f6003">
                  <a:pos x="f7726" y="f7714"/>
                </a:cxn>
                <a:cxn ang="f6003">
                  <a:pos x="f7727" y="f7715"/>
                </a:cxn>
                <a:cxn ang="f6003">
                  <a:pos x="f7726" y="f7716"/>
                </a:cxn>
                <a:cxn ang="f6003">
                  <a:pos x="f7728" y="f7715"/>
                </a:cxn>
                <a:cxn ang="f6003">
                  <a:pos x="f7726" y="f7714"/>
                </a:cxn>
                <a:cxn ang="f6003">
                  <a:pos x="f7729" y="f7730"/>
                </a:cxn>
                <a:cxn ang="f6003">
                  <a:pos x="f7731" y="f7732"/>
                </a:cxn>
                <a:cxn ang="f6003">
                  <a:pos x="f7729" y="f7694"/>
                </a:cxn>
                <a:cxn ang="f6003">
                  <a:pos x="f7733" y="f7732"/>
                </a:cxn>
                <a:cxn ang="f6003">
                  <a:pos x="f7729" y="f7730"/>
                </a:cxn>
                <a:cxn ang="f6003">
                  <a:pos x="f7734" y="f7730"/>
                </a:cxn>
                <a:cxn ang="f6003">
                  <a:pos x="f7735" y="f7732"/>
                </a:cxn>
                <a:cxn ang="f6003">
                  <a:pos x="f7734" y="f7694"/>
                </a:cxn>
                <a:cxn ang="f6003">
                  <a:pos x="f7736" y="f7732"/>
                </a:cxn>
                <a:cxn ang="f6003">
                  <a:pos x="f7734" y="f7730"/>
                </a:cxn>
                <a:cxn ang="f6003">
                  <a:pos x="f7737" y="f7738"/>
                </a:cxn>
                <a:cxn ang="f6003">
                  <a:pos x="f7739" y="f7714"/>
                </a:cxn>
                <a:cxn ang="f6003">
                  <a:pos x="f7737" y="f7740"/>
                </a:cxn>
                <a:cxn ang="f6003">
                  <a:pos x="f7741" y="f7714"/>
                </a:cxn>
                <a:cxn ang="f6003">
                  <a:pos x="f7737" y="f7738"/>
                </a:cxn>
                <a:cxn ang="f6003">
                  <a:pos x="f7742" y="f7743"/>
                </a:cxn>
                <a:cxn ang="f6003">
                  <a:pos x="f7744" y="f7745"/>
                </a:cxn>
                <a:cxn ang="f6003">
                  <a:pos x="f7742" y="f7746"/>
                </a:cxn>
                <a:cxn ang="f6003">
                  <a:pos x="f7747" y="f7745"/>
                </a:cxn>
                <a:cxn ang="f6003">
                  <a:pos x="f7742" y="f7743"/>
                </a:cxn>
                <a:cxn ang="f6003">
                  <a:pos x="f7748" y="f7749"/>
                </a:cxn>
                <a:cxn ang="f6003">
                  <a:pos x="f7616" y="f7750"/>
                </a:cxn>
                <a:cxn ang="f6003">
                  <a:pos x="f7748" y="f7714"/>
                </a:cxn>
                <a:cxn ang="f6003">
                  <a:pos x="f7751" y="f7750"/>
                </a:cxn>
                <a:cxn ang="f6003">
                  <a:pos x="f7748" y="f7749"/>
                </a:cxn>
                <a:cxn ang="f6003">
                  <a:pos x="f7752" y="f7753"/>
                </a:cxn>
                <a:cxn ang="f6003">
                  <a:pos x="f7754" y="f7755"/>
                </a:cxn>
                <a:cxn ang="f6003">
                  <a:pos x="f7752" y="f7730"/>
                </a:cxn>
                <a:cxn ang="f6003">
                  <a:pos x="f7756" y="f7755"/>
                </a:cxn>
                <a:cxn ang="f6003">
                  <a:pos x="f7752" y="f7753"/>
                </a:cxn>
                <a:cxn ang="f6003">
                  <a:pos x="f7757" y="f7758"/>
                </a:cxn>
                <a:cxn ang="f6003">
                  <a:pos x="f7759" y="f7760"/>
                </a:cxn>
                <a:cxn ang="f6003">
                  <a:pos x="f7757" y="f7745"/>
                </a:cxn>
                <a:cxn ang="f6003">
                  <a:pos x="f7761" y="f7760"/>
                </a:cxn>
                <a:cxn ang="f6003">
                  <a:pos x="f7757" y="f7758"/>
                </a:cxn>
                <a:cxn ang="f6003">
                  <a:pos x="f7762" y="f7763"/>
                </a:cxn>
                <a:cxn ang="f6003">
                  <a:pos x="f7764" y="f7765"/>
                </a:cxn>
                <a:cxn ang="f6003">
                  <a:pos x="f7762" y="f7738"/>
                </a:cxn>
                <a:cxn ang="f6003">
                  <a:pos x="f7766" y="f7765"/>
                </a:cxn>
                <a:cxn ang="f6003">
                  <a:pos x="f7762" y="f7763"/>
                </a:cxn>
                <a:cxn ang="f6003">
                  <a:pos x="f7767" y="f7763"/>
                </a:cxn>
                <a:cxn ang="f6003">
                  <a:pos x="f7768" y="f7765"/>
                </a:cxn>
                <a:cxn ang="f6003">
                  <a:pos x="f7767" y="f7738"/>
                </a:cxn>
                <a:cxn ang="f6003">
                  <a:pos x="f7769" y="f7765"/>
                </a:cxn>
                <a:cxn ang="f6003">
                  <a:pos x="f7767" y="f7763"/>
                </a:cxn>
                <a:cxn ang="f6003">
                  <a:pos x="f7770" y="f7763"/>
                </a:cxn>
                <a:cxn ang="f6003">
                  <a:pos x="f7771" y="f7765"/>
                </a:cxn>
                <a:cxn ang="f6003">
                  <a:pos x="f7770" y="f7738"/>
                </a:cxn>
                <a:cxn ang="f6003">
                  <a:pos x="f7663" y="f7765"/>
                </a:cxn>
                <a:cxn ang="f6003">
                  <a:pos x="f7770" y="f7763"/>
                </a:cxn>
                <a:cxn ang="f6003">
                  <a:pos x="f7772" y="f7763"/>
                </a:cxn>
                <a:cxn ang="f6003">
                  <a:pos x="f7773" y="f7765"/>
                </a:cxn>
                <a:cxn ang="f6003">
                  <a:pos x="f7772" y="f7738"/>
                </a:cxn>
                <a:cxn ang="f6003">
                  <a:pos x="f7774" y="f7765"/>
                </a:cxn>
                <a:cxn ang="f6003">
                  <a:pos x="f7772" y="f7763"/>
                </a:cxn>
                <a:cxn ang="f6003">
                  <a:pos x="f7775" y="f7776"/>
                </a:cxn>
                <a:cxn ang="f6003">
                  <a:pos x="f7777" y="f7753"/>
                </a:cxn>
                <a:cxn ang="f6003">
                  <a:pos x="f7775" y="f7778"/>
                </a:cxn>
                <a:cxn ang="f6003">
                  <a:pos x="f7779" y="f7753"/>
                </a:cxn>
                <a:cxn ang="f6003">
                  <a:pos x="f7775" y="f7776"/>
                </a:cxn>
                <a:cxn ang="f6003">
                  <a:pos x="f7780" y="f7776"/>
                </a:cxn>
                <a:cxn ang="f6003">
                  <a:pos x="f7781" y="f7753"/>
                </a:cxn>
                <a:cxn ang="f6003">
                  <a:pos x="f7780" y="f7778"/>
                </a:cxn>
                <a:cxn ang="f6003">
                  <a:pos x="f7782" y="f7753"/>
                </a:cxn>
                <a:cxn ang="f6003">
                  <a:pos x="f7780" y="f7776"/>
                </a:cxn>
                <a:cxn ang="f6003">
                  <a:pos x="f7783" y="f7784"/>
                </a:cxn>
                <a:cxn ang="f6003">
                  <a:pos x="f7785" y="f7758"/>
                </a:cxn>
                <a:cxn ang="f6003">
                  <a:pos x="f7783" y="f7743"/>
                </a:cxn>
                <a:cxn ang="f6003">
                  <a:pos x="f7786" y="f7758"/>
                </a:cxn>
                <a:cxn ang="f6003">
                  <a:pos x="f7783" y="f7784"/>
                </a:cxn>
                <a:cxn ang="f6003">
                  <a:pos x="f7787" y="f7788"/>
                </a:cxn>
                <a:cxn ang="f6003">
                  <a:pos x="f7562" y="f7776"/>
                </a:cxn>
                <a:cxn ang="f6003">
                  <a:pos x="f7787" y="f7789"/>
                </a:cxn>
                <a:cxn ang="f6003">
                  <a:pos x="f7790" y="f7776"/>
                </a:cxn>
                <a:cxn ang="f6003">
                  <a:pos x="f7787" y="f7788"/>
                </a:cxn>
                <a:cxn ang="f6003">
                  <a:pos x="f7791" y="f7792"/>
                </a:cxn>
                <a:cxn ang="f6003">
                  <a:pos x="f7793" y="f7784"/>
                </a:cxn>
                <a:cxn ang="f6003">
                  <a:pos x="f7791" y="f7758"/>
                </a:cxn>
                <a:cxn ang="f6003">
                  <a:pos x="f7794" y="f7784"/>
                </a:cxn>
                <a:cxn ang="f6003">
                  <a:pos x="f7791" y="f7792"/>
                </a:cxn>
                <a:cxn ang="f6003">
                  <a:pos x="f7795" y="f7792"/>
                </a:cxn>
                <a:cxn ang="f6003">
                  <a:pos x="f7796" y="f7784"/>
                </a:cxn>
                <a:cxn ang="f6003">
                  <a:pos x="f7795" y="f7758"/>
                </a:cxn>
                <a:cxn ang="f6003">
                  <a:pos x="f7797" y="f7784"/>
                </a:cxn>
                <a:cxn ang="f6003">
                  <a:pos x="f7795" y="f7792"/>
                </a:cxn>
                <a:cxn ang="f6003">
                  <a:pos x="f7798" y="f7792"/>
                </a:cxn>
                <a:cxn ang="f6003">
                  <a:pos x="f7799" y="f7784"/>
                </a:cxn>
                <a:cxn ang="f6003">
                  <a:pos x="f7798" y="f7758"/>
                </a:cxn>
                <a:cxn ang="f6003">
                  <a:pos x="f7649" y="f7784"/>
                </a:cxn>
                <a:cxn ang="f6003">
                  <a:pos x="f7798" y="f7792"/>
                </a:cxn>
                <a:cxn ang="f6003">
                  <a:pos x="f7800" y="f7801"/>
                </a:cxn>
                <a:cxn ang="f6003">
                  <a:pos x="f7802" y="f7803"/>
                </a:cxn>
                <a:cxn ang="f6003">
                  <a:pos x="f7800" y="f7763"/>
                </a:cxn>
                <a:cxn ang="f6003">
                  <a:pos x="f7804" y="f7803"/>
                </a:cxn>
                <a:cxn ang="f6003">
                  <a:pos x="f7800" y="f7801"/>
                </a:cxn>
                <a:cxn ang="f6003">
                  <a:pos x="f7805" y="f7801"/>
                </a:cxn>
                <a:cxn ang="f6003">
                  <a:pos x="f7806" y="f7803"/>
                </a:cxn>
                <a:cxn ang="f6003">
                  <a:pos x="f7805" y="f7763"/>
                </a:cxn>
                <a:cxn ang="f6003">
                  <a:pos x="f7807" y="f7803"/>
                </a:cxn>
                <a:cxn ang="f6003">
                  <a:pos x="f7805" y="f7801"/>
                </a:cxn>
                <a:cxn ang="f6003">
                  <a:pos x="f7808" y="f7809"/>
                </a:cxn>
                <a:cxn ang="f6003">
                  <a:pos x="f7810" y="f7811"/>
                </a:cxn>
                <a:cxn ang="f6003">
                  <a:pos x="f7808" y="f7776"/>
                </a:cxn>
                <a:cxn ang="f6003">
                  <a:pos x="f7812" y="f7811"/>
                </a:cxn>
                <a:cxn ang="f6003">
                  <a:pos x="f7808" y="f7809"/>
                </a:cxn>
                <a:cxn ang="f6003">
                  <a:pos x="f7813" y="f7809"/>
                </a:cxn>
                <a:cxn ang="f6003">
                  <a:pos x="f7814" y="f7811"/>
                </a:cxn>
                <a:cxn ang="f6003">
                  <a:pos x="f7813" y="f7776"/>
                </a:cxn>
                <a:cxn ang="f6003">
                  <a:pos x="f7815" y="f7811"/>
                </a:cxn>
                <a:cxn ang="f6003">
                  <a:pos x="f7813" y="f7809"/>
                </a:cxn>
                <a:cxn ang="f6003">
                  <a:pos x="f7816" y="f7817"/>
                </a:cxn>
                <a:cxn ang="f6003">
                  <a:pos x="f7818" y="f7792"/>
                </a:cxn>
                <a:cxn ang="f6003">
                  <a:pos x="f7816" y="f7784"/>
                </a:cxn>
                <a:cxn ang="f6003">
                  <a:pos x="f7819" y="f7792"/>
                </a:cxn>
                <a:cxn ang="f6003">
                  <a:pos x="f7816" y="f7817"/>
                </a:cxn>
                <a:cxn ang="f6003">
                  <a:pos x="f7820" y="f7821"/>
                </a:cxn>
                <a:cxn ang="f6003">
                  <a:pos x="f7578" y="f7801"/>
                </a:cxn>
                <a:cxn ang="f6003">
                  <a:pos x="f7820" y="f7822"/>
                </a:cxn>
                <a:cxn ang="f6003">
                  <a:pos x="f7823" y="f7801"/>
                </a:cxn>
                <a:cxn ang="f6003">
                  <a:pos x="f7820" y="f7821"/>
                </a:cxn>
                <a:cxn ang="f6003">
                  <a:pos x="f7824" y="f7821"/>
                </a:cxn>
                <a:cxn ang="f6003">
                  <a:pos x="f7825" y="f7801"/>
                </a:cxn>
                <a:cxn ang="f6003">
                  <a:pos x="f7824" y="f7822"/>
                </a:cxn>
                <a:cxn ang="f6003">
                  <a:pos x="f7826" y="f7801"/>
                </a:cxn>
                <a:cxn ang="f6003">
                  <a:pos x="f7824" y="f7821"/>
                </a:cxn>
                <a:cxn ang="f6003">
                  <a:pos x="f7827" y="f7821"/>
                </a:cxn>
                <a:cxn ang="f6003">
                  <a:pos x="f7828" y="f7801"/>
                </a:cxn>
                <a:cxn ang="f6003">
                  <a:pos x="f7827" y="f7822"/>
                </a:cxn>
                <a:cxn ang="f6003">
                  <a:pos x="f7829" y="f7801"/>
                </a:cxn>
                <a:cxn ang="f6003">
                  <a:pos x="f7827" y="f7821"/>
                </a:cxn>
                <a:cxn ang="f6003">
                  <a:pos x="f7567" y="f7830"/>
                </a:cxn>
                <a:cxn ang="f6003">
                  <a:pos x="f7831" y="f7832"/>
                </a:cxn>
                <a:cxn ang="f6003">
                  <a:pos x="f7567" y="f7801"/>
                </a:cxn>
                <a:cxn ang="f6003">
                  <a:pos x="f7833" y="f7832"/>
                </a:cxn>
                <a:cxn ang="f6003">
                  <a:pos x="f7567" y="f7830"/>
                </a:cxn>
                <a:cxn ang="f6003">
                  <a:pos x="f7834" y="f7830"/>
                </a:cxn>
                <a:cxn ang="f6003">
                  <a:pos x="f7599" y="f7832"/>
                </a:cxn>
                <a:cxn ang="f6003">
                  <a:pos x="f7834" y="f7801"/>
                </a:cxn>
                <a:cxn ang="f6003">
                  <a:pos x="f7835" y="f7832"/>
                </a:cxn>
                <a:cxn ang="f6003">
                  <a:pos x="f7834" y="f7830"/>
                </a:cxn>
                <a:cxn ang="f6003">
                  <a:pos x="f7836" y="f7830"/>
                </a:cxn>
                <a:cxn ang="f6003">
                  <a:pos x="f7837" y="f7832"/>
                </a:cxn>
                <a:cxn ang="f6003">
                  <a:pos x="f7836" y="f7801"/>
                </a:cxn>
                <a:cxn ang="f6003">
                  <a:pos x="f7838" y="f7832"/>
                </a:cxn>
                <a:cxn ang="f6003">
                  <a:pos x="f7836" y="f7830"/>
                </a:cxn>
                <a:cxn ang="f6003">
                  <a:pos x="f7839" y="f7830"/>
                </a:cxn>
                <a:cxn ang="f6003">
                  <a:pos x="f7840" y="f7832"/>
                </a:cxn>
                <a:cxn ang="f6003">
                  <a:pos x="f7839" y="f7801"/>
                </a:cxn>
                <a:cxn ang="f6003">
                  <a:pos x="f7841" y="f7832"/>
                </a:cxn>
                <a:cxn ang="f6003">
                  <a:pos x="f7839" y="f7830"/>
                </a:cxn>
                <a:cxn ang="f6003">
                  <a:pos x="f7579" y="f7842"/>
                </a:cxn>
                <a:cxn ang="f6003">
                  <a:pos x="f7581" y="f7843"/>
                </a:cxn>
                <a:cxn ang="f6003">
                  <a:pos x="f7579" y="f7817"/>
                </a:cxn>
                <a:cxn ang="f6003">
                  <a:pos x="f7583" y="f7843"/>
                </a:cxn>
                <a:cxn ang="f6003">
                  <a:pos x="f7579" y="f7842"/>
                </a:cxn>
                <a:cxn ang="f6003">
                  <a:pos x="f7680" y="f7844"/>
                </a:cxn>
                <a:cxn ang="f6003">
                  <a:pos x="f7682" y="f7845"/>
                </a:cxn>
                <a:cxn ang="f6003">
                  <a:pos x="f7680" y="f7821"/>
                </a:cxn>
                <a:cxn ang="f6003">
                  <a:pos x="f7684" y="f7845"/>
                </a:cxn>
                <a:cxn ang="f6003">
                  <a:pos x="f7680" y="f7844"/>
                </a:cxn>
                <a:cxn ang="f6003">
                  <a:pos x="f7846" y="f7847"/>
                </a:cxn>
                <a:cxn ang="f6003">
                  <a:pos x="f7848" y="f7849"/>
                </a:cxn>
                <a:cxn ang="f6003">
                  <a:pos x="f7846" y="f7850"/>
                </a:cxn>
                <a:cxn ang="f6003">
                  <a:pos x="f7851" y="f7849"/>
                </a:cxn>
                <a:cxn ang="f6003">
                  <a:pos x="f7846" y="f7847"/>
                </a:cxn>
                <a:cxn ang="f6003">
                  <a:pos x="f7852" y="f7847"/>
                </a:cxn>
                <a:cxn ang="f6003">
                  <a:pos x="f7853" y="f7849"/>
                </a:cxn>
                <a:cxn ang="f6003">
                  <a:pos x="f7852" y="f7850"/>
                </a:cxn>
                <a:cxn ang="f6003">
                  <a:pos x="f7854" y="f7849"/>
                </a:cxn>
                <a:cxn ang="f6003">
                  <a:pos x="f7852" y="f7847"/>
                </a:cxn>
                <a:cxn ang="f6003">
                  <a:pos x="f7855" y="f7847"/>
                </a:cxn>
                <a:cxn ang="f6003">
                  <a:pos x="f7856" y="f7849"/>
                </a:cxn>
                <a:cxn ang="f6003">
                  <a:pos x="f7855" y="f7850"/>
                </a:cxn>
                <a:cxn ang="f6003">
                  <a:pos x="f7857" y="f7849"/>
                </a:cxn>
                <a:cxn ang="f6003">
                  <a:pos x="f7855" y="f7847"/>
                </a:cxn>
                <a:cxn ang="f6003">
                  <a:pos x="f7858" y="f7847"/>
                </a:cxn>
                <a:cxn ang="f6003">
                  <a:pos x="f7859" y="f7849"/>
                </a:cxn>
                <a:cxn ang="f6003">
                  <a:pos x="f7858" y="f7850"/>
                </a:cxn>
                <a:cxn ang="f6003">
                  <a:pos x="f7860" y="f7849"/>
                </a:cxn>
                <a:cxn ang="f6003">
                  <a:pos x="f7858" y="f7847"/>
                </a:cxn>
                <a:cxn ang="f6003">
                  <a:pos x="f7553" y="f7861"/>
                </a:cxn>
                <a:cxn ang="f6003">
                  <a:pos x="f7862" y="f7842"/>
                </a:cxn>
                <a:cxn ang="f6003">
                  <a:pos x="f7553" y="f7863"/>
                </a:cxn>
                <a:cxn ang="f6003">
                  <a:pos x="f7864" y="f7842"/>
                </a:cxn>
                <a:cxn ang="f6003">
                  <a:pos x="f7553" y="f7861"/>
                </a:cxn>
                <a:cxn ang="f6003">
                  <a:pos x="f7865" y="f7866"/>
                </a:cxn>
                <a:cxn ang="f6003">
                  <a:pos x="f7867" y="f7844"/>
                </a:cxn>
                <a:cxn ang="f6003">
                  <a:pos x="f7865" y="f7845"/>
                </a:cxn>
                <a:cxn ang="f6003">
                  <a:pos x="f7868" y="f7844"/>
                </a:cxn>
                <a:cxn ang="f6003">
                  <a:pos x="f7865" y="f7866"/>
                </a:cxn>
                <a:cxn ang="f6003">
                  <a:pos x="f7869" y="f7866"/>
                </a:cxn>
                <a:cxn ang="f6003">
                  <a:pos x="f7870" y="f7844"/>
                </a:cxn>
                <a:cxn ang="f6003">
                  <a:pos x="f7869" y="f7845"/>
                </a:cxn>
                <a:cxn ang="f6003">
                  <a:pos x="f7871" y="f7844"/>
                </a:cxn>
                <a:cxn ang="f6003">
                  <a:pos x="f7869" y="f7866"/>
                </a:cxn>
                <a:cxn ang="f6003">
                  <a:pos x="f7872" y="f7866"/>
                </a:cxn>
                <a:cxn ang="f6003">
                  <a:pos x="f7873" y="f7844"/>
                </a:cxn>
                <a:cxn ang="f6003">
                  <a:pos x="f7872" y="f7845"/>
                </a:cxn>
                <a:cxn ang="f6003">
                  <a:pos x="f7874" y="f7844"/>
                </a:cxn>
                <a:cxn ang="f6003">
                  <a:pos x="f7872" y="f7866"/>
                </a:cxn>
                <a:cxn ang="f6003">
                  <a:pos x="f7675" y="f7875"/>
                </a:cxn>
                <a:cxn ang="f6003">
                  <a:pos x="f7677" y="f7876"/>
                </a:cxn>
                <a:cxn ang="f6003">
                  <a:pos x="f7675" y="f7849"/>
                </a:cxn>
                <a:cxn ang="f6003">
                  <a:pos x="f7679" y="f7876"/>
                </a:cxn>
                <a:cxn ang="f6003">
                  <a:pos x="f7675" y="f7875"/>
                </a:cxn>
                <a:cxn ang="f6003">
                  <a:pos x="f7877" y="f7878"/>
                </a:cxn>
                <a:cxn ang="f6003">
                  <a:pos x="f7879" y="f7861"/>
                </a:cxn>
                <a:cxn ang="f6003">
                  <a:pos x="f7877" y="f7842"/>
                </a:cxn>
                <a:cxn ang="f6003">
                  <a:pos x="f7880" y="f7861"/>
                </a:cxn>
                <a:cxn ang="f6003">
                  <a:pos x="f7877" y="f7878"/>
                </a:cxn>
                <a:cxn ang="f6003">
                  <a:pos x="f7881" y="f7882"/>
                </a:cxn>
                <a:cxn ang="f6003">
                  <a:pos x="f7883" y="f7884"/>
                </a:cxn>
                <a:cxn ang="f6003">
                  <a:pos x="f7881" y="f7844"/>
                </a:cxn>
                <a:cxn ang="f6003">
                  <a:pos x="f7885" y="f7884"/>
                </a:cxn>
                <a:cxn ang="f6003">
                  <a:pos x="f7881" y="f7882"/>
                </a:cxn>
                <a:cxn ang="f6003">
                  <a:pos x="f7886" y="f7882"/>
                </a:cxn>
                <a:cxn ang="f6003">
                  <a:pos x="f7887" y="f7884"/>
                </a:cxn>
                <a:cxn ang="f6003">
                  <a:pos x="f7886" y="f7844"/>
                </a:cxn>
                <a:cxn ang="f6003">
                  <a:pos x="f7888" y="f7884"/>
                </a:cxn>
                <a:cxn ang="f6003">
                  <a:pos x="f7886" y="f7882"/>
                </a:cxn>
                <a:cxn ang="f6003">
                  <a:pos x="f7889" y="f7890"/>
                </a:cxn>
                <a:cxn ang="f6003">
                  <a:pos x="f7699" y="f7875"/>
                </a:cxn>
                <a:cxn ang="f6003">
                  <a:pos x="f7889" y="f7847"/>
                </a:cxn>
                <a:cxn ang="f6003">
                  <a:pos x="f7891" y="f7875"/>
                </a:cxn>
                <a:cxn ang="f6003">
                  <a:pos x="f7889" y="f7890"/>
                </a:cxn>
                <a:cxn ang="f6003">
                  <a:pos x="f7892" y="f7890"/>
                </a:cxn>
                <a:cxn ang="f6003">
                  <a:pos x="f7893" y="f7875"/>
                </a:cxn>
                <a:cxn ang="f6003">
                  <a:pos x="f7892" y="f7847"/>
                </a:cxn>
                <a:cxn ang="f6003">
                  <a:pos x="f7894" y="f7875"/>
                </a:cxn>
                <a:cxn ang="f6003">
                  <a:pos x="f7892" y="f7890"/>
                </a:cxn>
                <a:cxn ang="f6003">
                  <a:pos x="f7895" y="f7890"/>
                </a:cxn>
                <a:cxn ang="f6003">
                  <a:pos x="f7896" y="f7875"/>
                </a:cxn>
                <a:cxn ang="f6003">
                  <a:pos x="f7895" y="f7847"/>
                </a:cxn>
                <a:cxn ang="f6003">
                  <a:pos x="f7897" y="f7875"/>
                </a:cxn>
                <a:cxn ang="f6003">
                  <a:pos x="f7895" y="f7890"/>
                </a:cxn>
                <a:cxn ang="f6003">
                  <a:pos x="f7898" y="f7899"/>
                </a:cxn>
                <a:cxn ang="f6003">
                  <a:pos x="f7900" y="f7878"/>
                </a:cxn>
                <a:cxn ang="f6003">
                  <a:pos x="f7898" y="f7861"/>
                </a:cxn>
                <a:cxn ang="f6003">
                  <a:pos x="f7901" y="f7878"/>
                </a:cxn>
                <a:cxn ang="f6003">
                  <a:pos x="f7898" y="f7899"/>
                </a:cxn>
                <a:cxn ang="f6003">
                  <a:pos x="f7561" y="f7899"/>
                </a:cxn>
                <a:cxn ang="f6003">
                  <a:pos x="f7902" y="f7878"/>
                </a:cxn>
                <a:cxn ang="f6003">
                  <a:pos x="f7561" y="f7861"/>
                </a:cxn>
                <a:cxn ang="f6003">
                  <a:pos x="f7903" y="f7878"/>
                </a:cxn>
                <a:cxn ang="f6003">
                  <a:pos x="f7561" y="f7899"/>
                </a:cxn>
                <a:cxn ang="f6003">
                  <a:pos x="f7904" y="f7899"/>
                </a:cxn>
                <a:cxn ang="f6003">
                  <a:pos x="f7905" y="f7878"/>
                </a:cxn>
                <a:cxn ang="f6003">
                  <a:pos x="f7904" y="f7861"/>
                </a:cxn>
                <a:cxn ang="f6003">
                  <a:pos x="f7906" y="f7878"/>
                </a:cxn>
                <a:cxn ang="f6003">
                  <a:pos x="f7904" y="f7899"/>
                </a:cxn>
                <a:cxn ang="f6003">
                  <a:pos x="f7907" y="f7899"/>
                </a:cxn>
                <a:cxn ang="f6003">
                  <a:pos x="f7908" y="f7878"/>
                </a:cxn>
                <a:cxn ang="f6003">
                  <a:pos x="f7907" y="f7861"/>
                </a:cxn>
                <a:cxn ang="f6003">
                  <a:pos x="f7799" y="f7878"/>
                </a:cxn>
                <a:cxn ang="f6003">
                  <a:pos x="f7907" y="f7899"/>
                </a:cxn>
                <a:cxn ang="f6003">
                  <a:pos x="f7909" y="f7899"/>
                </a:cxn>
                <a:cxn ang="f6003">
                  <a:pos x="f7910" y="f7878"/>
                </a:cxn>
                <a:cxn ang="f6003">
                  <a:pos x="f7909" y="f7861"/>
                </a:cxn>
                <a:cxn ang="f6003">
                  <a:pos x="f7911" y="f7878"/>
                </a:cxn>
                <a:cxn ang="f6003">
                  <a:pos x="f7909" y="f7899"/>
                </a:cxn>
                <a:cxn ang="f6003">
                  <a:pos x="f7912" y="f7913"/>
                </a:cxn>
                <a:cxn ang="f6003">
                  <a:pos x="f7914" y="f7915"/>
                </a:cxn>
                <a:cxn ang="f6003">
                  <a:pos x="f7912" y="f7916"/>
                </a:cxn>
                <a:cxn ang="f6003">
                  <a:pos x="f7917" y="f7915"/>
                </a:cxn>
                <a:cxn ang="f6003">
                  <a:pos x="f7912" y="f7913"/>
                </a:cxn>
                <a:cxn ang="f6003">
                  <a:pos x="f7918" y="f7913"/>
                </a:cxn>
                <a:cxn ang="f6003">
                  <a:pos x="f7919" y="f7915"/>
                </a:cxn>
                <a:cxn ang="f6003">
                  <a:pos x="f7918" y="f7916"/>
                </a:cxn>
                <a:cxn ang="f6003">
                  <a:pos x="f7920" y="f7915"/>
                </a:cxn>
                <a:cxn ang="f6003">
                  <a:pos x="f7918" y="f7913"/>
                </a:cxn>
                <a:cxn ang="f6003">
                  <a:pos x="f7921" y="f7913"/>
                </a:cxn>
                <a:cxn ang="f6003">
                  <a:pos x="f7922" y="f7915"/>
                </a:cxn>
                <a:cxn ang="f6003">
                  <a:pos x="f7921" y="f7916"/>
                </a:cxn>
                <a:cxn ang="f6003">
                  <a:pos x="f7923" y="f7915"/>
                </a:cxn>
                <a:cxn ang="f6003">
                  <a:pos x="f7921" y="f7913"/>
                </a:cxn>
                <a:cxn ang="f6003">
                  <a:pos x="f7924" y="f7913"/>
                </a:cxn>
                <a:cxn ang="f6003">
                  <a:pos x="f7925" y="f7915"/>
                </a:cxn>
                <a:cxn ang="f6003">
                  <a:pos x="f7924" y="f7916"/>
                </a:cxn>
                <a:cxn ang="f6003">
                  <a:pos x="f7926" y="f7915"/>
                </a:cxn>
                <a:cxn ang="f6003">
                  <a:pos x="f7924" y="f7913"/>
                </a:cxn>
                <a:cxn ang="f6003">
                  <a:pos x="f7806" y="f7913"/>
                </a:cxn>
                <a:cxn ang="f6003">
                  <a:pos x="f7641" y="f7915"/>
                </a:cxn>
                <a:cxn ang="f6003">
                  <a:pos x="f7806" y="f7916"/>
                </a:cxn>
                <a:cxn ang="f6003">
                  <a:pos x="f7805" y="f7915"/>
                </a:cxn>
                <a:cxn ang="f6003">
                  <a:pos x="f7806" y="f7913"/>
                </a:cxn>
                <a:cxn ang="f6003">
                  <a:pos x="f7927" y="f7928"/>
                </a:cxn>
                <a:cxn ang="f6003">
                  <a:pos x="f7929" y="f7899"/>
                </a:cxn>
                <a:cxn ang="f6003">
                  <a:pos x="f7927" y="f7930"/>
                </a:cxn>
                <a:cxn ang="f6003">
                  <a:pos x="f7931" y="f7899"/>
                </a:cxn>
                <a:cxn ang="f6003">
                  <a:pos x="f7927" y="f7928"/>
                </a:cxn>
                <a:cxn ang="f6003">
                  <a:pos x="f7932" y="f7928"/>
                </a:cxn>
                <a:cxn ang="f6003">
                  <a:pos x="f7933" y="f7899"/>
                </a:cxn>
                <a:cxn ang="f6003">
                  <a:pos x="f7932" y="f7930"/>
                </a:cxn>
                <a:cxn ang="f6003">
                  <a:pos x="f7673" y="f7899"/>
                </a:cxn>
                <a:cxn ang="f6003">
                  <a:pos x="f7932" y="f7928"/>
                </a:cxn>
                <a:cxn ang="f6003">
                  <a:pos x="f7824" y="f7934"/>
                </a:cxn>
                <a:cxn ang="f6003">
                  <a:pos x="f7825" y="f7935"/>
                </a:cxn>
                <a:cxn ang="f6003">
                  <a:pos x="f7824" y="f7890"/>
                </a:cxn>
                <a:cxn ang="f6003">
                  <a:pos x="f7826" y="f7935"/>
                </a:cxn>
                <a:cxn ang="f6003">
                  <a:pos x="f7824" y="f7934"/>
                </a:cxn>
                <a:cxn ang="f6003">
                  <a:pos x="f7936" y="f7934"/>
                </a:cxn>
                <a:cxn ang="f6003">
                  <a:pos x="f7937" y="f7935"/>
                </a:cxn>
                <a:cxn ang="f6003">
                  <a:pos x="f7936" y="f7890"/>
                </a:cxn>
                <a:cxn ang="f6003">
                  <a:pos x="f7938" y="f7935"/>
                </a:cxn>
                <a:cxn ang="f6003">
                  <a:pos x="f7936" y="f7934"/>
                </a:cxn>
                <a:cxn ang="f6003">
                  <a:pos x="f7939" y="f7940"/>
                </a:cxn>
                <a:cxn ang="f6003">
                  <a:pos x="f7941" y="f7942"/>
                </a:cxn>
                <a:cxn ang="f6003">
                  <a:pos x="f7939" y="f7899"/>
                </a:cxn>
                <a:cxn ang="f6003">
                  <a:pos x="f7943" y="f7942"/>
                </a:cxn>
                <a:cxn ang="f6003">
                  <a:pos x="f7939" y="f7940"/>
                </a:cxn>
                <a:cxn ang="f6003">
                  <a:pos x="f7944" y="f7940"/>
                </a:cxn>
                <a:cxn ang="f6003">
                  <a:pos x="f7945" y="f7942"/>
                </a:cxn>
                <a:cxn ang="f6003">
                  <a:pos x="f7944" y="f7899"/>
                </a:cxn>
                <a:cxn ang="f6003">
                  <a:pos x="f7946" y="f7942"/>
                </a:cxn>
                <a:cxn ang="f6003">
                  <a:pos x="f7944" y="f7940"/>
                </a:cxn>
                <a:cxn ang="f6003">
                  <a:pos x="f7947" y="f7940"/>
                </a:cxn>
                <a:cxn ang="f6003">
                  <a:pos x="f7948" y="f7942"/>
                </a:cxn>
                <a:cxn ang="f6003">
                  <a:pos x="f7947" y="f7899"/>
                </a:cxn>
                <a:cxn ang="f6003">
                  <a:pos x="f7949" y="f7942"/>
                </a:cxn>
                <a:cxn ang="f6003">
                  <a:pos x="f7947" y="f7940"/>
                </a:cxn>
                <a:cxn ang="f6003">
                  <a:pos x="f7950" y="f7951"/>
                </a:cxn>
                <a:cxn ang="f6003">
                  <a:pos x="f7952" y="f7934"/>
                </a:cxn>
                <a:cxn ang="f6003">
                  <a:pos x="f7950" y="f7913"/>
                </a:cxn>
                <a:cxn ang="f6003">
                  <a:pos x="f7953" y="f7934"/>
                </a:cxn>
                <a:cxn ang="f6003">
                  <a:pos x="f7950" y="f7951"/>
                </a:cxn>
                <a:cxn ang="f6003">
                  <a:pos x="f7954" y="f7955"/>
                </a:cxn>
                <a:cxn ang="f6003">
                  <a:pos x="f7956" y="f7940"/>
                </a:cxn>
                <a:cxn ang="f6003">
                  <a:pos x="f7954" y="f7928"/>
                </a:cxn>
                <a:cxn ang="f6003">
                  <a:pos x="f7957" y="f7940"/>
                </a:cxn>
                <a:cxn ang="f6003">
                  <a:pos x="f7954" y="f7955"/>
                </a:cxn>
                <a:cxn ang="f6003">
                  <a:pos x="f7958" y="f7955"/>
                </a:cxn>
                <a:cxn ang="f6003">
                  <a:pos x="f7959" y="f7940"/>
                </a:cxn>
                <a:cxn ang="f6003">
                  <a:pos x="f7958" y="f7928"/>
                </a:cxn>
                <a:cxn ang="f6003">
                  <a:pos x="f7960" y="f7940"/>
                </a:cxn>
                <a:cxn ang="f6003">
                  <a:pos x="f7958" y="f7955"/>
                </a:cxn>
                <a:cxn ang="f6003">
                  <a:pos x="f7961" y="f7962"/>
                </a:cxn>
                <a:cxn ang="f6003">
                  <a:pos x="f7963" y="f7964"/>
                </a:cxn>
                <a:cxn ang="f6003">
                  <a:pos x="f7961" y="f7965"/>
                </a:cxn>
                <a:cxn ang="f6003">
                  <a:pos x="f7966" y="f7964"/>
                </a:cxn>
                <a:cxn ang="f6003">
                  <a:pos x="f7961" y="f7962"/>
                </a:cxn>
                <a:cxn ang="f6003">
                  <a:pos x="f7967" y="f7968"/>
                </a:cxn>
                <a:cxn ang="f6003">
                  <a:pos x="f7969" y="f7970"/>
                </a:cxn>
                <a:cxn ang="f6003">
                  <a:pos x="f7967" y="f7934"/>
                </a:cxn>
                <a:cxn ang="f6003">
                  <a:pos x="f7971" y="f7970"/>
                </a:cxn>
                <a:cxn ang="f6003">
                  <a:pos x="f7967" y="f7968"/>
                </a:cxn>
                <a:cxn ang="f6003">
                  <a:pos x="f7972" y="f7968"/>
                </a:cxn>
                <a:cxn ang="f6003">
                  <a:pos x="f7973" y="f7970"/>
                </a:cxn>
                <a:cxn ang="f6003">
                  <a:pos x="f7972" y="f7934"/>
                </a:cxn>
                <a:cxn ang="f6003">
                  <a:pos x="f7974" y="f7970"/>
                </a:cxn>
                <a:cxn ang="f6003">
                  <a:pos x="f7972" y="f7968"/>
                </a:cxn>
                <a:cxn ang="f6003">
                  <a:pos x="f7975" y="f7976"/>
                </a:cxn>
                <a:cxn ang="f6003">
                  <a:pos x="f7977" y="f7955"/>
                </a:cxn>
                <a:cxn ang="f6003">
                  <a:pos x="f7975" y="f7940"/>
                </a:cxn>
                <a:cxn ang="f6003">
                  <a:pos x="f7978" y="f7955"/>
                </a:cxn>
                <a:cxn ang="f6003">
                  <a:pos x="f7975" y="f7976"/>
                </a:cxn>
                <a:cxn ang="f6003">
                  <a:pos x="f7979" y="f7976"/>
                </a:cxn>
                <a:cxn ang="f6003">
                  <a:pos x="f7980" y="f7955"/>
                </a:cxn>
                <a:cxn ang="f6003">
                  <a:pos x="f7979" y="f7940"/>
                </a:cxn>
                <a:cxn ang="f6003">
                  <a:pos x="f7620" y="f7955"/>
                </a:cxn>
                <a:cxn ang="f6003">
                  <a:pos x="f7979" y="f7976"/>
                </a:cxn>
                <a:cxn ang="f6003">
                  <a:pos x="f7981" y="f7976"/>
                </a:cxn>
                <a:cxn ang="f6003">
                  <a:pos x="f7982" y="f7955"/>
                </a:cxn>
                <a:cxn ang="f6003">
                  <a:pos x="f7981" y="f7940"/>
                </a:cxn>
                <a:cxn ang="f6003">
                  <a:pos x="f7983" y="f7955"/>
                </a:cxn>
                <a:cxn ang="f6003">
                  <a:pos x="f7981" y="f7976"/>
                </a:cxn>
                <a:cxn ang="f6003">
                  <a:pos x="f7984" y="f7976"/>
                </a:cxn>
                <a:cxn ang="f6003">
                  <a:pos x="f7985" y="f7955"/>
                </a:cxn>
                <a:cxn ang="f6003">
                  <a:pos x="f7984" y="f7940"/>
                </a:cxn>
                <a:cxn ang="f6003">
                  <a:pos x="f7773" y="f7955"/>
                </a:cxn>
                <a:cxn ang="f6003">
                  <a:pos x="f7984" y="f7976"/>
                </a:cxn>
                <a:cxn ang="f6003">
                  <a:pos x="f7655" y="f7986"/>
                </a:cxn>
                <a:cxn ang="f6003">
                  <a:pos x="f7987" y="f7988"/>
                </a:cxn>
                <a:cxn ang="f6003">
                  <a:pos x="f7655" y="f7964"/>
                </a:cxn>
                <a:cxn ang="f6003">
                  <a:pos x="f7989" y="f7988"/>
                </a:cxn>
                <a:cxn ang="f6003">
                  <a:pos x="f7655" y="f7986"/>
                </a:cxn>
                <a:cxn ang="f6003">
                  <a:pos x="f7990" y="f7991"/>
                </a:cxn>
                <a:cxn ang="f6003">
                  <a:pos x="f7992" y="f7976"/>
                </a:cxn>
                <a:cxn ang="f6003">
                  <a:pos x="f7990" y="f7955"/>
                </a:cxn>
                <a:cxn ang="f6003">
                  <a:pos x="f7993" y="f7976"/>
                </a:cxn>
                <a:cxn ang="f6003">
                  <a:pos x="f7990" y="f7991"/>
                </a:cxn>
                <a:cxn ang="f6003">
                  <a:pos x="f7994" y="f7995"/>
                </a:cxn>
                <a:cxn ang="f6003">
                  <a:pos x="f7996" y="f7986"/>
                </a:cxn>
                <a:cxn ang="f6003">
                  <a:pos x="f7994" y="f7962"/>
                </a:cxn>
                <a:cxn ang="f6003">
                  <a:pos x="f7997" y="f7986"/>
                </a:cxn>
                <a:cxn ang="f6003">
                  <a:pos x="f7994" y="f7995"/>
                </a:cxn>
                <a:cxn ang="f6003">
                  <a:pos x="f7998" y="f7995"/>
                </a:cxn>
                <a:cxn ang="f6003">
                  <a:pos x="f7999" y="f7986"/>
                </a:cxn>
                <a:cxn ang="f6003">
                  <a:pos x="f7998" y="f7962"/>
                </a:cxn>
                <a:cxn ang="f6003">
                  <a:pos x="f8000" y="f7986"/>
                </a:cxn>
                <a:cxn ang="f6003">
                  <a:pos x="f7998" y="f7995"/>
                </a:cxn>
                <a:cxn ang="f6003">
                  <a:pos x="f7607" y="f8001"/>
                </a:cxn>
                <a:cxn ang="f6003">
                  <a:pos x="f8002" y="f8003"/>
                </a:cxn>
                <a:cxn ang="f6003">
                  <a:pos x="f7607" y="f8004"/>
                </a:cxn>
                <a:cxn ang="f6003">
                  <a:pos x="f8005" y="f8003"/>
                </a:cxn>
                <a:cxn ang="f6003">
                  <a:pos x="f7607" y="f8001"/>
                </a:cxn>
                <a:cxn ang="f6003">
                  <a:pos x="f8006" y="f8001"/>
                </a:cxn>
                <a:cxn ang="f6003">
                  <a:pos x="f7548" y="f8003"/>
                </a:cxn>
                <a:cxn ang="f6003">
                  <a:pos x="f8006" y="f8004"/>
                </a:cxn>
                <a:cxn ang="f6003">
                  <a:pos x="f7771" y="f8003"/>
                </a:cxn>
                <a:cxn ang="f6003">
                  <a:pos x="f8006" y="f8001"/>
                </a:cxn>
                <a:cxn ang="f6003">
                  <a:pos x="f8007" y="f8001"/>
                </a:cxn>
                <a:cxn ang="f6003">
                  <a:pos x="f8008" y="f8003"/>
                </a:cxn>
                <a:cxn ang="f6003">
                  <a:pos x="f8007" y="f8004"/>
                </a:cxn>
                <a:cxn ang="f6003">
                  <a:pos x="f8009" y="f8003"/>
                </a:cxn>
                <a:cxn ang="f6003">
                  <a:pos x="f8007" y="f8001"/>
                </a:cxn>
                <a:cxn ang="f6003">
                  <a:pos x="f8010" y="f8001"/>
                </a:cxn>
                <a:cxn ang="f6003">
                  <a:pos x="f8011" y="f8003"/>
                </a:cxn>
                <a:cxn ang="f6003">
                  <a:pos x="f8010" y="f8004"/>
                </a:cxn>
                <a:cxn ang="f6003">
                  <a:pos x="f7781" y="f8003"/>
                </a:cxn>
                <a:cxn ang="f6003">
                  <a:pos x="f8010" y="f8001"/>
                </a:cxn>
                <a:cxn ang="f6003">
                  <a:pos x="f8012" y="f8013"/>
                </a:cxn>
                <a:cxn ang="f6003">
                  <a:pos x="f8014" y="f7991"/>
                </a:cxn>
                <a:cxn ang="f6003">
                  <a:pos x="f8012" y="f8015"/>
                </a:cxn>
                <a:cxn ang="f6003">
                  <a:pos x="f8016" y="f7991"/>
                </a:cxn>
                <a:cxn ang="f6003">
                  <a:pos x="f8012" y="f8013"/>
                </a:cxn>
                <a:cxn ang="f6003">
                  <a:pos x="f8017" y="f8013"/>
                </a:cxn>
                <a:cxn ang="f6003">
                  <a:pos x="f8018" y="f7991"/>
                </a:cxn>
                <a:cxn ang="f6003">
                  <a:pos x="f8017" y="f8015"/>
                </a:cxn>
                <a:cxn ang="f6003">
                  <a:pos x="f8019" y="f7991"/>
                </a:cxn>
                <a:cxn ang="f6003">
                  <a:pos x="f8017" y="f8013"/>
                </a:cxn>
                <a:cxn ang="f6003">
                  <a:pos x="f8020" y="f8013"/>
                </a:cxn>
                <a:cxn ang="f6003">
                  <a:pos x="f8021" y="f7991"/>
                </a:cxn>
                <a:cxn ang="f6003">
                  <a:pos x="f8020" y="f8015"/>
                </a:cxn>
                <a:cxn ang="f6003">
                  <a:pos x="f7883" y="f7991"/>
                </a:cxn>
                <a:cxn ang="f6003">
                  <a:pos x="f8020" y="f8013"/>
                </a:cxn>
                <a:cxn ang="f6003">
                  <a:pos x="f8022" y="f8023"/>
                </a:cxn>
                <a:cxn ang="f6003">
                  <a:pos x="f7924" y="f8024"/>
                </a:cxn>
                <a:cxn ang="f6003">
                  <a:pos x="f8022" y="f7986"/>
                </a:cxn>
                <a:cxn ang="f6003">
                  <a:pos x="f8025" y="f8024"/>
                </a:cxn>
                <a:cxn ang="f6003">
                  <a:pos x="f8022" y="f8023"/>
                </a:cxn>
                <a:cxn ang="f6003">
                  <a:pos x="f8026" y="f8023"/>
                </a:cxn>
                <a:cxn ang="f6003">
                  <a:pos x="f7897" y="f8024"/>
                </a:cxn>
                <a:cxn ang="f6003">
                  <a:pos x="f8026" y="f7986"/>
                </a:cxn>
                <a:cxn ang="f6003">
                  <a:pos x="f8027" y="f8024"/>
                </a:cxn>
                <a:cxn ang="f6003">
                  <a:pos x="f8026" y="f8023"/>
                </a:cxn>
                <a:cxn ang="f6003">
                  <a:pos x="f7807" y="f8023"/>
                </a:cxn>
                <a:cxn ang="f6003">
                  <a:pos x="f8028" y="f8024"/>
                </a:cxn>
                <a:cxn ang="f6003">
                  <a:pos x="f7807" y="f7986"/>
                </a:cxn>
                <a:cxn ang="f6003">
                  <a:pos x="f8029" y="f8024"/>
                </a:cxn>
                <a:cxn ang="f6003">
                  <a:pos x="f7807" y="f8023"/>
                </a:cxn>
                <a:cxn ang="f6003">
                  <a:pos x="f8030" y="f8031"/>
                </a:cxn>
                <a:cxn ang="f6003">
                  <a:pos x="f8032" y="f8033"/>
                </a:cxn>
                <a:cxn ang="f6003">
                  <a:pos x="f8030" y="f8034"/>
                </a:cxn>
                <a:cxn ang="f6003">
                  <a:pos x="f8035" y="f8033"/>
                </a:cxn>
                <a:cxn ang="f6003">
                  <a:pos x="f8030" y="f8031"/>
                </a:cxn>
                <a:cxn ang="f6003">
                  <a:pos x="f7906" y="f8036"/>
                </a:cxn>
                <a:cxn ang="f6003">
                  <a:pos x="f8037" y="f8038"/>
                </a:cxn>
                <a:cxn ang="f6003">
                  <a:pos x="f7906" y="f7991"/>
                </a:cxn>
                <a:cxn ang="f6003">
                  <a:pos x="f8039" y="f8038"/>
                </a:cxn>
                <a:cxn ang="f6003">
                  <a:pos x="f7906" y="f8036"/>
                </a:cxn>
                <a:cxn ang="f6003">
                  <a:pos x="f8040" y="f8036"/>
                </a:cxn>
                <a:cxn ang="f6003">
                  <a:pos x="f8041" y="f8038"/>
                </a:cxn>
                <a:cxn ang="f6003">
                  <a:pos x="f8040" y="f7991"/>
                </a:cxn>
                <a:cxn ang="f6003">
                  <a:pos x="f7735" y="f8038"/>
                </a:cxn>
                <a:cxn ang="f6003">
                  <a:pos x="f8040" y="f8036"/>
                </a:cxn>
                <a:cxn ang="f6003">
                  <a:pos x="f8042" y="f8036"/>
                </a:cxn>
                <a:cxn ang="f6003">
                  <a:pos x="f8043" y="f8038"/>
                </a:cxn>
                <a:cxn ang="f6003">
                  <a:pos x="f8042" y="f7991"/>
                </a:cxn>
                <a:cxn ang="f6003">
                  <a:pos x="f8044" y="f8038"/>
                </a:cxn>
                <a:cxn ang="f6003">
                  <a:pos x="f8042" y="f8036"/>
                </a:cxn>
                <a:cxn ang="f6003">
                  <a:pos x="f8045" y="f8046"/>
                </a:cxn>
                <a:cxn ang="f6003">
                  <a:pos x="f8047" y="f8048"/>
                </a:cxn>
                <a:cxn ang="f6003">
                  <a:pos x="f8045" y="f7995"/>
                </a:cxn>
                <a:cxn ang="f6003">
                  <a:pos x="f8049" y="f8048"/>
                </a:cxn>
                <a:cxn ang="f6003">
                  <a:pos x="f8045" y="f8046"/>
                </a:cxn>
                <a:cxn ang="f6003">
                  <a:pos x="f7932" y="f8046"/>
                </a:cxn>
                <a:cxn ang="f6003">
                  <a:pos x="f7933" y="f8048"/>
                </a:cxn>
                <a:cxn ang="f6003">
                  <a:pos x="f7932" y="f7995"/>
                </a:cxn>
                <a:cxn ang="f6003">
                  <a:pos x="f7673" y="f8048"/>
                </a:cxn>
                <a:cxn ang="f6003">
                  <a:pos x="f7932" y="f8046"/>
                </a:cxn>
                <a:cxn ang="f6003">
                  <a:pos x="f8050" y="f8051"/>
                </a:cxn>
                <a:cxn ang="f6003">
                  <a:pos x="f8052" y="f8031"/>
                </a:cxn>
                <a:cxn ang="f6003">
                  <a:pos x="f8050" y="f8001"/>
                </a:cxn>
                <a:cxn ang="f6003">
                  <a:pos x="f8053" y="f8031"/>
                </a:cxn>
                <a:cxn ang="f6003">
                  <a:pos x="f8050" y="f8051"/>
                </a:cxn>
                <a:cxn ang="f6003">
                  <a:pos x="f8054" y="f8051"/>
                </a:cxn>
                <a:cxn ang="f6003">
                  <a:pos x="f8055" y="f8031"/>
                </a:cxn>
                <a:cxn ang="f6003">
                  <a:pos x="f8054" y="f8001"/>
                </a:cxn>
                <a:cxn ang="f6003">
                  <a:pos x="f8056" y="f8031"/>
                </a:cxn>
                <a:cxn ang="f6003">
                  <a:pos x="f8054" y="f8051"/>
                </a:cxn>
                <a:cxn ang="f6003">
                  <a:pos x="f8057" y="f8051"/>
                </a:cxn>
                <a:cxn ang="f6003">
                  <a:pos x="f8058" y="f8031"/>
                </a:cxn>
                <a:cxn ang="f6003">
                  <a:pos x="f8057" y="f8001"/>
                </a:cxn>
                <a:cxn ang="f6003">
                  <a:pos x="f8059" y="f8031"/>
                </a:cxn>
                <a:cxn ang="f6003">
                  <a:pos x="f8057" y="f8051"/>
                </a:cxn>
                <a:cxn ang="f6003">
                  <a:pos x="f7725" y="f8051"/>
                </a:cxn>
                <a:cxn ang="f6003">
                  <a:pos x="f8060" y="f8031"/>
                </a:cxn>
                <a:cxn ang="f6003">
                  <a:pos x="f7725" y="f8001"/>
                </a:cxn>
                <a:cxn ang="f6003">
                  <a:pos x="f8061" y="f8031"/>
                </a:cxn>
                <a:cxn ang="f6003">
                  <a:pos x="f7725" y="f8051"/>
                </a:cxn>
                <a:cxn ang="f6003">
                  <a:pos x="f8062" y="f8063"/>
                </a:cxn>
                <a:cxn ang="f6003">
                  <a:pos x="f8064" y="f8036"/>
                </a:cxn>
                <a:cxn ang="f6003">
                  <a:pos x="f8062" y="f8013"/>
                </a:cxn>
                <a:cxn ang="f6003">
                  <a:pos x="f8065" y="f8036"/>
                </a:cxn>
                <a:cxn ang="f6003">
                  <a:pos x="f8062" y="f8063"/>
                </a:cxn>
                <a:cxn ang="f6003">
                  <a:pos x="f8066" y="f8067"/>
                </a:cxn>
                <a:cxn ang="f6003">
                  <a:pos x="f7583" y="f8068"/>
                </a:cxn>
                <a:cxn ang="f6003">
                  <a:pos x="f8066" y="f8046"/>
                </a:cxn>
                <a:cxn ang="f6003">
                  <a:pos x="f8069" y="f8068"/>
                </a:cxn>
                <a:cxn ang="f6003">
                  <a:pos x="f8066" y="f8067"/>
                </a:cxn>
                <a:cxn ang="f6003">
                  <a:pos x="f8070" y="f8067"/>
                </a:cxn>
                <a:cxn ang="f6003">
                  <a:pos x="f8071" y="f8068"/>
                </a:cxn>
                <a:cxn ang="f6003">
                  <a:pos x="f8070" y="f8046"/>
                </a:cxn>
                <a:cxn ang="f6003">
                  <a:pos x="f8072" y="f8068"/>
                </a:cxn>
                <a:cxn ang="f6003">
                  <a:pos x="f8070" y="f8067"/>
                </a:cxn>
                <a:cxn ang="f6003">
                  <a:pos x="f8073" y="f8067"/>
                </a:cxn>
                <a:cxn ang="f6003">
                  <a:pos x="f7786" y="f8068"/>
                </a:cxn>
                <a:cxn ang="f6003">
                  <a:pos x="f8073" y="f8046"/>
                </a:cxn>
                <a:cxn ang="f6003">
                  <a:pos x="f7937" y="f8068"/>
                </a:cxn>
                <a:cxn ang="f6003">
                  <a:pos x="f8073" y="f8067"/>
                </a:cxn>
                <a:cxn ang="f6003">
                  <a:pos x="f8074" y="f8075"/>
                </a:cxn>
                <a:cxn ang="f6003">
                  <a:pos x="f8076" y="f8077"/>
                </a:cxn>
                <a:cxn ang="f6003">
                  <a:pos x="f8074" y="f8051"/>
                </a:cxn>
                <a:cxn ang="f6003">
                  <a:pos x="f8078" y="f8077"/>
                </a:cxn>
                <a:cxn ang="f6003">
                  <a:pos x="f8074" y="f8075"/>
                </a:cxn>
                <a:cxn ang="f6003">
                  <a:pos x="f7834" y="f8075"/>
                </a:cxn>
                <a:cxn ang="f6003">
                  <a:pos x="f7599" y="f8077"/>
                </a:cxn>
                <a:cxn ang="f6003">
                  <a:pos x="f7834" y="f8051"/>
                </a:cxn>
                <a:cxn ang="f6003">
                  <a:pos x="f7835" y="f8077"/>
                </a:cxn>
                <a:cxn ang="f6003">
                  <a:pos x="f7834" y="f8075"/>
                </a:cxn>
                <a:cxn ang="f6003">
                  <a:pos x="f7960" y="f8075"/>
                </a:cxn>
                <a:cxn ang="f6003">
                  <a:pos x="f8079" y="f8077"/>
                </a:cxn>
                <a:cxn ang="f6003">
                  <a:pos x="f7960" y="f8051"/>
                </a:cxn>
                <a:cxn ang="f6003">
                  <a:pos x="f8080" y="f8077"/>
                </a:cxn>
                <a:cxn ang="f6003">
                  <a:pos x="f7960" y="f8075"/>
                </a:cxn>
                <a:cxn ang="f6003">
                  <a:pos x="f8081" y="f8075"/>
                </a:cxn>
                <a:cxn ang="f6003">
                  <a:pos x="f8082" y="f8077"/>
                </a:cxn>
                <a:cxn ang="f6003">
                  <a:pos x="f8081" y="f8051"/>
                </a:cxn>
                <a:cxn ang="f6003">
                  <a:pos x="f8083" y="f8077"/>
                </a:cxn>
                <a:cxn ang="f6003">
                  <a:pos x="f8081" y="f8075"/>
                </a:cxn>
                <a:cxn ang="f6003">
                  <a:pos x="f8084" y="f8075"/>
                </a:cxn>
                <a:cxn ang="f6003">
                  <a:pos x="f8085" y="f8077"/>
                </a:cxn>
                <a:cxn ang="f6003">
                  <a:pos x="f8084" y="f8051"/>
                </a:cxn>
                <a:cxn ang="f6003">
                  <a:pos x="f8086" y="f8077"/>
                </a:cxn>
                <a:cxn ang="f6003">
                  <a:pos x="f8084" y="f8075"/>
                </a:cxn>
                <a:cxn ang="f6003">
                  <a:pos x="f7947" y="f8087"/>
                </a:cxn>
                <a:cxn ang="f6003">
                  <a:pos x="f7948" y="f8067"/>
                </a:cxn>
                <a:cxn ang="f6003">
                  <a:pos x="f7947" y="f8088"/>
                </a:cxn>
                <a:cxn ang="f6003">
                  <a:pos x="f7949" y="f8067"/>
                </a:cxn>
                <a:cxn ang="f6003">
                  <a:pos x="f7947" y="f8087"/>
                </a:cxn>
                <a:cxn ang="f6003">
                  <a:pos x="f8089" y="f8087"/>
                </a:cxn>
                <a:cxn ang="f6003">
                  <a:pos x="f8090" y="f8067"/>
                </a:cxn>
                <a:cxn ang="f6003">
                  <a:pos x="f8089" y="f8088"/>
                </a:cxn>
                <a:cxn ang="f6003">
                  <a:pos x="f8091" y="f8067"/>
                </a:cxn>
                <a:cxn ang="f6003">
                  <a:pos x="f8089" y="f8087"/>
                </a:cxn>
                <a:cxn ang="f6003">
                  <a:pos x="f8092" y="f8093"/>
                </a:cxn>
                <a:cxn ang="f6003">
                  <a:pos x="f8094" y="f8095"/>
                </a:cxn>
                <a:cxn ang="f6003">
                  <a:pos x="f8092" y="f8096"/>
                </a:cxn>
                <a:cxn ang="f6003">
                  <a:pos x="f8097" y="f8095"/>
                </a:cxn>
                <a:cxn ang="f6003">
                  <a:pos x="f8092" y="f8093"/>
                </a:cxn>
                <a:cxn ang="f6003">
                  <a:pos x="f8098" y="f8099"/>
                </a:cxn>
                <a:cxn ang="f6003">
                  <a:pos x="f8100" y="f8101"/>
                </a:cxn>
                <a:cxn ang="f6003">
                  <a:pos x="f8098" y="f8102"/>
                </a:cxn>
                <a:cxn ang="f6003">
                  <a:pos x="f8103" y="f8101"/>
                </a:cxn>
                <a:cxn ang="f6003">
                  <a:pos x="f8098" y="f8099"/>
                </a:cxn>
                <a:cxn ang="f6003">
                  <a:pos x="f7726" y="f8099"/>
                </a:cxn>
                <a:cxn ang="f6003">
                  <a:pos x="f7727" y="f8101"/>
                </a:cxn>
                <a:cxn ang="f6003">
                  <a:pos x="f7726" y="f8102"/>
                </a:cxn>
                <a:cxn ang="f6003">
                  <a:pos x="f7728" y="f8101"/>
                </a:cxn>
                <a:cxn ang="f6003">
                  <a:pos x="f7726" y="f8099"/>
                </a:cxn>
                <a:cxn ang="f6003">
                  <a:pos x="f7635" y="f8099"/>
                </a:cxn>
                <a:cxn ang="f6003">
                  <a:pos x="f8104" y="f8101"/>
                </a:cxn>
                <a:cxn ang="f6003">
                  <a:pos x="f7635" y="f8102"/>
                </a:cxn>
                <a:cxn ang="f6003">
                  <a:pos x="f7633" y="f8101"/>
                </a:cxn>
                <a:cxn ang="f6003">
                  <a:pos x="f7635" y="f8099"/>
                </a:cxn>
                <a:cxn ang="f6003">
                  <a:pos x="f7815" y="f8105"/>
                </a:cxn>
                <a:cxn ang="f6003">
                  <a:pos x="f7813" y="f8106"/>
                </a:cxn>
                <a:cxn ang="f6003">
                  <a:pos x="f7815" y="f8067"/>
                </a:cxn>
                <a:cxn ang="f6003">
                  <a:pos x="f8107" y="f8106"/>
                </a:cxn>
                <a:cxn ang="f6003">
                  <a:pos x="f7815" y="f8105"/>
                </a:cxn>
                <a:cxn ang="f6003">
                  <a:pos x="f8108" y="f8109"/>
                </a:cxn>
                <a:cxn ang="f6003">
                  <a:pos x="f8110" y="f8099"/>
                </a:cxn>
                <a:cxn ang="f6003">
                  <a:pos x="f8108" y="f8111"/>
                </a:cxn>
                <a:cxn ang="f6003">
                  <a:pos x="f8112" y="f8099"/>
                </a:cxn>
                <a:cxn ang="f6003">
                  <a:pos x="f8108" y="f8109"/>
                </a:cxn>
                <a:cxn ang="f6003">
                  <a:pos x="f8113" y="f8109"/>
                </a:cxn>
                <a:cxn ang="f6003">
                  <a:pos x="f8114" y="f8099"/>
                </a:cxn>
                <a:cxn ang="f6003">
                  <a:pos x="f8113" y="f8111"/>
                </a:cxn>
                <a:cxn ang="f6003">
                  <a:pos x="f8115" y="f8099"/>
                </a:cxn>
                <a:cxn ang="f6003">
                  <a:pos x="f8113" y="f8109"/>
                </a:cxn>
                <a:cxn ang="f6003">
                  <a:pos x="f8116" y="f8117"/>
                </a:cxn>
                <a:cxn ang="f6003">
                  <a:pos x="f8118" y="f8119"/>
                </a:cxn>
                <a:cxn ang="f6003">
                  <a:pos x="f8116" y="f8087"/>
                </a:cxn>
                <a:cxn ang="f6003">
                  <a:pos x="f8120" y="f8119"/>
                </a:cxn>
                <a:cxn ang="f6003">
                  <a:pos x="f8116" y="f8117"/>
                </a:cxn>
                <a:cxn ang="f6003">
                  <a:pos x="f7885" y="f8117"/>
                </a:cxn>
                <a:cxn ang="f6003">
                  <a:pos x="f7881" y="f8119"/>
                </a:cxn>
                <a:cxn ang="f6003">
                  <a:pos x="f7885" y="f8087"/>
                </a:cxn>
                <a:cxn ang="f6003">
                  <a:pos x="f8121" y="f8119"/>
                </a:cxn>
                <a:cxn ang="f6003">
                  <a:pos x="f7885" y="f8117"/>
                </a:cxn>
                <a:cxn ang="f6003">
                  <a:pos x="f8122" y="f8123"/>
                </a:cxn>
                <a:cxn ang="f6003">
                  <a:pos x="f8124" y="f8125"/>
                </a:cxn>
                <a:cxn ang="f6003">
                  <a:pos x="f8122" y="f8093"/>
                </a:cxn>
                <a:cxn ang="f6003">
                  <a:pos x="f8126" y="f8125"/>
                </a:cxn>
                <a:cxn ang="f6003">
                  <a:pos x="f8122" y="f8123"/>
                </a:cxn>
                <a:cxn ang="f6003">
                  <a:pos x="f8127" y="f8128"/>
                </a:cxn>
                <a:cxn ang="f6003">
                  <a:pos x="f8129" y="f8109"/>
                </a:cxn>
                <a:cxn ang="f6003">
                  <a:pos x="f8127" y="f8130"/>
                </a:cxn>
                <a:cxn ang="f6003">
                  <a:pos x="f7573" y="f8109"/>
                </a:cxn>
                <a:cxn ang="f6003">
                  <a:pos x="f8127" y="f8128"/>
                </a:cxn>
                <a:cxn ang="f6003">
                  <a:pos x="f8041" y="f8131"/>
                </a:cxn>
                <a:cxn ang="f6003">
                  <a:pos x="f8132" y="f8123"/>
                </a:cxn>
                <a:cxn ang="f6003">
                  <a:pos x="f8041" y="f8109"/>
                </a:cxn>
                <a:cxn ang="f6003">
                  <a:pos x="f8133" y="f8123"/>
                </a:cxn>
                <a:cxn ang="f6003">
                  <a:pos x="f8041" y="f8131"/>
                </a:cxn>
                <a:cxn ang="f6003">
                  <a:pos x="f8134" y="f8135"/>
                </a:cxn>
                <a:cxn ang="f6003">
                  <a:pos x="f8136" y="f8137"/>
                </a:cxn>
                <a:cxn ang="f6003">
                  <a:pos x="f8134" y="f8125"/>
                </a:cxn>
                <a:cxn ang="f6003">
                  <a:pos x="f8138" y="f8137"/>
                </a:cxn>
                <a:cxn ang="f6003">
                  <a:pos x="f8134" y="f8135"/>
                </a:cxn>
                <a:cxn ang="f6003">
                  <a:pos x="f8139" y="f8135"/>
                </a:cxn>
                <a:cxn ang="f6003">
                  <a:pos x="f8140" y="f8137"/>
                </a:cxn>
                <a:cxn ang="f6003">
                  <a:pos x="f8139" y="f8125"/>
                </a:cxn>
                <a:cxn ang="f6003">
                  <a:pos x="f8141" y="f8137"/>
                </a:cxn>
                <a:cxn ang="f6003">
                  <a:pos x="f8139" y="f8135"/>
                </a:cxn>
                <a:cxn ang="f6003">
                  <a:pos x="f8142" y="f8135"/>
                </a:cxn>
                <a:cxn ang="f6003">
                  <a:pos x="f8143" y="f8137"/>
                </a:cxn>
                <a:cxn ang="f6003">
                  <a:pos x="f8142" y="f8125"/>
                </a:cxn>
                <a:cxn ang="f6003">
                  <a:pos x="f8043" y="f8137"/>
                </a:cxn>
                <a:cxn ang="f6003">
                  <a:pos x="f8142" y="f8135"/>
                </a:cxn>
                <a:cxn ang="f6003">
                  <a:pos x="f8144" y="f8145"/>
                </a:cxn>
                <a:cxn ang="f6003">
                  <a:pos x="f8146" y="f8128"/>
                </a:cxn>
                <a:cxn ang="f6003">
                  <a:pos x="f8144" y="f8109"/>
                </a:cxn>
                <a:cxn ang="f6003">
                  <a:pos x="f8147" y="f8128"/>
                </a:cxn>
                <a:cxn ang="f6003">
                  <a:pos x="f8144" y="f8145"/>
                </a:cxn>
                <a:cxn ang="f6003">
                  <a:pos x="f8148" y="f8145"/>
                </a:cxn>
                <a:cxn ang="f6003">
                  <a:pos x="f8149" y="f8128"/>
                </a:cxn>
                <a:cxn ang="f6003">
                  <a:pos x="f8148" y="f8109"/>
                </a:cxn>
                <a:cxn ang="f6003">
                  <a:pos x="f7798" y="f8128"/>
                </a:cxn>
                <a:cxn ang="f6003">
                  <a:pos x="f8148" y="f8145"/>
                </a:cxn>
                <a:cxn ang="f6003">
                  <a:pos x="f8150" y="f8145"/>
                </a:cxn>
                <a:cxn ang="f6003">
                  <a:pos x="f8151" y="f8128"/>
                </a:cxn>
                <a:cxn ang="f6003">
                  <a:pos x="f8150" y="f8109"/>
                </a:cxn>
                <a:cxn ang="f6003">
                  <a:pos x="f8032" y="f8128"/>
                </a:cxn>
                <a:cxn ang="f6003">
                  <a:pos x="f8150" y="f8145"/>
                </a:cxn>
                <a:cxn ang="f6003">
                  <a:pos x="f8152" y="f8153"/>
                </a:cxn>
                <a:cxn ang="f6003">
                  <a:pos x="f8154" y="f8155"/>
                </a:cxn>
                <a:cxn ang="f6003">
                  <a:pos x="f8152" y="f8117"/>
                </a:cxn>
                <a:cxn ang="f6003">
                  <a:pos x="f8156" y="f8155"/>
                </a:cxn>
                <a:cxn ang="f6003">
                  <a:pos x="f8152" y="f8153"/>
                </a:cxn>
                <a:cxn ang="f6003">
                  <a:pos x="f8157" y="f8158"/>
                </a:cxn>
                <a:cxn ang="f6003">
                  <a:pos x="f8159" y="f8135"/>
                </a:cxn>
                <a:cxn ang="f6003">
                  <a:pos x="f8157" y="f8123"/>
                </a:cxn>
                <a:cxn ang="f6003">
                  <a:pos x="f8160" y="f8135"/>
                </a:cxn>
                <a:cxn ang="f6003">
                  <a:pos x="f8157" y="f8158"/>
                </a:cxn>
                <a:cxn ang="f6003">
                  <a:pos x="f8161" y="f8162"/>
                </a:cxn>
                <a:cxn ang="f6003">
                  <a:pos x="f8163" y="f8145"/>
                </a:cxn>
                <a:cxn ang="f6003">
                  <a:pos x="f8161" y="f8128"/>
                </a:cxn>
                <a:cxn ang="f6003">
                  <a:pos x="f8164" y="f8145"/>
                </a:cxn>
                <a:cxn ang="f6003">
                  <a:pos x="f8161" y="f8162"/>
                </a:cxn>
                <a:cxn ang="f6003">
                  <a:pos x="f7752" y="f8165"/>
                </a:cxn>
                <a:cxn ang="f6003">
                  <a:pos x="f7754" y="f8153"/>
                </a:cxn>
                <a:cxn ang="f6003">
                  <a:pos x="f7752" y="f8131"/>
                </a:cxn>
                <a:cxn ang="f6003">
                  <a:pos x="f7756" y="f8153"/>
                </a:cxn>
                <a:cxn ang="f6003">
                  <a:pos x="f7752" y="f8165"/>
                </a:cxn>
                <a:cxn ang="f6003">
                  <a:pos x="f7984" y="f8165"/>
                </a:cxn>
                <a:cxn ang="f6003">
                  <a:pos x="f7985" y="f8153"/>
                </a:cxn>
                <a:cxn ang="f6003">
                  <a:pos x="f7984" y="f8131"/>
                </a:cxn>
                <a:cxn ang="f6003">
                  <a:pos x="f7773" y="f8153"/>
                </a:cxn>
                <a:cxn ang="f6003">
                  <a:pos x="f7984" y="f8165"/>
                </a:cxn>
                <a:cxn ang="f6003">
                  <a:pos x="f7656" y="f8166"/>
                </a:cxn>
                <a:cxn ang="f6003">
                  <a:pos x="f7658" y="f8167"/>
                </a:cxn>
                <a:cxn ang="f6003">
                  <a:pos x="f7656" y="f8168"/>
                </a:cxn>
                <a:cxn ang="f6003">
                  <a:pos x="f7660" y="f8167"/>
                </a:cxn>
                <a:cxn ang="f6003">
                  <a:pos x="f7656" y="f8166"/>
                </a:cxn>
                <a:cxn ang="f6003">
                  <a:pos x="f8169" y="f8166"/>
                </a:cxn>
                <a:cxn ang="f6003">
                  <a:pos x="f8170" y="f8167"/>
                </a:cxn>
                <a:cxn ang="f6003">
                  <a:pos x="f8169" y="f8168"/>
                </a:cxn>
                <a:cxn ang="f6003">
                  <a:pos x="f7785" y="f8167"/>
                </a:cxn>
                <a:cxn ang="f6003">
                  <a:pos x="f8169" y="f8166"/>
                </a:cxn>
                <a:cxn ang="f6003">
                  <a:pos x="f8171" y="f8172"/>
                </a:cxn>
                <a:cxn ang="f6003">
                  <a:pos x="f8173" y="f8174"/>
                </a:cxn>
                <a:cxn ang="f6003">
                  <a:pos x="f8171" y="f8145"/>
                </a:cxn>
                <a:cxn ang="f6003">
                  <a:pos x="f8175" y="f8174"/>
                </a:cxn>
                <a:cxn ang="f6003">
                  <a:pos x="f8171" y="f8172"/>
                </a:cxn>
                <a:cxn ang="f6003">
                  <a:pos x="f7641" y="f8172"/>
                </a:cxn>
                <a:cxn ang="f6003">
                  <a:pos x="f8176" y="f8174"/>
                </a:cxn>
                <a:cxn ang="f6003">
                  <a:pos x="f7641" y="f8145"/>
                </a:cxn>
                <a:cxn ang="f6003">
                  <a:pos x="f7806" y="f8174"/>
                </a:cxn>
                <a:cxn ang="f6003">
                  <a:pos x="f7641" y="f8172"/>
                </a:cxn>
                <a:cxn ang="f6003">
                  <a:pos x="f8177" y="f8178"/>
                </a:cxn>
                <a:cxn ang="f6003">
                  <a:pos x="f8179" y="f8180"/>
                </a:cxn>
                <a:cxn ang="f6003">
                  <a:pos x="f8177" y="f8158"/>
                </a:cxn>
                <a:cxn ang="f6003">
                  <a:pos x="f8020" y="f8180"/>
                </a:cxn>
                <a:cxn ang="f6003">
                  <a:pos x="f8177" y="f8178"/>
                </a:cxn>
                <a:cxn ang="f6003">
                  <a:pos x="f7816" y="f8178"/>
                </a:cxn>
                <a:cxn ang="f6003">
                  <a:pos x="f7818" y="f8180"/>
                </a:cxn>
                <a:cxn ang="f6003">
                  <a:pos x="f7816" y="f8158"/>
                </a:cxn>
                <a:cxn ang="f6003">
                  <a:pos x="f7819" y="f8180"/>
                </a:cxn>
                <a:cxn ang="f6003">
                  <a:pos x="f7816" y="f8178"/>
                </a:cxn>
                <a:cxn ang="f6003">
                  <a:pos x="f8181" y="f8182"/>
                </a:cxn>
                <a:cxn ang="f6003">
                  <a:pos x="f8025" y="f8172"/>
                </a:cxn>
                <a:cxn ang="f6003">
                  <a:pos x="f8181" y="f8162"/>
                </a:cxn>
                <a:cxn ang="f6003">
                  <a:pos x="f8183" y="f8172"/>
                </a:cxn>
                <a:cxn ang="f6003">
                  <a:pos x="f8181" y="f8182"/>
                </a:cxn>
                <a:cxn ang="f6003">
                  <a:pos x="f8184" y="f8185"/>
                </a:cxn>
                <a:cxn ang="f6003">
                  <a:pos x="f8186" y="f8187"/>
                </a:cxn>
                <a:cxn ang="f6003">
                  <a:pos x="f8184" y="f8165"/>
                </a:cxn>
                <a:cxn ang="f6003">
                  <a:pos x="f8188" y="f8187"/>
                </a:cxn>
                <a:cxn ang="f6003">
                  <a:pos x="f8184" y="f8185"/>
                </a:cxn>
                <a:cxn ang="f6003">
                  <a:pos x="f8189" y="f8185"/>
                </a:cxn>
                <a:cxn ang="f6003">
                  <a:pos x="f8190" y="f8187"/>
                </a:cxn>
                <a:cxn ang="f6003">
                  <a:pos x="f8189" y="f8165"/>
                </a:cxn>
                <a:cxn ang="f6003">
                  <a:pos x="f8191" y="f8187"/>
                </a:cxn>
                <a:cxn ang="f6003">
                  <a:pos x="f8189" y="f8185"/>
                </a:cxn>
                <a:cxn ang="f6003">
                  <a:pos x="f8192" y="f8193"/>
                </a:cxn>
                <a:cxn ang="f6003">
                  <a:pos x="f8194" y="f8178"/>
                </a:cxn>
                <a:cxn ang="f6003">
                  <a:pos x="f8192" y="f8166"/>
                </a:cxn>
                <a:cxn ang="f6003">
                  <a:pos x="f7697" y="f8178"/>
                </a:cxn>
                <a:cxn ang="f6003">
                  <a:pos x="f8192" y="f8193"/>
                </a:cxn>
                <a:cxn ang="f6003">
                  <a:pos x="f8195" y="f8193"/>
                </a:cxn>
                <a:cxn ang="f6003">
                  <a:pos x="f7944" y="f8178"/>
                </a:cxn>
                <a:cxn ang="f6003">
                  <a:pos x="f8195" y="f8166"/>
                </a:cxn>
                <a:cxn ang="f6003">
                  <a:pos x="f8196" y="f8178"/>
                </a:cxn>
                <a:cxn ang="f6003">
                  <a:pos x="f8195" y="f8193"/>
                </a:cxn>
                <a:cxn ang="f6003">
                  <a:pos x="f8197" y="f8193"/>
                </a:cxn>
                <a:cxn ang="f6003">
                  <a:pos x="f8198" y="f8178"/>
                </a:cxn>
                <a:cxn ang="f6003">
                  <a:pos x="f8197" y="f8166"/>
                </a:cxn>
                <a:cxn ang="f6003">
                  <a:pos x="f7828" y="f8178"/>
                </a:cxn>
                <a:cxn ang="f6003">
                  <a:pos x="f8197" y="f8193"/>
                </a:cxn>
                <a:cxn ang="f6003">
                  <a:pos x="f8045" y="f8199"/>
                </a:cxn>
                <a:cxn ang="f6003">
                  <a:pos x="f8047" y="f8182"/>
                </a:cxn>
                <a:cxn ang="f6003">
                  <a:pos x="f8045" y="f8200"/>
                </a:cxn>
                <a:cxn ang="f6003">
                  <a:pos x="f8049" y="f8182"/>
                </a:cxn>
                <a:cxn ang="f6003">
                  <a:pos x="f8045" y="f8199"/>
                </a:cxn>
                <a:cxn ang="f6003">
                  <a:pos x="f8201" y="f8199"/>
                </a:cxn>
                <a:cxn ang="f6003">
                  <a:pos x="f8202" y="f8182"/>
                </a:cxn>
                <a:cxn ang="f6003">
                  <a:pos x="f8201" y="f8200"/>
                </a:cxn>
                <a:cxn ang="f6003">
                  <a:pos x="f8203" y="f8182"/>
                </a:cxn>
                <a:cxn ang="f6003">
                  <a:pos x="f8201" y="f8199"/>
                </a:cxn>
                <a:cxn ang="f6003">
                  <a:pos x="f7961" y="f8204"/>
                </a:cxn>
                <a:cxn ang="f6003">
                  <a:pos x="f7963" y="f8205"/>
                </a:cxn>
                <a:cxn ang="f6003">
                  <a:pos x="f7961" y="f8178"/>
                </a:cxn>
                <a:cxn ang="f6003">
                  <a:pos x="f7966" y="f8205"/>
                </a:cxn>
                <a:cxn ang="f6003">
                  <a:pos x="f7961" y="f8204"/>
                </a:cxn>
                <a:cxn ang="f6003">
                  <a:pos x="f7824" y="f8206"/>
                </a:cxn>
                <a:cxn ang="f6003">
                  <a:pos x="f7825" y="f8199"/>
                </a:cxn>
                <a:cxn ang="f6003">
                  <a:pos x="f7824" y="f8182"/>
                </a:cxn>
                <a:cxn ang="f6003">
                  <a:pos x="f7826" y="f8199"/>
                </a:cxn>
                <a:cxn ang="f6003">
                  <a:pos x="f7824" y="f8206"/>
                </a:cxn>
                <a:cxn ang="f6003">
                  <a:pos x="f8207" y="f8206"/>
                </a:cxn>
                <a:cxn ang="f6003">
                  <a:pos x="f8208" y="f8199"/>
                </a:cxn>
                <a:cxn ang="f6003">
                  <a:pos x="f8207" y="f8182"/>
                </a:cxn>
                <a:cxn ang="f6003">
                  <a:pos x="f8209" y="f8199"/>
                </a:cxn>
                <a:cxn ang="f6003">
                  <a:pos x="f8207" y="f8206"/>
                </a:cxn>
                <a:cxn ang="f6003">
                  <a:pos x="f8210" y="f8206"/>
                </a:cxn>
                <a:cxn ang="f6003">
                  <a:pos x="f8211" y="f8199"/>
                </a:cxn>
                <a:cxn ang="f6003">
                  <a:pos x="f8210" y="f8182"/>
                </a:cxn>
                <a:cxn ang="f6003">
                  <a:pos x="f8212" y="f8199"/>
                </a:cxn>
                <a:cxn ang="f6003">
                  <a:pos x="f8210" y="f8206"/>
                </a:cxn>
                <a:cxn ang="f6003">
                  <a:pos x="f8213" y="f8206"/>
                </a:cxn>
                <a:cxn ang="f6003">
                  <a:pos x="f8214" y="f8199"/>
                </a:cxn>
                <a:cxn ang="f6003">
                  <a:pos x="f8213" y="f8182"/>
                </a:cxn>
                <a:cxn ang="f6003">
                  <a:pos x="f7852" y="f8199"/>
                </a:cxn>
                <a:cxn ang="f6003">
                  <a:pos x="f8213" y="f8206"/>
                </a:cxn>
                <a:cxn ang="f6003">
                  <a:pos x="f8215" y="f8216"/>
                </a:cxn>
                <a:cxn ang="f6003">
                  <a:pos x="f8217" y="f8204"/>
                </a:cxn>
                <a:cxn ang="f6003">
                  <a:pos x="f8215" y="f8193"/>
                </a:cxn>
                <a:cxn ang="f6003">
                  <a:pos x="f8118" y="f8204"/>
                </a:cxn>
                <a:cxn ang="f6003">
                  <a:pos x="f8215" y="f8216"/>
                </a:cxn>
                <a:cxn ang="f6003">
                  <a:pos x="f8218" y="f8219"/>
                </a:cxn>
                <a:cxn ang="f6003">
                  <a:pos x="f8220" y="f8206"/>
                </a:cxn>
                <a:cxn ang="f6003">
                  <a:pos x="f8218" y="f8199"/>
                </a:cxn>
                <a:cxn ang="f6003">
                  <a:pos x="f8221" y="f8206"/>
                </a:cxn>
                <a:cxn ang="f6003">
                  <a:pos x="f8218" y="f8219"/>
                </a:cxn>
                <a:cxn ang="f6003">
                  <a:pos x="f8222" y="f8223"/>
                </a:cxn>
                <a:cxn ang="f6003">
                  <a:pos x="f8224" y="f8225"/>
                </a:cxn>
                <a:cxn ang="f6003">
                  <a:pos x="f8222" y="f8226"/>
                </a:cxn>
                <a:cxn ang="f6003">
                  <a:pos x="f7999" y="f8225"/>
                </a:cxn>
                <a:cxn ang="f6003">
                  <a:pos x="f8222" y="f8223"/>
                </a:cxn>
                <a:cxn ang="f6003">
                  <a:pos x="f8227" y="f8223"/>
                </a:cxn>
                <a:cxn ang="f6003">
                  <a:pos x="f8228" y="f8225"/>
                </a:cxn>
                <a:cxn ang="f6003">
                  <a:pos x="f8227" y="f8226"/>
                </a:cxn>
                <a:cxn ang="f6003">
                  <a:pos x="f8229" y="f8225"/>
                </a:cxn>
                <a:cxn ang="f6003">
                  <a:pos x="f8227" y="f8223"/>
                </a:cxn>
                <a:cxn ang="f6003">
                  <a:pos x="f8104" y="f8230"/>
                </a:cxn>
                <a:cxn ang="f6003">
                  <a:pos x="f8029" y="f8231"/>
                </a:cxn>
                <a:cxn ang="f6003">
                  <a:pos x="f8104" y="f8232"/>
                </a:cxn>
                <a:cxn ang="f6003">
                  <a:pos x="f7635" y="f8231"/>
                </a:cxn>
                <a:cxn ang="f6003">
                  <a:pos x="f8104" y="f8230"/>
                </a:cxn>
                <a:cxn ang="f6003">
                  <a:pos x="f7906" y="f8233"/>
                </a:cxn>
                <a:cxn ang="f6003">
                  <a:pos x="f8037" y="f8234"/>
                </a:cxn>
                <a:cxn ang="f6003">
                  <a:pos x="f7906" y="f8206"/>
                </a:cxn>
                <a:cxn ang="f6003">
                  <a:pos x="f8039" y="f8234"/>
                </a:cxn>
                <a:cxn ang="f6003">
                  <a:pos x="f7906" y="f8233"/>
                </a:cxn>
                <a:cxn ang="f6003">
                  <a:pos x="f8235" y="f8233"/>
                </a:cxn>
                <a:cxn ang="f6003">
                  <a:pos x="f8236" y="f8234"/>
                </a:cxn>
                <a:cxn ang="f6003">
                  <a:pos x="f8235" y="f8206"/>
                </a:cxn>
                <a:cxn ang="f6003">
                  <a:pos x="f8237" y="f8234"/>
                </a:cxn>
                <a:cxn ang="f6003">
                  <a:pos x="f8235" y="f8233"/>
                </a:cxn>
                <a:cxn ang="f6003">
                  <a:pos x="f7872" y="f8238"/>
                </a:cxn>
                <a:cxn ang="f6003">
                  <a:pos x="f7873" y="f8239"/>
                </a:cxn>
                <a:cxn ang="f6003">
                  <a:pos x="f7872" y="f8225"/>
                </a:cxn>
                <a:cxn ang="f6003">
                  <a:pos x="f7874" y="f8239"/>
                </a:cxn>
                <a:cxn ang="f6003">
                  <a:pos x="f7872" y="f8238"/>
                </a:cxn>
                <a:cxn ang="f6003">
                  <a:pos x="f8240" y="f8241"/>
                </a:cxn>
                <a:cxn ang="f6003">
                  <a:pos x="f8242" y="f8243"/>
                </a:cxn>
                <a:cxn ang="f6003">
                  <a:pos x="f8240" y="f8216"/>
                </a:cxn>
                <a:cxn ang="f6003">
                  <a:pos x="f8244" y="f8243"/>
                </a:cxn>
                <a:cxn ang="f6003">
                  <a:pos x="f8240" y="f8241"/>
                </a:cxn>
                <a:cxn ang="f6003">
                  <a:pos x="f7911" y="f8241"/>
                </a:cxn>
                <a:cxn ang="f6003">
                  <a:pos x="f8245" y="f8243"/>
                </a:cxn>
                <a:cxn ang="f6003">
                  <a:pos x="f7911" y="f8216"/>
                </a:cxn>
                <a:cxn ang="f6003">
                  <a:pos x="f8246" y="f8243"/>
                </a:cxn>
                <a:cxn ang="f6003">
                  <a:pos x="f7911" y="f8241"/>
                </a:cxn>
                <a:cxn ang="f6003">
                  <a:pos x="f8247" y="f8248"/>
                </a:cxn>
                <a:cxn ang="f6003">
                  <a:pos x="f8249" y="f8233"/>
                </a:cxn>
                <a:cxn ang="f6003">
                  <a:pos x="f8247" y="f8219"/>
                </a:cxn>
                <a:cxn ang="f6003">
                  <a:pos x="f7670" y="f8233"/>
                </a:cxn>
                <a:cxn ang="f6003">
                  <a:pos x="f8247" y="f8248"/>
                </a:cxn>
                <a:cxn ang="f6003">
                  <a:pos x="f7836" y="f8248"/>
                </a:cxn>
                <a:cxn ang="f6003">
                  <a:pos x="f7837" y="f8233"/>
                </a:cxn>
                <a:cxn ang="f6003">
                  <a:pos x="f7836" y="f8219"/>
                </a:cxn>
                <a:cxn ang="f6003">
                  <a:pos x="f7838" y="f8233"/>
                </a:cxn>
                <a:cxn ang="f6003">
                  <a:pos x="f7836" y="f8248"/>
                </a:cxn>
                <a:cxn ang="f6003">
                  <a:pos x="f7924" y="f8248"/>
                </a:cxn>
                <a:cxn ang="f6003">
                  <a:pos x="f7925" y="f8233"/>
                </a:cxn>
                <a:cxn ang="f6003">
                  <a:pos x="f7924" y="f8219"/>
                </a:cxn>
                <a:cxn ang="f6003">
                  <a:pos x="f7926" y="f8233"/>
                </a:cxn>
                <a:cxn ang="f6003">
                  <a:pos x="f7924" y="f8248"/>
                </a:cxn>
                <a:cxn ang="f6003">
                  <a:pos x="f8250" y="f8251"/>
                </a:cxn>
                <a:cxn ang="f6003">
                  <a:pos x="f7717" y="f8252"/>
                </a:cxn>
                <a:cxn ang="f6003">
                  <a:pos x="f8250" y="f8223"/>
                </a:cxn>
                <a:cxn ang="f6003">
                  <a:pos x="f8253" y="f8252"/>
                </a:cxn>
                <a:cxn ang="f6003">
                  <a:pos x="f8250" y="f8251"/>
                </a:cxn>
                <a:cxn ang="f6003">
                  <a:pos x="f8148" y="f8251"/>
                </a:cxn>
                <a:cxn ang="f6003">
                  <a:pos x="f8149" y="f8252"/>
                </a:cxn>
                <a:cxn ang="f6003">
                  <a:pos x="f8148" y="f8223"/>
                </a:cxn>
                <a:cxn ang="f6003">
                  <a:pos x="f7798" y="f8252"/>
                </a:cxn>
                <a:cxn ang="f6003">
                  <a:pos x="f8148" y="f8251"/>
                </a:cxn>
                <a:cxn ang="f6003">
                  <a:pos x="f8254" y="f8255"/>
                </a:cxn>
                <a:cxn ang="f6003">
                  <a:pos x="f7974" y="f8241"/>
                </a:cxn>
                <a:cxn ang="f6003">
                  <a:pos x="f8254" y="f8230"/>
                </a:cxn>
                <a:cxn ang="f6003">
                  <a:pos x="f8256" y="f8241"/>
                </a:cxn>
                <a:cxn ang="f6003">
                  <a:pos x="f8254" y="f8255"/>
                </a:cxn>
                <a:cxn ang="f6003">
                  <a:pos x="f8257" y="f8255"/>
                </a:cxn>
                <a:cxn ang="f6003">
                  <a:pos x="f8258" y="f8241"/>
                </a:cxn>
                <a:cxn ang="f6003">
                  <a:pos x="f8257" y="f8230"/>
                </a:cxn>
                <a:cxn ang="f6003">
                  <a:pos x="f8259" y="f8241"/>
                </a:cxn>
                <a:cxn ang="f6003">
                  <a:pos x="f8257" y="f8255"/>
                </a:cxn>
                <a:cxn ang="f6003">
                  <a:pos x="f8171" y="f8260"/>
                </a:cxn>
                <a:cxn ang="f6003">
                  <a:pos x="f8173" y="f8248"/>
                </a:cxn>
                <a:cxn ang="f6003">
                  <a:pos x="f8171" y="f8261"/>
                </a:cxn>
                <a:cxn ang="f6003">
                  <a:pos x="f8175" y="f8248"/>
                </a:cxn>
                <a:cxn ang="f6003">
                  <a:pos x="f8171" y="f8260"/>
                </a:cxn>
                <a:cxn ang="f6003">
                  <a:pos x="f8262" y="f8263"/>
                </a:cxn>
                <a:cxn ang="f6003">
                  <a:pos x="f8264" y="f8265"/>
                </a:cxn>
                <a:cxn ang="f6003">
                  <a:pos x="f8262" y="f8238"/>
                </a:cxn>
                <a:cxn ang="f6003">
                  <a:pos x="f8266" y="f8265"/>
                </a:cxn>
                <a:cxn ang="f6003">
                  <a:pos x="f8262" y="f8263"/>
                </a:cxn>
                <a:cxn ang="f6003">
                  <a:pos x="f8267" y="f8268"/>
                </a:cxn>
                <a:cxn ang="f6003">
                  <a:pos x="f8269" y="f8270"/>
                </a:cxn>
                <a:cxn ang="f6003">
                  <a:pos x="f8267" y="f8241"/>
                </a:cxn>
                <a:cxn ang="f6003">
                  <a:pos x="f8271" y="f8270"/>
                </a:cxn>
                <a:cxn ang="f6003">
                  <a:pos x="f8267" y="f8268"/>
                </a:cxn>
                <a:cxn ang="f6003">
                  <a:pos x="f7885" y="f8268"/>
                </a:cxn>
                <a:cxn ang="f6003">
                  <a:pos x="f7881" y="f8270"/>
                </a:cxn>
                <a:cxn ang="f6003">
                  <a:pos x="f7885" y="f8241"/>
                </a:cxn>
                <a:cxn ang="f6003">
                  <a:pos x="f8121" y="f8270"/>
                </a:cxn>
                <a:cxn ang="f6003">
                  <a:pos x="f7885" y="f8268"/>
                </a:cxn>
                <a:cxn ang="f6003">
                  <a:pos x="f8272" y="f8268"/>
                </a:cxn>
                <a:cxn ang="f6003">
                  <a:pos x="f7819" y="f8270"/>
                </a:cxn>
                <a:cxn ang="f6003">
                  <a:pos x="f8272" y="f8241"/>
                </a:cxn>
                <a:cxn ang="f6003">
                  <a:pos x="f7702" y="f8270"/>
                </a:cxn>
                <a:cxn ang="f6003">
                  <a:pos x="f8272" y="f8268"/>
                </a:cxn>
                <a:cxn ang="f6003">
                  <a:pos x="f7638" y="f8268"/>
                </a:cxn>
                <a:cxn ang="f6003">
                  <a:pos x="f7640" y="f8270"/>
                </a:cxn>
                <a:cxn ang="f6003">
                  <a:pos x="f7638" y="f8241"/>
                </a:cxn>
                <a:cxn ang="f6003">
                  <a:pos x="f7641" y="f8270"/>
                </a:cxn>
                <a:cxn ang="f6003">
                  <a:pos x="f7638" y="f8268"/>
                </a:cxn>
                <a:cxn ang="f6003">
                  <a:pos x="f8273" y="f8274"/>
                </a:cxn>
                <a:cxn ang="f6003">
                  <a:pos x="f8275" y="f8260"/>
                </a:cxn>
                <a:cxn ang="f6003">
                  <a:pos x="f8273" y="f8248"/>
                </a:cxn>
                <a:cxn ang="f6003">
                  <a:pos x="f8276" y="f8260"/>
                </a:cxn>
                <a:cxn ang="f6003">
                  <a:pos x="f8273" y="f8274"/>
                </a:cxn>
                <a:cxn ang="f6003">
                  <a:pos x="f8194" y="f8277"/>
                </a:cxn>
                <a:cxn ang="f6003">
                  <a:pos x="f8278" y="f8263"/>
                </a:cxn>
                <a:cxn ang="f6003">
                  <a:pos x="f8194" y="f8251"/>
                </a:cxn>
                <a:cxn ang="f6003">
                  <a:pos x="f7698" y="f8263"/>
                </a:cxn>
                <a:cxn ang="f6003">
                  <a:pos x="f8194" y="f8277"/>
                </a:cxn>
                <a:cxn ang="f6003">
                  <a:pos x="f7886" y="f8277"/>
                </a:cxn>
                <a:cxn ang="f6003">
                  <a:pos x="f7887" y="f8263"/>
                </a:cxn>
                <a:cxn ang="f6003">
                  <a:pos x="f7886" y="f8251"/>
                </a:cxn>
                <a:cxn ang="f6003">
                  <a:pos x="f7888" y="f8263"/>
                </a:cxn>
                <a:cxn ang="f6003">
                  <a:pos x="f7886" y="f8277"/>
                </a:cxn>
                <a:cxn ang="f6003">
                  <a:pos x="f8279" y="f8280"/>
                </a:cxn>
                <a:cxn ang="f6003">
                  <a:pos x="f8281" y="f8268"/>
                </a:cxn>
                <a:cxn ang="f6003">
                  <a:pos x="f8279" y="f8255"/>
                </a:cxn>
                <a:cxn ang="f6003">
                  <a:pos x="f8282" y="f8268"/>
                </a:cxn>
                <a:cxn ang="f6003">
                  <a:pos x="f8279" y="f8280"/>
                </a:cxn>
                <a:cxn ang="f6003">
                  <a:pos x="f8084" y="f8280"/>
                </a:cxn>
                <a:cxn ang="f6003">
                  <a:pos x="f8085" y="f8268"/>
                </a:cxn>
                <a:cxn ang="f6003">
                  <a:pos x="f8084" y="f8255"/>
                </a:cxn>
                <a:cxn ang="f6003">
                  <a:pos x="f8086" y="f8268"/>
                </a:cxn>
                <a:cxn ang="f6003">
                  <a:pos x="f8084" y="f8280"/>
                </a:cxn>
                <a:cxn ang="f6003">
                  <a:pos x="f8283" y="f8280"/>
                </a:cxn>
                <a:cxn ang="f6003">
                  <a:pos x="f8284" y="f8268"/>
                </a:cxn>
                <a:cxn ang="f6003">
                  <a:pos x="f8283" y="f8255"/>
                </a:cxn>
                <a:cxn ang="f6003">
                  <a:pos x="f8179" y="f8268"/>
                </a:cxn>
                <a:cxn ang="f6003">
                  <a:pos x="f8283" y="f8280"/>
                </a:cxn>
                <a:cxn ang="f6003">
                  <a:pos x="f8285" y="f8280"/>
                </a:cxn>
                <a:cxn ang="f6003">
                  <a:pos x="f8091" y="f8268"/>
                </a:cxn>
                <a:cxn ang="f6003">
                  <a:pos x="f8285" y="f8255"/>
                </a:cxn>
                <a:cxn ang="f6003">
                  <a:pos x="f8286" y="f8268"/>
                </a:cxn>
                <a:cxn ang="f6003">
                  <a:pos x="f8285" y="f8280"/>
                </a:cxn>
                <a:cxn ang="f6003">
                  <a:pos x="f8116" y="f8287"/>
                </a:cxn>
                <a:cxn ang="f6003">
                  <a:pos x="f8118" y="f8288"/>
                </a:cxn>
                <a:cxn ang="f6003">
                  <a:pos x="f8116" y="f8274"/>
                </a:cxn>
                <a:cxn ang="f6003">
                  <a:pos x="f8120" y="f8288"/>
                </a:cxn>
                <a:cxn ang="f6003">
                  <a:pos x="f8116" y="f8287"/>
                </a:cxn>
                <a:cxn ang="f6003">
                  <a:pos x="f7688" y="f8287"/>
                </a:cxn>
                <a:cxn ang="f6003">
                  <a:pos x="f7690" y="f8288"/>
                </a:cxn>
                <a:cxn ang="f6003">
                  <a:pos x="f7688" y="f8274"/>
                </a:cxn>
                <a:cxn ang="f6003">
                  <a:pos x="f7692" y="f8288"/>
                </a:cxn>
                <a:cxn ang="f6003">
                  <a:pos x="f7688" y="f8287"/>
                </a:cxn>
                <a:cxn ang="f6003">
                  <a:pos x="f8289" y="f8290"/>
                </a:cxn>
                <a:cxn ang="f6003">
                  <a:pos x="f7650" y="f8291"/>
                </a:cxn>
                <a:cxn ang="f6003">
                  <a:pos x="f8289" y="f8277"/>
                </a:cxn>
                <a:cxn ang="f6003">
                  <a:pos x="f7990" y="f8291"/>
                </a:cxn>
                <a:cxn ang="f6003">
                  <a:pos x="f8289" y="f8290"/>
                </a:cxn>
                <a:cxn ang="f6003">
                  <a:pos x="f8292" y="f8290"/>
                </a:cxn>
                <a:cxn ang="f6003">
                  <a:pos x="f8229" y="f8291"/>
                </a:cxn>
                <a:cxn ang="f6003">
                  <a:pos x="f8292" y="f8277"/>
                </a:cxn>
                <a:cxn ang="f6003">
                  <a:pos x="f8293" y="f8291"/>
                </a:cxn>
                <a:cxn ang="f6003">
                  <a:pos x="f8292" y="f8290"/>
                </a:cxn>
                <a:cxn ang="f6003">
                  <a:pos x="f8294" y="f8295"/>
                </a:cxn>
                <a:cxn ang="f6003">
                  <a:pos x="f8296" y="f8297"/>
                </a:cxn>
                <a:cxn ang="f6003">
                  <a:pos x="f8294" y="f8280"/>
                </a:cxn>
                <a:cxn ang="f6003">
                  <a:pos x="f7618" y="f8297"/>
                </a:cxn>
                <a:cxn ang="f6003">
                  <a:pos x="f8294" y="f8295"/>
                </a:cxn>
                <a:cxn ang="f6003">
                  <a:pos x="f8298" y="f8295"/>
                </a:cxn>
                <a:cxn ang="f6003">
                  <a:pos x="f8299" y="f8297"/>
                </a:cxn>
                <a:cxn ang="f6003">
                  <a:pos x="f8298" y="f8280"/>
                </a:cxn>
                <a:cxn ang="f6003">
                  <a:pos x="f8300" y="f8297"/>
                </a:cxn>
                <a:cxn ang="f6003">
                  <a:pos x="f8298" y="f8295"/>
                </a:cxn>
                <a:cxn ang="f6003">
                  <a:pos x="f7959" y="f8301"/>
                </a:cxn>
                <a:cxn ang="f6003">
                  <a:pos x="f8302" y="f8303"/>
                </a:cxn>
                <a:cxn ang="f6003">
                  <a:pos x="f7959" y="f8304"/>
                </a:cxn>
                <a:cxn ang="f6003">
                  <a:pos x="f8079" y="f8303"/>
                </a:cxn>
                <a:cxn ang="f6003">
                  <a:pos x="f7959" y="f8301"/>
                </a:cxn>
                <a:cxn ang="f6003">
                  <a:pos x="f8305" y="f8301"/>
                </a:cxn>
                <a:cxn ang="f6003">
                  <a:pos x="f8306" y="f8303"/>
                </a:cxn>
                <a:cxn ang="f6003">
                  <a:pos x="f8305" y="f8304"/>
                </a:cxn>
                <a:cxn ang="f6003">
                  <a:pos x="f8307" y="f8303"/>
                </a:cxn>
                <a:cxn ang="f6003">
                  <a:pos x="f8305" y="f8301"/>
                </a:cxn>
                <a:cxn ang="f6003">
                  <a:pos x="f8308" y="f8301"/>
                </a:cxn>
                <a:cxn ang="f6003">
                  <a:pos x="f8309" y="f8303"/>
                </a:cxn>
                <a:cxn ang="f6003">
                  <a:pos x="f8308" y="f8304"/>
                </a:cxn>
                <a:cxn ang="f6003">
                  <a:pos x="f8310" y="f8303"/>
                </a:cxn>
                <a:cxn ang="f6003">
                  <a:pos x="f8308" y="f8301"/>
                </a:cxn>
                <a:cxn ang="f6003">
                  <a:pos x="f8311" y="f8312"/>
                </a:cxn>
                <a:cxn ang="f6003">
                  <a:pos x="f8313" y="f8295"/>
                </a:cxn>
                <a:cxn ang="f6003">
                  <a:pos x="f8311" y="f8314"/>
                </a:cxn>
                <a:cxn ang="f6003">
                  <a:pos x="f8315" y="f8295"/>
                </a:cxn>
                <a:cxn ang="f6003">
                  <a:pos x="f8311" y="f8312"/>
                </a:cxn>
                <a:cxn ang="f6003">
                  <a:pos x="f7897" y="f8312"/>
                </a:cxn>
                <a:cxn ang="f6003">
                  <a:pos x="f7895" y="f8295"/>
                </a:cxn>
                <a:cxn ang="f6003">
                  <a:pos x="f7897" y="f8314"/>
                </a:cxn>
                <a:cxn ang="f6003">
                  <a:pos x="f8026" y="f8295"/>
                </a:cxn>
                <a:cxn ang="f6003">
                  <a:pos x="f7897" y="f8312"/>
                </a:cxn>
                <a:cxn ang="f6003">
                  <a:pos x="f8316" y="f8317"/>
                </a:cxn>
                <a:cxn ang="f6003">
                  <a:pos x="f8318" y="f8319"/>
                </a:cxn>
                <a:cxn ang="f6003">
                  <a:pos x="f8316" y="f8320"/>
                </a:cxn>
                <a:cxn ang="f6003">
                  <a:pos x="f8321" y="f8319"/>
                </a:cxn>
                <a:cxn ang="f6003">
                  <a:pos x="f8316" y="f8317"/>
                </a:cxn>
                <a:cxn ang="f6003">
                  <a:pos x="f8000" y="f8317"/>
                </a:cxn>
                <a:cxn ang="f6003">
                  <a:pos x="f8322" y="f8319"/>
                </a:cxn>
                <a:cxn ang="f6003">
                  <a:pos x="f8000" y="f8320"/>
                </a:cxn>
                <a:cxn ang="f6003">
                  <a:pos x="f8323" y="f8319"/>
                </a:cxn>
                <a:cxn ang="f6003">
                  <a:pos x="f8000" y="f8317"/>
                </a:cxn>
                <a:cxn ang="f6003">
                  <a:pos x="f8324" y="f8317"/>
                </a:cxn>
                <a:cxn ang="f6003">
                  <a:pos x="f7713" y="f8319"/>
                </a:cxn>
                <a:cxn ang="f6003">
                  <a:pos x="f8324" y="f8320"/>
                </a:cxn>
                <a:cxn ang="f6003">
                  <a:pos x="f7859" y="f8319"/>
                </a:cxn>
                <a:cxn ang="f6003">
                  <a:pos x="f8324" y="f8317"/>
                </a:cxn>
                <a:cxn ang="f6003">
                  <a:pos x="f8045" y="f8325"/>
                </a:cxn>
                <a:cxn ang="f6003">
                  <a:pos x="f8047" y="f8326"/>
                </a:cxn>
                <a:cxn ang="f6003">
                  <a:pos x="f8045" y="f8290"/>
                </a:cxn>
                <a:cxn ang="f6003">
                  <a:pos x="f8049" y="f8326"/>
                </a:cxn>
                <a:cxn ang="f6003">
                  <a:pos x="f8045" y="f8325"/>
                </a:cxn>
                <a:cxn ang="f6003">
                  <a:pos x="f8009" y="f8325"/>
                </a:cxn>
                <a:cxn ang="f6003">
                  <a:pos x="f8327" y="f8326"/>
                </a:cxn>
                <a:cxn ang="f6003">
                  <a:pos x="f8009" y="f8290"/>
                </a:cxn>
                <a:cxn ang="f6003">
                  <a:pos x="f8124" y="f8326"/>
                </a:cxn>
                <a:cxn ang="f6003">
                  <a:pos x="f8009" y="f8325"/>
                </a:cxn>
                <a:cxn ang="f6003">
                  <a:pos x="f8328" y="f8325"/>
                </a:cxn>
                <a:cxn ang="f6003">
                  <a:pos x="f8329" y="f8326"/>
                </a:cxn>
                <a:cxn ang="f6003">
                  <a:pos x="f8328" y="f8290"/>
                </a:cxn>
                <a:cxn ang="f6003">
                  <a:pos x="f8330" y="f8326"/>
                </a:cxn>
                <a:cxn ang="f6003">
                  <a:pos x="f8328" y="f8325"/>
                </a:cxn>
                <a:cxn ang="f6003">
                  <a:pos x="f8331" y="f8332"/>
                </a:cxn>
                <a:cxn ang="f6003">
                  <a:pos x="f8333" y="f8317"/>
                </a:cxn>
                <a:cxn ang="f6003">
                  <a:pos x="f8331" y="f8319"/>
                </a:cxn>
                <a:cxn ang="f6003">
                  <a:pos x="f8334" y="f8317"/>
                </a:cxn>
                <a:cxn ang="f6003">
                  <a:pos x="f8331" y="f8332"/>
                </a:cxn>
                <a:cxn ang="f6003">
                  <a:pos x="f8211" y="f8332"/>
                </a:cxn>
                <a:cxn ang="f6003">
                  <a:pos x="f8335" y="f8317"/>
                </a:cxn>
                <a:cxn ang="f6003">
                  <a:pos x="f8211" y="f8319"/>
                </a:cxn>
                <a:cxn ang="f6003">
                  <a:pos x="f8210" y="f8317"/>
                </a:cxn>
                <a:cxn ang="f6003">
                  <a:pos x="f8211" y="f8332"/>
                </a:cxn>
                <a:cxn ang="f6003">
                  <a:pos x="f8336" y="f8337"/>
                </a:cxn>
                <a:cxn ang="f6003">
                  <a:pos x="f8338" y="f8325"/>
                </a:cxn>
                <a:cxn ang="f6003">
                  <a:pos x="f8336" y="f8301"/>
                </a:cxn>
                <a:cxn ang="f6003">
                  <a:pos x="f8339" y="f8325"/>
                </a:cxn>
                <a:cxn ang="f6003">
                  <a:pos x="f8336" y="f8337"/>
                </a:cxn>
                <a:cxn ang="f6003">
                  <a:pos x="f8340" y="f8337"/>
                </a:cxn>
                <a:cxn ang="f6003">
                  <a:pos x="f8341" y="f8325"/>
                </a:cxn>
                <a:cxn ang="f6003">
                  <a:pos x="f8340" y="f8301"/>
                </a:cxn>
                <a:cxn ang="f6003">
                  <a:pos x="f8342" y="f8325"/>
                </a:cxn>
                <a:cxn ang="f6003">
                  <a:pos x="f8340" y="f8337"/>
                </a:cxn>
                <a:cxn ang="f6003">
                  <a:pos x="f8264" y="f8343"/>
                </a:cxn>
                <a:cxn ang="f6003">
                  <a:pos x="f8344" y="f8345"/>
                </a:cxn>
                <a:cxn ang="f6003">
                  <a:pos x="f8264" y="f8312"/>
                </a:cxn>
                <a:cxn ang="f6003">
                  <a:pos x="f8346" y="f8345"/>
                </a:cxn>
                <a:cxn ang="f6003">
                  <a:pos x="f8264" y="f8343"/>
                </a:cxn>
                <a:cxn ang="f6003">
                  <a:pos x="f7685" y="f8343"/>
                </a:cxn>
                <a:cxn ang="f6003">
                  <a:pos x="f7686" y="f8345"/>
                </a:cxn>
                <a:cxn ang="f6003">
                  <a:pos x="f7685" y="f8312"/>
                </a:cxn>
                <a:cxn ang="f6003">
                  <a:pos x="f7687" y="f8345"/>
                </a:cxn>
                <a:cxn ang="f6003">
                  <a:pos x="f7685" y="f8343"/>
                </a:cxn>
                <a:cxn ang="f6003">
                  <a:pos x="f7804" y="f8347"/>
                </a:cxn>
                <a:cxn ang="f6003">
                  <a:pos x="f8348" y="f8332"/>
                </a:cxn>
                <a:cxn ang="f6003">
                  <a:pos x="f7804" y="f8317"/>
                </a:cxn>
                <a:cxn ang="f6003">
                  <a:pos x="f8349" y="f8332"/>
                </a:cxn>
                <a:cxn ang="f6003">
                  <a:pos x="f7804" y="f8347"/>
                </a:cxn>
                <a:cxn ang="f6003">
                  <a:pos x="f8350" y="f8351"/>
                </a:cxn>
                <a:cxn ang="f6003">
                  <a:pos x="f8352" y="f8337"/>
                </a:cxn>
                <a:cxn ang="f6003">
                  <a:pos x="f8350" y="f8353"/>
                </a:cxn>
                <a:cxn ang="f6003">
                  <a:pos x="f8354" y="f8337"/>
                </a:cxn>
                <a:cxn ang="f6003">
                  <a:pos x="f8350" y="f8351"/>
                </a:cxn>
                <a:cxn ang="f6003">
                  <a:pos x="f8355" y="f8351"/>
                </a:cxn>
                <a:cxn ang="f6003">
                  <a:pos x="f7947" y="f8337"/>
                </a:cxn>
                <a:cxn ang="f6003">
                  <a:pos x="f8355" y="f8353"/>
                </a:cxn>
                <a:cxn ang="f6003">
                  <a:pos x="f8356" y="f8337"/>
                </a:cxn>
                <a:cxn ang="f6003">
                  <a:pos x="f8355" y="f8351"/>
                </a:cxn>
                <a:cxn ang="f6003">
                  <a:pos x="f7865" y="f8357"/>
                </a:cxn>
                <a:cxn ang="f6003">
                  <a:pos x="f7867" y="f8358"/>
                </a:cxn>
                <a:cxn ang="f6003">
                  <a:pos x="f7865" y="f8359"/>
                </a:cxn>
                <a:cxn ang="f6003">
                  <a:pos x="f7868" y="f8358"/>
                </a:cxn>
                <a:cxn ang="f6003">
                  <a:pos x="f7865" y="f8357"/>
                </a:cxn>
                <a:cxn ang="f6003">
                  <a:pos x="f8360" y="f8361"/>
                </a:cxn>
                <a:cxn ang="f6003">
                  <a:pos x="f8362" y="f8363"/>
                </a:cxn>
                <a:cxn ang="f6003">
                  <a:pos x="f8360" y="f8332"/>
                </a:cxn>
                <a:cxn ang="f6003">
                  <a:pos x="f8364" y="f8363"/>
                </a:cxn>
                <a:cxn ang="f6003">
                  <a:pos x="f8360" y="f8361"/>
                </a:cxn>
                <a:cxn ang="f6003">
                  <a:pos x="f7944" y="f8361"/>
                </a:cxn>
                <a:cxn ang="f6003">
                  <a:pos x="f7945" y="f8363"/>
                </a:cxn>
                <a:cxn ang="f6003">
                  <a:pos x="f7944" y="f8332"/>
                </a:cxn>
                <a:cxn ang="f6003">
                  <a:pos x="f7946" y="f8363"/>
                </a:cxn>
                <a:cxn ang="f6003">
                  <a:pos x="f7944" y="f8361"/>
                </a:cxn>
                <a:cxn ang="f6003">
                  <a:pos x="f8365" y="f8361"/>
                </a:cxn>
                <a:cxn ang="f6003">
                  <a:pos x="f8366" y="f8363"/>
                </a:cxn>
                <a:cxn ang="f6003">
                  <a:pos x="f8365" y="f8332"/>
                </a:cxn>
                <a:cxn ang="f6003">
                  <a:pos x="f8367" y="f8363"/>
                </a:cxn>
                <a:cxn ang="f6003">
                  <a:pos x="f8365" y="f8361"/>
                </a:cxn>
                <a:cxn ang="f6003">
                  <a:pos x="f7723" y="f8361"/>
                </a:cxn>
                <a:cxn ang="f6003">
                  <a:pos x="f7724" y="f8363"/>
                </a:cxn>
                <a:cxn ang="f6003">
                  <a:pos x="f7723" y="f8332"/>
                </a:cxn>
                <a:cxn ang="f6003">
                  <a:pos x="f7725" y="f8363"/>
                </a:cxn>
                <a:cxn ang="f6003">
                  <a:pos x="f7723" y="f8361"/>
                </a:cxn>
                <a:cxn ang="f6003">
                  <a:pos x="f7806" y="f8361"/>
                </a:cxn>
                <a:cxn ang="f6003">
                  <a:pos x="f7641" y="f8363"/>
                </a:cxn>
                <a:cxn ang="f6003">
                  <a:pos x="f7806" y="f8332"/>
                </a:cxn>
                <a:cxn ang="f6003">
                  <a:pos x="f7805" y="f8363"/>
                </a:cxn>
                <a:cxn ang="f6003">
                  <a:pos x="f7806" y="f8361"/>
                </a:cxn>
                <a:cxn ang="f6003">
                  <a:pos x="f8368" y="f8361"/>
                </a:cxn>
                <a:cxn ang="f6003">
                  <a:pos x="f8369" y="f8363"/>
                </a:cxn>
                <a:cxn ang="f6003">
                  <a:pos x="f8368" y="f8332"/>
                </a:cxn>
                <a:cxn ang="f6003">
                  <a:pos x="f8370" y="f8363"/>
                </a:cxn>
                <a:cxn ang="f6003">
                  <a:pos x="f8368" y="f8361"/>
                </a:cxn>
                <a:cxn ang="f6003">
                  <a:pos x="f8371" y="f8372"/>
                </a:cxn>
                <a:cxn ang="f6003">
                  <a:pos x="f7815" y="f8373"/>
                </a:cxn>
                <a:cxn ang="f6003">
                  <a:pos x="f8371" y="f8337"/>
                </a:cxn>
                <a:cxn ang="f6003">
                  <a:pos x="f7887" y="f8373"/>
                </a:cxn>
                <a:cxn ang="f6003">
                  <a:pos x="f8371" y="f8372"/>
                </a:cxn>
                <a:cxn ang="f6003">
                  <a:pos x="f7599" y="f8374"/>
                </a:cxn>
                <a:cxn ang="f6003">
                  <a:pos x="f8375" y="f8376"/>
                </a:cxn>
                <a:cxn ang="f6003">
                  <a:pos x="f7599" y="f8343"/>
                </a:cxn>
                <a:cxn ang="f6003">
                  <a:pos x="f8377" y="f8376"/>
                </a:cxn>
                <a:cxn ang="f6003">
                  <a:pos x="f7599" y="f8374"/>
                </a:cxn>
                <a:cxn ang="f6003">
                  <a:pos x="f8378" y="f8374"/>
                </a:cxn>
                <a:cxn ang="f6003">
                  <a:pos x="f8282" y="f8376"/>
                </a:cxn>
                <a:cxn ang="f6003">
                  <a:pos x="f8378" y="f8343"/>
                </a:cxn>
                <a:cxn ang="f6003">
                  <a:pos x="f8379" y="f8376"/>
                </a:cxn>
                <a:cxn ang="f6003">
                  <a:pos x="f8378" y="f8374"/>
                </a:cxn>
                <a:cxn ang="f6003">
                  <a:pos x="f8380" y="f8381"/>
                </a:cxn>
                <a:cxn ang="f6003">
                  <a:pos x="f8382" y="f8383"/>
                </a:cxn>
                <a:cxn ang="f6003">
                  <a:pos x="f8380" y="f8351"/>
                </a:cxn>
                <a:cxn ang="f6003">
                  <a:pos x="f8384" y="f8383"/>
                </a:cxn>
                <a:cxn ang="f6003">
                  <a:pos x="f8380" y="f8381"/>
                </a:cxn>
                <a:cxn ang="f6003">
                  <a:pos x="f7735" y="f8381"/>
                </a:cxn>
                <a:cxn ang="f6003">
                  <a:pos x="f8385" y="f8383"/>
                </a:cxn>
                <a:cxn ang="f6003">
                  <a:pos x="f7735" y="f8351"/>
                </a:cxn>
                <a:cxn ang="f6003">
                  <a:pos x="f8386" y="f8383"/>
                </a:cxn>
                <a:cxn ang="f6003">
                  <a:pos x="f7735" y="f8381"/>
                </a:cxn>
                <a:cxn ang="f6003">
                  <a:pos x="f8387" y="f8381"/>
                </a:cxn>
                <a:cxn ang="f6003">
                  <a:pos x="f8157" y="f8383"/>
                </a:cxn>
                <a:cxn ang="f6003">
                  <a:pos x="f8387" y="f8351"/>
                </a:cxn>
                <a:cxn ang="f6003">
                  <a:pos x="f8388" y="f8383"/>
                </a:cxn>
                <a:cxn ang="f6003">
                  <a:pos x="f8387" y="f8381"/>
                </a:cxn>
                <a:cxn ang="f6003">
                  <a:pos x="f8113" y="f8389"/>
                </a:cxn>
                <a:cxn ang="f6003">
                  <a:pos x="f8114" y="f8374"/>
                </a:cxn>
                <a:cxn ang="f6003">
                  <a:pos x="f8113" y="f8357"/>
                </a:cxn>
                <a:cxn ang="f6003">
                  <a:pos x="f8115" y="f8374"/>
                </a:cxn>
                <a:cxn ang="f6003">
                  <a:pos x="f8113" y="f8389"/>
                </a:cxn>
                <a:cxn ang="f6003">
                  <a:pos x="f7741" y="f8390"/>
                </a:cxn>
                <a:cxn ang="f6003">
                  <a:pos x="f8391" y="f8392"/>
                </a:cxn>
                <a:cxn ang="f6003">
                  <a:pos x="f7741" y="f8393"/>
                </a:cxn>
                <a:cxn ang="f6003">
                  <a:pos x="f8163" y="f8392"/>
                </a:cxn>
                <a:cxn ang="f6003">
                  <a:pos x="f7741" y="f8390"/>
                </a:cxn>
                <a:cxn ang="f6003">
                  <a:pos x="f8120" y="f8390"/>
                </a:cxn>
                <a:cxn ang="f6003">
                  <a:pos x="f8394" y="f8392"/>
                </a:cxn>
                <a:cxn ang="f6003">
                  <a:pos x="f8120" y="f8393"/>
                </a:cxn>
                <a:cxn ang="f6003">
                  <a:pos x="f8395" y="f8392"/>
                </a:cxn>
                <a:cxn ang="f6003">
                  <a:pos x="f8120" y="f8390"/>
                </a:cxn>
                <a:cxn ang="f6003">
                  <a:pos x="f8396" y="f8390"/>
                </a:cxn>
                <a:cxn ang="f6003">
                  <a:pos x="f8397" y="f8392"/>
                </a:cxn>
                <a:cxn ang="f6003">
                  <a:pos x="f8396" y="f8393"/>
                </a:cxn>
                <a:cxn ang="f6003">
                  <a:pos x="f7855" y="f8392"/>
                </a:cxn>
                <a:cxn ang="f6003">
                  <a:pos x="f8396" y="f8390"/>
                </a:cxn>
                <a:cxn ang="f6003">
                  <a:pos x="f8398" y="f8390"/>
                </a:cxn>
                <a:cxn ang="f6003">
                  <a:pos x="f8399" y="f8392"/>
                </a:cxn>
                <a:cxn ang="f6003">
                  <a:pos x="f8398" y="f8393"/>
                </a:cxn>
                <a:cxn ang="f6003">
                  <a:pos x="f7963" y="f8392"/>
                </a:cxn>
                <a:cxn ang="f6003">
                  <a:pos x="f8398" y="f8390"/>
                </a:cxn>
                <a:cxn ang="f6003">
                  <a:pos x="f7779" y="f8400"/>
                </a:cxn>
                <a:cxn ang="f6003">
                  <a:pos x="f8401" y="f8402"/>
                </a:cxn>
                <a:cxn ang="f6003">
                  <a:pos x="f7779" y="f8372"/>
                </a:cxn>
                <a:cxn ang="f6003">
                  <a:pos x="f8403" y="f8402"/>
                </a:cxn>
                <a:cxn ang="f6003">
                  <a:pos x="f7779" y="f8400"/>
                </a:cxn>
                <a:cxn ang="f6003">
                  <a:pos x="f8404" y="f8405"/>
                </a:cxn>
                <a:cxn ang="f6003">
                  <a:pos x="f8406" y="f8390"/>
                </a:cxn>
                <a:cxn ang="f6003">
                  <a:pos x="f8404" y="f8392"/>
                </a:cxn>
                <a:cxn ang="f6003">
                  <a:pos x="f8407" y="f8390"/>
                </a:cxn>
                <a:cxn ang="f6003">
                  <a:pos x="f8404" y="f8405"/>
                </a:cxn>
                <a:cxn ang="f6003">
                  <a:pos x="f8065" y="f8405"/>
                </a:cxn>
                <a:cxn ang="f6003">
                  <a:pos x="f8408" y="f8390"/>
                </a:cxn>
                <a:cxn ang="f6003">
                  <a:pos x="f8065" y="f8392"/>
                </a:cxn>
                <a:cxn ang="f6003">
                  <a:pos x="f8409" y="f8390"/>
                </a:cxn>
                <a:cxn ang="f6003">
                  <a:pos x="f8065" y="f8405"/>
                </a:cxn>
                <a:cxn ang="f6003">
                  <a:pos x="f8410" y="f8411"/>
                </a:cxn>
                <a:cxn ang="f6003">
                  <a:pos x="f7604" y="f8400"/>
                </a:cxn>
                <a:cxn ang="f6003">
                  <a:pos x="f8410" y="f8381"/>
                </a:cxn>
                <a:cxn ang="f6003">
                  <a:pos x="f7929" y="f8400"/>
                </a:cxn>
                <a:cxn ang="f6003">
                  <a:pos x="f8410" y="f8411"/>
                </a:cxn>
                <a:cxn ang="f6003">
                  <a:pos x="f8412" y="f8413"/>
                </a:cxn>
                <a:cxn ang="f6003">
                  <a:pos x="f8414" y="f8405"/>
                </a:cxn>
                <a:cxn ang="f6003">
                  <a:pos x="f8412" y="f8390"/>
                </a:cxn>
                <a:cxn ang="f6003">
                  <a:pos x="f8415" y="f8405"/>
                </a:cxn>
                <a:cxn ang="f6003">
                  <a:pos x="f8412" y="f8413"/>
                </a:cxn>
                <a:cxn ang="f6003">
                  <a:pos x="f8416" y="f8413"/>
                </a:cxn>
                <a:cxn ang="f6003">
                  <a:pos x="f8112" y="f8405"/>
                </a:cxn>
                <a:cxn ang="f6003">
                  <a:pos x="f8416" y="f8390"/>
                </a:cxn>
                <a:cxn ang="f6003">
                  <a:pos x="f8417" y="f8405"/>
                </a:cxn>
                <a:cxn ang="f6003">
                  <a:pos x="f8416" y="f8413"/>
                </a:cxn>
                <a:cxn ang="f6003">
                  <a:pos x="f8072" y="f8413"/>
                </a:cxn>
                <a:cxn ang="f6003">
                  <a:pos x="f8418" y="f8405"/>
                </a:cxn>
                <a:cxn ang="f6003">
                  <a:pos x="f8072" y="f8390"/>
                </a:cxn>
                <a:cxn ang="f6003">
                  <a:pos x="f8419" y="f8405"/>
                </a:cxn>
                <a:cxn ang="f6003">
                  <a:pos x="f8072" y="f8413"/>
                </a:cxn>
                <a:cxn ang="f6003">
                  <a:pos x="f7932" y="f8413"/>
                </a:cxn>
                <a:cxn ang="f6003">
                  <a:pos x="f7933" y="f8405"/>
                </a:cxn>
                <a:cxn ang="f6003">
                  <a:pos x="f7932" y="f8390"/>
                </a:cxn>
                <a:cxn ang="f6003">
                  <a:pos x="f7673" y="f8405"/>
                </a:cxn>
                <a:cxn ang="f6003">
                  <a:pos x="f7932" y="f8413"/>
                </a:cxn>
                <a:cxn ang="f6003">
                  <a:pos x="f8420" y="f8413"/>
                </a:cxn>
                <a:cxn ang="f6003">
                  <a:pos x="f8421" y="f8405"/>
                </a:cxn>
                <a:cxn ang="f6003">
                  <a:pos x="f8420" y="f8390"/>
                </a:cxn>
                <a:cxn ang="f6003">
                  <a:pos x="f8422" y="f8405"/>
                </a:cxn>
                <a:cxn ang="f6003">
                  <a:pos x="f8420" y="f8413"/>
                </a:cxn>
                <a:cxn ang="f6003">
                  <a:pos x="f8423" y="f8424"/>
                </a:cxn>
                <a:cxn ang="f6003">
                  <a:pos x="f8425" y="f8426"/>
                </a:cxn>
                <a:cxn ang="f6003">
                  <a:pos x="f8423" y="f8427"/>
                </a:cxn>
                <a:cxn ang="f6003">
                  <a:pos x="f8428" y="f8426"/>
                </a:cxn>
                <a:cxn ang="f6003">
                  <a:pos x="f8423" y="f8424"/>
                </a:cxn>
                <a:cxn ang="f6003">
                  <a:pos x="f8273" y="f8424"/>
                </a:cxn>
                <a:cxn ang="f6003">
                  <a:pos x="f8275" y="f8426"/>
                </a:cxn>
                <a:cxn ang="f6003">
                  <a:pos x="f8273" y="f8427"/>
                </a:cxn>
                <a:cxn ang="f6003">
                  <a:pos x="f8276" y="f8426"/>
                </a:cxn>
                <a:cxn ang="f6003">
                  <a:pos x="f8273" y="f8424"/>
                </a:cxn>
                <a:cxn ang="f6003">
                  <a:pos x="f8429" y="f8430"/>
                </a:cxn>
                <a:cxn ang="f6003">
                  <a:pos x="f8431" y="f8432"/>
                </a:cxn>
                <a:cxn ang="f6003">
                  <a:pos x="f8429" y="f8405"/>
                </a:cxn>
                <a:cxn ang="f6003">
                  <a:pos x="f8433" y="f8432"/>
                </a:cxn>
                <a:cxn ang="f6003">
                  <a:pos x="f8429" y="f8430"/>
                </a:cxn>
                <a:cxn ang="f6003">
                  <a:pos x="f8434" y="f8430"/>
                </a:cxn>
                <a:cxn ang="f6003">
                  <a:pos x="f7668" y="f8432"/>
                </a:cxn>
                <a:cxn ang="f6003">
                  <a:pos x="f8434" y="f8405"/>
                </a:cxn>
                <a:cxn ang="f6003">
                  <a:pos x="f8435" y="f8432"/>
                </a:cxn>
                <a:cxn ang="f6003">
                  <a:pos x="f8434" y="f8430"/>
                </a:cxn>
                <a:cxn ang="f6003">
                  <a:pos x="f8008" y="f8430"/>
                </a:cxn>
                <a:cxn ang="f6003">
                  <a:pos x="f8436" y="f8432"/>
                </a:cxn>
                <a:cxn ang="f6003">
                  <a:pos x="f8008" y="f8405"/>
                </a:cxn>
                <a:cxn ang="f6003">
                  <a:pos x="f8327" y="f8432"/>
                </a:cxn>
                <a:cxn ang="f6003">
                  <a:pos x="f8008" y="f8430"/>
                </a:cxn>
                <a:cxn ang="f6003">
                  <a:pos x="f8437" y="f8438"/>
                </a:cxn>
                <a:cxn ang="f6003">
                  <a:pos x="f8439" y="f8440"/>
                </a:cxn>
                <a:cxn ang="f6003">
                  <a:pos x="f8437" y="f8411"/>
                </a:cxn>
                <a:cxn ang="f6003">
                  <a:pos x="f8441" y="f8440"/>
                </a:cxn>
                <a:cxn ang="f6003">
                  <a:pos x="f8437" y="f8438"/>
                </a:cxn>
                <a:cxn ang="f6003">
                  <a:pos x="f8442" y="f8438"/>
                </a:cxn>
                <a:cxn ang="f6003">
                  <a:pos x="f8443" y="f8440"/>
                </a:cxn>
                <a:cxn ang="f6003">
                  <a:pos x="f8442" y="f8411"/>
                </a:cxn>
                <a:cxn ang="f6003">
                  <a:pos x="f8444" y="f8440"/>
                </a:cxn>
                <a:cxn ang="f6003">
                  <a:pos x="f8442" y="f8438"/>
                </a:cxn>
                <a:cxn ang="f6003">
                  <a:pos x="f8445" y="f8438"/>
                </a:cxn>
                <a:cxn ang="f6003">
                  <a:pos x="f8446" y="f8440"/>
                </a:cxn>
                <a:cxn ang="f6003">
                  <a:pos x="f8445" y="f8411"/>
                </a:cxn>
                <a:cxn ang="f6003">
                  <a:pos x="f7972" y="f8440"/>
                </a:cxn>
                <a:cxn ang="f6003">
                  <a:pos x="f8445" y="f8438"/>
                </a:cxn>
                <a:cxn ang="f6003">
                  <a:pos x="f8447" y="f8438"/>
                </a:cxn>
                <a:cxn ang="f6003">
                  <a:pos x="f8448" y="f8440"/>
                </a:cxn>
                <a:cxn ang="f6003">
                  <a:pos x="f8447" y="f8411"/>
                </a:cxn>
                <a:cxn ang="f6003">
                  <a:pos x="f8449" y="f8440"/>
                </a:cxn>
                <a:cxn ang="f6003">
                  <a:pos x="f8447" y="f8438"/>
                </a:cxn>
                <a:cxn ang="f6003">
                  <a:pos x="f8228" y="f8438"/>
                </a:cxn>
                <a:cxn ang="f6003">
                  <a:pos x="f8342" y="f8440"/>
                </a:cxn>
                <a:cxn ang="f6003">
                  <a:pos x="f8228" y="f8411"/>
                </a:cxn>
                <a:cxn ang="f6003">
                  <a:pos x="f8450" y="f8440"/>
                </a:cxn>
                <a:cxn ang="f6003">
                  <a:pos x="f8228" y="f8438"/>
                </a:cxn>
                <a:cxn ang="f6003">
                  <a:pos x="f8014" y="f8451"/>
                </a:cxn>
                <a:cxn ang="f6003">
                  <a:pos x="f8452" y="f8424"/>
                </a:cxn>
                <a:cxn ang="f6003">
                  <a:pos x="f8014" y="f8426"/>
                </a:cxn>
                <a:cxn ang="f6003">
                  <a:pos x="f8453" y="f8424"/>
                </a:cxn>
                <a:cxn ang="f6003">
                  <a:pos x="f8014" y="f8451"/>
                </a:cxn>
                <a:cxn ang="f6003">
                  <a:pos x="f8454" y="f8455"/>
                </a:cxn>
                <a:cxn ang="f6003">
                  <a:pos x="f8456" y="f8430"/>
                </a:cxn>
                <a:cxn ang="f6003">
                  <a:pos x="f8454" y="f8413"/>
                </a:cxn>
                <a:cxn ang="f6003">
                  <a:pos x="f8457" y="f8430"/>
                </a:cxn>
                <a:cxn ang="f6003">
                  <a:pos x="f8454" y="f8455"/>
                </a:cxn>
                <a:cxn ang="f6003">
                  <a:pos x="f8458" y="f8459"/>
                </a:cxn>
                <a:cxn ang="f6003">
                  <a:pos x="f8460" y="f8461"/>
                </a:cxn>
                <a:cxn ang="f6003">
                  <a:pos x="f8458" y="f8462"/>
                </a:cxn>
                <a:cxn ang="f6003">
                  <a:pos x="f8463" y="f8461"/>
                </a:cxn>
                <a:cxn ang="f6003">
                  <a:pos x="f8458" y="f8459"/>
                </a:cxn>
                <a:cxn ang="f6003">
                  <a:pos x="f7588" y="f8459"/>
                </a:cxn>
                <a:cxn ang="f6003">
                  <a:pos x="f8464" y="f8461"/>
                </a:cxn>
                <a:cxn ang="f6003">
                  <a:pos x="f7588" y="f8462"/>
                </a:cxn>
                <a:cxn ang="f6003">
                  <a:pos x="f8465" y="f8461"/>
                </a:cxn>
                <a:cxn ang="f6003">
                  <a:pos x="f7588" y="f8459"/>
                </a:cxn>
                <a:cxn ang="f6003">
                  <a:pos x="f8466" y="f8459"/>
                </a:cxn>
                <a:cxn ang="f6003">
                  <a:pos x="f8467" y="f8461"/>
                </a:cxn>
                <a:cxn ang="f6003">
                  <a:pos x="f8466" y="f8462"/>
                </a:cxn>
                <a:cxn ang="f6003">
                  <a:pos x="f8011" y="f8461"/>
                </a:cxn>
                <a:cxn ang="f6003">
                  <a:pos x="f8466" y="f8459"/>
                </a:cxn>
                <a:cxn ang="f6003">
                  <a:pos x="f7805" y="f8459"/>
                </a:cxn>
                <a:cxn ang="f6003">
                  <a:pos x="f7806" y="f8461"/>
                </a:cxn>
                <a:cxn ang="f6003">
                  <a:pos x="f7805" y="f8462"/>
                </a:cxn>
                <a:cxn ang="f6003">
                  <a:pos x="f7807" y="f8461"/>
                </a:cxn>
                <a:cxn ang="f6003">
                  <a:pos x="f7805" y="f8459"/>
                </a:cxn>
                <a:cxn ang="f6003">
                  <a:pos x="f8468" y="f8469"/>
                </a:cxn>
                <a:cxn ang="f6003">
                  <a:pos x="f8470" y="f8451"/>
                </a:cxn>
                <a:cxn ang="f6003">
                  <a:pos x="f8468" y="f8471"/>
                </a:cxn>
                <a:cxn ang="f6003">
                  <a:pos x="f8472" y="f8451"/>
                </a:cxn>
                <a:cxn ang="f6003">
                  <a:pos x="f8468" y="f8469"/>
                </a:cxn>
                <a:cxn ang="f6003">
                  <a:pos x="f7994" y="f8469"/>
                </a:cxn>
                <a:cxn ang="f6003">
                  <a:pos x="f7996" y="f8451"/>
                </a:cxn>
                <a:cxn ang="f6003">
                  <a:pos x="f7994" y="f8471"/>
                </a:cxn>
                <a:cxn ang="f6003">
                  <a:pos x="f7997" y="f8451"/>
                </a:cxn>
                <a:cxn ang="f6003">
                  <a:pos x="f7994" y="f8469"/>
                </a:cxn>
                <a:cxn ang="f6003">
                  <a:pos x="f8207" y="f8469"/>
                </a:cxn>
                <a:cxn ang="f6003">
                  <a:pos x="f8208" y="f8451"/>
                </a:cxn>
                <a:cxn ang="f6003">
                  <a:pos x="f8207" y="f8471"/>
                </a:cxn>
                <a:cxn ang="f6003">
                  <a:pos x="f8209" y="f8451"/>
                </a:cxn>
                <a:cxn ang="f6003">
                  <a:pos x="f8207" y="f8469"/>
                </a:cxn>
                <a:cxn ang="f6003">
                  <a:pos x="f7757" y="f8473"/>
                </a:cxn>
                <a:cxn ang="f6003">
                  <a:pos x="f7759" y="f8455"/>
                </a:cxn>
                <a:cxn ang="f6003">
                  <a:pos x="f7757" y="f8474"/>
                </a:cxn>
                <a:cxn ang="f6003">
                  <a:pos x="f7761" y="f8455"/>
                </a:cxn>
                <a:cxn ang="f6003">
                  <a:pos x="f7757" y="f8473"/>
                </a:cxn>
                <a:cxn ang="f6003">
                  <a:pos x="f8475" y="f8473"/>
                </a:cxn>
                <a:cxn ang="f6003">
                  <a:pos x="f8476" y="f8455"/>
                </a:cxn>
                <a:cxn ang="f6003">
                  <a:pos x="f8475" y="f8474"/>
                </a:cxn>
                <a:cxn ang="f6003">
                  <a:pos x="f8477" y="f8455"/>
                </a:cxn>
                <a:cxn ang="f6003">
                  <a:pos x="f8475" y="f8473"/>
                </a:cxn>
                <a:cxn ang="f6003">
                  <a:pos x="f8478" y="f8479"/>
                </a:cxn>
                <a:cxn ang="f6003">
                  <a:pos x="f8480" y="f8481"/>
                </a:cxn>
                <a:cxn ang="f6003">
                  <a:pos x="f8478" y="f8438"/>
                </a:cxn>
                <a:cxn ang="f6003">
                  <a:pos x="f8482" y="f8481"/>
                </a:cxn>
                <a:cxn ang="f6003">
                  <a:pos x="f8478" y="f8479"/>
                </a:cxn>
                <a:cxn ang="f6003">
                  <a:pos x="f8483" y="f8484"/>
                </a:cxn>
                <a:cxn ang="f6003">
                  <a:pos x="f8485" y="f8486"/>
                </a:cxn>
                <a:cxn ang="f6003">
                  <a:pos x="f8483" y="f8451"/>
                </a:cxn>
                <a:cxn ang="f6003">
                  <a:pos x="f8487" y="f8486"/>
                </a:cxn>
                <a:cxn ang="f6003">
                  <a:pos x="f8483" y="f8484"/>
                </a:cxn>
                <a:cxn ang="f6003">
                  <a:pos x="f8488" y="f8489"/>
                </a:cxn>
                <a:cxn ang="f6003">
                  <a:pos x="f8490" y="f8473"/>
                </a:cxn>
                <a:cxn ang="f6003">
                  <a:pos x="f8488" y="f8455"/>
                </a:cxn>
                <a:cxn ang="f6003">
                  <a:pos x="f8491" y="f8473"/>
                </a:cxn>
                <a:cxn ang="f6003">
                  <a:pos x="f8488" y="f8489"/>
                </a:cxn>
                <a:cxn ang="f6003">
                  <a:pos x="f8258" y="f8489"/>
                </a:cxn>
                <a:cxn ang="f6003">
                  <a:pos x="f8492" y="f8473"/>
                </a:cxn>
                <a:cxn ang="f6003">
                  <a:pos x="f8258" y="f8455"/>
                </a:cxn>
                <a:cxn ang="f6003">
                  <a:pos x="f8493" y="f8473"/>
                </a:cxn>
                <a:cxn ang="f6003">
                  <a:pos x="f8258" y="f8489"/>
                </a:cxn>
                <a:cxn ang="f6003">
                  <a:pos x="f7897" y="f8494"/>
                </a:cxn>
                <a:cxn ang="f6003">
                  <a:pos x="f7895" y="f8479"/>
                </a:cxn>
                <a:cxn ang="f6003">
                  <a:pos x="f7897" y="f8459"/>
                </a:cxn>
                <a:cxn ang="f6003">
                  <a:pos x="f8026" y="f8479"/>
                </a:cxn>
                <a:cxn ang="f6003">
                  <a:pos x="f7897" y="f8494"/>
                </a:cxn>
                <a:cxn ang="f6003">
                  <a:pos x="f7737" y="f8495"/>
                </a:cxn>
                <a:cxn ang="f6003">
                  <a:pos x="f7739" y="f8484"/>
                </a:cxn>
                <a:cxn ang="f6003">
                  <a:pos x="f7737" y="f8469"/>
                </a:cxn>
                <a:cxn ang="f6003">
                  <a:pos x="f7741" y="f8484"/>
                </a:cxn>
                <a:cxn ang="f6003">
                  <a:pos x="f7737" y="f8495"/>
                </a:cxn>
                <a:cxn ang="f6003">
                  <a:pos x="f7877" y="f8495"/>
                </a:cxn>
                <a:cxn ang="f6003">
                  <a:pos x="f7879" y="f8484"/>
                </a:cxn>
                <a:cxn ang="f6003">
                  <a:pos x="f7877" y="f8469"/>
                </a:cxn>
                <a:cxn ang="f6003">
                  <a:pos x="f7880" y="f8484"/>
                </a:cxn>
                <a:cxn ang="f6003">
                  <a:pos x="f7877" y="f8495"/>
                </a:cxn>
                <a:cxn ang="f6003">
                  <a:pos x="f7985" y="f8495"/>
                </a:cxn>
                <a:cxn ang="f6003">
                  <a:pos x="f8496" y="f8484"/>
                </a:cxn>
                <a:cxn ang="f6003">
                  <a:pos x="f7985" y="f8469"/>
                </a:cxn>
                <a:cxn ang="f6003">
                  <a:pos x="f8497" y="f8484"/>
                </a:cxn>
                <a:cxn ang="f6003">
                  <a:pos x="f7985" y="f8495"/>
                </a:cxn>
                <a:cxn ang="f6003">
                  <a:pos x="f8498" y="f8499"/>
                </a:cxn>
                <a:cxn ang="f6003">
                  <a:pos x="f8403" y="f8489"/>
                </a:cxn>
                <a:cxn ang="f6003">
                  <a:pos x="f8498" y="f8473"/>
                </a:cxn>
                <a:cxn ang="f6003">
                  <a:pos x="f8500" y="f8489"/>
                </a:cxn>
                <a:cxn ang="f6003">
                  <a:pos x="f8498" y="f8499"/>
                </a:cxn>
                <a:cxn ang="f6003">
                  <a:pos x="f8313" y="f8499"/>
                </a:cxn>
                <a:cxn ang="f6003">
                  <a:pos x="f8409" y="f8489"/>
                </a:cxn>
                <a:cxn ang="f6003">
                  <a:pos x="f8313" y="f8473"/>
                </a:cxn>
                <a:cxn ang="f6003">
                  <a:pos x="f8501" y="f8489"/>
                </a:cxn>
                <a:cxn ang="f6003">
                  <a:pos x="f8313" y="f8499"/>
                </a:cxn>
                <a:cxn ang="f6003">
                  <a:pos x="f7829" y="f8499"/>
                </a:cxn>
                <a:cxn ang="f6003">
                  <a:pos x="f8502" y="f8494"/>
                </a:cxn>
                <a:cxn ang="f6003">
                  <a:pos x="f7829" y="f8484"/>
                </a:cxn>
                <a:cxn ang="f6003">
                  <a:pos x="f8503" y="f8494"/>
                </a:cxn>
                <a:cxn ang="f6003">
                  <a:pos x="f7829" y="f8499"/>
                </a:cxn>
                <a:cxn ang="f6003">
                  <a:pos x="f8504" y="f8499"/>
                </a:cxn>
                <a:cxn ang="f6003">
                  <a:pos x="f8505" y="f8489"/>
                </a:cxn>
                <a:cxn ang="f6003">
                  <a:pos x="f8504" y="f8473"/>
                </a:cxn>
                <a:cxn ang="f6003">
                  <a:pos x="f8506" y="f8489"/>
                </a:cxn>
                <a:cxn ang="f6003">
                  <a:pos x="f8504" y="f8499"/>
                </a:cxn>
                <a:cxn ang="f6003">
                  <a:pos x="f8507" y="f8508"/>
                </a:cxn>
                <a:cxn ang="f6003">
                  <a:pos x="f8509" y="f8494"/>
                </a:cxn>
                <a:cxn ang="f6003">
                  <a:pos x="f8507" y="f8510"/>
                </a:cxn>
                <a:cxn ang="f6003">
                  <a:pos x="f8269" y="f8494"/>
                </a:cxn>
                <a:cxn ang="f6003">
                  <a:pos x="f8507" y="f8508"/>
                </a:cxn>
                <a:cxn ang="f6003">
                  <a:pos x="f8511" y="f8508"/>
                </a:cxn>
                <a:cxn ang="f6003">
                  <a:pos x="f8512" y="f8494"/>
                </a:cxn>
                <a:cxn ang="f6003">
                  <a:pos x="f8511" y="f8510"/>
                </a:cxn>
                <a:cxn ang="f6003">
                  <a:pos x="f8513" y="f8494"/>
                </a:cxn>
                <a:cxn ang="f6003">
                  <a:pos x="f8511" y="f8508"/>
                </a:cxn>
                <a:cxn ang="f6003">
                  <a:pos x="f7693" y="f8508"/>
                </a:cxn>
                <a:cxn ang="f6003">
                  <a:pos x="f7695" y="f8494"/>
                </a:cxn>
                <a:cxn ang="f6003">
                  <a:pos x="f7693" y="f8510"/>
                </a:cxn>
                <a:cxn ang="f6003">
                  <a:pos x="f7696" y="f8494"/>
                </a:cxn>
                <a:cxn ang="f6003">
                  <a:pos x="f7693" y="f8508"/>
                </a:cxn>
                <a:cxn ang="f6003">
                  <a:pos x="f8514" y="f8508"/>
                </a:cxn>
                <a:cxn ang="f6003">
                  <a:pos x="f8365" y="f8494"/>
                </a:cxn>
                <a:cxn ang="f6003">
                  <a:pos x="f8514" y="f8510"/>
                </a:cxn>
                <a:cxn ang="f6003">
                  <a:pos x="f8515" y="f8494"/>
                </a:cxn>
                <a:cxn ang="f6003">
                  <a:pos x="f8514" y="f8508"/>
                </a:cxn>
                <a:cxn ang="f6003">
                  <a:pos x="f7726" y="f8508"/>
                </a:cxn>
                <a:cxn ang="f6003">
                  <a:pos x="f7727" y="f8494"/>
                </a:cxn>
                <a:cxn ang="f6003">
                  <a:pos x="f7726" y="f8510"/>
                </a:cxn>
                <a:cxn ang="f6003">
                  <a:pos x="f7728" y="f8494"/>
                </a:cxn>
                <a:cxn ang="f6003">
                  <a:pos x="f7726" y="f8508"/>
                </a:cxn>
                <a:cxn ang="f6003">
                  <a:pos x="f8516" y="f8517"/>
                </a:cxn>
                <a:cxn ang="f6003">
                  <a:pos x="f8518" y="f8495"/>
                </a:cxn>
                <a:cxn ang="f6003">
                  <a:pos x="f8516" y="f8484"/>
                </a:cxn>
                <a:cxn ang="f6003">
                  <a:pos x="f8519" y="f8495"/>
                </a:cxn>
                <a:cxn ang="f6003">
                  <a:pos x="f8516" y="f8517"/>
                </a:cxn>
                <a:cxn ang="f6003">
                  <a:pos x="f8520" y="f8521"/>
                </a:cxn>
                <a:cxn ang="f6003">
                  <a:pos x="f8522" y="f8523"/>
                </a:cxn>
                <a:cxn ang="f6003">
                  <a:pos x="f8520" y="f8489"/>
                </a:cxn>
                <a:cxn ang="f6003">
                  <a:pos x="f8524" y="f8523"/>
                </a:cxn>
                <a:cxn ang="f6003">
                  <a:pos x="f8520" y="f8521"/>
                </a:cxn>
                <a:cxn ang="f6003">
                  <a:pos x="f8525" y="f8521"/>
                </a:cxn>
                <a:cxn ang="f6003">
                  <a:pos x="f8526" y="f8523"/>
                </a:cxn>
                <a:cxn ang="f6003">
                  <a:pos x="f8525" y="f8489"/>
                </a:cxn>
                <a:cxn ang="f6003">
                  <a:pos x="f8527" y="f8523"/>
                </a:cxn>
                <a:cxn ang="f6003">
                  <a:pos x="f8525" y="f8521"/>
                </a:cxn>
                <a:cxn ang="f6003">
                  <a:pos x="f7932" y="f8521"/>
                </a:cxn>
                <a:cxn ang="f6003">
                  <a:pos x="f7933" y="f8523"/>
                </a:cxn>
                <a:cxn ang="f6003">
                  <a:pos x="f7932" y="f8489"/>
                </a:cxn>
                <a:cxn ang="f6003">
                  <a:pos x="f7673" y="f8523"/>
                </a:cxn>
                <a:cxn ang="f6003">
                  <a:pos x="f7932" y="f8521"/>
                </a:cxn>
                <a:cxn ang="f6003">
                  <a:pos x="f8406" y="f8528"/>
                </a:cxn>
                <a:cxn ang="f6003">
                  <a:pos x="f8529" y="f8530"/>
                </a:cxn>
                <a:cxn ang="f6003">
                  <a:pos x="f8406" y="f8494"/>
                </a:cxn>
                <a:cxn ang="f6003">
                  <a:pos x="f8531" y="f8530"/>
                </a:cxn>
                <a:cxn ang="f6003">
                  <a:pos x="f8406" y="f8528"/>
                </a:cxn>
                <a:cxn ang="f6003">
                  <a:pos x="f8532" y="f8533"/>
                </a:cxn>
                <a:cxn ang="f6003">
                  <a:pos x="f8534" y="f8517"/>
                </a:cxn>
                <a:cxn ang="f6003">
                  <a:pos x="f8532" y="f8495"/>
                </a:cxn>
                <a:cxn ang="f6003">
                  <a:pos x="f8535" y="f8517"/>
                </a:cxn>
                <a:cxn ang="f6003">
                  <a:pos x="f8532" y="f8533"/>
                </a:cxn>
                <a:cxn ang="f6003">
                  <a:pos x="f7869" y="f8533"/>
                </a:cxn>
                <a:cxn ang="f6003">
                  <a:pos x="f7870" y="f8517"/>
                </a:cxn>
                <a:cxn ang="f6003">
                  <a:pos x="f7869" y="f8495"/>
                </a:cxn>
                <a:cxn ang="f6003">
                  <a:pos x="f7871" y="f8517"/>
                </a:cxn>
                <a:cxn ang="f6003">
                  <a:pos x="f7869" y="f8533"/>
                </a:cxn>
                <a:cxn ang="f6003">
                  <a:pos x="f8536" y="f8533"/>
                </a:cxn>
                <a:cxn ang="f6003">
                  <a:pos x="f8537" y="f8517"/>
                </a:cxn>
                <a:cxn ang="f6003">
                  <a:pos x="f8536" y="f8495"/>
                </a:cxn>
                <a:cxn ang="f6003">
                  <a:pos x="f7814" y="f8517"/>
                </a:cxn>
                <a:cxn ang="f6003">
                  <a:pos x="f8536" y="f8533"/>
                </a:cxn>
                <a:cxn ang="f6003">
                  <a:pos x="f8538" y="f8539"/>
                </a:cxn>
                <a:cxn ang="f6003">
                  <a:pos x="f8540" y="f8521"/>
                </a:cxn>
                <a:cxn ang="f6003">
                  <a:pos x="f8538" y="f8499"/>
                </a:cxn>
                <a:cxn ang="f6003">
                  <a:pos x="f8541" y="f8521"/>
                </a:cxn>
                <a:cxn ang="f6003">
                  <a:pos x="f8538" y="f8539"/>
                </a:cxn>
                <a:cxn ang="f6003">
                  <a:pos x="f7611" y="f8539"/>
                </a:cxn>
                <a:cxn ang="f6003">
                  <a:pos x="f7613" y="f8521"/>
                </a:cxn>
                <a:cxn ang="f6003">
                  <a:pos x="f7611" y="f8499"/>
                </a:cxn>
                <a:cxn ang="f6003">
                  <a:pos x="f7616" y="f8521"/>
                </a:cxn>
                <a:cxn ang="f6003">
                  <a:pos x="f7611" y="f8539"/>
                </a:cxn>
                <a:cxn ang="f6003">
                  <a:pos x="f8542" y="f8543"/>
                </a:cxn>
                <a:cxn ang="f6003">
                  <a:pos x="f8544" y="f8545"/>
                </a:cxn>
                <a:cxn ang="f6003">
                  <a:pos x="f8542" y="f8508"/>
                </a:cxn>
                <a:cxn ang="f6003">
                  <a:pos x="f8546" y="f8545"/>
                </a:cxn>
                <a:cxn ang="f6003">
                  <a:pos x="f8542" y="f8543"/>
                </a:cxn>
                <a:cxn ang="f6003">
                  <a:pos x="f8547" y="f8543"/>
                </a:cxn>
                <a:cxn ang="f6003">
                  <a:pos x="f8548" y="f8545"/>
                </a:cxn>
                <a:cxn ang="f6003">
                  <a:pos x="f8547" y="f8508"/>
                </a:cxn>
                <a:cxn ang="f6003">
                  <a:pos x="f8549" y="f8545"/>
                </a:cxn>
                <a:cxn ang="f6003">
                  <a:pos x="f8547" y="f8543"/>
                </a:cxn>
                <a:cxn ang="f6003">
                  <a:pos x="f7783" y="f8543"/>
                </a:cxn>
                <a:cxn ang="f6003">
                  <a:pos x="f7785" y="f8545"/>
                </a:cxn>
                <a:cxn ang="f6003">
                  <a:pos x="f7783" y="f8508"/>
                </a:cxn>
                <a:cxn ang="f6003">
                  <a:pos x="f7786" y="f8545"/>
                </a:cxn>
                <a:cxn ang="f6003">
                  <a:pos x="f7783" y="f8543"/>
                </a:cxn>
                <a:cxn ang="f6003">
                  <a:pos x="f8550" y="f8543"/>
                </a:cxn>
                <a:cxn ang="f6003">
                  <a:pos x="f8551" y="f8545"/>
                </a:cxn>
                <a:cxn ang="f6003">
                  <a:pos x="f8550" y="f8508"/>
                </a:cxn>
                <a:cxn ang="f6003">
                  <a:pos x="f8552" y="f8545"/>
                </a:cxn>
                <a:cxn ang="f6003">
                  <a:pos x="f8550" y="f8543"/>
                </a:cxn>
                <a:cxn ang="f6003">
                  <a:pos x="f8053" y="f8553"/>
                </a:cxn>
                <a:cxn ang="f6003">
                  <a:pos x="f8554" y="f8539"/>
                </a:cxn>
                <a:cxn ang="f6003">
                  <a:pos x="f8053" y="f8555"/>
                </a:cxn>
                <a:cxn ang="f6003">
                  <a:pos x="f8556" y="f8539"/>
                </a:cxn>
                <a:cxn ang="f6003">
                  <a:pos x="f8053" y="f8553"/>
                </a:cxn>
                <a:cxn ang="f6003">
                  <a:pos x="f7980" y="f8553"/>
                </a:cxn>
                <a:cxn ang="f6003">
                  <a:pos x="f8557" y="f8539"/>
                </a:cxn>
                <a:cxn ang="f6003">
                  <a:pos x="f7980" y="f8555"/>
                </a:cxn>
                <a:cxn ang="f6003">
                  <a:pos x="f7622" y="f8539"/>
                </a:cxn>
                <a:cxn ang="f6003">
                  <a:pos x="f7980" y="f8553"/>
                </a:cxn>
                <a:cxn ang="f6003">
                  <a:pos x="f8558" y="f8559"/>
                </a:cxn>
                <a:cxn ang="f6003">
                  <a:pos x="f8560" y="f8561"/>
                </a:cxn>
                <a:cxn ang="f6003">
                  <a:pos x="f8558" y="f8528"/>
                </a:cxn>
                <a:cxn ang="f6003">
                  <a:pos x="f8562" y="f8561"/>
                </a:cxn>
                <a:cxn ang="f6003">
                  <a:pos x="f8558" y="f8559"/>
                </a:cxn>
                <a:cxn ang="f6003">
                  <a:pos x="f8563" y="f8559"/>
                </a:cxn>
                <a:cxn ang="f6003">
                  <a:pos x="f8564" y="f8561"/>
                </a:cxn>
                <a:cxn ang="f6003">
                  <a:pos x="f8563" y="f8528"/>
                </a:cxn>
                <a:cxn ang="f6003">
                  <a:pos x="f8565" y="f8561"/>
                </a:cxn>
                <a:cxn ang="f6003">
                  <a:pos x="f8563" y="f8559"/>
                </a:cxn>
                <a:cxn ang="f6003">
                  <a:pos x="f8566" y="f8559"/>
                </a:cxn>
                <a:cxn ang="f6003">
                  <a:pos x="f8567" y="f8561"/>
                </a:cxn>
                <a:cxn ang="f6003">
                  <a:pos x="f8566" y="f8528"/>
                </a:cxn>
                <a:cxn ang="f6003">
                  <a:pos x="f7656" y="f8561"/>
                </a:cxn>
                <a:cxn ang="f6003">
                  <a:pos x="f8566" y="f8559"/>
                </a:cxn>
                <a:cxn ang="f6003">
                  <a:pos x="f8568" y="f8559"/>
                </a:cxn>
                <a:cxn ang="f6003">
                  <a:pos x="f8349" y="f8561"/>
                </a:cxn>
                <a:cxn ang="f6003">
                  <a:pos x="f8568" y="f8528"/>
                </a:cxn>
                <a:cxn ang="f6003">
                  <a:pos x="f8217" y="f8561"/>
                </a:cxn>
                <a:cxn ang="f6003">
                  <a:pos x="f8568" y="f8559"/>
                </a:cxn>
                <a:cxn ang="f6003">
                  <a:pos x="f8104" y="f8559"/>
                </a:cxn>
                <a:cxn ang="f6003">
                  <a:pos x="f8029" y="f8561"/>
                </a:cxn>
                <a:cxn ang="f6003">
                  <a:pos x="f8104" y="f8528"/>
                </a:cxn>
                <a:cxn ang="f6003">
                  <a:pos x="f7635" y="f8561"/>
                </a:cxn>
                <a:cxn ang="f6003">
                  <a:pos x="f8104" y="f8559"/>
                </a:cxn>
                <a:cxn ang="f6003">
                  <a:pos x="f8569" y="f8570"/>
                </a:cxn>
                <a:cxn ang="f6003">
                  <a:pos x="f8571" y="f8572"/>
                </a:cxn>
                <a:cxn ang="f6003">
                  <a:pos x="f8569" y="f8533"/>
                </a:cxn>
                <a:cxn ang="f6003">
                  <a:pos x="f8573" y="f8572"/>
                </a:cxn>
                <a:cxn ang="f6003">
                  <a:pos x="f8569" y="f8570"/>
                </a:cxn>
                <a:cxn ang="f6003">
                  <a:pos x="f7759" y="f8570"/>
                </a:cxn>
                <a:cxn ang="f6003">
                  <a:pos x="f8574" y="f8572"/>
                </a:cxn>
                <a:cxn ang="f6003">
                  <a:pos x="f7759" y="f8533"/>
                </a:cxn>
                <a:cxn ang="f6003">
                  <a:pos x="f8575" y="f8572"/>
                </a:cxn>
                <a:cxn ang="f6003">
                  <a:pos x="f7759" y="f8570"/>
                </a:cxn>
                <a:cxn ang="f6003">
                  <a:pos x="f8576" y="f8570"/>
                </a:cxn>
                <a:cxn ang="f6003">
                  <a:pos x="f8577" y="f8572"/>
                </a:cxn>
                <a:cxn ang="f6003">
                  <a:pos x="f8576" y="f8533"/>
                </a:cxn>
                <a:cxn ang="f6003">
                  <a:pos x="f8578" y="f8572"/>
                </a:cxn>
                <a:cxn ang="f6003">
                  <a:pos x="f8576" y="f8570"/>
                </a:cxn>
                <a:cxn ang="f6003">
                  <a:pos x="f8579" y="f8570"/>
                </a:cxn>
                <a:cxn ang="f6003">
                  <a:pos x="f8419" y="f8572"/>
                </a:cxn>
                <a:cxn ang="f6003">
                  <a:pos x="f8579" y="f8533"/>
                </a:cxn>
                <a:cxn ang="f6003">
                  <a:pos x="f8580" y="f8572"/>
                </a:cxn>
                <a:cxn ang="f6003">
                  <a:pos x="f8579" y="f8570"/>
                </a:cxn>
                <a:cxn ang="f6003">
                  <a:pos x="f8189" y="f8570"/>
                </a:cxn>
                <a:cxn ang="f6003">
                  <a:pos x="f8190" y="f8572"/>
                </a:cxn>
                <a:cxn ang="f6003">
                  <a:pos x="f8189" y="f8533"/>
                </a:cxn>
                <a:cxn ang="f6003">
                  <a:pos x="f8191" y="f8572"/>
                </a:cxn>
                <a:cxn ang="f6003">
                  <a:pos x="f8189" y="f8570"/>
                </a:cxn>
                <a:cxn ang="f6003">
                  <a:pos x="f8581" y="f8582"/>
                </a:cxn>
                <a:cxn ang="f6003">
                  <a:pos x="f8583" y="f8553"/>
                </a:cxn>
                <a:cxn ang="f6003">
                  <a:pos x="f8581" y="f8539"/>
                </a:cxn>
                <a:cxn ang="f6003">
                  <a:pos x="f7846" y="f8553"/>
                </a:cxn>
                <a:cxn ang="f6003">
                  <a:pos x="f8581" y="f8582"/>
                </a:cxn>
                <a:cxn ang="f6003">
                  <a:pos x="f8584" y="f8582"/>
                </a:cxn>
                <a:cxn ang="f6003">
                  <a:pos x="f8585" y="f8553"/>
                </a:cxn>
                <a:cxn ang="f6003">
                  <a:pos x="f8584" y="f8539"/>
                </a:cxn>
                <a:cxn ang="f6003">
                  <a:pos x="f8586" y="f8553"/>
                </a:cxn>
                <a:cxn ang="f6003">
                  <a:pos x="f8584" y="f8582"/>
                </a:cxn>
                <a:cxn ang="f6003">
                  <a:pos x="f8587" y="f8582"/>
                </a:cxn>
                <a:cxn ang="f6003">
                  <a:pos x="f8588" y="f8553"/>
                </a:cxn>
                <a:cxn ang="f6003">
                  <a:pos x="f8587" y="f8539"/>
                </a:cxn>
                <a:cxn ang="f6003">
                  <a:pos x="f8589" y="f8553"/>
                </a:cxn>
                <a:cxn ang="f6003">
                  <a:pos x="f8587" y="f8582"/>
                </a:cxn>
                <a:cxn ang="f6003">
                  <a:pos x="f8590" y="f8582"/>
                </a:cxn>
                <a:cxn ang="f6003">
                  <a:pos x="f8591" y="f8553"/>
                </a:cxn>
                <a:cxn ang="f6003">
                  <a:pos x="f8590" y="f8539"/>
                </a:cxn>
                <a:cxn ang="f6003">
                  <a:pos x="f8159" y="f8553"/>
                </a:cxn>
                <a:cxn ang="f6003">
                  <a:pos x="f8590" y="f8582"/>
                </a:cxn>
                <a:cxn ang="f6003">
                  <a:pos x="f8045" y="f8592"/>
                </a:cxn>
                <a:cxn ang="f6003">
                  <a:pos x="f8047" y="f8559"/>
                </a:cxn>
                <a:cxn ang="f6003">
                  <a:pos x="f8045" y="f8543"/>
                </a:cxn>
                <a:cxn ang="f6003">
                  <a:pos x="f8049" y="f8559"/>
                </a:cxn>
                <a:cxn ang="f6003">
                  <a:pos x="f8045" y="f8592"/>
                </a:cxn>
                <a:cxn ang="f6003">
                  <a:pos x="f8593" y="f8594"/>
                </a:cxn>
                <a:cxn ang="f6003">
                  <a:pos x="f8595" y="f8570"/>
                </a:cxn>
                <a:cxn ang="f6003">
                  <a:pos x="f8593" y="f8596"/>
                </a:cxn>
                <a:cxn ang="f6003">
                  <a:pos x="f8597" y="f8570"/>
                </a:cxn>
                <a:cxn ang="f6003">
                  <a:pos x="f8593" y="f8594"/>
                </a:cxn>
                <a:cxn ang="f6003">
                  <a:pos x="f8429" y="f8594"/>
                </a:cxn>
                <a:cxn ang="f6003">
                  <a:pos x="f8431" y="f8570"/>
                </a:cxn>
                <a:cxn ang="f6003">
                  <a:pos x="f8429" y="f8596"/>
                </a:cxn>
                <a:cxn ang="f6003">
                  <a:pos x="f8433" y="f8570"/>
                </a:cxn>
                <a:cxn ang="f6003">
                  <a:pos x="f8429" y="f8594"/>
                </a:cxn>
                <a:cxn ang="f6003">
                  <a:pos x="f8598" y="f8594"/>
                </a:cxn>
                <a:cxn ang="f6003">
                  <a:pos x="f7671" y="f8570"/>
                </a:cxn>
                <a:cxn ang="f6003">
                  <a:pos x="f8598" y="f8596"/>
                </a:cxn>
                <a:cxn ang="f6003">
                  <a:pos x="f8599" y="f8570"/>
                </a:cxn>
                <a:cxn ang="f6003">
                  <a:pos x="f8598" y="f8594"/>
                </a:cxn>
                <a:cxn ang="f6003">
                  <a:pos x="f7648" y="f8594"/>
                </a:cxn>
                <a:cxn ang="f6003">
                  <a:pos x="f7649" y="f8570"/>
                </a:cxn>
                <a:cxn ang="f6003">
                  <a:pos x="f7648" y="f8596"/>
                </a:cxn>
                <a:cxn ang="f6003">
                  <a:pos x="f7650" y="f8570"/>
                </a:cxn>
                <a:cxn ang="f6003">
                  <a:pos x="f7648" y="f8594"/>
                </a:cxn>
                <a:cxn ang="f6003">
                  <a:pos x="f8110" y="f8600"/>
                </a:cxn>
                <a:cxn ang="f6003">
                  <a:pos x="f8601" y="f8582"/>
                </a:cxn>
                <a:cxn ang="f6003">
                  <a:pos x="f8110" y="f8553"/>
                </a:cxn>
                <a:cxn ang="f6003">
                  <a:pos x="f8602" y="f8582"/>
                </a:cxn>
                <a:cxn ang="f6003">
                  <a:pos x="f8110" y="f8600"/>
                </a:cxn>
                <a:cxn ang="f6003">
                  <a:pos x="f8603" y="f8600"/>
                </a:cxn>
                <a:cxn ang="f6003">
                  <a:pos x="f7894" y="f8582"/>
                </a:cxn>
                <a:cxn ang="f6003">
                  <a:pos x="f8603" y="f8553"/>
                </a:cxn>
                <a:cxn ang="f6003">
                  <a:pos x="f8604" y="f8582"/>
                </a:cxn>
                <a:cxn ang="f6003">
                  <a:pos x="f8603" y="f8600"/>
                </a:cxn>
                <a:cxn ang="f6003">
                  <a:pos x="f8605" y="f8606"/>
                </a:cxn>
                <a:cxn ang="f6003">
                  <a:pos x="f8607" y="f8592"/>
                </a:cxn>
                <a:cxn ang="f6003">
                  <a:pos x="f8605" y="f8608"/>
                </a:cxn>
                <a:cxn ang="f6003">
                  <a:pos x="f8609" y="f8592"/>
                </a:cxn>
                <a:cxn ang="f6003">
                  <a:pos x="f8605" y="f8606"/>
                </a:cxn>
                <a:cxn ang="f6003">
                  <a:pos x="f8610" y="f8606"/>
                </a:cxn>
                <a:cxn ang="f6003">
                  <a:pos x="f8611" y="f8592"/>
                </a:cxn>
                <a:cxn ang="f6003">
                  <a:pos x="f8610" y="f8608"/>
                </a:cxn>
                <a:cxn ang="f6003">
                  <a:pos x="f8612" y="f8592"/>
                </a:cxn>
                <a:cxn ang="f6003">
                  <a:pos x="f8610" y="f8606"/>
                </a:cxn>
                <a:cxn ang="f6003">
                  <a:pos x="f8613" y="f8614"/>
                </a:cxn>
                <a:cxn ang="f6003">
                  <a:pos x="f8615" y="f8594"/>
                </a:cxn>
                <a:cxn ang="f6003">
                  <a:pos x="f8613" y="f8570"/>
                </a:cxn>
                <a:cxn ang="f6003">
                  <a:pos x="f8616" y="f8594"/>
                </a:cxn>
                <a:cxn ang="f6003">
                  <a:pos x="f8613" y="f8614"/>
                </a:cxn>
                <a:cxn ang="f6003">
                  <a:pos x="f8062" y="f8617"/>
                </a:cxn>
                <a:cxn ang="f6003">
                  <a:pos x="f8064" y="f8618"/>
                </a:cxn>
                <a:cxn ang="f6003">
                  <a:pos x="f8062" y="f8582"/>
                </a:cxn>
                <a:cxn ang="f6003">
                  <a:pos x="f8065" y="f8618"/>
                </a:cxn>
                <a:cxn ang="f6003">
                  <a:pos x="f8062" y="f8617"/>
                </a:cxn>
                <a:cxn ang="f6003">
                  <a:pos x="f8619" y="f8617"/>
                </a:cxn>
                <a:cxn ang="f6003">
                  <a:pos x="f8196" y="f8618"/>
                </a:cxn>
                <a:cxn ang="f6003">
                  <a:pos x="f8619" y="f8582"/>
                </a:cxn>
                <a:cxn ang="f6003">
                  <a:pos x="f8057" y="f8618"/>
                </a:cxn>
                <a:cxn ang="f6003">
                  <a:pos x="f8619" y="f8617"/>
                </a:cxn>
                <a:cxn ang="f6003">
                  <a:pos x="f8620" y="f8617"/>
                </a:cxn>
                <a:cxn ang="f6003">
                  <a:pos x="f8621" y="f8618"/>
                </a:cxn>
                <a:cxn ang="f6003">
                  <a:pos x="f8620" y="f8582"/>
                </a:cxn>
                <a:cxn ang="f6003">
                  <a:pos x="f8622" y="f8618"/>
                </a:cxn>
                <a:cxn ang="f6003">
                  <a:pos x="f8620" y="f8617"/>
                </a:cxn>
                <a:cxn ang="f6003">
                  <a:pos x="f8623" y="f8624"/>
                </a:cxn>
                <a:cxn ang="f6003">
                  <a:pos x="f8625" y="f8626"/>
                </a:cxn>
                <a:cxn ang="f6003">
                  <a:pos x="f8623" y="f8592"/>
                </a:cxn>
                <a:cxn ang="f6003">
                  <a:pos x="f8627" y="f8626"/>
                </a:cxn>
                <a:cxn ang="f6003">
                  <a:pos x="f8623" y="f8624"/>
                </a:cxn>
                <a:cxn ang="f6003">
                  <a:pos x="f8628" y="f8624"/>
                </a:cxn>
                <a:cxn ang="f6003">
                  <a:pos x="f8629" y="f8626"/>
                </a:cxn>
                <a:cxn ang="f6003">
                  <a:pos x="f8628" y="f8592"/>
                </a:cxn>
                <a:cxn ang="f6003">
                  <a:pos x="f8630" y="f8626"/>
                </a:cxn>
                <a:cxn ang="f6003">
                  <a:pos x="f8628" y="f8624"/>
                </a:cxn>
                <a:cxn ang="f6003">
                  <a:pos x="f8151" y="f8624"/>
                </a:cxn>
                <a:cxn ang="f6003">
                  <a:pos x="f8631" y="f8626"/>
                </a:cxn>
                <a:cxn ang="f6003">
                  <a:pos x="f8151" y="f8592"/>
                </a:cxn>
                <a:cxn ang="f6003">
                  <a:pos x="f8150" y="f8626"/>
                </a:cxn>
                <a:cxn ang="f6003">
                  <a:pos x="f8151" y="f8624"/>
                </a:cxn>
                <a:cxn ang="f6003">
                  <a:pos x="f8235" y="f8632"/>
                </a:cxn>
                <a:cxn ang="f6003">
                  <a:pos x="f8236" y="f8614"/>
                </a:cxn>
                <a:cxn ang="f6003">
                  <a:pos x="f8235" y="f8594"/>
                </a:cxn>
                <a:cxn ang="f6003">
                  <a:pos x="f8237" y="f8614"/>
                </a:cxn>
                <a:cxn ang="f6003">
                  <a:pos x="f8235" y="f8632"/>
                </a:cxn>
                <a:cxn ang="f6003">
                  <a:pos x="f7641" y="f8633"/>
                </a:cxn>
                <a:cxn ang="f6003">
                  <a:pos x="f8176" y="f8617"/>
                </a:cxn>
                <a:cxn ang="f6003">
                  <a:pos x="f7641" y="f8600"/>
                </a:cxn>
                <a:cxn ang="f6003">
                  <a:pos x="f7806" y="f8617"/>
                </a:cxn>
                <a:cxn ang="f6003">
                  <a:pos x="f7641" y="f8633"/>
                </a:cxn>
                <a:cxn ang="f6003">
                  <a:pos x="f7936" y="f8633"/>
                </a:cxn>
                <a:cxn ang="f6003">
                  <a:pos x="f7937" y="f8617"/>
                </a:cxn>
                <a:cxn ang="f6003">
                  <a:pos x="f7936" y="f8600"/>
                </a:cxn>
                <a:cxn ang="f6003">
                  <a:pos x="f7938" y="f8617"/>
                </a:cxn>
                <a:cxn ang="f6003">
                  <a:pos x="f7936" y="f8633"/>
                </a:cxn>
                <a:cxn ang="f6003">
                  <a:pos x="f7772" y="f8633"/>
                </a:cxn>
                <a:cxn ang="f6003">
                  <a:pos x="f7773" y="f8617"/>
                </a:cxn>
                <a:cxn ang="f6003">
                  <a:pos x="f7772" y="f8600"/>
                </a:cxn>
                <a:cxn ang="f6003">
                  <a:pos x="f7774" y="f8617"/>
                </a:cxn>
                <a:cxn ang="f6003">
                  <a:pos x="f7772" y="f8633"/>
                </a:cxn>
                <a:cxn ang="f6003">
                  <a:pos x="f7617" y="f8634"/>
                </a:cxn>
                <a:cxn ang="f6003">
                  <a:pos x="f7618" y="f8635"/>
                </a:cxn>
                <a:cxn ang="f6003">
                  <a:pos x="f7617" y="f8606"/>
                </a:cxn>
                <a:cxn ang="f6003">
                  <a:pos x="f7619" y="f8635"/>
                </a:cxn>
                <a:cxn ang="f6003">
                  <a:pos x="f7617" y="f8634"/>
                </a:cxn>
                <a:cxn ang="f6003">
                  <a:pos x="f8350" y="f8636"/>
                </a:cxn>
                <a:cxn ang="f6003">
                  <a:pos x="f8352" y="f8632"/>
                </a:cxn>
                <a:cxn ang="f6003">
                  <a:pos x="f8350" y="f8637"/>
                </a:cxn>
                <a:cxn ang="f6003">
                  <a:pos x="f8354" y="f8632"/>
                </a:cxn>
                <a:cxn ang="f6003">
                  <a:pos x="f8350" y="f8636"/>
                </a:cxn>
                <a:cxn ang="f6003">
                  <a:pos x="f8638" y="f8636"/>
                </a:cxn>
                <a:cxn ang="f6003">
                  <a:pos x="f8639" y="f8632"/>
                </a:cxn>
                <a:cxn ang="f6003">
                  <a:pos x="f8638" y="f8637"/>
                </a:cxn>
                <a:cxn ang="f6003">
                  <a:pos x="f8640" y="f8632"/>
                </a:cxn>
                <a:cxn ang="f6003">
                  <a:pos x="f8638" y="f8636"/>
                </a:cxn>
                <a:cxn ang="f6003">
                  <a:pos x="f8641" y="f8642"/>
                </a:cxn>
                <a:cxn ang="f6003">
                  <a:pos x="f8643" y="f8644"/>
                </a:cxn>
                <a:cxn ang="f6003">
                  <a:pos x="f8641" y="f8617"/>
                </a:cxn>
                <a:cxn ang="f6003">
                  <a:pos x="f8645" y="f8644"/>
                </a:cxn>
                <a:cxn ang="f6003">
                  <a:pos x="f8641" y="f8642"/>
                </a:cxn>
                <a:cxn ang="f6003">
                  <a:pos x="f8081" y="f8642"/>
                </a:cxn>
                <a:cxn ang="f6003">
                  <a:pos x="f8082" y="f8644"/>
                </a:cxn>
                <a:cxn ang="f6003">
                  <a:pos x="f8081" y="f8617"/>
                </a:cxn>
                <a:cxn ang="f6003">
                  <a:pos x="f8083" y="f8644"/>
                </a:cxn>
                <a:cxn ang="f6003">
                  <a:pos x="f8081" y="f8642"/>
                </a:cxn>
                <a:cxn ang="f6003">
                  <a:pos x="f8646" y="f8642"/>
                </a:cxn>
                <a:cxn ang="f6003">
                  <a:pos x="f8647" y="f8644"/>
                </a:cxn>
                <a:cxn ang="f6003">
                  <a:pos x="f8646" y="f8617"/>
                </a:cxn>
                <a:cxn ang="f6003">
                  <a:pos x="f7922" y="f8644"/>
                </a:cxn>
                <a:cxn ang="f6003">
                  <a:pos x="f8646" y="f8642"/>
                </a:cxn>
                <a:cxn ang="f6003">
                  <a:pos x="f8648" y="f8642"/>
                </a:cxn>
                <a:cxn ang="f6003">
                  <a:pos x="f8133" y="f8644"/>
                </a:cxn>
                <a:cxn ang="f6003">
                  <a:pos x="f8648" y="f8617"/>
                </a:cxn>
                <a:cxn ang="f6003">
                  <a:pos x="f8649" y="f8644"/>
                </a:cxn>
                <a:cxn ang="f6003">
                  <a:pos x="f8648" y="f8642"/>
                </a:cxn>
                <a:cxn ang="f6003">
                  <a:pos x="f8650" y="f8651"/>
                </a:cxn>
                <a:cxn ang="f6003">
                  <a:pos x="f8652" y="f8653"/>
                </a:cxn>
                <a:cxn ang="f6003">
                  <a:pos x="f8650" y="f8624"/>
                </a:cxn>
                <a:cxn ang="f6003">
                  <a:pos x="f8654" y="f8653"/>
                </a:cxn>
                <a:cxn ang="f6003">
                  <a:pos x="f8650" y="f8651"/>
                </a:cxn>
                <a:cxn ang="f6003">
                  <a:pos x="f8655" y="f8656"/>
                </a:cxn>
                <a:cxn ang="f6003">
                  <a:pos x="f8657" y="f8658"/>
                </a:cxn>
                <a:cxn ang="f6003">
                  <a:pos x="f8655" y="f8632"/>
                </a:cxn>
                <a:cxn ang="f6003">
                  <a:pos x="f8659" y="f8658"/>
                </a:cxn>
                <a:cxn ang="f6003">
                  <a:pos x="f8655" y="f8656"/>
                </a:cxn>
                <a:cxn ang="f6003">
                  <a:pos x="f8660" y="f8656"/>
                </a:cxn>
                <a:cxn ang="f6003">
                  <a:pos x="f8661" y="f8658"/>
                </a:cxn>
                <a:cxn ang="f6003">
                  <a:pos x="f8660" y="f8632"/>
                </a:cxn>
                <a:cxn ang="f6003">
                  <a:pos x="f8662" y="f8658"/>
                </a:cxn>
                <a:cxn ang="f6003">
                  <a:pos x="f8660" y="f8656"/>
                </a:cxn>
                <a:cxn ang="f6003">
                  <a:pos x="f8663" y="f8656"/>
                </a:cxn>
                <a:cxn ang="f6003">
                  <a:pos x="f8664" y="f8658"/>
                </a:cxn>
                <a:cxn ang="f6003">
                  <a:pos x="f8663" y="f8632"/>
                </a:cxn>
                <a:cxn ang="f6003">
                  <a:pos x="f8665" y="f8658"/>
                </a:cxn>
                <a:cxn ang="f6003">
                  <a:pos x="f8663" y="f8656"/>
                </a:cxn>
                <a:cxn ang="f6003">
                  <a:pos x="f7958" y="f8666"/>
                </a:cxn>
                <a:cxn ang="f6003">
                  <a:pos x="f7959" y="f8667"/>
                </a:cxn>
                <a:cxn ang="f6003">
                  <a:pos x="f7958" y="f8633"/>
                </a:cxn>
                <a:cxn ang="f6003">
                  <a:pos x="f7960" y="f8667"/>
                </a:cxn>
                <a:cxn ang="f6003">
                  <a:pos x="f7958" y="f8666"/>
                </a:cxn>
                <a:cxn ang="f6003">
                  <a:pos x="f8668" y="f8669"/>
                </a:cxn>
                <a:cxn ang="f6003">
                  <a:pos x="f8670" y="f8651"/>
                </a:cxn>
                <a:cxn ang="f6003">
                  <a:pos x="f8668" y="f8634"/>
                </a:cxn>
                <a:cxn ang="f6003">
                  <a:pos x="f8671" y="f8651"/>
                </a:cxn>
                <a:cxn ang="f6003">
                  <a:pos x="f8668" y="f8669"/>
                </a:cxn>
                <a:cxn ang="f6003">
                  <a:pos x="f8672" y="f8669"/>
                </a:cxn>
                <a:cxn ang="f6003">
                  <a:pos x="f7794" y="f8651"/>
                </a:cxn>
                <a:cxn ang="f6003">
                  <a:pos x="f8672" y="f8634"/>
                </a:cxn>
                <a:cxn ang="f6003">
                  <a:pos x="f8673" y="f8651"/>
                </a:cxn>
                <a:cxn ang="f6003">
                  <a:pos x="f8672" y="f8669"/>
                </a:cxn>
                <a:cxn ang="f6003">
                  <a:pos x="f7708" y="f8669"/>
                </a:cxn>
                <a:cxn ang="f6003">
                  <a:pos x="f8674" y="f8651"/>
                </a:cxn>
                <a:cxn ang="f6003">
                  <a:pos x="f7708" y="f8634"/>
                </a:cxn>
                <a:cxn ang="f6003">
                  <a:pos x="f8675" y="f8651"/>
                </a:cxn>
                <a:cxn ang="f6003">
                  <a:pos x="f7708" y="f8669"/>
                </a:cxn>
                <a:cxn ang="f6003">
                  <a:pos x="f7697" y="f8669"/>
                </a:cxn>
                <a:cxn ang="f6003">
                  <a:pos x="f7698" y="f8651"/>
                </a:cxn>
                <a:cxn ang="f6003">
                  <a:pos x="f7697" y="f8634"/>
                </a:cxn>
                <a:cxn ang="f6003">
                  <a:pos x="f7699" y="f8651"/>
                </a:cxn>
                <a:cxn ang="f6003">
                  <a:pos x="f7697" y="f8669"/>
                </a:cxn>
                <a:cxn ang="f6003">
                  <a:pos x="f8676" y="f8669"/>
                </a:cxn>
                <a:cxn ang="f6003">
                  <a:pos x="f7742" y="f8651"/>
                </a:cxn>
                <a:cxn ang="f6003">
                  <a:pos x="f8676" y="f8634"/>
                </a:cxn>
                <a:cxn ang="f6003">
                  <a:pos x="f8677" y="f8651"/>
                </a:cxn>
                <a:cxn ang="f6003">
                  <a:pos x="f8676" y="f8669"/>
                </a:cxn>
                <a:cxn ang="f6003">
                  <a:pos x="f8515" y="f8669"/>
                </a:cxn>
                <a:cxn ang="f6003">
                  <a:pos x="f8367" y="f8651"/>
                </a:cxn>
                <a:cxn ang="f6003">
                  <a:pos x="f8515" y="f8634"/>
                </a:cxn>
                <a:cxn ang="f6003">
                  <a:pos x="f8678" y="f8651"/>
                </a:cxn>
                <a:cxn ang="f6003">
                  <a:pos x="f8515" y="f8669"/>
                </a:cxn>
                <a:cxn ang="f6003">
                  <a:pos x="f7858" y="f8669"/>
                </a:cxn>
                <a:cxn ang="f6003">
                  <a:pos x="f7859" y="f8651"/>
                </a:cxn>
                <a:cxn ang="f6003">
                  <a:pos x="f7858" y="f8634"/>
                </a:cxn>
                <a:cxn ang="f6003">
                  <a:pos x="f7860" y="f8651"/>
                </a:cxn>
                <a:cxn ang="f6003">
                  <a:pos x="f7858" y="f8669"/>
                </a:cxn>
                <a:cxn ang="f6003">
                  <a:pos x="f8552" y="f8669"/>
                </a:cxn>
                <a:cxn ang="f6003">
                  <a:pos x="f8679" y="f8651"/>
                </a:cxn>
                <a:cxn ang="f6003">
                  <a:pos x="f8552" y="f8634"/>
                </a:cxn>
                <a:cxn ang="f6003">
                  <a:pos x="f8340" y="f8651"/>
                </a:cxn>
                <a:cxn ang="f6003">
                  <a:pos x="f8552" y="f8669"/>
                </a:cxn>
                <a:cxn ang="f6003">
                  <a:pos x="f8680" y="f8681"/>
                </a:cxn>
                <a:cxn ang="f6003">
                  <a:pos x="f8056" y="f8656"/>
                </a:cxn>
                <a:cxn ang="f6003">
                  <a:pos x="f8680" y="f8636"/>
                </a:cxn>
                <a:cxn ang="f6003">
                  <a:pos x="f8682" y="f8656"/>
                </a:cxn>
                <a:cxn ang="f6003">
                  <a:pos x="f8680" y="f8681"/>
                </a:cxn>
                <a:cxn ang="f6003">
                  <a:pos x="f8094" y="f8681"/>
                </a:cxn>
                <a:cxn ang="f6003">
                  <a:pos x="f8683" y="f8656"/>
                </a:cxn>
                <a:cxn ang="f6003">
                  <a:pos x="f8094" y="f8636"/>
                </a:cxn>
                <a:cxn ang="f6003">
                  <a:pos x="f8684" y="f8656"/>
                </a:cxn>
                <a:cxn ang="f6003">
                  <a:pos x="f8094" y="f8681"/>
                </a:cxn>
                <a:cxn ang="f6003">
                  <a:pos x="f8019" y="f8681"/>
                </a:cxn>
                <a:cxn ang="f6003">
                  <a:pos x="f8685" y="f8656"/>
                </a:cxn>
                <a:cxn ang="f6003">
                  <a:pos x="f8019" y="f8636"/>
                </a:cxn>
                <a:cxn ang="f6003">
                  <a:pos x="f8686" y="f8656"/>
                </a:cxn>
                <a:cxn ang="f6003">
                  <a:pos x="f8019" y="f8681"/>
                </a:cxn>
                <a:cxn ang="f6003">
                  <a:pos x="f8687" y="f8688"/>
                </a:cxn>
                <a:cxn ang="f6003">
                  <a:pos x="f8689" y="f8669"/>
                </a:cxn>
                <a:cxn ang="f6003">
                  <a:pos x="f8687" y="f8690"/>
                </a:cxn>
                <a:cxn ang="f6003">
                  <a:pos x="f8691" y="f8669"/>
                </a:cxn>
                <a:cxn ang="f6003">
                  <a:pos x="f8687" y="f8688"/>
                </a:cxn>
                <a:cxn ang="f6003">
                  <a:pos x="f7651" y="f8688"/>
                </a:cxn>
                <a:cxn ang="f6003">
                  <a:pos x="f7653" y="f8669"/>
                </a:cxn>
                <a:cxn ang="f6003">
                  <a:pos x="f7651" y="f8690"/>
                </a:cxn>
                <a:cxn ang="f6003">
                  <a:pos x="f7655" y="f8669"/>
                </a:cxn>
                <a:cxn ang="f6003">
                  <a:pos x="f7651" y="f8688"/>
                </a:cxn>
                <a:cxn ang="f6003">
                  <a:pos x="f8692" y="f8688"/>
                </a:cxn>
                <a:cxn ang="f6003">
                  <a:pos x="f8693" y="f8669"/>
                </a:cxn>
                <a:cxn ang="f6003">
                  <a:pos x="f8692" y="f8690"/>
                </a:cxn>
                <a:cxn ang="f6003">
                  <a:pos x="f8694" y="f8669"/>
                </a:cxn>
                <a:cxn ang="f6003">
                  <a:pos x="f8692" y="f8688"/>
                </a:cxn>
                <a:cxn ang="f6003">
                  <a:pos x="f8695" y="f8688"/>
                </a:cxn>
                <a:cxn ang="f6003">
                  <a:pos x="f7537" y="f8669"/>
                </a:cxn>
                <a:cxn ang="f6003">
                  <a:pos x="f8695" y="f8690"/>
                </a:cxn>
                <a:cxn ang="f6003">
                  <a:pos x="f8696" y="f8669"/>
                </a:cxn>
                <a:cxn ang="f6003">
                  <a:pos x="f8695" y="f8688"/>
                </a:cxn>
                <a:cxn ang="f6003">
                  <a:pos x="f8697" y="f8688"/>
                </a:cxn>
                <a:cxn ang="f6003">
                  <a:pos x="f8698" y="f8669"/>
                </a:cxn>
                <a:cxn ang="f6003">
                  <a:pos x="f8697" y="f8690"/>
                </a:cxn>
                <a:cxn ang="f6003">
                  <a:pos x="f8577" y="f8669"/>
                </a:cxn>
                <a:cxn ang="f6003">
                  <a:pos x="f8697" y="f8688"/>
                </a:cxn>
                <a:cxn ang="f6003">
                  <a:pos x="f8699" y="f8700"/>
                </a:cxn>
                <a:cxn ang="f6003">
                  <a:pos x="f7820" y="f8681"/>
                </a:cxn>
                <a:cxn ang="f6003">
                  <a:pos x="f8699" y="f8656"/>
                </a:cxn>
                <a:cxn ang="f6003">
                  <a:pos x="f8701" y="f8681"/>
                </a:cxn>
                <a:cxn ang="f6003">
                  <a:pos x="f8699" y="f8700"/>
                </a:cxn>
                <a:cxn ang="f6003">
                  <a:pos x="f8122" y="f8700"/>
                </a:cxn>
                <a:cxn ang="f6003">
                  <a:pos x="f8124" y="f8681"/>
                </a:cxn>
                <a:cxn ang="f6003">
                  <a:pos x="f8122" y="f8656"/>
                </a:cxn>
                <a:cxn ang="f6003">
                  <a:pos x="f8126" y="f8681"/>
                </a:cxn>
                <a:cxn ang="f6003">
                  <a:pos x="f8122" y="f8700"/>
                </a:cxn>
                <a:cxn ang="f6003">
                  <a:pos x="f8702" y="f8700"/>
                </a:cxn>
                <a:cxn ang="f6003">
                  <a:pos x="f8703" y="f8681"/>
                </a:cxn>
                <a:cxn ang="f6003">
                  <a:pos x="f8702" y="f8656"/>
                </a:cxn>
                <a:cxn ang="f6003">
                  <a:pos x="f8704" y="f8681"/>
                </a:cxn>
                <a:cxn ang="f6003">
                  <a:pos x="f8702" y="f8700"/>
                </a:cxn>
                <a:cxn ang="f6003">
                  <a:pos x="f8705" y="f8706"/>
                </a:cxn>
                <a:cxn ang="f6003">
                  <a:pos x="f8707" y="f8708"/>
                </a:cxn>
                <a:cxn ang="f6003">
                  <a:pos x="f8705" y="f8666"/>
                </a:cxn>
                <a:cxn ang="f6003">
                  <a:pos x="f8146" y="f8708"/>
                </a:cxn>
                <a:cxn ang="f6003">
                  <a:pos x="f8705" y="f8706"/>
                </a:cxn>
                <a:cxn ang="f6003">
                  <a:pos x="f8293" y="f8706"/>
                </a:cxn>
                <a:cxn ang="f6003">
                  <a:pos x="f8709" y="f8708"/>
                </a:cxn>
                <a:cxn ang="f6003">
                  <a:pos x="f8293" y="f8666"/>
                </a:cxn>
                <a:cxn ang="f6003">
                  <a:pos x="f8710" y="f8708"/>
                </a:cxn>
                <a:cxn ang="f6003">
                  <a:pos x="f8293" y="f8706"/>
                </a:cxn>
                <a:cxn ang="f6003">
                  <a:pos x="f8597" y="f8711"/>
                </a:cxn>
                <a:cxn ang="f6003">
                  <a:pos x="f8712" y="f8713"/>
                </a:cxn>
                <a:cxn ang="f6003">
                  <a:pos x="f8597" y="f8669"/>
                </a:cxn>
                <a:cxn ang="f6003">
                  <a:pos x="f8714" y="f8713"/>
                </a:cxn>
                <a:cxn ang="f6003">
                  <a:pos x="f8597" y="f8711"/>
                </a:cxn>
                <a:cxn ang="f6003">
                  <a:pos x="f8443" y="f8711"/>
                </a:cxn>
                <a:cxn ang="f6003">
                  <a:pos x="f7722" y="f8713"/>
                </a:cxn>
                <a:cxn ang="f6003">
                  <a:pos x="f8443" y="f8669"/>
                </a:cxn>
                <a:cxn ang="f6003">
                  <a:pos x="f8715" y="f8713"/>
                </a:cxn>
                <a:cxn ang="f6003">
                  <a:pos x="f8443" y="f8711"/>
                </a:cxn>
                <a:cxn ang="f6003">
                  <a:pos x="f8716" y="f8717"/>
                </a:cxn>
                <a:cxn ang="f6003">
                  <a:pos x="f8718" y="f8700"/>
                </a:cxn>
                <a:cxn ang="f6003">
                  <a:pos x="f8716" y="f8681"/>
                </a:cxn>
                <a:cxn ang="f6003">
                  <a:pos x="f8719" y="f8700"/>
                </a:cxn>
                <a:cxn ang="f6003">
                  <a:pos x="f8716" y="f8717"/>
                </a:cxn>
                <a:cxn ang="f6003">
                  <a:pos x="f7835" y="f8717"/>
                </a:cxn>
                <a:cxn ang="f6003">
                  <a:pos x="f8377" y="f8700"/>
                </a:cxn>
                <a:cxn ang="f6003">
                  <a:pos x="f7835" y="f8681"/>
                </a:cxn>
                <a:cxn ang="f6003">
                  <a:pos x="f8720" y="f8700"/>
                </a:cxn>
                <a:cxn ang="f6003">
                  <a:pos x="f7835" y="f8717"/>
                </a:cxn>
                <a:cxn ang="f6003">
                  <a:pos x="f8416" y="f8717"/>
                </a:cxn>
                <a:cxn ang="f6003">
                  <a:pos x="f8112" y="f8700"/>
                </a:cxn>
                <a:cxn ang="f6003">
                  <a:pos x="f8416" y="f8681"/>
                </a:cxn>
                <a:cxn ang="f6003">
                  <a:pos x="f8417" y="f8700"/>
                </a:cxn>
                <a:cxn ang="f6003">
                  <a:pos x="f8416" y="f8717"/>
                </a:cxn>
                <a:cxn ang="f6003">
                  <a:pos x="f8721" y="f8717"/>
                </a:cxn>
                <a:cxn ang="f6003">
                  <a:pos x="f8722" y="f8700"/>
                </a:cxn>
                <a:cxn ang="f6003">
                  <a:pos x="f8721" y="f8681"/>
                </a:cxn>
                <a:cxn ang="f6003">
                  <a:pos x="f8723" y="f8700"/>
                </a:cxn>
                <a:cxn ang="f6003">
                  <a:pos x="f8721" y="f8717"/>
                </a:cxn>
                <a:cxn ang="f6003">
                  <a:pos x="f8724" y="f8725"/>
                </a:cxn>
                <a:cxn ang="f6003">
                  <a:pos x="f8726" y="f8706"/>
                </a:cxn>
                <a:cxn ang="f6003">
                  <a:pos x="f8724" y="f8727"/>
                </a:cxn>
                <a:cxn ang="f6003">
                  <a:pos x="f8728" y="f8706"/>
                </a:cxn>
                <a:cxn ang="f6003">
                  <a:pos x="f8724" y="f8725"/>
                </a:cxn>
                <a:cxn ang="f6003">
                  <a:pos x="f8729" y="f8730"/>
                </a:cxn>
                <a:cxn ang="f6003">
                  <a:pos x="f8731" y="f8732"/>
                </a:cxn>
                <a:cxn ang="f6003">
                  <a:pos x="f8729" y="f8688"/>
                </a:cxn>
                <a:cxn ang="f6003">
                  <a:pos x="f8733" y="f8732"/>
                </a:cxn>
                <a:cxn ang="f6003">
                  <a:pos x="f8729" y="f8730"/>
                </a:cxn>
                <a:cxn ang="f6003">
                  <a:pos x="f8734" y="f8735"/>
                </a:cxn>
                <a:cxn ang="f6003">
                  <a:pos x="f8736" y="f8717"/>
                </a:cxn>
                <a:cxn ang="f6003">
                  <a:pos x="f8734" y="f8737"/>
                </a:cxn>
                <a:cxn ang="f6003">
                  <a:pos x="f8738" y="f8717"/>
                </a:cxn>
                <a:cxn ang="f6003">
                  <a:pos x="f8734" y="f8735"/>
                </a:cxn>
                <a:cxn ang="f6003">
                  <a:pos x="f8739" y="f8735"/>
                </a:cxn>
                <a:cxn ang="f6003">
                  <a:pos x="f8740" y="f8717"/>
                </a:cxn>
                <a:cxn ang="f6003">
                  <a:pos x="f8739" y="f8737"/>
                </a:cxn>
                <a:cxn ang="f6003">
                  <a:pos x="f8741" y="f8717"/>
                </a:cxn>
                <a:cxn ang="f6003">
                  <a:pos x="f8739" y="f8735"/>
                </a:cxn>
                <a:cxn ang="f6003">
                  <a:pos x="f8334" y="f8742"/>
                </a:cxn>
                <a:cxn ang="f6003">
                  <a:pos x="f8743" y="f8744"/>
                </a:cxn>
                <a:cxn ang="f6003">
                  <a:pos x="f8334" y="f8706"/>
                </a:cxn>
                <a:cxn ang="f6003">
                  <a:pos x="f8745" y="f8744"/>
                </a:cxn>
                <a:cxn ang="f6003">
                  <a:pos x="f8334" y="f8742"/>
                </a:cxn>
                <a:cxn ang="f6003">
                  <a:pos x="f7728" y="f8742"/>
                </a:cxn>
                <a:cxn ang="f6003">
                  <a:pos x="f8746" y="f8744"/>
                </a:cxn>
                <a:cxn ang="f6003">
                  <a:pos x="f7728" y="f8706"/>
                </a:cxn>
                <a:cxn ang="f6003">
                  <a:pos x="f8747" y="f8744"/>
                </a:cxn>
                <a:cxn ang="f6003">
                  <a:pos x="f7728" y="f8742"/>
                </a:cxn>
                <a:cxn ang="f6003">
                  <a:pos x="f8748" y="f8742"/>
                </a:cxn>
                <a:cxn ang="f6003">
                  <a:pos x="f8749" y="f8744"/>
                </a:cxn>
                <a:cxn ang="f6003">
                  <a:pos x="f8748" y="f8706"/>
                </a:cxn>
                <a:cxn ang="f6003">
                  <a:pos x="f8750" y="f8744"/>
                </a:cxn>
                <a:cxn ang="f6003">
                  <a:pos x="f8748" y="f8742"/>
                </a:cxn>
                <a:cxn ang="f6003">
                  <a:pos x="f7865" y="f8751"/>
                </a:cxn>
                <a:cxn ang="f6003">
                  <a:pos x="f7867" y="f8752"/>
                </a:cxn>
                <a:cxn ang="f6003">
                  <a:pos x="f7865" y="f8711"/>
                </a:cxn>
                <a:cxn ang="f6003">
                  <a:pos x="f7868" y="f8752"/>
                </a:cxn>
                <a:cxn ang="f6003">
                  <a:pos x="f7865" y="f8751"/>
                </a:cxn>
                <a:cxn ang="f6003">
                  <a:pos x="f8753" y="f8754"/>
                </a:cxn>
                <a:cxn ang="f6003">
                  <a:pos x="f8755" y="f8756"/>
                </a:cxn>
                <a:cxn ang="f6003">
                  <a:pos x="f8753" y="f8717"/>
                </a:cxn>
                <a:cxn ang="f6003">
                  <a:pos x="f8757" y="f8756"/>
                </a:cxn>
                <a:cxn ang="f6003">
                  <a:pos x="f8753" y="f8754"/>
                </a:cxn>
                <a:cxn ang="f6003">
                  <a:pos x="f7918" y="f8754"/>
                </a:cxn>
                <a:cxn ang="f6003">
                  <a:pos x="f7919" y="f8756"/>
                </a:cxn>
                <a:cxn ang="f6003">
                  <a:pos x="f7918" y="f8717"/>
                </a:cxn>
                <a:cxn ang="f6003">
                  <a:pos x="f7920" y="f8756"/>
                </a:cxn>
                <a:cxn ang="f6003">
                  <a:pos x="f7918" y="f8754"/>
                </a:cxn>
                <a:cxn ang="f6003">
                  <a:pos x="f8758" y="f8754"/>
                </a:cxn>
                <a:cxn ang="f6003">
                  <a:pos x="f7923" y="f8756"/>
                </a:cxn>
                <a:cxn ang="f6003">
                  <a:pos x="f8758" y="f8717"/>
                </a:cxn>
                <a:cxn ang="f6003">
                  <a:pos x="f8759" y="f8756"/>
                </a:cxn>
                <a:cxn ang="f6003">
                  <a:pos x="f8758" y="f8754"/>
                </a:cxn>
                <a:cxn ang="f6003">
                  <a:pos x="f8760" y="f8754"/>
                </a:cxn>
                <a:cxn ang="f6003">
                  <a:pos x="f8761" y="f8756"/>
                </a:cxn>
                <a:cxn ang="f6003">
                  <a:pos x="f8760" y="f8717"/>
                </a:cxn>
                <a:cxn ang="f6003">
                  <a:pos x="f7724" y="f8756"/>
                </a:cxn>
                <a:cxn ang="f6003">
                  <a:pos x="f8760" y="f8754"/>
                </a:cxn>
                <a:cxn ang="f6003">
                  <a:pos x="f8420" y="f8754"/>
                </a:cxn>
                <a:cxn ang="f6003">
                  <a:pos x="f8421" y="f8756"/>
                </a:cxn>
                <a:cxn ang="f6003">
                  <a:pos x="f8420" y="f8717"/>
                </a:cxn>
                <a:cxn ang="f6003">
                  <a:pos x="f8422" y="f8756"/>
                </a:cxn>
                <a:cxn ang="f6003">
                  <a:pos x="f8420" y="f8754"/>
                </a:cxn>
                <a:cxn ang="f6003">
                  <a:pos x="f8151" y="f8754"/>
                </a:cxn>
                <a:cxn ang="f6003">
                  <a:pos x="f8631" y="f8756"/>
                </a:cxn>
                <a:cxn ang="f6003">
                  <a:pos x="f8151" y="f8717"/>
                </a:cxn>
                <a:cxn ang="f6003">
                  <a:pos x="f8150" y="f8756"/>
                </a:cxn>
                <a:cxn ang="f6003">
                  <a:pos x="f8151" y="f8754"/>
                </a:cxn>
                <a:cxn ang="f6003">
                  <a:pos x="f8654" y="f8762"/>
                </a:cxn>
                <a:cxn ang="f6003">
                  <a:pos x="f8650" y="f8763"/>
                </a:cxn>
                <a:cxn ang="f6003">
                  <a:pos x="f8654" y="f8725"/>
                </a:cxn>
                <a:cxn ang="f6003">
                  <a:pos x="f8764" y="f8763"/>
                </a:cxn>
                <a:cxn ang="f6003">
                  <a:pos x="f8654" y="f8762"/>
                </a:cxn>
                <a:cxn ang="f6003">
                  <a:pos x="f8765" y="f8762"/>
                </a:cxn>
                <a:cxn ang="f6003">
                  <a:pos x="f8766" y="f8763"/>
                </a:cxn>
                <a:cxn ang="f6003">
                  <a:pos x="f8765" y="f8725"/>
                </a:cxn>
                <a:cxn ang="f6003">
                  <a:pos x="f8767" y="f8763"/>
                </a:cxn>
                <a:cxn ang="f6003">
                  <a:pos x="f8765" y="f8762"/>
                </a:cxn>
                <a:cxn ang="f6003">
                  <a:pos x="f8768" y="f8762"/>
                </a:cxn>
                <a:cxn ang="f6003">
                  <a:pos x="f8769" y="f8763"/>
                </a:cxn>
                <a:cxn ang="f6003">
                  <a:pos x="f8768" y="f8725"/>
                </a:cxn>
                <a:cxn ang="f6003">
                  <a:pos x="f8770" y="f8763"/>
                </a:cxn>
                <a:cxn ang="f6003">
                  <a:pos x="f8768" y="f8762"/>
                </a:cxn>
                <a:cxn ang="f6003">
                  <a:pos x="f7772" y="f8762"/>
                </a:cxn>
                <a:cxn ang="f6003">
                  <a:pos x="f7773" y="f8763"/>
                </a:cxn>
                <a:cxn ang="f6003">
                  <a:pos x="f7772" y="f8725"/>
                </a:cxn>
                <a:cxn ang="f6003">
                  <a:pos x="f7774" y="f8763"/>
                </a:cxn>
                <a:cxn ang="f6003">
                  <a:pos x="f7772" y="f8762"/>
                </a:cxn>
                <a:cxn ang="f6003">
                  <a:pos x="f8771" y="f8772"/>
                </a:cxn>
                <a:cxn ang="f6003">
                  <a:pos x="f8773" y="f8754"/>
                </a:cxn>
                <a:cxn ang="f6003">
                  <a:pos x="f8771" y="f8735"/>
                </a:cxn>
                <a:cxn ang="f6003">
                  <a:pos x="f8774" y="f8754"/>
                </a:cxn>
                <a:cxn ang="f6003">
                  <a:pos x="f8771" y="f8772"/>
                </a:cxn>
                <a:cxn ang="f6003">
                  <a:pos x="f7684" y="f8775"/>
                </a:cxn>
                <a:cxn ang="f6003">
                  <a:pos x="f8776" y="f8762"/>
                </a:cxn>
                <a:cxn ang="f6003">
                  <a:pos x="f7684" y="f8763"/>
                </a:cxn>
                <a:cxn ang="f6003">
                  <a:pos x="f7613" y="f8762"/>
                </a:cxn>
                <a:cxn ang="f6003">
                  <a:pos x="f7684" y="f8775"/>
                </a:cxn>
                <a:cxn ang="f6003">
                  <a:pos x="f8777" y="f8775"/>
                </a:cxn>
                <a:cxn ang="f6003">
                  <a:pos x="f8778" y="f8762"/>
                </a:cxn>
                <a:cxn ang="f6003">
                  <a:pos x="f8777" y="f8763"/>
                </a:cxn>
                <a:cxn ang="f6003">
                  <a:pos x="f7666" y="f8762"/>
                </a:cxn>
                <a:cxn ang="f6003">
                  <a:pos x="f8777" y="f8775"/>
                </a:cxn>
                <a:cxn ang="f6003">
                  <a:pos x="f8779" y="f8775"/>
                </a:cxn>
                <a:cxn ang="f6003">
                  <a:pos x="f8780" y="f8762"/>
                </a:cxn>
                <a:cxn ang="f6003">
                  <a:pos x="f8779" y="f8763"/>
                </a:cxn>
                <a:cxn ang="f6003">
                  <a:pos x="f8781" y="f8762"/>
                </a:cxn>
                <a:cxn ang="f6003">
                  <a:pos x="f8779" y="f8775"/>
                </a:cxn>
                <a:cxn ang="f6003">
                  <a:pos x="f8782" y="f8783"/>
                </a:cxn>
                <a:cxn ang="f6003">
                  <a:pos x="f8784" y="f8785"/>
                </a:cxn>
                <a:cxn ang="f6003">
                  <a:pos x="f8782" y="f8786"/>
                </a:cxn>
                <a:cxn ang="f6003">
                  <a:pos x="f8787" y="f8785"/>
                </a:cxn>
                <a:cxn ang="f6003">
                  <a:pos x="f8782" y="f8783"/>
                </a:cxn>
                <a:cxn ang="f6003">
                  <a:pos x="f8788" y="f8783"/>
                </a:cxn>
                <a:cxn ang="f6003">
                  <a:pos x="f7543" y="f8785"/>
                </a:cxn>
                <a:cxn ang="f6003">
                  <a:pos x="f8788" y="f8786"/>
                </a:cxn>
                <a:cxn ang="f6003">
                  <a:pos x="f8789" y="f8785"/>
                </a:cxn>
                <a:cxn ang="f6003">
                  <a:pos x="f8788" y="f8783"/>
                </a:cxn>
                <a:cxn ang="f6003">
                  <a:pos x="f7775" y="f8783"/>
                </a:cxn>
                <a:cxn ang="f6003">
                  <a:pos x="f7777" y="f8785"/>
                </a:cxn>
                <a:cxn ang="f6003">
                  <a:pos x="f7775" y="f8786"/>
                </a:cxn>
                <a:cxn ang="f6003">
                  <a:pos x="f7779" y="f8785"/>
                </a:cxn>
                <a:cxn ang="f6003">
                  <a:pos x="f7775" y="f8783"/>
                </a:cxn>
                <a:cxn ang="f6003">
                  <a:pos x="f8790" y="f8791"/>
                </a:cxn>
                <a:cxn ang="f6003">
                  <a:pos x="f8507" y="f8772"/>
                </a:cxn>
                <a:cxn ang="f6003">
                  <a:pos x="f8790" y="f8754"/>
                </a:cxn>
                <a:cxn ang="f6003">
                  <a:pos x="f8267" y="f8772"/>
                </a:cxn>
                <a:cxn ang="f6003">
                  <a:pos x="f8790" y="f8791"/>
                </a:cxn>
                <a:cxn ang="f6003">
                  <a:pos x="f8660" y="f8791"/>
                </a:cxn>
                <a:cxn ang="f6003">
                  <a:pos x="f8661" y="f8772"/>
                </a:cxn>
                <a:cxn ang="f6003">
                  <a:pos x="f8660" y="f8754"/>
                </a:cxn>
                <a:cxn ang="f6003">
                  <a:pos x="f8662" y="f8772"/>
                </a:cxn>
                <a:cxn ang="f6003">
                  <a:pos x="f8660" y="f8791"/>
                </a:cxn>
                <a:cxn ang="f6003">
                  <a:pos x="f8792" y="f8791"/>
                </a:cxn>
                <a:cxn ang="f6003">
                  <a:pos x="f7589" y="f8772"/>
                </a:cxn>
                <a:cxn ang="f6003">
                  <a:pos x="f8792" y="f8754"/>
                </a:cxn>
                <a:cxn ang="f6003">
                  <a:pos x="f7549" y="f8772"/>
                </a:cxn>
                <a:cxn ang="f6003">
                  <a:pos x="f8792" y="f8791"/>
                </a:cxn>
                <a:cxn ang="f6003">
                  <a:pos x="f8793" y="f8791"/>
                </a:cxn>
                <a:cxn ang="f6003">
                  <a:pos x="f8794" y="f8772"/>
                </a:cxn>
                <a:cxn ang="f6003">
                  <a:pos x="f8793" y="f8754"/>
                </a:cxn>
                <a:cxn ang="f6003">
                  <a:pos x="f8214" y="f8772"/>
                </a:cxn>
                <a:cxn ang="f6003">
                  <a:pos x="f8793" y="f8791"/>
                </a:cxn>
                <a:cxn ang="f6003">
                  <a:pos x="f7735" y="f8791"/>
                </a:cxn>
                <a:cxn ang="f6003">
                  <a:pos x="f8385" y="f8772"/>
                </a:cxn>
                <a:cxn ang="f6003">
                  <a:pos x="f7735" y="f8754"/>
                </a:cxn>
                <a:cxn ang="f6003">
                  <a:pos x="f8386" y="f8772"/>
                </a:cxn>
                <a:cxn ang="f6003">
                  <a:pos x="f7735" y="f8791"/>
                </a:cxn>
                <a:cxn ang="f6003">
                  <a:pos x="f8142" y="f8791"/>
                </a:cxn>
                <a:cxn ang="f6003">
                  <a:pos x="f8143" y="f8772"/>
                </a:cxn>
                <a:cxn ang="f6003">
                  <a:pos x="f8142" y="f8754"/>
                </a:cxn>
                <a:cxn ang="f6003">
                  <a:pos x="f8043" y="f8772"/>
                </a:cxn>
                <a:cxn ang="f6003">
                  <a:pos x="f8142" y="f8791"/>
                </a:cxn>
                <a:cxn ang="f6003">
                  <a:pos x="f8321" y="f8795"/>
                </a:cxn>
                <a:cxn ang="f6003">
                  <a:pos x="f8796" y="f8797"/>
                </a:cxn>
                <a:cxn ang="f6003">
                  <a:pos x="f8321" y="f8785"/>
                </a:cxn>
                <a:cxn ang="f6003">
                  <a:pos x="f8423" y="f8797"/>
                </a:cxn>
                <a:cxn ang="f6003">
                  <a:pos x="f8321" y="f8795"/>
                </a:cxn>
                <a:cxn ang="f6003">
                  <a:pos x="f7693" y="f8795"/>
                </a:cxn>
                <a:cxn ang="f6003">
                  <a:pos x="f7695" y="f8797"/>
                </a:cxn>
                <a:cxn ang="f6003">
                  <a:pos x="f7693" y="f8785"/>
                </a:cxn>
                <a:cxn ang="f6003">
                  <a:pos x="f7696" y="f8797"/>
                </a:cxn>
                <a:cxn ang="f6003">
                  <a:pos x="f7693" y="f8795"/>
                </a:cxn>
                <a:cxn ang="f6003">
                  <a:pos x="f8798" y="f8795"/>
                </a:cxn>
                <a:cxn ang="f6003">
                  <a:pos x="f8799" y="f8797"/>
                </a:cxn>
                <a:cxn ang="f6003">
                  <a:pos x="f8798" y="f8785"/>
                </a:cxn>
                <a:cxn ang="f6003">
                  <a:pos x="f8279" y="f8797"/>
                </a:cxn>
                <a:cxn ang="f6003">
                  <a:pos x="f8798" y="f8795"/>
                </a:cxn>
                <a:cxn ang="f6003">
                  <a:pos x="f8328" y="f8795"/>
                </a:cxn>
                <a:cxn ang="f6003">
                  <a:pos x="f8329" y="f8797"/>
                </a:cxn>
                <a:cxn ang="f6003">
                  <a:pos x="f8328" y="f8785"/>
                </a:cxn>
                <a:cxn ang="f6003">
                  <a:pos x="f8330" y="f8797"/>
                </a:cxn>
                <a:cxn ang="f6003">
                  <a:pos x="f8328" y="f8795"/>
                </a:cxn>
                <a:cxn ang="f6003">
                  <a:pos x="f7972" y="f8795"/>
                </a:cxn>
                <a:cxn ang="f6003">
                  <a:pos x="f7973" y="f8797"/>
                </a:cxn>
                <a:cxn ang="f6003">
                  <a:pos x="f7972" y="f8785"/>
                </a:cxn>
                <a:cxn ang="f6003">
                  <a:pos x="f7974" y="f8797"/>
                </a:cxn>
                <a:cxn ang="f6003">
                  <a:pos x="f7972" y="f8795"/>
                </a:cxn>
                <a:cxn ang="f6003">
                  <a:pos x="f8800" y="f8801"/>
                </a:cxn>
                <a:cxn ang="f6003">
                  <a:pos x="f8802" y="f8791"/>
                </a:cxn>
                <a:cxn ang="f6003">
                  <a:pos x="f8800" y="f8772"/>
                </a:cxn>
                <a:cxn ang="f6003">
                  <a:pos x="f8803" y="f8791"/>
                </a:cxn>
                <a:cxn ang="f6003">
                  <a:pos x="f8800" y="f8801"/>
                </a:cxn>
                <a:cxn ang="f6003">
                  <a:pos x="f8118" y="f8801"/>
                </a:cxn>
                <a:cxn ang="f6003">
                  <a:pos x="f8804" y="f8791"/>
                </a:cxn>
                <a:cxn ang="f6003">
                  <a:pos x="f8118" y="f8772"/>
                </a:cxn>
                <a:cxn ang="f6003">
                  <a:pos x="f8394" y="f8791"/>
                </a:cxn>
                <a:cxn ang="f6003">
                  <a:pos x="f8118" y="f8801"/>
                </a:cxn>
                <a:cxn ang="f6003">
                  <a:pos x="f7800" y="f8805"/>
                </a:cxn>
                <a:cxn ang="f6003">
                  <a:pos x="f7802" y="f8806"/>
                </a:cxn>
                <a:cxn ang="f6003">
                  <a:pos x="f7800" y="f8775"/>
                </a:cxn>
                <a:cxn ang="f6003">
                  <a:pos x="f7804" y="f8806"/>
                </a:cxn>
                <a:cxn ang="f6003">
                  <a:pos x="f7800" y="f8805"/>
                </a:cxn>
                <a:cxn ang="f6003">
                  <a:pos x="f7579" y="f8807"/>
                </a:cxn>
                <a:cxn ang="f6003">
                  <a:pos x="f7581" y="f8808"/>
                </a:cxn>
                <a:cxn ang="f6003">
                  <a:pos x="f7579" y="f8783"/>
                </a:cxn>
                <a:cxn ang="f6003">
                  <a:pos x="f7583" y="f8808"/>
                </a:cxn>
                <a:cxn ang="f6003">
                  <a:pos x="f7579" y="f8807"/>
                </a:cxn>
                <a:cxn ang="f6003">
                  <a:pos x="f7967" y="f8807"/>
                </a:cxn>
                <a:cxn ang="f6003">
                  <a:pos x="f7969" y="f8808"/>
                </a:cxn>
                <a:cxn ang="f6003">
                  <a:pos x="f7967" y="f8783"/>
                </a:cxn>
                <a:cxn ang="f6003">
                  <a:pos x="f7971" y="f8808"/>
                </a:cxn>
                <a:cxn ang="f6003">
                  <a:pos x="f7967" y="f8807"/>
                </a:cxn>
                <a:cxn ang="f6003">
                  <a:pos x="f8110" y="f8807"/>
                </a:cxn>
                <a:cxn ang="f6003">
                  <a:pos x="f8601" y="f8808"/>
                </a:cxn>
                <a:cxn ang="f6003">
                  <a:pos x="f8110" y="f8783"/>
                </a:cxn>
                <a:cxn ang="f6003">
                  <a:pos x="f8602" y="f8808"/>
                </a:cxn>
                <a:cxn ang="f6003">
                  <a:pos x="f8110" y="f8807"/>
                </a:cxn>
                <a:cxn ang="f6003">
                  <a:pos x="f8809" y="f8807"/>
                </a:cxn>
                <a:cxn ang="f6003">
                  <a:pos x="f8710" y="f8808"/>
                </a:cxn>
                <a:cxn ang="f6003">
                  <a:pos x="f8809" y="f8783"/>
                </a:cxn>
                <a:cxn ang="f6003">
                  <a:pos x="f8810" y="f8808"/>
                </a:cxn>
                <a:cxn ang="f6003">
                  <a:pos x="f8809" y="f8807"/>
                </a:cxn>
                <a:cxn ang="f6003">
                  <a:pos x="f8701" y="f8811"/>
                </a:cxn>
                <a:cxn ang="f6003">
                  <a:pos x="f7823" y="f8801"/>
                </a:cxn>
                <a:cxn ang="f6003">
                  <a:pos x="f8701" y="f8812"/>
                </a:cxn>
                <a:cxn ang="f6003">
                  <a:pos x="f7717" y="f8801"/>
                </a:cxn>
                <a:cxn ang="f6003">
                  <a:pos x="f8701" y="f8811"/>
                </a:cxn>
                <a:cxn ang="f6003">
                  <a:pos x="f8813" y="f8811"/>
                </a:cxn>
                <a:cxn ang="f6003">
                  <a:pos x="f8027" y="f8801"/>
                </a:cxn>
                <a:cxn ang="f6003">
                  <a:pos x="f8813" y="f8812"/>
                </a:cxn>
                <a:cxn ang="f6003">
                  <a:pos x="f8814" y="f8801"/>
                </a:cxn>
                <a:cxn ang="f6003">
                  <a:pos x="f8813" y="f8811"/>
                </a:cxn>
                <a:cxn ang="f6003">
                  <a:pos x="f7570" y="f8815"/>
                </a:cxn>
                <a:cxn ang="f6003">
                  <a:pos x="f8816" y="f8817"/>
                </a:cxn>
                <a:cxn ang="f6003">
                  <a:pos x="f7570" y="f8806"/>
                </a:cxn>
                <a:cxn ang="f6003">
                  <a:pos x="f7568" y="f8817"/>
                </a:cxn>
                <a:cxn ang="f6003">
                  <a:pos x="f7570" y="f8815"/>
                </a:cxn>
                <a:cxn ang="f6003">
                  <a:pos x="f8818" y="f8815"/>
                </a:cxn>
                <a:cxn ang="f6003">
                  <a:pos x="f7660" y="f8817"/>
                </a:cxn>
                <a:cxn ang="f6003">
                  <a:pos x="f8818" y="f8806"/>
                </a:cxn>
                <a:cxn ang="f6003">
                  <a:pos x="f8819" y="f8817"/>
                </a:cxn>
                <a:cxn ang="f6003">
                  <a:pos x="f8818" y="f8815"/>
                </a:cxn>
                <a:cxn ang="f6003">
                  <a:pos x="f8593" y="f8820"/>
                </a:cxn>
                <a:cxn ang="f6003">
                  <a:pos x="f8595" y="f8821"/>
                </a:cxn>
                <a:cxn ang="f6003">
                  <a:pos x="f8593" y="f8795"/>
                </a:cxn>
                <a:cxn ang="f6003">
                  <a:pos x="f8597" y="f8821"/>
                </a:cxn>
                <a:cxn ang="f6003">
                  <a:pos x="f8593" y="f8820"/>
                </a:cxn>
                <a:cxn ang="f6003">
                  <a:pos x="f8822" y="f8820"/>
                </a:cxn>
                <a:cxn ang="f6003">
                  <a:pos x="f8823" y="f8821"/>
                </a:cxn>
                <a:cxn ang="f6003">
                  <a:pos x="f8822" y="f8795"/>
                </a:cxn>
                <a:cxn ang="f6003">
                  <a:pos x="f7992" y="f8821"/>
                </a:cxn>
                <a:cxn ang="f6003">
                  <a:pos x="f8822" y="f8820"/>
                </a:cxn>
                <a:cxn ang="f6003">
                  <a:pos x="f8824" y="f8825"/>
                </a:cxn>
                <a:cxn ang="f6003">
                  <a:pos x="f8826" y="f8827"/>
                </a:cxn>
                <a:cxn ang="f6003">
                  <a:pos x="f8824" y="f8801"/>
                </a:cxn>
                <a:cxn ang="f6003">
                  <a:pos x="f8828" y="f8827"/>
                </a:cxn>
                <a:cxn ang="f6003">
                  <a:pos x="f8824" y="f8825"/>
                </a:cxn>
                <a:cxn ang="f6003">
                  <a:pos x="f8829" y="f8825"/>
                </a:cxn>
                <a:cxn ang="f6003">
                  <a:pos x="f7705" y="f8827"/>
                </a:cxn>
                <a:cxn ang="f6003">
                  <a:pos x="f8829" y="f8801"/>
                </a:cxn>
                <a:cxn ang="f6003">
                  <a:pos x="f7933" y="f8827"/>
                </a:cxn>
                <a:cxn ang="f6003">
                  <a:pos x="f8829" y="f8825"/>
                </a:cxn>
                <a:cxn ang="f6003">
                  <a:pos x="f8830" y="f8831"/>
                </a:cxn>
                <a:cxn ang="f6003">
                  <a:pos x="f8463" y="f8832"/>
                </a:cxn>
                <a:cxn ang="f6003">
                  <a:pos x="f8830" y="f8805"/>
                </a:cxn>
                <a:cxn ang="f6003">
                  <a:pos x="f8833" y="f8832"/>
                </a:cxn>
                <a:cxn ang="f6003">
                  <a:pos x="f8830" y="f8831"/>
                </a:cxn>
                <a:cxn ang="f6003">
                  <a:pos x="f8834" y="f8831"/>
                </a:cxn>
                <a:cxn ang="f6003">
                  <a:pos x="f8835" y="f8832"/>
                </a:cxn>
                <a:cxn ang="f6003">
                  <a:pos x="f8834" y="f8805"/>
                </a:cxn>
                <a:cxn ang="f6003">
                  <a:pos x="f7561" y="f8832"/>
                </a:cxn>
                <a:cxn ang="f6003">
                  <a:pos x="f8834" y="f8831"/>
                </a:cxn>
                <a:cxn ang="f6003">
                  <a:pos x="f8836" y="f8831"/>
                </a:cxn>
                <a:cxn ang="f6003">
                  <a:pos x="f8307" y="f8832"/>
                </a:cxn>
                <a:cxn ang="f6003">
                  <a:pos x="f8836" y="f8805"/>
                </a:cxn>
                <a:cxn ang="f6003">
                  <a:pos x="f8837" y="f8832"/>
                </a:cxn>
                <a:cxn ang="f6003">
                  <a:pos x="f8836" y="f8831"/>
                </a:cxn>
                <a:cxn ang="f6003">
                  <a:pos x="f8838" y="f8839"/>
                </a:cxn>
                <a:cxn ang="f6003">
                  <a:pos x="f8840" y="f8820"/>
                </a:cxn>
                <a:cxn ang="f6003">
                  <a:pos x="f8838" y="f8807"/>
                </a:cxn>
                <a:cxn ang="f6003">
                  <a:pos x="f8841" y="f8820"/>
                </a:cxn>
                <a:cxn ang="f6003">
                  <a:pos x="f8838" y="f8839"/>
                </a:cxn>
                <a:cxn ang="f6003">
                  <a:pos x="f8603" y="f8839"/>
                </a:cxn>
                <a:cxn ang="f6003">
                  <a:pos x="f7894" y="f8820"/>
                </a:cxn>
                <a:cxn ang="f6003">
                  <a:pos x="f8603" y="f8807"/>
                </a:cxn>
                <a:cxn ang="f6003">
                  <a:pos x="f8604" y="f8820"/>
                </a:cxn>
                <a:cxn ang="f6003">
                  <a:pos x="f8603" y="f8839"/>
                </a:cxn>
                <a:cxn ang="f6003">
                  <a:pos x="f8842" y="f8839"/>
                </a:cxn>
                <a:cxn ang="f6003">
                  <a:pos x="f8728" y="f8820"/>
                </a:cxn>
                <a:cxn ang="f6003">
                  <a:pos x="f8842" y="f8807"/>
                </a:cxn>
                <a:cxn ang="f6003">
                  <a:pos x="f8843" y="f8820"/>
                </a:cxn>
                <a:cxn ang="f6003">
                  <a:pos x="f8842" y="f8839"/>
                </a:cxn>
                <a:cxn ang="f6003">
                  <a:pos x="f8844" y="f8845"/>
                </a:cxn>
                <a:cxn ang="f6003">
                  <a:pos x="f8846" y="f8825"/>
                </a:cxn>
                <a:cxn ang="f6003">
                  <a:pos x="f8844" y="f8811"/>
                </a:cxn>
                <a:cxn ang="f6003">
                  <a:pos x="f8847" y="f8825"/>
                </a:cxn>
                <a:cxn ang="f6003">
                  <a:pos x="f8844" y="f8845"/>
                </a:cxn>
                <a:cxn ang="f6003">
                  <a:pos x="f8210" y="f8848"/>
                </a:cxn>
                <a:cxn ang="f6003">
                  <a:pos x="f8211" y="f8831"/>
                </a:cxn>
                <a:cxn ang="f6003">
                  <a:pos x="f8210" y="f8832"/>
                </a:cxn>
                <a:cxn ang="f6003">
                  <a:pos x="f8212" y="f8831"/>
                </a:cxn>
                <a:cxn ang="f6003">
                  <a:pos x="f8210" y="f8848"/>
                </a:cxn>
                <a:cxn ang="f6003">
                  <a:pos x="f8020" y="f8848"/>
                </a:cxn>
                <a:cxn ang="f6003">
                  <a:pos x="f8021" y="f8831"/>
                </a:cxn>
                <a:cxn ang="f6003">
                  <a:pos x="f8020" y="f8832"/>
                </a:cxn>
                <a:cxn ang="f6003">
                  <a:pos x="f7883" y="f8831"/>
                </a:cxn>
                <a:cxn ang="f6003">
                  <a:pos x="f8020" y="f8848"/>
                </a:cxn>
                <a:cxn ang="f6003">
                  <a:pos x="f8091" y="f8848"/>
                </a:cxn>
                <a:cxn ang="f6003">
                  <a:pos x="f8089" y="f8831"/>
                </a:cxn>
                <a:cxn ang="f6003">
                  <a:pos x="f8091" y="f8832"/>
                </a:cxn>
                <a:cxn ang="f6003">
                  <a:pos x="f8285" y="f8831"/>
                </a:cxn>
                <a:cxn ang="f6003">
                  <a:pos x="f8091" y="f8848"/>
                </a:cxn>
                <a:cxn ang="f6003">
                  <a:pos x="f8331" y="f8849"/>
                </a:cxn>
                <a:cxn ang="f6003">
                  <a:pos x="f8333" y="f8845"/>
                </a:cxn>
                <a:cxn ang="f6003">
                  <a:pos x="f8331" y="f8825"/>
                </a:cxn>
                <a:cxn ang="f6003">
                  <a:pos x="f8334" y="f8845"/>
                </a:cxn>
                <a:cxn ang="f6003">
                  <a:pos x="f8331" y="f8849"/>
                </a:cxn>
                <a:cxn ang="f6003">
                  <a:pos x="f8850" y="f8849"/>
                </a:cxn>
                <a:cxn ang="f6003">
                  <a:pos x="f8757" y="f8845"/>
                </a:cxn>
                <a:cxn ang="f6003">
                  <a:pos x="f8850" y="f8825"/>
                </a:cxn>
                <a:cxn ang="f6003">
                  <a:pos x="f8851" y="f8845"/>
                </a:cxn>
                <a:cxn ang="f6003">
                  <a:pos x="f8850" y="f8849"/>
                </a:cxn>
                <a:cxn ang="f6003">
                  <a:pos x="f8852" y="f8849"/>
                </a:cxn>
                <a:cxn ang="f6003">
                  <a:pos x="f7756" y="f8845"/>
                </a:cxn>
                <a:cxn ang="f6003">
                  <a:pos x="f8852" y="f8825"/>
                </a:cxn>
                <a:cxn ang="f6003">
                  <a:pos x="f8853" y="f8845"/>
                </a:cxn>
                <a:cxn ang="f6003">
                  <a:pos x="f8852" y="f8849"/>
                </a:cxn>
                <a:cxn ang="f6003">
                  <a:pos x="f8854" y="f8849"/>
                </a:cxn>
                <a:cxn ang="f6003">
                  <a:pos x="f8189" y="f8845"/>
                </a:cxn>
                <a:cxn ang="f6003">
                  <a:pos x="f8854" y="f8825"/>
                </a:cxn>
                <a:cxn ang="f6003">
                  <a:pos x="f8114" y="f8845"/>
                </a:cxn>
                <a:cxn ang="f6003">
                  <a:pos x="f8854" y="f8849"/>
                </a:cxn>
                <a:cxn ang="f6003">
                  <a:pos x="f8855" y="f8849"/>
                </a:cxn>
                <a:cxn ang="f6003">
                  <a:pos x="f8856" y="f8845"/>
                </a:cxn>
                <a:cxn ang="f6003">
                  <a:pos x="f8855" y="f8825"/>
                </a:cxn>
                <a:cxn ang="f6003">
                  <a:pos x="f8149" y="f8845"/>
                </a:cxn>
                <a:cxn ang="f6003">
                  <a:pos x="f8855" y="f8849"/>
                </a:cxn>
                <a:cxn ang="f6003">
                  <a:pos x="f8857" y="f8858"/>
                </a:cxn>
                <a:cxn ang="f6003">
                  <a:pos x="f8859" y="f8860"/>
                </a:cxn>
                <a:cxn ang="f6003">
                  <a:pos x="f8857" y="f8831"/>
                </a:cxn>
                <a:cxn ang="f6003">
                  <a:pos x="f8668" y="f8860"/>
                </a:cxn>
                <a:cxn ang="f6003">
                  <a:pos x="f8857" y="f8858"/>
                </a:cxn>
                <a:cxn ang="f6003">
                  <a:pos x="f8861" y="f8858"/>
                </a:cxn>
                <a:cxn ang="f6003">
                  <a:pos x="f8862" y="f8860"/>
                </a:cxn>
                <a:cxn ang="f6003">
                  <a:pos x="f8861" y="f8831"/>
                </a:cxn>
                <a:cxn ang="f6003">
                  <a:pos x="f8863" y="f8860"/>
                </a:cxn>
                <a:cxn ang="f6003">
                  <a:pos x="f8861" y="f8858"/>
                </a:cxn>
                <a:cxn ang="f6003">
                  <a:pos x="f7909" y="f8858"/>
                </a:cxn>
                <a:cxn ang="f6003">
                  <a:pos x="f7910" y="f8860"/>
                </a:cxn>
                <a:cxn ang="f6003">
                  <a:pos x="f7909" y="f8831"/>
                </a:cxn>
                <a:cxn ang="f6003">
                  <a:pos x="f7911" y="f8860"/>
                </a:cxn>
                <a:cxn ang="f6003">
                  <a:pos x="f7909" y="f8858"/>
                </a:cxn>
                <a:cxn ang="f6003">
                  <a:pos x="f8864" y="f8858"/>
                </a:cxn>
                <a:cxn ang="f6003">
                  <a:pos x="f8370" y="f8860"/>
                </a:cxn>
                <a:cxn ang="f6003">
                  <a:pos x="f8864" y="f8831"/>
                </a:cxn>
                <a:cxn ang="f6003">
                  <a:pos x="f8615" y="f8860"/>
                </a:cxn>
                <a:cxn ang="f6003">
                  <a:pos x="f8864" y="f8858"/>
                </a:cxn>
                <a:cxn ang="f6003">
                  <a:pos x="f8865" y="f8866"/>
                </a:cxn>
                <a:cxn ang="f6003">
                  <a:pos x="f8074" y="f8867"/>
                </a:cxn>
                <a:cxn ang="f6003">
                  <a:pos x="f8865" y="f8839"/>
                </a:cxn>
                <a:cxn ang="f6003">
                  <a:pos x="f8868" y="f8867"/>
                </a:cxn>
                <a:cxn ang="f6003">
                  <a:pos x="f8865" y="f8866"/>
                </a:cxn>
                <a:cxn ang="f6003">
                  <a:pos x="f7666" y="f8866"/>
                </a:cxn>
                <a:cxn ang="f6003">
                  <a:pos x="f7667" y="f8867"/>
                </a:cxn>
                <a:cxn ang="f6003">
                  <a:pos x="f7666" y="f8839"/>
                </a:cxn>
                <a:cxn ang="f6003">
                  <a:pos x="f7668" y="f8867"/>
                </a:cxn>
                <a:cxn ang="f6003">
                  <a:pos x="f7666" y="f8866"/>
                </a:cxn>
                <a:cxn ang="f6003">
                  <a:pos x="f8619" y="f8866"/>
                </a:cxn>
                <a:cxn ang="f6003">
                  <a:pos x="f8196" y="f8867"/>
                </a:cxn>
                <a:cxn ang="f6003">
                  <a:pos x="f8619" y="f8839"/>
                </a:cxn>
                <a:cxn ang="f6003">
                  <a:pos x="f8057" y="f8867"/>
                </a:cxn>
                <a:cxn ang="f6003">
                  <a:pos x="f8619" y="f8866"/>
                </a:cxn>
                <a:cxn ang="f6003">
                  <a:pos x="f8869" y="f8866"/>
                </a:cxn>
                <a:cxn ang="f6003">
                  <a:pos x="f8870" y="f8867"/>
                </a:cxn>
                <a:cxn ang="f6003">
                  <a:pos x="f8869" y="f8839"/>
                </a:cxn>
                <a:cxn ang="f6003">
                  <a:pos x="f8467" y="f8867"/>
                </a:cxn>
                <a:cxn ang="f6003">
                  <a:pos x="f8869" y="f8866"/>
                </a:cxn>
                <a:cxn ang="f6003">
                  <a:pos x="f8421" y="f8866"/>
                </a:cxn>
                <a:cxn ang="f6003">
                  <a:pos x="f8871" y="f8867"/>
                </a:cxn>
                <a:cxn ang="f6003">
                  <a:pos x="f8421" y="f8839"/>
                </a:cxn>
                <a:cxn ang="f6003">
                  <a:pos x="f8872" y="f8867"/>
                </a:cxn>
                <a:cxn ang="f6003">
                  <a:pos x="f8421" y="f8866"/>
                </a:cxn>
                <a:cxn ang="f6003">
                  <a:pos x="f8873" y="f8874"/>
                </a:cxn>
                <a:cxn ang="f6003">
                  <a:pos x="f8875" y="f8849"/>
                </a:cxn>
                <a:cxn ang="f6003">
                  <a:pos x="f8873" y="f8845"/>
                </a:cxn>
                <a:cxn ang="f6003">
                  <a:pos x="f8876" y="f8849"/>
                </a:cxn>
                <a:cxn ang="f6003">
                  <a:pos x="f8873" y="f8874"/>
                </a:cxn>
                <a:cxn ang="f6003">
                  <a:pos x="f7941" y="f8874"/>
                </a:cxn>
                <a:cxn ang="f6003">
                  <a:pos x="f8877" y="f8849"/>
                </a:cxn>
                <a:cxn ang="f6003">
                  <a:pos x="f7941" y="f8845"/>
                </a:cxn>
                <a:cxn ang="f6003">
                  <a:pos x="f8878" y="f8849"/>
                </a:cxn>
                <a:cxn ang="f6003">
                  <a:pos x="f7941" y="f8874"/>
                </a:cxn>
                <a:cxn ang="f6003">
                  <a:pos x="f8585" y="f8874"/>
                </a:cxn>
                <a:cxn ang="f6003">
                  <a:pos x="f8879" y="f8849"/>
                </a:cxn>
                <a:cxn ang="f6003">
                  <a:pos x="f8585" y="f8845"/>
                </a:cxn>
                <a:cxn ang="f6003">
                  <a:pos x="f8584" y="f8849"/>
                </a:cxn>
                <a:cxn ang="f6003">
                  <a:pos x="f8585" y="f8874"/>
                </a:cxn>
                <a:cxn ang="f6003">
                  <a:pos x="f8040" y="f8874"/>
                </a:cxn>
                <a:cxn ang="f6003">
                  <a:pos x="f8041" y="f8849"/>
                </a:cxn>
                <a:cxn ang="f6003">
                  <a:pos x="f8040" y="f8845"/>
                </a:cxn>
                <a:cxn ang="f6003">
                  <a:pos x="f7735" y="f8849"/>
                </a:cxn>
                <a:cxn ang="f6003">
                  <a:pos x="f8040" y="f8874"/>
                </a:cxn>
                <a:cxn ang="f6003">
                  <a:pos x="f8880" y="f8874"/>
                </a:cxn>
                <a:cxn ang="f6003">
                  <a:pos x="f8042" y="f8849"/>
                </a:cxn>
                <a:cxn ang="f6003">
                  <a:pos x="f8880" y="f8845"/>
                </a:cxn>
                <a:cxn ang="f6003">
                  <a:pos x="f8881" y="f8849"/>
                </a:cxn>
                <a:cxn ang="f6003">
                  <a:pos x="f8880" y="f8874"/>
                </a:cxn>
                <a:cxn ang="f6003">
                  <a:pos x="f8623" y="f8882"/>
                </a:cxn>
                <a:cxn ang="f6003">
                  <a:pos x="f8625" y="f8858"/>
                </a:cxn>
                <a:cxn ang="f6003">
                  <a:pos x="f8623" y="f8848"/>
                </a:cxn>
                <a:cxn ang="f6003">
                  <a:pos x="f8627" y="f8858"/>
                </a:cxn>
                <a:cxn ang="f6003">
                  <a:pos x="f8623" y="f8882"/>
                </a:cxn>
                <a:cxn ang="f6003">
                  <a:pos x="f7871" y="f8882"/>
                </a:cxn>
                <a:cxn ang="f6003">
                  <a:pos x="f8883" y="f8858"/>
                </a:cxn>
                <a:cxn ang="f6003">
                  <a:pos x="f7871" y="f8848"/>
                </a:cxn>
                <a:cxn ang="f6003">
                  <a:pos x="f8884" y="f8858"/>
                </a:cxn>
                <a:cxn ang="f6003">
                  <a:pos x="f7871" y="f8882"/>
                </a:cxn>
                <a:cxn ang="f6003">
                  <a:pos x="f7543" y="f8885"/>
                </a:cxn>
                <a:cxn ang="f6003">
                  <a:pos x="f7545" y="f8874"/>
                </a:cxn>
                <a:cxn ang="f6003">
                  <a:pos x="f7543" y="f8886"/>
                </a:cxn>
                <a:cxn ang="f6003">
                  <a:pos x="f7548" y="f8874"/>
                </a:cxn>
                <a:cxn ang="f6003">
                  <a:pos x="f7543" y="f8885"/>
                </a:cxn>
                <a:cxn ang="f6003">
                  <a:pos x="f7633" y="f8885"/>
                </a:cxn>
                <a:cxn ang="f6003">
                  <a:pos x="f7635" y="f8874"/>
                </a:cxn>
                <a:cxn ang="f6003">
                  <a:pos x="f7633" y="f8886"/>
                </a:cxn>
                <a:cxn ang="f6003">
                  <a:pos x="f7637" y="f8874"/>
                </a:cxn>
                <a:cxn ang="f6003">
                  <a:pos x="f7633" y="f8885"/>
                </a:cxn>
                <a:cxn ang="f6003">
                  <a:pos x="f8887" y="f8888"/>
                </a:cxn>
                <a:cxn ang="f6003">
                  <a:pos x="f8889" y="f8890"/>
                </a:cxn>
                <a:cxn ang="f6003">
                  <a:pos x="f8887" y="f8866"/>
                </a:cxn>
                <a:cxn ang="f6003">
                  <a:pos x="f8692" y="f8890"/>
                </a:cxn>
                <a:cxn ang="f6003">
                  <a:pos x="f8887" y="f8888"/>
                </a:cxn>
                <a:cxn ang="f6003">
                  <a:pos x="f7979" y="f8888"/>
                </a:cxn>
                <a:cxn ang="f6003">
                  <a:pos x="f7980" y="f8890"/>
                </a:cxn>
                <a:cxn ang="f6003">
                  <a:pos x="f7979" y="f8866"/>
                </a:cxn>
                <a:cxn ang="f6003">
                  <a:pos x="f7620" y="f8890"/>
                </a:cxn>
                <a:cxn ang="f6003">
                  <a:pos x="f7979" y="f8888"/>
                </a:cxn>
                <a:cxn ang="f6003">
                  <a:pos x="f8352" y="f8891"/>
                </a:cxn>
                <a:cxn ang="f6003">
                  <a:pos x="f8892" y="f8893"/>
                </a:cxn>
                <a:cxn ang="f6003">
                  <a:pos x="f8352" y="f8874"/>
                </a:cxn>
                <a:cxn ang="f6003">
                  <a:pos x="f8350" y="f8893"/>
                </a:cxn>
                <a:cxn ang="f6003">
                  <a:pos x="f8352" y="f8891"/>
                </a:cxn>
                <a:cxn ang="f6003">
                  <a:pos x="f8894" y="f8891"/>
                </a:cxn>
                <a:cxn ang="f6003">
                  <a:pos x="f8895" y="f8893"/>
                </a:cxn>
                <a:cxn ang="f6003">
                  <a:pos x="f8894" y="f8874"/>
                </a:cxn>
                <a:cxn ang="f6003">
                  <a:pos x="f8896" y="f8893"/>
                </a:cxn>
                <a:cxn ang="f6003">
                  <a:pos x="f8894" y="f8891"/>
                </a:cxn>
                <a:cxn ang="f6003">
                  <a:pos x="f8209" y="f8891"/>
                </a:cxn>
                <a:cxn ang="f6003">
                  <a:pos x="f8897" y="f8893"/>
                </a:cxn>
                <a:cxn ang="f6003">
                  <a:pos x="f8209" y="f8874"/>
                </a:cxn>
                <a:cxn ang="f6003">
                  <a:pos x="f8898" y="f8893"/>
                </a:cxn>
                <a:cxn ang="f6003">
                  <a:pos x="f8209" y="f8891"/>
                </a:cxn>
                <a:cxn ang="f6003">
                  <a:pos x="f8899" y="f8891"/>
                </a:cxn>
                <a:cxn ang="f6003">
                  <a:pos x="f8379" y="f8893"/>
                </a:cxn>
                <a:cxn ang="f6003">
                  <a:pos x="f8899" y="f8874"/>
                </a:cxn>
                <a:cxn ang="f6003">
                  <a:pos x="f8900" y="f8893"/>
                </a:cxn>
                <a:cxn ang="f6003">
                  <a:pos x="f8899" y="f8891"/>
                </a:cxn>
                <a:cxn ang="f6003">
                  <a:pos x="f8605" y="f8901"/>
                </a:cxn>
                <a:cxn ang="f6003">
                  <a:pos x="f8607" y="f8902"/>
                </a:cxn>
                <a:cxn ang="f6003">
                  <a:pos x="f8605" y="f8882"/>
                </a:cxn>
                <a:cxn ang="f6003">
                  <a:pos x="f8609" y="f8902"/>
                </a:cxn>
                <a:cxn ang="f6003">
                  <a:pos x="f8605" y="f8901"/>
                </a:cxn>
                <a:cxn ang="f6003">
                  <a:pos x="f8056" y="f8901"/>
                </a:cxn>
                <a:cxn ang="f6003">
                  <a:pos x="f8903" y="f8902"/>
                </a:cxn>
                <a:cxn ang="f6003">
                  <a:pos x="f8056" y="f8882"/>
                </a:cxn>
                <a:cxn ang="f6003">
                  <a:pos x="f8904" y="f8902"/>
                </a:cxn>
                <a:cxn ang="f6003">
                  <a:pos x="f8056" y="f8901"/>
                </a:cxn>
                <a:cxn ang="f6003">
                  <a:pos x="f8905" y="f8901"/>
                </a:cxn>
                <a:cxn ang="f6003">
                  <a:pos x="f8045" y="f8902"/>
                </a:cxn>
                <a:cxn ang="f6003">
                  <a:pos x="f8905" y="f8882"/>
                </a:cxn>
                <a:cxn ang="f6003">
                  <a:pos x="f8906" y="f8902"/>
                </a:cxn>
                <a:cxn ang="f6003">
                  <a:pos x="f8905" y="f8901"/>
                </a:cxn>
                <a:cxn ang="f6003">
                  <a:pos x="f8217" y="f8901"/>
                </a:cxn>
                <a:cxn ang="f6003">
                  <a:pos x="f8907" y="f8902"/>
                </a:cxn>
                <a:cxn ang="f6003">
                  <a:pos x="f8217" y="f8882"/>
                </a:cxn>
                <a:cxn ang="f6003">
                  <a:pos x="f8215" y="f8902"/>
                </a:cxn>
                <a:cxn ang="f6003">
                  <a:pos x="f8217" y="f8901"/>
                </a:cxn>
                <a:cxn ang="f6003">
                  <a:pos x="f8329" y="f8901"/>
                </a:cxn>
                <a:cxn ang="f6003">
                  <a:pos x="f8908" y="f8902"/>
                </a:cxn>
                <a:cxn ang="f6003">
                  <a:pos x="f8329" y="f8882"/>
                </a:cxn>
                <a:cxn ang="f6003">
                  <a:pos x="f8328" y="f8902"/>
                </a:cxn>
                <a:cxn ang="f6003">
                  <a:pos x="f8329" y="f8901"/>
                </a:cxn>
                <a:cxn ang="f6003">
                  <a:pos x="f8909" y="f8901"/>
                </a:cxn>
                <a:cxn ang="f6003">
                  <a:pos x="f8910" y="f8902"/>
                </a:cxn>
                <a:cxn ang="f6003">
                  <a:pos x="f8909" y="f8882"/>
                </a:cxn>
                <a:cxn ang="f6003">
                  <a:pos x="f8911" y="f8902"/>
                </a:cxn>
                <a:cxn ang="f6003">
                  <a:pos x="f8909" y="f8901"/>
                </a:cxn>
                <a:cxn ang="f6003">
                  <a:pos x="f8912" y="f8913"/>
                </a:cxn>
                <a:cxn ang="f6003">
                  <a:pos x="f8914" y="f8888"/>
                </a:cxn>
                <a:cxn ang="f6003">
                  <a:pos x="f8912" y="f8915"/>
                </a:cxn>
                <a:cxn ang="f6003">
                  <a:pos x="f7905" y="f8888"/>
                </a:cxn>
                <a:cxn ang="f6003">
                  <a:pos x="f8912" y="f8913"/>
                </a:cxn>
                <a:cxn ang="f6003">
                  <a:pos x="f7720" y="f8913"/>
                </a:cxn>
                <a:cxn ang="f6003">
                  <a:pos x="f7721" y="f8888"/>
                </a:cxn>
                <a:cxn ang="f6003">
                  <a:pos x="f7720" y="f8915"/>
                </a:cxn>
                <a:cxn ang="f6003">
                  <a:pos x="f7722" y="f8888"/>
                </a:cxn>
                <a:cxn ang="f6003">
                  <a:pos x="f7720" y="f8913"/>
                </a:cxn>
                <a:cxn ang="f6003">
                  <a:pos x="f8707" y="f8913"/>
                </a:cxn>
                <a:cxn ang="f6003">
                  <a:pos x="f8916" y="f8888"/>
                </a:cxn>
                <a:cxn ang="f6003">
                  <a:pos x="f8707" y="f8915"/>
                </a:cxn>
                <a:cxn ang="f6003">
                  <a:pos x="f8705" y="f8888"/>
                </a:cxn>
                <a:cxn ang="f6003">
                  <a:pos x="f8707" y="f8913"/>
                </a:cxn>
                <a:cxn ang="f6003">
                  <a:pos x="f8917" y="f8918"/>
                </a:cxn>
                <a:cxn ang="f6003">
                  <a:pos x="f8919" y="f8901"/>
                </a:cxn>
                <a:cxn ang="f6003">
                  <a:pos x="f8917" y="f8902"/>
                </a:cxn>
                <a:cxn ang="f6003">
                  <a:pos x="f8920" y="f8901"/>
                </a:cxn>
                <a:cxn ang="f6003">
                  <a:pos x="f8917" y="f8918"/>
                </a:cxn>
                <a:cxn ang="f6003">
                  <a:pos x="f8542" y="f8918"/>
                </a:cxn>
                <a:cxn ang="f6003">
                  <a:pos x="f8544" y="f8901"/>
                </a:cxn>
                <a:cxn ang="f6003">
                  <a:pos x="f8542" y="f8902"/>
                </a:cxn>
                <a:cxn ang="f6003">
                  <a:pos x="f8546" y="f8901"/>
                </a:cxn>
                <a:cxn ang="f6003">
                  <a:pos x="f8542" y="f8918"/>
                </a:cxn>
                <a:cxn ang="f6003">
                  <a:pos x="f8921" y="f8918"/>
                </a:cxn>
                <a:cxn ang="f6003">
                  <a:pos x="f8922" y="f8901"/>
                </a:cxn>
                <a:cxn ang="f6003">
                  <a:pos x="f8921" y="f8902"/>
                </a:cxn>
                <a:cxn ang="f6003">
                  <a:pos x="f8923" y="f8901"/>
                </a:cxn>
                <a:cxn ang="f6003">
                  <a:pos x="f8921" y="f8918"/>
                </a:cxn>
                <a:cxn ang="f6003">
                  <a:pos x="f8844" y="f8924"/>
                </a:cxn>
                <a:cxn ang="f6003">
                  <a:pos x="f8846" y="f8925"/>
                </a:cxn>
                <a:cxn ang="f6003">
                  <a:pos x="f8844" y="f8888"/>
                </a:cxn>
                <a:cxn ang="f6003">
                  <a:pos x="f8847" y="f8925"/>
                </a:cxn>
                <a:cxn ang="f6003">
                  <a:pos x="f8844" y="f8924"/>
                </a:cxn>
                <a:cxn ang="f6003">
                  <a:pos x="f8595" y="f8924"/>
                </a:cxn>
                <a:cxn ang="f6003">
                  <a:pos x="f8926" y="f8925"/>
                </a:cxn>
                <a:cxn ang="f6003">
                  <a:pos x="f8595" y="f8888"/>
                </a:cxn>
                <a:cxn ang="f6003">
                  <a:pos x="f8712" y="f8925"/>
                </a:cxn>
                <a:cxn ang="f6003">
                  <a:pos x="f8595" y="f8924"/>
                </a:cxn>
                <a:cxn ang="f6003">
                  <a:pos x="f8927" y="f8924"/>
                </a:cxn>
                <a:cxn ang="f6003">
                  <a:pos x="f8928" y="f8925"/>
                </a:cxn>
                <a:cxn ang="f6003">
                  <a:pos x="f8927" y="f8888"/>
                </a:cxn>
                <a:cxn ang="f6003">
                  <a:pos x="f8929" y="f8925"/>
                </a:cxn>
                <a:cxn ang="f6003">
                  <a:pos x="f8927" y="f8924"/>
                </a:cxn>
                <a:cxn ang="f6003">
                  <a:pos x="f8500" y="f8924"/>
                </a:cxn>
                <a:cxn ang="f6003">
                  <a:pos x="f8498" y="f8925"/>
                </a:cxn>
                <a:cxn ang="f6003">
                  <a:pos x="f8500" y="f8888"/>
                </a:cxn>
                <a:cxn ang="f6003">
                  <a:pos x="f8930" y="f8925"/>
                </a:cxn>
                <a:cxn ang="f6003">
                  <a:pos x="f8500" y="f8924"/>
                </a:cxn>
                <a:cxn ang="f6003">
                  <a:pos x="f8931" y="f8924"/>
                </a:cxn>
                <a:cxn ang="f6003">
                  <a:pos x="f8932" y="f8925"/>
                </a:cxn>
                <a:cxn ang="f6003">
                  <a:pos x="f8931" y="f8888"/>
                </a:cxn>
                <a:cxn ang="f6003">
                  <a:pos x="f8490" y="f8925"/>
                </a:cxn>
                <a:cxn ang="f6003">
                  <a:pos x="f8931" y="f8924"/>
                </a:cxn>
                <a:cxn ang="f6003">
                  <a:pos x="f8396" y="f8924"/>
                </a:cxn>
                <a:cxn ang="f6003">
                  <a:pos x="f8397" y="f8925"/>
                </a:cxn>
                <a:cxn ang="f6003">
                  <a:pos x="f8396" y="f8888"/>
                </a:cxn>
                <a:cxn ang="f6003">
                  <a:pos x="f7855" y="f8925"/>
                </a:cxn>
                <a:cxn ang="f6003">
                  <a:pos x="f8396" y="f8924"/>
                </a:cxn>
                <a:cxn ang="f6003">
                  <a:pos x="f8933" y="f8924"/>
                </a:cxn>
                <a:cxn ang="f6003">
                  <a:pos x="f8934" y="f8925"/>
                </a:cxn>
                <a:cxn ang="f6003">
                  <a:pos x="f8933" y="f8888"/>
                </a:cxn>
                <a:cxn ang="f6003">
                  <a:pos x="f8935" y="f8925"/>
                </a:cxn>
                <a:cxn ang="f6003">
                  <a:pos x="f8933" y="f8924"/>
                </a:cxn>
                <a:cxn ang="f6003">
                  <a:pos x="f8936" y="f8937"/>
                </a:cxn>
                <a:cxn ang="f6003">
                  <a:pos x="f8938" y="f8924"/>
                </a:cxn>
                <a:cxn ang="f6003">
                  <a:pos x="f8936" y="f8913"/>
                </a:cxn>
                <a:cxn ang="f6003">
                  <a:pos x="f8758" y="f8924"/>
                </a:cxn>
                <a:cxn ang="f6003">
                  <a:pos x="f8936" y="f8937"/>
                </a:cxn>
                <a:cxn ang="f6003">
                  <a:pos x="f8939" y="f8937"/>
                </a:cxn>
                <a:cxn ang="f6003">
                  <a:pos x="f7966" y="f8924"/>
                </a:cxn>
                <a:cxn ang="f6003">
                  <a:pos x="f8939" y="f8913"/>
                </a:cxn>
                <a:cxn ang="f6003">
                  <a:pos x="f8940" y="f8924"/>
                </a:cxn>
                <a:cxn ang="f6003">
                  <a:pos x="f8939" y="f8937"/>
                </a:cxn>
                <a:cxn ang="f6003">
                  <a:pos x="f8941" y="f8937"/>
                </a:cxn>
                <a:cxn ang="f6003">
                  <a:pos x="f8942" y="f8924"/>
                </a:cxn>
                <a:cxn ang="f6003">
                  <a:pos x="f8941" y="f8913"/>
                </a:cxn>
                <a:cxn ang="f6003">
                  <a:pos x="f8943" y="f8924"/>
                </a:cxn>
                <a:cxn ang="f6003">
                  <a:pos x="f8941" y="f8937"/>
                </a:cxn>
                <a:cxn ang="f6003">
                  <a:pos x="f7950" y="f8944"/>
                </a:cxn>
                <a:cxn ang="f6003">
                  <a:pos x="f7952" y="f8945"/>
                </a:cxn>
                <a:cxn ang="f6003">
                  <a:pos x="f7950" y="f8946"/>
                </a:cxn>
                <a:cxn ang="f6003">
                  <a:pos x="f7953" y="f8945"/>
                </a:cxn>
                <a:cxn ang="f6003">
                  <a:pos x="f7950" y="f8944"/>
                </a:cxn>
                <a:cxn ang="f6003">
                  <a:pos x="f8853" y="f8944"/>
                </a:cxn>
                <a:cxn ang="f6003">
                  <a:pos x="f8947" y="f8945"/>
                </a:cxn>
                <a:cxn ang="f6003">
                  <a:pos x="f8853" y="f8946"/>
                </a:cxn>
                <a:cxn ang="f6003">
                  <a:pos x="f8948" y="f8945"/>
                </a:cxn>
                <a:cxn ang="f6003">
                  <a:pos x="f8853" y="f8944"/>
                </a:cxn>
                <a:cxn ang="f6003">
                  <a:pos x="f8760" y="f8944"/>
                </a:cxn>
                <a:cxn ang="f6003">
                  <a:pos x="f8761" y="f8945"/>
                </a:cxn>
                <a:cxn ang="f6003">
                  <a:pos x="f8760" y="f8946"/>
                </a:cxn>
                <a:cxn ang="f6003">
                  <a:pos x="f7724" y="f8945"/>
                </a:cxn>
                <a:cxn ang="f6003">
                  <a:pos x="f8760" y="f8944"/>
                </a:cxn>
                <a:cxn ang="f6003">
                  <a:pos x="f8949" y="f8950"/>
                </a:cxn>
                <a:cxn ang="f6003">
                  <a:pos x="f8951" y="f8952"/>
                </a:cxn>
                <a:cxn ang="f6003">
                  <a:pos x="f8949" y="f8953"/>
                </a:cxn>
                <a:cxn ang="f6003">
                  <a:pos x="f8794" y="f8952"/>
                </a:cxn>
                <a:cxn ang="f6003">
                  <a:pos x="f8949" y="f8950"/>
                </a:cxn>
                <a:cxn ang="f6003">
                  <a:pos x="f8954" y="f8955"/>
                </a:cxn>
                <a:cxn ang="f6003">
                  <a:pos x="f8956" y="f8957"/>
                </a:cxn>
                <a:cxn ang="f6003">
                  <a:pos x="f8954" y="f8958"/>
                </a:cxn>
                <a:cxn ang="f6003">
                  <a:pos x="f8959" y="f8957"/>
                </a:cxn>
                <a:cxn ang="f6003">
                  <a:pos x="f8954" y="f8955"/>
                </a:cxn>
                <a:cxn ang="f6003">
                  <a:pos x="f7668" y="f8955"/>
                </a:cxn>
                <a:cxn ang="f6003">
                  <a:pos x="f8960" y="f8957"/>
                </a:cxn>
                <a:cxn ang="f6003">
                  <a:pos x="f7668" y="f8958"/>
                </a:cxn>
                <a:cxn ang="f6003">
                  <a:pos x="f8434" y="f8957"/>
                </a:cxn>
                <a:cxn ang="f6003">
                  <a:pos x="f7668" y="f8955"/>
                </a:cxn>
                <a:cxn ang="f6003">
                  <a:pos x="f8769" y="f8955"/>
                </a:cxn>
                <a:cxn ang="f6003">
                  <a:pos x="f8961" y="f8957"/>
                </a:cxn>
                <a:cxn ang="f6003">
                  <a:pos x="f8769" y="f8958"/>
                </a:cxn>
                <a:cxn ang="f6003">
                  <a:pos x="f8768" y="f8957"/>
                </a:cxn>
                <a:cxn ang="f6003">
                  <a:pos x="f8769" y="f8955"/>
                </a:cxn>
                <a:cxn ang="f6003">
                  <a:pos x="f8962" y="f8963"/>
                </a:cxn>
                <a:cxn ang="f6003">
                  <a:pos x="f8271" y="f8964"/>
                </a:cxn>
                <a:cxn ang="f6003">
                  <a:pos x="f8962" y="f8965"/>
                </a:cxn>
                <a:cxn ang="f6003">
                  <a:pos x="f8875" y="f8964"/>
                </a:cxn>
                <a:cxn ang="f6003">
                  <a:pos x="f8962" y="f8963"/>
                </a:cxn>
                <a:cxn ang="f6003">
                  <a:pos x="f8384" y="f8963"/>
                </a:cxn>
                <a:cxn ang="f6003">
                  <a:pos x="f8966" y="f8964"/>
                </a:cxn>
                <a:cxn ang="f6003">
                  <a:pos x="f8384" y="f8965"/>
                </a:cxn>
                <a:cxn ang="f6003">
                  <a:pos x="f8967" y="f8964"/>
                </a:cxn>
                <a:cxn ang="f6003">
                  <a:pos x="f8384" y="f8963"/>
                </a:cxn>
                <a:cxn ang="f6003">
                  <a:pos x="f8863" y="f8963"/>
                </a:cxn>
                <a:cxn ang="f6003">
                  <a:pos x="f8968" y="f8964"/>
                </a:cxn>
                <a:cxn ang="f6003">
                  <a:pos x="f8863" y="f8965"/>
                </a:cxn>
                <a:cxn ang="f6003">
                  <a:pos x="f8969" y="f8964"/>
                </a:cxn>
                <a:cxn ang="f6003">
                  <a:pos x="f8863" y="f8963"/>
                </a:cxn>
                <a:cxn ang="f6003">
                  <a:pos x="f8970" y="f8963"/>
                </a:cxn>
                <a:cxn ang="f6003">
                  <a:pos x="f8256" y="f8964"/>
                </a:cxn>
                <a:cxn ang="f6003">
                  <a:pos x="f8970" y="f8965"/>
                </a:cxn>
                <a:cxn ang="f6003">
                  <a:pos x="f8421" y="f8964"/>
                </a:cxn>
                <a:cxn ang="f6003">
                  <a:pos x="f8970" y="f8963"/>
                </a:cxn>
                <a:cxn ang="f6003">
                  <a:pos x="f8971" y="f8963"/>
                </a:cxn>
                <a:cxn ang="f6003">
                  <a:pos x="f8972" y="f8964"/>
                </a:cxn>
                <a:cxn ang="f6003">
                  <a:pos x="f8971" y="f8965"/>
                </a:cxn>
                <a:cxn ang="f6003">
                  <a:pos x="f8973" y="f8964"/>
                </a:cxn>
                <a:cxn ang="f6003">
                  <a:pos x="f8971" y="f8963"/>
                </a:cxn>
                <a:cxn ang="f6003">
                  <a:pos x="f8974" y="f8975"/>
                </a:cxn>
                <a:cxn ang="f6003">
                  <a:pos x="f8976" y="f8977"/>
                </a:cxn>
                <a:cxn ang="f6003">
                  <a:pos x="f8974" y="f8978"/>
                </a:cxn>
                <a:cxn ang="f6003">
                  <a:pos x="f8431" y="f8977"/>
                </a:cxn>
                <a:cxn ang="f6003">
                  <a:pos x="f8974" y="f8975"/>
                </a:cxn>
                <a:cxn ang="f6003">
                  <a:pos x="f8625" y="f8975"/>
                </a:cxn>
                <a:cxn ang="f6003">
                  <a:pos x="f8979" y="f8977"/>
                </a:cxn>
                <a:cxn ang="f6003">
                  <a:pos x="f8625" y="f8978"/>
                </a:cxn>
                <a:cxn ang="f6003">
                  <a:pos x="f7900" y="f8977"/>
                </a:cxn>
                <a:cxn ang="f6003">
                  <a:pos x="f8625" y="f8975"/>
                </a:cxn>
                <a:cxn ang="f6003">
                  <a:pos x="f8980" y="f8975"/>
                </a:cxn>
                <a:cxn ang="f6003">
                  <a:pos x="f8273" y="f8977"/>
                </a:cxn>
                <a:cxn ang="f6003">
                  <a:pos x="f8980" y="f8978"/>
                </a:cxn>
                <a:cxn ang="f6003">
                  <a:pos x="f8981" y="f8977"/>
                </a:cxn>
                <a:cxn ang="f6003">
                  <a:pos x="f8980" y="f8975"/>
                </a:cxn>
                <a:cxn ang="f6003">
                  <a:pos x="f8370" y="f8975"/>
                </a:cxn>
                <a:cxn ang="f6003">
                  <a:pos x="f8982" y="f8977"/>
                </a:cxn>
                <a:cxn ang="f6003">
                  <a:pos x="f8370" y="f8978"/>
                </a:cxn>
                <a:cxn ang="f6003">
                  <a:pos x="f8983" y="f8977"/>
                </a:cxn>
                <a:cxn ang="f6003">
                  <a:pos x="f8370" y="f8975"/>
                </a:cxn>
                <a:cxn ang="f6003">
                  <a:pos x="f8984" y="f8985"/>
                </a:cxn>
                <a:cxn ang="f6003">
                  <a:pos x="f8986" y="f8987"/>
                </a:cxn>
                <a:cxn ang="f6003">
                  <a:pos x="f8984" y="f8957"/>
                </a:cxn>
                <a:cxn ang="f6003">
                  <a:pos x="f8988" y="f8987"/>
                </a:cxn>
                <a:cxn ang="f6003">
                  <a:pos x="f8984" y="f8985"/>
                </a:cxn>
                <a:cxn ang="f6003">
                  <a:pos x="f7663" y="f8985"/>
                </a:cxn>
                <a:cxn ang="f6003">
                  <a:pos x="f8989" y="f8987"/>
                </a:cxn>
                <a:cxn ang="f6003">
                  <a:pos x="f7663" y="f8957"/>
                </a:cxn>
                <a:cxn ang="f6003">
                  <a:pos x="f8990" y="f8987"/>
                </a:cxn>
                <a:cxn ang="f6003">
                  <a:pos x="f7663" y="f8985"/>
                </a:cxn>
                <a:cxn ang="f6003">
                  <a:pos x="f8041" y="f8985"/>
                </a:cxn>
                <a:cxn ang="f6003">
                  <a:pos x="f8132" y="f8963"/>
                </a:cxn>
                <a:cxn ang="f6003">
                  <a:pos x="f8041" y="f8950"/>
                </a:cxn>
                <a:cxn ang="f6003">
                  <a:pos x="f8133" y="f8963"/>
                </a:cxn>
                <a:cxn ang="f6003">
                  <a:pos x="f8041" y="f8985"/>
                </a:cxn>
                <a:cxn ang="f6003">
                  <a:pos x="f8991" y="f8992"/>
                </a:cxn>
                <a:cxn ang="f6003">
                  <a:pos x="f8524" y="f8993"/>
                </a:cxn>
                <a:cxn ang="f6003">
                  <a:pos x="f8991" y="f8994"/>
                </a:cxn>
                <a:cxn ang="f6003">
                  <a:pos x="f8995" y="f8993"/>
                </a:cxn>
                <a:cxn ang="f6003">
                  <a:pos x="f8991" y="f8992"/>
                </a:cxn>
                <a:cxn ang="f6003">
                  <a:pos x="f8996" y="f8992"/>
                </a:cxn>
                <a:cxn ang="f6003">
                  <a:pos x="f8997" y="f8993"/>
                </a:cxn>
                <a:cxn ang="f6003">
                  <a:pos x="f8996" y="f8994"/>
                </a:cxn>
                <a:cxn ang="f6003">
                  <a:pos x="f8998" y="f8993"/>
                </a:cxn>
                <a:cxn ang="f6003">
                  <a:pos x="f8996" y="f8992"/>
                </a:cxn>
                <a:cxn ang="f6003">
                  <a:pos x="f8053" y="f8992"/>
                </a:cxn>
                <a:cxn ang="f6003">
                  <a:pos x="f8554" y="f8993"/>
                </a:cxn>
                <a:cxn ang="f6003">
                  <a:pos x="f8053" y="f8994"/>
                </a:cxn>
                <a:cxn ang="f6003">
                  <a:pos x="f8556" y="f8993"/>
                </a:cxn>
                <a:cxn ang="f6003">
                  <a:pos x="f8053" y="f8992"/>
                </a:cxn>
                <a:cxn ang="f6003">
                  <a:pos x="f7871" y="f8992"/>
                </a:cxn>
                <a:cxn ang="f6003">
                  <a:pos x="f8883" y="f8993"/>
                </a:cxn>
                <a:cxn ang="f6003">
                  <a:pos x="f7871" y="f8994"/>
                </a:cxn>
                <a:cxn ang="f6003">
                  <a:pos x="f8884" y="f8993"/>
                </a:cxn>
                <a:cxn ang="f6003">
                  <a:pos x="f7871" y="f8992"/>
                </a:cxn>
                <a:cxn ang="f6003">
                  <a:pos x="f8127" y="f8999"/>
                </a:cxn>
                <a:cxn ang="f6003">
                  <a:pos x="f8129" y="f8975"/>
                </a:cxn>
                <a:cxn ang="f6003">
                  <a:pos x="f8127" y="f8950"/>
                </a:cxn>
                <a:cxn ang="f6003">
                  <a:pos x="f7573" y="f8975"/>
                </a:cxn>
                <a:cxn ang="f6003">
                  <a:pos x="f8127" y="f8999"/>
                </a:cxn>
                <a:cxn ang="f6003">
                  <a:pos x="f7637" y="f8999"/>
                </a:cxn>
                <a:cxn ang="f6003">
                  <a:pos x="f9000" y="f8975"/>
                </a:cxn>
                <a:cxn ang="f6003">
                  <a:pos x="f7637" y="f8950"/>
                </a:cxn>
                <a:cxn ang="f6003">
                  <a:pos x="f8170" y="f8975"/>
                </a:cxn>
                <a:cxn ang="f6003">
                  <a:pos x="f7637" y="f8999"/>
                </a:cxn>
                <a:cxn ang="f6003">
                  <a:pos x="f9001" y="f8999"/>
                </a:cxn>
                <a:cxn ang="f6003">
                  <a:pos x="f8590" y="f8975"/>
                </a:cxn>
                <a:cxn ang="f6003">
                  <a:pos x="f9001" y="f8950"/>
                </a:cxn>
                <a:cxn ang="f6003">
                  <a:pos x="f8157" y="f8975"/>
                </a:cxn>
                <a:cxn ang="f6003">
                  <a:pos x="f9001" y="f8999"/>
                </a:cxn>
                <a:cxn ang="f6003">
                  <a:pos x="f8567" y="f9002"/>
                </a:cxn>
                <a:cxn ang="f6003">
                  <a:pos x="f7719" y="f8985"/>
                </a:cxn>
                <a:cxn ang="f6003">
                  <a:pos x="f8567" y="f8955"/>
                </a:cxn>
                <a:cxn ang="f6003">
                  <a:pos x="f7658" y="f8985"/>
                </a:cxn>
                <a:cxn ang="f6003">
                  <a:pos x="f8567" y="f9002"/>
                </a:cxn>
                <a:cxn ang="f6003">
                  <a:pos x="f9003" y="f9002"/>
                </a:cxn>
                <a:cxn ang="f6003">
                  <a:pos x="f9004" y="f8985"/>
                </a:cxn>
                <a:cxn ang="f6003">
                  <a:pos x="f9003" y="f8955"/>
                </a:cxn>
                <a:cxn ang="f6003">
                  <a:pos x="f9005" y="f8985"/>
                </a:cxn>
                <a:cxn ang="f6003">
                  <a:pos x="f9003" y="f9002"/>
                </a:cxn>
                <a:cxn ang="f6003">
                  <a:pos x="f9006" y="f9007"/>
                </a:cxn>
                <a:cxn ang="f6003">
                  <a:pos x="f9008" y="f9007"/>
                </a:cxn>
                <a:cxn ang="f6003">
                  <a:pos x="f9009" y="f9010"/>
                </a:cxn>
                <a:cxn ang="f6003">
                  <a:pos x="f9011" y="f8975"/>
                </a:cxn>
                <a:cxn ang="f6003">
                  <a:pos x="f9012" y="f9010"/>
                </a:cxn>
                <a:cxn ang="f6003">
                  <a:pos x="f9013" y="f9007"/>
                </a:cxn>
                <a:cxn ang="f6003">
                  <a:pos x="f9014" y="f9007"/>
                </a:cxn>
                <a:cxn ang="f6003">
                  <a:pos x="f9015" y="f9002"/>
                </a:cxn>
                <a:cxn ang="f6003">
                  <a:pos x="f9016" y="f9007"/>
                </a:cxn>
                <a:cxn ang="f6003">
                  <a:pos x="f9017" y="f9007"/>
                </a:cxn>
                <a:cxn ang="f6003">
                  <a:pos x="f9018" y="f9019"/>
                </a:cxn>
                <a:cxn ang="f6003">
                  <a:pos x="f7617" y="f8992"/>
                </a:cxn>
                <a:cxn ang="f6003">
                  <a:pos x="f9020" y="f9019"/>
                </a:cxn>
                <a:cxn ang="f6003">
                  <a:pos x="f9021" y="f9007"/>
                </a:cxn>
                <a:cxn ang="f6003">
                  <a:pos x="f9022" y="f9007"/>
                </a:cxn>
                <a:cxn ang="f6003">
                  <a:pos x="f9023" y="f9002"/>
                </a:cxn>
                <a:cxn ang="f6003">
                  <a:pos x="f9024" y="f9007"/>
                </a:cxn>
                <a:cxn ang="f6003">
                  <a:pos x="f9025" y="f9007"/>
                </a:cxn>
                <a:cxn ang="f6003">
                  <a:pos x="f9026" y="f9019"/>
                </a:cxn>
                <a:cxn ang="f6003">
                  <a:pos x="f8092" y="f8992"/>
                </a:cxn>
                <a:cxn ang="f6003">
                  <a:pos x="f9027" y="f9019"/>
                </a:cxn>
                <a:cxn ang="f6003">
                  <a:pos x="f9028" y="f9007"/>
                </a:cxn>
                <a:cxn ang="f6003">
                  <a:pos x="f9029" y="f9007"/>
                </a:cxn>
                <a:cxn ang="f6003">
                  <a:pos x="f9030" y="f9019"/>
                </a:cxn>
                <a:cxn ang="f6003">
                  <a:pos x="f8019" y="f8992"/>
                </a:cxn>
                <a:cxn ang="f6003">
                  <a:pos x="f9031" y="f9019"/>
                </a:cxn>
                <a:cxn ang="f6003">
                  <a:pos x="f9032" y="f9007"/>
                </a:cxn>
                <a:cxn ang="f6003">
                  <a:pos x="f9033" y="f9007"/>
                </a:cxn>
                <a:cxn ang="f6003">
                  <a:pos x="f8602" y="f9002"/>
                </a:cxn>
                <a:cxn ang="f6003">
                  <a:pos x="f8112" y="f8985"/>
                </a:cxn>
                <a:cxn ang="f6003">
                  <a:pos x="f9034" y="f9002"/>
                </a:cxn>
                <a:cxn ang="f6003">
                  <a:pos x="f9035" y="f9007"/>
                </a:cxn>
                <a:cxn ang="f6003">
                  <a:pos x="f9036" y="f9007"/>
                </a:cxn>
                <a:cxn ang="f6003">
                  <a:pos x="f9037" y="f9002"/>
                </a:cxn>
                <a:cxn ang="f6003">
                  <a:pos x="f9038" y="f8985"/>
                </a:cxn>
                <a:cxn ang="f6003">
                  <a:pos x="f9039" y="f9002"/>
                </a:cxn>
                <a:cxn ang="f6003">
                  <a:pos x="f9040" y="f9007"/>
                </a:cxn>
                <a:cxn ang="f6003">
                  <a:pos x="f9041" y="f9007"/>
                </a:cxn>
                <a:cxn ang="f6003">
                  <a:pos x="f9042" y="f9010"/>
                </a:cxn>
                <a:cxn ang="f6003">
                  <a:pos x="f8126" y="f8975"/>
                </a:cxn>
                <a:cxn ang="f6003">
                  <a:pos x="f8908" y="f9010"/>
                </a:cxn>
                <a:cxn ang="f6003">
                  <a:pos x="f9043" y="f9007"/>
                </a:cxn>
                <a:cxn ang="f6003">
                  <a:pos x="f9044" y="f9007"/>
                </a:cxn>
                <a:cxn ang="f6003">
                  <a:pos x="f9045" y="f9046"/>
                </a:cxn>
                <a:cxn ang="f6003">
                  <a:pos x="f8640" y="f8992"/>
                </a:cxn>
                <a:cxn ang="f6003">
                  <a:pos x="f9047" y="f8993"/>
                </a:cxn>
                <a:cxn ang="f6003">
                  <a:pos x="f8722" y="f8992"/>
                </a:cxn>
                <a:cxn ang="f6003">
                  <a:pos x="f9048" y="f9046"/>
                </a:cxn>
                <a:cxn ang="f6003">
                  <a:pos x="f9049" y="f9007"/>
                </a:cxn>
                <a:cxn ang="f6003">
                  <a:pos x="f9050" y="f9007"/>
                </a:cxn>
                <a:cxn ang="f6003">
                  <a:pos x="f9051" y="f9019"/>
                </a:cxn>
                <a:cxn ang="f6003">
                  <a:pos x="f9052" y="f8992"/>
                </a:cxn>
                <a:cxn ang="f6003">
                  <a:pos x="f9053" y="f9019"/>
                </a:cxn>
                <a:cxn ang="f6003">
                  <a:pos x="f9054" y="f9007"/>
                </a:cxn>
                <a:cxn ang="f6003">
                  <a:pos x="f9055" y="f9007"/>
                </a:cxn>
                <a:cxn ang="f6003">
                  <a:pos x="f9056" y="f9019"/>
                </a:cxn>
                <a:cxn ang="f6003">
                  <a:pos x="f9057" y="f8992"/>
                </a:cxn>
                <a:cxn ang="f6003">
                  <a:pos x="f9058" y="f9019"/>
                </a:cxn>
                <a:cxn ang="f6003">
                  <a:pos x="f9059" y="f9007"/>
                </a:cxn>
                <a:cxn ang="f6003">
                  <a:pos x="f9060" y="f9007"/>
                </a:cxn>
                <a:cxn ang="f6003">
                  <a:pos x="f9061" y="f9019"/>
                </a:cxn>
                <a:cxn ang="f6003">
                  <a:pos x="f8702" y="f8992"/>
                </a:cxn>
                <a:cxn ang="f6003">
                  <a:pos x="f9062" y="f9019"/>
                </a:cxn>
                <a:cxn ang="f6003">
                  <a:pos x="f9063" y="f9007"/>
                </a:cxn>
                <a:cxn ang="f6003">
                  <a:pos x="f9064" y="f9007"/>
                </a:cxn>
                <a:cxn ang="f6003">
                  <a:pos x="f9065" y="f9002"/>
                </a:cxn>
              </a:cxnLst>
              <a:rect l="f7533" t="f7536" r="f7534" b="f7535"/>
              <a:pathLst>
                <a:path w="6386648" h="1849426">
                  <a:moveTo>
                    <a:pt x="f8" y="f9"/>
                  </a:moveTo>
                  <a:cubicBezTo>
                    <a:pt x="f10" y="f9"/>
                    <a:pt x="f11" y="f12"/>
                    <a:pt x="f11" y="f13"/>
                  </a:cubicBezTo>
                  <a:cubicBezTo>
                    <a:pt x="f11" y="f14"/>
                    <a:pt x="f10" y="f7"/>
                    <a:pt x="f8" y="f7"/>
                  </a:cubicBezTo>
                  <a:cubicBezTo>
                    <a:pt x="f15" y="f7"/>
                    <a:pt x="f16" y="f14"/>
                    <a:pt x="f16" y="f13"/>
                  </a:cubicBezTo>
                  <a:cubicBezTo>
                    <a:pt x="f16" y="f12"/>
                    <a:pt x="f15" y="f9"/>
                    <a:pt x="f8" y="f9"/>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28"/>
                  </a:moveTo>
                  <a:cubicBezTo>
                    <a:pt x="f29" y="f28"/>
                    <a:pt x="f30" y="f31"/>
                    <a:pt x="f30" y="f9"/>
                  </a:cubicBezTo>
                  <a:cubicBezTo>
                    <a:pt x="f30" y="f32"/>
                    <a:pt x="f29" y="f33"/>
                    <a:pt x="f27" y="f33"/>
                  </a:cubicBezTo>
                  <a:cubicBezTo>
                    <a:pt x="f34" y="f33"/>
                    <a:pt x="f35" y="f32"/>
                    <a:pt x="f35" y="f9"/>
                  </a:cubicBezTo>
                  <a:cubicBezTo>
                    <a:pt x="f35" y="f31"/>
                    <a:pt x="f34" y="f28"/>
                    <a:pt x="f27" y="f28"/>
                  </a:cubicBezTo>
                  <a:close/>
                  <a:moveTo>
                    <a:pt x="f36" y="f37"/>
                  </a:moveTo>
                  <a:cubicBezTo>
                    <a:pt x="f38" y="f37"/>
                    <a:pt x="f39" y="f40"/>
                    <a:pt x="f39" y="f28"/>
                  </a:cubicBezTo>
                  <a:cubicBezTo>
                    <a:pt x="f39" y="f41"/>
                    <a:pt x="f38" y="f42"/>
                    <a:pt x="f36" y="f42"/>
                  </a:cubicBezTo>
                  <a:cubicBezTo>
                    <a:pt x="f43" y="f42"/>
                    <a:pt x="f44" y="f41"/>
                    <a:pt x="f44" y="f28"/>
                  </a:cubicBezTo>
                  <a:cubicBezTo>
                    <a:pt x="f44" y="f40"/>
                    <a:pt x="f43" y="f37"/>
                    <a:pt x="f36" y="f37"/>
                  </a:cubicBezTo>
                  <a:close/>
                  <a:moveTo>
                    <a:pt x="f45" y="f46"/>
                  </a:moveTo>
                  <a:cubicBezTo>
                    <a:pt x="f47" y="f46"/>
                    <a:pt x="f48" y="f49"/>
                    <a:pt x="f48" y="f37"/>
                  </a:cubicBezTo>
                  <a:cubicBezTo>
                    <a:pt x="f48" y="f50"/>
                    <a:pt x="f47" y="f28"/>
                    <a:pt x="f45" y="f28"/>
                  </a:cubicBezTo>
                  <a:cubicBezTo>
                    <a:pt x="f51" y="f28"/>
                    <a:pt x="f52" y="f50"/>
                    <a:pt x="f52" y="f37"/>
                  </a:cubicBezTo>
                  <a:cubicBezTo>
                    <a:pt x="f52" y="f49"/>
                    <a:pt x="f51" y="f46"/>
                    <a:pt x="f45" y="f46"/>
                  </a:cubicBezTo>
                  <a:close/>
                  <a:moveTo>
                    <a:pt x="f53" y="f54"/>
                  </a:moveTo>
                  <a:cubicBezTo>
                    <a:pt x="f55" y="f54"/>
                    <a:pt x="f56" y="f57"/>
                    <a:pt x="f56" y="f58"/>
                  </a:cubicBezTo>
                  <a:cubicBezTo>
                    <a:pt x="f56" y="f59"/>
                    <a:pt x="f55" y="f46"/>
                    <a:pt x="f53" y="f46"/>
                  </a:cubicBezTo>
                  <a:cubicBezTo>
                    <a:pt x="f60" y="f46"/>
                    <a:pt x="f61" y="f59"/>
                    <a:pt x="f61" y="f58"/>
                  </a:cubicBezTo>
                  <a:cubicBezTo>
                    <a:pt x="f61" y="f57"/>
                    <a:pt x="f60" y="f54"/>
                    <a:pt x="f53" y="f54"/>
                  </a:cubicBezTo>
                  <a:close/>
                  <a:moveTo>
                    <a:pt x="f62" y="f63"/>
                  </a:moveTo>
                  <a:cubicBezTo>
                    <a:pt x="f64" y="f63"/>
                    <a:pt x="f65" y="f66"/>
                    <a:pt x="f65" y="f67"/>
                  </a:cubicBezTo>
                  <a:cubicBezTo>
                    <a:pt x="f65" y="f68"/>
                    <a:pt x="f64" y="f69"/>
                    <a:pt x="f62" y="f69"/>
                  </a:cubicBezTo>
                  <a:cubicBezTo>
                    <a:pt x="f70" y="f69"/>
                    <a:pt x="f8" y="f68"/>
                    <a:pt x="f8" y="f67"/>
                  </a:cubicBezTo>
                  <a:cubicBezTo>
                    <a:pt x="f8" y="f66"/>
                    <a:pt x="f70" y="f63"/>
                    <a:pt x="f62" y="f63"/>
                  </a:cubicBezTo>
                  <a:close/>
                  <a:moveTo>
                    <a:pt x="f71" y="f72"/>
                  </a:moveTo>
                  <a:cubicBezTo>
                    <a:pt x="f73" y="f72"/>
                    <a:pt x="f74" y="f75"/>
                    <a:pt x="f74" y="f76"/>
                  </a:cubicBezTo>
                  <a:cubicBezTo>
                    <a:pt x="f74" y="f77"/>
                    <a:pt x="f73" y="f78"/>
                    <a:pt x="f71" y="f78"/>
                  </a:cubicBezTo>
                  <a:cubicBezTo>
                    <a:pt x="f79" y="f78"/>
                    <a:pt x="f80" y="f77"/>
                    <a:pt x="f80" y="f76"/>
                  </a:cubicBezTo>
                  <a:cubicBezTo>
                    <a:pt x="f80" y="f75"/>
                    <a:pt x="f79" y="f72"/>
                    <a:pt x="f71" y="f72"/>
                  </a:cubicBezTo>
                  <a:close/>
                  <a:moveTo>
                    <a:pt x="f81" y="f82"/>
                  </a:moveTo>
                  <a:cubicBezTo>
                    <a:pt x="f83" y="f82"/>
                    <a:pt x="f84" y="f85"/>
                    <a:pt x="f84" y="f54"/>
                  </a:cubicBezTo>
                  <a:cubicBezTo>
                    <a:pt x="f84" y="f86"/>
                    <a:pt x="f83" y="f87"/>
                    <a:pt x="f81" y="f87"/>
                  </a:cubicBezTo>
                  <a:cubicBezTo>
                    <a:pt x="f88" y="f87"/>
                    <a:pt x="f89" y="f86"/>
                    <a:pt x="f89" y="f54"/>
                  </a:cubicBezTo>
                  <a:cubicBezTo>
                    <a:pt x="f89" y="f85"/>
                    <a:pt x="f88" y="f82"/>
                    <a:pt x="f81" y="f82"/>
                  </a:cubicBezTo>
                  <a:close/>
                  <a:moveTo>
                    <a:pt x="f90" y="f91"/>
                  </a:moveTo>
                  <a:cubicBezTo>
                    <a:pt x="f92" y="f91"/>
                    <a:pt x="f93" y="f94"/>
                    <a:pt x="f93" y="f95"/>
                  </a:cubicBezTo>
                  <a:cubicBezTo>
                    <a:pt x="f93" y="f96"/>
                    <a:pt x="f92" y="f63"/>
                    <a:pt x="f90" y="f63"/>
                  </a:cubicBezTo>
                  <a:cubicBezTo>
                    <a:pt x="f97" y="f63"/>
                    <a:pt x="f98" y="f96"/>
                    <a:pt x="f98" y="f95"/>
                  </a:cubicBezTo>
                  <a:cubicBezTo>
                    <a:pt x="f98" y="f94"/>
                    <a:pt x="f97" y="f91"/>
                    <a:pt x="f90" y="f91"/>
                  </a:cubicBezTo>
                  <a:close/>
                  <a:moveTo>
                    <a:pt x="f99" y="f100"/>
                  </a:moveTo>
                  <a:cubicBezTo>
                    <a:pt x="f101" y="f100"/>
                    <a:pt x="f102" y="f103"/>
                    <a:pt x="f102" y="f104"/>
                  </a:cubicBezTo>
                  <a:cubicBezTo>
                    <a:pt x="f102" y="f105"/>
                    <a:pt x="f101" y="f72"/>
                    <a:pt x="f99" y="f72"/>
                  </a:cubicBezTo>
                  <a:cubicBezTo>
                    <a:pt x="f106" y="f72"/>
                    <a:pt x="f30" y="f105"/>
                    <a:pt x="f30" y="f104"/>
                  </a:cubicBezTo>
                  <a:cubicBezTo>
                    <a:pt x="f30" y="f103"/>
                    <a:pt x="f106" y="f100"/>
                    <a:pt x="f99" y="f100"/>
                  </a:cubicBezTo>
                  <a:close/>
                  <a:moveTo>
                    <a:pt x="f107" y="f108"/>
                  </a:moveTo>
                  <a:cubicBezTo>
                    <a:pt x="f109" y="f108"/>
                    <a:pt x="f110" y="f111"/>
                    <a:pt x="f110" y="f91"/>
                  </a:cubicBezTo>
                  <a:cubicBezTo>
                    <a:pt x="f110" y="f112"/>
                    <a:pt x="f109" y="f113"/>
                    <a:pt x="f107" y="f113"/>
                  </a:cubicBezTo>
                  <a:cubicBezTo>
                    <a:pt x="f114" y="f113"/>
                    <a:pt x="f39" y="f112"/>
                    <a:pt x="f39" y="f91"/>
                  </a:cubicBezTo>
                  <a:cubicBezTo>
                    <a:pt x="f39" y="f111"/>
                    <a:pt x="f114" y="f108"/>
                    <a:pt x="f107" y="f108"/>
                  </a:cubicBezTo>
                  <a:close/>
                  <a:moveTo>
                    <a:pt x="f115" y="f108"/>
                  </a:moveTo>
                  <a:cubicBezTo>
                    <a:pt x="f116" y="f108"/>
                    <a:pt x="f117" y="f111"/>
                    <a:pt x="f117" y="f91"/>
                  </a:cubicBezTo>
                  <a:cubicBezTo>
                    <a:pt x="f117" y="f112"/>
                    <a:pt x="f116" y="f113"/>
                    <a:pt x="f115" y="f113"/>
                  </a:cubicBezTo>
                  <a:cubicBezTo>
                    <a:pt x="f118" y="f113"/>
                    <a:pt x="f119" y="f112"/>
                    <a:pt x="f119" y="f91"/>
                  </a:cubicBezTo>
                  <a:cubicBezTo>
                    <a:pt x="f119" y="f111"/>
                    <a:pt x="f118" y="f108"/>
                    <a:pt x="f115" y="f108"/>
                  </a:cubicBezTo>
                  <a:close/>
                  <a:moveTo>
                    <a:pt x="f120" y="f121"/>
                  </a:moveTo>
                  <a:cubicBezTo>
                    <a:pt x="f122" y="f121"/>
                    <a:pt x="f123" y="f124"/>
                    <a:pt x="f123" y="f125"/>
                  </a:cubicBezTo>
                  <a:cubicBezTo>
                    <a:pt x="f123" y="f126"/>
                    <a:pt x="f122" y="f108"/>
                    <a:pt x="f120" y="f108"/>
                  </a:cubicBezTo>
                  <a:cubicBezTo>
                    <a:pt x="f127" y="f108"/>
                    <a:pt x="f128" y="f126"/>
                    <a:pt x="f128" y="f125"/>
                  </a:cubicBezTo>
                  <a:cubicBezTo>
                    <a:pt x="f128" y="f124"/>
                    <a:pt x="f127" y="f121"/>
                    <a:pt x="f120" y="f121"/>
                  </a:cubicBezTo>
                  <a:close/>
                  <a:moveTo>
                    <a:pt x="f129" y="f130"/>
                  </a:moveTo>
                  <a:cubicBezTo>
                    <a:pt x="f131" y="f130"/>
                    <a:pt x="f132" y="f133"/>
                    <a:pt x="f132" y="f134"/>
                  </a:cubicBezTo>
                  <a:cubicBezTo>
                    <a:pt x="f132" y="f135"/>
                    <a:pt x="f131" y="f136"/>
                    <a:pt x="f129" y="f136"/>
                  </a:cubicBezTo>
                  <a:cubicBezTo>
                    <a:pt x="f137" y="f136"/>
                    <a:pt x="f138" y="f135"/>
                    <a:pt x="f138" y="f134"/>
                  </a:cubicBezTo>
                  <a:cubicBezTo>
                    <a:pt x="f138" y="f133"/>
                    <a:pt x="f137" y="f130"/>
                    <a:pt x="f129" y="f130"/>
                  </a:cubicBezTo>
                  <a:close/>
                  <a:moveTo>
                    <a:pt x="f139" y="f140"/>
                  </a:moveTo>
                  <a:cubicBezTo>
                    <a:pt x="f141" y="f140"/>
                    <a:pt x="f142" y="f143"/>
                    <a:pt x="f142" y="f144"/>
                  </a:cubicBezTo>
                  <a:cubicBezTo>
                    <a:pt x="f142" y="f145"/>
                    <a:pt x="f141" y="f146"/>
                    <a:pt x="f139" y="f146"/>
                  </a:cubicBezTo>
                  <a:cubicBezTo>
                    <a:pt x="f147" y="f146"/>
                    <a:pt x="f148" y="f145"/>
                    <a:pt x="f148" y="f144"/>
                  </a:cubicBezTo>
                  <a:cubicBezTo>
                    <a:pt x="f148" y="f143"/>
                    <a:pt x="f147" y="f140"/>
                    <a:pt x="f139" y="f140"/>
                  </a:cubicBezTo>
                  <a:close/>
                  <a:moveTo>
                    <a:pt x="f149" y="f140"/>
                  </a:moveTo>
                  <a:cubicBezTo>
                    <a:pt x="f150" y="f140"/>
                    <a:pt x="f151" y="f143"/>
                    <a:pt x="f151" y="f144"/>
                  </a:cubicBezTo>
                  <a:cubicBezTo>
                    <a:pt x="f151" y="f145"/>
                    <a:pt x="f150" y="f146"/>
                    <a:pt x="f149" y="f146"/>
                  </a:cubicBezTo>
                  <a:cubicBezTo>
                    <a:pt x="f152" y="f146"/>
                    <a:pt x="f153" y="f145"/>
                    <a:pt x="f153" y="f144"/>
                  </a:cubicBezTo>
                  <a:cubicBezTo>
                    <a:pt x="f153" y="f143"/>
                    <a:pt x="f152" y="f140"/>
                    <a:pt x="f149" y="f140"/>
                  </a:cubicBezTo>
                  <a:close/>
                  <a:moveTo>
                    <a:pt x="f154" y="f155"/>
                  </a:moveTo>
                  <a:cubicBezTo>
                    <a:pt x="f156" y="f155"/>
                    <a:pt x="f157" y="f158"/>
                    <a:pt x="f157" y="f130"/>
                  </a:cubicBezTo>
                  <a:cubicBezTo>
                    <a:pt x="f157" y="f159"/>
                    <a:pt x="f156" y="f160"/>
                    <a:pt x="f154" y="f160"/>
                  </a:cubicBezTo>
                  <a:cubicBezTo>
                    <a:pt x="f161" y="f160"/>
                    <a:pt x="f162" y="f159"/>
                    <a:pt x="f162" y="f130"/>
                  </a:cubicBezTo>
                  <a:cubicBezTo>
                    <a:pt x="f162" y="f158"/>
                    <a:pt x="f161" y="f155"/>
                    <a:pt x="f154" y="f155"/>
                  </a:cubicBezTo>
                  <a:close/>
                  <a:moveTo>
                    <a:pt x="f17" y="f163"/>
                  </a:moveTo>
                  <a:cubicBezTo>
                    <a:pt x="f19" y="f163"/>
                    <a:pt x="f20" y="f164"/>
                    <a:pt x="f20" y="f165"/>
                  </a:cubicBezTo>
                  <a:cubicBezTo>
                    <a:pt x="f20" y="f166"/>
                    <a:pt x="f19" y="f140"/>
                    <a:pt x="f17" y="f140"/>
                  </a:cubicBezTo>
                  <a:cubicBezTo>
                    <a:pt x="f25" y="f140"/>
                    <a:pt x="f26" y="f166"/>
                    <a:pt x="f26" y="f165"/>
                  </a:cubicBezTo>
                  <a:cubicBezTo>
                    <a:pt x="f26" y="f164"/>
                    <a:pt x="f25" y="f163"/>
                    <a:pt x="f17" y="f163"/>
                  </a:cubicBezTo>
                  <a:close/>
                  <a:moveTo>
                    <a:pt x="f167" y="f168"/>
                  </a:moveTo>
                  <a:cubicBezTo>
                    <a:pt x="f169" y="f168"/>
                    <a:pt x="f170" y="f171"/>
                    <a:pt x="f170" y="f172"/>
                  </a:cubicBezTo>
                  <a:cubicBezTo>
                    <a:pt x="f170" y="f173"/>
                    <a:pt x="f169" y="f174"/>
                    <a:pt x="f167" y="f174"/>
                  </a:cubicBezTo>
                  <a:cubicBezTo>
                    <a:pt x="f175" y="f174"/>
                    <a:pt x="f176" y="f173"/>
                    <a:pt x="f176" y="f172"/>
                  </a:cubicBezTo>
                  <a:cubicBezTo>
                    <a:pt x="f176" y="f171"/>
                    <a:pt x="f175" y="f168"/>
                    <a:pt x="f167" y="f168"/>
                  </a:cubicBezTo>
                  <a:close/>
                  <a:moveTo>
                    <a:pt x="f177" y="f178"/>
                  </a:moveTo>
                  <a:cubicBezTo>
                    <a:pt x="f179" y="f178"/>
                    <a:pt x="f180" y="f181"/>
                    <a:pt x="f180" y="f182"/>
                  </a:cubicBezTo>
                  <a:cubicBezTo>
                    <a:pt x="f180" y="f183"/>
                    <a:pt x="f179" y="f155"/>
                    <a:pt x="f177" y="f155"/>
                  </a:cubicBezTo>
                  <a:cubicBezTo>
                    <a:pt x="f184" y="f155"/>
                    <a:pt x="f185" y="f183"/>
                    <a:pt x="f185" y="f182"/>
                  </a:cubicBezTo>
                  <a:cubicBezTo>
                    <a:pt x="f185" y="f181"/>
                    <a:pt x="f184" y="f178"/>
                    <a:pt x="f177" y="f178"/>
                  </a:cubicBezTo>
                  <a:close/>
                  <a:moveTo>
                    <a:pt x="f186" y="f187"/>
                  </a:moveTo>
                  <a:cubicBezTo>
                    <a:pt x="f188" y="f187"/>
                    <a:pt x="f189" y="f190"/>
                    <a:pt x="f189" y="f163"/>
                  </a:cubicBezTo>
                  <a:cubicBezTo>
                    <a:pt x="f189" y="f191"/>
                    <a:pt x="f188" y="f165"/>
                    <a:pt x="f186" y="f165"/>
                  </a:cubicBezTo>
                  <a:cubicBezTo>
                    <a:pt x="f192" y="f165"/>
                    <a:pt x="f193" y="f191"/>
                    <a:pt x="f193" y="f163"/>
                  </a:cubicBezTo>
                  <a:cubicBezTo>
                    <a:pt x="f193" y="f190"/>
                    <a:pt x="f192" y="f187"/>
                    <a:pt x="f186" y="f187"/>
                  </a:cubicBezTo>
                  <a:close/>
                  <a:moveTo>
                    <a:pt x="f194" y="f195"/>
                  </a:moveTo>
                  <a:cubicBezTo>
                    <a:pt x="f196" y="f195"/>
                    <a:pt x="f107" y="f197"/>
                    <a:pt x="f107" y="f168"/>
                  </a:cubicBezTo>
                  <a:cubicBezTo>
                    <a:pt x="f107" y="f198"/>
                    <a:pt x="f196" y="f199"/>
                    <a:pt x="f194" y="f199"/>
                  </a:cubicBezTo>
                  <a:cubicBezTo>
                    <a:pt x="f200" y="f199"/>
                    <a:pt x="f36" y="f198"/>
                    <a:pt x="f36" y="f168"/>
                  </a:cubicBezTo>
                  <a:cubicBezTo>
                    <a:pt x="f36" y="f197"/>
                    <a:pt x="f200" y="f195"/>
                    <a:pt x="f194" y="f195"/>
                  </a:cubicBezTo>
                  <a:close/>
                  <a:moveTo>
                    <a:pt x="f201" y="f195"/>
                  </a:moveTo>
                  <a:cubicBezTo>
                    <a:pt x="f202" y="f195"/>
                    <a:pt x="f203" y="f197"/>
                    <a:pt x="f203" y="f168"/>
                  </a:cubicBezTo>
                  <a:cubicBezTo>
                    <a:pt x="f203" y="f198"/>
                    <a:pt x="f202" y="f199"/>
                    <a:pt x="f201" y="f199"/>
                  </a:cubicBezTo>
                  <a:cubicBezTo>
                    <a:pt x="f204" y="f199"/>
                    <a:pt x="f205" y="f198"/>
                    <a:pt x="f205" y="f168"/>
                  </a:cubicBezTo>
                  <a:cubicBezTo>
                    <a:pt x="f205" y="f197"/>
                    <a:pt x="f204" y="f195"/>
                    <a:pt x="f201" y="f195"/>
                  </a:cubicBezTo>
                  <a:close/>
                  <a:moveTo>
                    <a:pt x="f206" y="f195"/>
                  </a:moveTo>
                  <a:cubicBezTo>
                    <a:pt x="f207" y="f195"/>
                    <a:pt x="f208" y="f197"/>
                    <a:pt x="f208" y="f168"/>
                  </a:cubicBezTo>
                  <a:cubicBezTo>
                    <a:pt x="f208" y="f198"/>
                    <a:pt x="f207" y="f199"/>
                    <a:pt x="f206" y="f199"/>
                  </a:cubicBezTo>
                  <a:cubicBezTo>
                    <a:pt x="f209" y="f199"/>
                    <a:pt x="f210" y="f198"/>
                    <a:pt x="f210" y="f168"/>
                  </a:cubicBezTo>
                  <a:cubicBezTo>
                    <a:pt x="f210" y="f197"/>
                    <a:pt x="f209" y="f195"/>
                    <a:pt x="f206" y="f195"/>
                  </a:cubicBezTo>
                  <a:close/>
                  <a:moveTo>
                    <a:pt x="f211" y="f212"/>
                  </a:moveTo>
                  <a:cubicBezTo>
                    <a:pt x="f213" y="f212"/>
                    <a:pt x="f214" y="f215"/>
                    <a:pt x="f214" y="f216"/>
                  </a:cubicBezTo>
                  <a:cubicBezTo>
                    <a:pt x="f214" y="f217"/>
                    <a:pt x="f213" y="f163"/>
                    <a:pt x="f211" y="f163"/>
                  </a:cubicBezTo>
                  <a:cubicBezTo>
                    <a:pt x="f218" y="f163"/>
                    <a:pt x="f219" y="f217"/>
                    <a:pt x="f219" y="f216"/>
                  </a:cubicBezTo>
                  <a:cubicBezTo>
                    <a:pt x="f219" y="f215"/>
                    <a:pt x="f218" y="f212"/>
                    <a:pt x="f211" y="f212"/>
                  </a:cubicBezTo>
                  <a:close/>
                  <a:moveTo>
                    <a:pt x="f220" y="f221"/>
                  </a:moveTo>
                  <a:cubicBezTo>
                    <a:pt x="f222" y="f221"/>
                    <a:pt x="f223" y="f224"/>
                    <a:pt x="f223" y="f225"/>
                  </a:cubicBezTo>
                  <a:cubicBezTo>
                    <a:pt x="f223" y="f226"/>
                    <a:pt x="f222" y="f168"/>
                    <a:pt x="f220" y="f168"/>
                  </a:cubicBezTo>
                  <a:cubicBezTo>
                    <a:pt x="f227" y="f168"/>
                    <a:pt x="f228" y="f226"/>
                    <a:pt x="f228" y="f225"/>
                  </a:cubicBezTo>
                  <a:cubicBezTo>
                    <a:pt x="f228" y="f224"/>
                    <a:pt x="f227" y="f221"/>
                    <a:pt x="f220" y="f221"/>
                  </a:cubicBezTo>
                  <a:close/>
                  <a:moveTo>
                    <a:pt x="f229" y="f230"/>
                  </a:moveTo>
                  <a:cubicBezTo>
                    <a:pt x="f231" y="f230"/>
                    <a:pt x="f232" y="f233"/>
                    <a:pt x="f232" y="f234"/>
                  </a:cubicBezTo>
                  <a:cubicBezTo>
                    <a:pt x="f232" y="f235"/>
                    <a:pt x="f231" y="f178"/>
                    <a:pt x="f229" y="f178"/>
                  </a:cubicBezTo>
                  <a:cubicBezTo>
                    <a:pt x="f236" y="f178"/>
                    <a:pt x="f237" y="f235"/>
                    <a:pt x="f237" y="f234"/>
                  </a:cubicBezTo>
                  <a:cubicBezTo>
                    <a:pt x="f237" y="f233"/>
                    <a:pt x="f236" y="f230"/>
                    <a:pt x="f229" y="f230"/>
                  </a:cubicBezTo>
                  <a:close/>
                  <a:moveTo>
                    <a:pt x="f238" y="f230"/>
                  </a:moveTo>
                  <a:cubicBezTo>
                    <a:pt x="f239" y="f230"/>
                    <a:pt x="f240" y="f233"/>
                    <a:pt x="f240" y="f234"/>
                  </a:cubicBezTo>
                  <a:cubicBezTo>
                    <a:pt x="f240" y="f235"/>
                    <a:pt x="f239" y="f178"/>
                    <a:pt x="f238" y="f178"/>
                  </a:cubicBezTo>
                  <a:cubicBezTo>
                    <a:pt x="f241" y="f178"/>
                    <a:pt x="f242" y="f235"/>
                    <a:pt x="f242" y="f234"/>
                  </a:cubicBezTo>
                  <a:cubicBezTo>
                    <a:pt x="f242" y="f233"/>
                    <a:pt x="f241" y="f230"/>
                    <a:pt x="f238" y="f230"/>
                  </a:cubicBezTo>
                  <a:close/>
                  <a:moveTo>
                    <a:pt x="f243" y="f230"/>
                  </a:moveTo>
                  <a:cubicBezTo>
                    <a:pt x="f244" y="f230"/>
                    <a:pt x="f245" y="f233"/>
                    <a:pt x="f245" y="f234"/>
                  </a:cubicBezTo>
                  <a:cubicBezTo>
                    <a:pt x="f245" y="f235"/>
                    <a:pt x="f244" y="f178"/>
                    <a:pt x="f243" y="f178"/>
                  </a:cubicBezTo>
                  <a:cubicBezTo>
                    <a:pt x="f246" y="f178"/>
                    <a:pt x="f247" y="f235"/>
                    <a:pt x="f247" y="f234"/>
                  </a:cubicBezTo>
                  <a:cubicBezTo>
                    <a:pt x="f247" y="f233"/>
                    <a:pt x="f246" y="f230"/>
                    <a:pt x="f243" y="f230"/>
                  </a:cubicBezTo>
                  <a:close/>
                  <a:moveTo>
                    <a:pt x="f248" y="f230"/>
                  </a:moveTo>
                  <a:cubicBezTo>
                    <a:pt x="f249" y="f230"/>
                    <a:pt x="f250" y="f233"/>
                    <a:pt x="f250" y="f234"/>
                  </a:cubicBezTo>
                  <a:cubicBezTo>
                    <a:pt x="f250" y="f235"/>
                    <a:pt x="f249" y="f178"/>
                    <a:pt x="f248" y="f178"/>
                  </a:cubicBezTo>
                  <a:cubicBezTo>
                    <a:pt x="f251" y="f178"/>
                    <a:pt x="f252" y="f235"/>
                    <a:pt x="f252" y="f234"/>
                  </a:cubicBezTo>
                  <a:cubicBezTo>
                    <a:pt x="f252" y="f233"/>
                    <a:pt x="f251" y="f230"/>
                    <a:pt x="f248" y="f230"/>
                  </a:cubicBezTo>
                  <a:close/>
                  <a:moveTo>
                    <a:pt x="f253" y="f254"/>
                  </a:moveTo>
                  <a:cubicBezTo>
                    <a:pt x="f255" y="f254"/>
                    <a:pt x="f256" y="f257"/>
                    <a:pt x="f256" y="f258"/>
                  </a:cubicBezTo>
                  <a:cubicBezTo>
                    <a:pt x="f256" y="f259"/>
                    <a:pt x="f255" y="f195"/>
                    <a:pt x="f253" y="f195"/>
                  </a:cubicBezTo>
                  <a:cubicBezTo>
                    <a:pt x="f260" y="f195"/>
                    <a:pt x="f261" y="f259"/>
                    <a:pt x="f261" y="f258"/>
                  </a:cubicBezTo>
                  <a:cubicBezTo>
                    <a:pt x="f261" y="f257"/>
                    <a:pt x="f260" y="f254"/>
                    <a:pt x="f253" y="f254"/>
                  </a:cubicBezTo>
                  <a:close/>
                  <a:moveTo>
                    <a:pt x="f262" y="f263"/>
                  </a:moveTo>
                  <a:cubicBezTo>
                    <a:pt x="f264" y="f263"/>
                    <a:pt x="f265" y="f266"/>
                    <a:pt x="f265" y="f267"/>
                  </a:cubicBezTo>
                  <a:cubicBezTo>
                    <a:pt x="f265" y="f268"/>
                    <a:pt x="f264" y="f212"/>
                    <a:pt x="f262" y="f212"/>
                  </a:cubicBezTo>
                  <a:cubicBezTo>
                    <a:pt x="f269" y="f212"/>
                    <a:pt x="f270" y="f268"/>
                    <a:pt x="f270" y="f267"/>
                  </a:cubicBezTo>
                  <a:cubicBezTo>
                    <a:pt x="f270" y="f266"/>
                    <a:pt x="f269" y="f263"/>
                    <a:pt x="f262" y="f263"/>
                  </a:cubicBezTo>
                  <a:close/>
                  <a:moveTo>
                    <a:pt x="f271" y="f263"/>
                  </a:moveTo>
                  <a:cubicBezTo>
                    <a:pt x="f272" y="f263"/>
                    <a:pt x="f273" y="f266"/>
                    <a:pt x="f273" y="f267"/>
                  </a:cubicBezTo>
                  <a:cubicBezTo>
                    <a:pt x="f273" y="f268"/>
                    <a:pt x="f272" y="f212"/>
                    <a:pt x="f271" y="f212"/>
                  </a:cubicBezTo>
                  <a:cubicBezTo>
                    <a:pt x="f274" y="f212"/>
                    <a:pt x="f275" y="f268"/>
                    <a:pt x="f275" y="f267"/>
                  </a:cubicBezTo>
                  <a:cubicBezTo>
                    <a:pt x="f275" y="f266"/>
                    <a:pt x="f274" y="f263"/>
                    <a:pt x="f271" y="f263"/>
                  </a:cubicBezTo>
                  <a:close/>
                  <a:moveTo>
                    <a:pt x="f276" y="f277"/>
                  </a:moveTo>
                  <a:cubicBezTo>
                    <a:pt x="f278" y="f277"/>
                    <a:pt x="f279" y="f280"/>
                    <a:pt x="f279" y="f281"/>
                  </a:cubicBezTo>
                  <a:cubicBezTo>
                    <a:pt x="f279" y="f282"/>
                    <a:pt x="f278" y="f221"/>
                    <a:pt x="f276" y="f221"/>
                  </a:cubicBezTo>
                  <a:cubicBezTo>
                    <a:pt x="f283" y="f221"/>
                    <a:pt x="f284" y="f282"/>
                    <a:pt x="f284" y="f281"/>
                  </a:cubicBezTo>
                  <a:cubicBezTo>
                    <a:pt x="f284" y="f280"/>
                    <a:pt x="f283" y="f277"/>
                    <a:pt x="f276" y="f277"/>
                  </a:cubicBezTo>
                  <a:close/>
                  <a:moveTo>
                    <a:pt x="f285" y="f286"/>
                  </a:moveTo>
                  <a:cubicBezTo>
                    <a:pt x="f287" y="f286"/>
                    <a:pt x="f288" y="f289"/>
                    <a:pt x="f288" y="f277"/>
                  </a:cubicBezTo>
                  <a:cubicBezTo>
                    <a:pt x="f288" y="f290"/>
                    <a:pt x="f287" y="f254"/>
                    <a:pt x="f285" y="f254"/>
                  </a:cubicBezTo>
                  <a:cubicBezTo>
                    <a:pt x="f291" y="f254"/>
                    <a:pt x="f292" y="f290"/>
                    <a:pt x="f292" y="f277"/>
                  </a:cubicBezTo>
                  <a:cubicBezTo>
                    <a:pt x="f292" y="f289"/>
                    <a:pt x="f291" y="f286"/>
                    <a:pt x="f285" y="f286"/>
                  </a:cubicBezTo>
                  <a:close/>
                  <a:moveTo>
                    <a:pt x="f293" y="f286"/>
                  </a:moveTo>
                  <a:cubicBezTo>
                    <a:pt x="f294" y="f286"/>
                    <a:pt x="f295" y="f289"/>
                    <a:pt x="f295" y="f277"/>
                  </a:cubicBezTo>
                  <a:cubicBezTo>
                    <a:pt x="f295" y="f290"/>
                    <a:pt x="f294" y="f254"/>
                    <a:pt x="f293" y="f254"/>
                  </a:cubicBezTo>
                  <a:cubicBezTo>
                    <a:pt x="f296" y="f254"/>
                    <a:pt x="f297" y="f290"/>
                    <a:pt x="f297" y="f277"/>
                  </a:cubicBezTo>
                  <a:cubicBezTo>
                    <a:pt x="f297" y="f289"/>
                    <a:pt x="f296" y="f286"/>
                    <a:pt x="f293" y="f286"/>
                  </a:cubicBezTo>
                  <a:close/>
                  <a:moveTo>
                    <a:pt x="f298" y="f299"/>
                  </a:moveTo>
                  <a:cubicBezTo>
                    <a:pt x="f300" y="f299"/>
                    <a:pt x="f301" y="f302"/>
                    <a:pt x="f301" y="f303"/>
                  </a:cubicBezTo>
                  <a:cubicBezTo>
                    <a:pt x="f301" y="f304"/>
                    <a:pt x="f300" y="f305"/>
                    <a:pt x="f298" y="f305"/>
                  </a:cubicBezTo>
                  <a:cubicBezTo>
                    <a:pt x="f306" y="f305"/>
                    <a:pt x="f307" y="f304"/>
                    <a:pt x="f307" y="f303"/>
                  </a:cubicBezTo>
                  <a:cubicBezTo>
                    <a:pt x="f307" y="f302"/>
                    <a:pt x="f306" y="f299"/>
                    <a:pt x="f298" y="f299"/>
                  </a:cubicBezTo>
                  <a:close/>
                  <a:moveTo>
                    <a:pt x="f308" y="f309"/>
                  </a:moveTo>
                  <a:cubicBezTo>
                    <a:pt x="f310" y="f309"/>
                    <a:pt x="f311" y="f312"/>
                    <a:pt x="f311" y="f286"/>
                  </a:cubicBezTo>
                  <a:cubicBezTo>
                    <a:pt x="f311" y="f313"/>
                    <a:pt x="f310" y="f314"/>
                    <a:pt x="f308" y="f314"/>
                  </a:cubicBezTo>
                  <a:cubicBezTo>
                    <a:pt x="f315" y="f314"/>
                    <a:pt x="f316" y="f313"/>
                    <a:pt x="f316" y="f286"/>
                  </a:cubicBezTo>
                  <a:cubicBezTo>
                    <a:pt x="f316" y="f312"/>
                    <a:pt x="f315" y="f309"/>
                    <a:pt x="f308" y="f309"/>
                  </a:cubicBezTo>
                  <a:close/>
                  <a:moveTo>
                    <a:pt x="f317" y="f309"/>
                  </a:moveTo>
                  <a:cubicBezTo>
                    <a:pt x="f318" y="f309"/>
                    <a:pt x="f319" y="f312"/>
                    <a:pt x="f319" y="f286"/>
                  </a:cubicBezTo>
                  <a:cubicBezTo>
                    <a:pt x="f319" y="f313"/>
                    <a:pt x="f318" y="f314"/>
                    <a:pt x="f317" y="f314"/>
                  </a:cubicBezTo>
                  <a:cubicBezTo>
                    <a:pt x="f320" y="f314"/>
                    <a:pt x="f321" y="f313"/>
                    <a:pt x="f321" y="f286"/>
                  </a:cubicBezTo>
                  <a:cubicBezTo>
                    <a:pt x="f321" y="f312"/>
                    <a:pt x="f320" y="f309"/>
                    <a:pt x="f317" y="f309"/>
                  </a:cubicBezTo>
                  <a:close/>
                  <a:moveTo>
                    <a:pt x="f99" y="f322"/>
                  </a:moveTo>
                  <a:cubicBezTo>
                    <a:pt x="f101" y="f322"/>
                    <a:pt x="f102" y="f323"/>
                    <a:pt x="f102" y="f324"/>
                  </a:cubicBezTo>
                  <a:cubicBezTo>
                    <a:pt x="f102" y="f325"/>
                    <a:pt x="f101" y="f326"/>
                    <a:pt x="f99" y="f326"/>
                  </a:cubicBezTo>
                  <a:cubicBezTo>
                    <a:pt x="f106" y="f326"/>
                    <a:pt x="f30" y="f325"/>
                    <a:pt x="f30" y="f324"/>
                  </a:cubicBezTo>
                  <a:cubicBezTo>
                    <a:pt x="f30" y="f323"/>
                    <a:pt x="f106" y="f322"/>
                    <a:pt x="f99" y="f322"/>
                  </a:cubicBezTo>
                  <a:close/>
                  <a:moveTo>
                    <a:pt x="f327" y="f322"/>
                  </a:moveTo>
                  <a:cubicBezTo>
                    <a:pt x="f328" y="f322"/>
                    <a:pt x="f329" y="f323"/>
                    <a:pt x="f329" y="f324"/>
                  </a:cubicBezTo>
                  <a:cubicBezTo>
                    <a:pt x="f329" y="f325"/>
                    <a:pt x="f328" y="f326"/>
                    <a:pt x="f327" y="f326"/>
                  </a:cubicBezTo>
                  <a:cubicBezTo>
                    <a:pt x="f330" y="f326"/>
                    <a:pt x="f331" y="f325"/>
                    <a:pt x="f331" y="f324"/>
                  </a:cubicBezTo>
                  <a:cubicBezTo>
                    <a:pt x="f331" y="f323"/>
                    <a:pt x="f330" y="f322"/>
                    <a:pt x="f327" y="f322"/>
                  </a:cubicBezTo>
                  <a:close/>
                  <a:moveTo>
                    <a:pt x="f332" y="f322"/>
                  </a:moveTo>
                  <a:cubicBezTo>
                    <a:pt x="f333" y="f322"/>
                    <a:pt x="f334" y="f323"/>
                    <a:pt x="f334" y="f324"/>
                  </a:cubicBezTo>
                  <a:cubicBezTo>
                    <a:pt x="f334" y="f325"/>
                    <a:pt x="f333" y="f326"/>
                    <a:pt x="f332" y="f326"/>
                  </a:cubicBezTo>
                  <a:cubicBezTo>
                    <a:pt x="f335" y="f326"/>
                    <a:pt x="f336" y="f325"/>
                    <a:pt x="f336" y="f324"/>
                  </a:cubicBezTo>
                  <a:cubicBezTo>
                    <a:pt x="f336" y="f323"/>
                    <a:pt x="f335" y="f322"/>
                    <a:pt x="f332" y="f322"/>
                  </a:cubicBezTo>
                  <a:close/>
                  <a:moveTo>
                    <a:pt x="f337" y="f322"/>
                  </a:moveTo>
                  <a:cubicBezTo>
                    <a:pt x="f338" y="f322"/>
                    <a:pt x="f339" y="f323"/>
                    <a:pt x="f339" y="f324"/>
                  </a:cubicBezTo>
                  <a:cubicBezTo>
                    <a:pt x="f339" y="f325"/>
                    <a:pt x="f338" y="f326"/>
                    <a:pt x="f337" y="f326"/>
                  </a:cubicBezTo>
                  <a:cubicBezTo>
                    <a:pt x="f340" y="f326"/>
                    <a:pt x="f341" y="f325"/>
                    <a:pt x="f341" y="f324"/>
                  </a:cubicBezTo>
                  <a:cubicBezTo>
                    <a:pt x="f341" y="f323"/>
                    <a:pt x="f340" y="f322"/>
                    <a:pt x="f337" y="f322"/>
                  </a:cubicBezTo>
                  <a:close/>
                  <a:moveTo>
                    <a:pt x="f342" y="f322"/>
                  </a:moveTo>
                  <a:cubicBezTo>
                    <a:pt x="f343" y="f322"/>
                    <a:pt x="f344" y="f323"/>
                    <a:pt x="f344" y="f324"/>
                  </a:cubicBezTo>
                  <a:cubicBezTo>
                    <a:pt x="f344" y="f325"/>
                    <a:pt x="f343" y="f326"/>
                    <a:pt x="f342" y="f326"/>
                  </a:cubicBezTo>
                  <a:cubicBezTo>
                    <a:pt x="f345" y="f326"/>
                    <a:pt x="f346" y="f325"/>
                    <a:pt x="f346" y="f324"/>
                  </a:cubicBezTo>
                  <a:cubicBezTo>
                    <a:pt x="f346" y="f323"/>
                    <a:pt x="f345" y="f322"/>
                    <a:pt x="f342" y="f322"/>
                  </a:cubicBezTo>
                  <a:close/>
                  <a:moveTo>
                    <a:pt x="f347" y="f348"/>
                  </a:moveTo>
                  <a:cubicBezTo>
                    <a:pt x="f349" y="f348"/>
                    <a:pt x="f350" y="f351"/>
                    <a:pt x="f350" y="f352"/>
                  </a:cubicBezTo>
                  <a:cubicBezTo>
                    <a:pt x="f350" y="f353"/>
                    <a:pt x="f349" y="f286"/>
                    <a:pt x="f347" y="f286"/>
                  </a:cubicBezTo>
                  <a:cubicBezTo>
                    <a:pt x="f354" y="f286"/>
                    <a:pt x="f355" y="f353"/>
                    <a:pt x="f355" y="f352"/>
                  </a:cubicBezTo>
                  <a:cubicBezTo>
                    <a:pt x="f355" y="f351"/>
                    <a:pt x="f354" y="f348"/>
                    <a:pt x="f347" y="f348"/>
                  </a:cubicBezTo>
                  <a:close/>
                  <a:moveTo>
                    <a:pt x="f356" y="f348"/>
                  </a:moveTo>
                  <a:cubicBezTo>
                    <a:pt x="f357" y="f348"/>
                    <a:pt x="f358" y="f351"/>
                    <a:pt x="f358" y="f352"/>
                  </a:cubicBezTo>
                  <a:cubicBezTo>
                    <a:pt x="f358" y="f353"/>
                    <a:pt x="f357" y="f286"/>
                    <a:pt x="f356" y="f286"/>
                  </a:cubicBezTo>
                  <a:cubicBezTo>
                    <a:pt x="f359" y="f286"/>
                    <a:pt x="f360" y="f353"/>
                    <a:pt x="f360" y="f352"/>
                  </a:cubicBezTo>
                  <a:cubicBezTo>
                    <a:pt x="f360" y="f351"/>
                    <a:pt x="f359" y="f348"/>
                    <a:pt x="f356" y="f348"/>
                  </a:cubicBezTo>
                  <a:close/>
                  <a:moveTo>
                    <a:pt x="f361" y="f362"/>
                  </a:moveTo>
                  <a:cubicBezTo>
                    <a:pt x="f363" y="f362"/>
                    <a:pt x="f364" y="f365"/>
                    <a:pt x="f364" y="f322"/>
                  </a:cubicBezTo>
                  <a:cubicBezTo>
                    <a:pt x="f364" y="f366"/>
                    <a:pt x="f363" y="f367"/>
                    <a:pt x="f361" y="f367"/>
                  </a:cubicBezTo>
                  <a:cubicBezTo>
                    <a:pt x="f368" y="f367"/>
                    <a:pt x="f369" y="f366"/>
                    <a:pt x="f369" y="f322"/>
                  </a:cubicBezTo>
                  <a:cubicBezTo>
                    <a:pt x="f369" y="f365"/>
                    <a:pt x="f368" y="f362"/>
                    <a:pt x="f361" y="f362"/>
                  </a:cubicBezTo>
                  <a:close/>
                  <a:moveTo>
                    <a:pt x="f370" y="f371"/>
                  </a:moveTo>
                  <a:cubicBezTo>
                    <a:pt x="f372" y="f371"/>
                    <a:pt x="f373" y="f374"/>
                    <a:pt x="f373" y="f375"/>
                  </a:cubicBezTo>
                  <a:cubicBezTo>
                    <a:pt x="f373" y="f376"/>
                    <a:pt x="f372" y="f377"/>
                    <a:pt x="f370" y="f377"/>
                  </a:cubicBezTo>
                  <a:cubicBezTo>
                    <a:pt x="f378" y="f377"/>
                    <a:pt x="f379" y="f376"/>
                    <a:pt x="f379" y="f375"/>
                  </a:cubicBezTo>
                  <a:cubicBezTo>
                    <a:pt x="f379" y="f374"/>
                    <a:pt x="f378" y="f371"/>
                    <a:pt x="f370" y="f371"/>
                  </a:cubicBezTo>
                  <a:close/>
                  <a:moveTo>
                    <a:pt x="f380" y="f381"/>
                  </a:moveTo>
                  <a:cubicBezTo>
                    <a:pt x="f382" y="f381"/>
                    <a:pt x="f148" y="f383"/>
                    <a:pt x="f148" y="f384"/>
                  </a:cubicBezTo>
                  <a:cubicBezTo>
                    <a:pt x="f148" y="f385"/>
                    <a:pt x="f382" y="f322"/>
                    <a:pt x="f380" y="f322"/>
                  </a:cubicBezTo>
                  <a:cubicBezTo>
                    <a:pt x="f386" y="f322"/>
                    <a:pt x="f387" y="f385"/>
                    <a:pt x="f387" y="f384"/>
                  </a:cubicBezTo>
                  <a:cubicBezTo>
                    <a:pt x="f387" y="f383"/>
                    <a:pt x="f386" y="f381"/>
                    <a:pt x="f380" y="f381"/>
                  </a:cubicBezTo>
                  <a:close/>
                  <a:moveTo>
                    <a:pt x="f388" y="f389"/>
                  </a:moveTo>
                  <a:cubicBezTo>
                    <a:pt x="f390" y="f389"/>
                    <a:pt x="f391" y="f392"/>
                    <a:pt x="f391" y="f393"/>
                  </a:cubicBezTo>
                  <a:cubicBezTo>
                    <a:pt x="f391" y="f394"/>
                    <a:pt x="f390" y="f348"/>
                    <a:pt x="f388" y="f348"/>
                  </a:cubicBezTo>
                  <a:cubicBezTo>
                    <a:pt x="f395" y="f348"/>
                    <a:pt x="f396" y="f394"/>
                    <a:pt x="f396" y="f393"/>
                  </a:cubicBezTo>
                  <a:cubicBezTo>
                    <a:pt x="f396" y="f392"/>
                    <a:pt x="f395" y="f389"/>
                    <a:pt x="f388" y="f389"/>
                  </a:cubicBezTo>
                  <a:close/>
                  <a:moveTo>
                    <a:pt x="f397" y="f398"/>
                  </a:moveTo>
                  <a:cubicBezTo>
                    <a:pt x="f399" y="f398"/>
                    <a:pt x="f400" y="f401"/>
                    <a:pt x="f400" y="f402"/>
                  </a:cubicBezTo>
                  <a:cubicBezTo>
                    <a:pt x="f400" y="f403"/>
                    <a:pt x="f399" y="f375"/>
                    <a:pt x="f397" y="f375"/>
                  </a:cubicBezTo>
                  <a:cubicBezTo>
                    <a:pt x="f404" y="f375"/>
                    <a:pt x="f405" y="f403"/>
                    <a:pt x="f405" y="f402"/>
                  </a:cubicBezTo>
                  <a:cubicBezTo>
                    <a:pt x="f405" y="f401"/>
                    <a:pt x="f404" y="f398"/>
                    <a:pt x="f397" y="f398"/>
                  </a:cubicBezTo>
                  <a:close/>
                  <a:moveTo>
                    <a:pt x="f406" y="f407"/>
                  </a:moveTo>
                  <a:cubicBezTo>
                    <a:pt x="f408" y="f407"/>
                    <a:pt x="f409" y="f410"/>
                    <a:pt x="f409" y="f411"/>
                  </a:cubicBezTo>
                  <a:cubicBezTo>
                    <a:pt x="f409" y="f412"/>
                    <a:pt x="f408" y="f362"/>
                    <a:pt x="f406" y="f362"/>
                  </a:cubicBezTo>
                  <a:cubicBezTo>
                    <a:pt x="f413" y="f362"/>
                    <a:pt x="f414" y="f412"/>
                    <a:pt x="f414" y="f411"/>
                  </a:cubicBezTo>
                  <a:cubicBezTo>
                    <a:pt x="f414" y="f410"/>
                    <a:pt x="f413" y="f407"/>
                    <a:pt x="f406" y="f407"/>
                  </a:cubicBezTo>
                  <a:close/>
                  <a:moveTo>
                    <a:pt x="f415" y="f407"/>
                  </a:moveTo>
                  <a:cubicBezTo>
                    <a:pt x="f416" y="f407"/>
                    <a:pt x="f417" y="f410"/>
                    <a:pt x="f417" y="f411"/>
                  </a:cubicBezTo>
                  <a:cubicBezTo>
                    <a:pt x="f417" y="f412"/>
                    <a:pt x="f416" y="f362"/>
                    <a:pt x="f415" y="f362"/>
                  </a:cubicBezTo>
                  <a:cubicBezTo>
                    <a:pt x="f418" y="f362"/>
                    <a:pt x="f419" y="f412"/>
                    <a:pt x="f419" y="f411"/>
                  </a:cubicBezTo>
                  <a:cubicBezTo>
                    <a:pt x="f419" y="f410"/>
                    <a:pt x="f418" y="f407"/>
                    <a:pt x="f415" y="f407"/>
                  </a:cubicBezTo>
                  <a:close/>
                  <a:moveTo>
                    <a:pt x="f420" y="f407"/>
                  </a:moveTo>
                  <a:cubicBezTo>
                    <a:pt x="f421" y="f407"/>
                    <a:pt x="f422" y="f410"/>
                    <a:pt x="f422" y="f411"/>
                  </a:cubicBezTo>
                  <a:cubicBezTo>
                    <a:pt x="f422" y="f412"/>
                    <a:pt x="f421" y="f362"/>
                    <a:pt x="f420" y="f362"/>
                  </a:cubicBezTo>
                  <a:cubicBezTo>
                    <a:pt x="f423" y="f362"/>
                    <a:pt x="f232" y="f412"/>
                    <a:pt x="f232" y="f411"/>
                  </a:cubicBezTo>
                  <a:cubicBezTo>
                    <a:pt x="f232" y="f410"/>
                    <a:pt x="f423" y="f407"/>
                    <a:pt x="f420" y="f407"/>
                  </a:cubicBezTo>
                  <a:close/>
                  <a:moveTo>
                    <a:pt x="f424" y="f407"/>
                  </a:moveTo>
                  <a:cubicBezTo>
                    <a:pt x="f425" y="f407"/>
                    <a:pt x="f426" y="f410"/>
                    <a:pt x="f426" y="f411"/>
                  </a:cubicBezTo>
                  <a:cubicBezTo>
                    <a:pt x="f426" y="f412"/>
                    <a:pt x="f425" y="f362"/>
                    <a:pt x="f424" y="f362"/>
                  </a:cubicBezTo>
                  <a:cubicBezTo>
                    <a:pt x="f427" y="f362"/>
                    <a:pt x="f428" y="f412"/>
                    <a:pt x="f428" y="f411"/>
                  </a:cubicBezTo>
                  <a:cubicBezTo>
                    <a:pt x="f428" y="f410"/>
                    <a:pt x="f427" y="f407"/>
                    <a:pt x="f424" y="f407"/>
                  </a:cubicBezTo>
                  <a:close/>
                  <a:moveTo>
                    <a:pt x="f429" y="f430"/>
                  </a:moveTo>
                  <a:cubicBezTo>
                    <a:pt x="f431" y="f430"/>
                    <a:pt x="f432" y="f433"/>
                    <a:pt x="f432" y="f389"/>
                  </a:cubicBezTo>
                  <a:cubicBezTo>
                    <a:pt x="f432" y="f434"/>
                    <a:pt x="f431" y="f435"/>
                    <a:pt x="f429" y="f435"/>
                  </a:cubicBezTo>
                  <a:cubicBezTo>
                    <a:pt x="f436" y="f435"/>
                    <a:pt x="f437" y="f434"/>
                    <a:pt x="f437" y="f389"/>
                  </a:cubicBezTo>
                  <a:cubicBezTo>
                    <a:pt x="f437" y="f433"/>
                    <a:pt x="f436" y="f430"/>
                    <a:pt x="f429" y="f430"/>
                  </a:cubicBezTo>
                  <a:close/>
                  <a:moveTo>
                    <a:pt x="f438" y="f430"/>
                  </a:moveTo>
                  <a:cubicBezTo>
                    <a:pt x="f439" y="f430"/>
                    <a:pt x="f440" y="f433"/>
                    <a:pt x="f440" y="f389"/>
                  </a:cubicBezTo>
                  <a:cubicBezTo>
                    <a:pt x="f440" y="f434"/>
                    <a:pt x="f439" y="f435"/>
                    <a:pt x="f438" y="f435"/>
                  </a:cubicBezTo>
                  <a:cubicBezTo>
                    <a:pt x="f441" y="f435"/>
                    <a:pt x="f442" y="f434"/>
                    <a:pt x="f442" y="f389"/>
                  </a:cubicBezTo>
                  <a:cubicBezTo>
                    <a:pt x="f442" y="f433"/>
                    <a:pt x="f441" y="f430"/>
                    <a:pt x="f438" y="f430"/>
                  </a:cubicBezTo>
                  <a:close/>
                  <a:moveTo>
                    <a:pt x="f443" y="f444"/>
                  </a:moveTo>
                  <a:cubicBezTo>
                    <a:pt x="f445" y="f444"/>
                    <a:pt x="f446" y="f447"/>
                    <a:pt x="f446" y="f398"/>
                  </a:cubicBezTo>
                  <a:cubicBezTo>
                    <a:pt x="f446" y="f448"/>
                    <a:pt x="f445" y="f371"/>
                    <a:pt x="f443" y="f371"/>
                  </a:cubicBezTo>
                  <a:cubicBezTo>
                    <a:pt x="f449" y="f371"/>
                    <a:pt x="f450" y="f448"/>
                    <a:pt x="f450" y="f398"/>
                  </a:cubicBezTo>
                  <a:cubicBezTo>
                    <a:pt x="f450" y="f447"/>
                    <a:pt x="f449" y="f444"/>
                    <a:pt x="f443" y="f444"/>
                  </a:cubicBezTo>
                  <a:close/>
                  <a:moveTo>
                    <a:pt x="f451" y="f452"/>
                  </a:moveTo>
                  <a:cubicBezTo>
                    <a:pt x="f453" y="f452"/>
                    <a:pt x="f52" y="f454"/>
                    <a:pt x="f52" y="f430"/>
                  </a:cubicBezTo>
                  <a:cubicBezTo>
                    <a:pt x="f52" y="f455"/>
                    <a:pt x="f453" y="f456"/>
                    <a:pt x="f451" y="f456"/>
                  </a:cubicBezTo>
                  <a:cubicBezTo>
                    <a:pt x="f457" y="f456"/>
                    <a:pt x="f458" y="f455"/>
                    <a:pt x="f458" y="f430"/>
                  </a:cubicBezTo>
                  <a:cubicBezTo>
                    <a:pt x="f458" y="f454"/>
                    <a:pt x="f457" y="f452"/>
                    <a:pt x="f451" y="f452"/>
                  </a:cubicBezTo>
                  <a:close/>
                  <a:moveTo>
                    <a:pt x="f459" y="f460"/>
                  </a:moveTo>
                  <a:cubicBezTo>
                    <a:pt x="f461" y="f460"/>
                    <a:pt x="f462" y="f463"/>
                    <a:pt x="f462" y="f444"/>
                  </a:cubicBezTo>
                  <a:cubicBezTo>
                    <a:pt x="f462" y="f464"/>
                    <a:pt x="f461" y="f398"/>
                    <a:pt x="f459" y="f398"/>
                  </a:cubicBezTo>
                  <a:cubicBezTo>
                    <a:pt x="f465" y="f398"/>
                    <a:pt x="f466" y="f464"/>
                    <a:pt x="f466" y="f444"/>
                  </a:cubicBezTo>
                  <a:cubicBezTo>
                    <a:pt x="f466" y="f463"/>
                    <a:pt x="f465" y="f460"/>
                    <a:pt x="f459" y="f460"/>
                  </a:cubicBezTo>
                  <a:close/>
                  <a:moveTo>
                    <a:pt x="f467" y="f460"/>
                  </a:moveTo>
                  <a:cubicBezTo>
                    <a:pt x="f468" y="f460"/>
                    <a:pt x="f469" y="f463"/>
                    <a:pt x="f469" y="f444"/>
                  </a:cubicBezTo>
                  <a:cubicBezTo>
                    <a:pt x="f469" y="f464"/>
                    <a:pt x="f468" y="f398"/>
                    <a:pt x="f467" y="f398"/>
                  </a:cubicBezTo>
                  <a:cubicBezTo>
                    <a:pt x="f470" y="f398"/>
                    <a:pt x="f471" y="f464"/>
                    <a:pt x="f471" y="f444"/>
                  </a:cubicBezTo>
                  <a:cubicBezTo>
                    <a:pt x="f471" y="f463"/>
                    <a:pt x="f470" y="f460"/>
                    <a:pt x="f467" y="f460"/>
                  </a:cubicBezTo>
                  <a:close/>
                  <a:moveTo>
                    <a:pt x="f472" y="f460"/>
                  </a:moveTo>
                  <a:cubicBezTo>
                    <a:pt x="f473" y="f460"/>
                    <a:pt x="f474" y="f463"/>
                    <a:pt x="f474" y="f444"/>
                  </a:cubicBezTo>
                  <a:cubicBezTo>
                    <a:pt x="f474" y="f464"/>
                    <a:pt x="f473" y="f398"/>
                    <a:pt x="f472" y="f398"/>
                  </a:cubicBezTo>
                  <a:cubicBezTo>
                    <a:pt x="f475" y="f398"/>
                    <a:pt x="f208" y="f464"/>
                    <a:pt x="f208" y="f444"/>
                  </a:cubicBezTo>
                  <a:cubicBezTo>
                    <a:pt x="f208" y="f463"/>
                    <a:pt x="f475" y="f460"/>
                    <a:pt x="f472" y="f460"/>
                  </a:cubicBezTo>
                  <a:close/>
                  <a:moveTo>
                    <a:pt x="f476" y="f477"/>
                  </a:moveTo>
                  <a:cubicBezTo>
                    <a:pt x="f478" y="f477"/>
                    <a:pt x="f479" y="f480"/>
                    <a:pt x="f479" y="f481"/>
                  </a:cubicBezTo>
                  <a:cubicBezTo>
                    <a:pt x="f479" y="f482"/>
                    <a:pt x="f478" y="f407"/>
                    <a:pt x="f476" y="f407"/>
                  </a:cubicBezTo>
                  <a:cubicBezTo>
                    <a:pt x="f483" y="f407"/>
                    <a:pt x="f484" y="f482"/>
                    <a:pt x="f484" y="f481"/>
                  </a:cubicBezTo>
                  <a:cubicBezTo>
                    <a:pt x="f484" y="f480"/>
                    <a:pt x="f483" y="f477"/>
                    <a:pt x="f476" y="f477"/>
                  </a:cubicBezTo>
                  <a:close/>
                  <a:moveTo>
                    <a:pt x="f485" y="f477"/>
                  </a:moveTo>
                  <a:cubicBezTo>
                    <a:pt x="f486" y="f477"/>
                    <a:pt x="f487" y="f480"/>
                    <a:pt x="f487" y="f481"/>
                  </a:cubicBezTo>
                  <a:cubicBezTo>
                    <a:pt x="f487" y="f482"/>
                    <a:pt x="f486" y="f407"/>
                    <a:pt x="f485" y="f407"/>
                  </a:cubicBezTo>
                  <a:cubicBezTo>
                    <a:pt x="f488" y="f407"/>
                    <a:pt x="f489" y="f482"/>
                    <a:pt x="f489" y="f481"/>
                  </a:cubicBezTo>
                  <a:cubicBezTo>
                    <a:pt x="f489" y="f480"/>
                    <a:pt x="f488" y="f477"/>
                    <a:pt x="f485" y="f477"/>
                  </a:cubicBezTo>
                  <a:close/>
                  <a:moveTo>
                    <a:pt x="f490" y="f491"/>
                  </a:moveTo>
                  <a:cubicBezTo>
                    <a:pt x="f492" y="f491"/>
                    <a:pt x="f493" y="f494"/>
                    <a:pt x="f493" y="f495"/>
                  </a:cubicBezTo>
                  <a:cubicBezTo>
                    <a:pt x="f493" y="f496"/>
                    <a:pt x="f492" y="f430"/>
                    <a:pt x="f490" y="f430"/>
                  </a:cubicBezTo>
                  <a:cubicBezTo>
                    <a:pt x="f497" y="f430"/>
                    <a:pt x="f498" y="f496"/>
                    <a:pt x="f498" y="f495"/>
                  </a:cubicBezTo>
                  <a:cubicBezTo>
                    <a:pt x="f498" y="f494"/>
                    <a:pt x="f497" y="f491"/>
                    <a:pt x="f490" y="f491"/>
                  </a:cubicBezTo>
                  <a:close/>
                  <a:moveTo>
                    <a:pt x="f499" y="f491"/>
                  </a:moveTo>
                  <a:cubicBezTo>
                    <a:pt x="f500" y="f491"/>
                    <a:pt x="f501" y="f494"/>
                    <a:pt x="f501" y="f495"/>
                  </a:cubicBezTo>
                  <a:cubicBezTo>
                    <a:pt x="f501" y="f496"/>
                    <a:pt x="f500" y="f430"/>
                    <a:pt x="f499" y="f430"/>
                  </a:cubicBezTo>
                  <a:cubicBezTo>
                    <a:pt x="f502" y="f430"/>
                    <a:pt x="f503" y="f496"/>
                    <a:pt x="f503" y="f495"/>
                  </a:cubicBezTo>
                  <a:cubicBezTo>
                    <a:pt x="f503" y="f494"/>
                    <a:pt x="f502" y="f491"/>
                    <a:pt x="f499" y="f491"/>
                  </a:cubicBezTo>
                  <a:close/>
                  <a:moveTo>
                    <a:pt x="f504" y="f505"/>
                  </a:moveTo>
                  <a:cubicBezTo>
                    <a:pt x="f506" y="f505"/>
                    <a:pt x="f507" y="f508"/>
                    <a:pt x="f507" y="f460"/>
                  </a:cubicBezTo>
                  <a:cubicBezTo>
                    <a:pt x="f507" y="f509"/>
                    <a:pt x="f506" y="f444"/>
                    <a:pt x="f504" y="f444"/>
                  </a:cubicBezTo>
                  <a:cubicBezTo>
                    <a:pt x="f510" y="f444"/>
                    <a:pt x="f511" y="f509"/>
                    <a:pt x="f511" y="f460"/>
                  </a:cubicBezTo>
                  <a:cubicBezTo>
                    <a:pt x="f511" y="f508"/>
                    <a:pt x="f510" y="f505"/>
                    <a:pt x="f504" y="f505"/>
                  </a:cubicBezTo>
                  <a:close/>
                  <a:moveTo>
                    <a:pt x="f512" y="f513"/>
                  </a:moveTo>
                  <a:cubicBezTo>
                    <a:pt x="f514" y="f513"/>
                    <a:pt x="f80" y="f515"/>
                    <a:pt x="f80" y="f477"/>
                  </a:cubicBezTo>
                  <a:cubicBezTo>
                    <a:pt x="f80" y="f516"/>
                    <a:pt x="f514" y="f517"/>
                    <a:pt x="f512" y="f517"/>
                  </a:cubicBezTo>
                  <a:cubicBezTo>
                    <a:pt x="f518" y="f517"/>
                    <a:pt x="f519" y="f516"/>
                    <a:pt x="f519" y="f477"/>
                  </a:cubicBezTo>
                  <a:cubicBezTo>
                    <a:pt x="f519" y="f515"/>
                    <a:pt x="f518" y="f513"/>
                    <a:pt x="f512" y="f513"/>
                  </a:cubicBezTo>
                  <a:close/>
                  <a:moveTo>
                    <a:pt x="f520" y="f513"/>
                  </a:moveTo>
                  <a:cubicBezTo>
                    <a:pt x="f521" y="f513"/>
                    <a:pt x="f522" y="f515"/>
                    <a:pt x="f522" y="f477"/>
                  </a:cubicBezTo>
                  <a:cubicBezTo>
                    <a:pt x="f522" y="f516"/>
                    <a:pt x="f521" y="f517"/>
                    <a:pt x="f520" y="f517"/>
                  </a:cubicBezTo>
                  <a:cubicBezTo>
                    <a:pt x="f523" y="f517"/>
                    <a:pt x="f524" y="f516"/>
                    <a:pt x="f524" y="f477"/>
                  </a:cubicBezTo>
                  <a:cubicBezTo>
                    <a:pt x="f524" y="f515"/>
                    <a:pt x="f523" y="f513"/>
                    <a:pt x="f520" y="f513"/>
                  </a:cubicBezTo>
                  <a:close/>
                  <a:moveTo>
                    <a:pt x="f525" y="f513"/>
                  </a:moveTo>
                  <a:cubicBezTo>
                    <a:pt x="f526" y="f513"/>
                    <a:pt x="f527" y="f515"/>
                    <a:pt x="f527" y="f477"/>
                  </a:cubicBezTo>
                  <a:cubicBezTo>
                    <a:pt x="f527" y="f516"/>
                    <a:pt x="f526" y="f517"/>
                    <a:pt x="f525" y="f517"/>
                  </a:cubicBezTo>
                  <a:cubicBezTo>
                    <a:pt x="f528" y="f517"/>
                    <a:pt x="f529" y="f516"/>
                    <a:pt x="f529" y="f477"/>
                  </a:cubicBezTo>
                  <a:cubicBezTo>
                    <a:pt x="f529" y="f515"/>
                    <a:pt x="f528" y="f513"/>
                    <a:pt x="f525" y="f513"/>
                  </a:cubicBezTo>
                  <a:close/>
                  <a:moveTo>
                    <a:pt x="f61" y="f530"/>
                  </a:moveTo>
                  <a:cubicBezTo>
                    <a:pt x="f531" y="f530"/>
                    <a:pt x="f532" y="f533"/>
                    <a:pt x="f532" y="f534"/>
                  </a:cubicBezTo>
                  <a:cubicBezTo>
                    <a:pt x="f532" y="f535"/>
                    <a:pt x="f531" y="f477"/>
                    <a:pt x="f61" y="f477"/>
                  </a:cubicBezTo>
                  <a:cubicBezTo>
                    <a:pt x="f536" y="f477"/>
                    <a:pt x="f537" y="f535"/>
                    <a:pt x="f537" y="f534"/>
                  </a:cubicBezTo>
                  <a:cubicBezTo>
                    <a:pt x="f537" y="f533"/>
                    <a:pt x="f536" y="f530"/>
                    <a:pt x="f61" y="f530"/>
                  </a:cubicBezTo>
                  <a:close/>
                  <a:moveTo>
                    <a:pt x="f538" y="f530"/>
                  </a:moveTo>
                  <a:cubicBezTo>
                    <a:pt x="f539" y="f530"/>
                    <a:pt x="f119" y="f533"/>
                    <a:pt x="f119" y="f534"/>
                  </a:cubicBezTo>
                  <a:cubicBezTo>
                    <a:pt x="f119" y="f535"/>
                    <a:pt x="f539" y="f477"/>
                    <a:pt x="f538" y="f477"/>
                  </a:cubicBezTo>
                  <a:cubicBezTo>
                    <a:pt x="f540" y="f477"/>
                    <a:pt x="f541" y="f535"/>
                    <a:pt x="f541" y="f534"/>
                  </a:cubicBezTo>
                  <a:cubicBezTo>
                    <a:pt x="f541" y="f533"/>
                    <a:pt x="f540" y="f530"/>
                    <a:pt x="f538" y="f530"/>
                  </a:cubicBezTo>
                  <a:close/>
                  <a:moveTo>
                    <a:pt x="f542" y="f530"/>
                  </a:moveTo>
                  <a:cubicBezTo>
                    <a:pt x="f543" y="f530"/>
                    <a:pt x="f544" y="f533"/>
                    <a:pt x="f544" y="f534"/>
                  </a:cubicBezTo>
                  <a:cubicBezTo>
                    <a:pt x="f544" y="f535"/>
                    <a:pt x="f543" y="f477"/>
                    <a:pt x="f542" y="f477"/>
                  </a:cubicBezTo>
                  <a:cubicBezTo>
                    <a:pt x="f545" y="f477"/>
                    <a:pt x="f546" y="f535"/>
                    <a:pt x="f546" y="f534"/>
                  </a:cubicBezTo>
                  <a:cubicBezTo>
                    <a:pt x="f546" y="f533"/>
                    <a:pt x="f545" y="f530"/>
                    <a:pt x="f542" y="f530"/>
                  </a:cubicBezTo>
                  <a:close/>
                  <a:moveTo>
                    <a:pt x="f547" y="f530"/>
                  </a:moveTo>
                  <a:cubicBezTo>
                    <a:pt x="f548" y="f530"/>
                    <a:pt x="f549" y="f533"/>
                    <a:pt x="f549" y="f534"/>
                  </a:cubicBezTo>
                  <a:cubicBezTo>
                    <a:pt x="f549" y="f535"/>
                    <a:pt x="f548" y="f477"/>
                    <a:pt x="f547" y="f477"/>
                  </a:cubicBezTo>
                  <a:cubicBezTo>
                    <a:pt x="f550" y="f477"/>
                    <a:pt x="f551" y="f535"/>
                    <a:pt x="f551" y="f534"/>
                  </a:cubicBezTo>
                  <a:cubicBezTo>
                    <a:pt x="f551" y="f533"/>
                    <a:pt x="f550" y="f530"/>
                    <a:pt x="f547" y="f530"/>
                  </a:cubicBezTo>
                  <a:close/>
                  <a:moveTo>
                    <a:pt x="f81" y="f552"/>
                  </a:moveTo>
                  <a:cubicBezTo>
                    <a:pt x="f83" y="f552"/>
                    <a:pt x="f84" y="f553"/>
                    <a:pt x="f84" y="f554"/>
                  </a:cubicBezTo>
                  <a:cubicBezTo>
                    <a:pt x="f84" y="f555"/>
                    <a:pt x="f83" y="f505"/>
                    <a:pt x="f81" y="f505"/>
                  </a:cubicBezTo>
                  <a:cubicBezTo>
                    <a:pt x="f88" y="f505"/>
                    <a:pt x="f89" y="f555"/>
                    <a:pt x="f89" y="f554"/>
                  </a:cubicBezTo>
                  <a:cubicBezTo>
                    <a:pt x="f89" y="f553"/>
                    <a:pt x="f88" y="f552"/>
                    <a:pt x="f81" y="f552"/>
                  </a:cubicBezTo>
                  <a:close/>
                  <a:moveTo>
                    <a:pt x="f262" y="f556"/>
                  </a:moveTo>
                  <a:cubicBezTo>
                    <a:pt x="f264" y="f556"/>
                    <a:pt x="f265" y="f557"/>
                    <a:pt x="f265" y="f558"/>
                  </a:cubicBezTo>
                  <a:cubicBezTo>
                    <a:pt x="f265" y="f559"/>
                    <a:pt x="f264" y="f513"/>
                    <a:pt x="f262" y="f513"/>
                  </a:cubicBezTo>
                  <a:cubicBezTo>
                    <a:pt x="f269" y="f513"/>
                    <a:pt x="f270" y="f559"/>
                    <a:pt x="f270" y="f558"/>
                  </a:cubicBezTo>
                  <a:cubicBezTo>
                    <a:pt x="f270" y="f557"/>
                    <a:pt x="f269" y="f556"/>
                    <a:pt x="f262" y="f556"/>
                  </a:cubicBezTo>
                  <a:close/>
                  <a:moveTo>
                    <a:pt x="f560" y="f561"/>
                  </a:moveTo>
                  <a:cubicBezTo>
                    <a:pt x="f562" y="f561"/>
                    <a:pt x="f563" y="f564"/>
                    <a:pt x="f563" y="f565"/>
                  </a:cubicBezTo>
                  <a:cubicBezTo>
                    <a:pt x="f563" y="f566"/>
                    <a:pt x="f562" y="f567"/>
                    <a:pt x="f560" y="f567"/>
                  </a:cubicBezTo>
                  <a:cubicBezTo>
                    <a:pt x="f568" y="f567"/>
                    <a:pt x="f569" y="f566"/>
                    <a:pt x="f569" y="f565"/>
                  </a:cubicBezTo>
                  <a:cubicBezTo>
                    <a:pt x="f569" y="f564"/>
                    <a:pt x="f568" y="f561"/>
                    <a:pt x="f560" y="f561"/>
                  </a:cubicBezTo>
                  <a:close/>
                  <a:moveTo>
                    <a:pt x="f570" y="f561"/>
                  </a:moveTo>
                  <a:cubicBezTo>
                    <a:pt x="f571" y="f561"/>
                    <a:pt x="f572" y="f564"/>
                    <a:pt x="f572" y="f565"/>
                  </a:cubicBezTo>
                  <a:cubicBezTo>
                    <a:pt x="f572" y="f566"/>
                    <a:pt x="f571" y="f567"/>
                    <a:pt x="f570" y="f567"/>
                  </a:cubicBezTo>
                  <a:cubicBezTo>
                    <a:pt x="f573" y="f567"/>
                    <a:pt x="f574" y="f566"/>
                    <a:pt x="f574" y="f565"/>
                  </a:cubicBezTo>
                  <a:cubicBezTo>
                    <a:pt x="f574" y="f564"/>
                    <a:pt x="f573" y="f561"/>
                    <a:pt x="f570" y="f561"/>
                  </a:cubicBezTo>
                  <a:close/>
                  <a:moveTo>
                    <a:pt x="f575" y="f561"/>
                  </a:moveTo>
                  <a:cubicBezTo>
                    <a:pt x="f576" y="f561"/>
                    <a:pt x="f577" y="f564"/>
                    <a:pt x="f577" y="f565"/>
                  </a:cubicBezTo>
                  <a:cubicBezTo>
                    <a:pt x="f577" y="f566"/>
                    <a:pt x="f576" y="f567"/>
                    <a:pt x="f575" y="f567"/>
                  </a:cubicBezTo>
                  <a:cubicBezTo>
                    <a:pt x="f578" y="f567"/>
                    <a:pt x="f579" y="f566"/>
                    <a:pt x="f579" y="f565"/>
                  </a:cubicBezTo>
                  <a:cubicBezTo>
                    <a:pt x="f579" y="f564"/>
                    <a:pt x="f578" y="f561"/>
                    <a:pt x="f575" y="f561"/>
                  </a:cubicBezTo>
                  <a:close/>
                  <a:moveTo>
                    <a:pt x="f580" y="f561"/>
                  </a:moveTo>
                  <a:cubicBezTo>
                    <a:pt x="f581" y="f561"/>
                    <a:pt x="f582" y="f564"/>
                    <a:pt x="f582" y="f565"/>
                  </a:cubicBezTo>
                  <a:cubicBezTo>
                    <a:pt x="f582" y="f566"/>
                    <a:pt x="f581" y="f567"/>
                    <a:pt x="f580" y="f567"/>
                  </a:cubicBezTo>
                  <a:cubicBezTo>
                    <a:pt x="f583" y="f567"/>
                    <a:pt x="f584" y="f566"/>
                    <a:pt x="f584" y="f565"/>
                  </a:cubicBezTo>
                  <a:cubicBezTo>
                    <a:pt x="f584" y="f564"/>
                    <a:pt x="f583" y="f561"/>
                    <a:pt x="f580" y="f561"/>
                  </a:cubicBezTo>
                  <a:close/>
                  <a:moveTo>
                    <a:pt x="f35" y="f585"/>
                  </a:moveTo>
                  <a:cubicBezTo>
                    <a:pt x="f586" y="f585"/>
                    <a:pt x="f587" y="f588"/>
                    <a:pt x="f587" y="f552"/>
                  </a:cubicBezTo>
                  <a:cubicBezTo>
                    <a:pt x="f587" y="f589"/>
                    <a:pt x="f586" y="f590"/>
                    <a:pt x="f35" y="f590"/>
                  </a:cubicBezTo>
                  <a:cubicBezTo>
                    <a:pt x="f591" y="f590"/>
                    <a:pt x="f592" y="f589"/>
                    <a:pt x="f592" y="f552"/>
                  </a:cubicBezTo>
                  <a:cubicBezTo>
                    <a:pt x="f592" y="f588"/>
                    <a:pt x="f591" y="f585"/>
                    <a:pt x="f35" y="f585"/>
                  </a:cubicBezTo>
                  <a:close/>
                  <a:moveTo>
                    <a:pt x="f593" y="f594"/>
                  </a:moveTo>
                  <a:cubicBezTo>
                    <a:pt x="f595" y="f594"/>
                    <a:pt x="f596" y="f597"/>
                    <a:pt x="f596" y="f556"/>
                  </a:cubicBezTo>
                  <a:cubicBezTo>
                    <a:pt x="f596" y="f598"/>
                    <a:pt x="f595" y="f558"/>
                    <a:pt x="f593" y="f558"/>
                  </a:cubicBezTo>
                  <a:cubicBezTo>
                    <a:pt x="f599" y="f558"/>
                    <a:pt x="f600" y="f598"/>
                    <a:pt x="f600" y="f556"/>
                  </a:cubicBezTo>
                  <a:cubicBezTo>
                    <a:pt x="f600" y="f597"/>
                    <a:pt x="f599" y="f594"/>
                    <a:pt x="f593" y="f594"/>
                  </a:cubicBezTo>
                  <a:close/>
                  <a:moveTo>
                    <a:pt x="f601" y="f594"/>
                  </a:moveTo>
                  <a:cubicBezTo>
                    <a:pt x="f602" y="f594"/>
                    <a:pt x="f603" y="f597"/>
                    <a:pt x="f603" y="f556"/>
                  </a:cubicBezTo>
                  <a:cubicBezTo>
                    <a:pt x="f603" y="f598"/>
                    <a:pt x="f602" y="f558"/>
                    <a:pt x="f601" y="f558"/>
                  </a:cubicBezTo>
                  <a:cubicBezTo>
                    <a:pt x="f604" y="f558"/>
                    <a:pt x="f605" y="f598"/>
                    <a:pt x="f605" y="f556"/>
                  </a:cubicBezTo>
                  <a:cubicBezTo>
                    <a:pt x="f605" y="f597"/>
                    <a:pt x="f604" y="f594"/>
                    <a:pt x="f601" y="f594"/>
                  </a:cubicBezTo>
                  <a:close/>
                  <a:moveTo>
                    <a:pt x="f606" y="f594"/>
                  </a:moveTo>
                  <a:cubicBezTo>
                    <a:pt x="f607" y="f594"/>
                    <a:pt x="f608" y="f597"/>
                    <a:pt x="f608" y="f556"/>
                  </a:cubicBezTo>
                  <a:cubicBezTo>
                    <a:pt x="f608" y="f598"/>
                    <a:pt x="f607" y="f558"/>
                    <a:pt x="f606" y="f558"/>
                  </a:cubicBezTo>
                  <a:cubicBezTo>
                    <a:pt x="f609" y="f558"/>
                    <a:pt x="f610" y="f598"/>
                    <a:pt x="f610" y="f556"/>
                  </a:cubicBezTo>
                  <a:cubicBezTo>
                    <a:pt x="f610" y="f597"/>
                    <a:pt x="f609" y="f594"/>
                    <a:pt x="f606" y="f594"/>
                  </a:cubicBezTo>
                  <a:close/>
                  <a:moveTo>
                    <a:pt x="f253" y="f611"/>
                  </a:moveTo>
                  <a:cubicBezTo>
                    <a:pt x="f255" y="f611"/>
                    <a:pt x="f256" y="f612"/>
                    <a:pt x="f256" y="f613"/>
                  </a:cubicBezTo>
                  <a:cubicBezTo>
                    <a:pt x="f256" y="f614"/>
                    <a:pt x="f255" y="f565"/>
                    <a:pt x="f253" y="f565"/>
                  </a:cubicBezTo>
                  <a:cubicBezTo>
                    <a:pt x="f260" y="f565"/>
                    <a:pt x="f261" y="f614"/>
                    <a:pt x="f261" y="f613"/>
                  </a:cubicBezTo>
                  <a:cubicBezTo>
                    <a:pt x="f261" y="f612"/>
                    <a:pt x="f260" y="f611"/>
                    <a:pt x="f253" y="f611"/>
                  </a:cubicBezTo>
                  <a:close/>
                  <a:moveTo>
                    <a:pt x="f615" y="f616"/>
                  </a:moveTo>
                  <a:cubicBezTo>
                    <a:pt x="f617" y="f616"/>
                    <a:pt x="f618" y="f619"/>
                    <a:pt x="f618" y="f585"/>
                  </a:cubicBezTo>
                  <a:cubicBezTo>
                    <a:pt x="f618" y="f620"/>
                    <a:pt x="f617" y="f552"/>
                    <a:pt x="f615" y="f552"/>
                  </a:cubicBezTo>
                  <a:cubicBezTo>
                    <a:pt x="f621" y="f552"/>
                    <a:pt x="f622" y="f620"/>
                    <a:pt x="f622" y="f585"/>
                  </a:cubicBezTo>
                  <a:cubicBezTo>
                    <a:pt x="f622" y="f619"/>
                    <a:pt x="f621" y="f616"/>
                    <a:pt x="f615" y="f616"/>
                  </a:cubicBezTo>
                  <a:close/>
                  <a:moveTo>
                    <a:pt x="f623" y="f624"/>
                  </a:moveTo>
                  <a:cubicBezTo>
                    <a:pt x="f625" y="f624"/>
                    <a:pt x="f626" y="f627"/>
                    <a:pt x="f626" y="f628"/>
                  </a:cubicBezTo>
                  <a:cubicBezTo>
                    <a:pt x="f626" y="f629"/>
                    <a:pt x="f625" y="f556"/>
                    <a:pt x="f623" y="f556"/>
                  </a:cubicBezTo>
                  <a:cubicBezTo>
                    <a:pt x="f630" y="f556"/>
                    <a:pt x="f631" y="f629"/>
                    <a:pt x="f631" y="f628"/>
                  </a:cubicBezTo>
                  <a:cubicBezTo>
                    <a:pt x="f631" y="f627"/>
                    <a:pt x="f630" y="f624"/>
                    <a:pt x="f623" y="f624"/>
                  </a:cubicBezTo>
                  <a:close/>
                  <a:moveTo>
                    <a:pt x="f632" y="f624"/>
                  </a:moveTo>
                  <a:cubicBezTo>
                    <a:pt x="f633" y="f624"/>
                    <a:pt x="f634" y="f627"/>
                    <a:pt x="f634" y="f628"/>
                  </a:cubicBezTo>
                  <a:cubicBezTo>
                    <a:pt x="f634" y="f629"/>
                    <a:pt x="f633" y="f556"/>
                    <a:pt x="f632" y="f556"/>
                  </a:cubicBezTo>
                  <a:cubicBezTo>
                    <a:pt x="f635" y="f556"/>
                    <a:pt x="f636" y="f629"/>
                    <a:pt x="f636" y="f628"/>
                  </a:cubicBezTo>
                  <a:cubicBezTo>
                    <a:pt x="f636" y="f627"/>
                    <a:pt x="f635" y="f624"/>
                    <a:pt x="f632" y="f624"/>
                  </a:cubicBezTo>
                  <a:close/>
                  <a:moveTo>
                    <a:pt x="f637" y="f638"/>
                  </a:moveTo>
                  <a:cubicBezTo>
                    <a:pt x="f639" y="f638"/>
                    <a:pt x="f297" y="f640"/>
                    <a:pt x="f297" y="f611"/>
                  </a:cubicBezTo>
                  <a:cubicBezTo>
                    <a:pt x="f297" y="f641"/>
                    <a:pt x="f639" y="f561"/>
                    <a:pt x="f637" y="f561"/>
                  </a:cubicBezTo>
                  <a:cubicBezTo>
                    <a:pt x="f642" y="f561"/>
                    <a:pt x="f643" y="f641"/>
                    <a:pt x="f643" y="f611"/>
                  </a:cubicBezTo>
                  <a:cubicBezTo>
                    <a:pt x="f643" y="f640"/>
                    <a:pt x="f642" y="f638"/>
                    <a:pt x="f637" y="f638"/>
                  </a:cubicBezTo>
                  <a:close/>
                  <a:moveTo>
                    <a:pt x="f644" y="f638"/>
                  </a:moveTo>
                  <a:cubicBezTo>
                    <a:pt x="f645" y="f638"/>
                    <a:pt x="f646" y="f640"/>
                    <a:pt x="f646" y="f611"/>
                  </a:cubicBezTo>
                  <a:cubicBezTo>
                    <a:pt x="f646" y="f641"/>
                    <a:pt x="f645" y="f561"/>
                    <a:pt x="f644" y="f561"/>
                  </a:cubicBezTo>
                  <a:cubicBezTo>
                    <a:pt x="f647" y="f561"/>
                    <a:pt x="f648" y="f641"/>
                    <a:pt x="f648" y="f611"/>
                  </a:cubicBezTo>
                  <a:cubicBezTo>
                    <a:pt x="f648" y="f640"/>
                    <a:pt x="f647" y="f638"/>
                    <a:pt x="f644" y="f638"/>
                  </a:cubicBezTo>
                  <a:close/>
                  <a:moveTo>
                    <a:pt x="f649" y="f638"/>
                  </a:moveTo>
                  <a:cubicBezTo>
                    <a:pt x="f650" y="f638"/>
                    <a:pt x="f651" y="f640"/>
                    <a:pt x="f651" y="f611"/>
                  </a:cubicBezTo>
                  <a:cubicBezTo>
                    <a:pt x="f651" y="f641"/>
                    <a:pt x="f650" y="f561"/>
                    <a:pt x="f649" y="f561"/>
                  </a:cubicBezTo>
                  <a:cubicBezTo>
                    <a:pt x="f652" y="f561"/>
                    <a:pt x="f653" y="f641"/>
                    <a:pt x="f653" y="f611"/>
                  </a:cubicBezTo>
                  <a:cubicBezTo>
                    <a:pt x="f653" y="f640"/>
                    <a:pt x="f652" y="f638"/>
                    <a:pt x="f649" y="f638"/>
                  </a:cubicBezTo>
                  <a:close/>
                  <a:moveTo>
                    <a:pt x="f654" y="f655"/>
                  </a:moveTo>
                  <a:cubicBezTo>
                    <a:pt x="f656" y="f655"/>
                    <a:pt x="f657" y="f658"/>
                    <a:pt x="f657" y="f616"/>
                  </a:cubicBezTo>
                  <a:cubicBezTo>
                    <a:pt x="f657" y="f659"/>
                    <a:pt x="f656" y="f585"/>
                    <a:pt x="f654" y="f585"/>
                  </a:cubicBezTo>
                  <a:cubicBezTo>
                    <a:pt x="f660" y="f585"/>
                    <a:pt x="f661" y="f659"/>
                    <a:pt x="f661" y="f616"/>
                  </a:cubicBezTo>
                  <a:cubicBezTo>
                    <a:pt x="f661" y="f658"/>
                    <a:pt x="f660" y="f655"/>
                    <a:pt x="f654" y="f655"/>
                  </a:cubicBezTo>
                  <a:close/>
                  <a:moveTo>
                    <a:pt x="f48" y="f655"/>
                  </a:moveTo>
                  <a:cubicBezTo>
                    <a:pt x="f662" y="f655"/>
                    <a:pt x="f663" y="f658"/>
                    <a:pt x="f663" y="f616"/>
                  </a:cubicBezTo>
                  <a:cubicBezTo>
                    <a:pt x="f663" y="f659"/>
                    <a:pt x="f662" y="f585"/>
                    <a:pt x="f48" y="f585"/>
                  </a:cubicBezTo>
                  <a:cubicBezTo>
                    <a:pt x="f664" y="f585"/>
                    <a:pt x="f665" y="f659"/>
                    <a:pt x="f665" y="f616"/>
                  </a:cubicBezTo>
                  <a:cubicBezTo>
                    <a:pt x="f665" y="f658"/>
                    <a:pt x="f664" y="f655"/>
                    <a:pt x="f48" y="f655"/>
                  </a:cubicBezTo>
                  <a:close/>
                  <a:moveTo>
                    <a:pt x="f666" y="f655"/>
                  </a:moveTo>
                  <a:cubicBezTo>
                    <a:pt x="f667" y="f655"/>
                    <a:pt x="f668" y="f658"/>
                    <a:pt x="f668" y="f616"/>
                  </a:cubicBezTo>
                  <a:cubicBezTo>
                    <a:pt x="f668" y="f659"/>
                    <a:pt x="f667" y="f585"/>
                    <a:pt x="f666" y="f585"/>
                  </a:cubicBezTo>
                  <a:cubicBezTo>
                    <a:pt x="f669" y="f585"/>
                    <a:pt x="f670" y="f659"/>
                    <a:pt x="f670" y="f616"/>
                  </a:cubicBezTo>
                  <a:cubicBezTo>
                    <a:pt x="f670" y="f658"/>
                    <a:pt x="f669" y="f655"/>
                    <a:pt x="f666" y="f655"/>
                  </a:cubicBezTo>
                  <a:close/>
                  <a:moveTo>
                    <a:pt x="f671" y="f655"/>
                  </a:moveTo>
                  <a:cubicBezTo>
                    <a:pt x="f672" y="f655"/>
                    <a:pt x="f673" y="f658"/>
                    <a:pt x="f673" y="f616"/>
                  </a:cubicBezTo>
                  <a:cubicBezTo>
                    <a:pt x="f673" y="f659"/>
                    <a:pt x="f672" y="f585"/>
                    <a:pt x="f671" y="f585"/>
                  </a:cubicBezTo>
                  <a:cubicBezTo>
                    <a:pt x="f674" y="f585"/>
                    <a:pt x="f474" y="f659"/>
                    <a:pt x="f474" y="f616"/>
                  </a:cubicBezTo>
                  <a:cubicBezTo>
                    <a:pt x="f474" y="f658"/>
                    <a:pt x="f674" y="f655"/>
                    <a:pt x="f671" y="f655"/>
                  </a:cubicBezTo>
                  <a:close/>
                  <a:moveTo>
                    <a:pt x="f675" y="f655"/>
                  </a:moveTo>
                  <a:cubicBezTo>
                    <a:pt x="f676" y="f655"/>
                    <a:pt x="f677" y="f658"/>
                    <a:pt x="f677" y="f616"/>
                  </a:cubicBezTo>
                  <a:cubicBezTo>
                    <a:pt x="f677" y="f659"/>
                    <a:pt x="f676" y="f585"/>
                    <a:pt x="f675" y="f585"/>
                  </a:cubicBezTo>
                  <a:cubicBezTo>
                    <a:pt x="f678" y="f585"/>
                    <a:pt x="f679" y="f659"/>
                    <a:pt x="f679" y="f616"/>
                  </a:cubicBezTo>
                  <a:cubicBezTo>
                    <a:pt x="f679" y="f658"/>
                    <a:pt x="f678" y="f655"/>
                    <a:pt x="f675" y="f655"/>
                  </a:cubicBezTo>
                  <a:close/>
                  <a:moveTo>
                    <a:pt x="f680" y="f681"/>
                  </a:moveTo>
                  <a:cubicBezTo>
                    <a:pt x="f682" y="f681"/>
                    <a:pt x="f683" y="f684"/>
                    <a:pt x="f683" y="f685"/>
                  </a:cubicBezTo>
                  <a:cubicBezTo>
                    <a:pt x="f683" y="f686"/>
                    <a:pt x="f682" y="f687"/>
                    <a:pt x="f680" y="f687"/>
                  </a:cubicBezTo>
                  <a:cubicBezTo>
                    <a:pt x="f688" y="f687"/>
                    <a:pt x="f689" y="f686"/>
                    <a:pt x="f689" y="f685"/>
                  </a:cubicBezTo>
                  <a:cubicBezTo>
                    <a:pt x="f689" y="f684"/>
                    <a:pt x="f688" y="f681"/>
                    <a:pt x="f680" y="f681"/>
                  </a:cubicBezTo>
                  <a:close/>
                  <a:moveTo>
                    <a:pt x="f690" y="f681"/>
                  </a:moveTo>
                  <a:cubicBezTo>
                    <a:pt x="f691" y="f681"/>
                    <a:pt x="f692" y="f684"/>
                    <a:pt x="f692" y="f685"/>
                  </a:cubicBezTo>
                  <a:cubicBezTo>
                    <a:pt x="f692" y="f686"/>
                    <a:pt x="f691" y="f687"/>
                    <a:pt x="f690" y="f687"/>
                  </a:cubicBezTo>
                  <a:cubicBezTo>
                    <a:pt x="f693" y="f687"/>
                    <a:pt x="f694" y="f686"/>
                    <a:pt x="f694" y="f685"/>
                  </a:cubicBezTo>
                  <a:cubicBezTo>
                    <a:pt x="f694" y="f684"/>
                    <a:pt x="f693" y="f681"/>
                    <a:pt x="f690" y="f681"/>
                  </a:cubicBezTo>
                  <a:close/>
                  <a:moveTo>
                    <a:pt x="f695" y="f681"/>
                  </a:moveTo>
                  <a:cubicBezTo>
                    <a:pt x="f696" y="f681"/>
                    <a:pt x="f697" y="f684"/>
                    <a:pt x="f697" y="f685"/>
                  </a:cubicBezTo>
                  <a:cubicBezTo>
                    <a:pt x="f697" y="f686"/>
                    <a:pt x="f696" y="f687"/>
                    <a:pt x="f695" y="f687"/>
                  </a:cubicBezTo>
                  <a:cubicBezTo>
                    <a:pt x="f698" y="f687"/>
                    <a:pt x="f699" y="f686"/>
                    <a:pt x="f699" y="f685"/>
                  </a:cubicBezTo>
                  <a:cubicBezTo>
                    <a:pt x="f699" y="f684"/>
                    <a:pt x="f698" y="f681"/>
                    <a:pt x="f695" y="f681"/>
                  </a:cubicBezTo>
                  <a:close/>
                  <a:moveTo>
                    <a:pt x="f700" y="f681"/>
                  </a:moveTo>
                  <a:cubicBezTo>
                    <a:pt x="f701" y="f681"/>
                    <a:pt x="f702" y="f684"/>
                    <a:pt x="f702" y="f685"/>
                  </a:cubicBezTo>
                  <a:cubicBezTo>
                    <a:pt x="f702" y="f686"/>
                    <a:pt x="f701" y="f687"/>
                    <a:pt x="f700" y="f687"/>
                  </a:cubicBezTo>
                  <a:cubicBezTo>
                    <a:pt x="f703" y="f687"/>
                    <a:pt x="f704" y="f686"/>
                    <a:pt x="f704" y="f685"/>
                  </a:cubicBezTo>
                  <a:cubicBezTo>
                    <a:pt x="f704" y="f684"/>
                    <a:pt x="f703" y="f681"/>
                    <a:pt x="f700" y="f681"/>
                  </a:cubicBezTo>
                  <a:close/>
                  <a:moveTo>
                    <a:pt x="f487" y="f681"/>
                  </a:moveTo>
                  <a:cubicBezTo>
                    <a:pt x="f705" y="f681"/>
                    <a:pt x="f193" y="f684"/>
                    <a:pt x="f193" y="f685"/>
                  </a:cubicBezTo>
                  <a:cubicBezTo>
                    <a:pt x="f193" y="f686"/>
                    <a:pt x="f705" y="f687"/>
                    <a:pt x="f487" y="f687"/>
                  </a:cubicBezTo>
                  <a:cubicBezTo>
                    <a:pt x="f706" y="f687"/>
                    <a:pt x="f485" y="f686"/>
                    <a:pt x="f485" y="f685"/>
                  </a:cubicBezTo>
                  <a:cubicBezTo>
                    <a:pt x="f485" y="f684"/>
                    <a:pt x="f706" y="f681"/>
                    <a:pt x="f487" y="f681"/>
                  </a:cubicBezTo>
                  <a:close/>
                  <a:moveTo>
                    <a:pt x="f707" y="f708"/>
                  </a:moveTo>
                  <a:cubicBezTo>
                    <a:pt x="f709" y="f708"/>
                    <a:pt x="f710" y="f711"/>
                    <a:pt x="f710" y="f655"/>
                  </a:cubicBezTo>
                  <a:cubicBezTo>
                    <a:pt x="f710" y="f712"/>
                    <a:pt x="f709" y="f713"/>
                    <a:pt x="f707" y="f713"/>
                  </a:cubicBezTo>
                  <a:cubicBezTo>
                    <a:pt x="f714" y="f713"/>
                    <a:pt x="f715" y="f712"/>
                    <a:pt x="f715" y="f655"/>
                  </a:cubicBezTo>
                  <a:cubicBezTo>
                    <a:pt x="f715" y="f711"/>
                    <a:pt x="f714" y="f708"/>
                    <a:pt x="f707" y="f708"/>
                  </a:cubicBezTo>
                  <a:close/>
                  <a:moveTo>
                    <a:pt x="f716" y="f708"/>
                  </a:moveTo>
                  <a:cubicBezTo>
                    <a:pt x="f717" y="f708"/>
                    <a:pt x="f718" y="f711"/>
                    <a:pt x="f718" y="f655"/>
                  </a:cubicBezTo>
                  <a:cubicBezTo>
                    <a:pt x="f718" y="f712"/>
                    <a:pt x="f717" y="f713"/>
                    <a:pt x="f716" y="f713"/>
                  </a:cubicBezTo>
                  <a:cubicBezTo>
                    <a:pt x="f719" y="f713"/>
                    <a:pt x="f250" y="f712"/>
                    <a:pt x="f250" y="f655"/>
                  </a:cubicBezTo>
                  <a:cubicBezTo>
                    <a:pt x="f250" y="f711"/>
                    <a:pt x="f719" y="f708"/>
                    <a:pt x="f716" y="f708"/>
                  </a:cubicBezTo>
                  <a:close/>
                  <a:moveTo>
                    <a:pt x="f520" y="f720"/>
                  </a:moveTo>
                  <a:cubicBezTo>
                    <a:pt x="f521" y="f720"/>
                    <a:pt x="f522" y="f721"/>
                    <a:pt x="f522" y="f722"/>
                  </a:cubicBezTo>
                  <a:cubicBezTo>
                    <a:pt x="f522" y="f723"/>
                    <a:pt x="f521" y="f638"/>
                    <a:pt x="f520" y="f638"/>
                  </a:cubicBezTo>
                  <a:cubicBezTo>
                    <a:pt x="f523" y="f638"/>
                    <a:pt x="f524" y="f723"/>
                    <a:pt x="f524" y="f722"/>
                  </a:cubicBezTo>
                  <a:cubicBezTo>
                    <a:pt x="f524" y="f721"/>
                    <a:pt x="f523" y="f720"/>
                    <a:pt x="f520" y="f720"/>
                  </a:cubicBezTo>
                  <a:close/>
                  <a:moveTo>
                    <a:pt x="f724" y="f720"/>
                  </a:moveTo>
                  <a:cubicBezTo>
                    <a:pt x="f725" y="f720"/>
                    <a:pt x="f726" y="f721"/>
                    <a:pt x="f726" y="f722"/>
                  </a:cubicBezTo>
                  <a:cubicBezTo>
                    <a:pt x="f726" y="f723"/>
                    <a:pt x="f725" y="f638"/>
                    <a:pt x="f724" y="f638"/>
                  </a:cubicBezTo>
                  <a:cubicBezTo>
                    <a:pt x="f727" y="f638"/>
                    <a:pt x="f728" y="f723"/>
                    <a:pt x="f728" y="f722"/>
                  </a:cubicBezTo>
                  <a:cubicBezTo>
                    <a:pt x="f728" y="f721"/>
                    <a:pt x="f727" y="f720"/>
                    <a:pt x="f724" y="f720"/>
                  </a:cubicBezTo>
                  <a:close/>
                  <a:moveTo>
                    <a:pt x="f729" y="f730"/>
                  </a:moveTo>
                  <a:cubicBezTo>
                    <a:pt x="f731" y="f730"/>
                    <a:pt x="f732" y="f733"/>
                    <a:pt x="f732" y="f734"/>
                  </a:cubicBezTo>
                  <a:cubicBezTo>
                    <a:pt x="f732" y="f735"/>
                    <a:pt x="f731" y="f655"/>
                    <a:pt x="f729" y="f655"/>
                  </a:cubicBezTo>
                  <a:cubicBezTo>
                    <a:pt x="f736" y="f655"/>
                    <a:pt x="f737" y="f735"/>
                    <a:pt x="f737" y="f734"/>
                  </a:cubicBezTo>
                  <a:cubicBezTo>
                    <a:pt x="f737" y="f733"/>
                    <a:pt x="f736" y="f730"/>
                    <a:pt x="f729" y="f730"/>
                  </a:cubicBezTo>
                  <a:close/>
                  <a:moveTo>
                    <a:pt x="f738" y="f730"/>
                  </a:moveTo>
                  <a:cubicBezTo>
                    <a:pt x="f739" y="f730"/>
                    <a:pt x="f740" y="f733"/>
                    <a:pt x="f740" y="f734"/>
                  </a:cubicBezTo>
                  <a:cubicBezTo>
                    <a:pt x="f740" y="f735"/>
                    <a:pt x="f739" y="f655"/>
                    <a:pt x="f738" y="f655"/>
                  </a:cubicBezTo>
                  <a:cubicBezTo>
                    <a:pt x="f741" y="f655"/>
                    <a:pt x="f742" y="f735"/>
                    <a:pt x="f742" y="f734"/>
                  </a:cubicBezTo>
                  <a:cubicBezTo>
                    <a:pt x="f742" y="f733"/>
                    <a:pt x="f741" y="f730"/>
                    <a:pt x="f738" y="f730"/>
                  </a:cubicBezTo>
                  <a:close/>
                  <a:moveTo>
                    <a:pt x="f743" y="f730"/>
                  </a:moveTo>
                  <a:cubicBezTo>
                    <a:pt x="f744" y="f730"/>
                    <a:pt x="f745" y="f733"/>
                    <a:pt x="f745" y="f734"/>
                  </a:cubicBezTo>
                  <a:cubicBezTo>
                    <a:pt x="f745" y="f735"/>
                    <a:pt x="f744" y="f655"/>
                    <a:pt x="f743" y="f655"/>
                  </a:cubicBezTo>
                  <a:cubicBezTo>
                    <a:pt x="f746" y="f655"/>
                    <a:pt x="f747" y="f735"/>
                    <a:pt x="f747" y="f734"/>
                  </a:cubicBezTo>
                  <a:cubicBezTo>
                    <a:pt x="f747" y="f733"/>
                    <a:pt x="f746" y="f730"/>
                    <a:pt x="f743" y="f730"/>
                  </a:cubicBezTo>
                  <a:close/>
                  <a:moveTo>
                    <a:pt x="f748" y="f749"/>
                  </a:moveTo>
                  <a:cubicBezTo>
                    <a:pt x="f750" y="f749"/>
                    <a:pt x="f751" y="f752"/>
                    <a:pt x="f751" y="f720"/>
                  </a:cubicBezTo>
                  <a:cubicBezTo>
                    <a:pt x="f751" y="f753"/>
                    <a:pt x="f750" y="f681"/>
                    <a:pt x="f748" y="f681"/>
                  </a:cubicBezTo>
                  <a:cubicBezTo>
                    <a:pt x="f754" y="f681"/>
                    <a:pt x="f755" y="f753"/>
                    <a:pt x="f755" y="f720"/>
                  </a:cubicBezTo>
                  <a:cubicBezTo>
                    <a:pt x="f755" y="f752"/>
                    <a:pt x="f754" y="f749"/>
                    <a:pt x="f748" y="f749"/>
                  </a:cubicBezTo>
                  <a:close/>
                  <a:moveTo>
                    <a:pt x="f756" y="f757"/>
                  </a:moveTo>
                  <a:cubicBezTo>
                    <a:pt x="f758" y="f757"/>
                    <a:pt x="f759" y="f760"/>
                    <a:pt x="f759" y="f730"/>
                  </a:cubicBezTo>
                  <a:cubicBezTo>
                    <a:pt x="f759" y="f761"/>
                    <a:pt x="f758" y="f708"/>
                    <a:pt x="f756" y="f708"/>
                  </a:cubicBezTo>
                  <a:cubicBezTo>
                    <a:pt x="f762" y="f708"/>
                    <a:pt x="f763" y="f761"/>
                    <a:pt x="f763" y="f730"/>
                  </a:cubicBezTo>
                  <a:cubicBezTo>
                    <a:pt x="f763" y="f760"/>
                    <a:pt x="f762" y="f757"/>
                    <a:pt x="f756" y="f757"/>
                  </a:cubicBezTo>
                  <a:close/>
                  <a:moveTo>
                    <a:pt x="f764" y="f757"/>
                  </a:moveTo>
                  <a:cubicBezTo>
                    <a:pt x="f765" y="f757"/>
                    <a:pt x="f766" y="f760"/>
                    <a:pt x="f766" y="f730"/>
                  </a:cubicBezTo>
                  <a:cubicBezTo>
                    <a:pt x="f766" y="f761"/>
                    <a:pt x="f765" y="f708"/>
                    <a:pt x="f764" y="f708"/>
                  </a:cubicBezTo>
                  <a:cubicBezTo>
                    <a:pt x="f767" y="f708"/>
                    <a:pt x="f768" y="f761"/>
                    <a:pt x="f768" y="f730"/>
                  </a:cubicBezTo>
                  <a:cubicBezTo>
                    <a:pt x="f768" y="f760"/>
                    <a:pt x="f767" y="f757"/>
                    <a:pt x="f764" y="f757"/>
                  </a:cubicBezTo>
                  <a:close/>
                  <a:moveTo>
                    <a:pt x="f769" y="f770"/>
                  </a:moveTo>
                  <a:cubicBezTo>
                    <a:pt x="f771" y="f770"/>
                    <a:pt x="f772" y="f773"/>
                    <a:pt x="f772" y="f774"/>
                  </a:cubicBezTo>
                  <a:cubicBezTo>
                    <a:pt x="f772" y="f775"/>
                    <a:pt x="f771" y="f776"/>
                    <a:pt x="f769" y="f776"/>
                  </a:cubicBezTo>
                  <a:cubicBezTo>
                    <a:pt x="f777" y="f776"/>
                    <a:pt x="f778" y="f775"/>
                    <a:pt x="f778" y="f774"/>
                  </a:cubicBezTo>
                  <a:cubicBezTo>
                    <a:pt x="f778" y="f773"/>
                    <a:pt x="f777" y="f770"/>
                    <a:pt x="f769" y="f770"/>
                  </a:cubicBezTo>
                  <a:close/>
                  <a:moveTo>
                    <a:pt x="f779" y="f780"/>
                  </a:moveTo>
                  <a:cubicBezTo>
                    <a:pt x="f781" y="f780"/>
                    <a:pt x="f782" y="f783"/>
                    <a:pt x="f782" y="f784"/>
                  </a:cubicBezTo>
                  <a:cubicBezTo>
                    <a:pt x="f782" y="f785"/>
                    <a:pt x="f781" y="f720"/>
                    <a:pt x="f779" y="f720"/>
                  </a:cubicBezTo>
                  <a:cubicBezTo>
                    <a:pt x="f786" y="f720"/>
                    <a:pt x="f787" y="f785"/>
                    <a:pt x="f787" y="f784"/>
                  </a:cubicBezTo>
                  <a:cubicBezTo>
                    <a:pt x="f787" y="f783"/>
                    <a:pt x="f786" y="f780"/>
                    <a:pt x="f779" y="f780"/>
                  </a:cubicBezTo>
                  <a:close/>
                  <a:moveTo>
                    <a:pt x="f788" y="f780"/>
                  </a:moveTo>
                  <a:cubicBezTo>
                    <a:pt x="f789" y="f780"/>
                    <a:pt x="f790" y="f783"/>
                    <a:pt x="f790" y="f784"/>
                  </a:cubicBezTo>
                  <a:cubicBezTo>
                    <a:pt x="f790" y="f785"/>
                    <a:pt x="f789" y="f720"/>
                    <a:pt x="f788" y="f720"/>
                  </a:cubicBezTo>
                  <a:cubicBezTo>
                    <a:pt x="f791" y="f720"/>
                    <a:pt x="f792" y="f785"/>
                    <a:pt x="f792" y="f784"/>
                  </a:cubicBezTo>
                  <a:cubicBezTo>
                    <a:pt x="f792" y="f783"/>
                    <a:pt x="f791" y="f780"/>
                    <a:pt x="f788" y="f780"/>
                  </a:cubicBezTo>
                  <a:close/>
                  <a:moveTo>
                    <a:pt x="f793" y="f794"/>
                  </a:moveTo>
                  <a:cubicBezTo>
                    <a:pt x="f795" y="f794"/>
                    <a:pt x="f796" y="f797"/>
                    <a:pt x="f796" y="f757"/>
                  </a:cubicBezTo>
                  <a:cubicBezTo>
                    <a:pt x="f796" y="f798"/>
                    <a:pt x="f795" y="f730"/>
                    <a:pt x="f793" y="f730"/>
                  </a:cubicBezTo>
                  <a:cubicBezTo>
                    <a:pt x="f799" y="f730"/>
                    <a:pt x="f800" y="f798"/>
                    <a:pt x="f800" y="f757"/>
                  </a:cubicBezTo>
                  <a:cubicBezTo>
                    <a:pt x="f800" y="f797"/>
                    <a:pt x="f799" y="f794"/>
                    <a:pt x="f793" y="f794"/>
                  </a:cubicBezTo>
                  <a:close/>
                  <a:moveTo>
                    <a:pt x="f801" y="f794"/>
                  </a:moveTo>
                  <a:cubicBezTo>
                    <a:pt x="f802" y="f794"/>
                    <a:pt x="f803" y="f797"/>
                    <a:pt x="f803" y="f757"/>
                  </a:cubicBezTo>
                  <a:cubicBezTo>
                    <a:pt x="f803" y="f798"/>
                    <a:pt x="f802" y="f730"/>
                    <a:pt x="f801" y="f730"/>
                  </a:cubicBezTo>
                  <a:cubicBezTo>
                    <a:pt x="f804" y="f730"/>
                    <a:pt x="f154" y="f798"/>
                    <a:pt x="f154" y="f757"/>
                  </a:cubicBezTo>
                  <a:cubicBezTo>
                    <a:pt x="f154" y="f797"/>
                    <a:pt x="f804" y="f794"/>
                    <a:pt x="f801" y="f794"/>
                  </a:cubicBezTo>
                  <a:close/>
                  <a:moveTo>
                    <a:pt x="f805" y="f794"/>
                  </a:moveTo>
                  <a:cubicBezTo>
                    <a:pt x="f806" y="f794"/>
                    <a:pt x="f807" y="f797"/>
                    <a:pt x="f807" y="f757"/>
                  </a:cubicBezTo>
                  <a:cubicBezTo>
                    <a:pt x="f807" y="f798"/>
                    <a:pt x="f806" y="f730"/>
                    <a:pt x="f805" y="f730"/>
                  </a:cubicBezTo>
                  <a:cubicBezTo>
                    <a:pt x="f808" y="f730"/>
                    <a:pt x="f809" y="f798"/>
                    <a:pt x="f809" y="f757"/>
                  </a:cubicBezTo>
                  <a:cubicBezTo>
                    <a:pt x="f809" y="f797"/>
                    <a:pt x="f808" y="f794"/>
                    <a:pt x="f805" y="f794"/>
                  </a:cubicBezTo>
                  <a:close/>
                  <a:moveTo>
                    <a:pt x="f810" y="f794"/>
                  </a:moveTo>
                  <a:cubicBezTo>
                    <a:pt x="f811" y="f794"/>
                    <a:pt x="f812" y="f797"/>
                    <a:pt x="f812" y="f757"/>
                  </a:cubicBezTo>
                  <a:cubicBezTo>
                    <a:pt x="f812" y="f798"/>
                    <a:pt x="f811" y="f730"/>
                    <a:pt x="f810" y="f730"/>
                  </a:cubicBezTo>
                  <a:cubicBezTo>
                    <a:pt x="f813" y="f730"/>
                    <a:pt x="f426" y="f798"/>
                    <a:pt x="f426" y="f757"/>
                  </a:cubicBezTo>
                  <a:cubicBezTo>
                    <a:pt x="f426" y="f797"/>
                    <a:pt x="f813" y="f794"/>
                    <a:pt x="f810" y="f794"/>
                  </a:cubicBezTo>
                  <a:close/>
                  <a:moveTo>
                    <a:pt x="f219" y="f814"/>
                  </a:moveTo>
                  <a:cubicBezTo>
                    <a:pt x="f815" y="f814"/>
                    <a:pt x="f816" y="f817"/>
                    <a:pt x="f816" y="f818"/>
                  </a:cubicBezTo>
                  <a:cubicBezTo>
                    <a:pt x="f816" y="f819"/>
                    <a:pt x="f815" y="f774"/>
                    <a:pt x="f219" y="f774"/>
                  </a:cubicBezTo>
                  <a:cubicBezTo>
                    <a:pt x="f820" y="f774"/>
                    <a:pt x="f821" y="f819"/>
                    <a:pt x="f821" y="f818"/>
                  </a:cubicBezTo>
                  <a:cubicBezTo>
                    <a:pt x="f821" y="f817"/>
                    <a:pt x="f820" y="f814"/>
                    <a:pt x="f219" y="f814"/>
                  </a:cubicBezTo>
                  <a:close/>
                  <a:moveTo>
                    <a:pt x="f822" y="f823"/>
                  </a:moveTo>
                  <a:cubicBezTo>
                    <a:pt x="f824" y="f823"/>
                    <a:pt x="f825" y="f826"/>
                    <a:pt x="f825" y="f794"/>
                  </a:cubicBezTo>
                  <a:cubicBezTo>
                    <a:pt x="f825" y="f827"/>
                    <a:pt x="f824" y="f757"/>
                    <a:pt x="f822" y="f757"/>
                  </a:cubicBezTo>
                  <a:cubicBezTo>
                    <a:pt x="f828" y="f757"/>
                    <a:pt x="f829" y="f827"/>
                    <a:pt x="f829" y="f794"/>
                  </a:cubicBezTo>
                  <a:cubicBezTo>
                    <a:pt x="f829" y="f826"/>
                    <a:pt x="f828" y="f823"/>
                    <a:pt x="f822" y="f823"/>
                  </a:cubicBezTo>
                  <a:close/>
                  <a:moveTo>
                    <a:pt x="f830" y="f831"/>
                  </a:moveTo>
                  <a:cubicBezTo>
                    <a:pt x="f832" y="f831"/>
                    <a:pt x="f833" y="f834"/>
                    <a:pt x="f833" y="f814"/>
                  </a:cubicBezTo>
                  <a:cubicBezTo>
                    <a:pt x="f833" y="f835"/>
                    <a:pt x="f832" y="f770"/>
                    <a:pt x="f830" y="f770"/>
                  </a:cubicBezTo>
                  <a:cubicBezTo>
                    <a:pt x="f836" y="f770"/>
                    <a:pt x="f837" y="f835"/>
                    <a:pt x="f837" y="f814"/>
                  </a:cubicBezTo>
                  <a:cubicBezTo>
                    <a:pt x="f837" y="f834"/>
                    <a:pt x="f836" y="f831"/>
                    <a:pt x="f830" y="f831"/>
                  </a:cubicBezTo>
                  <a:close/>
                  <a:moveTo>
                    <a:pt x="f838" y="f831"/>
                  </a:moveTo>
                  <a:cubicBezTo>
                    <a:pt x="f839" y="f831"/>
                    <a:pt x="f840" y="f834"/>
                    <a:pt x="f840" y="f814"/>
                  </a:cubicBezTo>
                  <a:cubicBezTo>
                    <a:pt x="f840" y="f835"/>
                    <a:pt x="f839" y="f770"/>
                    <a:pt x="f838" y="f770"/>
                  </a:cubicBezTo>
                  <a:cubicBezTo>
                    <a:pt x="f841" y="f770"/>
                    <a:pt x="f842" y="f835"/>
                    <a:pt x="f842" y="f814"/>
                  </a:cubicBezTo>
                  <a:cubicBezTo>
                    <a:pt x="f842" y="f834"/>
                    <a:pt x="f841" y="f831"/>
                    <a:pt x="f838" y="f831"/>
                  </a:cubicBezTo>
                  <a:close/>
                  <a:moveTo>
                    <a:pt x="f132" y="f843"/>
                  </a:moveTo>
                  <a:cubicBezTo>
                    <a:pt x="f844" y="f843"/>
                    <a:pt x="f845" y="f846"/>
                    <a:pt x="f845" y="f847"/>
                  </a:cubicBezTo>
                  <a:cubicBezTo>
                    <a:pt x="f845" y="f848"/>
                    <a:pt x="f844" y="f849"/>
                    <a:pt x="f132" y="f849"/>
                  </a:cubicBezTo>
                  <a:cubicBezTo>
                    <a:pt x="f850" y="f849"/>
                    <a:pt x="f851" y="f848"/>
                    <a:pt x="f851" y="f847"/>
                  </a:cubicBezTo>
                  <a:cubicBezTo>
                    <a:pt x="f851" y="f846"/>
                    <a:pt x="f850" y="f843"/>
                    <a:pt x="f132" y="f843"/>
                  </a:cubicBezTo>
                  <a:close/>
                  <a:moveTo>
                    <a:pt x="f852" y="f843"/>
                  </a:moveTo>
                  <a:cubicBezTo>
                    <a:pt x="f853" y="f843"/>
                    <a:pt x="f26" y="f846"/>
                    <a:pt x="f26" y="f847"/>
                  </a:cubicBezTo>
                  <a:cubicBezTo>
                    <a:pt x="f26" y="f848"/>
                    <a:pt x="f853" y="f849"/>
                    <a:pt x="f852" y="f849"/>
                  </a:cubicBezTo>
                  <a:cubicBezTo>
                    <a:pt x="f854" y="f849"/>
                    <a:pt x="f422" y="f848"/>
                    <a:pt x="f422" y="f847"/>
                  </a:cubicBezTo>
                  <a:cubicBezTo>
                    <a:pt x="f422" y="f846"/>
                    <a:pt x="f854" y="f843"/>
                    <a:pt x="f852" y="f843"/>
                  </a:cubicBezTo>
                  <a:close/>
                  <a:moveTo>
                    <a:pt x="f855" y="f843"/>
                  </a:moveTo>
                  <a:cubicBezTo>
                    <a:pt x="f856" y="f843"/>
                    <a:pt x="f857" y="f846"/>
                    <a:pt x="f857" y="f847"/>
                  </a:cubicBezTo>
                  <a:cubicBezTo>
                    <a:pt x="f857" y="f848"/>
                    <a:pt x="f856" y="f849"/>
                    <a:pt x="f855" y="f849"/>
                  </a:cubicBezTo>
                  <a:cubicBezTo>
                    <a:pt x="f858" y="f849"/>
                    <a:pt x="f859" y="f848"/>
                    <a:pt x="f859" y="f847"/>
                  </a:cubicBezTo>
                  <a:cubicBezTo>
                    <a:pt x="f859" y="f846"/>
                    <a:pt x="f858" y="f843"/>
                    <a:pt x="f855" y="f843"/>
                  </a:cubicBezTo>
                  <a:close/>
                  <a:moveTo>
                    <a:pt x="f860" y="f843"/>
                  </a:moveTo>
                  <a:cubicBezTo>
                    <a:pt x="f861" y="f843"/>
                    <a:pt x="f862" y="f846"/>
                    <a:pt x="f862" y="f847"/>
                  </a:cubicBezTo>
                  <a:cubicBezTo>
                    <a:pt x="f862" y="f848"/>
                    <a:pt x="f861" y="f849"/>
                    <a:pt x="f860" y="f849"/>
                  </a:cubicBezTo>
                  <a:cubicBezTo>
                    <a:pt x="f863" y="f849"/>
                    <a:pt x="f440" y="f848"/>
                    <a:pt x="f440" y="f847"/>
                  </a:cubicBezTo>
                  <a:cubicBezTo>
                    <a:pt x="f440" y="f846"/>
                    <a:pt x="f863" y="f843"/>
                    <a:pt x="f860" y="f843"/>
                  </a:cubicBezTo>
                  <a:close/>
                  <a:moveTo>
                    <a:pt x="f864" y="f865"/>
                  </a:moveTo>
                  <a:cubicBezTo>
                    <a:pt x="f866" y="f865"/>
                    <a:pt x="f867" y="f868"/>
                    <a:pt x="f867" y="f823"/>
                  </a:cubicBezTo>
                  <a:cubicBezTo>
                    <a:pt x="f867" y="f869"/>
                    <a:pt x="f866" y="f870"/>
                    <a:pt x="f864" y="f870"/>
                  </a:cubicBezTo>
                  <a:cubicBezTo>
                    <a:pt x="f871" y="f870"/>
                    <a:pt x="f872" y="f869"/>
                    <a:pt x="f872" y="f823"/>
                  </a:cubicBezTo>
                  <a:cubicBezTo>
                    <a:pt x="f872" y="f868"/>
                    <a:pt x="f871" y="f865"/>
                    <a:pt x="f864" y="f865"/>
                  </a:cubicBezTo>
                  <a:close/>
                  <a:moveTo>
                    <a:pt x="f873" y="f865"/>
                  </a:moveTo>
                  <a:cubicBezTo>
                    <a:pt x="f874" y="f865"/>
                    <a:pt x="f875" y="f868"/>
                    <a:pt x="f875" y="f823"/>
                  </a:cubicBezTo>
                  <a:cubicBezTo>
                    <a:pt x="f875" y="f869"/>
                    <a:pt x="f874" y="f870"/>
                    <a:pt x="f873" y="f870"/>
                  </a:cubicBezTo>
                  <a:cubicBezTo>
                    <a:pt x="f876" y="f870"/>
                    <a:pt x="f877" y="f869"/>
                    <a:pt x="f877" y="f823"/>
                  </a:cubicBezTo>
                  <a:cubicBezTo>
                    <a:pt x="f877" y="f868"/>
                    <a:pt x="f876" y="f865"/>
                    <a:pt x="f873" y="f865"/>
                  </a:cubicBezTo>
                  <a:close/>
                  <a:moveTo>
                    <a:pt x="f878" y="f865"/>
                  </a:moveTo>
                  <a:cubicBezTo>
                    <a:pt x="f879" y="f865"/>
                    <a:pt x="f880" y="f868"/>
                    <a:pt x="f880" y="f823"/>
                  </a:cubicBezTo>
                  <a:cubicBezTo>
                    <a:pt x="f880" y="f869"/>
                    <a:pt x="f879" y="f870"/>
                    <a:pt x="f878" y="f870"/>
                  </a:cubicBezTo>
                  <a:cubicBezTo>
                    <a:pt x="f881" y="f870"/>
                    <a:pt x="f626" y="f869"/>
                    <a:pt x="f626" y="f823"/>
                  </a:cubicBezTo>
                  <a:cubicBezTo>
                    <a:pt x="f626" y="f868"/>
                    <a:pt x="f881" y="f865"/>
                    <a:pt x="f878" y="f865"/>
                  </a:cubicBezTo>
                  <a:close/>
                  <a:moveTo>
                    <a:pt x="f882" y="f883"/>
                  </a:moveTo>
                  <a:cubicBezTo>
                    <a:pt x="f884" y="f883"/>
                    <a:pt x="f700" y="f885"/>
                    <a:pt x="f700" y="f886"/>
                  </a:cubicBezTo>
                  <a:cubicBezTo>
                    <a:pt x="f700" y="f887"/>
                    <a:pt x="f884" y="f814"/>
                    <a:pt x="f882" y="f814"/>
                  </a:cubicBezTo>
                  <a:cubicBezTo>
                    <a:pt x="f888" y="f814"/>
                    <a:pt x="f889" y="f887"/>
                    <a:pt x="f889" y="f886"/>
                  </a:cubicBezTo>
                  <a:cubicBezTo>
                    <a:pt x="f889" y="f885"/>
                    <a:pt x="f888" y="f883"/>
                    <a:pt x="f882" y="f883"/>
                  </a:cubicBezTo>
                  <a:close/>
                  <a:moveTo>
                    <a:pt x="f890" y="f883"/>
                  </a:moveTo>
                  <a:cubicBezTo>
                    <a:pt x="f891" y="f883"/>
                    <a:pt x="f653" y="f885"/>
                    <a:pt x="f653" y="f886"/>
                  </a:cubicBezTo>
                  <a:cubicBezTo>
                    <a:pt x="f653" y="f887"/>
                    <a:pt x="f891" y="f814"/>
                    <a:pt x="f890" y="f814"/>
                  </a:cubicBezTo>
                  <a:cubicBezTo>
                    <a:pt x="f892" y="f814"/>
                    <a:pt x="f893" y="f887"/>
                    <a:pt x="f893" y="f886"/>
                  </a:cubicBezTo>
                  <a:cubicBezTo>
                    <a:pt x="f893" y="f885"/>
                    <a:pt x="f892" y="f883"/>
                    <a:pt x="f890" y="f883"/>
                  </a:cubicBezTo>
                  <a:close/>
                  <a:moveTo>
                    <a:pt x="f489" y="f883"/>
                  </a:moveTo>
                  <a:cubicBezTo>
                    <a:pt x="f894" y="f883"/>
                    <a:pt x="f895" y="f885"/>
                    <a:pt x="f895" y="f886"/>
                  </a:cubicBezTo>
                  <a:cubicBezTo>
                    <a:pt x="f895" y="f887"/>
                    <a:pt x="f894" y="f814"/>
                    <a:pt x="f489" y="f814"/>
                  </a:cubicBezTo>
                  <a:cubicBezTo>
                    <a:pt x="f896" y="f814"/>
                    <a:pt x="f897" y="f887"/>
                    <a:pt x="f897" y="f886"/>
                  </a:cubicBezTo>
                  <a:cubicBezTo>
                    <a:pt x="f897" y="f885"/>
                    <a:pt x="f896" y="f883"/>
                    <a:pt x="f489" y="f883"/>
                  </a:cubicBezTo>
                  <a:close/>
                  <a:moveTo>
                    <a:pt x="f898" y="f899"/>
                  </a:moveTo>
                  <a:cubicBezTo>
                    <a:pt x="f900" y="f899"/>
                    <a:pt x="f901" y="f902"/>
                    <a:pt x="f901" y="f903"/>
                  </a:cubicBezTo>
                  <a:cubicBezTo>
                    <a:pt x="f901" y="f904"/>
                    <a:pt x="f900" y="f905"/>
                    <a:pt x="f898" y="f905"/>
                  </a:cubicBezTo>
                  <a:cubicBezTo>
                    <a:pt x="f906" y="f905"/>
                    <a:pt x="f907" y="f904"/>
                    <a:pt x="f907" y="f903"/>
                  </a:cubicBezTo>
                  <a:cubicBezTo>
                    <a:pt x="f907" y="f902"/>
                    <a:pt x="f906" y="f899"/>
                    <a:pt x="f898" y="f899"/>
                  </a:cubicBezTo>
                  <a:close/>
                  <a:moveTo>
                    <a:pt x="f670" y="f908"/>
                  </a:moveTo>
                  <a:cubicBezTo>
                    <a:pt x="f909" y="f908"/>
                    <a:pt x="f910" y="f911"/>
                    <a:pt x="f910" y="f912"/>
                  </a:cubicBezTo>
                  <a:cubicBezTo>
                    <a:pt x="f910" y="f913"/>
                    <a:pt x="f909" y="f823"/>
                    <a:pt x="f670" y="f823"/>
                  </a:cubicBezTo>
                  <a:cubicBezTo>
                    <a:pt x="f914" y="f823"/>
                    <a:pt x="f915" y="f913"/>
                    <a:pt x="f915" y="f912"/>
                  </a:cubicBezTo>
                  <a:cubicBezTo>
                    <a:pt x="f915" y="f911"/>
                    <a:pt x="f914" y="f908"/>
                    <a:pt x="f670" y="f908"/>
                  </a:cubicBezTo>
                  <a:close/>
                  <a:moveTo>
                    <a:pt x="f916" y="f908"/>
                  </a:moveTo>
                  <a:cubicBezTo>
                    <a:pt x="f917" y="f908"/>
                    <a:pt x="f918" y="f911"/>
                    <a:pt x="f918" y="f912"/>
                  </a:cubicBezTo>
                  <a:cubicBezTo>
                    <a:pt x="f918" y="f913"/>
                    <a:pt x="f917" y="f823"/>
                    <a:pt x="f916" y="f823"/>
                  </a:cubicBezTo>
                  <a:cubicBezTo>
                    <a:pt x="f919" y="f823"/>
                    <a:pt x="f358" y="f913"/>
                    <a:pt x="f358" y="f912"/>
                  </a:cubicBezTo>
                  <a:cubicBezTo>
                    <a:pt x="f358" y="f911"/>
                    <a:pt x="f919" y="f908"/>
                    <a:pt x="f916" y="f908"/>
                  </a:cubicBezTo>
                  <a:close/>
                  <a:moveTo>
                    <a:pt x="f920" y="f908"/>
                  </a:moveTo>
                  <a:cubicBezTo>
                    <a:pt x="f921" y="f908"/>
                    <a:pt x="f922" y="f911"/>
                    <a:pt x="f922" y="f912"/>
                  </a:cubicBezTo>
                  <a:cubicBezTo>
                    <a:pt x="f922" y="f913"/>
                    <a:pt x="f921" y="f823"/>
                    <a:pt x="f920" y="f823"/>
                  </a:cubicBezTo>
                  <a:cubicBezTo>
                    <a:pt x="f923" y="f823"/>
                    <a:pt x="f924" y="f913"/>
                    <a:pt x="f924" y="f912"/>
                  </a:cubicBezTo>
                  <a:cubicBezTo>
                    <a:pt x="f924" y="f911"/>
                    <a:pt x="f923" y="f908"/>
                    <a:pt x="f920" y="f908"/>
                  </a:cubicBezTo>
                  <a:close/>
                  <a:moveTo>
                    <a:pt x="f925" y="f926"/>
                  </a:moveTo>
                  <a:cubicBezTo>
                    <a:pt x="f927" y="f926"/>
                    <a:pt x="f928" y="f929"/>
                    <a:pt x="f928" y="f930"/>
                  </a:cubicBezTo>
                  <a:cubicBezTo>
                    <a:pt x="f928" y="f931"/>
                    <a:pt x="f927" y="f831"/>
                    <a:pt x="f925" y="f831"/>
                  </a:cubicBezTo>
                  <a:cubicBezTo>
                    <a:pt x="f932" y="f831"/>
                    <a:pt x="f933" y="f931"/>
                    <a:pt x="f933" y="f930"/>
                  </a:cubicBezTo>
                  <a:cubicBezTo>
                    <a:pt x="f933" y="f929"/>
                    <a:pt x="f932" y="f926"/>
                    <a:pt x="f925" y="f926"/>
                  </a:cubicBezTo>
                  <a:close/>
                  <a:moveTo>
                    <a:pt x="f716" y="f926"/>
                  </a:moveTo>
                  <a:cubicBezTo>
                    <a:pt x="f717" y="f926"/>
                    <a:pt x="f718" y="f929"/>
                    <a:pt x="f718" y="f930"/>
                  </a:cubicBezTo>
                  <a:cubicBezTo>
                    <a:pt x="f718" y="f931"/>
                    <a:pt x="f717" y="f831"/>
                    <a:pt x="f716" y="f831"/>
                  </a:cubicBezTo>
                  <a:cubicBezTo>
                    <a:pt x="f719" y="f831"/>
                    <a:pt x="f250" y="f931"/>
                    <a:pt x="f250" y="f930"/>
                  </a:cubicBezTo>
                  <a:cubicBezTo>
                    <a:pt x="f250" y="f929"/>
                    <a:pt x="f719" y="f926"/>
                    <a:pt x="f716" y="f926"/>
                  </a:cubicBezTo>
                  <a:close/>
                  <a:moveTo>
                    <a:pt x="f934" y="f935"/>
                  </a:moveTo>
                  <a:cubicBezTo>
                    <a:pt x="f936" y="f935"/>
                    <a:pt x="f937" y="f938"/>
                    <a:pt x="f937" y="f899"/>
                  </a:cubicBezTo>
                  <a:cubicBezTo>
                    <a:pt x="f937" y="f939"/>
                    <a:pt x="f936" y="f843"/>
                    <a:pt x="f934" y="f843"/>
                  </a:cubicBezTo>
                  <a:cubicBezTo>
                    <a:pt x="f940" y="f843"/>
                    <a:pt x="f941" y="f939"/>
                    <a:pt x="f941" y="f899"/>
                  </a:cubicBezTo>
                  <a:cubicBezTo>
                    <a:pt x="f941" y="f938"/>
                    <a:pt x="f940" y="f935"/>
                    <a:pt x="f934" y="f935"/>
                  </a:cubicBezTo>
                  <a:close/>
                  <a:moveTo>
                    <a:pt x="f942" y="f935"/>
                  </a:moveTo>
                  <a:cubicBezTo>
                    <a:pt x="f943" y="f935"/>
                    <a:pt x="f944" y="f938"/>
                    <a:pt x="f944" y="f899"/>
                  </a:cubicBezTo>
                  <a:cubicBezTo>
                    <a:pt x="f944" y="f939"/>
                    <a:pt x="f943" y="f843"/>
                    <a:pt x="f942" y="f843"/>
                  </a:cubicBezTo>
                  <a:cubicBezTo>
                    <a:pt x="f945" y="f843"/>
                    <a:pt x="f946" y="f939"/>
                    <a:pt x="f946" y="f899"/>
                  </a:cubicBezTo>
                  <a:cubicBezTo>
                    <a:pt x="f946" y="f938"/>
                    <a:pt x="f945" y="f935"/>
                    <a:pt x="f942" y="f935"/>
                  </a:cubicBezTo>
                  <a:close/>
                  <a:moveTo>
                    <a:pt x="f947" y="f935"/>
                  </a:moveTo>
                  <a:cubicBezTo>
                    <a:pt x="f948" y="f935"/>
                    <a:pt x="f949" y="f938"/>
                    <a:pt x="f949" y="f899"/>
                  </a:cubicBezTo>
                  <a:cubicBezTo>
                    <a:pt x="f949" y="f939"/>
                    <a:pt x="f948" y="f843"/>
                    <a:pt x="f947" y="f843"/>
                  </a:cubicBezTo>
                  <a:cubicBezTo>
                    <a:pt x="f950" y="f843"/>
                    <a:pt x="f951" y="f939"/>
                    <a:pt x="f951" y="f899"/>
                  </a:cubicBezTo>
                  <a:cubicBezTo>
                    <a:pt x="f951" y="f938"/>
                    <a:pt x="f950" y="f935"/>
                    <a:pt x="f947" y="f935"/>
                  </a:cubicBezTo>
                  <a:close/>
                  <a:moveTo>
                    <a:pt x="f341" y="f935"/>
                  </a:moveTo>
                  <a:cubicBezTo>
                    <a:pt x="f952" y="f935"/>
                    <a:pt x="f953" y="f938"/>
                    <a:pt x="f953" y="f899"/>
                  </a:cubicBezTo>
                  <a:cubicBezTo>
                    <a:pt x="f953" y="f939"/>
                    <a:pt x="f952" y="f843"/>
                    <a:pt x="f341" y="f843"/>
                  </a:cubicBezTo>
                  <a:cubicBezTo>
                    <a:pt x="f954" y="f843"/>
                    <a:pt x="f955" y="f939"/>
                    <a:pt x="f955" y="f899"/>
                  </a:cubicBezTo>
                  <a:cubicBezTo>
                    <a:pt x="f955" y="f938"/>
                    <a:pt x="f954" y="f935"/>
                    <a:pt x="f341" y="f935"/>
                  </a:cubicBezTo>
                  <a:close/>
                  <a:moveTo>
                    <a:pt x="f956" y="f957"/>
                  </a:moveTo>
                  <a:cubicBezTo>
                    <a:pt x="f958" y="f957"/>
                    <a:pt x="f959" y="f960"/>
                    <a:pt x="f959" y="f908"/>
                  </a:cubicBezTo>
                  <a:cubicBezTo>
                    <a:pt x="f959" y="f961"/>
                    <a:pt x="f958" y="f865"/>
                    <a:pt x="f956" y="f865"/>
                  </a:cubicBezTo>
                  <a:cubicBezTo>
                    <a:pt x="f962" y="f865"/>
                    <a:pt x="f963" y="f961"/>
                    <a:pt x="f963" y="f908"/>
                  </a:cubicBezTo>
                  <a:cubicBezTo>
                    <a:pt x="f963" y="f960"/>
                    <a:pt x="f962" y="f957"/>
                    <a:pt x="f956" y="f957"/>
                  </a:cubicBezTo>
                  <a:close/>
                  <a:moveTo>
                    <a:pt x="f964" y="f965"/>
                  </a:moveTo>
                  <a:cubicBezTo>
                    <a:pt x="f966" y="f965"/>
                    <a:pt x="f89" y="f967"/>
                    <a:pt x="f89" y="f968"/>
                  </a:cubicBezTo>
                  <a:cubicBezTo>
                    <a:pt x="f89" y="f969"/>
                    <a:pt x="f966" y="f926"/>
                    <a:pt x="f964" y="f926"/>
                  </a:cubicBezTo>
                  <a:cubicBezTo>
                    <a:pt x="f970" y="f926"/>
                    <a:pt x="f971" y="f969"/>
                    <a:pt x="f971" y="f968"/>
                  </a:cubicBezTo>
                  <a:cubicBezTo>
                    <a:pt x="f971" y="f967"/>
                    <a:pt x="f970" y="f965"/>
                    <a:pt x="f964" y="f965"/>
                  </a:cubicBezTo>
                  <a:close/>
                  <a:moveTo>
                    <a:pt x="f972" y="f965"/>
                  </a:moveTo>
                  <a:cubicBezTo>
                    <a:pt x="f973" y="f965"/>
                    <a:pt x="f974" y="f967"/>
                    <a:pt x="f974" y="f968"/>
                  </a:cubicBezTo>
                  <a:cubicBezTo>
                    <a:pt x="f974" y="f969"/>
                    <a:pt x="f973" y="f926"/>
                    <a:pt x="f972" y="f926"/>
                  </a:cubicBezTo>
                  <a:cubicBezTo>
                    <a:pt x="f975" y="f926"/>
                    <a:pt x="f976" y="f969"/>
                    <a:pt x="f976" y="f968"/>
                  </a:cubicBezTo>
                  <a:cubicBezTo>
                    <a:pt x="f976" y="f967"/>
                    <a:pt x="f975" y="f965"/>
                    <a:pt x="f972" y="f965"/>
                  </a:cubicBezTo>
                  <a:close/>
                  <a:moveTo>
                    <a:pt x="f977" y="f965"/>
                  </a:moveTo>
                  <a:cubicBezTo>
                    <a:pt x="f978" y="f965"/>
                    <a:pt x="f450" y="f967"/>
                    <a:pt x="f450" y="f968"/>
                  </a:cubicBezTo>
                  <a:cubicBezTo>
                    <a:pt x="f450" y="f969"/>
                    <a:pt x="f978" y="f926"/>
                    <a:pt x="f977" y="f926"/>
                  </a:cubicBezTo>
                  <a:cubicBezTo>
                    <a:pt x="f979" y="f926"/>
                    <a:pt x="f726" y="f969"/>
                    <a:pt x="f726" y="f968"/>
                  </a:cubicBezTo>
                  <a:cubicBezTo>
                    <a:pt x="f726" y="f967"/>
                    <a:pt x="f979" y="f965"/>
                    <a:pt x="f977" y="f965"/>
                  </a:cubicBezTo>
                  <a:close/>
                  <a:moveTo>
                    <a:pt x="f980" y="f981"/>
                  </a:moveTo>
                  <a:cubicBezTo>
                    <a:pt x="f982" y="f981"/>
                    <a:pt x="f983" y="f984"/>
                    <a:pt x="f983" y="f985"/>
                  </a:cubicBezTo>
                  <a:cubicBezTo>
                    <a:pt x="f983" y="f986"/>
                    <a:pt x="f982" y="f935"/>
                    <a:pt x="f980" y="f935"/>
                  </a:cubicBezTo>
                  <a:cubicBezTo>
                    <a:pt x="f987" y="f935"/>
                    <a:pt x="f988" y="f986"/>
                    <a:pt x="f988" y="f985"/>
                  </a:cubicBezTo>
                  <a:cubicBezTo>
                    <a:pt x="f988" y="f984"/>
                    <a:pt x="f987" y="f981"/>
                    <a:pt x="f980" y="f981"/>
                  </a:cubicBezTo>
                  <a:close/>
                  <a:moveTo>
                    <a:pt x="f538" y="f981"/>
                  </a:moveTo>
                  <a:cubicBezTo>
                    <a:pt x="f539" y="f981"/>
                    <a:pt x="f119" y="f984"/>
                    <a:pt x="f119" y="f985"/>
                  </a:cubicBezTo>
                  <a:cubicBezTo>
                    <a:pt x="f119" y="f986"/>
                    <a:pt x="f539" y="f935"/>
                    <a:pt x="f538" y="f935"/>
                  </a:cubicBezTo>
                  <a:cubicBezTo>
                    <a:pt x="f540" y="f935"/>
                    <a:pt x="f541" y="f986"/>
                    <a:pt x="f541" y="f985"/>
                  </a:cubicBezTo>
                  <a:cubicBezTo>
                    <a:pt x="f541" y="f984"/>
                    <a:pt x="f540" y="f981"/>
                    <a:pt x="f538" y="f981"/>
                  </a:cubicBezTo>
                  <a:close/>
                  <a:moveTo>
                    <a:pt x="f768" y="f981"/>
                  </a:moveTo>
                  <a:cubicBezTo>
                    <a:pt x="f989" y="f981"/>
                    <a:pt x="f990" y="f984"/>
                    <a:pt x="f990" y="f985"/>
                  </a:cubicBezTo>
                  <a:cubicBezTo>
                    <a:pt x="f990" y="f986"/>
                    <a:pt x="f989" y="f935"/>
                    <a:pt x="f768" y="f935"/>
                  </a:cubicBezTo>
                  <a:cubicBezTo>
                    <a:pt x="f991" y="f935"/>
                    <a:pt x="f992" y="f986"/>
                    <a:pt x="f992" y="f985"/>
                  </a:cubicBezTo>
                  <a:cubicBezTo>
                    <a:pt x="f992" y="f984"/>
                    <a:pt x="f991" y="f981"/>
                    <a:pt x="f768" y="f981"/>
                  </a:cubicBezTo>
                  <a:close/>
                  <a:moveTo>
                    <a:pt x="f993" y="f981"/>
                  </a:moveTo>
                  <a:cubicBezTo>
                    <a:pt x="f994" y="f981"/>
                    <a:pt x="f995" y="f984"/>
                    <a:pt x="f995" y="f985"/>
                  </a:cubicBezTo>
                  <a:cubicBezTo>
                    <a:pt x="f995" y="f986"/>
                    <a:pt x="f994" y="f935"/>
                    <a:pt x="f993" y="f935"/>
                  </a:cubicBezTo>
                  <a:cubicBezTo>
                    <a:pt x="f996" y="f935"/>
                    <a:pt x="f997" y="f986"/>
                    <a:pt x="f997" y="f985"/>
                  </a:cubicBezTo>
                  <a:cubicBezTo>
                    <a:pt x="f997" y="f984"/>
                    <a:pt x="f996" y="f981"/>
                    <a:pt x="f993" y="f981"/>
                  </a:cubicBezTo>
                  <a:close/>
                  <a:moveTo>
                    <a:pt x="f998" y="f981"/>
                  </a:moveTo>
                  <a:cubicBezTo>
                    <a:pt x="f999" y="f981"/>
                    <a:pt x="f1000" y="f984"/>
                    <a:pt x="f1000" y="f985"/>
                  </a:cubicBezTo>
                  <a:cubicBezTo>
                    <a:pt x="f1000" y="f986"/>
                    <a:pt x="f999" y="f935"/>
                    <a:pt x="f998" y="f935"/>
                  </a:cubicBezTo>
                  <a:cubicBezTo>
                    <a:pt x="f1001" y="f935"/>
                    <a:pt x="f1002" y="f986"/>
                    <a:pt x="f1002" y="f985"/>
                  </a:cubicBezTo>
                  <a:cubicBezTo>
                    <a:pt x="f1002" y="f984"/>
                    <a:pt x="f1001" y="f981"/>
                    <a:pt x="f998" y="f981"/>
                  </a:cubicBezTo>
                  <a:close/>
                  <a:moveTo>
                    <a:pt x="f743" y="f1003"/>
                  </a:moveTo>
                  <a:cubicBezTo>
                    <a:pt x="f744" y="f1003"/>
                    <a:pt x="f745" y="f1004"/>
                    <a:pt x="f745" y="f965"/>
                  </a:cubicBezTo>
                  <a:cubicBezTo>
                    <a:pt x="f745" y="f1005"/>
                    <a:pt x="f744" y="f1006"/>
                    <a:pt x="f743" y="f1006"/>
                  </a:cubicBezTo>
                  <a:cubicBezTo>
                    <a:pt x="f746" y="f1006"/>
                    <a:pt x="f747" y="f1005"/>
                    <a:pt x="f747" y="f965"/>
                  </a:cubicBezTo>
                  <a:cubicBezTo>
                    <a:pt x="f747" y="f1004"/>
                    <a:pt x="f746" y="f1003"/>
                    <a:pt x="f743" y="f1003"/>
                  </a:cubicBezTo>
                  <a:close/>
                  <a:moveTo>
                    <a:pt x="f1007" y="f1003"/>
                  </a:moveTo>
                  <a:cubicBezTo>
                    <a:pt x="f1008" y="f1003"/>
                    <a:pt x="f1009" y="f1004"/>
                    <a:pt x="f1009" y="f965"/>
                  </a:cubicBezTo>
                  <a:cubicBezTo>
                    <a:pt x="f1009" y="f1005"/>
                    <a:pt x="f1008" y="f1006"/>
                    <a:pt x="f1007" y="f1006"/>
                  </a:cubicBezTo>
                  <a:cubicBezTo>
                    <a:pt x="f1010" y="f1006"/>
                    <a:pt x="f1011" y="f1005"/>
                    <a:pt x="f1011" y="f965"/>
                  </a:cubicBezTo>
                  <a:cubicBezTo>
                    <a:pt x="f1011" y="f1004"/>
                    <a:pt x="f1010" y="f1003"/>
                    <a:pt x="f1007" y="f1003"/>
                  </a:cubicBezTo>
                  <a:close/>
                  <a:moveTo>
                    <a:pt x="f1012" y="f1013"/>
                  </a:moveTo>
                  <a:cubicBezTo>
                    <a:pt x="f1014" y="f1013"/>
                    <a:pt x="f1015" y="f1016"/>
                    <a:pt x="f1015" y="f1017"/>
                  </a:cubicBezTo>
                  <a:cubicBezTo>
                    <a:pt x="f1015" y="f1018"/>
                    <a:pt x="f1014" y="f1019"/>
                    <a:pt x="f1012" y="f1019"/>
                  </a:cubicBezTo>
                  <a:cubicBezTo>
                    <a:pt x="f1020" y="f1019"/>
                    <a:pt x="f1021" y="f1018"/>
                    <a:pt x="f1021" y="f1017"/>
                  </a:cubicBezTo>
                  <a:cubicBezTo>
                    <a:pt x="f1021" y="f1016"/>
                    <a:pt x="f1020" y="f1013"/>
                    <a:pt x="f1012" y="f1013"/>
                  </a:cubicBezTo>
                  <a:close/>
                  <a:moveTo>
                    <a:pt x="f1022" y="f1023"/>
                  </a:moveTo>
                  <a:cubicBezTo>
                    <a:pt x="f1024" y="f1023"/>
                    <a:pt x="f1025" y="f1026"/>
                    <a:pt x="f1025" y="f1027"/>
                  </a:cubicBezTo>
                  <a:cubicBezTo>
                    <a:pt x="f1025" y="f1028"/>
                    <a:pt x="f1024" y="f1029"/>
                    <a:pt x="f1022" y="f1029"/>
                  </a:cubicBezTo>
                  <a:cubicBezTo>
                    <a:pt x="f1030" y="f1029"/>
                    <a:pt x="f1031" y="f1028"/>
                    <a:pt x="f1031" y="f1027"/>
                  </a:cubicBezTo>
                  <a:cubicBezTo>
                    <a:pt x="f1031" y="f1026"/>
                    <a:pt x="f1030" y="f1023"/>
                    <a:pt x="f1022" y="f1023"/>
                  </a:cubicBezTo>
                  <a:close/>
                  <a:moveTo>
                    <a:pt x="f342" y="f1023"/>
                  </a:moveTo>
                  <a:cubicBezTo>
                    <a:pt x="f343" y="f1023"/>
                    <a:pt x="f344" y="f1026"/>
                    <a:pt x="f344" y="f1027"/>
                  </a:cubicBezTo>
                  <a:cubicBezTo>
                    <a:pt x="f344" y="f1028"/>
                    <a:pt x="f343" y="f1029"/>
                    <a:pt x="f342" y="f1029"/>
                  </a:cubicBezTo>
                  <a:cubicBezTo>
                    <a:pt x="f345" y="f1029"/>
                    <a:pt x="f346" y="f1028"/>
                    <a:pt x="f346" y="f1027"/>
                  </a:cubicBezTo>
                  <a:cubicBezTo>
                    <a:pt x="f346" y="f1026"/>
                    <a:pt x="f345" y="f1023"/>
                    <a:pt x="f342" y="f1023"/>
                  </a:cubicBezTo>
                  <a:close/>
                  <a:moveTo>
                    <a:pt x="f180" y="f1023"/>
                  </a:moveTo>
                  <a:cubicBezTo>
                    <a:pt x="f1032" y="f1023"/>
                    <a:pt x="f1033" y="f1026"/>
                    <a:pt x="f1033" y="f1027"/>
                  </a:cubicBezTo>
                  <a:cubicBezTo>
                    <a:pt x="f1033" y="f1028"/>
                    <a:pt x="f1032" y="f1029"/>
                    <a:pt x="f180" y="f1029"/>
                  </a:cubicBezTo>
                  <a:cubicBezTo>
                    <a:pt x="f1034" y="f1029"/>
                    <a:pt x="f177" y="f1028"/>
                    <a:pt x="f177" y="f1027"/>
                  </a:cubicBezTo>
                  <a:cubicBezTo>
                    <a:pt x="f177" y="f1026"/>
                    <a:pt x="f1034" y="f1023"/>
                    <a:pt x="f180" y="f1023"/>
                  </a:cubicBezTo>
                  <a:close/>
                  <a:moveTo>
                    <a:pt x="f503" y="f1035"/>
                  </a:moveTo>
                  <a:cubicBezTo>
                    <a:pt x="f1036" y="f1035"/>
                    <a:pt x="f499" y="f1037"/>
                    <a:pt x="f499" y="f1038"/>
                  </a:cubicBezTo>
                  <a:cubicBezTo>
                    <a:pt x="f499" y="f1039"/>
                    <a:pt x="f1036" y="f965"/>
                    <a:pt x="f503" y="f965"/>
                  </a:cubicBezTo>
                  <a:cubicBezTo>
                    <a:pt x="f1040" y="f965"/>
                    <a:pt x="f1041" y="f1039"/>
                    <a:pt x="f1041" y="f1038"/>
                  </a:cubicBezTo>
                  <a:cubicBezTo>
                    <a:pt x="f1041" y="f1037"/>
                    <a:pt x="f1040" y="f1035"/>
                    <a:pt x="f503" y="f1035"/>
                  </a:cubicBezTo>
                  <a:close/>
                  <a:moveTo>
                    <a:pt x="f1042" y="f1043"/>
                  </a:moveTo>
                  <a:cubicBezTo>
                    <a:pt x="f1044" y="f1043"/>
                    <a:pt x="f1045" y="f1046"/>
                    <a:pt x="f1045" y="f1023"/>
                  </a:cubicBezTo>
                  <a:cubicBezTo>
                    <a:pt x="f1045" y="f1047"/>
                    <a:pt x="f1044" y="f1048"/>
                    <a:pt x="f1042" y="f1048"/>
                  </a:cubicBezTo>
                  <a:cubicBezTo>
                    <a:pt x="f1049" y="f1048"/>
                    <a:pt x="f1050" y="f1047"/>
                    <a:pt x="f1050" y="f1023"/>
                  </a:cubicBezTo>
                  <a:cubicBezTo>
                    <a:pt x="f1050" y="f1046"/>
                    <a:pt x="f1049" y="f1043"/>
                    <a:pt x="f1042" y="f1043"/>
                  </a:cubicBezTo>
                  <a:close/>
                  <a:moveTo>
                    <a:pt x="f1051" y="f1043"/>
                  </a:moveTo>
                  <a:cubicBezTo>
                    <a:pt x="f1052" y="f1043"/>
                    <a:pt x="f1053" y="f1046"/>
                    <a:pt x="f1053" y="f1023"/>
                  </a:cubicBezTo>
                  <a:cubicBezTo>
                    <a:pt x="f1053" y="f1047"/>
                    <a:pt x="f1052" y="f1048"/>
                    <a:pt x="f1051" y="f1048"/>
                  </a:cubicBezTo>
                  <a:cubicBezTo>
                    <a:pt x="f1054" y="f1048"/>
                    <a:pt x="f1055" y="f1047"/>
                    <a:pt x="f1055" y="f1023"/>
                  </a:cubicBezTo>
                  <a:cubicBezTo>
                    <a:pt x="f1055" y="f1046"/>
                    <a:pt x="f1054" y="f1043"/>
                    <a:pt x="f1051" y="f1043"/>
                  </a:cubicBezTo>
                  <a:close/>
                  <a:moveTo>
                    <a:pt x="f1056" y="f1057"/>
                  </a:moveTo>
                  <a:cubicBezTo>
                    <a:pt x="f1058" y="f1057"/>
                    <a:pt x="f1059" y="f1060"/>
                    <a:pt x="f1059" y="f1061"/>
                  </a:cubicBezTo>
                  <a:cubicBezTo>
                    <a:pt x="f1059" y="f1062"/>
                    <a:pt x="f1058" y="f1003"/>
                    <a:pt x="f1056" y="f1003"/>
                  </a:cubicBezTo>
                  <a:cubicBezTo>
                    <a:pt x="f1063" y="f1003"/>
                    <a:pt x="f1064" y="f1062"/>
                    <a:pt x="f1064" y="f1061"/>
                  </a:cubicBezTo>
                  <a:cubicBezTo>
                    <a:pt x="f1064" y="f1060"/>
                    <a:pt x="f1063" y="f1057"/>
                    <a:pt x="f1056" y="f1057"/>
                  </a:cubicBezTo>
                  <a:close/>
                  <a:moveTo>
                    <a:pt x="f631" y="f1057"/>
                  </a:moveTo>
                  <a:cubicBezTo>
                    <a:pt x="f1065" y="f1057"/>
                    <a:pt x="f623" y="f1060"/>
                    <a:pt x="f623" y="f1061"/>
                  </a:cubicBezTo>
                  <a:cubicBezTo>
                    <a:pt x="f623" y="f1062"/>
                    <a:pt x="f1065" y="f1003"/>
                    <a:pt x="f631" y="f1003"/>
                  </a:cubicBezTo>
                  <a:cubicBezTo>
                    <a:pt x="f1066" y="f1003"/>
                    <a:pt x="f1067" y="f1062"/>
                    <a:pt x="f1067" y="f1061"/>
                  </a:cubicBezTo>
                  <a:cubicBezTo>
                    <a:pt x="f1067" y="f1060"/>
                    <a:pt x="f1066" y="f1057"/>
                    <a:pt x="f631" y="f1057"/>
                  </a:cubicBezTo>
                  <a:close/>
                  <a:moveTo>
                    <a:pt x="f1068" y="f1069"/>
                  </a:moveTo>
                  <a:cubicBezTo>
                    <a:pt x="f1070" y="f1069"/>
                    <a:pt x="f1071" y="f1072"/>
                    <a:pt x="f1071" y="f1073"/>
                  </a:cubicBezTo>
                  <a:cubicBezTo>
                    <a:pt x="f1071" y="f1074"/>
                    <a:pt x="f1070" y="f1013"/>
                    <a:pt x="f1068" y="f1013"/>
                  </a:cubicBezTo>
                  <a:cubicBezTo>
                    <a:pt x="f1075" y="f1013"/>
                    <a:pt x="f1076" y="f1074"/>
                    <a:pt x="f1076" y="f1073"/>
                  </a:cubicBezTo>
                  <a:cubicBezTo>
                    <a:pt x="f1076" y="f1072"/>
                    <a:pt x="f1075" y="f1069"/>
                    <a:pt x="f1068" y="f1069"/>
                  </a:cubicBezTo>
                  <a:close/>
                  <a:moveTo>
                    <a:pt x="f1077" y="f1078"/>
                  </a:moveTo>
                  <a:cubicBezTo>
                    <a:pt x="f1079" y="f1078"/>
                    <a:pt x="f1080" y="f1081"/>
                    <a:pt x="f1080" y="f1043"/>
                  </a:cubicBezTo>
                  <a:cubicBezTo>
                    <a:pt x="f1080" y="f1082"/>
                    <a:pt x="f1079" y="f1083"/>
                    <a:pt x="f1077" y="f1083"/>
                  </a:cubicBezTo>
                  <a:cubicBezTo>
                    <a:pt x="f1084" y="f1083"/>
                    <a:pt x="f71" y="f1082"/>
                    <a:pt x="f71" y="f1043"/>
                  </a:cubicBezTo>
                  <a:cubicBezTo>
                    <a:pt x="f71" y="f1081"/>
                    <a:pt x="f1084" y="f1078"/>
                    <a:pt x="f1077" y="f1078"/>
                  </a:cubicBezTo>
                  <a:close/>
                  <a:moveTo>
                    <a:pt x="f918" y="f1085"/>
                  </a:moveTo>
                  <a:cubicBezTo>
                    <a:pt x="f1086" y="f1085"/>
                    <a:pt x="f1087" y="f1088"/>
                    <a:pt x="f1087" y="f1069"/>
                  </a:cubicBezTo>
                  <a:cubicBezTo>
                    <a:pt x="f1087" y="f1089"/>
                    <a:pt x="f1086" y="f1043"/>
                    <a:pt x="f918" y="f1043"/>
                  </a:cubicBezTo>
                  <a:cubicBezTo>
                    <a:pt x="f1090" y="f1043"/>
                    <a:pt x="f1091" y="f1092"/>
                    <a:pt x="f1091" y="f1069"/>
                  </a:cubicBezTo>
                  <a:cubicBezTo>
                    <a:pt x="f1091" y="f1088"/>
                    <a:pt x="f1090" y="f1085"/>
                    <a:pt x="f918" y="f1085"/>
                  </a:cubicBezTo>
                  <a:close/>
                  <a:moveTo>
                    <a:pt x="f1093" y="f1094"/>
                  </a:moveTo>
                  <a:cubicBezTo>
                    <a:pt x="f1095" y="f1094"/>
                    <a:pt x="f1096" y="f1097"/>
                    <a:pt x="f1096" y="f1098"/>
                  </a:cubicBezTo>
                  <a:cubicBezTo>
                    <a:pt x="f1096" y="f1099"/>
                    <a:pt x="f1095" y="f1073"/>
                    <a:pt x="f1093" y="f1073"/>
                  </a:cubicBezTo>
                  <a:cubicBezTo>
                    <a:pt x="f1100" y="f1073"/>
                    <a:pt x="f1101" y="f1099"/>
                    <a:pt x="f1101" y="f1098"/>
                  </a:cubicBezTo>
                  <a:cubicBezTo>
                    <a:pt x="f1101" y="f1097"/>
                    <a:pt x="f1100" y="f1094"/>
                    <a:pt x="f1093" y="f1094"/>
                  </a:cubicBezTo>
                  <a:close/>
                  <a:moveTo>
                    <a:pt x="f1102" y="f1094"/>
                  </a:moveTo>
                  <a:cubicBezTo>
                    <a:pt x="f1103" y="f1094"/>
                    <a:pt x="f1104" y="f1097"/>
                    <a:pt x="f1104" y="f1098"/>
                  </a:cubicBezTo>
                  <a:cubicBezTo>
                    <a:pt x="f1104" y="f1099"/>
                    <a:pt x="f1103" y="f1073"/>
                    <a:pt x="f1102" y="f1073"/>
                  </a:cubicBezTo>
                  <a:cubicBezTo>
                    <a:pt x="f1105" y="f1073"/>
                    <a:pt x="f1106" y="f1099"/>
                    <a:pt x="f1106" y="f1098"/>
                  </a:cubicBezTo>
                  <a:cubicBezTo>
                    <a:pt x="f1106" y="f1097"/>
                    <a:pt x="f1105" y="f1094"/>
                    <a:pt x="f1102" y="f1094"/>
                  </a:cubicBezTo>
                  <a:close/>
                  <a:moveTo>
                    <a:pt x="f1107" y="f1094"/>
                  </a:moveTo>
                  <a:cubicBezTo>
                    <a:pt x="f1108" y="f1094"/>
                    <a:pt x="f1109" y="f1097"/>
                    <a:pt x="f1109" y="f1098"/>
                  </a:cubicBezTo>
                  <a:cubicBezTo>
                    <a:pt x="f1109" y="f1099"/>
                    <a:pt x="f1108" y="f1073"/>
                    <a:pt x="f1107" y="f1073"/>
                  </a:cubicBezTo>
                  <a:cubicBezTo>
                    <a:pt x="f1110" y="f1073"/>
                    <a:pt x="f922" y="f1099"/>
                    <a:pt x="f922" y="f1098"/>
                  </a:cubicBezTo>
                  <a:cubicBezTo>
                    <a:pt x="f922" y="f1097"/>
                    <a:pt x="f1110" y="f1094"/>
                    <a:pt x="f1107" y="f1094"/>
                  </a:cubicBezTo>
                  <a:close/>
                  <a:moveTo>
                    <a:pt x="f1111" y="f1112"/>
                  </a:moveTo>
                  <a:cubicBezTo>
                    <a:pt x="f1113" y="f1112"/>
                    <a:pt x="f1114" y="f1115"/>
                    <a:pt x="f1114" y="f1078"/>
                  </a:cubicBezTo>
                  <a:cubicBezTo>
                    <a:pt x="f1114" y="f1116"/>
                    <a:pt x="f1113" y="f1043"/>
                    <a:pt x="f1111" y="f1043"/>
                  </a:cubicBezTo>
                  <a:cubicBezTo>
                    <a:pt x="f1117" y="f1043"/>
                    <a:pt x="f1118" y="f1116"/>
                    <a:pt x="f1118" y="f1078"/>
                  </a:cubicBezTo>
                  <a:cubicBezTo>
                    <a:pt x="f1118" y="f1115"/>
                    <a:pt x="f1117" y="f1112"/>
                    <a:pt x="f1111" y="f1112"/>
                  </a:cubicBezTo>
                  <a:close/>
                  <a:moveTo>
                    <a:pt x="f1119" y="f1112"/>
                  </a:moveTo>
                  <a:cubicBezTo>
                    <a:pt x="f1120" y="f1112"/>
                    <a:pt x="f1121" y="f1115"/>
                    <a:pt x="f1121" y="f1078"/>
                  </a:cubicBezTo>
                  <a:cubicBezTo>
                    <a:pt x="f1121" y="f1116"/>
                    <a:pt x="f1120" y="f1043"/>
                    <a:pt x="f1119" y="f1043"/>
                  </a:cubicBezTo>
                  <a:cubicBezTo>
                    <a:pt x="f1122" y="f1043"/>
                    <a:pt x="f472" y="f1116"/>
                    <a:pt x="f472" y="f1078"/>
                  </a:cubicBezTo>
                  <a:cubicBezTo>
                    <a:pt x="f472" y="f1115"/>
                    <a:pt x="f1122" y="f1112"/>
                    <a:pt x="f1119" y="f1112"/>
                  </a:cubicBezTo>
                  <a:close/>
                  <a:moveTo>
                    <a:pt x="f1123" y="f1112"/>
                  </a:moveTo>
                  <a:cubicBezTo>
                    <a:pt x="f1124" y="f1112"/>
                    <a:pt x="f1125" y="f1115"/>
                    <a:pt x="f1125" y="f1078"/>
                  </a:cubicBezTo>
                  <a:cubicBezTo>
                    <a:pt x="f1125" y="f1116"/>
                    <a:pt x="f1124" y="f1043"/>
                    <a:pt x="f1123" y="f1043"/>
                  </a:cubicBezTo>
                  <a:cubicBezTo>
                    <a:pt x="f1126" y="f1043"/>
                    <a:pt x="f901" y="f1116"/>
                    <a:pt x="f901" y="f1078"/>
                  </a:cubicBezTo>
                  <a:cubicBezTo>
                    <a:pt x="f901" y="f1115"/>
                    <a:pt x="f1126" y="f1112"/>
                    <a:pt x="f1123" y="f1112"/>
                  </a:cubicBezTo>
                  <a:close/>
                  <a:moveTo>
                    <a:pt x="f1127" y="f1128"/>
                  </a:moveTo>
                  <a:cubicBezTo>
                    <a:pt x="f1129" y="f1128"/>
                    <a:pt x="f1130" y="f1131"/>
                    <a:pt x="f1130" y="f1132"/>
                  </a:cubicBezTo>
                  <a:cubicBezTo>
                    <a:pt x="f1130" y="f1133"/>
                    <a:pt x="f1129" y="f1057"/>
                    <a:pt x="f1127" y="f1057"/>
                  </a:cubicBezTo>
                  <a:cubicBezTo>
                    <a:pt x="f1134" y="f1057"/>
                    <a:pt x="f1135" y="f1133"/>
                    <a:pt x="f1135" y="f1132"/>
                  </a:cubicBezTo>
                  <a:cubicBezTo>
                    <a:pt x="f1135" y="f1131"/>
                    <a:pt x="f1134" y="f1128"/>
                    <a:pt x="f1127" y="f1128"/>
                  </a:cubicBezTo>
                  <a:close/>
                  <a:moveTo>
                    <a:pt x="f1136" y="f1137"/>
                  </a:moveTo>
                  <a:cubicBezTo>
                    <a:pt x="f1138" y="f1137"/>
                    <a:pt x="f1139" y="f1140"/>
                    <a:pt x="f1139" y="f1094"/>
                  </a:cubicBezTo>
                  <a:cubicBezTo>
                    <a:pt x="f1139" y="f1141"/>
                    <a:pt x="f1138" y="f1069"/>
                    <a:pt x="f1136" y="f1069"/>
                  </a:cubicBezTo>
                  <a:cubicBezTo>
                    <a:pt x="f1142" y="f1069"/>
                    <a:pt x="f1143" y="f1141"/>
                    <a:pt x="f1143" y="f1094"/>
                  </a:cubicBezTo>
                  <a:cubicBezTo>
                    <a:pt x="f1143" y="f1140"/>
                    <a:pt x="f1142" y="f1137"/>
                    <a:pt x="f1136" y="f1137"/>
                  </a:cubicBezTo>
                  <a:close/>
                  <a:moveTo>
                    <a:pt x="f1144" y="f1145"/>
                  </a:moveTo>
                  <a:cubicBezTo>
                    <a:pt x="f1146" y="f1145"/>
                    <a:pt x="f1147" y="f1148"/>
                    <a:pt x="f1147" y="f1112"/>
                  </a:cubicBezTo>
                  <a:cubicBezTo>
                    <a:pt x="f1147" y="f1149"/>
                    <a:pt x="f1146" y="f1078"/>
                    <a:pt x="f1144" y="f1078"/>
                  </a:cubicBezTo>
                  <a:cubicBezTo>
                    <a:pt x="f1150" y="f1078"/>
                    <a:pt x="f1151" y="f1149"/>
                    <a:pt x="f1151" y="f1112"/>
                  </a:cubicBezTo>
                  <a:cubicBezTo>
                    <a:pt x="f1151" y="f1148"/>
                    <a:pt x="f1150" y="f1145"/>
                    <a:pt x="f1144" y="f1145"/>
                  </a:cubicBezTo>
                  <a:close/>
                  <a:moveTo>
                    <a:pt x="f388" y="f1152"/>
                  </a:moveTo>
                  <a:cubicBezTo>
                    <a:pt x="f390" y="f1152"/>
                    <a:pt x="f391" y="f1153"/>
                    <a:pt x="f391" y="f1128"/>
                  </a:cubicBezTo>
                  <a:cubicBezTo>
                    <a:pt x="f391" y="f1154"/>
                    <a:pt x="f390" y="f1085"/>
                    <a:pt x="f388" y="f1085"/>
                  </a:cubicBezTo>
                  <a:cubicBezTo>
                    <a:pt x="f395" y="f1085"/>
                    <a:pt x="f396" y="f1154"/>
                    <a:pt x="f396" y="f1128"/>
                  </a:cubicBezTo>
                  <a:cubicBezTo>
                    <a:pt x="f396" y="f1153"/>
                    <a:pt x="f395" y="f1152"/>
                    <a:pt x="f388" y="f1152"/>
                  </a:cubicBezTo>
                  <a:close/>
                  <a:moveTo>
                    <a:pt x="f810" y="f1152"/>
                  </a:moveTo>
                  <a:cubicBezTo>
                    <a:pt x="f811" y="f1152"/>
                    <a:pt x="f812" y="f1153"/>
                    <a:pt x="f812" y="f1128"/>
                  </a:cubicBezTo>
                  <a:cubicBezTo>
                    <a:pt x="f812" y="f1154"/>
                    <a:pt x="f811" y="f1085"/>
                    <a:pt x="f810" y="f1085"/>
                  </a:cubicBezTo>
                  <a:cubicBezTo>
                    <a:pt x="f813" y="f1085"/>
                    <a:pt x="f426" y="f1154"/>
                    <a:pt x="f426" y="f1128"/>
                  </a:cubicBezTo>
                  <a:cubicBezTo>
                    <a:pt x="f426" y="f1153"/>
                    <a:pt x="f813" y="f1152"/>
                    <a:pt x="f810" y="f1152"/>
                  </a:cubicBezTo>
                  <a:close/>
                  <a:moveTo>
                    <a:pt x="f220" y="f1155"/>
                  </a:moveTo>
                  <a:cubicBezTo>
                    <a:pt x="f222" y="f1155"/>
                    <a:pt x="f223" y="f1156"/>
                    <a:pt x="f223" y="f1157"/>
                  </a:cubicBezTo>
                  <a:cubicBezTo>
                    <a:pt x="f223" y="f1158"/>
                    <a:pt x="f222" y="f1159"/>
                    <a:pt x="f220" y="f1159"/>
                  </a:cubicBezTo>
                  <a:cubicBezTo>
                    <a:pt x="f227" y="f1159"/>
                    <a:pt x="f228" y="f1158"/>
                    <a:pt x="f228" y="f1157"/>
                  </a:cubicBezTo>
                  <a:cubicBezTo>
                    <a:pt x="f228" y="f1156"/>
                    <a:pt x="f227" y="f1155"/>
                    <a:pt x="f220" y="f1155"/>
                  </a:cubicBezTo>
                  <a:close/>
                  <a:moveTo>
                    <a:pt x="f1160" y="f1155"/>
                  </a:moveTo>
                  <a:cubicBezTo>
                    <a:pt x="f1161" y="f1155"/>
                    <a:pt x="f1162" y="f1156"/>
                    <a:pt x="f1162" y="f1157"/>
                  </a:cubicBezTo>
                  <a:cubicBezTo>
                    <a:pt x="f1162" y="f1158"/>
                    <a:pt x="f1161" y="f1159"/>
                    <a:pt x="f1160" y="f1159"/>
                  </a:cubicBezTo>
                  <a:cubicBezTo>
                    <a:pt x="f1163" y="f1159"/>
                    <a:pt x="f446" y="f1158"/>
                    <a:pt x="f446" y="f1157"/>
                  </a:cubicBezTo>
                  <a:cubicBezTo>
                    <a:pt x="f446" y="f1156"/>
                    <a:pt x="f1163" y="f1155"/>
                    <a:pt x="f1160" y="f1155"/>
                  </a:cubicBezTo>
                  <a:close/>
                  <a:moveTo>
                    <a:pt x="f1164" y="f1165"/>
                  </a:moveTo>
                  <a:cubicBezTo>
                    <a:pt x="f1166" y="f1165"/>
                    <a:pt x="f1167" y="f1168"/>
                    <a:pt x="f1167" y="f1169"/>
                  </a:cubicBezTo>
                  <a:cubicBezTo>
                    <a:pt x="f1167" y="f1170"/>
                    <a:pt x="f1166" y="f1112"/>
                    <a:pt x="f1164" y="f1112"/>
                  </a:cubicBezTo>
                  <a:cubicBezTo>
                    <a:pt x="f1171" y="f1112"/>
                    <a:pt x="f1172" y="f1170"/>
                    <a:pt x="f1172" y="f1169"/>
                  </a:cubicBezTo>
                  <a:cubicBezTo>
                    <a:pt x="f1172" y="f1168"/>
                    <a:pt x="f1171" y="f1165"/>
                    <a:pt x="f1164" y="f1165"/>
                  </a:cubicBezTo>
                  <a:close/>
                  <a:moveTo>
                    <a:pt x="f193" y="f1165"/>
                  </a:moveTo>
                  <a:cubicBezTo>
                    <a:pt x="f1173" y="f1165"/>
                    <a:pt x="f1174" y="f1168"/>
                    <a:pt x="f1174" y="f1169"/>
                  </a:cubicBezTo>
                  <a:cubicBezTo>
                    <a:pt x="f1174" y="f1170"/>
                    <a:pt x="f1173" y="f1112"/>
                    <a:pt x="f193" y="f1112"/>
                  </a:cubicBezTo>
                  <a:cubicBezTo>
                    <a:pt x="f1175" y="f1112"/>
                    <a:pt x="f487" y="f1170"/>
                    <a:pt x="f487" y="f1169"/>
                  </a:cubicBezTo>
                  <a:cubicBezTo>
                    <a:pt x="f487" y="f1168"/>
                    <a:pt x="f1175" y="f1165"/>
                    <a:pt x="f193" y="f1165"/>
                  </a:cubicBezTo>
                  <a:close/>
                  <a:moveTo>
                    <a:pt x="f1176" y="f1177"/>
                  </a:moveTo>
                  <a:cubicBezTo>
                    <a:pt x="f1178" y="f1177"/>
                    <a:pt x="f1179" y="f1180"/>
                    <a:pt x="f1179" y="f1181"/>
                  </a:cubicBezTo>
                  <a:cubicBezTo>
                    <a:pt x="f1179" y="f1182"/>
                    <a:pt x="f1178" y="f1137"/>
                    <a:pt x="f1176" y="f1137"/>
                  </a:cubicBezTo>
                  <a:cubicBezTo>
                    <a:pt x="f1183" y="f1137"/>
                    <a:pt x="f878" y="f1182"/>
                    <a:pt x="f878" y="f1181"/>
                  </a:cubicBezTo>
                  <a:cubicBezTo>
                    <a:pt x="f878" y="f1180"/>
                    <a:pt x="f1183" y="f1177"/>
                    <a:pt x="f1176" y="f1177"/>
                  </a:cubicBezTo>
                  <a:close/>
                  <a:moveTo>
                    <a:pt x="f504" y="f1177"/>
                  </a:moveTo>
                  <a:cubicBezTo>
                    <a:pt x="f506" y="f1177"/>
                    <a:pt x="f507" y="f1180"/>
                    <a:pt x="f507" y="f1181"/>
                  </a:cubicBezTo>
                  <a:cubicBezTo>
                    <a:pt x="f507" y="f1182"/>
                    <a:pt x="f506" y="f1137"/>
                    <a:pt x="f504" y="f1137"/>
                  </a:cubicBezTo>
                  <a:cubicBezTo>
                    <a:pt x="f510" y="f1137"/>
                    <a:pt x="f511" y="f1182"/>
                    <a:pt x="f511" y="f1181"/>
                  </a:cubicBezTo>
                  <a:cubicBezTo>
                    <a:pt x="f511" y="f1180"/>
                    <a:pt x="f510" y="f1177"/>
                    <a:pt x="f504" y="f1177"/>
                  </a:cubicBezTo>
                  <a:close/>
                  <a:moveTo>
                    <a:pt x="f1184" y="f1185"/>
                  </a:moveTo>
                  <a:cubicBezTo>
                    <a:pt x="f1186" y="f1185"/>
                    <a:pt x="f889" y="f1187"/>
                    <a:pt x="f889" y="f1165"/>
                  </a:cubicBezTo>
                  <a:cubicBezTo>
                    <a:pt x="f889" y="f1188"/>
                    <a:pt x="f1186" y="f1145"/>
                    <a:pt x="f1184" y="f1145"/>
                  </a:cubicBezTo>
                  <a:cubicBezTo>
                    <a:pt x="f1189" y="f1145"/>
                    <a:pt x="f1190" y="f1188"/>
                    <a:pt x="f1190" y="f1165"/>
                  </a:cubicBezTo>
                  <a:cubicBezTo>
                    <a:pt x="f1190" y="f1187"/>
                    <a:pt x="f1189" y="f1185"/>
                    <a:pt x="f1184" y="f1185"/>
                  </a:cubicBezTo>
                  <a:close/>
                  <a:moveTo>
                    <a:pt x="f1191" y="f1192"/>
                  </a:moveTo>
                  <a:cubicBezTo>
                    <a:pt x="f1193" y="f1192"/>
                    <a:pt x="f1194" y="f1195"/>
                    <a:pt x="f1194" y="f1196"/>
                  </a:cubicBezTo>
                  <a:cubicBezTo>
                    <a:pt x="f1194" y="f1197"/>
                    <a:pt x="f1193" y="f1152"/>
                    <a:pt x="f1191" y="f1152"/>
                  </a:cubicBezTo>
                  <a:cubicBezTo>
                    <a:pt x="f1198" y="f1152"/>
                    <a:pt x="f1199" y="f1197"/>
                    <a:pt x="f1199" y="f1196"/>
                  </a:cubicBezTo>
                  <a:cubicBezTo>
                    <a:pt x="f1199" y="f1195"/>
                    <a:pt x="f1198" y="f1192"/>
                    <a:pt x="f1191" y="f1192"/>
                  </a:cubicBezTo>
                  <a:close/>
                  <a:moveTo>
                    <a:pt x="f1200" y="f1192"/>
                  </a:moveTo>
                  <a:cubicBezTo>
                    <a:pt x="f1201" y="f1192"/>
                    <a:pt x="f1202" y="f1195"/>
                    <a:pt x="f1202" y="f1196"/>
                  </a:cubicBezTo>
                  <a:cubicBezTo>
                    <a:pt x="f1202" y="f1197"/>
                    <a:pt x="f1201" y="f1152"/>
                    <a:pt x="f1200" y="f1152"/>
                  </a:cubicBezTo>
                  <a:cubicBezTo>
                    <a:pt x="f1203" y="f1152"/>
                    <a:pt x="f1204" y="f1197"/>
                    <a:pt x="f1204" y="f1196"/>
                  </a:cubicBezTo>
                  <a:cubicBezTo>
                    <a:pt x="f1204" y="f1195"/>
                    <a:pt x="f1203" y="f1192"/>
                    <a:pt x="f1200" y="f1192"/>
                  </a:cubicBezTo>
                  <a:close/>
                  <a:moveTo>
                    <a:pt x="f1205" y="f1206"/>
                  </a:moveTo>
                  <a:cubicBezTo>
                    <a:pt x="f1207" y="f1206"/>
                    <a:pt x="f1208" y="f1209"/>
                    <a:pt x="f1208" y="f1177"/>
                  </a:cubicBezTo>
                  <a:cubicBezTo>
                    <a:pt x="f1208" y="f1210"/>
                    <a:pt x="f1207" y="f1155"/>
                    <a:pt x="f1205" y="f1155"/>
                  </a:cubicBezTo>
                  <a:cubicBezTo>
                    <a:pt x="f1211" y="f1155"/>
                    <a:pt x="f293" y="f1210"/>
                    <a:pt x="f293" y="f1177"/>
                  </a:cubicBezTo>
                  <a:cubicBezTo>
                    <a:pt x="f293" y="f1209"/>
                    <a:pt x="f1211" y="f1206"/>
                    <a:pt x="f1205" y="f1206"/>
                  </a:cubicBezTo>
                  <a:close/>
                  <a:moveTo>
                    <a:pt x="f1212" y="f1206"/>
                  </a:moveTo>
                  <a:cubicBezTo>
                    <a:pt x="f1213" y="f1206"/>
                    <a:pt x="f738" y="f1209"/>
                    <a:pt x="f738" y="f1177"/>
                  </a:cubicBezTo>
                  <a:cubicBezTo>
                    <a:pt x="f738" y="f1210"/>
                    <a:pt x="f1213" y="f1155"/>
                    <a:pt x="f1212" y="f1155"/>
                  </a:cubicBezTo>
                  <a:cubicBezTo>
                    <a:pt x="f1214" y="f1155"/>
                    <a:pt x="f1215" y="f1210"/>
                    <a:pt x="f1215" y="f1177"/>
                  </a:cubicBezTo>
                  <a:cubicBezTo>
                    <a:pt x="f1215" y="f1209"/>
                    <a:pt x="f1214" y="f1206"/>
                    <a:pt x="f1212" y="f1206"/>
                  </a:cubicBezTo>
                  <a:close/>
                  <a:moveTo>
                    <a:pt x="f1216" y="f1206"/>
                  </a:moveTo>
                  <a:cubicBezTo>
                    <a:pt x="f1217" y="f1206"/>
                    <a:pt x="f1218" y="f1209"/>
                    <a:pt x="f1218" y="f1177"/>
                  </a:cubicBezTo>
                  <a:cubicBezTo>
                    <a:pt x="f1218" y="f1210"/>
                    <a:pt x="f1217" y="f1155"/>
                    <a:pt x="f1216" y="f1155"/>
                  </a:cubicBezTo>
                  <a:cubicBezTo>
                    <a:pt x="f1219" y="f1155"/>
                    <a:pt x="f527" y="f1210"/>
                    <a:pt x="f527" y="f1177"/>
                  </a:cubicBezTo>
                  <a:cubicBezTo>
                    <a:pt x="f527" y="f1209"/>
                    <a:pt x="f1219" y="f1206"/>
                    <a:pt x="f1216" y="f1206"/>
                  </a:cubicBezTo>
                  <a:close/>
                  <a:moveTo>
                    <a:pt x="f925" y="f1220"/>
                  </a:moveTo>
                  <a:cubicBezTo>
                    <a:pt x="f927" y="f1220"/>
                    <a:pt x="f928" y="f1221"/>
                    <a:pt x="f928" y="f1185"/>
                  </a:cubicBezTo>
                  <a:cubicBezTo>
                    <a:pt x="f928" y="f1222"/>
                    <a:pt x="f927" y="f1223"/>
                    <a:pt x="f925" y="f1223"/>
                  </a:cubicBezTo>
                  <a:cubicBezTo>
                    <a:pt x="f932" y="f1223"/>
                    <a:pt x="f933" y="f1222"/>
                    <a:pt x="f933" y="f1185"/>
                  </a:cubicBezTo>
                  <a:cubicBezTo>
                    <a:pt x="f933" y="f1221"/>
                    <a:pt x="f932" y="f1220"/>
                    <a:pt x="f925" y="f1220"/>
                  </a:cubicBezTo>
                  <a:close/>
                  <a:moveTo>
                    <a:pt x="f1224" y="f1220"/>
                  </a:moveTo>
                  <a:cubicBezTo>
                    <a:pt x="f1225" y="f1220"/>
                    <a:pt x="f1226" y="f1221"/>
                    <a:pt x="f1226" y="f1185"/>
                  </a:cubicBezTo>
                  <a:cubicBezTo>
                    <a:pt x="f1226" y="f1222"/>
                    <a:pt x="f1225" y="f1223"/>
                    <a:pt x="f1224" y="f1223"/>
                  </a:cubicBezTo>
                  <a:cubicBezTo>
                    <a:pt x="f1227" y="f1223"/>
                    <a:pt x="f1228" y="f1222"/>
                    <a:pt x="f1228" y="f1185"/>
                  </a:cubicBezTo>
                  <a:cubicBezTo>
                    <a:pt x="f1228" y="f1221"/>
                    <a:pt x="f1227" y="f1220"/>
                    <a:pt x="f1224" y="f1220"/>
                  </a:cubicBezTo>
                  <a:close/>
                  <a:moveTo>
                    <a:pt x="f769" y="f1229"/>
                  </a:moveTo>
                  <a:cubicBezTo>
                    <a:pt x="f771" y="f1229"/>
                    <a:pt x="f772" y="f1230"/>
                    <a:pt x="f772" y="f1231"/>
                  </a:cubicBezTo>
                  <a:cubicBezTo>
                    <a:pt x="f772" y="f1232"/>
                    <a:pt x="f771" y="f1177"/>
                    <a:pt x="f769" y="f1177"/>
                  </a:cubicBezTo>
                  <a:cubicBezTo>
                    <a:pt x="f777" y="f1177"/>
                    <a:pt x="f778" y="f1232"/>
                    <a:pt x="f778" y="f1231"/>
                  </a:cubicBezTo>
                  <a:cubicBezTo>
                    <a:pt x="f778" y="f1230"/>
                    <a:pt x="f777" y="f1229"/>
                    <a:pt x="f769" y="f1229"/>
                  </a:cubicBezTo>
                  <a:close/>
                  <a:moveTo>
                    <a:pt x="f520" y="f1233"/>
                  </a:moveTo>
                  <a:cubicBezTo>
                    <a:pt x="f521" y="f1233"/>
                    <a:pt x="f522" y="f1234"/>
                    <a:pt x="f522" y="f1220"/>
                  </a:cubicBezTo>
                  <a:cubicBezTo>
                    <a:pt x="f522" y="f1235"/>
                    <a:pt x="f521" y="f1185"/>
                    <a:pt x="f520" y="f1185"/>
                  </a:cubicBezTo>
                  <a:cubicBezTo>
                    <a:pt x="f523" y="f1185"/>
                    <a:pt x="f524" y="f1235"/>
                    <a:pt x="f524" y="f1220"/>
                  </a:cubicBezTo>
                  <a:cubicBezTo>
                    <a:pt x="f524" y="f1234"/>
                    <a:pt x="f523" y="f1233"/>
                    <a:pt x="f520" y="f1233"/>
                  </a:cubicBezTo>
                  <a:close/>
                  <a:moveTo>
                    <a:pt x="f1236" y="f1233"/>
                  </a:moveTo>
                  <a:cubicBezTo>
                    <a:pt x="f1237" y="f1233"/>
                    <a:pt x="f1238" y="f1234"/>
                    <a:pt x="f1238" y="f1220"/>
                  </a:cubicBezTo>
                  <a:cubicBezTo>
                    <a:pt x="f1238" y="f1235"/>
                    <a:pt x="f1237" y="f1185"/>
                    <a:pt x="f1236" y="f1185"/>
                  </a:cubicBezTo>
                  <a:cubicBezTo>
                    <a:pt x="f1239" y="f1185"/>
                    <a:pt x="f1240" y="f1235"/>
                    <a:pt x="f1240" y="f1220"/>
                  </a:cubicBezTo>
                  <a:cubicBezTo>
                    <a:pt x="f1240" y="f1234"/>
                    <a:pt x="f1239" y="f1233"/>
                    <a:pt x="f1236" y="f1233"/>
                  </a:cubicBezTo>
                  <a:close/>
                  <a:moveTo>
                    <a:pt x="f1241" y="f1233"/>
                  </a:moveTo>
                  <a:cubicBezTo>
                    <a:pt x="f1242" y="f1233"/>
                    <a:pt x="f1243" y="f1234"/>
                    <a:pt x="f1243" y="f1220"/>
                  </a:cubicBezTo>
                  <a:cubicBezTo>
                    <a:pt x="f1243" y="f1235"/>
                    <a:pt x="f1242" y="f1185"/>
                    <a:pt x="f1241" y="f1185"/>
                  </a:cubicBezTo>
                  <a:cubicBezTo>
                    <a:pt x="f1244" y="f1185"/>
                    <a:pt x="f1245" y="f1235"/>
                    <a:pt x="f1245" y="f1220"/>
                  </a:cubicBezTo>
                  <a:cubicBezTo>
                    <a:pt x="f1245" y="f1234"/>
                    <a:pt x="f1244" y="f1233"/>
                    <a:pt x="f1241" y="f1233"/>
                  </a:cubicBezTo>
                  <a:close/>
                  <a:moveTo>
                    <a:pt x="f1246" y="f1233"/>
                  </a:moveTo>
                  <a:cubicBezTo>
                    <a:pt x="f1247" y="f1233"/>
                    <a:pt x="f1248" y="f1234"/>
                    <a:pt x="f1248" y="f1220"/>
                  </a:cubicBezTo>
                  <a:cubicBezTo>
                    <a:pt x="f1248" y="f1235"/>
                    <a:pt x="f1247" y="f1185"/>
                    <a:pt x="f1246" y="f1185"/>
                  </a:cubicBezTo>
                  <a:cubicBezTo>
                    <a:pt x="f1249" y="f1185"/>
                    <a:pt x="f570" y="f1235"/>
                    <a:pt x="f570" y="f1220"/>
                  </a:cubicBezTo>
                  <a:cubicBezTo>
                    <a:pt x="f570" y="f1234"/>
                    <a:pt x="f1249" y="f1233"/>
                    <a:pt x="f1246" y="f1233"/>
                  </a:cubicBezTo>
                  <a:close/>
                  <a:moveTo>
                    <a:pt x="f1250" y="f1251"/>
                  </a:moveTo>
                  <a:cubicBezTo>
                    <a:pt x="f1252" y="f1251"/>
                    <a:pt x="f1253" y="f1254"/>
                    <a:pt x="f1253" y="f1229"/>
                  </a:cubicBezTo>
                  <a:cubicBezTo>
                    <a:pt x="f1253" y="f1255"/>
                    <a:pt x="f1252" y="f1206"/>
                    <a:pt x="f1250" y="f1206"/>
                  </a:cubicBezTo>
                  <a:cubicBezTo>
                    <a:pt x="f1256" y="f1206"/>
                    <a:pt x="f1059" y="f1255"/>
                    <a:pt x="f1059" y="f1229"/>
                  </a:cubicBezTo>
                  <a:cubicBezTo>
                    <a:pt x="f1059" y="f1254"/>
                    <a:pt x="f1256" y="f1251"/>
                    <a:pt x="f1250" y="f1251"/>
                  </a:cubicBezTo>
                  <a:close/>
                  <a:moveTo>
                    <a:pt x="f1257" y="f1258"/>
                  </a:moveTo>
                  <a:cubicBezTo>
                    <a:pt x="f1259" y="f1258"/>
                    <a:pt x="f1260" y="f1261"/>
                    <a:pt x="f1260" y="f1233"/>
                  </a:cubicBezTo>
                  <a:cubicBezTo>
                    <a:pt x="f1260" y="f1262"/>
                    <a:pt x="f1259" y="f1220"/>
                    <a:pt x="f1257" y="f1220"/>
                  </a:cubicBezTo>
                  <a:cubicBezTo>
                    <a:pt x="f1263" y="f1220"/>
                    <a:pt x="f1264" y="f1262"/>
                    <a:pt x="f1264" y="f1233"/>
                  </a:cubicBezTo>
                  <a:cubicBezTo>
                    <a:pt x="f1264" y="f1261"/>
                    <a:pt x="f1263" y="f1258"/>
                    <a:pt x="f1257" y="f1258"/>
                  </a:cubicBezTo>
                  <a:close/>
                  <a:moveTo>
                    <a:pt x="f1265" y="f1266"/>
                  </a:moveTo>
                  <a:cubicBezTo>
                    <a:pt x="f1267" y="f1266"/>
                    <a:pt x="f1268" y="f1269"/>
                    <a:pt x="f1268" y="f1270"/>
                  </a:cubicBezTo>
                  <a:cubicBezTo>
                    <a:pt x="f1268" y="f1271"/>
                    <a:pt x="f1267" y="f1272"/>
                    <a:pt x="f1265" y="f1272"/>
                  </a:cubicBezTo>
                  <a:cubicBezTo>
                    <a:pt x="f1273" y="f1272"/>
                    <a:pt x="f840" y="f1271"/>
                    <a:pt x="f840" y="f1270"/>
                  </a:cubicBezTo>
                  <a:cubicBezTo>
                    <a:pt x="f840" y="f1269"/>
                    <a:pt x="f1273" y="f1266"/>
                    <a:pt x="f1265" y="f1266"/>
                  </a:cubicBezTo>
                  <a:close/>
                  <a:moveTo>
                    <a:pt x="f1274" y="f1266"/>
                  </a:moveTo>
                  <a:cubicBezTo>
                    <a:pt x="f1275" y="f1266"/>
                    <a:pt x="f1276" y="f1269"/>
                    <a:pt x="f1276" y="f1270"/>
                  </a:cubicBezTo>
                  <a:cubicBezTo>
                    <a:pt x="f1276" y="f1271"/>
                    <a:pt x="f1275" y="f1272"/>
                    <a:pt x="f1274" y="f1272"/>
                  </a:cubicBezTo>
                  <a:cubicBezTo>
                    <a:pt x="f1277" y="f1272"/>
                    <a:pt x="f1278" y="f1271"/>
                    <a:pt x="f1278" y="f1270"/>
                  </a:cubicBezTo>
                  <a:cubicBezTo>
                    <a:pt x="f1278" y="f1269"/>
                    <a:pt x="f1277" y="f1266"/>
                    <a:pt x="f1274" y="f1266"/>
                  </a:cubicBezTo>
                  <a:close/>
                  <a:moveTo>
                    <a:pt x="f1033" y="f1279"/>
                  </a:moveTo>
                  <a:cubicBezTo>
                    <a:pt x="f1280" y="f1279"/>
                    <a:pt x="f897" y="f1281"/>
                    <a:pt x="f897" y="f1282"/>
                  </a:cubicBezTo>
                  <a:cubicBezTo>
                    <a:pt x="f897" y="f1283"/>
                    <a:pt x="f1280" y="f1284"/>
                    <a:pt x="f1033" y="f1284"/>
                  </a:cubicBezTo>
                  <a:cubicBezTo>
                    <a:pt x="f1285" y="f1284"/>
                    <a:pt x="f180" y="f1283"/>
                    <a:pt x="f180" y="f1282"/>
                  </a:cubicBezTo>
                  <a:cubicBezTo>
                    <a:pt x="f180" y="f1281"/>
                    <a:pt x="f1285" y="f1279"/>
                    <a:pt x="f1033" y="f1279"/>
                  </a:cubicBezTo>
                  <a:close/>
                  <a:moveTo>
                    <a:pt x="f670" y="f1286"/>
                  </a:moveTo>
                  <a:cubicBezTo>
                    <a:pt x="f909" y="f1286"/>
                    <a:pt x="f910" y="f1287"/>
                    <a:pt x="f910" y="f1288"/>
                  </a:cubicBezTo>
                  <a:cubicBezTo>
                    <a:pt x="f910" y="f1289"/>
                    <a:pt x="f909" y="f1233"/>
                    <a:pt x="f670" y="f1233"/>
                  </a:cubicBezTo>
                  <a:cubicBezTo>
                    <a:pt x="f914" y="f1233"/>
                    <a:pt x="f915" y="f1289"/>
                    <a:pt x="f915" y="f1288"/>
                  </a:cubicBezTo>
                  <a:cubicBezTo>
                    <a:pt x="f915" y="f1287"/>
                    <a:pt x="f914" y="f1286"/>
                    <a:pt x="f670" y="f1286"/>
                  </a:cubicBezTo>
                  <a:close/>
                  <a:moveTo>
                    <a:pt x="f1290" y="f1286"/>
                  </a:moveTo>
                  <a:cubicBezTo>
                    <a:pt x="f1291" y="f1286"/>
                    <a:pt x="f1292" y="f1287"/>
                    <a:pt x="f1292" y="f1288"/>
                  </a:cubicBezTo>
                  <a:cubicBezTo>
                    <a:pt x="f1292" y="f1289"/>
                    <a:pt x="f1291" y="f1233"/>
                    <a:pt x="f1290" y="f1233"/>
                  </a:cubicBezTo>
                  <a:cubicBezTo>
                    <a:pt x="f1293" y="f1233"/>
                    <a:pt x="f1294" y="f1289"/>
                    <a:pt x="f1294" y="f1288"/>
                  </a:cubicBezTo>
                  <a:cubicBezTo>
                    <a:pt x="f1294" y="f1287"/>
                    <a:pt x="f1293" y="f1286"/>
                    <a:pt x="f1290" y="f1286"/>
                  </a:cubicBezTo>
                  <a:close/>
                  <a:moveTo>
                    <a:pt x="f606" y="f1295"/>
                  </a:moveTo>
                  <a:cubicBezTo>
                    <a:pt x="f607" y="f1295"/>
                    <a:pt x="f608" y="f1296"/>
                    <a:pt x="f608" y="f1297"/>
                  </a:cubicBezTo>
                  <a:cubicBezTo>
                    <a:pt x="f608" y="f1298"/>
                    <a:pt x="f607" y="f1270"/>
                    <a:pt x="f606" y="f1270"/>
                  </a:cubicBezTo>
                  <a:cubicBezTo>
                    <a:pt x="f609" y="f1270"/>
                    <a:pt x="f610" y="f1298"/>
                    <a:pt x="f610" y="f1297"/>
                  </a:cubicBezTo>
                  <a:cubicBezTo>
                    <a:pt x="f610" y="f1296"/>
                    <a:pt x="f609" y="f1295"/>
                    <a:pt x="f606" y="f1295"/>
                  </a:cubicBezTo>
                  <a:close/>
                  <a:moveTo>
                    <a:pt x="f1299" y="f1300"/>
                  </a:moveTo>
                  <a:cubicBezTo>
                    <a:pt x="f1301" y="f1300"/>
                    <a:pt x="f1302" y="f1303"/>
                    <a:pt x="f1302" y="f1304"/>
                  </a:cubicBezTo>
                  <a:cubicBezTo>
                    <a:pt x="f1302" y="f1305"/>
                    <a:pt x="f1301" y="f1251"/>
                    <a:pt x="f1299" y="f1251"/>
                  </a:cubicBezTo>
                  <a:cubicBezTo>
                    <a:pt x="f1306" y="f1251"/>
                    <a:pt x="f1307" y="f1305"/>
                    <a:pt x="f1307" y="f1304"/>
                  </a:cubicBezTo>
                  <a:cubicBezTo>
                    <a:pt x="f1307" y="f1303"/>
                    <a:pt x="f1306" y="f1300"/>
                    <a:pt x="f1299" y="f1300"/>
                  </a:cubicBezTo>
                  <a:close/>
                  <a:moveTo>
                    <a:pt x="f679" y="f1300"/>
                  </a:moveTo>
                  <a:cubicBezTo>
                    <a:pt x="f1308" y="f1300"/>
                    <a:pt x="f1309" y="f1303"/>
                    <a:pt x="f1309" y="f1304"/>
                  </a:cubicBezTo>
                  <a:cubicBezTo>
                    <a:pt x="f1309" y="f1305"/>
                    <a:pt x="f1308" y="f1251"/>
                    <a:pt x="f679" y="f1251"/>
                  </a:cubicBezTo>
                  <a:cubicBezTo>
                    <a:pt x="f1310" y="f1251"/>
                    <a:pt x="f1311" y="f1305"/>
                    <a:pt x="f1311" y="f1304"/>
                  </a:cubicBezTo>
                  <a:cubicBezTo>
                    <a:pt x="f1311" y="f1303"/>
                    <a:pt x="f1310" y="f1300"/>
                    <a:pt x="f679" y="f1300"/>
                  </a:cubicBezTo>
                  <a:close/>
                  <a:moveTo>
                    <a:pt x="f1312" y="f1313"/>
                  </a:moveTo>
                  <a:cubicBezTo>
                    <a:pt x="f1314" y="f1313"/>
                    <a:pt x="f1315" y="f1316"/>
                    <a:pt x="f1315" y="f1286"/>
                  </a:cubicBezTo>
                  <a:cubicBezTo>
                    <a:pt x="f1315" y="f1317"/>
                    <a:pt x="f1314" y="f1258"/>
                    <a:pt x="f1312" y="f1258"/>
                  </a:cubicBezTo>
                  <a:cubicBezTo>
                    <a:pt x="f1318" y="f1258"/>
                    <a:pt x="f245" y="f1317"/>
                    <a:pt x="f245" y="f1286"/>
                  </a:cubicBezTo>
                  <a:cubicBezTo>
                    <a:pt x="f245" y="f1316"/>
                    <a:pt x="f1318" y="f1313"/>
                    <a:pt x="f1312" y="f1313"/>
                  </a:cubicBezTo>
                  <a:close/>
                  <a:moveTo>
                    <a:pt x="f542" y="f1313"/>
                  </a:moveTo>
                  <a:cubicBezTo>
                    <a:pt x="f543" y="f1313"/>
                    <a:pt x="f544" y="f1316"/>
                    <a:pt x="f544" y="f1286"/>
                  </a:cubicBezTo>
                  <a:cubicBezTo>
                    <a:pt x="f544" y="f1317"/>
                    <a:pt x="f543" y="f1258"/>
                    <a:pt x="f542" y="f1258"/>
                  </a:cubicBezTo>
                  <a:cubicBezTo>
                    <a:pt x="f545" y="f1258"/>
                    <a:pt x="f546" y="f1317"/>
                    <a:pt x="f546" y="f1286"/>
                  </a:cubicBezTo>
                  <a:cubicBezTo>
                    <a:pt x="f546" y="f1316"/>
                    <a:pt x="f545" y="f1313"/>
                    <a:pt x="f542" y="f1313"/>
                  </a:cubicBezTo>
                  <a:close/>
                  <a:moveTo>
                    <a:pt x="f700" y="f1313"/>
                  </a:moveTo>
                  <a:cubicBezTo>
                    <a:pt x="f701" y="f1313"/>
                    <a:pt x="f702" y="f1316"/>
                    <a:pt x="f702" y="f1286"/>
                  </a:cubicBezTo>
                  <a:cubicBezTo>
                    <a:pt x="f702" y="f1317"/>
                    <a:pt x="f701" y="f1258"/>
                    <a:pt x="f700" y="f1258"/>
                  </a:cubicBezTo>
                  <a:cubicBezTo>
                    <a:pt x="f703" y="f1258"/>
                    <a:pt x="f704" y="f1317"/>
                    <a:pt x="f704" y="f1286"/>
                  </a:cubicBezTo>
                  <a:cubicBezTo>
                    <a:pt x="f704" y="f1316"/>
                    <a:pt x="f703" y="f1313"/>
                    <a:pt x="f700" y="f1313"/>
                  </a:cubicBezTo>
                  <a:close/>
                  <a:moveTo>
                    <a:pt x="f1319" y="f1320"/>
                  </a:moveTo>
                  <a:cubicBezTo>
                    <a:pt x="f1321" y="f1320"/>
                    <a:pt x="f327" y="f1322"/>
                    <a:pt x="f327" y="f1323"/>
                  </a:cubicBezTo>
                  <a:cubicBezTo>
                    <a:pt x="f327" y="f1324"/>
                    <a:pt x="f1321" y="f1266"/>
                    <a:pt x="f1319" y="f1266"/>
                  </a:cubicBezTo>
                  <a:cubicBezTo>
                    <a:pt x="f1325" y="f1266"/>
                    <a:pt x="f1326" y="f1324"/>
                    <a:pt x="f1326" y="f1323"/>
                  </a:cubicBezTo>
                  <a:cubicBezTo>
                    <a:pt x="f1326" y="f1322"/>
                    <a:pt x="f1325" y="f1320"/>
                    <a:pt x="f1319" y="f1320"/>
                  </a:cubicBezTo>
                  <a:close/>
                  <a:moveTo>
                    <a:pt x="f1119" y="f1320"/>
                  </a:moveTo>
                  <a:cubicBezTo>
                    <a:pt x="f1120" y="f1320"/>
                    <a:pt x="f1121" y="f1322"/>
                    <a:pt x="f1121" y="f1323"/>
                  </a:cubicBezTo>
                  <a:cubicBezTo>
                    <a:pt x="f1121" y="f1324"/>
                    <a:pt x="f1120" y="f1266"/>
                    <a:pt x="f1119" y="f1266"/>
                  </a:cubicBezTo>
                  <a:cubicBezTo>
                    <a:pt x="f1122" y="f1266"/>
                    <a:pt x="f472" y="f1324"/>
                    <a:pt x="f472" y="f1323"/>
                  </a:cubicBezTo>
                  <a:cubicBezTo>
                    <a:pt x="f472" y="f1322"/>
                    <a:pt x="f1122" y="f1320"/>
                    <a:pt x="f1119" y="f1320"/>
                  </a:cubicBezTo>
                  <a:close/>
                  <a:moveTo>
                    <a:pt x="f1327" y="f1328"/>
                  </a:moveTo>
                  <a:cubicBezTo>
                    <a:pt x="f1329" y="f1328"/>
                    <a:pt x="f792" y="f1330"/>
                    <a:pt x="f792" y="f1300"/>
                  </a:cubicBezTo>
                  <a:cubicBezTo>
                    <a:pt x="f792" y="f1331"/>
                    <a:pt x="f1329" y="f1279"/>
                    <a:pt x="f1327" y="f1279"/>
                  </a:cubicBezTo>
                  <a:cubicBezTo>
                    <a:pt x="f1332" y="f1279"/>
                    <a:pt x="f1333" y="f1331"/>
                    <a:pt x="f1333" y="f1300"/>
                  </a:cubicBezTo>
                  <a:cubicBezTo>
                    <a:pt x="f1333" y="f1330"/>
                    <a:pt x="f1332" y="f1328"/>
                    <a:pt x="f1327" y="f1328"/>
                  </a:cubicBezTo>
                  <a:close/>
                  <a:moveTo>
                    <a:pt x="f1334" y="f1328"/>
                  </a:moveTo>
                  <a:cubicBezTo>
                    <a:pt x="f1335" y="f1328"/>
                    <a:pt x="f1336" y="f1330"/>
                    <a:pt x="f1336" y="f1300"/>
                  </a:cubicBezTo>
                  <a:cubicBezTo>
                    <a:pt x="f1336" y="f1331"/>
                    <a:pt x="f1335" y="f1279"/>
                    <a:pt x="f1334" y="f1279"/>
                  </a:cubicBezTo>
                  <a:cubicBezTo>
                    <a:pt x="f1337" y="f1279"/>
                    <a:pt x="f1338" y="f1331"/>
                    <a:pt x="f1338" y="f1300"/>
                  </a:cubicBezTo>
                  <a:cubicBezTo>
                    <a:pt x="f1338" y="f1330"/>
                    <a:pt x="f1337" y="f1328"/>
                    <a:pt x="f1334" y="f1328"/>
                  </a:cubicBezTo>
                  <a:close/>
                  <a:moveTo>
                    <a:pt x="f1164" y="f1339"/>
                  </a:moveTo>
                  <a:cubicBezTo>
                    <a:pt x="f1166" y="f1339"/>
                    <a:pt x="f1167" y="f1340"/>
                    <a:pt x="f1167" y="f1313"/>
                  </a:cubicBezTo>
                  <a:cubicBezTo>
                    <a:pt x="f1167" y="f1341"/>
                    <a:pt x="f1166" y="f1342"/>
                    <a:pt x="f1164" y="f1342"/>
                  </a:cubicBezTo>
                  <a:cubicBezTo>
                    <a:pt x="f1171" y="f1342"/>
                    <a:pt x="f1172" y="f1341"/>
                    <a:pt x="f1172" y="f1313"/>
                  </a:cubicBezTo>
                  <a:cubicBezTo>
                    <a:pt x="f1172" y="f1340"/>
                    <a:pt x="f1171" y="f1339"/>
                    <a:pt x="f1164" y="f1339"/>
                  </a:cubicBezTo>
                  <a:close/>
                  <a:moveTo>
                    <a:pt x="f1343" y="f1344"/>
                  </a:moveTo>
                  <a:cubicBezTo>
                    <a:pt x="f1345" y="f1344"/>
                    <a:pt x="f1346" y="f1347"/>
                    <a:pt x="f1346" y="f1348"/>
                  </a:cubicBezTo>
                  <a:cubicBezTo>
                    <a:pt x="f1346" y="f1349"/>
                    <a:pt x="f1345" y="f1295"/>
                    <a:pt x="f1343" y="f1295"/>
                  </a:cubicBezTo>
                  <a:cubicBezTo>
                    <a:pt x="f1350" y="f1295"/>
                    <a:pt x="f1351" y="f1349"/>
                    <a:pt x="f1351" y="f1348"/>
                  </a:cubicBezTo>
                  <a:cubicBezTo>
                    <a:pt x="f1351" y="f1347"/>
                    <a:pt x="f1350" y="f1344"/>
                    <a:pt x="f1343" y="f1344"/>
                  </a:cubicBezTo>
                  <a:close/>
                  <a:moveTo>
                    <a:pt x="f1352" y="f1353"/>
                  </a:moveTo>
                  <a:cubicBezTo>
                    <a:pt x="f1354" y="f1353"/>
                    <a:pt x="f1355" y="f1356"/>
                    <a:pt x="f1355" y="f1357"/>
                  </a:cubicBezTo>
                  <a:cubicBezTo>
                    <a:pt x="f1355" y="f1358"/>
                    <a:pt x="f1354" y="f1300"/>
                    <a:pt x="f1352" y="f1300"/>
                  </a:cubicBezTo>
                  <a:cubicBezTo>
                    <a:pt x="f1359" y="f1300"/>
                    <a:pt x="f1360" y="f1358"/>
                    <a:pt x="f1360" y="f1357"/>
                  </a:cubicBezTo>
                  <a:cubicBezTo>
                    <a:pt x="f1360" y="f1356"/>
                    <a:pt x="f1359" y="f1353"/>
                    <a:pt x="f1352" y="f1353"/>
                  </a:cubicBezTo>
                  <a:close/>
                  <a:moveTo>
                    <a:pt x="f631" y="f1353"/>
                  </a:moveTo>
                  <a:cubicBezTo>
                    <a:pt x="f1065" y="f1353"/>
                    <a:pt x="f623" y="f1356"/>
                    <a:pt x="f623" y="f1357"/>
                  </a:cubicBezTo>
                  <a:cubicBezTo>
                    <a:pt x="f623" y="f1358"/>
                    <a:pt x="f1065" y="f1300"/>
                    <a:pt x="f631" y="f1300"/>
                  </a:cubicBezTo>
                  <a:cubicBezTo>
                    <a:pt x="f1066" y="f1300"/>
                    <a:pt x="f1067" y="f1358"/>
                    <a:pt x="f1067" y="f1357"/>
                  </a:cubicBezTo>
                  <a:cubicBezTo>
                    <a:pt x="f1067" y="f1356"/>
                    <a:pt x="f1066" y="f1353"/>
                    <a:pt x="f631" y="f1353"/>
                  </a:cubicBezTo>
                  <a:close/>
                  <a:moveTo>
                    <a:pt x="f1361" y="f1353"/>
                  </a:moveTo>
                  <a:cubicBezTo>
                    <a:pt x="f1362" y="f1353"/>
                    <a:pt x="f511" y="f1356"/>
                    <a:pt x="f511" y="f1357"/>
                  </a:cubicBezTo>
                  <a:cubicBezTo>
                    <a:pt x="f511" y="f1358"/>
                    <a:pt x="f1362" y="f1300"/>
                    <a:pt x="f1361" y="f1300"/>
                  </a:cubicBezTo>
                  <a:cubicBezTo>
                    <a:pt x="f1363" y="f1300"/>
                    <a:pt x="f301" y="f1358"/>
                    <a:pt x="f301" y="f1357"/>
                  </a:cubicBezTo>
                  <a:cubicBezTo>
                    <a:pt x="f301" y="f1356"/>
                    <a:pt x="f1363" y="f1353"/>
                    <a:pt x="f1361" y="f1353"/>
                  </a:cubicBezTo>
                  <a:close/>
                  <a:moveTo>
                    <a:pt x="f186" y="f1353"/>
                  </a:moveTo>
                  <a:cubicBezTo>
                    <a:pt x="f188" y="f1353"/>
                    <a:pt x="f189" y="f1356"/>
                    <a:pt x="f189" y="f1357"/>
                  </a:cubicBezTo>
                  <a:cubicBezTo>
                    <a:pt x="f189" y="f1358"/>
                    <a:pt x="f188" y="f1300"/>
                    <a:pt x="f186" y="f1300"/>
                  </a:cubicBezTo>
                  <a:cubicBezTo>
                    <a:pt x="f192" y="f1300"/>
                    <a:pt x="f193" y="f1358"/>
                    <a:pt x="f193" y="f1357"/>
                  </a:cubicBezTo>
                  <a:cubicBezTo>
                    <a:pt x="f193" y="f1356"/>
                    <a:pt x="f192" y="f1353"/>
                    <a:pt x="f186" y="f1353"/>
                  </a:cubicBezTo>
                  <a:close/>
                  <a:moveTo>
                    <a:pt x="f1364" y="f1365"/>
                  </a:moveTo>
                  <a:cubicBezTo>
                    <a:pt x="f1366" y="f1365"/>
                    <a:pt x="f1367" y="f1368"/>
                    <a:pt x="f1367" y="f1339"/>
                  </a:cubicBezTo>
                  <a:cubicBezTo>
                    <a:pt x="f1367" y="f1369"/>
                    <a:pt x="f1366" y="f1313"/>
                    <a:pt x="f1364" y="f1313"/>
                  </a:cubicBezTo>
                  <a:cubicBezTo>
                    <a:pt x="f1370" y="f1313"/>
                    <a:pt x="f1371" y="f1369"/>
                    <a:pt x="f1371" y="f1339"/>
                  </a:cubicBezTo>
                  <a:cubicBezTo>
                    <a:pt x="f1371" y="f1368"/>
                    <a:pt x="f1370" y="f1365"/>
                    <a:pt x="f1364" y="f1365"/>
                  </a:cubicBezTo>
                  <a:close/>
                  <a:moveTo>
                    <a:pt x="f1208" y="f1372"/>
                  </a:moveTo>
                  <a:cubicBezTo>
                    <a:pt x="f1373" y="f1372"/>
                    <a:pt x="f1374" y="f1375"/>
                    <a:pt x="f1374" y="f1344"/>
                  </a:cubicBezTo>
                  <a:cubicBezTo>
                    <a:pt x="f1374" y="f1376"/>
                    <a:pt x="f1373" y="f1320"/>
                    <a:pt x="f1208" y="f1320"/>
                  </a:cubicBezTo>
                  <a:cubicBezTo>
                    <a:pt x="f1377" y="f1320"/>
                    <a:pt x="f295" y="f1376"/>
                    <a:pt x="f295" y="f1344"/>
                  </a:cubicBezTo>
                  <a:cubicBezTo>
                    <a:pt x="f295" y="f1375"/>
                    <a:pt x="f1377" y="f1372"/>
                    <a:pt x="f1208" y="f1372"/>
                  </a:cubicBezTo>
                  <a:close/>
                  <a:moveTo>
                    <a:pt x="f632" y="f1372"/>
                  </a:moveTo>
                  <a:cubicBezTo>
                    <a:pt x="f633" y="f1372"/>
                    <a:pt x="f634" y="f1375"/>
                    <a:pt x="f634" y="f1344"/>
                  </a:cubicBezTo>
                  <a:cubicBezTo>
                    <a:pt x="f634" y="f1376"/>
                    <a:pt x="f633" y="f1320"/>
                    <a:pt x="f632" y="f1320"/>
                  </a:cubicBezTo>
                  <a:cubicBezTo>
                    <a:pt x="f635" y="f1320"/>
                    <a:pt x="f636" y="f1376"/>
                    <a:pt x="f636" y="f1344"/>
                  </a:cubicBezTo>
                  <a:cubicBezTo>
                    <a:pt x="f636" y="f1375"/>
                    <a:pt x="f635" y="f1372"/>
                    <a:pt x="f632" y="f1372"/>
                  </a:cubicBezTo>
                  <a:close/>
                  <a:moveTo>
                    <a:pt x="f1378" y="f1379"/>
                  </a:moveTo>
                  <a:cubicBezTo>
                    <a:pt x="f1380" y="f1379"/>
                    <a:pt x="f1381" y="f1382"/>
                    <a:pt x="f1381" y="f1353"/>
                  </a:cubicBezTo>
                  <a:cubicBezTo>
                    <a:pt x="f1381" y="f1383"/>
                    <a:pt x="f1380" y="f1328"/>
                    <a:pt x="f1378" y="f1328"/>
                  </a:cubicBezTo>
                  <a:cubicBezTo>
                    <a:pt x="f1384" y="f1328"/>
                    <a:pt x="f1385" y="f1383"/>
                    <a:pt x="f1385" y="f1353"/>
                  </a:cubicBezTo>
                  <a:cubicBezTo>
                    <a:pt x="f1385" y="f1382"/>
                    <a:pt x="f1384" y="f1379"/>
                    <a:pt x="f1378" y="f1379"/>
                  </a:cubicBezTo>
                  <a:close/>
                  <a:moveTo>
                    <a:pt x="f998" y="f1379"/>
                  </a:moveTo>
                  <a:cubicBezTo>
                    <a:pt x="f999" y="f1379"/>
                    <a:pt x="f1000" y="f1382"/>
                    <a:pt x="f1000" y="f1353"/>
                  </a:cubicBezTo>
                  <a:cubicBezTo>
                    <a:pt x="f1000" y="f1383"/>
                    <a:pt x="f999" y="f1328"/>
                    <a:pt x="f998" y="f1328"/>
                  </a:cubicBezTo>
                  <a:cubicBezTo>
                    <a:pt x="f1001" y="f1328"/>
                    <a:pt x="f1002" y="f1383"/>
                    <a:pt x="f1002" y="f1353"/>
                  </a:cubicBezTo>
                  <a:cubicBezTo>
                    <a:pt x="f1002" y="f1382"/>
                    <a:pt x="f1001" y="f1379"/>
                    <a:pt x="f998" y="f1379"/>
                  </a:cubicBezTo>
                  <a:close/>
                  <a:moveTo>
                    <a:pt x="f1386" y="f1379"/>
                  </a:moveTo>
                  <a:cubicBezTo>
                    <a:pt x="f1387" y="f1379"/>
                    <a:pt x="f1388" y="f1382"/>
                    <a:pt x="f1388" y="f1353"/>
                  </a:cubicBezTo>
                  <a:cubicBezTo>
                    <a:pt x="f1388" y="f1383"/>
                    <a:pt x="f1387" y="f1328"/>
                    <a:pt x="f1386" y="f1328"/>
                  </a:cubicBezTo>
                  <a:cubicBezTo>
                    <a:pt x="f1389" y="f1328"/>
                    <a:pt x="f1179" y="f1383"/>
                    <a:pt x="f1179" y="f1353"/>
                  </a:cubicBezTo>
                  <a:cubicBezTo>
                    <a:pt x="f1179" y="f1382"/>
                    <a:pt x="f1389" y="f1379"/>
                    <a:pt x="f1386" y="f1379"/>
                  </a:cubicBezTo>
                  <a:close/>
                  <a:moveTo>
                    <a:pt x="f1390" y="f1379"/>
                  </a:moveTo>
                  <a:cubicBezTo>
                    <a:pt x="f1391" y="f1379"/>
                    <a:pt x="f1011" y="f1382"/>
                    <a:pt x="f1011" y="f1353"/>
                  </a:cubicBezTo>
                  <a:cubicBezTo>
                    <a:pt x="f1011" y="f1383"/>
                    <a:pt x="f1391" y="f1328"/>
                    <a:pt x="f1390" y="f1328"/>
                  </a:cubicBezTo>
                  <a:cubicBezTo>
                    <a:pt x="f1392" y="f1328"/>
                    <a:pt x="f1393" y="f1383"/>
                    <a:pt x="f1393" y="f1353"/>
                  </a:cubicBezTo>
                  <a:cubicBezTo>
                    <a:pt x="f1393" y="f1382"/>
                    <a:pt x="f1392" y="f1379"/>
                    <a:pt x="f1390" y="f1379"/>
                  </a:cubicBezTo>
                  <a:close/>
                  <a:moveTo>
                    <a:pt x="f1056" y="f1394"/>
                  </a:moveTo>
                  <a:cubicBezTo>
                    <a:pt x="f1058" y="f1394"/>
                    <a:pt x="f1059" y="f1395"/>
                    <a:pt x="f1059" y="f1396"/>
                  </a:cubicBezTo>
                  <a:cubicBezTo>
                    <a:pt x="f1059" y="f1397"/>
                    <a:pt x="f1058" y="f1365"/>
                    <a:pt x="f1056" y="f1365"/>
                  </a:cubicBezTo>
                  <a:cubicBezTo>
                    <a:pt x="f1063" y="f1365"/>
                    <a:pt x="f1064" y="f1397"/>
                    <a:pt x="f1064" y="f1396"/>
                  </a:cubicBezTo>
                  <a:cubicBezTo>
                    <a:pt x="f1064" y="f1395"/>
                    <a:pt x="f1063" y="f1394"/>
                    <a:pt x="f1056" y="f1394"/>
                  </a:cubicBezTo>
                  <a:close/>
                  <a:moveTo>
                    <a:pt x="f276" y="f1394"/>
                  </a:moveTo>
                  <a:cubicBezTo>
                    <a:pt x="f278" y="f1394"/>
                    <a:pt x="f279" y="f1395"/>
                    <a:pt x="f279" y="f1396"/>
                  </a:cubicBezTo>
                  <a:cubicBezTo>
                    <a:pt x="f279" y="f1397"/>
                    <a:pt x="f278" y="f1365"/>
                    <a:pt x="f276" y="f1365"/>
                  </a:cubicBezTo>
                  <a:cubicBezTo>
                    <a:pt x="f283" y="f1365"/>
                    <a:pt x="f284" y="f1397"/>
                    <a:pt x="f284" y="f1396"/>
                  </a:cubicBezTo>
                  <a:cubicBezTo>
                    <a:pt x="f284" y="f1395"/>
                    <a:pt x="f283" y="f1394"/>
                    <a:pt x="f276" y="f1394"/>
                  </a:cubicBezTo>
                  <a:close/>
                  <a:moveTo>
                    <a:pt x="f1398" y="f1399"/>
                  </a:moveTo>
                  <a:cubicBezTo>
                    <a:pt x="f1400" y="f1399"/>
                    <a:pt x="f210" y="f1401"/>
                    <a:pt x="f210" y="f1402"/>
                  </a:cubicBezTo>
                  <a:cubicBezTo>
                    <a:pt x="f210" y="f1403"/>
                    <a:pt x="f1400" y="f1372"/>
                    <a:pt x="f1398" y="f1372"/>
                  </a:cubicBezTo>
                  <a:cubicBezTo>
                    <a:pt x="f1404" y="f1372"/>
                    <a:pt x="f822" y="f1403"/>
                    <a:pt x="f822" y="f1402"/>
                  </a:cubicBezTo>
                  <a:cubicBezTo>
                    <a:pt x="f822" y="f1401"/>
                    <a:pt x="f1404" y="f1399"/>
                    <a:pt x="f1398" y="f1399"/>
                  </a:cubicBezTo>
                  <a:close/>
                  <a:moveTo>
                    <a:pt x="f1405" y="f1399"/>
                  </a:moveTo>
                  <a:cubicBezTo>
                    <a:pt x="f1406" y="f1399"/>
                    <a:pt x="f1278" y="f1401"/>
                    <a:pt x="f1278" y="f1402"/>
                  </a:cubicBezTo>
                  <a:cubicBezTo>
                    <a:pt x="f1278" y="f1403"/>
                    <a:pt x="f1406" y="f1372"/>
                    <a:pt x="f1405" y="f1372"/>
                  </a:cubicBezTo>
                  <a:cubicBezTo>
                    <a:pt x="f1407" y="f1372"/>
                    <a:pt x="f1408" y="f1403"/>
                    <a:pt x="f1408" y="f1402"/>
                  </a:cubicBezTo>
                  <a:cubicBezTo>
                    <a:pt x="f1408" y="f1401"/>
                    <a:pt x="f1407" y="f1399"/>
                    <a:pt x="f1405" y="f1399"/>
                  </a:cubicBezTo>
                  <a:close/>
                  <a:moveTo>
                    <a:pt x="f1409" y="f1410"/>
                  </a:moveTo>
                  <a:cubicBezTo>
                    <a:pt x="f1411" y="f1410"/>
                    <a:pt x="f1412" y="f1413"/>
                    <a:pt x="f1412" y="f1414"/>
                  </a:cubicBezTo>
                  <a:cubicBezTo>
                    <a:pt x="f1412" y="f1415"/>
                    <a:pt x="f1411" y="f1379"/>
                    <a:pt x="f1409" y="f1379"/>
                  </a:cubicBezTo>
                  <a:cubicBezTo>
                    <a:pt x="f1416" y="f1379"/>
                    <a:pt x="f151" y="f1415"/>
                    <a:pt x="f151" y="f1414"/>
                  </a:cubicBezTo>
                  <a:cubicBezTo>
                    <a:pt x="f151" y="f1413"/>
                    <a:pt x="f1416" y="f1410"/>
                    <a:pt x="f1409" y="f1410"/>
                  </a:cubicBezTo>
                  <a:close/>
                  <a:moveTo>
                    <a:pt x="f1417" y="f1410"/>
                  </a:moveTo>
                  <a:cubicBezTo>
                    <a:pt x="f1418" y="f1410"/>
                    <a:pt x="f1419" y="f1413"/>
                    <a:pt x="f1419" y="f1414"/>
                  </a:cubicBezTo>
                  <a:cubicBezTo>
                    <a:pt x="f1419" y="f1415"/>
                    <a:pt x="f1418" y="f1379"/>
                    <a:pt x="f1417" y="f1379"/>
                  </a:cubicBezTo>
                  <a:cubicBezTo>
                    <a:pt x="f1420" y="f1379"/>
                    <a:pt x="f1421" y="f1415"/>
                    <a:pt x="f1421" y="f1414"/>
                  </a:cubicBezTo>
                  <a:cubicBezTo>
                    <a:pt x="f1421" y="f1413"/>
                    <a:pt x="f1420" y="f1410"/>
                    <a:pt x="f1417" y="f1410"/>
                  </a:cubicBezTo>
                  <a:close/>
                  <a:moveTo>
                    <a:pt x="f766" y="f1422"/>
                  </a:moveTo>
                  <a:cubicBezTo>
                    <a:pt x="f1423" y="f1422"/>
                    <a:pt x="f1424" y="f1425"/>
                    <a:pt x="f1424" y="f1426"/>
                  </a:cubicBezTo>
                  <a:cubicBezTo>
                    <a:pt x="f1424" y="f1427"/>
                    <a:pt x="f1423" y="f1428"/>
                    <a:pt x="f766" y="f1428"/>
                  </a:cubicBezTo>
                  <a:cubicBezTo>
                    <a:pt x="f1429" y="f1428"/>
                    <a:pt x="f990" y="f1427"/>
                    <a:pt x="f990" y="f1426"/>
                  </a:cubicBezTo>
                  <a:cubicBezTo>
                    <a:pt x="f990" y="f1425"/>
                    <a:pt x="f1429" y="f1422"/>
                    <a:pt x="f766" y="f1422"/>
                  </a:cubicBezTo>
                  <a:close/>
                  <a:moveTo>
                    <a:pt x="f1430" y="f1422"/>
                  </a:moveTo>
                  <a:cubicBezTo>
                    <a:pt x="f1431" y="f1422"/>
                    <a:pt x="f1432" y="f1425"/>
                    <a:pt x="f1432" y="f1426"/>
                  </a:cubicBezTo>
                  <a:cubicBezTo>
                    <a:pt x="f1432" y="f1427"/>
                    <a:pt x="f1431" y="f1428"/>
                    <a:pt x="f1430" y="f1428"/>
                  </a:cubicBezTo>
                  <a:cubicBezTo>
                    <a:pt x="f1433" y="f1428"/>
                    <a:pt x="f1434" y="f1427"/>
                    <a:pt x="f1434" y="f1426"/>
                  </a:cubicBezTo>
                  <a:cubicBezTo>
                    <a:pt x="f1434" y="f1425"/>
                    <a:pt x="f1433" y="f1422"/>
                    <a:pt x="f1430" y="f1422"/>
                  </a:cubicBezTo>
                  <a:close/>
                  <a:moveTo>
                    <a:pt x="f1435" y="f1422"/>
                  </a:moveTo>
                  <a:cubicBezTo>
                    <a:pt x="f1436" y="f1422"/>
                    <a:pt x="f1437" y="f1425"/>
                    <a:pt x="f1437" y="f1426"/>
                  </a:cubicBezTo>
                  <a:cubicBezTo>
                    <a:pt x="f1437" y="f1427"/>
                    <a:pt x="f1436" y="f1428"/>
                    <a:pt x="f1435" y="f1428"/>
                  </a:cubicBezTo>
                  <a:cubicBezTo>
                    <a:pt x="f1438" y="f1428"/>
                    <a:pt x="f1439" y="f1427"/>
                    <a:pt x="f1439" y="f1426"/>
                  </a:cubicBezTo>
                  <a:cubicBezTo>
                    <a:pt x="f1439" y="f1425"/>
                    <a:pt x="f1438" y="f1422"/>
                    <a:pt x="f1435" y="f1422"/>
                  </a:cubicBezTo>
                  <a:close/>
                  <a:moveTo>
                    <a:pt x="f1440" y="f1441"/>
                  </a:moveTo>
                  <a:cubicBezTo>
                    <a:pt x="f1442" y="f1441"/>
                    <a:pt x="f1443" y="f1444"/>
                    <a:pt x="f1443" y="f1410"/>
                  </a:cubicBezTo>
                  <a:cubicBezTo>
                    <a:pt x="f1443" y="f1445"/>
                    <a:pt x="f1442" y="f1446"/>
                    <a:pt x="f1440" y="f1446"/>
                  </a:cubicBezTo>
                  <a:cubicBezTo>
                    <a:pt x="f1447" y="f1446"/>
                    <a:pt x="f1448" y="f1445"/>
                    <a:pt x="f1448" y="f1410"/>
                  </a:cubicBezTo>
                  <a:cubicBezTo>
                    <a:pt x="f1448" y="f1444"/>
                    <a:pt x="f1447" y="f1441"/>
                    <a:pt x="f1440" y="f1441"/>
                  </a:cubicBezTo>
                  <a:close/>
                  <a:moveTo>
                    <a:pt x="f653" y="f1441"/>
                  </a:moveTo>
                  <a:cubicBezTo>
                    <a:pt x="f1449" y="f1441"/>
                    <a:pt x="f649" y="f1444"/>
                    <a:pt x="f649" y="f1410"/>
                  </a:cubicBezTo>
                  <a:cubicBezTo>
                    <a:pt x="f649" y="f1445"/>
                    <a:pt x="f1449" y="f1446"/>
                    <a:pt x="f653" y="f1446"/>
                  </a:cubicBezTo>
                  <a:cubicBezTo>
                    <a:pt x="f1450" y="f1446"/>
                    <a:pt x="f890" y="f1445"/>
                    <a:pt x="f890" y="f1410"/>
                  </a:cubicBezTo>
                  <a:cubicBezTo>
                    <a:pt x="f890" y="f1444"/>
                    <a:pt x="f1450" y="f1441"/>
                    <a:pt x="f653" y="f1441"/>
                  </a:cubicBezTo>
                  <a:close/>
                  <a:moveTo>
                    <a:pt x="f1451" y="f1452"/>
                  </a:moveTo>
                  <a:cubicBezTo>
                    <a:pt x="f1453" y="f1452"/>
                    <a:pt x="f1454" y="f1455"/>
                    <a:pt x="f1454" y="f1456"/>
                  </a:cubicBezTo>
                  <a:cubicBezTo>
                    <a:pt x="f1454" y="f1457"/>
                    <a:pt x="f1453" y="f1458"/>
                    <a:pt x="f1451" y="f1458"/>
                  </a:cubicBezTo>
                  <a:cubicBezTo>
                    <a:pt x="f1459" y="f1458"/>
                    <a:pt x="f1460" y="f1457"/>
                    <a:pt x="f1460" y="f1456"/>
                  </a:cubicBezTo>
                  <a:cubicBezTo>
                    <a:pt x="f1460" y="f1455"/>
                    <a:pt x="f1459" y="f1452"/>
                    <a:pt x="f1451" y="f1452"/>
                  </a:cubicBezTo>
                  <a:close/>
                  <a:moveTo>
                    <a:pt x="f842" y="f1452"/>
                  </a:moveTo>
                  <a:cubicBezTo>
                    <a:pt x="f1461" y="f1452"/>
                    <a:pt x="f1462" y="f1455"/>
                    <a:pt x="f1462" y="f1456"/>
                  </a:cubicBezTo>
                  <a:cubicBezTo>
                    <a:pt x="f1462" y="f1457"/>
                    <a:pt x="f1461" y="f1458"/>
                    <a:pt x="f842" y="f1458"/>
                  </a:cubicBezTo>
                  <a:cubicBezTo>
                    <a:pt x="f1463" y="f1458"/>
                    <a:pt x="f1464" y="f1457"/>
                    <a:pt x="f1464" y="f1456"/>
                  </a:cubicBezTo>
                  <a:cubicBezTo>
                    <a:pt x="f1464" y="f1455"/>
                    <a:pt x="f1463" y="f1452"/>
                    <a:pt x="f842" y="f1452"/>
                  </a:cubicBezTo>
                  <a:close/>
                  <a:moveTo>
                    <a:pt x="f1465" y="f1452"/>
                  </a:moveTo>
                  <a:cubicBezTo>
                    <a:pt x="f1466" y="f1452"/>
                    <a:pt x="f321" y="f1455"/>
                    <a:pt x="f321" y="f1456"/>
                  </a:cubicBezTo>
                  <a:cubicBezTo>
                    <a:pt x="f321" y="f1457"/>
                    <a:pt x="f1466" y="f1458"/>
                    <a:pt x="f1465" y="f1458"/>
                  </a:cubicBezTo>
                  <a:cubicBezTo>
                    <a:pt x="f1467" y="f1458"/>
                    <a:pt x="f582" y="f1457"/>
                    <a:pt x="f582" y="f1456"/>
                  </a:cubicBezTo>
                  <a:cubicBezTo>
                    <a:pt x="f582" y="f1455"/>
                    <a:pt x="f1467" y="f1452"/>
                    <a:pt x="f1465" y="f1452"/>
                  </a:cubicBezTo>
                  <a:close/>
                  <a:moveTo>
                    <a:pt x="f925" y="f1468"/>
                  </a:moveTo>
                  <a:cubicBezTo>
                    <a:pt x="f927" y="f1468"/>
                    <a:pt x="f928" y="f1469"/>
                    <a:pt x="f928" y="f1470"/>
                  </a:cubicBezTo>
                  <a:cubicBezTo>
                    <a:pt x="f928" y="f1471"/>
                    <a:pt x="f927" y="f1399"/>
                    <a:pt x="f925" y="f1399"/>
                  </a:cubicBezTo>
                  <a:cubicBezTo>
                    <a:pt x="f932" y="f1399"/>
                    <a:pt x="f933" y="f1471"/>
                    <a:pt x="f933" y="f1470"/>
                  </a:cubicBezTo>
                  <a:cubicBezTo>
                    <a:pt x="f933" y="f1469"/>
                    <a:pt x="f932" y="f1468"/>
                    <a:pt x="f925" y="f1468"/>
                  </a:cubicBezTo>
                  <a:close/>
                  <a:moveTo>
                    <a:pt x="f859" y="f1468"/>
                  </a:moveTo>
                  <a:cubicBezTo>
                    <a:pt x="f1472" y="f1468"/>
                    <a:pt x="f1473" y="f1469"/>
                    <a:pt x="f1473" y="f1470"/>
                  </a:cubicBezTo>
                  <a:cubicBezTo>
                    <a:pt x="f1473" y="f1471"/>
                    <a:pt x="f1472" y="f1399"/>
                    <a:pt x="f859" y="f1399"/>
                  </a:cubicBezTo>
                  <a:cubicBezTo>
                    <a:pt x="f1474" y="f1399"/>
                    <a:pt x="f1071" y="f1471"/>
                    <a:pt x="f1071" y="f1470"/>
                  </a:cubicBezTo>
                  <a:cubicBezTo>
                    <a:pt x="f1071" y="f1469"/>
                    <a:pt x="f1474" y="f1468"/>
                    <a:pt x="f859" y="f1468"/>
                  </a:cubicBezTo>
                  <a:close/>
                  <a:moveTo>
                    <a:pt x="f1475" y="f1468"/>
                  </a:moveTo>
                  <a:cubicBezTo>
                    <a:pt x="f1476" y="f1468"/>
                    <a:pt x="f1477" y="f1469"/>
                    <a:pt x="f1477" y="f1470"/>
                  </a:cubicBezTo>
                  <a:cubicBezTo>
                    <a:pt x="f1477" y="f1471"/>
                    <a:pt x="f1476" y="f1399"/>
                    <a:pt x="f1475" y="f1399"/>
                  </a:cubicBezTo>
                  <a:cubicBezTo>
                    <a:pt x="f1478" y="f1399"/>
                    <a:pt x="f1479" y="f1471"/>
                    <a:pt x="f1479" y="f1470"/>
                  </a:cubicBezTo>
                  <a:cubicBezTo>
                    <a:pt x="f1479" y="f1469"/>
                    <a:pt x="f1478" y="f1468"/>
                    <a:pt x="f1475" y="f1468"/>
                  </a:cubicBezTo>
                  <a:close/>
                  <a:moveTo>
                    <a:pt x="f1480" y="f1481"/>
                  </a:moveTo>
                  <a:cubicBezTo>
                    <a:pt x="f1482" y="f1481"/>
                    <a:pt x="f1483" y="f1484"/>
                    <a:pt x="f1483" y="f1452"/>
                  </a:cubicBezTo>
                  <a:cubicBezTo>
                    <a:pt x="f1483" y="f1485"/>
                    <a:pt x="f1482" y="f1456"/>
                    <a:pt x="f1480" y="f1456"/>
                  </a:cubicBezTo>
                  <a:cubicBezTo>
                    <a:pt x="f1486" y="f1456"/>
                    <a:pt x="f1487" y="f1485"/>
                    <a:pt x="f1487" y="f1452"/>
                  </a:cubicBezTo>
                  <a:cubicBezTo>
                    <a:pt x="f1487" y="f1484"/>
                    <a:pt x="f1486" y="f1481"/>
                    <a:pt x="f1480" y="f1481"/>
                  </a:cubicBezTo>
                  <a:close/>
                  <a:moveTo>
                    <a:pt x="f1243" y="f1481"/>
                  </a:moveTo>
                  <a:cubicBezTo>
                    <a:pt x="f1488" y="f1481"/>
                    <a:pt x="f1489" y="f1484"/>
                    <a:pt x="f1489" y="f1452"/>
                  </a:cubicBezTo>
                  <a:cubicBezTo>
                    <a:pt x="f1489" y="f1485"/>
                    <a:pt x="f1488" y="f1456"/>
                    <a:pt x="f1243" y="f1456"/>
                  </a:cubicBezTo>
                  <a:cubicBezTo>
                    <a:pt x="f1490" y="f1456"/>
                    <a:pt x="f1241" y="f1485"/>
                    <a:pt x="f1241" y="f1452"/>
                  </a:cubicBezTo>
                  <a:cubicBezTo>
                    <a:pt x="f1241" y="f1484"/>
                    <a:pt x="f1490" y="f1481"/>
                    <a:pt x="f1243" y="f1481"/>
                  </a:cubicBezTo>
                  <a:close/>
                  <a:moveTo>
                    <a:pt x="f1491" y="f1492"/>
                  </a:moveTo>
                  <a:cubicBezTo>
                    <a:pt x="f1493" y="f1492"/>
                    <a:pt x="f1494" y="f1495"/>
                    <a:pt x="f1494" y="f1468"/>
                  </a:cubicBezTo>
                  <a:cubicBezTo>
                    <a:pt x="f1494" y="f1496"/>
                    <a:pt x="f1493" y="f1422"/>
                    <a:pt x="f1491" y="f1422"/>
                  </a:cubicBezTo>
                  <a:cubicBezTo>
                    <a:pt x="f1497" y="f1422"/>
                    <a:pt x="f1498" y="f1496"/>
                    <a:pt x="f1498" y="f1468"/>
                  </a:cubicBezTo>
                  <a:cubicBezTo>
                    <a:pt x="f1498" y="f1495"/>
                    <a:pt x="f1497" y="f1492"/>
                    <a:pt x="f1491" y="f1492"/>
                  </a:cubicBezTo>
                  <a:close/>
                  <a:moveTo>
                    <a:pt x="f1499" y="f1492"/>
                  </a:moveTo>
                  <a:cubicBezTo>
                    <a:pt x="f1500" y="f1492"/>
                    <a:pt x="f1501" y="f1495"/>
                    <a:pt x="f1501" y="f1468"/>
                  </a:cubicBezTo>
                  <a:cubicBezTo>
                    <a:pt x="f1501" y="f1496"/>
                    <a:pt x="f1500" y="f1422"/>
                    <a:pt x="f1499" y="f1422"/>
                  </a:cubicBezTo>
                  <a:cubicBezTo>
                    <a:pt x="f1502" y="f1422"/>
                    <a:pt x="f1503" y="f1496"/>
                    <a:pt x="f1503" y="f1468"/>
                  </a:cubicBezTo>
                  <a:cubicBezTo>
                    <a:pt x="f1503" y="f1495"/>
                    <a:pt x="f1502" y="f1492"/>
                    <a:pt x="f1499" y="f1492"/>
                  </a:cubicBezTo>
                  <a:close/>
                  <a:moveTo>
                    <a:pt x="f1346" y="f1504"/>
                  </a:moveTo>
                  <a:cubicBezTo>
                    <a:pt x="f1505" y="f1504"/>
                    <a:pt x="f1506" y="f1507"/>
                    <a:pt x="f1506" y="f1508"/>
                  </a:cubicBezTo>
                  <a:cubicBezTo>
                    <a:pt x="f1506" y="f1509"/>
                    <a:pt x="f1505" y="f1441"/>
                    <a:pt x="f1346" y="f1441"/>
                  </a:cubicBezTo>
                  <a:cubicBezTo>
                    <a:pt x="f1510" y="f1441"/>
                    <a:pt x="f1511" y="f1509"/>
                    <a:pt x="f1511" y="f1508"/>
                  </a:cubicBezTo>
                  <a:cubicBezTo>
                    <a:pt x="f1511" y="f1507"/>
                    <a:pt x="f1510" y="f1504"/>
                    <a:pt x="f1346" y="f1504"/>
                  </a:cubicBezTo>
                  <a:close/>
                  <a:moveTo>
                    <a:pt x="f271" y="f1504"/>
                  </a:moveTo>
                  <a:cubicBezTo>
                    <a:pt x="f272" y="f1504"/>
                    <a:pt x="f273" y="f1507"/>
                    <a:pt x="f273" y="f1508"/>
                  </a:cubicBezTo>
                  <a:cubicBezTo>
                    <a:pt x="f273" y="f1509"/>
                    <a:pt x="f272" y="f1441"/>
                    <a:pt x="f271" y="f1441"/>
                  </a:cubicBezTo>
                  <a:cubicBezTo>
                    <a:pt x="f274" y="f1441"/>
                    <a:pt x="f275" y="f1509"/>
                    <a:pt x="f275" y="f1508"/>
                  </a:cubicBezTo>
                  <a:cubicBezTo>
                    <a:pt x="f275" y="f1507"/>
                    <a:pt x="f274" y="f1504"/>
                    <a:pt x="f271" y="f1504"/>
                  </a:cubicBezTo>
                  <a:close/>
                  <a:moveTo>
                    <a:pt x="f484" y="f1512"/>
                  </a:moveTo>
                  <a:cubicBezTo>
                    <a:pt x="f1513" y="f1512"/>
                    <a:pt x="f1514" y="f1515"/>
                    <a:pt x="f1514" y="f1481"/>
                  </a:cubicBezTo>
                  <a:cubicBezTo>
                    <a:pt x="f1514" y="f1516"/>
                    <a:pt x="f1513" y="f1452"/>
                    <a:pt x="f484" y="f1452"/>
                  </a:cubicBezTo>
                  <a:cubicBezTo>
                    <a:pt x="f1517" y="f1452"/>
                    <a:pt x="f1518" y="f1516"/>
                    <a:pt x="f1518" y="f1481"/>
                  </a:cubicBezTo>
                  <a:cubicBezTo>
                    <a:pt x="f1518" y="f1515"/>
                    <a:pt x="f1517" y="f1512"/>
                    <a:pt x="f484" y="f1512"/>
                  </a:cubicBezTo>
                  <a:close/>
                  <a:moveTo>
                    <a:pt x="f1519" y="f1520"/>
                  </a:moveTo>
                  <a:cubicBezTo>
                    <a:pt x="f1521" y="f1520"/>
                    <a:pt x="f1522" y="f1523"/>
                    <a:pt x="f1522" y="f1492"/>
                  </a:cubicBezTo>
                  <a:cubicBezTo>
                    <a:pt x="f1522" y="f1524"/>
                    <a:pt x="f1521" y="f1525"/>
                    <a:pt x="f1519" y="f1525"/>
                  </a:cubicBezTo>
                  <a:cubicBezTo>
                    <a:pt x="f1526" y="f1525"/>
                    <a:pt x="f1527" y="f1524"/>
                    <a:pt x="f1527" y="f1492"/>
                  </a:cubicBezTo>
                  <a:cubicBezTo>
                    <a:pt x="f1527" y="f1523"/>
                    <a:pt x="f1526" y="f1520"/>
                    <a:pt x="f1519" y="f1520"/>
                  </a:cubicBezTo>
                  <a:close/>
                  <a:moveTo>
                    <a:pt x="f1528" y="f1520"/>
                  </a:moveTo>
                  <a:cubicBezTo>
                    <a:pt x="f1529" y="f1520"/>
                    <a:pt x="f743" y="f1523"/>
                    <a:pt x="f743" y="f1492"/>
                  </a:cubicBezTo>
                  <a:cubicBezTo>
                    <a:pt x="f743" y="f1524"/>
                    <a:pt x="f1529" y="f1525"/>
                    <a:pt x="f1528" y="f1525"/>
                  </a:cubicBezTo>
                  <a:cubicBezTo>
                    <a:pt x="f1530" y="f1525"/>
                    <a:pt x="f1531" y="f1524"/>
                    <a:pt x="f1531" y="f1492"/>
                  </a:cubicBezTo>
                  <a:cubicBezTo>
                    <a:pt x="f1531" y="f1523"/>
                    <a:pt x="f1530" y="f1520"/>
                    <a:pt x="f1528" y="f1520"/>
                  </a:cubicBezTo>
                  <a:close/>
                  <a:moveTo>
                    <a:pt x="f593" y="f1532"/>
                  </a:moveTo>
                  <a:cubicBezTo>
                    <a:pt x="f595" y="f1532"/>
                    <a:pt x="f596" y="f1533"/>
                    <a:pt x="f596" y="f1534"/>
                  </a:cubicBezTo>
                  <a:cubicBezTo>
                    <a:pt x="f596" y="f1535"/>
                    <a:pt x="f595" y="f1536"/>
                    <a:pt x="f593" y="f1536"/>
                  </a:cubicBezTo>
                  <a:cubicBezTo>
                    <a:pt x="f599" y="f1536"/>
                    <a:pt x="f600" y="f1535"/>
                    <a:pt x="f600" y="f1534"/>
                  </a:cubicBezTo>
                  <a:cubicBezTo>
                    <a:pt x="f600" y="f1533"/>
                    <a:pt x="f599" y="f1532"/>
                    <a:pt x="f593" y="f1532"/>
                  </a:cubicBezTo>
                  <a:close/>
                  <a:moveTo>
                    <a:pt x="f1537" y="f1538"/>
                  </a:moveTo>
                  <a:cubicBezTo>
                    <a:pt x="f1539" y="f1538"/>
                    <a:pt x="f1540" y="f1541"/>
                    <a:pt x="f1540" y="f1542"/>
                  </a:cubicBezTo>
                  <a:cubicBezTo>
                    <a:pt x="f1540" y="f1543"/>
                    <a:pt x="f1539" y="f1481"/>
                    <a:pt x="f1537" y="f1481"/>
                  </a:cubicBezTo>
                  <a:cubicBezTo>
                    <a:pt x="f1544" y="f1481"/>
                    <a:pt x="f1545" y="f1543"/>
                    <a:pt x="f1545" y="f1542"/>
                  </a:cubicBezTo>
                  <a:cubicBezTo>
                    <a:pt x="f1545" y="f1541"/>
                    <a:pt x="f1544" y="f1538"/>
                    <a:pt x="f1537" y="f1538"/>
                  </a:cubicBezTo>
                  <a:close/>
                  <a:moveTo>
                    <a:pt x="f738" y="f1538"/>
                  </a:moveTo>
                  <a:cubicBezTo>
                    <a:pt x="f739" y="f1538"/>
                    <a:pt x="f740" y="f1541"/>
                    <a:pt x="f740" y="f1542"/>
                  </a:cubicBezTo>
                  <a:cubicBezTo>
                    <a:pt x="f740" y="f1543"/>
                    <a:pt x="f739" y="f1481"/>
                    <a:pt x="f738" y="f1481"/>
                  </a:cubicBezTo>
                  <a:cubicBezTo>
                    <a:pt x="f741" y="f1481"/>
                    <a:pt x="f742" y="f1543"/>
                    <a:pt x="f742" y="f1542"/>
                  </a:cubicBezTo>
                  <a:cubicBezTo>
                    <a:pt x="f742" y="f1541"/>
                    <a:pt x="f741" y="f1538"/>
                    <a:pt x="f738" y="f1538"/>
                  </a:cubicBezTo>
                  <a:close/>
                  <a:moveTo>
                    <a:pt x="f1546" y="f1538"/>
                  </a:moveTo>
                  <a:cubicBezTo>
                    <a:pt x="f1547" y="f1538"/>
                    <a:pt x="f1548" y="f1541"/>
                    <a:pt x="f1548" y="f1542"/>
                  </a:cubicBezTo>
                  <a:cubicBezTo>
                    <a:pt x="f1548" y="f1543"/>
                    <a:pt x="f1547" y="f1481"/>
                    <a:pt x="f1546" y="f1481"/>
                  </a:cubicBezTo>
                  <a:cubicBezTo>
                    <a:pt x="f1549" y="f1481"/>
                    <a:pt x="f1550" y="f1543"/>
                    <a:pt x="f1550" y="f1542"/>
                  </a:cubicBezTo>
                  <a:cubicBezTo>
                    <a:pt x="f1550" y="f1541"/>
                    <a:pt x="f1549" y="f1538"/>
                    <a:pt x="f1546" y="f1538"/>
                  </a:cubicBezTo>
                  <a:close/>
                  <a:moveTo>
                    <a:pt x="f337" y="f1538"/>
                  </a:moveTo>
                  <a:cubicBezTo>
                    <a:pt x="f338" y="f1538"/>
                    <a:pt x="f339" y="f1541"/>
                    <a:pt x="f339" y="f1542"/>
                  </a:cubicBezTo>
                  <a:cubicBezTo>
                    <a:pt x="f339" y="f1543"/>
                    <a:pt x="f338" y="f1481"/>
                    <a:pt x="f337" y="f1481"/>
                  </a:cubicBezTo>
                  <a:cubicBezTo>
                    <a:pt x="f340" y="f1481"/>
                    <a:pt x="f341" y="f1543"/>
                    <a:pt x="f341" y="f1542"/>
                  </a:cubicBezTo>
                  <a:cubicBezTo>
                    <a:pt x="f341" y="f1541"/>
                    <a:pt x="f340" y="f1538"/>
                    <a:pt x="f337" y="f1538"/>
                  </a:cubicBezTo>
                  <a:close/>
                  <a:moveTo>
                    <a:pt x="f487" y="f1538"/>
                  </a:moveTo>
                  <a:cubicBezTo>
                    <a:pt x="f705" y="f1538"/>
                    <a:pt x="f193" y="f1541"/>
                    <a:pt x="f193" y="f1542"/>
                  </a:cubicBezTo>
                  <a:cubicBezTo>
                    <a:pt x="f193" y="f1543"/>
                    <a:pt x="f705" y="f1481"/>
                    <a:pt x="f487" y="f1481"/>
                  </a:cubicBezTo>
                  <a:cubicBezTo>
                    <a:pt x="f706" y="f1481"/>
                    <a:pt x="f485" y="f1543"/>
                    <a:pt x="f485" y="f1542"/>
                  </a:cubicBezTo>
                  <a:cubicBezTo>
                    <a:pt x="f485" y="f1541"/>
                    <a:pt x="f706" y="f1538"/>
                    <a:pt x="f487" y="f1538"/>
                  </a:cubicBezTo>
                  <a:close/>
                  <a:moveTo>
                    <a:pt x="f1551" y="f1538"/>
                  </a:moveTo>
                  <a:cubicBezTo>
                    <a:pt x="f1552" y="f1538"/>
                    <a:pt x="f1553" y="f1541"/>
                    <a:pt x="f1553" y="f1542"/>
                  </a:cubicBezTo>
                  <a:cubicBezTo>
                    <a:pt x="f1553" y="f1543"/>
                    <a:pt x="f1552" y="f1481"/>
                    <a:pt x="f1551" y="f1481"/>
                  </a:cubicBezTo>
                  <a:cubicBezTo>
                    <a:pt x="f1554" y="f1481"/>
                    <a:pt x="f1555" y="f1543"/>
                    <a:pt x="f1555" y="f1542"/>
                  </a:cubicBezTo>
                  <a:cubicBezTo>
                    <a:pt x="f1555" y="f1541"/>
                    <a:pt x="f1554" y="f1538"/>
                    <a:pt x="f1551" y="f1538"/>
                  </a:cubicBezTo>
                  <a:close/>
                  <a:moveTo>
                    <a:pt x="f1556" y="f1557"/>
                  </a:moveTo>
                  <a:cubicBezTo>
                    <a:pt x="f1558" y="f1557"/>
                    <a:pt x="f503" y="f1559"/>
                    <a:pt x="f503" y="f1560"/>
                  </a:cubicBezTo>
                  <a:cubicBezTo>
                    <a:pt x="f503" y="f1561"/>
                    <a:pt x="f1558" y="f1492"/>
                    <a:pt x="f1556" y="f1492"/>
                  </a:cubicBezTo>
                  <a:cubicBezTo>
                    <a:pt x="f1562" y="f1492"/>
                    <a:pt x="f634" y="f1561"/>
                    <a:pt x="f634" y="f1560"/>
                  </a:cubicBezTo>
                  <a:cubicBezTo>
                    <a:pt x="f634" y="f1559"/>
                    <a:pt x="f1562" y="f1557"/>
                    <a:pt x="f1556" y="f1557"/>
                  </a:cubicBezTo>
                  <a:close/>
                  <a:moveTo>
                    <a:pt x="f119" y="f1563"/>
                  </a:moveTo>
                  <a:cubicBezTo>
                    <a:pt x="f1564" y="f1563"/>
                    <a:pt x="f1565" y="f1566"/>
                    <a:pt x="f1565" y="f1567"/>
                  </a:cubicBezTo>
                  <a:cubicBezTo>
                    <a:pt x="f1565" y="f1568"/>
                    <a:pt x="f1564" y="f1504"/>
                    <a:pt x="f119" y="f1504"/>
                  </a:cubicBezTo>
                  <a:cubicBezTo>
                    <a:pt x="f1569" y="f1504"/>
                    <a:pt x="f1570" y="f1568"/>
                    <a:pt x="f1570" y="f1567"/>
                  </a:cubicBezTo>
                  <a:cubicBezTo>
                    <a:pt x="f1570" y="f1566"/>
                    <a:pt x="f1569" y="f1563"/>
                    <a:pt x="f119" y="f1563"/>
                  </a:cubicBezTo>
                  <a:close/>
                  <a:moveTo>
                    <a:pt x="f1571" y="f1563"/>
                  </a:moveTo>
                  <a:cubicBezTo>
                    <a:pt x="f1572" y="f1563"/>
                    <a:pt x="f1385" y="f1566"/>
                    <a:pt x="f1385" y="f1567"/>
                  </a:cubicBezTo>
                  <a:cubicBezTo>
                    <a:pt x="f1385" y="f1568"/>
                    <a:pt x="f1572" y="f1504"/>
                    <a:pt x="f1571" y="f1504"/>
                  </a:cubicBezTo>
                  <a:cubicBezTo>
                    <a:pt x="f1573" y="f1504"/>
                    <a:pt x="f1574" y="f1568"/>
                    <a:pt x="f1574" y="f1567"/>
                  </a:cubicBezTo>
                  <a:cubicBezTo>
                    <a:pt x="f1574" y="f1566"/>
                    <a:pt x="f1573" y="f1563"/>
                    <a:pt x="f1571" y="f1563"/>
                  </a:cubicBezTo>
                  <a:close/>
                  <a:moveTo>
                    <a:pt x="f1575" y="f1576"/>
                  </a:moveTo>
                  <a:cubicBezTo>
                    <a:pt x="f1577" y="f1576"/>
                    <a:pt x="f1578" y="f1579"/>
                    <a:pt x="f1578" y="f1580"/>
                  </a:cubicBezTo>
                  <a:cubicBezTo>
                    <a:pt x="f1578" y="f1581"/>
                    <a:pt x="f1577" y="f1520"/>
                    <a:pt x="f1575" y="f1520"/>
                  </a:cubicBezTo>
                  <a:cubicBezTo>
                    <a:pt x="f1582" y="f1520"/>
                    <a:pt x="f1583" y="f1581"/>
                    <a:pt x="f1583" y="f1580"/>
                  </a:cubicBezTo>
                  <a:cubicBezTo>
                    <a:pt x="f1583" y="f1579"/>
                    <a:pt x="f1582" y="f1576"/>
                    <a:pt x="f1575" y="f1576"/>
                  </a:cubicBezTo>
                  <a:close/>
                  <a:moveTo>
                    <a:pt x="f358" y="f1576"/>
                  </a:moveTo>
                  <a:cubicBezTo>
                    <a:pt x="f1584" y="f1576"/>
                    <a:pt x="f1585" y="f1579"/>
                    <a:pt x="f1585" y="f1580"/>
                  </a:cubicBezTo>
                  <a:cubicBezTo>
                    <a:pt x="f1585" y="f1581"/>
                    <a:pt x="f1584" y="f1520"/>
                    <a:pt x="f358" y="f1520"/>
                  </a:cubicBezTo>
                  <a:cubicBezTo>
                    <a:pt x="f1586" y="f1520"/>
                    <a:pt x="f1587" y="f1581"/>
                    <a:pt x="f1587" y="f1580"/>
                  </a:cubicBezTo>
                  <a:cubicBezTo>
                    <a:pt x="f1587" y="f1579"/>
                    <a:pt x="f1586" y="f1576"/>
                    <a:pt x="f358" y="f1576"/>
                  </a:cubicBezTo>
                  <a:close/>
                  <a:moveTo>
                    <a:pt x="f1588" y="f1576"/>
                  </a:moveTo>
                  <a:cubicBezTo>
                    <a:pt x="f1589" y="f1576"/>
                    <a:pt x="f1136" y="f1579"/>
                    <a:pt x="f1136" y="f1580"/>
                  </a:cubicBezTo>
                  <a:cubicBezTo>
                    <a:pt x="f1136" y="f1581"/>
                    <a:pt x="f1589" y="f1520"/>
                    <a:pt x="f1588" y="f1520"/>
                  </a:cubicBezTo>
                  <a:cubicBezTo>
                    <a:pt x="f1590" y="f1520"/>
                    <a:pt x="f1591" y="f1581"/>
                    <a:pt x="f1591" y="f1580"/>
                  </a:cubicBezTo>
                  <a:cubicBezTo>
                    <a:pt x="f1591" y="f1579"/>
                    <a:pt x="f1590" y="f1576"/>
                    <a:pt x="f1588" y="f1576"/>
                  </a:cubicBezTo>
                  <a:close/>
                  <a:moveTo>
                    <a:pt x="f1051" y="f1592"/>
                  </a:moveTo>
                  <a:cubicBezTo>
                    <a:pt x="f1052" y="f1592"/>
                    <a:pt x="f1053" y="f1593"/>
                    <a:pt x="f1053" y="f1563"/>
                  </a:cubicBezTo>
                  <a:cubicBezTo>
                    <a:pt x="f1053" y="f1594"/>
                    <a:pt x="f1052" y="f1532"/>
                    <a:pt x="f1051" y="f1532"/>
                  </a:cubicBezTo>
                  <a:cubicBezTo>
                    <a:pt x="f1054" y="f1532"/>
                    <a:pt x="f1055" y="f1594"/>
                    <a:pt x="f1055" y="f1563"/>
                  </a:cubicBezTo>
                  <a:cubicBezTo>
                    <a:pt x="f1055" y="f1593"/>
                    <a:pt x="f1054" y="f1592"/>
                    <a:pt x="f1051" y="f1592"/>
                  </a:cubicBezTo>
                  <a:close/>
                  <a:moveTo>
                    <a:pt x="f369" y="f1595"/>
                  </a:moveTo>
                  <a:cubicBezTo>
                    <a:pt x="f1596" y="f1595"/>
                    <a:pt x="f1597" y="f1598"/>
                    <a:pt x="f1597" y="f1599"/>
                  </a:cubicBezTo>
                  <a:cubicBezTo>
                    <a:pt x="f1597" y="f1600"/>
                    <a:pt x="f1596" y="f1601"/>
                    <a:pt x="f369" y="f1601"/>
                  </a:cubicBezTo>
                  <a:cubicBezTo>
                    <a:pt x="f1602" y="f1601"/>
                    <a:pt x="f1147" y="f1600"/>
                    <a:pt x="f1147" y="f1599"/>
                  </a:cubicBezTo>
                  <a:cubicBezTo>
                    <a:pt x="f1147" y="f1598"/>
                    <a:pt x="f1602" y="f1595"/>
                    <a:pt x="f369" y="f1595"/>
                  </a:cubicBezTo>
                  <a:close/>
                  <a:moveTo>
                    <a:pt x="f1064" y="f1595"/>
                  </a:moveTo>
                  <a:cubicBezTo>
                    <a:pt x="f1603" y="f1595"/>
                    <a:pt x="f1604" y="f1598"/>
                    <a:pt x="f1604" y="f1599"/>
                  </a:cubicBezTo>
                  <a:cubicBezTo>
                    <a:pt x="f1604" y="f1600"/>
                    <a:pt x="f1603" y="f1601"/>
                    <a:pt x="f1064" y="f1601"/>
                  </a:cubicBezTo>
                  <a:cubicBezTo>
                    <a:pt x="f1605" y="f1601"/>
                    <a:pt x="f1606" y="f1600"/>
                    <a:pt x="f1606" y="f1599"/>
                  </a:cubicBezTo>
                  <a:cubicBezTo>
                    <a:pt x="f1606" y="f1598"/>
                    <a:pt x="f1605" y="f1595"/>
                    <a:pt x="f1064" y="f1595"/>
                  </a:cubicBezTo>
                  <a:close/>
                  <a:moveTo>
                    <a:pt x="f1607" y="f1595"/>
                  </a:moveTo>
                  <a:cubicBezTo>
                    <a:pt x="f1608" y="f1595"/>
                    <a:pt x="f1609" y="f1598"/>
                    <a:pt x="f1609" y="f1599"/>
                  </a:cubicBezTo>
                  <a:cubicBezTo>
                    <a:pt x="f1609" y="f1600"/>
                    <a:pt x="f1608" y="f1601"/>
                    <a:pt x="f1607" y="f1601"/>
                  </a:cubicBezTo>
                  <a:cubicBezTo>
                    <a:pt x="f1610" y="f1601"/>
                    <a:pt x="f575" y="f1600"/>
                    <a:pt x="f575" y="f1599"/>
                  </a:cubicBezTo>
                  <a:cubicBezTo>
                    <a:pt x="f575" y="f1598"/>
                    <a:pt x="f1610" y="f1595"/>
                    <a:pt x="f1607" y="f1595"/>
                  </a:cubicBezTo>
                  <a:close/>
                  <a:moveTo>
                    <a:pt x="f1611" y="f1595"/>
                  </a:moveTo>
                  <a:cubicBezTo>
                    <a:pt x="f1612" y="f1595"/>
                    <a:pt x="f1613" y="f1598"/>
                    <a:pt x="f1613" y="f1599"/>
                  </a:cubicBezTo>
                  <a:cubicBezTo>
                    <a:pt x="f1613" y="f1600"/>
                    <a:pt x="f1612" y="f1601"/>
                    <a:pt x="f1611" y="f1601"/>
                  </a:cubicBezTo>
                  <a:cubicBezTo>
                    <a:pt x="f1614" y="f1601"/>
                    <a:pt x="f772" y="f1600"/>
                    <a:pt x="f772" y="f1599"/>
                  </a:cubicBezTo>
                  <a:cubicBezTo>
                    <a:pt x="f772" y="f1598"/>
                    <a:pt x="f1614" y="f1595"/>
                    <a:pt x="f1611" y="f1595"/>
                  </a:cubicBezTo>
                  <a:close/>
                  <a:moveTo>
                    <a:pt x="f437" y="f1615"/>
                  </a:moveTo>
                  <a:cubicBezTo>
                    <a:pt x="f1616" y="f1615"/>
                    <a:pt x="f1617" y="f1618"/>
                    <a:pt x="f1617" y="f1619"/>
                  </a:cubicBezTo>
                  <a:cubicBezTo>
                    <a:pt x="f1617" y="f1620"/>
                    <a:pt x="f1616" y="f1557"/>
                    <a:pt x="f437" y="f1557"/>
                  </a:cubicBezTo>
                  <a:cubicBezTo>
                    <a:pt x="f1621" y="f1557"/>
                    <a:pt x="f1622" y="f1620"/>
                    <a:pt x="f1622" y="f1619"/>
                  </a:cubicBezTo>
                  <a:cubicBezTo>
                    <a:pt x="f1622" y="f1618"/>
                    <a:pt x="f1621" y="f1615"/>
                    <a:pt x="f437" y="f1615"/>
                  </a:cubicBezTo>
                  <a:close/>
                  <a:moveTo>
                    <a:pt x="f1623" y="f1624"/>
                  </a:moveTo>
                  <a:cubicBezTo>
                    <a:pt x="f1625" y="f1624"/>
                    <a:pt x="f1626" y="f1627"/>
                    <a:pt x="f1626" y="f1595"/>
                  </a:cubicBezTo>
                  <a:cubicBezTo>
                    <a:pt x="f1626" y="f1628"/>
                    <a:pt x="f1629" y="f1599"/>
                    <a:pt x="f1623" y="f1599"/>
                  </a:cubicBezTo>
                  <a:cubicBezTo>
                    <a:pt x="f1630" y="f1599"/>
                    <a:pt x="f1631" y="f1628"/>
                    <a:pt x="f1631" y="f1595"/>
                  </a:cubicBezTo>
                  <a:cubicBezTo>
                    <a:pt x="f1631" y="f1627"/>
                    <a:pt x="f1632" y="f1624"/>
                    <a:pt x="f1623" y="f1624"/>
                  </a:cubicBezTo>
                  <a:close/>
                  <a:moveTo>
                    <a:pt x="f963" y="f1624"/>
                  </a:moveTo>
                  <a:cubicBezTo>
                    <a:pt x="f1633" y="f1624"/>
                    <a:pt x="f1634" y="f1627"/>
                    <a:pt x="f1634" y="f1595"/>
                  </a:cubicBezTo>
                  <a:cubicBezTo>
                    <a:pt x="f1634" y="f1628"/>
                    <a:pt x="f1633" y="f1599"/>
                    <a:pt x="f963" y="f1599"/>
                  </a:cubicBezTo>
                  <a:cubicBezTo>
                    <a:pt x="f1635" y="f1599"/>
                    <a:pt x="f1636" y="f1628"/>
                    <a:pt x="f1636" y="f1595"/>
                  </a:cubicBezTo>
                  <a:cubicBezTo>
                    <a:pt x="f1636" y="f1627"/>
                    <a:pt x="f1635" y="f1624"/>
                    <a:pt x="f963" y="f1624"/>
                  </a:cubicBezTo>
                  <a:close/>
                  <a:moveTo>
                    <a:pt x="f1637" y="f1638"/>
                  </a:moveTo>
                  <a:cubicBezTo>
                    <a:pt x="f1639" y="f1638"/>
                    <a:pt x="f128" y="f1640"/>
                    <a:pt x="f128" y="f1615"/>
                  </a:cubicBezTo>
                  <a:cubicBezTo>
                    <a:pt x="f128" y="f1641"/>
                    <a:pt x="f1639" y="f1576"/>
                    <a:pt x="f1637" y="f1576"/>
                  </a:cubicBezTo>
                  <a:cubicBezTo>
                    <a:pt x="f1642" y="f1576"/>
                    <a:pt x="f710" y="f1641"/>
                    <a:pt x="f710" y="f1615"/>
                  </a:cubicBezTo>
                  <a:cubicBezTo>
                    <a:pt x="f710" y="f1640"/>
                    <a:pt x="f1642" y="f1638"/>
                    <a:pt x="f1637" y="f1638"/>
                  </a:cubicBezTo>
                  <a:close/>
                  <a:moveTo>
                    <a:pt x="f1643" y="f1644"/>
                  </a:moveTo>
                  <a:cubicBezTo>
                    <a:pt x="f1645" y="f1644"/>
                    <a:pt x="f1646" y="f1647"/>
                    <a:pt x="f1646" y="f1624"/>
                  </a:cubicBezTo>
                  <a:cubicBezTo>
                    <a:pt x="f1646" y="f1648"/>
                    <a:pt x="f1645" y="f1595"/>
                    <a:pt x="f1643" y="f1595"/>
                  </a:cubicBezTo>
                  <a:cubicBezTo>
                    <a:pt x="f1649" y="f1595"/>
                    <a:pt x="f1650" y="f1648"/>
                    <a:pt x="f1650" y="f1624"/>
                  </a:cubicBezTo>
                  <a:cubicBezTo>
                    <a:pt x="f1650" y="f1647"/>
                    <a:pt x="f1649" y="f1644"/>
                    <a:pt x="f1643" y="f1644"/>
                  </a:cubicBezTo>
                  <a:close/>
                  <a:moveTo>
                    <a:pt x="f1651" y="f1644"/>
                  </a:moveTo>
                  <a:cubicBezTo>
                    <a:pt x="f1652" y="f1644"/>
                    <a:pt x="f1050" y="f1647"/>
                    <a:pt x="f1050" y="f1624"/>
                  </a:cubicBezTo>
                  <a:cubicBezTo>
                    <a:pt x="f1050" y="f1648"/>
                    <a:pt x="f1652" y="f1595"/>
                    <a:pt x="f1651" y="f1595"/>
                  </a:cubicBezTo>
                  <a:cubicBezTo>
                    <a:pt x="f1653" y="f1595"/>
                    <a:pt x="f1654" y="f1648"/>
                    <a:pt x="f1654" y="f1624"/>
                  </a:cubicBezTo>
                  <a:cubicBezTo>
                    <a:pt x="f1654" y="f1647"/>
                    <a:pt x="f1653" y="f1644"/>
                    <a:pt x="f1651" y="f1644"/>
                  </a:cubicBezTo>
                  <a:close/>
                  <a:moveTo>
                    <a:pt x="f976" y="f1644"/>
                  </a:moveTo>
                  <a:cubicBezTo>
                    <a:pt x="f1655" y="f1644"/>
                    <a:pt x="f1656" y="f1647"/>
                    <a:pt x="f1656" y="f1624"/>
                  </a:cubicBezTo>
                  <a:cubicBezTo>
                    <a:pt x="f1656" y="f1648"/>
                    <a:pt x="f1655" y="f1595"/>
                    <a:pt x="f976" y="f1595"/>
                  </a:cubicBezTo>
                  <a:cubicBezTo>
                    <a:pt x="f1657" y="f1595"/>
                    <a:pt x="f1658" y="f1648"/>
                    <a:pt x="f1658" y="f1624"/>
                  </a:cubicBezTo>
                  <a:cubicBezTo>
                    <a:pt x="f1658" y="f1647"/>
                    <a:pt x="f1657" y="f1644"/>
                    <a:pt x="f976" y="f1644"/>
                  </a:cubicBezTo>
                  <a:close/>
                  <a:moveTo>
                    <a:pt x="f716" y="f1644"/>
                  </a:moveTo>
                  <a:cubicBezTo>
                    <a:pt x="f717" y="f1644"/>
                    <a:pt x="f718" y="f1647"/>
                    <a:pt x="f718" y="f1624"/>
                  </a:cubicBezTo>
                  <a:cubicBezTo>
                    <a:pt x="f718" y="f1648"/>
                    <a:pt x="f717" y="f1595"/>
                    <a:pt x="f716" y="f1595"/>
                  </a:cubicBezTo>
                  <a:cubicBezTo>
                    <a:pt x="f719" y="f1595"/>
                    <a:pt x="f250" y="f1648"/>
                    <a:pt x="f250" y="f1624"/>
                  </a:cubicBezTo>
                  <a:cubicBezTo>
                    <a:pt x="f250" y="f1647"/>
                    <a:pt x="f719" y="f1644"/>
                    <a:pt x="f716" y="f1644"/>
                  </a:cubicBezTo>
                  <a:close/>
                  <a:moveTo>
                    <a:pt x="f1659" y="f1644"/>
                  </a:moveTo>
                  <a:cubicBezTo>
                    <a:pt x="f1660" y="f1644"/>
                    <a:pt x="f1661" y="f1647"/>
                    <a:pt x="f1661" y="f1624"/>
                  </a:cubicBezTo>
                  <a:cubicBezTo>
                    <a:pt x="f1661" y="f1648"/>
                    <a:pt x="f1660" y="f1595"/>
                    <a:pt x="f1659" y="f1595"/>
                  </a:cubicBezTo>
                  <a:cubicBezTo>
                    <a:pt x="f1662" y="f1595"/>
                    <a:pt x="f1663" y="f1648"/>
                    <a:pt x="f1663" y="f1624"/>
                  </a:cubicBezTo>
                  <a:cubicBezTo>
                    <a:pt x="f1663" y="f1647"/>
                    <a:pt x="f1662" y="f1644"/>
                    <a:pt x="f1659" y="f1644"/>
                  </a:cubicBezTo>
                  <a:close/>
                  <a:moveTo>
                    <a:pt x="f1664" y="f1665"/>
                  </a:moveTo>
                  <a:cubicBezTo>
                    <a:pt x="f1666" y="f1665"/>
                    <a:pt x="f1667" y="f1668"/>
                    <a:pt x="f1667" y="f1669"/>
                  </a:cubicBezTo>
                  <a:cubicBezTo>
                    <a:pt x="f1667" y="f1670"/>
                    <a:pt x="f1666" y="f1671"/>
                    <a:pt x="f1664" y="f1671"/>
                  </a:cubicBezTo>
                  <a:cubicBezTo>
                    <a:pt x="f1672" y="f1671"/>
                    <a:pt x="f1673" y="f1670"/>
                    <a:pt x="f1673" y="f1669"/>
                  </a:cubicBezTo>
                  <a:cubicBezTo>
                    <a:pt x="f1673" y="f1668"/>
                    <a:pt x="f1672" y="f1665"/>
                    <a:pt x="f1664" y="f1665"/>
                  </a:cubicBezTo>
                  <a:close/>
                  <a:moveTo>
                    <a:pt x="f1364" y="f1665"/>
                  </a:moveTo>
                  <a:cubicBezTo>
                    <a:pt x="f1366" y="f1665"/>
                    <a:pt x="f1367" y="f1668"/>
                    <a:pt x="f1367" y="f1669"/>
                  </a:cubicBezTo>
                  <a:cubicBezTo>
                    <a:pt x="f1367" y="f1670"/>
                    <a:pt x="f1366" y="f1671"/>
                    <a:pt x="f1364" y="f1671"/>
                  </a:cubicBezTo>
                  <a:cubicBezTo>
                    <a:pt x="f1370" y="f1671"/>
                    <a:pt x="f1371" y="f1670"/>
                    <a:pt x="f1371" y="f1669"/>
                  </a:cubicBezTo>
                  <a:cubicBezTo>
                    <a:pt x="f1371" y="f1668"/>
                    <a:pt x="f1370" y="f1665"/>
                    <a:pt x="f1364" y="f1665"/>
                  </a:cubicBezTo>
                  <a:close/>
                  <a:moveTo>
                    <a:pt x="f1674" y="f1675"/>
                  </a:moveTo>
                  <a:cubicBezTo>
                    <a:pt x="f1676" y="f1675"/>
                    <a:pt x="f1677" y="f1678"/>
                    <a:pt x="f1677" y="f1679"/>
                  </a:cubicBezTo>
                  <a:cubicBezTo>
                    <a:pt x="f1677" y="f1680"/>
                    <a:pt x="f1676" y="f1624"/>
                    <a:pt x="f1674" y="f1624"/>
                  </a:cubicBezTo>
                  <a:cubicBezTo>
                    <a:pt x="f1681" y="f1624"/>
                    <a:pt x="f1682" y="f1680"/>
                    <a:pt x="f1682" y="f1679"/>
                  </a:cubicBezTo>
                  <a:cubicBezTo>
                    <a:pt x="f1682" y="f1678"/>
                    <a:pt x="f1681" y="f1675"/>
                    <a:pt x="f1674" y="f1675"/>
                  </a:cubicBezTo>
                  <a:close/>
                  <a:moveTo>
                    <a:pt x="f1683" y="f1675"/>
                  </a:moveTo>
                  <a:cubicBezTo>
                    <a:pt x="f1684" y="f1675"/>
                    <a:pt x="f242" y="f1678"/>
                    <a:pt x="f242" y="f1679"/>
                  </a:cubicBezTo>
                  <a:cubicBezTo>
                    <a:pt x="f242" y="f1680"/>
                    <a:pt x="f1684" y="f1624"/>
                    <a:pt x="f1683" y="f1624"/>
                  </a:cubicBezTo>
                  <a:cubicBezTo>
                    <a:pt x="f1685" y="f1624"/>
                    <a:pt x="f1686" y="f1680"/>
                    <a:pt x="f1686" y="f1679"/>
                  </a:cubicBezTo>
                  <a:cubicBezTo>
                    <a:pt x="f1686" y="f1678"/>
                    <a:pt x="f1685" y="f1675"/>
                    <a:pt x="f1683" y="f1675"/>
                  </a:cubicBezTo>
                  <a:close/>
                  <a:moveTo>
                    <a:pt x="f857" y="f1675"/>
                  </a:moveTo>
                  <a:cubicBezTo>
                    <a:pt x="f1687" y="f1675"/>
                    <a:pt x="f1688" y="f1678"/>
                    <a:pt x="f1688" y="f1679"/>
                  </a:cubicBezTo>
                  <a:cubicBezTo>
                    <a:pt x="f1688" y="f1680"/>
                    <a:pt x="f1687" y="f1624"/>
                    <a:pt x="f857" y="f1624"/>
                  </a:cubicBezTo>
                  <a:cubicBezTo>
                    <a:pt x="f1689" y="f1624"/>
                    <a:pt x="f1473" y="f1680"/>
                    <a:pt x="f1473" y="f1679"/>
                  </a:cubicBezTo>
                  <a:cubicBezTo>
                    <a:pt x="f1473" y="f1678"/>
                    <a:pt x="f1689" y="f1675"/>
                    <a:pt x="f857" y="f1675"/>
                  </a:cubicBezTo>
                  <a:close/>
                  <a:moveTo>
                    <a:pt x="f1690" y="f1691"/>
                  </a:moveTo>
                  <a:cubicBezTo>
                    <a:pt x="f1692" y="f1691"/>
                    <a:pt x="f1693" y="f1694"/>
                    <a:pt x="f1693" y="f1695"/>
                  </a:cubicBezTo>
                  <a:cubicBezTo>
                    <a:pt x="f1693" y="f1696"/>
                    <a:pt x="f1692" y="f1638"/>
                    <a:pt x="f1690" y="f1638"/>
                  </a:cubicBezTo>
                  <a:cubicBezTo>
                    <a:pt x="f1697" y="f1638"/>
                    <a:pt x="f1698" y="f1696"/>
                    <a:pt x="f1698" y="f1695"/>
                  </a:cubicBezTo>
                  <a:cubicBezTo>
                    <a:pt x="f1698" y="f1694"/>
                    <a:pt x="f1697" y="f1691"/>
                    <a:pt x="f1690" y="f1691"/>
                  </a:cubicBezTo>
                  <a:close/>
                  <a:moveTo>
                    <a:pt x="f1699" y="f1691"/>
                  </a:moveTo>
                  <a:cubicBezTo>
                    <a:pt x="f1700" y="f1691"/>
                    <a:pt x="f1701" y="f1694"/>
                    <a:pt x="f1701" y="f1695"/>
                  </a:cubicBezTo>
                  <a:cubicBezTo>
                    <a:pt x="f1701" y="f1696"/>
                    <a:pt x="f1700" y="f1638"/>
                    <a:pt x="f1699" y="f1638"/>
                  </a:cubicBezTo>
                  <a:cubicBezTo>
                    <a:pt x="f1702" y="f1638"/>
                    <a:pt x="f1703" y="f1696"/>
                    <a:pt x="f1703" y="f1695"/>
                  </a:cubicBezTo>
                  <a:cubicBezTo>
                    <a:pt x="f1703" y="f1694"/>
                    <a:pt x="f1702" y="f1691"/>
                    <a:pt x="f1699" y="f1691"/>
                  </a:cubicBezTo>
                  <a:close/>
                  <a:moveTo>
                    <a:pt x="f1704" y="f1691"/>
                  </a:moveTo>
                  <a:cubicBezTo>
                    <a:pt x="f1705" y="f1691"/>
                    <a:pt x="f1706" y="f1694"/>
                    <a:pt x="f1706" y="f1695"/>
                  </a:cubicBezTo>
                  <a:cubicBezTo>
                    <a:pt x="f1706" y="f1696"/>
                    <a:pt x="f1705" y="f1638"/>
                    <a:pt x="f1704" y="f1638"/>
                  </a:cubicBezTo>
                  <a:cubicBezTo>
                    <a:pt x="f1707" y="f1638"/>
                    <a:pt x="f788" y="f1696"/>
                    <a:pt x="f788" y="f1695"/>
                  </a:cubicBezTo>
                  <a:cubicBezTo>
                    <a:pt x="f788" y="f1694"/>
                    <a:pt x="f1707" y="f1691"/>
                    <a:pt x="f1704" y="f1691"/>
                  </a:cubicBezTo>
                  <a:close/>
                  <a:moveTo>
                    <a:pt x="f1708" y="f1691"/>
                  </a:moveTo>
                  <a:cubicBezTo>
                    <a:pt x="f1709" y="f1691"/>
                    <a:pt x="f1710" y="f1694"/>
                    <a:pt x="f1710" y="f1695"/>
                  </a:cubicBezTo>
                  <a:cubicBezTo>
                    <a:pt x="f1710" y="f1696"/>
                    <a:pt x="f1709" y="f1638"/>
                    <a:pt x="f1708" y="f1638"/>
                  </a:cubicBezTo>
                  <a:cubicBezTo>
                    <a:pt x="f1711" y="f1638"/>
                    <a:pt x="f1712" y="f1696"/>
                    <a:pt x="f1712" y="f1695"/>
                  </a:cubicBezTo>
                  <a:cubicBezTo>
                    <a:pt x="f1712" y="f1694"/>
                    <a:pt x="f1711" y="f1691"/>
                    <a:pt x="f1708" y="f1691"/>
                  </a:cubicBezTo>
                  <a:close/>
                  <a:moveTo>
                    <a:pt x="f1276" y="f1691"/>
                  </a:moveTo>
                  <a:cubicBezTo>
                    <a:pt x="f1713" y="f1691"/>
                    <a:pt x="f1503" y="f1694"/>
                    <a:pt x="f1503" y="f1695"/>
                  </a:cubicBezTo>
                  <a:cubicBezTo>
                    <a:pt x="f1503" y="f1696"/>
                    <a:pt x="f1713" y="f1638"/>
                    <a:pt x="f1276" y="f1638"/>
                  </a:cubicBezTo>
                  <a:cubicBezTo>
                    <a:pt x="f1714" y="f1638"/>
                    <a:pt x="f1715" y="f1696"/>
                    <a:pt x="f1715" y="f1695"/>
                  </a:cubicBezTo>
                  <a:cubicBezTo>
                    <a:pt x="f1715" y="f1694"/>
                    <a:pt x="f1714" y="f1691"/>
                    <a:pt x="f1276" y="f1691"/>
                  </a:cubicBezTo>
                  <a:close/>
                  <a:moveTo>
                    <a:pt x="f867" y="f1716"/>
                  </a:moveTo>
                  <a:cubicBezTo>
                    <a:pt x="f1717" y="f1716"/>
                    <a:pt x="f1718" y="f1719"/>
                    <a:pt x="f1718" y="f1665"/>
                  </a:cubicBezTo>
                  <a:cubicBezTo>
                    <a:pt x="f1718" y="f1720"/>
                    <a:pt x="f1717" y="f1669"/>
                    <a:pt x="f867" y="f1669"/>
                  </a:cubicBezTo>
                  <a:cubicBezTo>
                    <a:pt x="f1721" y="f1669"/>
                    <a:pt x="f1722" y="f1720"/>
                    <a:pt x="f1722" y="f1665"/>
                  </a:cubicBezTo>
                  <a:cubicBezTo>
                    <a:pt x="f1722" y="f1719"/>
                    <a:pt x="f1721" y="f1716"/>
                    <a:pt x="f867" y="f1716"/>
                  </a:cubicBezTo>
                  <a:close/>
                  <a:moveTo>
                    <a:pt x="f1723" y="f1724"/>
                  </a:moveTo>
                  <a:cubicBezTo>
                    <a:pt x="f1725" y="f1724"/>
                    <a:pt x="f1726" y="f1727"/>
                    <a:pt x="f1726" y="f1675"/>
                  </a:cubicBezTo>
                  <a:cubicBezTo>
                    <a:pt x="f1726" y="f1728"/>
                    <a:pt x="f1725" y="f1644"/>
                    <a:pt x="f1723" y="f1644"/>
                  </a:cubicBezTo>
                  <a:cubicBezTo>
                    <a:pt x="f1729" y="f1644"/>
                    <a:pt x="f1730" y="f1728"/>
                    <a:pt x="f1730" y="f1675"/>
                  </a:cubicBezTo>
                  <a:cubicBezTo>
                    <a:pt x="f1730" y="f1727"/>
                    <a:pt x="f1729" y="f1724"/>
                    <a:pt x="f1723" y="f1724"/>
                  </a:cubicBezTo>
                  <a:close/>
                  <a:moveTo>
                    <a:pt x="f1731" y="f1732"/>
                  </a:moveTo>
                  <a:cubicBezTo>
                    <a:pt x="f1733" y="f1732"/>
                    <a:pt x="f1734" y="f1735"/>
                    <a:pt x="f1734" y="f1736"/>
                  </a:cubicBezTo>
                  <a:cubicBezTo>
                    <a:pt x="f1734" y="f1737"/>
                    <a:pt x="f1733" y="f1738"/>
                    <a:pt x="f1731" y="f1738"/>
                  </a:cubicBezTo>
                  <a:cubicBezTo>
                    <a:pt x="f1739" y="f1738"/>
                    <a:pt x="f1740" y="f1737"/>
                    <a:pt x="f1740" y="f1736"/>
                  </a:cubicBezTo>
                  <a:cubicBezTo>
                    <a:pt x="f1740" y="f1735"/>
                    <a:pt x="f1739" y="f1732"/>
                    <a:pt x="f1731" y="f1732"/>
                  </a:cubicBezTo>
                  <a:close/>
                  <a:moveTo>
                    <a:pt x="f98" y="f1732"/>
                  </a:moveTo>
                  <a:cubicBezTo>
                    <a:pt x="f1741" y="f1732"/>
                    <a:pt x="f1742" y="f1735"/>
                    <a:pt x="f1742" y="f1736"/>
                  </a:cubicBezTo>
                  <a:cubicBezTo>
                    <a:pt x="f1742" y="f1737"/>
                    <a:pt x="f1741" y="f1738"/>
                    <a:pt x="f98" y="f1738"/>
                  </a:cubicBezTo>
                  <a:cubicBezTo>
                    <a:pt x="f1743" y="f1738"/>
                    <a:pt x="f1744" y="f1737"/>
                    <a:pt x="f1744" y="f1736"/>
                  </a:cubicBezTo>
                  <a:cubicBezTo>
                    <a:pt x="f1744" y="f1735"/>
                    <a:pt x="f1743" y="f1732"/>
                    <a:pt x="f98" y="f1732"/>
                  </a:cubicBezTo>
                  <a:close/>
                  <a:moveTo>
                    <a:pt x="f1745" y="f1732"/>
                  </a:moveTo>
                  <a:cubicBezTo>
                    <a:pt x="f1746" y="f1732"/>
                    <a:pt x="f1747" y="f1735"/>
                    <a:pt x="f1747" y="f1736"/>
                  </a:cubicBezTo>
                  <a:cubicBezTo>
                    <a:pt x="f1747" y="f1737"/>
                    <a:pt x="f1746" y="f1738"/>
                    <a:pt x="f1745" y="f1738"/>
                  </a:cubicBezTo>
                  <a:cubicBezTo>
                    <a:pt x="f1748" y="f1738"/>
                    <a:pt x="f862" y="f1737"/>
                    <a:pt x="f862" y="f1736"/>
                  </a:cubicBezTo>
                  <a:cubicBezTo>
                    <a:pt x="f862" y="f1735"/>
                    <a:pt x="f1748" y="f1732"/>
                    <a:pt x="f1745" y="f1732"/>
                  </a:cubicBezTo>
                  <a:close/>
                  <a:moveTo>
                    <a:pt x="f485" y="f1732"/>
                  </a:moveTo>
                  <a:cubicBezTo>
                    <a:pt x="f486" y="f1732"/>
                    <a:pt x="f487" y="f1735"/>
                    <a:pt x="f487" y="f1736"/>
                  </a:cubicBezTo>
                  <a:cubicBezTo>
                    <a:pt x="f487" y="f1737"/>
                    <a:pt x="f486" y="f1738"/>
                    <a:pt x="f485" y="f1738"/>
                  </a:cubicBezTo>
                  <a:cubicBezTo>
                    <a:pt x="f488" y="f1738"/>
                    <a:pt x="f489" y="f1737"/>
                    <a:pt x="f489" y="f1736"/>
                  </a:cubicBezTo>
                  <a:cubicBezTo>
                    <a:pt x="f489" y="f1735"/>
                    <a:pt x="f488" y="f1732"/>
                    <a:pt x="f485" y="f1732"/>
                  </a:cubicBezTo>
                  <a:close/>
                  <a:moveTo>
                    <a:pt x="f1749" y="f1750"/>
                  </a:moveTo>
                  <a:cubicBezTo>
                    <a:pt x="f1751" y="f1750"/>
                    <a:pt x="f1752" y="f1753"/>
                    <a:pt x="f1752" y="f1716"/>
                  </a:cubicBezTo>
                  <a:cubicBezTo>
                    <a:pt x="f1752" y="f1754"/>
                    <a:pt x="f1751" y="f1755"/>
                    <a:pt x="f1749" y="f1755"/>
                  </a:cubicBezTo>
                  <a:cubicBezTo>
                    <a:pt x="f1756" y="f1755"/>
                    <a:pt x="f1757" y="f1754"/>
                    <a:pt x="f1757" y="f1716"/>
                  </a:cubicBezTo>
                  <a:cubicBezTo>
                    <a:pt x="f1757" y="f1753"/>
                    <a:pt x="f1756" y="f1750"/>
                    <a:pt x="f1749" y="f1750"/>
                  </a:cubicBezTo>
                  <a:close/>
                  <a:moveTo>
                    <a:pt x="f830" y="f1750"/>
                  </a:moveTo>
                  <a:cubicBezTo>
                    <a:pt x="f832" y="f1750"/>
                    <a:pt x="f833" y="f1753"/>
                    <a:pt x="f833" y="f1716"/>
                  </a:cubicBezTo>
                  <a:cubicBezTo>
                    <a:pt x="f833" y="f1754"/>
                    <a:pt x="f832" y="f1755"/>
                    <a:pt x="f830" y="f1755"/>
                  </a:cubicBezTo>
                  <a:cubicBezTo>
                    <a:pt x="f836" y="f1755"/>
                    <a:pt x="f837" y="f1754"/>
                    <a:pt x="f837" y="f1716"/>
                  </a:cubicBezTo>
                  <a:cubicBezTo>
                    <a:pt x="f837" y="f1753"/>
                    <a:pt x="f836" y="f1750"/>
                    <a:pt x="f830" y="f1750"/>
                  </a:cubicBezTo>
                  <a:close/>
                  <a:moveTo>
                    <a:pt x="f1236" y="f1750"/>
                  </a:moveTo>
                  <a:cubicBezTo>
                    <a:pt x="f1237" y="f1750"/>
                    <a:pt x="f1238" y="f1753"/>
                    <a:pt x="f1238" y="f1716"/>
                  </a:cubicBezTo>
                  <a:cubicBezTo>
                    <a:pt x="f1238" y="f1754"/>
                    <a:pt x="f1237" y="f1755"/>
                    <a:pt x="f1236" y="f1755"/>
                  </a:cubicBezTo>
                  <a:cubicBezTo>
                    <a:pt x="f1239" y="f1755"/>
                    <a:pt x="f1240" y="f1754"/>
                    <a:pt x="f1240" y="f1716"/>
                  </a:cubicBezTo>
                  <a:cubicBezTo>
                    <a:pt x="f1240" y="f1753"/>
                    <a:pt x="f1239" y="f1750"/>
                    <a:pt x="f1236" y="f1750"/>
                  </a:cubicBezTo>
                  <a:close/>
                  <a:moveTo>
                    <a:pt x="f397" y="f1758"/>
                  </a:moveTo>
                  <a:cubicBezTo>
                    <a:pt x="f399" y="f1758"/>
                    <a:pt x="f400" y="f1759"/>
                    <a:pt x="f400" y="f1724"/>
                  </a:cubicBezTo>
                  <a:cubicBezTo>
                    <a:pt x="f400" y="f1760"/>
                    <a:pt x="f399" y="f1761"/>
                    <a:pt x="f397" y="f1761"/>
                  </a:cubicBezTo>
                  <a:cubicBezTo>
                    <a:pt x="f404" y="f1761"/>
                    <a:pt x="f405" y="f1760"/>
                    <a:pt x="f405" y="f1724"/>
                  </a:cubicBezTo>
                  <a:cubicBezTo>
                    <a:pt x="f405" y="f1759"/>
                    <a:pt x="f404" y="f1758"/>
                    <a:pt x="f397" y="f1758"/>
                  </a:cubicBezTo>
                  <a:close/>
                  <a:moveTo>
                    <a:pt x="f1762" y="f1758"/>
                  </a:moveTo>
                  <a:cubicBezTo>
                    <a:pt x="f1763" y="f1758"/>
                    <a:pt x="f1764" y="f1759"/>
                    <a:pt x="f1764" y="f1724"/>
                  </a:cubicBezTo>
                  <a:cubicBezTo>
                    <a:pt x="f1764" y="f1760"/>
                    <a:pt x="f1763" y="f1761"/>
                    <a:pt x="f1762" y="f1761"/>
                  </a:cubicBezTo>
                  <a:cubicBezTo>
                    <a:pt x="f1765" y="f1761"/>
                    <a:pt x="f1766" y="f1760"/>
                    <a:pt x="f1766" y="f1724"/>
                  </a:cubicBezTo>
                  <a:cubicBezTo>
                    <a:pt x="f1766" y="f1759"/>
                    <a:pt x="f1765" y="f1758"/>
                    <a:pt x="f1762" y="f1758"/>
                  </a:cubicBezTo>
                  <a:close/>
                  <a:moveTo>
                    <a:pt x="f1767" y="f1768"/>
                  </a:moveTo>
                  <a:cubicBezTo>
                    <a:pt x="f1769" y="f1768"/>
                    <a:pt x="f1770" y="f1771"/>
                    <a:pt x="f1770" y="f1772"/>
                  </a:cubicBezTo>
                  <a:cubicBezTo>
                    <a:pt x="f1770" y="f1773"/>
                    <a:pt x="f1769" y="f1691"/>
                    <a:pt x="f1767" y="f1691"/>
                  </a:cubicBezTo>
                  <a:cubicBezTo>
                    <a:pt x="f1774" y="f1691"/>
                    <a:pt x="f1775" y="f1773"/>
                    <a:pt x="f1775" y="f1772"/>
                  </a:cubicBezTo>
                  <a:cubicBezTo>
                    <a:pt x="f1775" y="f1771"/>
                    <a:pt x="f1774" y="f1768"/>
                    <a:pt x="f1767" y="f1768"/>
                  </a:cubicBezTo>
                  <a:close/>
                  <a:moveTo>
                    <a:pt x="f1776" y="f1777"/>
                  </a:moveTo>
                  <a:cubicBezTo>
                    <a:pt x="f1778" y="f1777"/>
                    <a:pt x="f1779" y="f1780"/>
                    <a:pt x="f1779" y="f1781"/>
                  </a:cubicBezTo>
                  <a:cubicBezTo>
                    <a:pt x="f1779" y="f1782"/>
                    <a:pt x="f1778" y="f1716"/>
                    <a:pt x="f1776" y="f1716"/>
                  </a:cubicBezTo>
                  <a:cubicBezTo>
                    <a:pt x="f1783" y="f1716"/>
                    <a:pt x="f1784" y="f1782"/>
                    <a:pt x="f1784" y="f1781"/>
                  </a:cubicBezTo>
                  <a:cubicBezTo>
                    <a:pt x="f1784" y="f1780"/>
                    <a:pt x="f1783" y="f1777"/>
                    <a:pt x="f1776" y="f1777"/>
                  </a:cubicBezTo>
                  <a:close/>
                  <a:moveTo>
                    <a:pt x="f1785" y="f1786"/>
                  </a:moveTo>
                  <a:cubicBezTo>
                    <a:pt x="f1787" y="f1786"/>
                    <a:pt x="f1788" y="f1789"/>
                    <a:pt x="f1788" y="f1758"/>
                  </a:cubicBezTo>
                  <a:cubicBezTo>
                    <a:pt x="f1788" y="f1790"/>
                    <a:pt x="f1787" y="f1724"/>
                    <a:pt x="f1785" y="f1724"/>
                  </a:cubicBezTo>
                  <a:cubicBezTo>
                    <a:pt x="f1791" y="f1724"/>
                    <a:pt x="f1792" y="f1790"/>
                    <a:pt x="f1792" y="f1758"/>
                  </a:cubicBezTo>
                  <a:cubicBezTo>
                    <a:pt x="f1792" y="f1789"/>
                    <a:pt x="f1791" y="f1786"/>
                    <a:pt x="f1785" y="f1786"/>
                  </a:cubicBezTo>
                  <a:close/>
                  <a:moveTo>
                    <a:pt x="f1336" y="f1786"/>
                  </a:moveTo>
                  <a:cubicBezTo>
                    <a:pt x="f1793" y="f1786"/>
                    <a:pt x="f1794" y="f1789"/>
                    <a:pt x="f1794" y="f1758"/>
                  </a:cubicBezTo>
                  <a:cubicBezTo>
                    <a:pt x="f1794" y="f1790"/>
                    <a:pt x="f1793" y="f1724"/>
                    <a:pt x="f1336" y="f1724"/>
                  </a:cubicBezTo>
                  <a:cubicBezTo>
                    <a:pt x="f1795" y="f1724"/>
                    <a:pt x="f1796" y="f1790"/>
                    <a:pt x="f1796" y="f1758"/>
                  </a:cubicBezTo>
                  <a:cubicBezTo>
                    <a:pt x="f1796" y="f1789"/>
                    <a:pt x="f1795" y="f1786"/>
                    <a:pt x="f1336" y="f1786"/>
                  </a:cubicBezTo>
                  <a:close/>
                  <a:moveTo>
                    <a:pt x="f653" y="f1797"/>
                  </a:moveTo>
                  <a:cubicBezTo>
                    <a:pt x="f1449" y="f1797"/>
                    <a:pt x="f649" y="f1798"/>
                    <a:pt x="f649" y="f1768"/>
                  </a:cubicBezTo>
                  <a:cubicBezTo>
                    <a:pt x="f649" y="f1799"/>
                    <a:pt x="f1449" y="f1732"/>
                    <a:pt x="f653" y="f1732"/>
                  </a:cubicBezTo>
                  <a:cubicBezTo>
                    <a:pt x="f1450" y="f1732"/>
                    <a:pt x="f890" y="f1799"/>
                    <a:pt x="f890" y="f1768"/>
                  </a:cubicBezTo>
                  <a:cubicBezTo>
                    <a:pt x="f890" y="f1798"/>
                    <a:pt x="f1450" y="f1797"/>
                    <a:pt x="f653" y="f1797"/>
                  </a:cubicBezTo>
                  <a:close/>
                  <a:moveTo>
                    <a:pt x="f361" y="f1800"/>
                  </a:moveTo>
                  <a:cubicBezTo>
                    <a:pt x="f363" y="f1800"/>
                    <a:pt x="f364" y="f1801"/>
                    <a:pt x="f364" y="f1777"/>
                  </a:cubicBezTo>
                  <a:cubicBezTo>
                    <a:pt x="f364" y="f1802"/>
                    <a:pt x="f363" y="f1750"/>
                    <a:pt x="f361" y="f1750"/>
                  </a:cubicBezTo>
                  <a:cubicBezTo>
                    <a:pt x="f368" y="f1750"/>
                    <a:pt x="f369" y="f1802"/>
                    <a:pt x="f369" y="f1777"/>
                  </a:cubicBezTo>
                  <a:cubicBezTo>
                    <a:pt x="f369" y="f1801"/>
                    <a:pt x="f368" y="f1800"/>
                    <a:pt x="f361" y="f1800"/>
                  </a:cubicBezTo>
                  <a:close/>
                  <a:moveTo>
                    <a:pt x="f615" y="f1800"/>
                  </a:moveTo>
                  <a:cubicBezTo>
                    <a:pt x="f617" y="f1800"/>
                    <a:pt x="f618" y="f1801"/>
                    <a:pt x="f618" y="f1777"/>
                  </a:cubicBezTo>
                  <a:cubicBezTo>
                    <a:pt x="f618" y="f1802"/>
                    <a:pt x="f617" y="f1750"/>
                    <a:pt x="f615" y="f1750"/>
                  </a:cubicBezTo>
                  <a:cubicBezTo>
                    <a:pt x="f621" y="f1750"/>
                    <a:pt x="f622" y="f1802"/>
                    <a:pt x="f622" y="f1777"/>
                  </a:cubicBezTo>
                  <a:cubicBezTo>
                    <a:pt x="f622" y="f1801"/>
                    <a:pt x="f621" y="f1800"/>
                    <a:pt x="f615" y="f1800"/>
                  </a:cubicBezTo>
                  <a:close/>
                  <a:moveTo>
                    <a:pt x="f812" y="f1800"/>
                  </a:moveTo>
                  <a:cubicBezTo>
                    <a:pt x="f1803" y="f1800"/>
                    <a:pt x="f1804" y="f1801"/>
                    <a:pt x="f1804" y="f1777"/>
                  </a:cubicBezTo>
                  <a:cubicBezTo>
                    <a:pt x="f1804" y="f1802"/>
                    <a:pt x="f1803" y="f1750"/>
                    <a:pt x="f812" y="f1750"/>
                  </a:cubicBezTo>
                  <a:cubicBezTo>
                    <a:pt x="f1805" y="f1750"/>
                    <a:pt x="f1806" y="f1802"/>
                    <a:pt x="f1806" y="f1777"/>
                  </a:cubicBezTo>
                  <a:cubicBezTo>
                    <a:pt x="f1806" y="f1801"/>
                    <a:pt x="f1805" y="f1800"/>
                    <a:pt x="f812" y="f1800"/>
                  </a:cubicBezTo>
                  <a:close/>
                  <a:moveTo>
                    <a:pt x="f1807" y="f1808"/>
                  </a:moveTo>
                  <a:cubicBezTo>
                    <a:pt x="f1809" y="f1808"/>
                    <a:pt x="f1622" y="f1810"/>
                    <a:pt x="f1622" y="f1786"/>
                  </a:cubicBezTo>
                  <a:cubicBezTo>
                    <a:pt x="f1622" y="f1811"/>
                    <a:pt x="f1809" y="f1758"/>
                    <a:pt x="f1807" y="f1758"/>
                  </a:cubicBezTo>
                  <a:cubicBezTo>
                    <a:pt x="f1812" y="f1758"/>
                    <a:pt x="f1813" y="f1811"/>
                    <a:pt x="f1813" y="f1786"/>
                  </a:cubicBezTo>
                  <a:cubicBezTo>
                    <a:pt x="f1813" y="f1810"/>
                    <a:pt x="f1812" y="f1808"/>
                    <a:pt x="f1807" y="f1808"/>
                  </a:cubicBezTo>
                  <a:close/>
                  <a:moveTo>
                    <a:pt x="f1443" y="f1808"/>
                  </a:moveTo>
                  <a:cubicBezTo>
                    <a:pt x="f1814" y="f1808"/>
                    <a:pt x="f1636" y="f1810"/>
                    <a:pt x="f1636" y="f1786"/>
                  </a:cubicBezTo>
                  <a:cubicBezTo>
                    <a:pt x="f1636" y="f1811"/>
                    <a:pt x="f1814" y="f1758"/>
                    <a:pt x="f1443" y="f1758"/>
                  </a:cubicBezTo>
                  <a:cubicBezTo>
                    <a:pt x="f1815" y="f1758"/>
                    <a:pt x="f1816" y="f1811"/>
                    <a:pt x="f1816" y="f1786"/>
                  </a:cubicBezTo>
                  <a:cubicBezTo>
                    <a:pt x="f1816" y="f1810"/>
                    <a:pt x="f1815" y="f1808"/>
                    <a:pt x="f1443" y="f1808"/>
                  </a:cubicBezTo>
                  <a:close/>
                  <a:moveTo>
                    <a:pt x="f529" y="f1808"/>
                  </a:moveTo>
                  <a:cubicBezTo>
                    <a:pt x="f1817" y="f1808"/>
                    <a:pt x="f1818" y="f1819"/>
                    <a:pt x="f1818" y="f1797"/>
                  </a:cubicBezTo>
                  <a:cubicBezTo>
                    <a:pt x="f1818" y="f1820"/>
                    <a:pt x="f1817" y="f1777"/>
                    <a:pt x="f529" y="f1777"/>
                  </a:cubicBezTo>
                  <a:cubicBezTo>
                    <a:pt x="f1821" y="f1777"/>
                    <a:pt x="f1822" y="f1823"/>
                    <a:pt x="f1822" y="f1797"/>
                  </a:cubicBezTo>
                  <a:cubicBezTo>
                    <a:pt x="f1822" y="f1819"/>
                    <a:pt x="f1821" y="f1808"/>
                    <a:pt x="f529" y="f1808"/>
                  </a:cubicBezTo>
                  <a:close/>
                  <a:moveTo>
                    <a:pt x="f1824" y="f1808"/>
                  </a:moveTo>
                  <a:cubicBezTo>
                    <a:pt x="f1825" y="f1808"/>
                    <a:pt x="f1826" y="f1810"/>
                    <a:pt x="f1826" y="f1786"/>
                  </a:cubicBezTo>
                  <a:cubicBezTo>
                    <a:pt x="f1826" y="f1811"/>
                    <a:pt x="f1825" y="f1758"/>
                    <a:pt x="f1824" y="f1758"/>
                  </a:cubicBezTo>
                  <a:cubicBezTo>
                    <a:pt x="f1827" y="f1758"/>
                    <a:pt x="f1828" y="f1811"/>
                    <a:pt x="f1828" y="f1786"/>
                  </a:cubicBezTo>
                  <a:cubicBezTo>
                    <a:pt x="f1828" y="f1810"/>
                    <a:pt x="f1827" y="f1808"/>
                    <a:pt x="f1824" y="f1808"/>
                  </a:cubicBezTo>
                  <a:close/>
                  <a:moveTo>
                    <a:pt x="f1829" y="f1830"/>
                  </a:moveTo>
                  <a:cubicBezTo>
                    <a:pt x="f1831" y="f1830"/>
                    <a:pt x="f1832" y="f1833"/>
                    <a:pt x="f1832" y="f1797"/>
                  </a:cubicBezTo>
                  <a:cubicBezTo>
                    <a:pt x="f1832" y="f1834"/>
                    <a:pt x="f1831" y="f1835"/>
                    <a:pt x="f1829" y="f1835"/>
                  </a:cubicBezTo>
                  <a:cubicBezTo>
                    <a:pt x="f1836" y="f1835"/>
                    <a:pt x="f1355" y="f1834"/>
                    <a:pt x="f1355" y="f1797"/>
                  </a:cubicBezTo>
                  <a:cubicBezTo>
                    <a:pt x="f1355" y="f1833"/>
                    <a:pt x="f1836" y="f1830"/>
                    <a:pt x="f1829" y="f1830"/>
                  </a:cubicBezTo>
                  <a:close/>
                  <a:moveTo>
                    <a:pt x="f1837" y="f1830"/>
                  </a:moveTo>
                  <a:cubicBezTo>
                    <a:pt x="f1838" y="f1830"/>
                    <a:pt x="f1839" y="f1833"/>
                    <a:pt x="f1839" y="f1797"/>
                  </a:cubicBezTo>
                  <a:cubicBezTo>
                    <a:pt x="f1839" y="f1834"/>
                    <a:pt x="f1838" y="f1835"/>
                    <a:pt x="f1837" y="f1835"/>
                  </a:cubicBezTo>
                  <a:cubicBezTo>
                    <a:pt x="f1840" y="f1835"/>
                    <a:pt x="f1841" y="f1834"/>
                    <a:pt x="f1841" y="f1797"/>
                  </a:cubicBezTo>
                  <a:cubicBezTo>
                    <a:pt x="f1841" y="f1833"/>
                    <a:pt x="f1840" y="f1830"/>
                    <a:pt x="f1837" y="f1830"/>
                  </a:cubicBezTo>
                  <a:close/>
                  <a:moveTo>
                    <a:pt x="f285" y="f1830"/>
                  </a:moveTo>
                  <a:cubicBezTo>
                    <a:pt x="f287" y="f1830"/>
                    <a:pt x="f288" y="f1833"/>
                    <a:pt x="f288" y="f1797"/>
                  </a:cubicBezTo>
                  <a:cubicBezTo>
                    <a:pt x="f288" y="f1834"/>
                    <a:pt x="f287" y="f1835"/>
                    <a:pt x="f285" y="f1835"/>
                  </a:cubicBezTo>
                  <a:cubicBezTo>
                    <a:pt x="f291" y="f1835"/>
                    <a:pt x="f292" y="f1834"/>
                    <a:pt x="f292" y="f1797"/>
                  </a:cubicBezTo>
                  <a:cubicBezTo>
                    <a:pt x="f292" y="f1833"/>
                    <a:pt x="f291" y="f1830"/>
                    <a:pt x="f285" y="f1830"/>
                  </a:cubicBezTo>
                  <a:close/>
                  <a:moveTo>
                    <a:pt x="f1842" y="f1830"/>
                  </a:moveTo>
                  <a:cubicBezTo>
                    <a:pt x="f1843" y="f1830"/>
                    <a:pt x="f1546" y="f1833"/>
                    <a:pt x="f1546" y="f1797"/>
                  </a:cubicBezTo>
                  <a:cubicBezTo>
                    <a:pt x="f1546" y="f1834"/>
                    <a:pt x="f1843" y="f1835"/>
                    <a:pt x="f1842" y="f1835"/>
                  </a:cubicBezTo>
                  <a:cubicBezTo>
                    <a:pt x="f1844" y="f1835"/>
                    <a:pt x="f1845" y="f1834"/>
                    <a:pt x="f1845" y="f1797"/>
                  </a:cubicBezTo>
                  <a:cubicBezTo>
                    <a:pt x="f1845" y="f1833"/>
                    <a:pt x="f1844" y="f1830"/>
                    <a:pt x="f1842" y="f1830"/>
                  </a:cubicBezTo>
                  <a:close/>
                  <a:moveTo>
                    <a:pt x="f342" y="f1830"/>
                  </a:moveTo>
                  <a:cubicBezTo>
                    <a:pt x="f343" y="f1830"/>
                    <a:pt x="f344" y="f1833"/>
                    <a:pt x="f344" y="f1797"/>
                  </a:cubicBezTo>
                  <a:cubicBezTo>
                    <a:pt x="f344" y="f1834"/>
                    <a:pt x="f343" y="f1835"/>
                    <a:pt x="f342" y="f1835"/>
                  </a:cubicBezTo>
                  <a:cubicBezTo>
                    <a:pt x="f345" y="f1835"/>
                    <a:pt x="f346" y="f1834"/>
                    <a:pt x="f346" y="f1797"/>
                  </a:cubicBezTo>
                  <a:cubicBezTo>
                    <a:pt x="f346" y="f1833"/>
                    <a:pt x="f345" y="f1830"/>
                    <a:pt x="f342" y="f1830"/>
                  </a:cubicBezTo>
                  <a:close/>
                  <a:moveTo>
                    <a:pt x="f1846" y="f1847"/>
                  </a:moveTo>
                  <a:cubicBezTo>
                    <a:pt x="f1848" y="f1847"/>
                    <a:pt x="f1849" y="f1850"/>
                    <a:pt x="f1849" y="f1800"/>
                  </a:cubicBezTo>
                  <a:cubicBezTo>
                    <a:pt x="f1849" y="f1851"/>
                    <a:pt x="f1848" y="f1777"/>
                    <a:pt x="f1846" y="f1777"/>
                  </a:cubicBezTo>
                  <a:cubicBezTo>
                    <a:pt x="f1852" y="f1777"/>
                    <a:pt x="f1853" y="f1851"/>
                    <a:pt x="f1853" y="f1800"/>
                  </a:cubicBezTo>
                  <a:cubicBezTo>
                    <a:pt x="f1853" y="f1850"/>
                    <a:pt x="f1852" y="f1847"/>
                    <a:pt x="f1846" y="f1847"/>
                  </a:cubicBezTo>
                  <a:close/>
                  <a:moveTo>
                    <a:pt x="f1854" y="f1855"/>
                  </a:moveTo>
                  <a:cubicBezTo>
                    <a:pt x="f1856" y="f1855"/>
                    <a:pt x="f1857" y="f1858"/>
                    <a:pt x="f1857" y="f1859"/>
                  </a:cubicBezTo>
                  <a:cubicBezTo>
                    <a:pt x="f1857" y="f1860"/>
                    <a:pt x="f1856" y="f1786"/>
                    <a:pt x="f1854" y="f1786"/>
                  </a:cubicBezTo>
                  <a:cubicBezTo>
                    <a:pt x="f1861" y="f1786"/>
                    <a:pt x="f1862" y="f1860"/>
                    <a:pt x="f1862" y="f1859"/>
                  </a:cubicBezTo>
                  <a:cubicBezTo>
                    <a:pt x="f1862" y="f1858"/>
                    <a:pt x="f1861" y="f1855"/>
                    <a:pt x="f1854" y="f1855"/>
                  </a:cubicBezTo>
                  <a:close/>
                  <a:moveTo>
                    <a:pt x="f1863" y="f1855"/>
                  </a:moveTo>
                  <a:cubicBezTo>
                    <a:pt x="f1864" y="f1855"/>
                    <a:pt x="f1865" y="f1858"/>
                    <a:pt x="f1865" y="f1859"/>
                  </a:cubicBezTo>
                  <a:cubicBezTo>
                    <a:pt x="f1865" y="f1860"/>
                    <a:pt x="f1864" y="f1786"/>
                    <a:pt x="f1863" y="f1786"/>
                  </a:cubicBezTo>
                  <a:cubicBezTo>
                    <a:pt x="f1866" y="f1786"/>
                    <a:pt x="f1867" y="f1860"/>
                    <a:pt x="f1867" y="f1859"/>
                  </a:cubicBezTo>
                  <a:cubicBezTo>
                    <a:pt x="f1867" y="f1858"/>
                    <a:pt x="f1866" y="f1855"/>
                    <a:pt x="f1863" y="f1855"/>
                  </a:cubicBezTo>
                  <a:close/>
                  <a:moveTo>
                    <a:pt x="f716" y="f1855"/>
                  </a:moveTo>
                  <a:cubicBezTo>
                    <a:pt x="f717" y="f1855"/>
                    <a:pt x="f718" y="f1858"/>
                    <a:pt x="f718" y="f1859"/>
                  </a:cubicBezTo>
                  <a:cubicBezTo>
                    <a:pt x="f718" y="f1860"/>
                    <a:pt x="f717" y="f1786"/>
                    <a:pt x="f716" y="f1786"/>
                  </a:cubicBezTo>
                  <a:cubicBezTo>
                    <a:pt x="f719" y="f1786"/>
                    <a:pt x="f250" y="f1860"/>
                    <a:pt x="f250" y="f1859"/>
                  </a:cubicBezTo>
                  <a:cubicBezTo>
                    <a:pt x="f250" y="f1858"/>
                    <a:pt x="f719" y="f1855"/>
                    <a:pt x="f716" y="f1855"/>
                  </a:cubicBezTo>
                  <a:close/>
                  <a:moveTo>
                    <a:pt x="f1626" y="f1868"/>
                  </a:moveTo>
                  <a:cubicBezTo>
                    <a:pt x="f1869" y="f1868"/>
                    <a:pt x="f1870" y="f1871"/>
                    <a:pt x="f1870" y="f1872"/>
                  </a:cubicBezTo>
                  <a:cubicBezTo>
                    <a:pt x="f1870" y="f1873"/>
                    <a:pt x="f1874" y="f1797"/>
                    <a:pt x="f1626" y="f1797"/>
                  </a:cubicBezTo>
                  <a:cubicBezTo>
                    <a:pt x="f1875" y="f1797"/>
                    <a:pt x="f1876" y="f1873"/>
                    <a:pt x="f1876" y="f1872"/>
                  </a:cubicBezTo>
                  <a:cubicBezTo>
                    <a:pt x="f1876" y="f1871"/>
                    <a:pt x="f1877" y="f1868"/>
                    <a:pt x="f1626" y="f1868"/>
                  </a:cubicBezTo>
                  <a:close/>
                  <a:moveTo>
                    <a:pt x="f1878" y="f1879"/>
                  </a:moveTo>
                  <a:cubicBezTo>
                    <a:pt x="f1880" y="f1879"/>
                    <a:pt x="f1881" y="f1882"/>
                    <a:pt x="f1881" y="f1847"/>
                  </a:cubicBezTo>
                  <a:cubicBezTo>
                    <a:pt x="f1881" y="f1883"/>
                    <a:pt x="f1880" y="f1800"/>
                    <a:pt x="f1878" y="f1800"/>
                  </a:cubicBezTo>
                  <a:cubicBezTo>
                    <a:pt x="f1884" y="f1800"/>
                    <a:pt x="f1885" y="f1883"/>
                    <a:pt x="f1885" y="f1847"/>
                  </a:cubicBezTo>
                  <a:cubicBezTo>
                    <a:pt x="f1885" y="f1882"/>
                    <a:pt x="f1884" y="f1879"/>
                    <a:pt x="f1878" y="f1879"/>
                  </a:cubicBezTo>
                  <a:close/>
                  <a:moveTo>
                    <a:pt x="f601" y="f1879"/>
                  </a:moveTo>
                  <a:cubicBezTo>
                    <a:pt x="f602" y="f1879"/>
                    <a:pt x="f603" y="f1882"/>
                    <a:pt x="f603" y="f1847"/>
                  </a:cubicBezTo>
                  <a:cubicBezTo>
                    <a:pt x="f603" y="f1883"/>
                    <a:pt x="f602" y="f1800"/>
                    <a:pt x="f601" y="f1800"/>
                  </a:cubicBezTo>
                  <a:cubicBezTo>
                    <a:pt x="f604" y="f1800"/>
                    <a:pt x="f605" y="f1883"/>
                    <a:pt x="f605" y="f1847"/>
                  </a:cubicBezTo>
                  <a:cubicBezTo>
                    <a:pt x="f605" y="f1882"/>
                    <a:pt x="f604" y="f1879"/>
                    <a:pt x="f601" y="f1879"/>
                  </a:cubicBezTo>
                  <a:close/>
                  <a:moveTo>
                    <a:pt x="f1886" y="f1879"/>
                  </a:moveTo>
                  <a:cubicBezTo>
                    <a:pt x="f1887" y="f1879"/>
                    <a:pt x="f1888" y="f1882"/>
                    <a:pt x="f1888" y="f1847"/>
                  </a:cubicBezTo>
                  <a:cubicBezTo>
                    <a:pt x="f1888" y="f1883"/>
                    <a:pt x="f1887" y="f1800"/>
                    <a:pt x="f1886" y="f1800"/>
                  </a:cubicBezTo>
                  <a:cubicBezTo>
                    <a:pt x="f1889" y="f1800"/>
                    <a:pt x="f501" y="f1883"/>
                    <a:pt x="f501" y="f1847"/>
                  </a:cubicBezTo>
                  <a:cubicBezTo>
                    <a:pt x="f501" y="f1882"/>
                    <a:pt x="f1889" y="f1879"/>
                    <a:pt x="f1886" y="f1879"/>
                  </a:cubicBezTo>
                  <a:close/>
                  <a:moveTo>
                    <a:pt x="f1890" y="f1891"/>
                  </a:moveTo>
                  <a:cubicBezTo>
                    <a:pt x="f1892" y="f1891"/>
                    <a:pt x="f1893" y="f1894"/>
                    <a:pt x="f1893" y="f1855"/>
                  </a:cubicBezTo>
                  <a:cubicBezTo>
                    <a:pt x="f1893" y="f1895"/>
                    <a:pt x="f1892" y="f1808"/>
                    <a:pt x="f1890" y="f1808"/>
                  </a:cubicBezTo>
                  <a:cubicBezTo>
                    <a:pt x="f1896" y="f1808"/>
                    <a:pt x="f1897" y="f1895"/>
                    <a:pt x="f1897" y="f1855"/>
                  </a:cubicBezTo>
                  <a:cubicBezTo>
                    <a:pt x="f1897" y="f1894"/>
                    <a:pt x="f1896" y="f1891"/>
                    <a:pt x="f1890" y="f1891"/>
                  </a:cubicBezTo>
                  <a:close/>
                  <a:moveTo>
                    <a:pt x="f139" y="f1891"/>
                  </a:moveTo>
                  <a:cubicBezTo>
                    <a:pt x="f141" y="f1891"/>
                    <a:pt x="f142" y="f1894"/>
                    <a:pt x="f142" y="f1855"/>
                  </a:cubicBezTo>
                  <a:cubicBezTo>
                    <a:pt x="f142" y="f1895"/>
                    <a:pt x="f141" y="f1808"/>
                    <a:pt x="f139" y="f1808"/>
                  </a:cubicBezTo>
                  <a:cubicBezTo>
                    <a:pt x="f147" y="f1808"/>
                    <a:pt x="f148" y="f1895"/>
                    <a:pt x="f148" y="f1855"/>
                  </a:cubicBezTo>
                  <a:cubicBezTo>
                    <a:pt x="f148" y="f1894"/>
                    <a:pt x="f147" y="f1891"/>
                    <a:pt x="f139" y="f1891"/>
                  </a:cubicBezTo>
                  <a:close/>
                  <a:moveTo>
                    <a:pt x="f1898" y="f1899"/>
                  </a:moveTo>
                  <a:cubicBezTo>
                    <a:pt x="f1900" y="f1899"/>
                    <a:pt x="f1901" y="f1902"/>
                    <a:pt x="f1901" y="f1903"/>
                  </a:cubicBezTo>
                  <a:cubicBezTo>
                    <a:pt x="f1901" y="f1904"/>
                    <a:pt x="f1900" y="f1830"/>
                    <a:pt x="f1898" y="f1830"/>
                  </a:cubicBezTo>
                  <a:cubicBezTo>
                    <a:pt x="f1905" y="f1830"/>
                    <a:pt x="f1906" y="f1904"/>
                    <a:pt x="f1906" y="f1903"/>
                  </a:cubicBezTo>
                  <a:cubicBezTo>
                    <a:pt x="f1906" y="f1902"/>
                    <a:pt x="f1905" y="f1899"/>
                    <a:pt x="f1898" y="f1899"/>
                  </a:cubicBezTo>
                  <a:close/>
                  <a:moveTo>
                    <a:pt x="f1907" y="f1899"/>
                  </a:moveTo>
                  <a:cubicBezTo>
                    <a:pt x="f1908" y="f1899"/>
                    <a:pt x="f1909" y="f1902"/>
                    <a:pt x="f1909" y="f1903"/>
                  </a:cubicBezTo>
                  <a:cubicBezTo>
                    <a:pt x="f1909" y="f1904"/>
                    <a:pt x="f1908" y="f1830"/>
                    <a:pt x="f1907" y="f1830"/>
                  </a:cubicBezTo>
                  <a:cubicBezTo>
                    <a:pt x="f1910" y="f1830"/>
                    <a:pt x="f1911" y="f1904"/>
                    <a:pt x="f1911" y="f1903"/>
                  </a:cubicBezTo>
                  <a:cubicBezTo>
                    <a:pt x="f1911" y="f1902"/>
                    <a:pt x="f1910" y="f1899"/>
                    <a:pt x="f1907" y="f1899"/>
                  </a:cubicBezTo>
                  <a:close/>
                  <a:moveTo>
                    <a:pt x="f443" y="f1899"/>
                  </a:moveTo>
                  <a:cubicBezTo>
                    <a:pt x="f445" y="f1899"/>
                    <a:pt x="f446" y="f1902"/>
                    <a:pt x="f446" y="f1903"/>
                  </a:cubicBezTo>
                  <a:cubicBezTo>
                    <a:pt x="f446" y="f1904"/>
                    <a:pt x="f445" y="f1830"/>
                    <a:pt x="f443" y="f1830"/>
                  </a:cubicBezTo>
                  <a:cubicBezTo>
                    <a:pt x="f449" y="f1830"/>
                    <a:pt x="f450" y="f1904"/>
                    <a:pt x="f450" y="f1903"/>
                  </a:cubicBezTo>
                  <a:cubicBezTo>
                    <a:pt x="f450" y="f1902"/>
                    <a:pt x="f449" y="f1899"/>
                    <a:pt x="f443" y="f1899"/>
                  </a:cubicBezTo>
                  <a:close/>
                  <a:moveTo>
                    <a:pt x="f1912" y="f1899"/>
                  </a:moveTo>
                  <a:cubicBezTo>
                    <a:pt x="f1913" y="f1899"/>
                    <a:pt x="f1914" y="f1902"/>
                    <a:pt x="f1914" y="f1903"/>
                  </a:cubicBezTo>
                  <a:cubicBezTo>
                    <a:pt x="f1914" y="f1904"/>
                    <a:pt x="f1913" y="f1830"/>
                    <a:pt x="f1912" y="f1830"/>
                  </a:cubicBezTo>
                  <a:cubicBezTo>
                    <a:pt x="f1915" y="f1830"/>
                    <a:pt x="f1916" y="f1904"/>
                    <a:pt x="f1916" y="f1903"/>
                  </a:cubicBezTo>
                  <a:cubicBezTo>
                    <a:pt x="f1916" y="f1902"/>
                    <a:pt x="f1915" y="f1899"/>
                    <a:pt x="f1912" y="f1899"/>
                  </a:cubicBezTo>
                  <a:close/>
                  <a:moveTo>
                    <a:pt x="f941" y="f1917"/>
                  </a:moveTo>
                  <a:cubicBezTo>
                    <a:pt x="f1918" y="f1917"/>
                    <a:pt x="f1919" y="f1920"/>
                    <a:pt x="f1919" y="f1891"/>
                  </a:cubicBezTo>
                  <a:cubicBezTo>
                    <a:pt x="f1919" y="f1921"/>
                    <a:pt x="f1918" y="f1922"/>
                    <a:pt x="f941" y="f1922"/>
                  </a:cubicBezTo>
                  <a:cubicBezTo>
                    <a:pt x="f1923" y="f1922"/>
                    <a:pt x="f1924" y="f1921"/>
                    <a:pt x="f1924" y="f1891"/>
                  </a:cubicBezTo>
                  <a:cubicBezTo>
                    <a:pt x="f1924" y="f1920"/>
                    <a:pt x="f1923" y="f1917"/>
                    <a:pt x="f941" y="f1917"/>
                  </a:cubicBezTo>
                  <a:close/>
                  <a:moveTo>
                    <a:pt x="f803" y="f1917"/>
                  </a:moveTo>
                  <a:cubicBezTo>
                    <a:pt x="f1925" y="f1917"/>
                    <a:pt x="f1926" y="f1920"/>
                    <a:pt x="f1926" y="f1891"/>
                  </a:cubicBezTo>
                  <a:cubicBezTo>
                    <a:pt x="f1926" y="f1921"/>
                    <a:pt x="f1925" y="f1922"/>
                    <a:pt x="f803" y="f1922"/>
                  </a:cubicBezTo>
                  <a:cubicBezTo>
                    <a:pt x="f1927" y="f1922"/>
                    <a:pt x="f157" y="f1921"/>
                    <a:pt x="f157" y="f1891"/>
                  </a:cubicBezTo>
                  <a:cubicBezTo>
                    <a:pt x="f157" y="f1920"/>
                    <a:pt x="f1927" y="f1917"/>
                    <a:pt x="f803" y="f1917"/>
                  </a:cubicBezTo>
                  <a:close/>
                  <a:moveTo>
                    <a:pt x="f1928" y="f1929"/>
                  </a:moveTo>
                  <a:cubicBezTo>
                    <a:pt x="f1930" y="f1929"/>
                    <a:pt x="f1931" y="f1932"/>
                    <a:pt x="f1931" y="f1933"/>
                  </a:cubicBezTo>
                  <a:cubicBezTo>
                    <a:pt x="f1931" y="f1934"/>
                    <a:pt x="f1930" y="f1868"/>
                    <a:pt x="f1928" y="f1868"/>
                  </a:cubicBezTo>
                  <a:cubicBezTo>
                    <a:pt x="f1935" y="f1868"/>
                    <a:pt x="f1936" y="f1934"/>
                    <a:pt x="f1936" y="f1933"/>
                  </a:cubicBezTo>
                  <a:cubicBezTo>
                    <a:pt x="f1936" y="f1932"/>
                    <a:pt x="f1935" y="f1929"/>
                    <a:pt x="f1928" y="f1929"/>
                  </a:cubicBezTo>
                  <a:close/>
                  <a:moveTo>
                    <a:pt x="f1937" y="f1929"/>
                  </a:moveTo>
                  <a:cubicBezTo>
                    <a:pt x="f1938" y="f1929"/>
                    <a:pt x="f1939" y="f1932"/>
                    <a:pt x="f1939" y="f1933"/>
                  </a:cubicBezTo>
                  <a:cubicBezTo>
                    <a:pt x="f1939" y="f1934"/>
                    <a:pt x="f1938" y="f1868"/>
                    <a:pt x="f1937" y="f1868"/>
                  </a:cubicBezTo>
                  <a:cubicBezTo>
                    <a:pt x="f1940" y="f1868"/>
                    <a:pt x="f1941" y="f1934"/>
                    <a:pt x="f1941" y="f1933"/>
                  </a:cubicBezTo>
                  <a:cubicBezTo>
                    <a:pt x="f1941" y="f1932"/>
                    <a:pt x="f1940" y="f1929"/>
                    <a:pt x="f1937" y="f1929"/>
                  </a:cubicBezTo>
                  <a:close/>
                  <a:moveTo>
                    <a:pt x="f1942" y="f1929"/>
                  </a:moveTo>
                  <a:cubicBezTo>
                    <a:pt x="f1943" y="f1929"/>
                    <a:pt x="f1944" y="f1932"/>
                    <a:pt x="f1944" y="f1933"/>
                  </a:cubicBezTo>
                  <a:cubicBezTo>
                    <a:pt x="f1944" y="f1934"/>
                    <a:pt x="f1943" y="f1868"/>
                    <a:pt x="f1942" y="f1868"/>
                  </a:cubicBezTo>
                  <a:cubicBezTo>
                    <a:pt x="f1945" y="f1868"/>
                    <a:pt x="f220" y="f1934"/>
                    <a:pt x="f220" y="f1933"/>
                  </a:cubicBezTo>
                  <a:cubicBezTo>
                    <a:pt x="f220" y="f1932"/>
                    <a:pt x="f1945" y="f1929"/>
                    <a:pt x="f1942" y="f1929"/>
                  </a:cubicBezTo>
                  <a:close/>
                  <a:moveTo>
                    <a:pt x="f1946" y="f1929"/>
                  </a:moveTo>
                  <a:cubicBezTo>
                    <a:pt x="f1947" y="f1929"/>
                    <a:pt x="f1518" y="f1932"/>
                    <a:pt x="f1518" y="f1933"/>
                  </a:cubicBezTo>
                  <a:cubicBezTo>
                    <a:pt x="f1518" y="f1934"/>
                    <a:pt x="f1947" y="f1868"/>
                    <a:pt x="f1946" y="f1868"/>
                  </a:cubicBezTo>
                  <a:cubicBezTo>
                    <a:pt x="f1948" y="f1868"/>
                    <a:pt x="f1253" y="f1934"/>
                    <a:pt x="f1253" y="f1933"/>
                  </a:cubicBezTo>
                  <a:cubicBezTo>
                    <a:pt x="f1253" y="f1932"/>
                    <a:pt x="f1948" y="f1929"/>
                    <a:pt x="f1946" y="f1929"/>
                  </a:cubicBezTo>
                  <a:close/>
                  <a:moveTo>
                    <a:pt x="f1033" y="f1929"/>
                  </a:moveTo>
                  <a:cubicBezTo>
                    <a:pt x="f1280" y="f1929"/>
                    <a:pt x="f897" y="f1932"/>
                    <a:pt x="f897" y="f1933"/>
                  </a:cubicBezTo>
                  <a:cubicBezTo>
                    <a:pt x="f897" y="f1934"/>
                    <a:pt x="f1280" y="f1868"/>
                    <a:pt x="f1033" y="f1868"/>
                  </a:cubicBezTo>
                  <a:cubicBezTo>
                    <a:pt x="f1285" y="f1868"/>
                    <a:pt x="f180" y="f1934"/>
                    <a:pt x="f180" y="f1933"/>
                  </a:cubicBezTo>
                  <a:cubicBezTo>
                    <a:pt x="f180" y="f1932"/>
                    <a:pt x="f1285" y="f1929"/>
                    <a:pt x="f1033" y="f1929"/>
                  </a:cubicBezTo>
                  <a:close/>
                  <a:moveTo>
                    <a:pt x="f1949" y="f1950"/>
                  </a:moveTo>
                  <a:cubicBezTo>
                    <a:pt x="f1951" y="f1950"/>
                    <a:pt x="f1952" y="f1953"/>
                    <a:pt x="f1952" y="f1954"/>
                  </a:cubicBezTo>
                  <a:cubicBezTo>
                    <a:pt x="f1952" y="f1955"/>
                    <a:pt x="f1951" y="f1879"/>
                    <a:pt x="f1949" y="f1879"/>
                  </a:cubicBezTo>
                  <a:cubicBezTo>
                    <a:pt x="f1956" y="f1879"/>
                    <a:pt x="f1957" y="f1955"/>
                    <a:pt x="f1957" y="f1954"/>
                  </a:cubicBezTo>
                  <a:cubicBezTo>
                    <a:pt x="f1957" y="f1953"/>
                    <a:pt x="f1956" y="f1950"/>
                    <a:pt x="f1949" y="f1950"/>
                  </a:cubicBezTo>
                  <a:close/>
                  <a:moveTo>
                    <a:pt x="f400" y="f1950"/>
                  </a:moveTo>
                  <a:cubicBezTo>
                    <a:pt x="f1958" y="f1950"/>
                    <a:pt x="f1959" y="f1953"/>
                    <a:pt x="f1959" y="f1954"/>
                  </a:cubicBezTo>
                  <a:cubicBezTo>
                    <a:pt x="f1959" y="f1955"/>
                    <a:pt x="f1958" y="f1879"/>
                    <a:pt x="f400" y="f1879"/>
                  </a:cubicBezTo>
                  <a:cubicBezTo>
                    <a:pt x="f1960" y="f1879"/>
                    <a:pt x="f1961" y="f1955"/>
                    <a:pt x="f1961" y="f1954"/>
                  </a:cubicBezTo>
                  <a:cubicBezTo>
                    <a:pt x="f1961" y="f1953"/>
                    <a:pt x="f1960" y="f1950"/>
                    <a:pt x="f400" y="f1950"/>
                  </a:cubicBezTo>
                  <a:close/>
                  <a:moveTo>
                    <a:pt x="f1962" y="f1950"/>
                  </a:moveTo>
                  <a:cubicBezTo>
                    <a:pt x="f1963" y="f1950"/>
                    <a:pt x="f1964" y="f1953"/>
                    <a:pt x="f1964" y="f1954"/>
                  </a:cubicBezTo>
                  <a:cubicBezTo>
                    <a:pt x="f1964" y="f1955"/>
                    <a:pt x="f1963" y="f1879"/>
                    <a:pt x="f1962" y="f1879"/>
                  </a:cubicBezTo>
                  <a:cubicBezTo>
                    <a:pt x="f1965" y="f1879"/>
                    <a:pt x="f1966" y="f1955"/>
                    <a:pt x="f1966" y="f1954"/>
                  </a:cubicBezTo>
                  <a:cubicBezTo>
                    <a:pt x="f1966" y="f1953"/>
                    <a:pt x="f1965" y="f1950"/>
                    <a:pt x="f1962" y="f1950"/>
                  </a:cubicBezTo>
                  <a:close/>
                  <a:moveTo>
                    <a:pt x="f1967" y="f1950"/>
                  </a:moveTo>
                  <a:cubicBezTo>
                    <a:pt x="f1968" y="f1950"/>
                    <a:pt x="f1658" y="f1953"/>
                    <a:pt x="f1658" y="f1954"/>
                  </a:cubicBezTo>
                  <a:cubicBezTo>
                    <a:pt x="f1658" y="f1955"/>
                    <a:pt x="f1968" y="f1879"/>
                    <a:pt x="f1967" y="f1879"/>
                  </a:cubicBezTo>
                  <a:cubicBezTo>
                    <a:pt x="f1969" y="f1879"/>
                    <a:pt x="f1970" y="f1955"/>
                    <a:pt x="f1970" y="f1954"/>
                  </a:cubicBezTo>
                  <a:cubicBezTo>
                    <a:pt x="f1970" y="f1953"/>
                    <a:pt x="f1969" y="f1950"/>
                    <a:pt x="f1967" y="f1950"/>
                  </a:cubicBezTo>
                  <a:close/>
                  <a:moveTo>
                    <a:pt x="f1200" y="f1950"/>
                  </a:moveTo>
                  <a:cubicBezTo>
                    <a:pt x="f1201" y="f1950"/>
                    <a:pt x="f1202" y="f1953"/>
                    <a:pt x="f1202" y="f1954"/>
                  </a:cubicBezTo>
                  <a:cubicBezTo>
                    <a:pt x="f1202" y="f1955"/>
                    <a:pt x="f1201" y="f1879"/>
                    <a:pt x="f1200" y="f1879"/>
                  </a:cubicBezTo>
                  <a:cubicBezTo>
                    <a:pt x="f1203" y="f1879"/>
                    <a:pt x="f1204" y="f1955"/>
                    <a:pt x="f1204" y="f1954"/>
                  </a:cubicBezTo>
                  <a:cubicBezTo>
                    <a:pt x="f1204" y="f1953"/>
                    <a:pt x="f1203" y="f1950"/>
                    <a:pt x="f1200" y="f1950"/>
                  </a:cubicBezTo>
                  <a:close/>
                  <a:moveTo>
                    <a:pt x="f1971" y="f1972"/>
                  </a:moveTo>
                  <a:cubicBezTo>
                    <a:pt x="f1973" y="f1972"/>
                    <a:pt x="f1974" y="f1975"/>
                    <a:pt x="f1974" y="f1917"/>
                  </a:cubicBezTo>
                  <a:cubicBezTo>
                    <a:pt x="f1974" y="f1976"/>
                    <a:pt x="f1973" y="f1891"/>
                    <a:pt x="f1971" y="f1891"/>
                  </a:cubicBezTo>
                  <a:cubicBezTo>
                    <a:pt x="f1977" y="f1891"/>
                    <a:pt x="f560" y="f1976"/>
                    <a:pt x="f560" y="f1917"/>
                  </a:cubicBezTo>
                  <a:cubicBezTo>
                    <a:pt x="f560" y="f1975"/>
                    <a:pt x="f1977" y="f1972"/>
                    <a:pt x="f1971" y="f1972"/>
                  </a:cubicBezTo>
                  <a:close/>
                  <a:moveTo>
                    <a:pt x="f1978" y="f1972"/>
                  </a:moveTo>
                  <a:cubicBezTo>
                    <a:pt x="f1979" y="f1972"/>
                    <a:pt x="f1980" y="f1975"/>
                    <a:pt x="f1980" y="f1917"/>
                  </a:cubicBezTo>
                  <a:cubicBezTo>
                    <a:pt x="f1980" y="f1976"/>
                    <a:pt x="f1979" y="f1891"/>
                    <a:pt x="f1978" y="f1891"/>
                  </a:cubicBezTo>
                  <a:cubicBezTo>
                    <a:pt x="f1981" y="f1891"/>
                    <a:pt x="f1982" y="f1976"/>
                    <a:pt x="f1982" y="f1917"/>
                  </a:cubicBezTo>
                  <a:cubicBezTo>
                    <a:pt x="f1982" y="f1975"/>
                    <a:pt x="f1981" y="f1972"/>
                    <a:pt x="f1978" y="f1972"/>
                  </a:cubicBezTo>
                  <a:close/>
                  <a:moveTo>
                    <a:pt x="f1983" y="f1972"/>
                  </a:moveTo>
                  <a:cubicBezTo>
                    <a:pt x="f1984" y="f1972"/>
                    <a:pt x="f1985" y="f1975"/>
                    <a:pt x="f1985" y="f1917"/>
                  </a:cubicBezTo>
                  <a:cubicBezTo>
                    <a:pt x="f1985" y="f1976"/>
                    <a:pt x="f1984" y="f1891"/>
                    <a:pt x="f1983" y="f1891"/>
                  </a:cubicBezTo>
                  <a:cubicBezTo>
                    <a:pt x="f1986" y="f1891"/>
                    <a:pt x="f1987" y="f1976"/>
                    <a:pt x="f1987" y="f1917"/>
                  </a:cubicBezTo>
                  <a:cubicBezTo>
                    <a:pt x="f1987" y="f1975"/>
                    <a:pt x="f1986" y="f1972"/>
                    <a:pt x="f1983" y="f1972"/>
                  </a:cubicBezTo>
                  <a:close/>
                  <a:moveTo>
                    <a:pt x="f1988" y="f1972"/>
                  </a:moveTo>
                  <a:cubicBezTo>
                    <a:pt x="f1989" y="f1972"/>
                    <a:pt x="f1990" y="f1975"/>
                    <a:pt x="f1990" y="f1917"/>
                  </a:cubicBezTo>
                  <a:cubicBezTo>
                    <a:pt x="f1990" y="f1976"/>
                    <a:pt x="f1989" y="f1891"/>
                    <a:pt x="f1988" y="f1891"/>
                  </a:cubicBezTo>
                  <a:cubicBezTo>
                    <a:pt x="f1991" y="f1891"/>
                    <a:pt x="f1139" y="f1976"/>
                    <a:pt x="f1139" y="f1917"/>
                  </a:cubicBezTo>
                  <a:cubicBezTo>
                    <a:pt x="f1139" y="f1975"/>
                    <a:pt x="f1991" y="f1972"/>
                    <a:pt x="f1988" y="f1972"/>
                  </a:cubicBezTo>
                  <a:close/>
                  <a:moveTo>
                    <a:pt x="f925" y="f1992"/>
                  </a:moveTo>
                  <a:cubicBezTo>
                    <a:pt x="f927" y="f1992"/>
                    <a:pt x="f928" y="f1993"/>
                    <a:pt x="f928" y="f1929"/>
                  </a:cubicBezTo>
                  <a:cubicBezTo>
                    <a:pt x="f928" y="f1994"/>
                    <a:pt x="f927" y="f1899"/>
                    <a:pt x="f925" y="f1899"/>
                  </a:cubicBezTo>
                  <a:cubicBezTo>
                    <a:pt x="f932" y="f1899"/>
                    <a:pt x="f933" y="f1994"/>
                    <a:pt x="f933" y="f1929"/>
                  </a:cubicBezTo>
                  <a:cubicBezTo>
                    <a:pt x="f933" y="f1993"/>
                    <a:pt x="f932" y="f1992"/>
                    <a:pt x="f925" y="f1992"/>
                  </a:cubicBezTo>
                  <a:close/>
                  <a:moveTo>
                    <a:pt x="f1995" y="f1996"/>
                  </a:moveTo>
                  <a:cubicBezTo>
                    <a:pt x="f1997" y="f1996"/>
                    <a:pt x="f1998" y="f1999"/>
                    <a:pt x="f1998" y="f1950"/>
                  </a:cubicBezTo>
                  <a:cubicBezTo>
                    <a:pt x="f1998" y="f2000"/>
                    <a:pt x="f1997" y="f2001"/>
                    <a:pt x="f1995" y="f2001"/>
                  </a:cubicBezTo>
                  <a:cubicBezTo>
                    <a:pt x="f2002" y="f2001"/>
                    <a:pt x="f2003" y="f2000"/>
                    <a:pt x="f2003" y="f1950"/>
                  </a:cubicBezTo>
                  <a:cubicBezTo>
                    <a:pt x="f2003" y="f1999"/>
                    <a:pt x="f2002" y="f1996"/>
                    <a:pt x="f1995" y="f1996"/>
                  </a:cubicBezTo>
                  <a:close/>
                  <a:moveTo>
                    <a:pt x="f1674" y="f1996"/>
                  </a:moveTo>
                  <a:cubicBezTo>
                    <a:pt x="f1676" y="f1996"/>
                    <a:pt x="f1677" y="f1999"/>
                    <a:pt x="f1677" y="f1950"/>
                  </a:cubicBezTo>
                  <a:cubicBezTo>
                    <a:pt x="f1677" y="f2000"/>
                    <a:pt x="f1676" y="f2001"/>
                    <a:pt x="f1674" y="f2001"/>
                  </a:cubicBezTo>
                  <a:cubicBezTo>
                    <a:pt x="f1681" y="f2001"/>
                    <a:pt x="f1682" y="f2000"/>
                    <a:pt x="f1682" y="f1950"/>
                  </a:cubicBezTo>
                  <a:cubicBezTo>
                    <a:pt x="f1682" y="f1999"/>
                    <a:pt x="f1681" y="f1996"/>
                    <a:pt x="f1674" y="f1996"/>
                  </a:cubicBezTo>
                  <a:close/>
                  <a:moveTo>
                    <a:pt x="f2004" y="f1996"/>
                  </a:moveTo>
                  <a:cubicBezTo>
                    <a:pt x="f2005" y="f1996"/>
                    <a:pt x="f247" y="f1999"/>
                    <a:pt x="f247" y="f1950"/>
                  </a:cubicBezTo>
                  <a:cubicBezTo>
                    <a:pt x="f247" y="f2000"/>
                    <a:pt x="f2005" y="f2001"/>
                    <a:pt x="f2004" y="f2001"/>
                  </a:cubicBezTo>
                  <a:cubicBezTo>
                    <a:pt x="f2006" y="f2001"/>
                    <a:pt x="f2007" y="f2000"/>
                    <a:pt x="f2007" y="f1950"/>
                  </a:cubicBezTo>
                  <a:cubicBezTo>
                    <a:pt x="f2007" y="f1999"/>
                    <a:pt x="f2006" y="f1996"/>
                    <a:pt x="f2004" y="f1996"/>
                  </a:cubicBezTo>
                  <a:close/>
                  <a:moveTo>
                    <a:pt x="f206" y="f1996"/>
                  </a:moveTo>
                  <a:cubicBezTo>
                    <a:pt x="f207" y="f1996"/>
                    <a:pt x="f208" y="f1999"/>
                    <a:pt x="f208" y="f1950"/>
                  </a:cubicBezTo>
                  <a:cubicBezTo>
                    <a:pt x="f208" y="f2000"/>
                    <a:pt x="f207" y="f2001"/>
                    <a:pt x="f206" y="f2001"/>
                  </a:cubicBezTo>
                  <a:cubicBezTo>
                    <a:pt x="f209" y="f2001"/>
                    <a:pt x="f210" y="f2000"/>
                    <a:pt x="f210" y="f1950"/>
                  </a:cubicBezTo>
                  <a:cubicBezTo>
                    <a:pt x="f210" y="f1999"/>
                    <a:pt x="f209" y="f1996"/>
                    <a:pt x="f206" y="f1996"/>
                  </a:cubicBezTo>
                  <a:close/>
                  <a:moveTo>
                    <a:pt x="f1045" y="f2008"/>
                  </a:moveTo>
                  <a:cubicBezTo>
                    <a:pt x="f2009" y="f2008"/>
                    <a:pt x="f2010" y="f2011"/>
                    <a:pt x="f2010" y="f1972"/>
                  </a:cubicBezTo>
                  <a:cubicBezTo>
                    <a:pt x="f2010" y="f2012"/>
                    <a:pt x="f2009" y="f1917"/>
                    <a:pt x="f1045" y="f1917"/>
                  </a:cubicBezTo>
                  <a:cubicBezTo>
                    <a:pt x="f2013" y="f1917"/>
                    <a:pt x="f2014" y="f2012"/>
                    <a:pt x="f2014" y="f1972"/>
                  </a:cubicBezTo>
                  <a:cubicBezTo>
                    <a:pt x="f2014" y="f2011"/>
                    <a:pt x="f2013" y="f2008"/>
                    <a:pt x="f1045" y="f2008"/>
                  </a:cubicBezTo>
                  <a:close/>
                  <a:moveTo>
                    <a:pt x="f2015" y="f2008"/>
                  </a:moveTo>
                  <a:cubicBezTo>
                    <a:pt x="f2016" y="f2008"/>
                    <a:pt x="f648" y="f2011"/>
                    <a:pt x="f648" y="f1972"/>
                  </a:cubicBezTo>
                  <a:cubicBezTo>
                    <a:pt x="f648" y="f2012"/>
                    <a:pt x="f2016" y="f1917"/>
                    <a:pt x="f2015" y="f1917"/>
                  </a:cubicBezTo>
                  <a:cubicBezTo>
                    <a:pt x="f2017" y="f1917"/>
                    <a:pt x="f2018" y="f2012"/>
                    <a:pt x="f2018" y="f1972"/>
                  </a:cubicBezTo>
                  <a:cubicBezTo>
                    <a:pt x="f2018" y="f2011"/>
                    <a:pt x="f2017" y="f2008"/>
                    <a:pt x="f2015" y="f2008"/>
                  </a:cubicBezTo>
                  <a:close/>
                  <a:moveTo>
                    <a:pt x="f2019" y="f2020"/>
                  </a:moveTo>
                  <a:cubicBezTo>
                    <a:pt x="f2021" y="f2020"/>
                    <a:pt x="f2022" y="f2023"/>
                    <a:pt x="f2022" y="f1992"/>
                  </a:cubicBezTo>
                  <a:cubicBezTo>
                    <a:pt x="f2022" y="f2024"/>
                    <a:pt x="f2021" y="f2025"/>
                    <a:pt x="f2019" y="f2025"/>
                  </a:cubicBezTo>
                  <a:cubicBezTo>
                    <a:pt x="f2026" y="f2025"/>
                    <a:pt x="f2027" y="f2024"/>
                    <a:pt x="f2027" y="f1992"/>
                  </a:cubicBezTo>
                  <a:cubicBezTo>
                    <a:pt x="f2027" y="f2023"/>
                    <a:pt x="f2026" y="f2020"/>
                    <a:pt x="f2019" y="f2020"/>
                  </a:cubicBezTo>
                  <a:close/>
                  <a:moveTo>
                    <a:pt x="f2028" y="f2020"/>
                  </a:moveTo>
                  <a:cubicBezTo>
                    <a:pt x="f2029" y="f2020"/>
                    <a:pt x="f2030" y="f2023"/>
                    <a:pt x="f2030" y="f1992"/>
                  </a:cubicBezTo>
                  <a:cubicBezTo>
                    <a:pt x="f2030" y="f2024"/>
                    <a:pt x="f2029" y="f2025"/>
                    <a:pt x="f2028" y="f2025"/>
                  </a:cubicBezTo>
                  <a:cubicBezTo>
                    <a:pt x="f2031" y="f2025"/>
                    <a:pt x="f2032" y="f2024"/>
                    <a:pt x="f2032" y="f1992"/>
                  </a:cubicBezTo>
                  <a:cubicBezTo>
                    <a:pt x="f2032" y="f2023"/>
                    <a:pt x="f2031" y="f2020"/>
                    <a:pt x="f2028" y="f2020"/>
                  </a:cubicBezTo>
                  <a:close/>
                  <a:moveTo>
                    <a:pt x="f2033" y="f2034"/>
                  </a:moveTo>
                  <a:cubicBezTo>
                    <a:pt x="f2035" y="f2034"/>
                    <a:pt x="f2036" y="f2037"/>
                    <a:pt x="f2036" y="f1996"/>
                  </a:cubicBezTo>
                  <a:cubicBezTo>
                    <a:pt x="f2036" y="f2038"/>
                    <a:pt x="f2035" y="f1950"/>
                    <a:pt x="f2033" y="f1950"/>
                  </a:cubicBezTo>
                  <a:cubicBezTo>
                    <a:pt x="f2039" y="f1950"/>
                    <a:pt x="f2040" y="f2038"/>
                    <a:pt x="f2040" y="f1996"/>
                  </a:cubicBezTo>
                  <a:cubicBezTo>
                    <a:pt x="f2040" y="f2037"/>
                    <a:pt x="f2039" y="f2034"/>
                    <a:pt x="f2033" y="f2034"/>
                  </a:cubicBezTo>
                  <a:close/>
                  <a:moveTo>
                    <a:pt x="f956" y="f2041"/>
                  </a:moveTo>
                  <a:cubicBezTo>
                    <a:pt x="f958" y="f2041"/>
                    <a:pt x="f959" y="f2042"/>
                    <a:pt x="f959" y="f2043"/>
                  </a:cubicBezTo>
                  <a:cubicBezTo>
                    <a:pt x="f959" y="f2044"/>
                    <a:pt x="f958" y="f1972"/>
                    <a:pt x="f956" y="f1972"/>
                  </a:cubicBezTo>
                  <a:cubicBezTo>
                    <a:pt x="f962" y="f1972"/>
                    <a:pt x="f963" y="f2044"/>
                    <a:pt x="f963" y="f2043"/>
                  </a:cubicBezTo>
                  <a:cubicBezTo>
                    <a:pt x="f963" y="f2042"/>
                    <a:pt x="f962" y="f2041"/>
                    <a:pt x="f956" y="f2041"/>
                  </a:cubicBezTo>
                  <a:close/>
                  <a:moveTo>
                    <a:pt x="f2045" y="f2041"/>
                  </a:moveTo>
                  <a:cubicBezTo>
                    <a:pt x="f2046" y="f2041"/>
                    <a:pt x="f1215" y="f2042"/>
                    <a:pt x="f1215" y="f2043"/>
                  </a:cubicBezTo>
                  <a:cubicBezTo>
                    <a:pt x="f1215" y="f2044"/>
                    <a:pt x="f2046" y="f1972"/>
                    <a:pt x="f2045" y="f1972"/>
                  </a:cubicBezTo>
                  <a:cubicBezTo>
                    <a:pt x="f2047" y="f1972"/>
                    <a:pt x="f947" y="f2044"/>
                    <a:pt x="f947" y="f2043"/>
                  </a:cubicBezTo>
                  <a:cubicBezTo>
                    <a:pt x="f947" y="f2042"/>
                    <a:pt x="f2047" y="f2041"/>
                    <a:pt x="f2045" y="f2041"/>
                  </a:cubicBezTo>
                  <a:close/>
                  <a:moveTo>
                    <a:pt x="f2048" y="f2041"/>
                  </a:moveTo>
                  <a:cubicBezTo>
                    <a:pt x="f2049" y="f2041"/>
                    <a:pt x="f2050" y="f2042"/>
                    <a:pt x="f2050" y="f2043"/>
                  </a:cubicBezTo>
                  <a:cubicBezTo>
                    <a:pt x="f2050" y="f2044"/>
                    <a:pt x="f2049" y="f1972"/>
                    <a:pt x="f2048" y="f1972"/>
                  </a:cubicBezTo>
                  <a:cubicBezTo>
                    <a:pt x="f2051" y="f1972"/>
                    <a:pt x="f2052" y="f2044"/>
                    <a:pt x="f2052" y="f2043"/>
                  </a:cubicBezTo>
                  <a:cubicBezTo>
                    <a:pt x="f2052" y="f2042"/>
                    <a:pt x="f2051" y="f2041"/>
                    <a:pt x="f2048" y="f2041"/>
                  </a:cubicBezTo>
                  <a:close/>
                  <a:moveTo>
                    <a:pt x="f2053" y="f2054"/>
                  </a:moveTo>
                  <a:cubicBezTo>
                    <a:pt x="f2055" y="f2054"/>
                    <a:pt x="f2056" y="f2057"/>
                    <a:pt x="f2056" y="f2058"/>
                  </a:cubicBezTo>
                  <a:cubicBezTo>
                    <a:pt x="f2056" y="f2059"/>
                    <a:pt x="f2055" y="f1992"/>
                    <a:pt x="f2053" y="f1992"/>
                  </a:cubicBezTo>
                  <a:cubicBezTo>
                    <a:pt x="f2060" y="f1992"/>
                    <a:pt x="f2061" y="f2059"/>
                    <a:pt x="f2061" y="f2058"/>
                  </a:cubicBezTo>
                  <a:cubicBezTo>
                    <a:pt x="f2061" y="f2057"/>
                    <a:pt x="f2060" y="f2054"/>
                    <a:pt x="f2053" y="f2054"/>
                  </a:cubicBezTo>
                  <a:close/>
                  <a:moveTo>
                    <a:pt x="f2062" y="f2054"/>
                  </a:moveTo>
                  <a:cubicBezTo>
                    <a:pt x="f2063" y="f2054"/>
                    <a:pt x="f2064" y="f2057"/>
                    <a:pt x="f2064" y="f2058"/>
                  </a:cubicBezTo>
                  <a:cubicBezTo>
                    <a:pt x="f2064" y="f2059"/>
                    <a:pt x="f2063" y="f1992"/>
                    <a:pt x="f2062" y="f1992"/>
                  </a:cubicBezTo>
                  <a:cubicBezTo>
                    <a:pt x="f2065" y="f1992"/>
                    <a:pt x="f2066" y="f2059"/>
                    <a:pt x="f2066" y="f2058"/>
                  </a:cubicBezTo>
                  <a:cubicBezTo>
                    <a:pt x="f2066" y="f2057"/>
                    <a:pt x="f2065" y="f2054"/>
                    <a:pt x="f2062" y="f2054"/>
                  </a:cubicBezTo>
                  <a:close/>
                  <a:moveTo>
                    <a:pt x="f1125" y="f2054"/>
                  </a:moveTo>
                  <a:cubicBezTo>
                    <a:pt x="f2067" y="f2054"/>
                    <a:pt x="f2068" y="f2057"/>
                    <a:pt x="f2068" y="f2058"/>
                  </a:cubicBezTo>
                  <a:cubicBezTo>
                    <a:pt x="f2068" y="f2059"/>
                    <a:pt x="f2067" y="f1992"/>
                    <a:pt x="f1125" y="f1992"/>
                  </a:cubicBezTo>
                  <a:cubicBezTo>
                    <a:pt x="f2069" y="f1992"/>
                    <a:pt x="f1123" y="f2059"/>
                    <a:pt x="f1123" y="f2058"/>
                  </a:cubicBezTo>
                  <a:cubicBezTo>
                    <a:pt x="f1123" y="f2057"/>
                    <a:pt x="f2069" y="f2054"/>
                    <a:pt x="f1125" y="f2054"/>
                  </a:cubicBezTo>
                  <a:close/>
                  <a:moveTo>
                    <a:pt x="f1290" y="f2070"/>
                  </a:moveTo>
                  <a:cubicBezTo>
                    <a:pt x="f1291" y="f2070"/>
                    <a:pt x="f1292" y="f2071"/>
                    <a:pt x="f1292" y="f2034"/>
                  </a:cubicBezTo>
                  <a:cubicBezTo>
                    <a:pt x="f1292" y="f2072"/>
                    <a:pt x="f1291" y="f1996"/>
                    <a:pt x="f1290" y="f1996"/>
                  </a:cubicBezTo>
                  <a:cubicBezTo>
                    <a:pt x="f1293" y="f1996"/>
                    <a:pt x="f1294" y="f2072"/>
                    <a:pt x="f1294" y="f2034"/>
                  </a:cubicBezTo>
                  <a:cubicBezTo>
                    <a:pt x="f1294" y="f2071"/>
                    <a:pt x="f1293" y="f2070"/>
                    <a:pt x="f1290" y="f2070"/>
                  </a:cubicBezTo>
                  <a:close/>
                  <a:moveTo>
                    <a:pt x="f193" y="f2073"/>
                  </a:moveTo>
                  <a:cubicBezTo>
                    <a:pt x="f1173" y="f2073"/>
                    <a:pt x="f1174" y="f2074"/>
                    <a:pt x="f1174" y="f2041"/>
                  </a:cubicBezTo>
                  <a:cubicBezTo>
                    <a:pt x="f1174" y="f2075"/>
                    <a:pt x="f1173" y="f2008"/>
                    <a:pt x="f193" y="f2008"/>
                  </a:cubicBezTo>
                  <a:cubicBezTo>
                    <a:pt x="f1175" y="f2008"/>
                    <a:pt x="f487" y="f2075"/>
                    <a:pt x="f487" y="f2041"/>
                  </a:cubicBezTo>
                  <a:cubicBezTo>
                    <a:pt x="f487" y="f2074"/>
                    <a:pt x="f1175" y="f2073"/>
                    <a:pt x="f193" y="f2073"/>
                  </a:cubicBezTo>
                  <a:close/>
                  <a:moveTo>
                    <a:pt x="f724" y="f2073"/>
                  </a:moveTo>
                  <a:cubicBezTo>
                    <a:pt x="f725" y="f2073"/>
                    <a:pt x="f726" y="f2074"/>
                    <a:pt x="f726" y="f2041"/>
                  </a:cubicBezTo>
                  <a:cubicBezTo>
                    <a:pt x="f726" y="f2075"/>
                    <a:pt x="f725" y="f2008"/>
                    <a:pt x="f724" y="f2008"/>
                  </a:cubicBezTo>
                  <a:cubicBezTo>
                    <a:pt x="f727" y="f2008"/>
                    <a:pt x="f728" y="f2075"/>
                    <a:pt x="f728" y="f2041"/>
                  </a:cubicBezTo>
                  <a:cubicBezTo>
                    <a:pt x="f728" y="f2074"/>
                    <a:pt x="f727" y="f2073"/>
                    <a:pt x="f724" y="f2073"/>
                  </a:cubicBezTo>
                  <a:close/>
                  <a:moveTo>
                    <a:pt x="f424" y="f2073"/>
                  </a:moveTo>
                  <a:cubicBezTo>
                    <a:pt x="f425" y="f2073"/>
                    <a:pt x="f426" y="f2074"/>
                    <a:pt x="f426" y="f2041"/>
                  </a:cubicBezTo>
                  <a:cubicBezTo>
                    <a:pt x="f426" y="f2075"/>
                    <a:pt x="f425" y="f2008"/>
                    <a:pt x="f424" y="f2008"/>
                  </a:cubicBezTo>
                  <a:cubicBezTo>
                    <a:pt x="f427" y="f2008"/>
                    <a:pt x="f428" y="f2075"/>
                    <a:pt x="f428" y="f2041"/>
                  </a:cubicBezTo>
                  <a:cubicBezTo>
                    <a:pt x="f428" y="f2074"/>
                    <a:pt x="f427" y="f2073"/>
                    <a:pt x="f424" y="f2073"/>
                  </a:cubicBezTo>
                  <a:close/>
                  <a:moveTo>
                    <a:pt x="f149" y="f2076"/>
                  </a:moveTo>
                  <a:cubicBezTo>
                    <a:pt x="f150" y="f2076"/>
                    <a:pt x="f151" y="f2077"/>
                    <a:pt x="f151" y="f2078"/>
                  </a:cubicBezTo>
                  <a:cubicBezTo>
                    <a:pt x="f151" y="f2079"/>
                    <a:pt x="f150" y="f2020"/>
                    <a:pt x="f149" y="f2020"/>
                  </a:cubicBezTo>
                  <a:cubicBezTo>
                    <a:pt x="f152" y="f2020"/>
                    <a:pt x="f153" y="f2079"/>
                    <a:pt x="f153" y="f2078"/>
                  </a:cubicBezTo>
                  <a:cubicBezTo>
                    <a:pt x="f153" y="f2077"/>
                    <a:pt x="f152" y="f2076"/>
                    <a:pt x="f149" y="f2076"/>
                  </a:cubicBezTo>
                  <a:close/>
                  <a:moveTo>
                    <a:pt x="f1519" y="f2080"/>
                  </a:moveTo>
                  <a:cubicBezTo>
                    <a:pt x="f1521" y="f2080"/>
                    <a:pt x="f1522" y="f2081"/>
                    <a:pt x="f1522" y="f2070"/>
                  </a:cubicBezTo>
                  <a:cubicBezTo>
                    <a:pt x="f1522" y="f2082"/>
                    <a:pt x="f1521" y="f2083"/>
                    <a:pt x="f1519" y="f2083"/>
                  </a:cubicBezTo>
                  <a:cubicBezTo>
                    <a:pt x="f1526" y="f2083"/>
                    <a:pt x="f1527" y="f2082"/>
                    <a:pt x="f1527" y="f2070"/>
                  </a:cubicBezTo>
                  <a:cubicBezTo>
                    <a:pt x="f1527" y="f2081"/>
                    <a:pt x="f1526" y="f2080"/>
                    <a:pt x="f1519" y="f2080"/>
                  </a:cubicBezTo>
                  <a:close/>
                  <a:moveTo>
                    <a:pt x="f2084" y="f2080"/>
                  </a:moveTo>
                  <a:cubicBezTo>
                    <a:pt x="f2085" y="f2080"/>
                    <a:pt x="f2086" y="f2081"/>
                    <a:pt x="f2086" y="f2070"/>
                  </a:cubicBezTo>
                  <a:cubicBezTo>
                    <a:pt x="f2086" y="f2082"/>
                    <a:pt x="f2085" y="f2083"/>
                    <a:pt x="f2084" y="f2083"/>
                  </a:cubicBezTo>
                  <a:cubicBezTo>
                    <a:pt x="f2087" y="f2083"/>
                    <a:pt x="f2088" y="f2082"/>
                    <a:pt x="f2088" y="f2070"/>
                  </a:cubicBezTo>
                  <a:cubicBezTo>
                    <a:pt x="f2088" y="f2081"/>
                    <a:pt x="f2087" y="f2080"/>
                    <a:pt x="f2084" y="f2080"/>
                  </a:cubicBezTo>
                  <a:close/>
                  <a:moveTo>
                    <a:pt x="f2089" y="f2090"/>
                  </a:moveTo>
                  <a:cubicBezTo>
                    <a:pt x="f2091" y="f2090"/>
                    <a:pt x="f2092" y="f2093"/>
                    <a:pt x="f2092" y="f2094"/>
                  </a:cubicBezTo>
                  <a:cubicBezTo>
                    <a:pt x="f2092" y="f2095"/>
                    <a:pt x="f2091" y="f2041"/>
                    <a:pt x="f2089" y="f2041"/>
                  </a:cubicBezTo>
                  <a:cubicBezTo>
                    <a:pt x="f2096" y="f2041"/>
                    <a:pt x="f2097" y="f2095"/>
                    <a:pt x="f2097" y="f2094"/>
                  </a:cubicBezTo>
                  <a:cubicBezTo>
                    <a:pt x="f2097" y="f2093"/>
                    <a:pt x="f2096" y="f2090"/>
                    <a:pt x="f2089" y="f2090"/>
                  </a:cubicBezTo>
                  <a:close/>
                  <a:moveTo>
                    <a:pt x="f993" y="f2090"/>
                  </a:moveTo>
                  <a:cubicBezTo>
                    <a:pt x="f994" y="f2090"/>
                    <a:pt x="f995" y="f2093"/>
                    <a:pt x="f995" y="f2094"/>
                  </a:cubicBezTo>
                  <a:cubicBezTo>
                    <a:pt x="f995" y="f2095"/>
                    <a:pt x="f994" y="f2041"/>
                    <a:pt x="f993" y="f2041"/>
                  </a:cubicBezTo>
                  <a:cubicBezTo>
                    <a:pt x="f996" y="f2041"/>
                    <a:pt x="f997" y="f2095"/>
                    <a:pt x="f997" y="f2094"/>
                  </a:cubicBezTo>
                  <a:cubicBezTo>
                    <a:pt x="f997" y="f2093"/>
                    <a:pt x="f996" y="f2090"/>
                    <a:pt x="f993" y="f2090"/>
                  </a:cubicBezTo>
                  <a:close/>
                  <a:moveTo>
                    <a:pt x="f2098" y="f2090"/>
                  </a:moveTo>
                  <a:cubicBezTo>
                    <a:pt x="f2099" y="f2090"/>
                    <a:pt x="f2100" y="f2093"/>
                    <a:pt x="f2100" y="f2094"/>
                  </a:cubicBezTo>
                  <a:cubicBezTo>
                    <a:pt x="f2100" y="f2095"/>
                    <a:pt x="f2099" y="f2041"/>
                    <a:pt x="f2098" y="f2041"/>
                  </a:cubicBezTo>
                  <a:cubicBezTo>
                    <a:pt x="f2101" y="f2041"/>
                    <a:pt x="f697" y="f2095"/>
                    <a:pt x="f697" y="f2094"/>
                  </a:cubicBezTo>
                  <a:cubicBezTo>
                    <a:pt x="f697" y="f2093"/>
                    <a:pt x="f2101" y="f2090"/>
                    <a:pt x="f2098" y="f2090"/>
                  </a:cubicBezTo>
                  <a:close/>
                  <a:moveTo>
                    <a:pt x="f2102" y="f2090"/>
                  </a:moveTo>
                  <a:cubicBezTo>
                    <a:pt x="f2103" y="f2090"/>
                    <a:pt x="f1091" y="f2093"/>
                    <a:pt x="f1091" y="f2094"/>
                  </a:cubicBezTo>
                  <a:cubicBezTo>
                    <a:pt x="f1091" y="f2095"/>
                    <a:pt x="f2103" y="f2041"/>
                    <a:pt x="f2102" y="f2041"/>
                  </a:cubicBezTo>
                  <a:cubicBezTo>
                    <a:pt x="f2104" y="f2041"/>
                    <a:pt x="f2105" y="f2095"/>
                    <a:pt x="f2105" y="f2094"/>
                  </a:cubicBezTo>
                  <a:cubicBezTo>
                    <a:pt x="f2105" y="f2093"/>
                    <a:pt x="f2104" y="f2090"/>
                    <a:pt x="f2102" y="f2090"/>
                  </a:cubicBezTo>
                  <a:close/>
                  <a:moveTo>
                    <a:pt x="f2106" y="f2107"/>
                  </a:moveTo>
                  <a:cubicBezTo>
                    <a:pt x="f2108" y="f2107"/>
                    <a:pt x="f2109" y="f2110"/>
                    <a:pt x="f2109" y="f2111"/>
                  </a:cubicBezTo>
                  <a:cubicBezTo>
                    <a:pt x="f2109" y="f2112"/>
                    <a:pt x="f2113" y="f2054"/>
                    <a:pt x="f2106" y="f2054"/>
                  </a:cubicBezTo>
                  <a:cubicBezTo>
                    <a:pt x="f2114" y="f2054"/>
                    <a:pt x="f2115" y="f2112"/>
                    <a:pt x="f2115" y="f2111"/>
                  </a:cubicBezTo>
                  <a:cubicBezTo>
                    <a:pt x="f2115" y="f2110"/>
                    <a:pt x="f2116" y="f2107"/>
                    <a:pt x="f2106" y="f2107"/>
                  </a:cubicBezTo>
                  <a:close/>
                  <a:moveTo>
                    <a:pt x="f2117" y="f2118"/>
                  </a:moveTo>
                  <a:cubicBezTo>
                    <a:pt x="f2119" y="f2118"/>
                    <a:pt x="f2120" y="f2121"/>
                    <a:pt x="f2120" y="f2122"/>
                  </a:cubicBezTo>
                  <a:cubicBezTo>
                    <a:pt x="f2120" y="f2123"/>
                    <a:pt x="f2119" y="f2070"/>
                    <a:pt x="f2117" y="f2070"/>
                  </a:cubicBezTo>
                  <a:cubicBezTo>
                    <a:pt x="f2124" y="f2070"/>
                    <a:pt x="f2125" y="f2123"/>
                    <a:pt x="f2125" y="f2122"/>
                  </a:cubicBezTo>
                  <a:cubicBezTo>
                    <a:pt x="f2125" y="f2121"/>
                    <a:pt x="f2124" y="f2118"/>
                    <a:pt x="f2117" y="f2118"/>
                  </a:cubicBezTo>
                  <a:close/>
                  <a:moveTo>
                    <a:pt x="f2126" y="f2118"/>
                  </a:moveTo>
                  <a:cubicBezTo>
                    <a:pt x="f2127" y="f2118"/>
                    <a:pt x="f2128" y="f2121"/>
                    <a:pt x="f2128" y="f2122"/>
                  </a:cubicBezTo>
                  <a:cubicBezTo>
                    <a:pt x="f2128" y="f2123"/>
                    <a:pt x="f2127" y="f2070"/>
                    <a:pt x="f2126" y="f2070"/>
                  </a:cubicBezTo>
                  <a:cubicBezTo>
                    <a:pt x="f2129" y="f2070"/>
                    <a:pt x="f2130" y="f2123"/>
                    <a:pt x="f2130" y="f2122"/>
                  </a:cubicBezTo>
                  <a:cubicBezTo>
                    <a:pt x="f2130" y="f2121"/>
                    <a:pt x="f2129" y="f2118"/>
                    <a:pt x="f2126" y="f2118"/>
                  </a:cubicBezTo>
                  <a:close/>
                  <a:moveTo>
                    <a:pt x="f2131" y="f2118"/>
                  </a:moveTo>
                  <a:cubicBezTo>
                    <a:pt x="f2132" y="f2118"/>
                    <a:pt x="f2133" y="f2121"/>
                    <a:pt x="f2133" y="f2122"/>
                  </a:cubicBezTo>
                  <a:cubicBezTo>
                    <a:pt x="f2133" y="f2123"/>
                    <a:pt x="f2132" y="f2070"/>
                    <a:pt x="f2131" y="f2070"/>
                  </a:cubicBezTo>
                  <a:cubicBezTo>
                    <a:pt x="f2134" y="f2070"/>
                    <a:pt x="f2135" y="f2123"/>
                    <a:pt x="f2135" y="f2122"/>
                  </a:cubicBezTo>
                  <a:cubicBezTo>
                    <a:pt x="f2135" y="f2121"/>
                    <a:pt x="f2134" y="f2118"/>
                    <a:pt x="f2131" y="f2118"/>
                  </a:cubicBezTo>
                  <a:close/>
                  <a:moveTo>
                    <a:pt x="f764" y="f2136"/>
                  </a:moveTo>
                  <a:cubicBezTo>
                    <a:pt x="f765" y="f2136"/>
                    <a:pt x="f766" y="f2137"/>
                    <a:pt x="f766" y="f2138"/>
                  </a:cubicBezTo>
                  <a:cubicBezTo>
                    <a:pt x="f766" y="f2139"/>
                    <a:pt x="f765" y="f2073"/>
                    <a:pt x="f764" y="f2073"/>
                  </a:cubicBezTo>
                  <a:cubicBezTo>
                    <a:pt x="f767" y="f2073"/>
                    <a:pt x="f768" y="f2139"/>
                    <a:pt x="f768" y="f2138"/>
                  </a:cubicBezTo>
                  <a:cubicBezTo>
                    <a:pt x="f768" y="f2137"/>
                    <a:pt x="f767" y="f2136"/>
                    <a:pt x="f764" y="f2136"/>
                  </a:cubicBezTo>
                  <a:close/>
                  <a:moveTo>
                    <a:pt x="f2140" y="f2141"/>
                  </a:moveTo>
                  <a:cubicBezTo>
                    <a:pt x="f2142" y="f2141"/>
                    <a:pt x="f2143" y="f2144"/>
                    <a:pt x="f2143" y="f2107"/>
                  </a:cubicBezTo>
                  <a:cubicBezTo>
                    <a:pt x="f2143" y="f2145"/>
                    <a:pt x="f2142" y="f2076"/>
                    <a:pt x="f2140" y="f2076"/>
                  </a:cubicBezTo>
                  <a:cubicBezTo>
                    <a:pt x="f2146" y="f2076"/>
                    <a:pt x="f2147" y="f2145"/>
                    <a:pt x="f2147" y="f2107"/>
                  </a:cubicBezTo>
                  <a:cubicBezTo>
                    <a:pt x="f2147" y="f2144"/>
                    <a:pt x="f2146" y="f2141"/>
                    <a:pt x="f2140" y="f2141"/>
                  </a:cubicBezTo>
                  <a:close/>
                  <a:moveTo>
                    <a:pt x="f2148" y="f2141"/>
                  </a:moveTo>
                  <a:cubicBezTo>
                    <a:pt x="f2149" y="f2141"/>
                    <a:pt x="f466" y="f2144"/>
                    <a:pt x="f466" y="f2107"/>
                  </a:cubicBezTo>
                  <a:cubicBezTo>
                    <a:pt x="f466" y="f2145"/>
                    <a:pt x="f2149" y="f2076"/>
                    <a:pt x="f2148" y="f2076"/>
                  </a:cubicBezTo>
                  <a:cubicBezTo>
                    <a:pt x="f2150" y="f2076"/>
                    <a:pt x="f2151" y="f2145"/>
                    <a:pt x="f2151" y="f2107"/>
                  </a:cubicBezTo>
                  <a:cubicBezTo>
                    <a:pt x="f2151" y="f2144"/>
                    <a:pt x="f2150" y="f2141"/>
                    <a:pt x="f2148" y="f2141"/>
                  </a:cubicBezTo>
                  <a:close/>
                  <a:moveTo>
                    <a:pt x="f311" y="f2141"/>
                  </a:moveTo>
                  <a:cubicBezTo>
                    <a:pt x="f2152" y="f2141"/>
                    <a:pt x="f2153" y="f2144"/>
                    <a:pt x="f2153" y="f2107"/>
                  </a:cubicBezTo>
                  <a:cubicBezTo>
                    <a:pt x="f2153" y="f2145"/>
                    <a:pt x="f2152" y="f2076"/>
                    <a:pt x="f311" y="f2076"/>
                  </a:cubicBezTo>
                  <a:cubicBezTo>
                    <a:pt x="f2154" y="f2076"/>
                    <a:pt x="f2155" y="f2145"/>
                    <a:pt x="f2155" y="f2107"/>
                  </a:cubicBezTo>
                  <a:cubicBezTo>
                    <a:pt x="f2155" y="f2144"/>
                    <a:pt x="f2154" y="f2141"/>
                    <a:pt x="f311" y="f2141"/>
                  </a:cubicBezTo>
                  <a:close/>
                  <a:moveTo>
                    <a:pt x="f293" y="f2141"/>
                  </a:moveTo>
                  <a:cubicBezTo>
                    <a:pt x="f294" y="f2141"/>
                    <a:pt x="f295" y="f2144"/>
                    <a:pt x="f295" y="f2107"/>
                  </a:cubicBezTo>
                  <a:cubicBezTo>
                    <a:pt x="f295" y="f2145"/>
                    <a:pt x="f294" y="f2076"/>
                    <a:pt x="f293" y="f2076"/>
                  </a:cubicBezTo>
                  <a:cubicBezTo>
                    <a:pt x="f296" y="f2076"/>
                    <a:pt x="f297" y="f2145"/>
                    <a:pt x="f297" y="f2107"/>
                  </a:cubicBezTo>
                  <a:cubicBezTo>
                    <a:pt x="f297" y="f2144"/>
                    <a:pt x="f296" y="f2141"/>
                    <a:pt x="f293" y="f2141"/>
                  </a:cubicBezTo>
                  <a:close/>
                  <a:moveTo>
                    <a:pt x="f2156" y="f2141"/>
                  </a:moveTo>
                  <a:cubicBezTo>
                    <a:pt x="f2157" y="f2141"/>
                    <a:pt x="f370" y="f2144"/>
                    <a:pt x="f370" y="f2107"/>
                  </a:cubicBezTo>
                  <a:cubicBezTo>
                    <a:pt x="f370" y="f2145"/>
                    <a:pt x="f2157" y="f2076"/>
                    <a:pt x="f2156" y="f2076"/>
                  </a:cubicBezTo>
                  <a:cubicBezTo>
                    <a:pt x="f2158" y="f2076"/>
                    <a:pt x="f2159" y="f2145"/>
                    <a:pt x="f2159" y="f2107"/>
                  </a:cubicBezTo>
                  <a:cubicBezTo>
                    <a:pt x="f2159" y="f2144"/>
                    <a:pt x="f2158" y="f2141"/>
                    <a:pt x="f2156" y="f2141"/>
                  </a:cubicBezTo>
                  <a:close/>
                  <a:moveTo>
                    <a:pt x="f1845" y="f2141"/>
                  </a:moveTo>
                  <a:cubicBezTo>
                    <a:pt x="f2160" y="f2141"/>
                    <a:pt x="f1550" y="f2144"/>
                    <a:pt x="f1550" y="f2107"/>
                  </a:cubicBezTo>
                  <a:cubicBezTo>
                    <a:pt x="f1550" y="f2145"/>
                    <a:pt x="f2160" y="f2076"/>
                    <a:pt x="f1845" y="f2076"/>
                  </a:cubicBezTo>
                  <a:cubicBezTo>
                    <a:pt x="f2161" y="f2076"/>
                    <a:pt x="f2162" y="f2145"/>
                    <a:pt x="f2162" y="f2107"/>
                  </a:cubicBezTo>
                  <a:cubicBezTo>
                    <a:pt x="f2162" y="f2144"/>
                    <a:pt x="f2161" y="f2141"/>
                    <a:pt x="f1845" y="f2141"/>
                  </a:cubicBezTo>
                  <a:close/>
                  <a:moveTo>
                    <a:pt x="f580" y="f2141"/>
                  </a:moveTo>
                  <a:cubicBezTo>
                    <a:pt x="f581" y="f2141"/>
                    <a:pt x="f582" y="f2144"/>
                    <a:pt x="f582" y="f2107"/>
                  </a:cubicBezTo>
                  <a:cubicBezTo>
                    <a:pt x="f582" y="f2145"/>
                    <a:pt x="f581" y="f2076"/>
                    <a:pt x="f580" y="f2076"/>
                  </a:cubicBezTo>
                  <a:cubicBezTo>
                    <a:pt x="f583" y="f2076"/>
                    <a:pt x="f584" y="f2145"/>
                    <a:pt x="f584" y="f2107"/>
                  </a:cubicBezTo>
                  <a:cubicBezTo>
                    <a:pt x="f584" y="f2144"/>
                    <a:pt x="f583" y="f2141"/>
                    <a:pt x="f580" y="f2141"/>
                  </a:cubicBezTo>
                  <a:close/>
                  <a:moveTo>
                    <a:pt x="f1916" y="f2141"/>
                  </a:moveTo>
                  <a:cubicBezTo>
                    <a:pt x="f2163" y="f2141"/>
                    <a:pt x="f2164" y="f2144"/>
                    <a:pt x="f2164" y="f2107"/>
                  </a:cubicBezTo>
                  <a:cubicBezTo>
                    <a:pt x="f2164" y="f2145"/>
                    <a:pt x="f2163" y="f2076"/>
                    <a:pt x="f1916" y="f2076"/>
                  </a:cubicBezTo>
                  <a:cubicBezTo>
                    <a:pt x="f2165" y="f2076"/>
                    <a:pt x="f1499" y="f2145"/>
                    <a:pt x="f1499" y="f2107"/>
                  </a:cubicBezTo>
                  <a:cubicBezTo>
                    <a:pt x="f1499" y="f2144"/>
                    <a:pt x="f2165" y="f2141"/>
                    <a:pt x="f1916" y="f2141"/>
                  </a:cubicBezTo>
                  <a:close/>
                  <a:moveTo>
                    <a:pt x="f2166" y="f2167"/>
                  </a:moveTo>
                  <a:cubicBezTo>
                    <a:pt x="f2168" y="f2167"/>
                    <a:pt x="f946" y="f2169"/>
                    <a:pt x="f946" y="f2118"/>
                  </a:cubicBezTo>
                  <a:cubicBezTo>
                    <a:pt x="f946" y="f2170"/>
                    <a:pt x="f2168" y="f2080"/>
                    <a:pt x="f2166" y="f2080"/>
                  </a:cubicBezTo>
                  <a:cubicBezTo>
                    <a:pt x="f2171" y="f2080"/>
                    <a:pt x="f2172" y="f2170"/>
                    <a:pt x="f2172" y="f2118"/>
                  </a:cubicBezTo>
                  <a:cubicBezTo>
                    <a:pt x="f2172" y="f2169"/>
                    <a:pt x="f2171" y="f2167"/>
                    <a:pt x="f2166" y="f2167"/>
                  </a:cubicBezTo>
                  <a:close/>
                  <a:moveTo>
                    <a:pt x="f1015" y="f2167"/>
                  </a:moveTo>
                  <a:cubicBezTo>
                    <a:pt x="f2173" y="f2167"/>
                    <a:pt x="f2174" y="f2169"/>
                    <a:pt x="f2174" y="f2118"/>
                  </a:cubicBezTo>
                  <a:cubicBezTo>
                    <a:pt x="f2174" y="f2170"/>
                    <a:pt x="f2173" y="f2080"/>
                    <a:pt x="f1015" y="f2080"/>
                  </a:cubicBezTo>
                  <a:cubicBezTo>
                    <a:pt x="f2175" y="f2080"/>
                    <a:pt x="f2176" y="f2170"/>
                    <a:pt x="f2176" y="f2118"/>
                  </a:cubicBezTo>
                  <a:cubicBezTo>
                    <a:pt x="f2176" y="f2169"/>
                    <a:pt x="f2175" y="f2167"/>
                    <a:pt x="f1015" y="f2167"/>
                  </a:cubicBezTo>
                  <a:close/>
                  <a:moveTo>
                    <a:pt x="f877" y="f2167"/>
                  </a:moveTo>
                  <a:cubicBezTo>
                    <a:pt x="f2177" y="f2167"/>
                    <a:pt x="f2178" y="f2169"/>
                    <a:pt x="f2178" y="f2118"/>
                  </a:cubicBezTo>
                  <a:cubicBezTo>
                    <a:pt x="f2178" y="f2170"/>
                    <a:pt x="f2177" y="f2080"/>
                    <a:pt x="f877" y="f2080"/>
                  </a:cubicBezTo>
                  <a:cubicBezTo>
                    <a:pt x="f2179" y="f2080"/>
                    <a:pt x="f2180" y="f2170"/>
                    <a:pt x="f2180" y="f2118"/>
                  </a:cubicBezTo>
                  <a:cubicBezTo>
                    <a:pt x="f2180" y="f2169"/>
                    <a:pt x="f2179" y="f2167"/>
                    <a:pt x="f877" y="f2167"/>
                  </a:cubicBezTo>
                  <a:close/>
                  <a:moveTo>
                    <a:pt x="f2181" y="f2182"/>
                  </a:moveTo>
                  <a:cubicBezTo>
                    <a:pt x="f2183" y="f2182"/>
                    <a:pt x="f2184" y="f2185"/>
                    <a:pt x="f2184" y="f2141"/>
                  </a:cubicBezTo>
                  <a:cubicBezTo>
                    <a:pt x="f2184" y="f2186"/>
                    <a:pt x="f2183" y="f2187"/>
                    <a:pt x="f2181" y="f2187"/>
                  </a:cubicBezTo>
                  <a:cubicBezTo>
                    <a:pt x="f2188" y="f2187"/>
                    <a:pt x="f2189" y="f2186"/>
                    <a:pt x="f2189" y="f2141"/>
                  </a:cubicBezTo>
                  <a:cubicBezTo>
                    <a:pt x="f2189" y="f2185"/>
                    <a:pt x="f2188" y="f2182"/>
                    <a:pt x="f2181" y="f2182"/>
                  </a:cubicBezTo>
                  <a:close/>
                  <a:moveTo>
                    <a:pt x="f211" y="f2182"/>
                  </a:moveTo>
                  <a:cubicBezTo>
                    <a:pt x="f213" y="f2182"/>
                    <a:pt x="f214" y="f2185"/>
                    <a:pt x="f214" y="f2141"/>
                  </a:cubicBezTo>
                  <a:cubicBezTo>
                    <a:pt x="f214" y="f2186"/>
                    <a:pt x="f213" y="f2187"/>
                    <a:pt x="f211" y="f2187"/>
                  </a:cubicBezTo>
                  <a:cubicBezTo>
                    <a:pt x="f218" y="f2187"/>
                    <a:pt x="f219" y="f2186"/>
                    <a:pt x="f219" y="f2141"/>
                  </a:cubicBezTo>
                  <a:cubicBezTo>
                    <a:pt x="f219" y="f2185"/>
                    <a:pt x="f218" y="f2182"/>
                    <a:pt x="f211" y="f2182"/>
                  </a:cubicBezTo>
                  <a:close/>
                  <a:moveTo>
                    <a:pt x="f2190" y="f2182"/>
                  </a:moveTo>
                  <a:cubicBezTo>
                    <a:pt x="f2191" y="f2182"/>
                    <a:pt x="f2192" y="f2185"/>
                    <a:pt x="f2192" y="f2141"/>
                  </a:cubicBezTo>
                  <a:cubicBezTo>
                    <a:pt x="f2192" y="f2186"/>
                    <a:pt x="f2191" y="f2187"/>
                    <a:pt x="f2190" y="f2187"/>
                  </a:cubicBezTo>
                  <a:cubicBezTo>
                    <a:pt x="f2193" y="f2187"/>
                    <a:pt x="f2194" y="f2186"/>
                    <a:pt x="f2194" y="f2141"/>
                  </a:cubicBezTo>
                  <a:cubicBezTo>
                    <a:pt x="f2194" y="f2185"/>
                    <a:pt x="f2193" y="f2182"/>
                    <a:pt x="f2190" y="f2182"/>
                  </a:cubicBezTo>
                  <a:close/>
                  <a:moveTo>
                    <a:pt x="f2195" y="f2182"/>
                  </a:moveTo>
                  <a:cubicBezTo>
                    <a:pt x="f2196" y="f2182"/>
                    <a:pt x="f8" y="f2185"/>
                    <a:pt x="f8" y="f2141"/>
                  </a:cubicBezTo>
                  <a:cubicBezTo>
                    <a:pt x="f8" y="f2186"/>
                    <a:pt x="f2196" y="f2187"/>
                    <a:pt x="f2195" y="f2187"/>
                  </a:cubicBezTo>
                  <a:cubicBezTo>
                    <a:pt x="f2197" y="f2187"/>
                    <a:pt x="f2198" y="f2186"/>
                    <a:pt x="f2198" y="f2141"/>
                  </a:cubicBezTo>
                  <a:cubicBezTo>
                    <a:pt x="f2198" y="f2185"/>
                    <a:pt x="f2197" y="f2182"/>
                    <a:pt x="f2195" y="f2182"/>
                  </a:cubicBezTo>
                  <a:close/>
                  <a:moveTo>
                    <a:pt x="f2199" y="f2182"/>
                  </a:moveTo>
                  <a:cubicBezTo>
                    <a:pt x="f2200" y="f2182"/>
                    <a:pt x="f2201" y="f2185"/>
                    <a:pt x="f2201" y="f2141"/>
                  </a:cubicBezTo>
                  <a:cubicBezTo>
                    <a:pt x="f2201" y="f2186"/>
                    <a:pt x="f2200" y="f2187"/>
                    <a:pt x="f2199" y="f2187"/>
                  </a:cubicBezTo>
                  <a:cubicBezTo>
                    <a:pt x="f2202" y="f2187"/>
                    <a:pt x="f1964" y="f2186"/>
                    <a:pt x="f1964" y="f2141"/>
                  </a:cubicBezTo>
                  <a:cubicBezTo>
                    <a:pt x="f1964" y="f2185"/>
                    <a:pt x="f2202" y="f2182"/>
                    <a:pt x="f2199" y="f2182"/>
                  </a:cubicBezTo>
                  <a:close/>
                  <a:moveTo>
                    <a:pt x="f2203" y="f2204"/>
                  </a:moveTo>
                  <a:cubicBezTo>
                    <a:pt x="f2205" y="f2204"/>
                    <a:pt x="f512" y="f2206"/>
                    <a:pt x="f512" y="f2167"/>
                  </a:cubicBezTo>
                  <a:cubicBezTo>
                    <a:pt x="f512" y="f2207"/>
                    <a:pt x="f2205" y="f2118"/>
                    <a:pt x="f2203" y="f2118"/>
                  </a:cubicBezTo>
                  <a:cubicBezTo>
                    <a:pt x="f2208" y="f2118"/>
                    <a:pt x="f2209" y="f2207"/>
                    <a:pt x="f2209" y="f2167"/>
                  </a:cubicBezTo>
                  <a:cubicBezTo>
                    <a:pt x="f2209" y="f2206"/>
                    <a:pt x="f2208" y="f2204"/>
                    <a:pt x="f2203" y="f2204"/>
                  </a:cubicBezTo>
                  <a:close/>
                  <a:moveTo>
                    <a:pt x="f1068" y="f2204"/>
                  </a:moveTo>
                  <a:cubicBezTo>
                    <a:pt x="f1070" y="f2204"/>
                    <a:pt x="f1071" y="f2206"/>
                    <a:pt x="f1071" y="f2167"/>
                  </a:cubicBezTo>
                  <a:cubicBezTo>
                    <a:pt x="f1071" y="f2207"/>
                    <a:pt x="f1070" y="f2118"/>
                    <a:pt x="f1068" y="f2118"/>
                  </a:cubicBezTo>
                  <a:cubicBezTo>
                    <a:pt x="f1075" y="f2118"/>
                    <a:pt x="f1076" y="f2207"/>
                    <a:pt x="f1076" y="f2167"/>
                  </a:cubicBezTo>
                  <a:cubicBezTo>
                    <a:pt x="f1076" y="f2206"/>
                    <a:pt x="f1075" y="f2204"/>
                    <a:pt x="f1068" y="f2204"/>
                  </a:cubicBezTo>
                  <a:close/>
                  <a:moveTo>
                    <a:pt x="f2210" y="f2204"/>
                  </a:moveTo>
                  <a:cubicBezTo>
                    <a:pt x="f2211" y="f2204"/>
                    <a:pt x="f2212" y="f2206"/>
                    <a:pt x="f2212" y="f2167"/>
                  </a:cubicBezTo>
                  <a:cubicBezTo>
                    <a:pt x="f2212" y="f2207"/>
                    <a:pt x="f2211" y="f2118"/>
                    <a:pt x="f2210" y="f2118"/>
                  </a:cubicBezTo>
                  <a:cubicBezTo>
                    <a:pt x="f2213" y="f2118"/>
                    <a:pt x="f2214" y="f2207"/>
                    <a:pt x="f2214" y="f2167"/>
                  </a:cubicBezTo>
                  <a:cubicBezTo>
                    <a:pt x="f2214" y="f2206"/>
                    <a:pt x="f2213" y="f2204"/>
                    <a:pt x="f2210" y="f2204"/>
                  </a:cubicBezTo>
                  <a:close/>
                  <a:moveTo>
                    <a:pt x="f2215" y="f2216"/>
                  </a:moveTo>
                  <a:cubicBezTo>
                    <a:pt x="f2217" y="f2216"/>
                    <a:pt x="f2218" y="f2219"/>
                    <a:pt x="f2218" y="f2220"/>
                  </a:cubicBezTo>
                  <a:cubicBezTo>
                    <a:pt x="f2218" y="f2221"/>
                    <a:pt x="f2217" y="f2136"/>
                    <a:pt x="f2215" y="f2136"/>
                  </a:cubicBezTo>
                  <a:cubicBezTo>
                    <a:pt x="f2222" y="f2136"/>
                    <a:pt x="f1114" y="f2221"/>
                    <a:pt x="f1114" y="f2220"/>
                  </a:cubicBezTo>
                  <a:cubicBezTo>
                    <a:pt x="f1114" y="f2219"/>
                    <a:pt x="f2222" y="f2216"/>
                    <a:pt x="f2215" y="f2216"/>
                  </a:cubicBezTo>
                  <a:close/>
                  <a:moveTo>
                    <a:pt x="f1408" y="f2216"/>
                  </a:moveTo>
                  <a:cubicBezTo>
                    <a:pt x="f2223" y="f2216"/>
                    <a:pt x="f2224" y="f2219"/>
                    <a:pt x="f2224" y="f2220"/>
                  </a:cubicBezTo>
                  <a:cubicBezTo>
                    <a:pt x="f2224" y="f2221"/>
                    <a:pt x="f2223" y="f2136"/>
                    <a:pt x="f1408" y="f2136"/>
                  </a:cubicBezTo>
                  <a:cubicBezTo>
                    <a:pt x="f2225" y="f2136"/>
                    <a:pt x="f2226" y="f2221"/>
                    <a:pt x="f2226" y="f2220"/>
                  </a:cubicBezTo>
                  <a:cubicBezTo>
                    <a:pt x="f2226" y="f2219"/>
                    <a:pt x="f2225" y="f2216"/>
                    <a:pt x="f1408" y="f2216"/>
                  </a:cubicBezTo>
                  <a:close/>
                  <a:moveTo>
                    <a:pt x="f2003" y="f2227"/>
                  </a:moveTo>
                  <a:cubicBezTo>
                    <a:pt x="f2228" y="f2227"/>
                    <a:pt x="f2229" y="f2230"/>
                    <a:pt x="f2229" y="f2231"/>
                  </a:cubicBezTo>
                  <a:cubicBezTo>
                    <a:pt x="f2229" y="f2232"/>
                    <a:pt x="f2228" y="f2141"/>
                    <a:pt x="f2003" y="f2141"/>
                  </a:cubicBezTo>
                  <a:cubicBezTo>
                    <a:pt x="f2233" y="f2141"/>
                    <a:pt x="f2234" y="f2232"/>
                    <a:pt x="f2234" y="f2231"/>
                  </a:cubicBezTo>
                  <a:cubicBezTo>
                    <a:pt x="f2234" y="f2230"/>
                    <a:pt x="f2233" y="f2227"/>
                    <a:pt x="f2003" y="f2227"/>
                  </a:cubicBezTo>
                  <a:close/>
                  <a:moveTo>
                    <a:pt x="f1701" y="f2227"/>
                  </a:moveTo>
                  <a:cubicBezTo>
                    <a:pt x="f2235" y="f2227"/>
                    <a:pt x="f336" y="f2230"/>
                    <a:pt x="f336" y="f2231"/>
                  </a:cubicBezTo>
                  <a:cubicBezTo>
                    <a:pt x="f336" y="f2232"/>
                    <a:pt x="f2235" y="f2141"/>
                    <a:pt x="f1701" y="f2141"/>
                  </a:cubicBezTo>
                  <a:cubicBezTo>
                    <a:pt x="f2236" y="f2141"/>
                    <a:pt x="f2237" y="f2232"/>
                    <a:pt x="f2237" y="f2231"/>
                  </a:cubicBezTo>
                  <a:cubicBezTo>
                    <a:pt x="f2237" y="f2230"/>
                    <a:pt x="f2236" y="f2227"/>
                    <a:pt x="f1701" y="f2227"/>
                  </a:cubicBezTo>
                  <a:close/>
                  <a:moveTo>
                    <a:pt x="f2238" y="f2239"/>
                  </a:moveTo>
                  <a:cubicBezTo>
                    <a:pt x="f2240" y="f2239"/>
                    <a:pt x="f2241" y="f2242"/>
                    <a:pt x="f2241" y="f2204"/>
                  </a:cubicBezTo>
                  <a:cubicBezTo>
                    <a:pt x="f2241" y="f2243"/>
                    <a:pt x="f2240" y="f2167"/>
                    <a:pt x="f2238" y="f2167"/>
                  </a:cubicBezTo>
                  <a:cubicBezTo>
                    <a:pt x="f2244" y="f2167"/>
                    <a:pt x="f2245" y="f2243"/>
                    <a:pt x="f2245" y="f2204"/>
                  </a:cubicBezTo>
                  <a:cubicBezTo>
                    <a:pt x="f2245" y="f2242"/>
                    <a:pt x="f2244" y="f2239"/>
                    <a:pt x="f2238" y="f2239"/>
                  </a:cubicBezTo>
                  <a:close/>
                  <a:moveTo>
                    <a:pt x="f541" y="f2239"/>
                  </a:moveTo>
                  <a:cubicBezTo>
                    <a:pt x="f2246" y="f2239"/>
                    <a:pt x="f1570" y="f2242"/>
                    <a:pt x="f1570" y="f2204"/>
                  </a:cubicBezTo>
                  <a:cubicBezTo>
                    <a:pt x="f1570" y="f2243"/>
                    <a:pt x="f2246" y="f2167"/>
                    <a:pt x="f541" y="f2167"/>
                  </a:cubicBezTo>
                  <a:cubicBezTo>
                    <a:pt x="f2247" y="f2167"/>
                    <a:pt x="f2248" y="f2243"/>
                    <a:pt x="f2248" y="f2204"/>
                  </a:cubicBezTo>
                  <a:cubicBezTo>
                    <a:pt x="f2248" y="f2242"/>
                    <a:pt x="f2247" y="f2239"/>
                    <a:pt x="f541" y="f2239"/>
                  </a:cubicBezTo>
                  <a:close/>
                  <a:moveTo>
                    <a:pt x="f1651" y="f2239"/>
                  </a:moveTo>
                  <a:cubicBezTo>
                    <a:pt x="f1652" y="f2239"/>
                    <a:pt x="f1050" y="f2242"/>
                    <a:pt x="f1050" y="f2204"/>
                  </a:cubicBezTo>
                  <a:cubicBezTo>
                    <a:pt x="f1050" y="f2243"/>
                    <a:pt x="f1652" y="f2167"/>
                    <a:pt x="f1651" y="f2167"/>
                  </a:cubicBezTo>
                  <a:cubicBezTo>
                    <a:pt x="f1653" y="f2167"/>
                    <a:pt x="f1654" y="f2243"/>
                    <a:pt x="f1654" y="f2204"/>
                  </a:cubicBezTo>
                  <a:cubicBezTo>
                    <a:pt x="f1654" y="f2242"/>
                    <a:pt x="f1653" y="f2239"/>
                    <a:pt x="f1651" y="f2239"/>
                  </a:cubicBezTo>
                  <a:close/>
                  <a:moveTo>
                    <a:pt x="f2249" y="f2239"/>
                  </a:moveTo>
                  <a:cubicBezTo>
                    <a:pt x="f2250" y="f2239"/>
                    <a:pt x="f2251" y="f2242"/>
                    <a:pt x="f2251" y="f2204"/>
                  </a:cubicBezTo>
                  <a:cubicBezTo>
                    <a:pt x="f2251" y="f2243"/>
                    <a:pt x="f2250" y="f2167"/>
                    <a:pt x="f2249" y="f2167"/>
                  </a:cubicBezTo>
                  <a:cubicBezTo>
                    <a:pt x="f2252" y="f2167"/>
                    <a:pt x="f2253" y="f2243"/>
                    <a:pt x="f2253" y="f2204"/>
                  </a:cubicBezTo>
                  <a:cubicBezTo>
                    <a:pt x="f2253" y="f2242"/>
                    <a:pt x="f2252" y="f2239"/>
                    <a:pt x="f2249" y="f2239"/>
                  </a:cubicBezTo>
                  <a:close/>
                  <a:moveTo>
                    <a:pt x="f2254" y="f2255"/>
                  </a:moveTo>
                  <a:cubicBezTo>
                    <a:pt x="f2256" y="f2255"/>
                    <a:pt x="f2257" y="f2258"/>
                    <a:pt x="f2257" y="f2216"/>
                  </a:cubicBezTo>
                  <a:cubicBezTo>
                    <a:pt x="f2257" y="f2259"/>
                    <a:pt x="f2256" y="f2260"/>
                    <a:pt x="f2254" y="f2260"/>
                  </a:cubicBezTo>
                  <a:cubicBezTo>
                    <a:pt x="f2261" y="f2260"/>
                    <a:pt x="f2262" y="f2259"/>
                    <a:pt x="f2262" y="f2216"/>
                  </a:cubicBezTo>
                  <a:cubicBezTo>
                    <a:pt x="f2262" y="f2258"/>
                    <a:pt x="f2261" y="f2255"/>
                    <a:pt x="f2254" y="f2255"/>
                  </a:cubicBezTo>
                  <a:close/>
                  <a:moveTo>
                    <a:pt x="f2263" y="f2264"/>
                  </a:moveTo>
                  <a:cubicBezTo>
                    <a:pt x="f2265" y="f2264"/>
                    <a:pt x="f2266" y="f2267"/>
                    <a:pt x="f2266" y="f2268"/>
                  </a:cubicBezTo>
                  <a:cubicBezTo>
                    <a:pt x="f2266" y="f2269"/>
                    <a:pt x="f2265" y="f2182"/>
                    <a:pt x="f2263" y="f2182"/>
                  </a:cubicBezTo>
                  <a:cubicBezTo>
                    <a:pt x="f2270" y="f2182"/>
                    <a:pt x="f2271" y="f2269"/>
                    <a:pt x="f2271" y="f2268"/>
                  </a:cubicBezTo>
                  <a:cubicBezTo>
                    <a:pt x="f2271" y="f2267"/>
                    <a:pt x="f2270" y="f2264"/>
                    <a:pt x="f2263" y="f2264"/>
                  </a:cubicBezTo>
                  <a:close/>
                  <a:moveTo>
                    <a:pt x="f2272" y="f2273"/>
                  </a:moveTo>
                  <a:cubicBezTo>
                    <a:pt x="f2274" y="f2273"/>
                    <a:pt x="f2275" y="f2276"/>
                    <a:pt x="f2275" y="f2239"/>
                  </a:cubicBezTo>
                  <a:cubicBezTo>
                    <a:pt x="f2275" y="f2277"/>
                    <a:pt x="f2274" y="f2278"/>
                    <a:pt x="f2272" y="f2278"/>
                  </a:cubicBezTo>
                  <a:cubicBezTo>
                    <a:pt x="f2279" y="f2278"/>
                    <a:pt x="f2280" y="f2277"/>
                    <a:pt x="f2280" y="f2239"/>
                  </a:cubicBezTo>
                  <a:cubicBezTo>
                    <a:pt x="f2280" y="f2276"/>
                    <a:pt x="f2279" y="f2273"/>
                    <a:pt x="f2272" y="f2273"/>
                  </a:cubicBezTo>
                  <a:close/>
                  <a:moveTo>
                    <a:pt x="f2281" y="f2273"/>
                  </a:moveTo>
                  <a:cubicBezTo>
                    <a:pt x="f2282" y="f2273"/>
                    <a:pt x="f2283" y="f2276"/>
                    <a:pt x="f2283" y="f2239"/>
                  </a:cubicBezTo>
                  <a:cubicBezTo>
                    <a:pt x="f2283" y="f2277"/>
                    <a:pt x="f2282" y="f2278"/>
                    <a:pt x="f2281" y="f2278"/>
                  </a:cubicBezTo>
                  <a:cubicBezTo>
                    <a:pt x="f2284" y="f2278"/>
                    <a:pt x="f2285" y="f2277"/>
                    <a:pt x="f2285" y="f2239"/>
                  </a:cubicBezTo>
                  <a:cubicBezTo>
                    <a:pt x="f2285" y="f2276"/>
                    <a:pt x="f2284" y="f2273"/>
                    <a:pt x="f2281" y="f2273"/>
                  </a:cubicBezTo>
                  <a:close/>
                  <a:moveTo>
                    <a:pt x="f1487" y="f2286"/>
                  </a:moveTo>
                  <a:cubicBezTo>
                    <a:pt x="f2287" y="f2286"/>
                    <a:pt x="f2288" y="f2289"/>
                    <a:pt x="f2288" y="f2290"/>
                  </a:cubicBezTo>
                  <a:cubicBezTo>
                    <a:pt x="f2288" y="f2291"/>
                    <a:pt x="f2287" y="f2216"/>
                    <a:pt x="f1487" y="f2216"/>
                  </a:cubicBezTo>
                  <a:cubicBezTo>
                    <a:pt x="f2292" y="f2216"/>
                    <a:pt x="f2293" y="f2291"/>
                    <a:pt x="f2293" y="f2290"/>
                  </a:cubicBezTo>
                  <a:cubicBezTo>
                    <a:pt x="f2293" y="f2289"/>
                    <a:pt x="f2292" y="f2286"/>
                    <a:pt x="f1487" y="f2286"/>
                  </a:cubicBezTo>
                  <a:close/>
                  <a:moveTo>
                    <a:pt x="f346" y="f2286"/>
                  </a:moveTo>
                  <a:cubicBezTo>
                    <a:pt x="f2294" y="f2286"/>
                    <a:pt x="f2295" y="f2289"/>
                    <a:pt x="f2295" y="f2290"/>
                  </a:cubicBezTo>
                  <a:cubicBezTo>
                    <a:pt x="f2295" y="f2291"/>
                    <a:pt x="f2294" y="f2216"/>
                    <a:pt x="f346" y="f2216"/>
                  </a:cubicBezTo>
                  <a:cubicBezTo>
                    <a:pt x="f2296" y="f2216"/>
                    <a:pt x="f2297" y="f2291"/>
                    <a:pt x="f2297" y="f2290"/>
                  </a:cubicBezTo>
                  <a:cubicBezTo>
                    <a:pt x="f2297" y="f2289"/>
                    <a:pt x="f2296" y="f2286"/>
                    <a:pt x="f346" y="f2286"/>
                  </a:cubicBezTo>
                  <a:close/>
                  <a:moveTo>
                    <a:pt x="f2298" y="f2286"/>
                  </a:moveTo>
                  <a:cubicBezTo>
                    <a:pt x="f2299" y="f2286"/>
                    <a:pt x="f2300" y="f2289"/>
                    <a:pt x="f2300" y="f2290"/>
                  </a:cubicBezTo>
                  <a:cubicBezTo>
                    <a:pt x="f2300" y="f2291"/>
                    <a:pt x="f2299" y="f2216"/>
                    <a:pt x="f2298" y="f2216"/>
                  </a:cubicBezTo>
                  <a:cubicBezTo>
                    <a:pt x="f2301" y="f2216"/>
                    <a:pt x="f2302" y="f2291"/>
                    <a:pt x="f2302" y="f2290"/>
                  </a:cubicBezTo>
                  <a:cubicBezTo>
                    <a:pt x="f2302" y="f2289"/>
                    <a:pt x="f2301" y="f2286"/>
                    <a:pt x="f2298" y="f2286"/>
                  </a:cubicBezTo>
                  <a:close/>
                  <a:moveTo>
                    <a:pt x="f593" y="f2303"/>
                  </a:moveTo>
                  <a:cubicBezTo>
                    <a:pt x="f595" y="f2303"/>
                    <a:pt x="f596" y="f2304"/>
                    <a:pt x="f596" y="f2305"/>
                  </a:cubicBezTo>
                  <a:cubicBezTo>
                    <a:pt x="f596" y="f2306"/>
                    <a:pt x="f595" y="f2227"/>
                    <a:pt x="f593" y="f2227"/>
                  </a:cubicBezTo>
                  <a:cubicBezTo>
                    <a:pt x="f599" y="f2227"/>
                    <a:pt x="f600" y="f2306"/>
                    <a:pt x="f600" y="f2305"/>
                  </a:cubicBezTo>
                  <a:cubicBezTo>
                    <a:pt x="f600" y="f2304"/>
                    <a:pt x="f599" y="f2303"/>
                    <a:pt x="f593" y="f2303"/>
                  </a:cubicBezTo>
                  <a:close/>
                  <a:moveTo>
                    <a:pt x="f2307" y="f2308"/>
                  </a:moveTo>
                  <a:cubicBezTo>
                    <a:pt x="f2309" y="f2308"/>
                    <a:pt x="f2310" y="f2311"/>
                    <a:pt x="f2310" y="f2312"/>
                  </a:cubicBezTo>
                  <a:cubicBezTo>
                    <a:pt x="f2310" y="f2313"/>
                    <a:pt x="f2309" y="f2239"/>
                    <a:pt x="f2307" y="f2239"/>
                  </a:cubicBezTo>
                  <a:cubicBezTo>
                    <a:pt x="f2314" y="f2239"/>
                    <a:pt x="f2315" y="f2313"/>
                    <a:pt x="f2315" y="f2312"/>
                  </a:cubicBezTo>
                  <a:cubicBezTo>
                    <a:pt x="f2315" y="f2311"/>
                    <a:pt x="f2314" y="f2308"/>
                    <a:pt x="f2307" y="f2308"/>
                  </a:cubicBezTo>
                  <a:close/>
                  <a:moveTo>
                    <a:pt x="f690" y="f2308"/>
                  </a:moveTo>
                  <a:cubicBezTo>
                    <a:pt x="f691" y="f2308"/>
                    <a:pt x="f692" y="f2311"/>
                    <a:pt x="f692" y="f2312"/>
                  </a:cubicBezTo>
                  <a:cubicBezTo>
                    <a:pt x="f692" y="f2313"/>
                    <a:pt x="f691" y="f2239"/>
                    <a:pt x="f690" y="f2239"/>
                  </a:cubicBezTo>
                  <a:cubicBezTo>
                    <a:pt x="f693" y="f2239"/>
                    <a:pt x="f694" y="f2313"/>
                    <a:pt x="f694" y="f2312"/>
                  </a:cubicBezTo>
                  <a:cubicBezTo>
                    <a:pt x="f694" y="f2311"/>
                    <a:pt x="f693" y="f2308"/>
                    <a:pt x="f690" y="f2308"/>
                  </a:cubicBezTo>
                  <a:close/>
                  <a:moveTo>
                    <a:pt x="f2316" y="f2308"/>
                  </a:moveTo>
                  <a:cubicBezTo>
                    <a:pt x="f2317" y="f2308"/>
                    <a:pt x="f699" y="f2311"/>
                    <a:pt x="f699" y="f2312"/>
                  </a:cubicBezTo>
                  <a:cubicBezTo>
                    <a:pt x="f699" y="f2313"/>
                    <a:pt x="f2317" y="f2239"/>
                    <a:pt x="f2316" y="f2239"/>
                  </a:cubicBezTo>
                  <a:cubicBezTo>
                    <a:pt x="f2318" y="f2239"/>
                    <a:pt x="f2319" y="f2313"/>
                    <a:pt x="f2319" y="f2312"/>
                  </a:cubicBezTo>
                  <a:cubicBezTo>
                    <a:pt x="f2319" y="f2311"/>
                    <a:pt x="f2318" y="f2308"/>
                    <a:pt x="f2316" y="f2308"/>
                  </a:cubicBezTo>
                  <a:close/>
                  <a:moveTo>
                    <a:pt x="f2320" y="f2308"/>
                  </a:moveTo>
                  <a:cubicBezTo>
                    <a:pt x="f2321" y="f2308"/>
                    <a:pt x="f2322" y="f2311"/>
                    <a:pt x="f2322" y="f2312"/>
                  </a:cubicBezTo>
                  <a:cubicBezTo>
                    <a:pt x="f2322" y="f2313"/>
                    <a:pt x="f2321" y="f2239"/>
                    <a:pt x="f2320" y="f2239"/>
                  </a:cubicBezTo>
                  <a:cubicBezTo>
                    <a:pt x="f2323" y="f2239"/>
                    <a:pt x="f339" y="f2313"/>
                    <a:pt x="f339" y="f2312"/>
                  </a:cubicBezTo>
                  <a:cubicBezTo>
                    <a:pt x="f339" y="f2311"/>
                    <a:pt x="f2323" y="f2308"/>
                    <a:pt x="f2320" y="f2308"/>
                  </a:cubicBezTo>
                  <a:close/>
                  <a:moveTo>
                    <a:pt x="f1659" y="f2308"/>
                  </a:moveTo>
                  <a:cubicBezTo>
                    <a:pt x="f1660" y="f2308"/>
                    <a:pt x="f1661" y="f2311"/>
                    <a:pt x="f1661" y="f2312"/>
                  </a:cubicBezTo>
                  <a:cubicBezTo>
                    <a:pt x="f1661" y="f2313"/>
                    <a:pt x="f1660" y="f2239"/>
                    <a:pt x="f1659" y="f2239"/>
                  </a:cubicBezTo>
                  <a:cubicBezTo>
                    <a:pt x="f1662" y="f2239"/>
                    <a:pt x="f1663" y="f2313"/>
                    <a:pt x="f1663" y="f2312"/>
                  </a:cubicBezTo>
                  <a:cubicBezTo>
                    <a:pt x="f1663" y="f2311"/>
                    <a:pt x="f1662" y="f2308"/>
                    <a:pt x="f1659" y="f2308"/>
                  </a:cubicBezTo>
                  <a:close/>
                  <a:moveTo>
                    <a:pt x="f1125" y="f2308"/>
                  </a:moveTo>
                  <a:cubicBezTo>
                    <a:pt x="f2067" y="f2308"/>
                    <a:pt x="f2068" y="f2311"/>
                    <a:pt x="f2068" y="f2312"/>
                  </a:cubicBezTo>
                  <a:cubicBezTo>
                    <a:pt x="f2068" y="f2313"/>
                    <a:pt x="f2067" y="f2239"/>
                    <a:pt x="f1125" y="f2239"/>
                  </a:cubicBezTo>
                  <a:cubicBezTo>
                    <a:pt x="f2069" y="f2239"/>
                    <a:pt x="f1123" y="f2313"/>
                    <a:pt x="f1123" y="f2312"/>
                  </a:cubicBezTo>
                  <a:cubicBezTo>
                    <a:pt x="f1123" y="f2311"/>
                    <a:pt x="f2069" y="f2308"/>
                    <a:pt x="f1125" y="f2308"/>
                  </a:cubicBezTo>
                  <a:close/>
                  <a:moveTo>
                    <a:pt x="f2115" y="f2324"/>
                  </a:moveTo>
                  <a:cubicBezTo>
                    <a:pt x="f2325" y="f2324"/>
                    <a:pt x="f2106" y="f2326"/>
                    <a:pt x="f2106" y="f2327"/>
                  </a:cubicBezTo>
                  <a:cubicBezTo>
                    <a:pt x="f2106" y="f2328"/>
                    <a:pt x="f2329" y="f2255"/>
                    <a:pt x="f2115" y="f2255"/>
                  </a:cubicBezTo>
                  <a:cubicBezTo>
                    <a:pt x="f2330" y="f2255"/>
                    <a:pt x="f2331" y="f2328"/>
                    <a:pt x="f2331" y="f2327"/>
                  </a:cubicBezTo>
                  <a:cubicBezTo>
                    <a:pt x="f2331" y="f2326"/>
                    <a:pt x="f2332" y="f2324"/>
                    <a:pt x="f2115" y="f2324"/>
                  </a:cubicBezTo>
                  <a:close/>
                  <a:moveTo>
                    <a:pt x="f2333" y="f2324"/>
                  </a:moveTo>
                  <a:cubicBezTo>
                    <a:pt x="f2334" y="f2324"/>
                    <a:pt x="f2335" y="f2326"/>
                    <a:pt x="f2335" y="f2327"/>
                  </a:cubicBezTo>
                  <a:cubicBezTo>
                    <a:pt x="f2335" y="f2328"/>
                    <a:pt x="f2334" y="f2255"/>
                    <a:pt x="f2333" y="f2255"/>
                  </a:cubicBezTo>
                  <a:cubicBezTo>
                    <a:pt x="f2336" y="f2255"/>
                    <a:pt x="f2337" y="f2328"/>
                    <a:pt x="f2337" y="f2327"/>
                  </a:cubicBezTo>
                  <a:cubicBezTo>
                    <a:pt x="f2337" y="f2326"/>
                    <a:pt x="f2336" y="f2324"/>
                    <a:pt x="f2333" y="f2324"/>
                  </a:cubicBezTo>
                  <a:close/>
                  <a:moveTo>
                    <a:pt x="f2338" y="f2324"/>
                  </a:moveTo>
                  <a:cubicBezTo>
                    <a:pt x="f2339" y="f2324"/>
                    <a:pt x="f2340" y="f2326"/>
                    <a:pt x="f2340" y="f2327"/>
                  </a:cubicBezTo>
                  <a:cubicBezTo>
                    <a:pt x="f2340" y="f2328"/>
                    <a:pt x="f2339" y="f2255"/>
                    <a:pt x="f2338" y="f2255"/>
                  </a:cubicBezTo>
                  <a:cubicBezTo>
                    <a:pt x="f2341" y="f2255"/>
                    <a:pt x="f2342" y="f2328"/>
                    <a:pt x="f2342" y="f2327"/>
                  </a:cubicBezTo>
                  <a:cubicBezTo>
                    <a:pt x="f2342" y="f2326"/>
                    <a:pt x="f2341" y="f2324"/>
                    <a:pt x="f2338" y="f2324"/>
                  </a:cubicBezTo>
                  <a:close/>
                  <a:moveTo>
                    <a:pt x="f424" y="f2324"/>
                  </a:moveTo>
                  <a:cubicBezTo>
                    <a:pt x="f425" y="f2324"/>
                    <a:pt x="f426" y="f2326"/>
                    <a:pt x="f426" y="f2327"/>
                  </a:cubicBezTo>
                  <a:cubicBezTo>
                    <a:pt x="f426" y="f2328"/>
                    <a:pt x="f425" y="f2255"/>
                    <a:pt x="f424" y="f2255"/>
                  </a:cubicBezTo>
                  <a:cubicBezTo>
                    <a:pt x="f427" y="f2255"/>
                    <a:pt x="f428" y="f2328"/>
                    <a:pt x="f428" y="f2327"/>
                  </a:cubicBezTo>
                  <a:cubicBezTo>
                    <a:pt x="f428" y="f2326"/>
                    <a:pt x="f427" y="f2324"/>
                    <a:pt x="f424" y="f2324"/>
                  </a:cubicBezTo>
                  <a:close/>
                  <a:moveTo>
                    <a:pt x="f2343" y="f2344"/>
                  </a:moveTo>
                  <a:cubicBezTo>
                    <a:pt x="f2345" y="f2344"/>
                    <a:pt x="f2346" y="f2347"/>
                    <a:pt x="f2346" y="f2308"/>
                  </a:cubicBezTo>
                  <a:cubicBezTo>
                    <a:pt x="f2346" y="f2348"/>
                    <a:pt x="f2345" y="f2273"/>
                    <a:pt x="f2343" y="f2273"/>
                  </a:cubicBezTo>
                  <a:cubicBezTo>
                    <a:pt x="f2349" y="f2273"/>
                    <a:pt x="f2350" y="f2348"/>
                    <a:pt x="f2350" y="f2308"/>
                  </a:cubicBezTo>
                  <a:cubicBezTo>
                    <a:pt x="f2350" y="f2347"/>
                    <a:pt x="f2349" y="f2344"/>
                    <a:pt x="f2343" y="f2344"/>
                  </a:cubicBezTo>
                  <a:close/>
                  <a:moveTo>
                    <a:pt x="f270" y="f2351"/>
                  </a:moveTo>
                  <a:cubicBezTo>
                    <a:pt x="f2352" y="f2351"/>
                    <a:pt x="f2353" y="f2354"/>
                    <a:pt x="f2353" y="f2324"/>
                  </a:cubicBezTo>
                  <a:cubicBezTo>
                    <a:pt x="f2353" y="f2355"/>
                    <a:pt x="f2352" y="f2327"/>
                    <a:pt x="f270" y="f2327"/>
                  </a:cubicBezTo>
                  <a:cubicBezTo>
                    <a:pt x="f2356" y="f2327"/>
                    <a:pt x="f142" y="f2355"/>
                    <a:pt x="f142" y="f2324"/>
                  </a:cubicBezTo>
                  <a:cubicBezTo>
                    <a:pt x="f142" y="f2354"/>
                    <a:pt x="f2356" y="f2351"/>
                    <a:pt x="f270" y="f2351"/>
                  </a:cubicBezTo>
                  <a:close/>
                  <a:moveTo>
                    <a:pt x="f2357" y="f2351"/>
                  </a:moveTo>
                  <a:cubicBezTo>
                    <a:pt x="f2358" y="f2351"/>
                    <a:pt x="f2359" y="f2354"/>
                    <a:pt x="f2359" y="f2324"/>
                  </a:cubicBezTo>
                  <a:cubicBezTo>
                    <a:pt x="f2359" y="f2355"/>
                    <a:pt x="f2358" y="f2327"/>
                    <a:pt x="f2357" y="f2327"/>
                  </a:cubicBezTo>
                  <a:cubicBezTo>
                    <a:pt x="f2360" y="f2327"/>
                    <a:pt x="f238" y="f2355"/>
                    <a:pt x="f238" y="f2324"/>
                  </a:cubicBezTo>
                  <a:cubicBezTo>
                    <a:pt x="f238" y="f2354"/>
                    <a:pt x="f2360" y="f2351"/>
                    <a:pt x="f2357" y="f2351"/>
                  </a:cubicBezTo>
                  <a:close/>
                  <a:moveTo>
                    <a:pt x="f2361" y="f2351"/>
                  </a:moveTo>
                  <a:cubicBezTo>
                    <a:pt x="f2362" y="f2351"/>
                    <a:pt x="f2363" y="f2354"/>
                    <a:pt x="f2363" y="f2324"/>
                  </a:cubicBezTo>
                  <a:cubicBezTo>
                    <a:pt x="f2363" y="f2355"/>
                    <a:pt x="f2362" y="f2327"/>
                    <a:pt x="f2361" y="f2327"/>
                  </a:cubicBezTo>
                  <a:cubicBezTo>
                    <a:pt x="f2364" y="f2327"/>
                    <a:pt x="f2365" y="f2355"/>
                    <a:pt x="f2365" y="f2324"/>
                  </a:cubicBezTo>
                  <a:cubicBezTo>
                    <a:pt x="f2365" y="f2354"/>
                    <a:pt x="f2364" y="f2351"/>
                    <a:pt x="f2361" y="f2351"/>
                  </a:cubicBezTo>
                  <a:close/>
                  <a:moveTo>
                    <a:pt x="f2366" y="f2367"/>
                  </a:moveTo>
                  <a:cubicBezTo>
                    <a:pt x="f2368" y="f2367"/>
                    <a:pt x="f2369" y="f2370"/>
                    <a:pt x="f2369" y="f2371"/>
                  </a:cubicBezTo>
                  <a:cubicBezTo>
                    <a:pt x="f2369" y="f2372"/>
                    <a:pt x="f2368" y="f2373"/>
                    <a:pt x="f2366" y="f2373"/>
                  </a:cubicBezTo>
                  <a:cubicBezTo>
                    <a:pt x="f2374" y="f2373"/>
                    <a:pt x="f2375" y="f2372"/>
                    <a:pt x="f2375" y="f2371"/>
                  </a:cubicBezTo>
                  <a:cubicBezTo>
                    <a:pt x="f2375" y="f2370"/>
                    <a:pt x="f2374" y="f2367"/>
                    <a:pt x="f2366" y="f2367"/>
                  </a:cubicBezTo>
                  <a:close/>
                  <a:moveTo>
                    <a:pt x="f2376" y="f2367"/>
                  </a:moveTo>
                  <a:cubicBezTo>
                    <a:pt x="f2377" y="f2367"/>
                    <a:pt x="f17" y="f2370"/>
                    <a:pt x="f17" y="f2371"/>
                  </a:cubicBezTo>
                  <a:cubicBezTo>
                    <a:pt x="f17" y="f2372"/>
                    <a:pt x="f2377" y="f2373"/>
                    <a:pt x="f2376" y="f2373"/>
                  </a:cubicBezTo>
                  <a:cubicBezTo>
                    <a:pt x="f2378" y="f2373"/>
                    <a:pt x="f2379" y="f2372"/>
                    <a:pt x="f2379" y="f2371"/>
                  </a:cubicBezTo>
                  <a:cubicBezTo>
                    <a:pt x="f2379" y="f2370"/>
                    <a:pt x="f2378" y="f2367"/>
                    <a:pt x="f2376" y="f2367"/>
                  </a:cubicBezTo>
                  <a:close/>
                  <a:moveTo>
                    <a:pt x="f429" y="f2367"/>
                  </a:moveTo>
                  <a:cubicBezTo>
                    <a:pt x="f431" y="f2367"/>
                    <a:pt x="f432" y="f2370"/>
                    <a:pt x="f432" y="f2371"/>
                  </a:cubicBezTo>
                  <a:cubicBezTo>
                    <a:pt x="f432" y="f2372"/>
                    <a:pt x="f431" y="f2373"/>
                    <a:pt x="f429" y="f2373"/>
                  </a:cubicBezTo>
                  <a:cubicBezTo>
                    <a:pt x="f436" y="f2373"/>
                    <a:pt x="f437" y="f2372"/>
                    <a:pt x="f437" y="f2371"/>
                  </a:cubicBezTo>
                  <a:cubicBezTo>
                    <a:pt x="f437" y="f2370"/>
                    <a:pt x="f436" y="f2367"/>
                    <a:pt x="f429" y="f2367"/>
                  </a:cubicBezTo>
                  <a:close/>
                  <a:moveTo>
                    <a:pt x="f2380" y="f2381"/>
                  </a:moveTo>
                  <a:cubicBezTo>
                    <a:pt x="f2382" y="f2381"/>
                    <a:pt x="f1829" y="f2383"/>
                    <a:pt x="f1829" y="f2344"/>
                  </a:cubicBezTo>
                  <a:cubicBezTo>
                    <a:pt x="f1829" y="f2384"/>
                    <a:pt x="f2382" y="f2308"/>
                    <a:pt x="f2380" y="f2308"/>
                  </a:cubicBezTo>
                  <a:cubicBezTo>
                    <a:pt x="f2385" y="f2308"/>
                    <a:pt x="f1352" y="f2384"/>
                    <a:pt x="f1352" y="f2344"/>
                  </a:cubicBezTo>
                  <a:cubicBezTo>
                    <a:pt x="f1352" y="f2383"/>
                    <a:pt x="f2385" y="f2381"/>
                    <a:pt x="f2380" y="f2381"/>
                  </a:cubicBezTo>
                  <a:close/>
                  <a:moveTo>
                    <a:pt x="f2126" y="f2381"/>
                  </a:moveTo>
                  <a:cubicBezTo>
                    <a:pt x="f2127" y="f2381"/>
                    <a:pt x="f2128" y="f2383"/>
                    <a:pt x="f2128" y="f2344"/>
                  </a:cubicBezTo>
                  <a:cubicBezTo>
                    <a:pt x="f2128" y="f2384"/>
                    <a:pt x="f2127" y="f2308"/>
                    <a:pt x="f2126" y="f2308"/>
                  </a:cubicBezTo>
                  <a:cubicBezTo>
                    <a:pt x="f2129" y="f2308"/>
                    <a:pt x="f2130" y="f2384"/>
                    <a:pt x="f2130" y="f2344"/>
                  </a:cubicBezTo>
                  <a:cubicBezTo>
                    <a:pt x="f2130" y="f2383"/>
                    <a:pt x="f2129" y="f2381"/>
                    <a:pt x="f2126" y="f2381"/>
                  </a:cubicBezTo>
                  <a:close/>
                  <a:moveTo>
                    <a:pt x="f2386" y="f2381"/>
                  </a:moveTo>
                  <a:cubicBezTo>
                    <a:pt x="f2387" y="f2381"/>
                    <a:pt x="f99" y="f2383"/>
                    <a:pt x="f99" y="f2344"/>
                  </a:cubicBezTo>
                  <a:cubicBezTo>
                    <a:pt x="f99" y="f2384"/>
                    <a:pt x="f2387" y="f2308"/>
                    <a:pt x="f2386" y="f2308"/>
                  </a:cubicBezTo>
                  <a:cubicBezTo>
                    <a:pt x="f2388" y="f2308"/>
                    <a:pt x="f27" y="f2384"/>
                    <a:pt x="f27" y="f2344"/>
                  </a:cubicBezTo>
                  <a:cubicBezTo>
                    <a:pt x="f27" y="f2383"/>
                    <a:pt x="f2388" y="f2381"/>
                    <a:pt x="f2386" y="f2381"/>
                  </a:cubicBezTo>
                  <a:close/>
                  <a:moveTo>
                    <a:pt x="f2389" y="f2381"/>
                  </a:moveTo>
                  <a:cubicBezTo>
                    <a:pt x="f2390" y="f2381"/>
                    <a:pt x="f2391" y="f2383"/>
                    <a:pt x="f2391" y="f2344"/>
                  </a:cubicBezTo>
                  <a:cubicBezTo>
                    <a:pt x="f2391" y="f2384"/>
                    <a:pt x="f2390" y="f2308"/>
                    <a:pt x="f2389" y="f2308"/>
                  </a:cubicBezTo>
                  <a:cubicBezTo>
                    <a:pt x="f2392" y="f2308"/>
                    <a:pt x="f1248" y="f2384"/>
                    <a:pt x="f1248" y="f2344"/>
                  </a:cubicBezTo>
                  <a:cubicBezTo>
                    <a:pt x="f1248" y="f2383"/>
                    <a:pt x="f2392" y="f2381"/>
                    <a:pt x="f2389" y="f2381"/>
                  </a:cubicBezTo>
                  <a:close/>
                  <a:moveTo>
                    <a:pt x="f358" y="f2381"/>
                  </a:moveTo>
                  <a:cubicBezTo>
                    <a:pt x="f1584" y="f2381"/>
                    <a:pt x="f1585" y="f2383"/>
                    <a:pt x="f1585" y="f2344"/>
                  </a:cubicBezTo>
                  <a:cubicBezTo>
                    <a:pt x="f1585" y="f2384"/>
                    <a:pt x="f1584" y="f2308"/>
                    <a:pt x="f358" y="f2308"/>
                  </a:cubicBezTo>
                  <a:cubicBezTo>
                    <a:pt x="f1586" y="f2308"/>
                    <a:pt x="f1587" y="f2384"/>
                    <a:pt x="f1587" y="f2344"/>
                  </a:cubicBezTo>
                  <a:cubicBezTo>
                    <a:pt x="f1587" y="f2383"/>
                    <a:pt x="f1586" y="f2381"/>
                    <a:pt x="f358" y="f2381"/>
                  </a:cubicBezTo>
                  <a:close/>
                  <a:moveTo>
                    <a:pt x="f1107" y="f2381"/>
                  </a:moveTo>
                  <a:cubicBezTo>
                    <a:pt x="f1108" y="f2381"/>
                    <a:pt x="f1109" y="f2383"/>
                    <a:pt x="f1109" y="f2344"/>
                  </a:cubicBezTo>
                  <a:cubicBezTo>
                    <a:pt x="f1109" y="f2384"/>
                    <a:pt x="f1108" y="f2308"/>
                    <a:pt x="f1107" y="f2308"/>
                  </a:cubicBezTo>
                  <a:cubicBezTo>
                    <a:pt x="f1110" y="f2308"/>
                    <a:pt x="f922" y="f2384"/>
                    <a:pt x="f922" y="f2344"/>
                  </a:cubicBezTo>
                  <a:cubicBezTo>
                    <a:pt x="f922" y="f2383"/>
                    <a:pt x="f1110" y="f2381"/>
                    <a:pt x="f1107" y="f2381"/>
                  </a:cubicBezTo>
                  <a:close/>
                  <a:moveTo>
                    <a:pt x="f1460" y="f2393"/>
                  </a:moveTo>
                  <a:cubicBezTo>
                    <a:pt x="f2394" y="f2393"/>
                    <a:pt x="f2395" y="f2396"/>
                    <a:pt x="f2395" y="f2397"/>
                  </a:cubicBezTo>
                  <a:cubicBezTo>
                    <a:pt x="f2395" y="f2398"/>
                    <a:pt x="f2394" y="f2371"/>
                    <a:pt x="f1460" y="f2371"/>
                  </a:cubicBezTo>
                  <a:cubicBezTo>
                    <a:pt x="f2399" y="f2371"/>
                    <a:pt x="f1664" y="f2398"/>
                    <a:pt x="f1664" y="f2397"/>
                  </a:cubicBezTo>
                  <a:cubicBezTo>
                    <a:pt x="f1664" y="f2396"/>
                    <a:pt x="f2399" y="f2393"/>
                    <a:pt x="f1460" y="f2393"/>
                  </a:cubicBezTo>
                  <a:close/>
                  <a:moveTo>
                    <a:pt x="f285" y="f2393"/>
                  </a:moveTo>
                  <a:cubicBezTo>
                    <a:pt x="f287" y="f2393"/>
                    <a:pt x="f288" y="f2396"/>
                    <a:pt x="f288" y="f2397"/>
                  </a:cubicBezTo>
                  <a:cubicBezTo>
                    <a:pt x="f288" y="f2398"/>
                    <a:pt x="f287" y="f2371"/>
                    <a:pt x="f285" y="f2371"/>
                  </a:cubicBezTo>
                  <a:cubicBezTo>
                    <a:pt x="f291" y="f2371"/>
                    <a:pt x="f292" y="f2398"/>
                    <a:pt x="f292" y="f2397"/>
                  </a:cubicBezTo>
                  <a:cubicBezTo>
                    <a:pt x="f292" y="f2396"/>
                    <a:pt x="f291" y="f2393"/>
                    <a:pt x="f285" y="f2393"/>
                  </a:cubicBezTo>
                  <a:close/>
                  <a:moveTo>
                    <a:pt x="f2400" y="f2393"/>
                  </a:moveTo>
                  <a:cubicBezTo>
                    <a:pt x="f2401" y="f2393"/>
                    <a:pt x="f2402" y="f2396"/>
                    <a:pt x="f2402" y="f2397"/>
                  </a:cubicBezTo>
                  <a:cubicBezTo>
                    <a:pt x="f2402" y="f2398"/>
                    <a:pt x="f2401" y="f2371"/>
                    <a:pt x="f2400" y="f2371"/>
                  </a:cubicBezTo>
                  <a:cubicBezTo>
                    <a:pt x="f2403" y="f2371"/>
                    <a:pt x="f1378" y="f2398"/>
                    <a:pt x="f1378" y="f2397"/>
                  </a:cubicBezTo>
                  <a:cubicBezTo>
                    <a:pt x="f1378" y="f2396"/>
                    <a:pt x="f2403" y="f2393"/>
                    <a:pt x="f2400" y="f2393"/>
                  </a:cubicBezTo>
                  <a:close/>
                  <a:moveTo>
                    <a:pt x="f1475" y="f2393"/>
                  </a:moveTo>
                  <a:cubicBezTo>
                    <a:pt x="f1476" y="f2393"/>
                    <a:pt x="f1477" y="f2396"/>
                    <a:pt x="f1477" y="f2397"/>
                  </a:cubicBezTo>
                  <a:cubicBezTo>
                    <a:pt x="f1477" y="f2398"/>
                    <a:pt x="f1476" y="f2371"/>
                    <a:pt x="f1475" y="f2371"/>
                  </a:cubicBezTo>
                  <a:cubicBezTo>
                    <a:pt x="f1478" y="f2371"/>
                    <a:pt x="f1479" y="f2398"/>
                    <a:pt x="f1479" y="f2397"/>
                  </a:cubicBezTo>
                  <a:cubicBezTo>
                    <a:pt x="f1479" y="f2396"/>
                    <a:pt x="f1478" y="f2393"/>
                    <a:pt x="f1475" y="f2393"/>
                  </a:cubicBezTo>
                  <a:close/>
                  <a:moveTo>
                    <a:pt x="f788" y="f2393"/>
                  </a:moveTo>
                  <a:cubicBezTo>
                    <a:pt x="f789" y="f2393"/>
                    <a:pt x="f790" y="f2396"/>
                    <a:pt x="f790" y="f2397"/>
                  </a:cubicBezTo>
                  <a:cubicBezTo>
                    <a:pt x="f790" y="f2398"/>
                    <a:pt x="f789" y="f2371"/>
                    <a:pt x="f788" y="f2371"/>
                  </a:cubicBezTo>
                  <a:cubicBezTo>
                    <a:pt x="f791" y="f2371"/>
                    <a:pt x="f792" y="f2398"/>
                    <a:pt x="f792" y="f2397"/>
                  </a:cubicBezTo>
                  <a:cubicBezTo>
                    <a:pt x="f792" y="f2396"/>
                    <a:pt x="f791" y="f2393"/>
                    <a:pt x="f788" y="f2393"/>
                  </a:cubicBezTo>
                  <a:close/>
                  <a:moveTo>
                    <a:pt x="f2404" y="f2405"/>
                  </a:moveTo>
                  <a:cubicBezTo>
                    <a:pt x="f2406" y="f2405"/>
                    <a:pt x="f2407" y="f2408"/>
                    <a:pt x="f2407" y="f2381"/>
                  </a:cubicBezTo>
                  <a:cubicBezTo>
                    <a:pt x="f2407" y="f2409"/>
                    <a:pt x="f2406" y="f2344"/>
                    <a:pt x="f2404" y="f2344"/>
                  </a:cubicBezTo>
                  <a:cubicBezTo>
                    <a:pt x="f2410" y="f2344"/>
                    <a:pt x="f2411" y="f2409"/>
                    <a:pt x="f2411" y="f2381"/>
                  </a:cubicBezTo>
                  <a:cubicBezTo>
                    <a:pt x="f2411" y="f2408"/>
                    <a:pt x="f2410" y="f2405"/>
                    <a:pt x="f2404" y="f2405"/>
                  </a:cubicBezTo>
                  <a:close/>
                  <a:moveTo>
                    <a:pt x="f1059" y="f2405"/>
                  </a:moveTo>
                  <a:cubicBezTo>
                    <a:pt x="f2412" y="f2405"/>
                    <a:pt x="f2413" y="f2408"/>
                    <a:pt x="f2413" y="f2381"/>
                  </a:cubicBezTo>
                  <a:cubicBezTo>
                    <a:pt x="f2413" y="f2409"/>
                    <a:pt x="f2412" y="f2344"/>
                    <a:pt x="f1059" y="f2344"/>
                  </a:cubicBezTo>
                  <a:cubicBezTo>
                    <a:pt x="f2414" y="f2344"/>
                    <a:pt x="f1604" y="f2409"/>
                    <a:pt x="f1604" y="f2381"/>
                  </a:cubicBezTo>
                  <a:cubicBezTo>
                    <a:pt x="f1604" y="f2408"/>
                    <a:pt x="f2414" y="f2405"/>
                    <a:pt x="f1059" y="f2405"/>
                  </a:cubicBezTo>
                  <a:close/>
                  <a:moveTo>
                    <a:pt x="f476" y="f2415"/>
                  </a:moveTo>
                  <a:cubicBezTo>
                    <a:pt x="f478" y="f2415"/>
                    <a:pt x="f479" y="f2416"/>
                    <a:pt x="f479" y="f2417"/>
                  </a:cubicBezTo>
                  <a:cubicBezTo>
                    <a:pt x="f479" y="f2418"/>
                    <a:pt x="f478" y="f2351"/>
                    <a:pt x="f476" y="f2351"/>
                  </a:cubicBezTo>
                  <a:cubicBezTo>
                    <a:pt x="f483" y="f2351"/>
                    <a:pt x="f484" y="f2418"/>
                    <a:pt x="f484" y="f2417"/>
                  </a:cubicBezTo>
                  <a:cubicBezTo>
                    <a:pt x="f484" y="f2416"/>
                    <a:pt x="f483" y="f2415"/>
                    <a:pt x="f476" y="f2415"/>
                  </a:cubicBezTo>
                  <a:close/>
                  <a:moveTo>
                    <a:pt x="f81" y="f2419"/>
                  </a:moveTo>
                  <a:cubicBezTo>
                    <a:pt x="f83" y="f2419"/>
                    <a:pt x="f84" y="f2420"/>
                    <a:pt x="f84" y="f2421"/>
                  </a:cubicBezTo>
                  <a:cubicBezTo>
                    <a:pt x="f84" y="f2422"/>
                    <a:pt x="f83" y="f2367"/>
                    <a:pt x="f81" y="f2367"/>
                  </a:cubicBezTo>
                  <a:cubicBezTo>
                    <a:pt x="f88" y="f2367"/>
                    <a:pt x="f89" y="f2422"/>
                    <a:pt x="f89" y="f2421"/>
                  </a:cubicBezTo>
                  <a:cubicBezTo>
                    <a:pt x="f89" y="f2420"/>
                    <a:pt x="f88" y="f2419"/>
                    <a:pt x="f81" y="f2419"/>
                  </a:cubicBezTo>
                  <a:close/>
                  <a:moveTo>
                    <a:pt x="f779" y="f2419"/>
                  </a:moveTo>
                  <a:cubicBezTo>
                    <a:pt x="f781" y="f2419"/>
                    <a:pt x="f782" y="f2420"/>
                    <a:pt x="f782" y="f2421"/>
                  </a:cubicBezTo>
                  <a:cubicBezTo>
                    <a:pt x="f782" y="f2422"/>
                    <a:pt x="f781" y="f2367"/>
                    <a:pt x="f779" y="f2367"/>
                  </a:cubicBezTo>
                  <a:cubicBezTo>
                    <a:pt x="f786" y="f2367"/>
                    <a:pt x="f787" y="f2422"/>
                    <a:pt x="f787" y="f2421"/>
                  </a:cubicBezTo>
                  <a:cubicBezTo>
                    <a:pt x="f787" y="f2420"/>
                    <a:pt x="f786" y="f2419"/>
                    <a:pt x="f779" y="f2419"/>
                  </a:cubicBezTo>
                  <a:close/>
                  <a:moveTo>
                    <a:pt x="f1045" y="f2419"/>
                  </a:moveTo>
                  <a:cubicBezTo>
                    <a:pt x="f2009" y="f2419"/>
                    <a:pt x="f2010" y="f2420"/>
                    <a:pt x="f2010" y="f2421"/>
                  </a:cubicBezTo>
                  <a:cubicBezTo>
                    <a:pt x="f2010" y="f2422"/>
                    <a:pt x="f2009" y="f2367"/>
                    <a:pt x="f1045" y="f2367"/>
                  </a:cubicBezTo>
                  <a:cubicBezTo>
                    <a:pt x="f2013" y="f2367"/>
                    <a:pt x="f2014" y="f2422"/>
                    <a:pt x="f2014" y="f2421"/>
                  </a:cubicBezTo>
                  <a:cubicBezTo>
                    <a:pt x="f2014" y="f2420"/>
                    <a:pt x="f2013" y="f2419"/>
                    <a:pt x="f1045" y="f2419"/>
                  </a:cubicBezTo>
                  <a:close/>
                  <a:moveTo>
                    <a:pt x="f2423" y="f2419"/>
                  </a:moveTo>
                  <a:cubicBezTo>
                    <a:pt x="f2424" y="f2419"/>
                    <a:pt x="f2226" y="f2420"/>
                    <a:pt x="f2226" y="f2421"/>
                  </a:cubicBezTo>
                  <a:cubicBezTo>
                    <a:pt x="f2226" y="f2422"/>
                    <a:pt x="f2424" y="f2367"/>
                    <a:pt x="f2423" y="f2367"/>
                  </a:cubicBezTo>
                  <a:cubicBezTo>
                    <a:pt x="f2425" y="f2367"/>
                    <a:pt x="f2426" y="f2422"/>
                    <a:pt x="f2426" y="f2421"/>
                  </a:cubicBezTo>
                  <a:cubicBezTo>
                    <a:pt x="f2426" y="f2420"/>
                    <a:pt x="f2425" y="f2419"/>
                    <a:pt x="f2423" y="f2419"/>
                  </a:cubicBezTo>
                  <a:close/>
                  <a:moveTo>
                    <a:pt x="f2209" y="f2427"/>
                  </a:moveTo>
                  <a:cubicBezTo>
                    <a:pt x="f2428" y="f2427"/>
                    <a:pt x="f519" y="f2429"/>
                    <a:pt x="f519" y="f2405"/>
                  </a:cubicBezTo>
                  <a:cubicBezTo>
                    <a:pt x="f519" y="f2430"/>
                    <a:pt x="f2428" y="f2431"/>
                    <a:pt x="f2209" y="f2431"/>
                  </a:cubicBezTo>
                  <a:cubicBezTo>
                    <a:pt x="f2432" y="f2431"/>
                    <a:pt x="f327" y="f2430"/>
                    <a:pt x="f327" y="f2405"/>
                  </a:cubicBezTo>
                  <a:cubicBezTo>
                    <a:pt x="f327" y="f2429"/>
                    <a:pt x="f2432" y="f2427"/>
                    <a:pt x="f2209" y="f2427"/>
                  </a:cubicBezTo>
                  <a:close/>
                  <a:moveTo>
                    <a:pt x="f2433" y="f2427"/>
                  </a:moveTo>
                  <a:cubicBezTo>
                    <a:pt x="f2434" y="f2427"/>
                    <a:pt x="f893" y="f2429"/>
                    <a:pt x="f893" y="f2405"/>
                  </a:cubicBezTo>
                  <a:cubicBezTo>
                    <a:pt x="f893" y="f2430"/>
                    <a:pt x="f2434" y="f2431"/>
                    <a:pt x="f2433" y="f2431"/>
                  </a:cubicBezTo>
                  <a:cubicBezTo>
                    <a:pt x="f2435" y="f2431"/>
                    <a:pt x="f2436" y="f2430"/>
                    <a:pt x="f2436" y="f2405"/>
                  </a:cubicBezTo>
                  <a:cubicBezTo>
                    <a:pt x="f2436" y="f2429"/>
                    <a:pt x="f2435" y="f2427"/>
                    <a:pt x="f2433" y="f2427"/>
                  </a:cubicBezTo>
                  <a:close/>
                  <a:moveTo>
                    <a:pt x="f65" y="f2437"/>
                  </a:moveTo>
                  <a:cubicBezTo>
                    <a:pt x="f2438" y="f2437"/>
                    <a:pt x="f2439" y="f2440"/>
                    <a:pt x="f2439" y="f2441"/>
                  </a:cubicBezTo>
                  <a:cubicBezTo>
                    <a:pt x="f2439" y="f2442"/>
                    <a:pt x="f2438" y="f2417"/>
                    <a:pt x="f65" y="f2417"/>
                  </a:cubicBezTo>
                  <a:cubicBezTo>
                    <a:pt x="f2443" y="f2417"/>
                    <a:pt x="f62" y="f2442"/>
                    <a:pt x="f62" y="f2441"/>
                  </a:cubicBezTo>
                  <a:cubicBezTo>
                    <a:pt x="f62" y="f2440"/>
                    <a:pt x="f2443" y="f2437"/>
                    <a:pt x="f65" y="f2437"/>
                  </a:cubicBezTo>
                  <a:close/>
                  <a:moveTo>
                    <a:pt x="f2444" y="f2437"/>
                  </a:moveTo>
                  <a:cubicBezTo>
                    <a:pt x="f2445" y="f2437"/>
                    <a:pt x="f228" y="f2440"/>
                    <a:pt x="f228" y="f2441"/>
                  </a:cubicBezTo>
                  <a:cubicBezTo>
                    <a:pt x="f228" y="f2442"/>
                    <a:pt x="f2445" y="f2417"/>
                    <a:pt x="f2444" y="f2417"/>
                  </a:cubicBezTo>
                  <a:cubicBezTo>
                    <a:pt x="f2446" y="f2417"/>
                    <a:pt x="f2447" y="f2442"/>
                    <a:pt x="f2447" y="f2441"/>
                  </a:cubicBezTo>
                  <a:cubicBezTo>
                    <a:pt x="f2447" y="f2440"/>
                    <a:pt x="f2446" y="f2437"/>
                    <a:pt x="f2444" y="f2437"/>
                  </a:cubicBezTo>
                  <a:close/>
                  <a:moveTo>
                    <a:pt x="f1995" y="f2448"/>
                  </a:moveTo>
                  <a:cubicBezTo>
                    <a:pt x="f1997" y="f2448"/>
                    <a:pt x="f1998" y="f2449"/>
                    <a:pt x="f1998" y="f2450"/>
                  </a:cubicBezTo>
                  <a:cubicBezTo>
                    <a:pt x="f1998" y="f2451"/>
                    <a:pt x="f1997" y="f2393"/>
                    <a:pt x="f1995" y="f2393"/>
                  </a:cubicBezTo>
                  <a:cubicBezTo>
                    <a:pt x="f2002" y="f2393"/>
                    <a:pt x="f2003" y="f2451"/>
                    <a:pt x="f2003" y="f2450"/>
                  </a:cubicBezTo>
                  <a:cubicBezTo>
                    <a:pt x="f2003" y="f2449"/>
                    <a:pt x="f2002" y="f2448"/>
                    <a:pt x="f1995" y="f2448"/>
                  </a:cubicBezTo>
                  <a:close/>
                  <a:moveTo>
                    <a:pt x="f2452" y="f2448"/>
                  </a:moveTo>
                  <a:cubicBezTo>
                    <a:pt x="f2453" y="f2448"/>
                    <a:pt x="f2454" y="f2449"/>
                    <a:pt x="f2454" y="f2450"/>
                  </a:cubicBezTo>
                  <a:cubicBezTo>
                    <a:pt x="f2454" y="f2451"/>
                    <a:pt x="f2453" y="f2393"/>
                    <a:pt x="f2452" y="f2393"/>
                  </a:cubicBezTo>
                  <a:cubicBezTo>
                    <a:pt x="f2455" y="f2393"/>
                    <a:pt x="f825" y="f2451"/>
                    <a:pt x="f825" y="f2450"/>
                  </a:cubicBezTo>
                  <a:cubicBezTo>
                    <a:pt x="f825" y="f2449"/>
                    <a:pt x="f2455" y="f2448"/>
                    <a:pt x="f2452" y="f2448"/>
                  </a:cubicBezTo>
                  <a:close/>
                  <a:moveTo>
                    <a:pt x="f2456" y="f2457"/>
                  </a:moveTo>
                  <a:cubicBezTo>
                    <a:pt x="f2458" y="f2457"/>
                    <a:pt x="f2459" y="f2460"/>
                    <a:pt x="f2459" y="f2461"/>
                  </a:cubicBezTo>
                  <a:cubicBezTo>
                    <a:pt x="f2459" y="f2462"/>
                    <a:pt x="f2458" y="f2405"/>
                    <a:pt x="f2456" y="f2405"/>
                  </a:cubicBezTo>
                  <a:cubicBezTo>
                    <a:pt x="f2463" y="f2405"/>
                    <a:pt x="f2464" y="f2462"/>
                    <a:pt x="f2464" y="f2461"/>
                  </a:cubicBezTo>
                  <a:cubicBezTo>
                    <a:pt x="f2464" y="f2460"/>
                    <a:pt x="f2463" y="f2457"/>
                    <a:pt x="f2456" y="f2457"/>
                  </a:cubicBezTo>
                  <a:close/>
                  <a:moveTo>
                    <a:pt x="f2465" y="f2457"/>
                  </a:moveTo>
                  <a:cubicBezTo>
                    <a:pt x="f2466" y="f2457"/>
                    <a:pt x="f307" y="f2460"/>
                    <a:pt x="f307" y="f2461"/>
                  </a:cubicBezTo>
                  <a:cubicBezTo>
                    <a:pt x="f307" y="f2462"/>
                    <a:pt x="f2466" y="f2405"/>
                    <a:pt x="f2465" y="f2405"/>
                  </a:cubicBezTo>
                  <a:cubicBezTo>
                    <a:pt x="f2467" y="f2405"/>
                    <a:pt x="f718" y="f2462"/>
                    <a:pt x="f718" y="f2461"/>
                  </a:cubicBezTo>
                  <a:cubicBezTo>
                    <a:pt x="f718" y="f2460"/>
                    <a:pt x="f2467" y="f2457"/>
                    <a:pt x="f2465" y="f2457"/>
                  </a:cubicBezTo>
                  <a:close/>
                  <a:moveTo>
                    <a:pt x="f2468" y="f2469"/>
                  </a:moveTo>
                  <a:cubicBezTo>
                    <a:pt x="f2470" y="f2469"/>
                    <a:pt x="f1740" y="f2471"/>
                    <a:pt x="f1740" y="f2472"/>
                  </a:cubicBezTo>
                  <a:cubicBezTo>
                    <a:pt x="f1740" y="f2473"/>
                    <a:pt x="f2470" y="f2415"/>
                    <a:pt x="f2468" y="f2415"/>
                  </a:cubicBezTo>
                  <a:cubicBezTo>
                    <a:pt x="f2474" y="f2415"/>
                    <a:pt x="f2475" y="f2473"/>
                    <a:pt x="f2475" y="f2472"/>
                  </a:cubicBezTo>
                  <a:cubicBezTo>
                    <a:pt x="f2475" y="f2471"/>
                    <a:pt x="f2474" y="f2469"/>
                    <a:pt x="f2468" y="f2469"/>
                  </a:cubicBezTo>
                  <a:close/>
                  <a:moveTo>
                    <a:pt x="f2476" y="f2469"/>
                  </a:moveTo>
                  <a:cubicBezTo>
                    <a:pt x="f2477" y="f2469"/>
                    <a:pt x="f2478" y="f2471"/>
                    <a:pt x="f2478" y="f2472"/>
                  </a:cubicBezTo>
                  <a:cubicBezTo>
                    <a:pt x="f2478" y="f2473"/>
                    <a:pt x="f2477" y="f2415"/>
                    <a:pt x="f2476" y="f2415"/>
                  </a:cubicBezTo>
                  <a:cubicBezTo>
                    <a:pt x="f2479" y="f2415"/>
                    <a:pt x="f48" y="f2473"/>
                    <a:pt x="f48" y="f2472"/>
                  </a:cubicBezTo>
                  <a:cubicBezTo>
                    <a:pt x="f48" y="f2471"/>
                    <a:pt x="f2479" y="f2469"/>
                    <a:pt x="f2476" y="f2469"/>
                  </a:cubicBezTo>
                  <a:close/>
                  <a:moveTo>
                    <a:pt x="f2480" y="f2469"/>
                  </a:moveTo>
                  <a:cubicBezTo>
                    <a:pt x="f2481" y="f2469"/>
                    <a:pt x="f1434" y="f2471"/>
                    <a:pt x="f1434" y="f2472"/>
                  </a:cubicBezTo>
                  <a:cubicBezTo>
                    <a:pt x="f1434" y="f2473"/>
                    <a:pt x="f2481" y="f2415"/>
                    <a:pt x="f2480" y="f2415"/>
                  </a:cubicBezTo>
                  <a:cubicBezTo>
                    <a:pt x="f2482" y="f2415"/>
                    <a:pt x="f2483" y="f2473"/>
                    <a:pt x="f2483" y="f2472"/>
                  </a:cubicBezTo>
                  <a:cubicBezTo>
                    <a:pt x="f2483" y="f2471"/>
                    <a:pt x="f2482" y="f2469"/>
                    <a:pt x="f2480" y="f2469"/>
                  </a:cubicBezTo>
                  <a:close/>
                  <a:moveTo>
                    <a:pt x="f2484" y="f2485"/>
                  </a:moveTo>
                  <a:cubicBezTo>
                    <a:pt x="f2486" y="f2485"/>
                    <a:pt x="f2487" y="f2488"/>
                    <a:pt x="f2487" y="f2448"/>
                  </a:cubicBezTo>
                  <a:cubicBezTo>
                    <a:pt x="f2487" y="f2489"/>
                    <a:pt x="f2486" y="f2419"/>
                    <a:pt x="f2484" y="f2419"/>
                  </a:cubicBezTo>
                  <a:cubicBezTo>
                    <a:pt x="f2490" y="f2419"/>
                    <a:pt x="f2491" y="f2489"/>
                    <a:pt x="f2491" y="f2448"/>
                  </a:cubicBezTo>
                  <a:cubicBezTo>
                    <a:pt x="f2491" y="f2488"/>
                    <a:pt x="f2490" y="f2485"/>
                    <a:pt x="f2484" y="f2485"/>
                  </a:cubicBezTo>
                  <a:close/>
                  <a:moveTo>
                    <a:pt x="f2015" y="f2485"/>
                  </a:moveTo>
                  <a:cubicBezTo>
                    <a:pt x="f2016" y="f2485"/>
                    <a:pt x="f648" y="f2488"/>
                    <a:pt x="f648" y="f2448"/>
                  </a:cubicBezTo>
                  <a:cubicBezTo>
                    <a:pt x="f648" y="f2489"/>
                    <a:pt x="f2016" y="f2419"/>
                    <a:pt x="f2015" y="f2419"/>
                  </a:cubicBezTo>
                  <a:cubicBezTo>
                    <a:pt x="f2017" y="f2419"/>
                    <a:pt x="f2018" y="f2489"/>
                    <a:pt x="f2018" y="f2448"/>
                  </a:cubicBezTo>
                  <a:cubicBezTo>
                    <a:pt x="f2018" y="f2488"/>
                    <a:pt x="f2017" y="f2485"/>
                    <a:pt x="f2015" y="f2485"/>
                  </a:cubicBezTo>
                  <a:close/>
                  <a:moveTo>
                    <a:pt x="f2492" y="f2485"/>
                  </a:moveTo>
                  <a:cubicBezTo>
                    <a:pt x="f2493" y="f2485"/>
                    <a:pt x="f2262" y="f2488"/>
                    <a:pt x="f2262" y="f2448"/>
                  </a:cubicBezTo>
                  <a:cubicBezTo>
                    <a:pt x="f2262" y="f2489"/>
                    <a:pt x="f2493" y="f2419"/>
                    <a:pt x="f2492" y="f2419"/>
                  </a:cubicBezTo>
                  <a:cubicBezTo>
                    <a:pt x="f2494" y="f2419"/>
                    <a:pt x="f2495" y="f2489"/>
                    <a:pt x="f2495" y="f2448"/>
                  </a:cubicBezTo>
                  <a:cubicBezTo>
                    <a:pt x="f2495" y="f2488"/>
                    <a:pt x="f2494" y="f2485"/>
                    <a:pt x="f2492" y="f2485"/>
                  </a:cubicBezTo>
                  <a:close/>
                  <a:moveTo>
                    <a:pt x="f2496" y="f2497"/>
                  </a:moveTo>
                  <a:cubicBezTo>
                    <a:pt x="f2498" y="f2497"/>
                    <a:pt x="f6" y="f2499"/>
                    <a:pt x="f6" y="f2457"/>
                  </a:cubicBezTo>
                  <a:cubicBezTo>
                    <a:pt x="f6" y="f2500"/>
                    <a:pt x="f2501" y="f2427"/>
                    <a:pt x="f2496" y="f2427"/>
                  </a:cubicBezTo>
                  <a:cubicBezTo>
                    <a:pt x="f2502" y="f2427"/>
                    <a:pt x="f2503" y="f2500"/>
                    <a:pt x="f2503" y="f2457"/>
                  </a:cubicBezTo>
                  <a:cubicBezTo>
                    <a:pt x="f2503" y="f2499"/>
                    <a:pt x="f2504" y="f2497"/>
                    <a:pt x="f2496" y="f2497"/>
                  </a:cubicBezTo>
                  <a:close/>
                  <a:moveTo>
                    <a:pt x="f1241" y="f2505"/>
                  </a:moveTo>
                  <a:cubicBezTo>
                    <a:pt x="f1242" y="f2505"/>
                    <a:pt x="f1243" y="f2506"/>
                    <a:pt x="f1243" y="f2469"/>
                  </a:cubicBezTo>
                  <a:cubicBezTo>
                    <a:pt x="f1243" y="f2507"/>
                    <a:pt x="f1242" y="f2472"/>
                    <a:pt x="f1241" y="f2472"/>
                  </a:cubicBezTo>
                  <a:cubicBezTo>
                    <a:pt x="f1244" y="f2472"/>
                    <a:pt x="f1245" y="f2507"/>
                    <a:pt x="f1245" y="f2469"/>
                  </a:cubicBezTo>
                  <a:cubicBezTo>
                    <a:pt x="f1245" y="f2506"/>
                    <a:pt x="f1244" y="f2505"/>
                    <a:pt x="f1241" y="f2505"/>
                  </a:cubicBezTo>
                  <a:close/>
                  <a:moveTo>
                    <a:pt x="f878" y="f2505"/>
                  </a:moveTo>
                  <a:cubicBezTo>
                    <a:pt x="f879" y="f2505"/>
                    <a:pt x="f880" y="f2506"/>
                    <a:pt x="f880" y="f2469"/>
                  </a:cubicBezTo>
                  <a:cubicBezTo>
                    <a:pt x="f880" y="f2507"/>
                    <a:pt x="f879" y="f2472"/>
                    <a:pt x="f878" y="f2472"/>
                  </a:cubicBezTo>
                  <a:cubicBezTo>
                    <a:pt x="f881" y="f2472"/>
                    <a:pt x="f626" y="f2507"/>
                    <a:pt x="f626" y="f2469"/>
                  </a:cubicBezTo>
                  <a:cubicBezTo>
                    <a:pt x="f626" y="f2506"/>
                    <a:pt x="f881" y="f2505"/>
                    <a:pt x="f878" y="f2505"/>
                  </a:cubicBezTo>
                  <a:close/>
                  <a:moveTo>
                    <a:pt x="f1011" y="f2505"/>
                  </a:moveTo>
                  <a:cubicBezTo>
                    <a:pt x="f2508" y="f2505"/>
                    <a:pt x="f1007" y="f2506"/>
                    <a:pt x="f1007" y="f2469"/>
                  </a:cubicBezTo>
                  <a:cubicBezTo>
                    <a:pt x="f1007" y="f2507"/>
                    <a:pt x="f2508" y="f2472"/>
                    <a:pt x="f1011" y="f2472"/>
                  </a:cubicBezTo>
                  <a:cubicBezTo>
                    <a:pt x="f2509" y="f2472"/>
                    <a:pt x="f1390" y="f2507"/>
                    <a:pt x="f1390" y="f2469"/>
                  </a:cubicBezTo>
                  <a:cubicBezTo>
                    <a:pt x="f1390" y="f2506"/>
                    <a:pt x="f2509" y="f2505"/>
                    <a:pt x="f1011" y="f2505"/>
                  </a:cubicBezTo>
                  <a:close/>
                  <a:moveTo>
                    <a:pt x="f1480" y="f2510"/>
                  </a:moveTo>
                  <a:cubicBezTo>
                    <a:pt x="f1482" y="f2510"/>
                    <a:pt x="f1483" y="f2511"/>
                    <a:pt x="f1483" y="f2497"/>
                  </a:cubicBezTo>
                  <a:cubicBezTo>
                    <a:pt x="f1483" y="f2512"/>
                    <a:pt x="f1482" y="f2457"/>
                    <a:pt x="f1480" y="f2457"/>
                  </a:cubicBezTo>
                  <a:cubicBezTo>
                    <a:pt x="f1486" y="f2457"/>
                    <a:pt x="f1487" y="f2512"/>
                    <a:pt x="f1487" y="f2497"/>
                  </a:cubicBezTo>
                  <a:cubicBezTo>
                    <a:pt x="f1487" y="f2511"/>
                    <a:pt x="f1486" y="f2510"/>
                    <a:pt x="f1480" y="f2510"/>
                  </a:cubicBezTo>
                  <a:close/>
                  <a:moveTo>
                    <a:pt x="f2513" y="f2510"/>
                  </a:moveTo>
                  <a:cubicBezTo>
                    <a:pt x="f2514" y="f2510"/>
                    <a:pt x="f2315" y="f2511"/>
                    <a:pt x="f2315" y="f2497"/>
                  </a:cubicBezTo>
                  <a:cubicBezTo>
                    <a:pt x="f2315" y="f2512"/>
                    <a:pt x="f2514" y="f2457"/>
                    <a:pt x="f2513" y="f2457"/>
                  </a:cubicBezTo>
                  <a:cubicBezTo>
                    <a:pt x="f2515" y="f2457"/>
                    <a:pt x="f2516" y="f2512"/>
                    <a:pt x="f2516" y="f2497"/>
                  </a:cubicBezTo>
                  <a:cubicBezTo>
                    <a:pt x="f2516" y="f2511"/>
                    <a:pt x="f2515" y="f2510"/>
                    <a:pt x="f2513" y="f2510"/>
                  </a:cubicBezTo>
                  <a:close/>
                  <a:moveTo>
                    <a:pt x="f2517" y="f2510"/>
                  </a:moveTo>
                  <a:cubicBezTo>
                    <a:pt x="f2518" y="f2510"/>
                    <a:pt x="f396" y="f2511"/>
                    <a:pt x="f396" y="f2497"/>
                  </a:cubicBezTo>
                  <a:cubicBezTo>
                    <a:pt x="f396" y="f2512"/>
                    <a:pt x="f2518" y="f2457"/>
                    <a:pt x="f2517" y="f2457"/>
                  </a:cubicBezTo>
                  <a:cubicBezTo>
                    <a:pt x="f2519" y="f2457"/>
                    <a:pt x="f2520" y="f2512"/>
                    <a:pt x="f2520" y="f2497"/>
                  </a:cubicBezTo>
                  <a:cubicBezTo>
                    <a:pt x="f2520" y="f2511"/>
                    <a:pt x="f2519" y="f2510"/>
                    <a:pt x="f2517" y="f2510"/>
                  </a:cubicBezTo>
                  <a:close/>
                  <a:moveTo>
                    <a:pt x="f2521" y="f2510"/>
                  </a:moveTo>
                  <a:cubicBezTo>
                    <a:pt x="f2522" y="f2510"/>
                    <a:pt x="f1200" y="f2511"/>
                    <a:pt x="f1200" y="f2497"/>
                  </a:cubicBezTo>
                  <a:cubicBezTo>
                    <a:pt x="f1200" y="f2512"/>
                    <a:pt x="f2522" y="f2457"/>
                    <a:pt x="f2521" y="f2457"/>
                  </a:cubicBezTo>
                  <a:cubicBezTo>
                    <a:pt x="f2523" y="f2457"/>
                    <a:pt x="f1053" y="f2512"/>
                    <a:pt x="f1053" y="f2497"/>
                  </a:cubicBezTo>
                  <a:cubicBezTo>
                    <a:pt x="f1053" y="f2511"/>
                    <a:pt x="f2523" y="f2510"/>
                    <a:pt x="f2521" y="f2510"/>
                  </a:cubicBezTo>
                  <a:close/>
                  <a:moveTo>
                    <a:pt x="f2524" y="f2510"/>
                  </a:moveTo>
                  <a:cubicBezTo>
                    <a:pt x="f2525" y="f2510"/>
                    <a:pt x="f2526" y="f2511"/>
                    <a:pt x="f2526" y="f2497"/>
                  </a:cubicBezTo>
                  <a:cubicBezTo>
                    <a:pt x="f2526" y="f2512"/>
                    <a:pt x="f2525" y="f2457"/>
                    <a:pt x="f2524" y="f2457"/>
                  </a:cubicBezTo>
                  <a:cubicBezTo>
                    <a:pt x="f2527" y="f2457"/>
                    <a:pt x="f1121" y="f2512"/>
                    <a:pt x="f1121" y="f2497"/>
                  </a:cubicBezTo>
                  <a:cubicBezTo>
                    <a:pt x="f1121" y="f2511"/>
                    <a:pt x="f2527" y="f2510"/>
                    <a:pt x="f2524" y="f2510"/>
                  </a:cubicBezTo>
                  <a:close/>
                  <a:moveTo>
                    <a:pt x="f2528" y="f2529"/>
                  </a:moveTo>
                  <a:cubicBezTo>
                    <a:pt x="f2530" y="f2529"/>
                    <a:pt x="f2531" y="f2532"/>
                    <a:pt x="f2531" y="f2533"/>
                  </a:cubicBezTo>
                  <a:cubicBezTo>
                    <a:pt x="f2531" y="f2534"/>
                    <a:pt x="f2530" y="f2469"/>
                    <a:pt x="f2528" y="f2469"/>
                  </a:cubicBezTo>
                  <a:cubicBezTo>
                    <a:pt x="f2535" y="f2469"/>
                    <a:pt x="f2140" y="f2534"/>
                    <a:pt x="f2140" y="f2533"/>
                  </a:cubicBezTo>
                  <a:cubicBezTo>
                    <a:pt x="f2140" y="f2532"/>
                    <a:pt x="f2535" y="f2529"/>
                    <a:pt x="f2528" y="f2529"/>
                  </a:cubicBezTo>
                  <a:close/>
                  <a:moveTo>
                    <a:pt x="f2536" y="f2529"/>
                  </a:moveTo>
                  <a:cubicBezTo>
                    <a:pt x="f2537" y="f2529"/>
                    <a:pt x="f2538" y="f2532"/>
                    <a:pt x="f2538" y="f2533"/>
                  </a:cubicBezTo>
                  <a:cubicBezTo>
                    <a:pt x="f2538" y="f2534"/>
                    <a:pt x="f2537" y="f2469"/>
                    <a:pt x="f2536" y="f2469"/>
                  </a:cubicBezTo>
                  <a:cubicBezTo>
                    <a:pt x="f2539" y="f2469"/>
                    <a:pt x="f2540" y="f2534"/>
                    <a:pt x="f2540" y="f2533"/>
                  </a:cubicBezTo>
                  <a:cubicBezTo>
                    <a:pt x="f2540" y="f2532"/>
                    <a:pt x="f2539" y="f2529"/>
                    <a:pt x="f2536" y="f2529"/>
                  </a:cubicBezTo>
                  <a:close/>
                  <a:moveTo>
                    <a:pt x="f675" y="f2529"/>
                  </a:moveTo>
                  <a:cubicBezTo>
                    <a:pt x="f676" y="f2529"/>
                    <a:pt x="f677" y="f2532"/>
                    <a:pt x="f677" y="f2533"/>
                  </a:cubicBezTo>
                  <a:cubicBezTo>
                    <a:pt x="f677" y="f2534"/>
                    <a:pt x="f676" y="f2469"/>
                    <a:pt x="f675" y="f2469"/>
                  </a:cubicBezTo>
                  <a:cubicBezTo>
                    <a:pt x="f678" y="f2469"/>
                    <a:pt x="f679" y="f2534"/>
                    <a:pt x="f679" y="f2533"/>
                  </a:cubicBezTo>
                  <a:cubicBezTo>
                    <a:pt x="f679" y="f2532"/>
                    <a:pt x="f678" y="f2529"/>
                    <a:pt x="f675" y="f2529"/>
                  </a:cubicBezTo>
                  <a:close/>
                  <a:moveTo>
                    <a:pt x="f2541" y="f2529"/>
                  </a:moveTo>
                  <a:cubicBezTo>
                    <a:pt x="f2542" y="f2529"/>
                    <a:pt x="f1555" y="f2532"/>
                    <a:pt x="f1555" y="f2533"/>
                  </a:cubicBezTo>
                  <a:cubicBezTo>
                    <a:pt x="f1555" y="f2534"/>
                    <a:pt x="f2542" y="f2469"/>
                    <a:pt x="f2541" y="f2469"/>
                  </a:cubicBezTo>
                  <a:cubicBezTo>
                    <a:pt x="f2543" y="f2469"/>
                    <a:pt x="f2036" y="f2534"/>
                    <a:pt x="f2036" y="f2533"/>
                  </a:cubicBezTo>
                  <a:cubicBezTo>
                    <a:pt x="f2036" y="f2532"/>
                    <a:pt x="f2543" y="f2529"/>
                    <a:pt x="f2541" y="f2529"/>
                  </a:cubicBezTo>
                  <a:close/>
                  <a:moveTo>
                    <a:pt x="f2544" y="f2545"/>
                  </a:moveTo>
                  <a:cubicBezTo>
                    <a:pt x="f2546" y="f2545"/>
                    <a:pt x="f980" y="f2547"/>
                    <a:pt x="f980" y="f2548"/>
                  </a:cubicBezTo>
                  <a:cubicBezTo>
                    <a:pt x="f980" y="f2549"/>
                    <a:pt x="f2546" y="f2485"/>
                    <a:pt x="f2544" y="f2485"/>
                  </a:cubicBezTo>
                  <a:cubicBezTo>
                    <a:pt x="f2550" y="f2485"/>
                    <a:pt x="f2551" y="f2549"/>
                    <a:pt x="f2551" y="f2548"/>
                  </a:cubicBezTo>
                  <a:cubicBezTo>
                    <a:pt x="f2551" y="f2547"/>
                    <a:pt x="f2550" y="f2545"/>
                    <a:pt x="f2544" y="f2545"/>
                  </a:cubicBezTo>
                  <a:close/>
                  <a:moveTo>
                    <a:pt x="f238" y="f2545"/>
                  </a:moveTo>
                  <a:cubicBezTo>
                    <a:pt x="f239" y="f2545"/>
                    <a:pt x="f240" y="f2547"/>
                    <a:pt x="f240" y="f2548"/>
                  </a:cubicBezTo>
                  <a:cubicBezTo>
                    <a:pt x="f240" y="f2549"/>
                    <a:pt x="f239" y="f2485"/>
                    <a:pt x="f238" y="f2485"/>
                  </a:cubicBezTo>
                  <a:cubicBezTo>
                    <a:pt x="f241" y="f2485"/>
                    <a:pt x="f242" y="f2549"/>
                    <a:pt x="f242" y="f2548"/>
                  </a:cubicBezTo>
                  <a:cubicBezTo>
                    <a:pt x="f242" y="f2547"/>
                    <a:pt x="f241" y="f2545"/>
                    <a:pt x="f238" y="f2545"/>
                  </a:cubicBezTo>
                  <a:close/>
                  <a:moveTo>
                    <a:pt x="f2045" y="f2545"/>
                  </a:moveTo>
                  <a:cubicBezTo>
                    <a:pt x="f2046" y="f2545"/>
                    <a:pt x="f1215" y="f2547"/>
                    <a:pt x="f1215" y="f2548"/>
                  </a:cubicBezTo>
                  <a:cubicBezTo>
                    <a:pt x="f1215" y="f2549"/>
                    <a:pt x="f2046" y="f2485"/>
                    <a:pt x="f2045" y="f2485"/>
                  </a:cubicBezTo>
                  <a:cubicBezTo>
                    <a:pt x="f2047" y="f2485"/>
                    <a:pt x="f947" y="f2549"/>
                    <a:pt x="f947" y="f2548"/>
                  </a:cubicBezTo>
                  <a:cubicBezTo>
                    <a:pt x="f947" y="f2547"/>
                    <a:pt x="f2047" y="f2545"/>
                    <a:pt x="f2045" y="f2545"/>
                  </a:cubicBezTo>
                  <a:close/>
                  <a:moveTo>
                    <a:pt x="f2552" y="f2545"/>
                  </a:moveTo>
                  <a:cubicBezTo>
                    <a:pt x="f2553" y="f2545"/>
                    <a:pt x="f2554" y="f2547"/>
                    <a:pt x="f2554" y="f2548"/>
                  </a:cubicBezTo>
                  <a:cubicBezTo>
                    <a:pt x="f2554" y="f2549"/>
                    <a:pt x="f2553" y="f2485"/>
                    <a:pt x="f2552" y="f2485"/>
                  </a:cubicBezTo>
                  <a:cubicBezTo>
                    <a:pt x="f2555" y="f2485"/>
                    <a:pt x="f1747" y="f2549"/>
                    <a:pt x="f1747" y="f2548"/>
                  </a:cubicBezTo>
                  <a:cubicBezTo>
                    <a:pt x="f1747" y="f2547"/>
                    <a:pt x="f2555" y="f2545"/>
                    <a:pt x="f2552" y="f2545"/>
                  </a:cubicBezTo>
                  <a:close/>
                  <a:moveTo>
                    <a:pt x="f1661" y="f2545"/>
                  </a:moveTo>
                  <a:cubicBezTo>
                    <a:pt x="f2556" y="f2545"/>
                    <a:pt x="f2557" y="f2547"/>
                    <a:pt x="f2557" y="f2548"/>
                  </a:cubicBezTo>
                  <a:cubicBezTo>
                    <a:pt x="f2557" y="f2549"/>
                    <a:pt x="f2556" y="f2485"/>
                    <a:pt x="f1661" y="f2485"/>
                  </a:cubicBezTo>
                  <a:cubicBezTo>
                    <a:pt x="f2558" y="f2485"/>
                    <a:pt x="f2559" y="f2549"/>
                    <a:pt x="f2559" y="f2548"/>
                  </a:cubicBezTo>
                  <a:cubicBezTo>
                    <a:pt x="f2559" y="f2547"/>
                    <a:pt x="f2558" y="f2545"/>
                    <a:pt x="f1661" y="f2545"/>
                  </a:cubicBezTo>
                  <a:close/>
                  <a:moveTo>
                    <a:pt x="f2560" y="f2561"/>
                  </a:moveTo>
                  <a:cubicBezTo>
                    <a:pt x="f2562" y="f2561"/>
                    <a:pt x="f2563" y="f2564"/>
                    <a:pt x="f2563" y="f2510"/>
                  </a:cubicBezTo>
                  <a:cubicBezTo>
                    <a:pt x="f2563" y="f2565"/>
                    <a:pt x="f2562" y="f2497"/>
                    <a:pt x="f2560" y="f2497"/>
                  </a:cubicBezTo>
                  <a:cubicBezTo>
                    <a:pt x="f2566" y="f2497"/>
                    <a:pt x="f2567" y="f2565"/>
                    <a:pt x="f2567" y="f2510"/>
                  </a:cubicBezTo>
                  <a:cubicBezTo>
                    <a:pt x="f2567" y="f2564"/>
                    <a:pt x="f2566" y="f2561"/>
                    <a:pt x="f2560" y="f2561"/>
                  </a:cubicBezTo>
                  <a:close/>
                  <a:moveTo>
                    <a:pt x="f732" y="f2561"/>
                  </a:moveTo>
                  <a:cubicBezTo>
                    <a:pt x="f2568" y="f2561"/>
                    <a:pt x="f2569" y="f2564"/>
                    <a:pt x="f2569" y="f2510"/>
                  </a:cubicBezTo>
                  <a:cubicBezTo>
                    <a:pt x="f2569" y="f2565"/>
                    <a:pt x="f2568" y="f2497"/>
                    <a:pt x="f732" y="f2497"/>
                  </a:cubicBezTo>
                  <a:cubicBezTo>
                    <a:pt x="f2570" y="f2497"/>
                    <a:pt x="f2571" y="f2565"/>
                    <a:pt x="f2571" y="f2510"/>
                  </a:cubicBezTo>
                  <a:cubicBezTo>
                    <a:pt x="f2571" y="f2564"/>
                    <a:pt x="f2570" y="f2561"/>
                    <a:pt x="f732" y="f2561"/>
                  </a:cubicBezTo>
                  <a:close/>
                  <a:moveTo>
                    <a:pt x="f1980" y="f2561"/>
                  </a:moveTo>
                  <a:cubicBezTo>
                    <a:pt x="f2572" y="f2561"/>
                    <a:pt x="f2573" y="f2564"/>
                    <a:pt x="f2573" y="f2510"/>
                  </a:cubicBezTo>
                  <a:cubicBezTo>
                    <a:pt x="f2573" y="f2565"/>
                    <a:pt x="f2572" y="f2497"/>
                    <a:pt x="f1980" y="f2497"/>
                  </a:cubicBezTo>
                  <a:cubicBezTo>
                    <a:pt x="f2574" y="f2497"/>
                    <a:pt x="f1978" y="f2565"/>
                    <a:pt x="f1978" y="f2510"/>
                  </a:cubicBezTo>
                  <a:cubicBezTo>
                    <a:pt x="f1978" y="f2564"/>
                    <a:pt x="f2574" y="f2561"/>
                    <a:pt x="f1980" y="f2561"/>
                  </a:cubicBezTo>
                  <a:close/>
                  <a:moveTo>
                    <a:pt x="f916" y="f2561"/>
                  </a:moveTo>
                  <a:cubicBezTo>
                    <a:pt x="f917" y="f2561"/>
                    <a:pt x="f918" y="f2564"/>
                    <a:pt x="f918" y="f2510"/>
                  </a:cubicBezTo>
                  <a:cubicBezTo>
                    <a:pt x="f918" y="f2565"/>
                    <a:pt x="f917" y="f2497"/>
                    <a:pt x="f916" y="f2497"/>
                  </a:cubicBezTo>
                  <a:cubicBezTo>
                    <a:pt x="f919" y="f2497"/>
                    <a:pt x="f358" y="f2565"/>
                    <a:pt x="f358" y="f2510"/>
                  </a:cubicBezTo>
                  <a:cubicBezTo>
                    <a:pt x="f358" y="f2564"/>
                    <a:pt x="f919" y="f2561"/>
                    <a:pt x="f916" y="f2561"/>
                  </a:cubicBezTo>
                  <a:close/>
                  <a:moveTo>
                    <a:pt x="f2575" y="f2561"/>
                  </a:moveTo>
                  <a:cubicBezTo>
                    <a:pt x="f2576" y="f2561"/>
                    <a:pt x="f920" y="f2564"/>
                    <a:pt x="f920" y="f2510"/>
                  </a:cubicBezTo>
                  <a:cubicBezTo>
                    <a:pt x="f920" y="f2565"/>
                    <a:pt x="f2576" y="f2497"/>
                    <a:pt x="f2575" y="f2497"/>
                  </a:cubicBezTo>
                  <a:cubicBezTo>
                    <a:pt x="f2577" y="f2497"/>
                    <a:pt x="f2578" y="f2565"/>
                    <a:pt x="f2578" y="f2510"/>
                  </a:cubicBezTo>
                  <a:cubicBezTo>
                    <a:pt x="f2578" y="f2564"/>
                    <a:pt x="f2577" y="f2561"/>
                    <a:pt x="f2575" y="f2561"/>
                  </a:cubicBezTo>
                  <a:close/>
                  <a:moveTo>
                    <a:pt x="f2053" y="f2579"/>
                  </a:moveTo>
                  <a:cubicBezTo>
                    <a:pt x="f2055" y="f2579"/>
                    <a:pt x="f2056" y="f2580"/>
                    <a:pt x="f2056" y="f2529"/>
                  </a:cubicBezTo>
                  <a:cubicBezTo>
                    <a:pt x="f2056" y="f2581"/>
                    <a:pt x="f2055" y="f2505"/>
                    <a:pt x="f2053" y="f2505"/>
                  </a:cubicBezTo>
                  <a:cubicBezTo>
                    <a:pt x="f2060" y="f2505"/>
                    <a:pt x="f2061" y="f2581"/>
                    <a:pt x="f2061" y="f2529"/>
                  </a:cubicBezTo>
                  <a:cubicBezTo>
                    <a:pt x="f2061" y="f2580"/>
                    <a:pt x="f2060" y="f2579"/>
                    <a:pt x="f2053" y="f2579"/>
                  </a:cubicBezTo>
                  <a:close/>
                  <a:moveTo>
                    <a:pt x="f605" y="f2579"/>
                  </a:moveTo>
                  <a:cubicBezTo>
                    <a:pt x="f2582" y="f2579"/>
                    <a:pt x="f2583" y="f2580"/>
                    <a:pt x="f2583" y="f2529"/>
                  </a:cubicBezTo>
                  <a:cubicBezTo>
                    <a:pt x="f2583" y="f2581"/>
                    <a:pt x="f2582" y="f2505"/>
                    <a:pt x="f605" y="f2505"/>
                  </a:cubicBezTo>
                  <a:cubicBezTo>
                    <a:pt x="f2584" y="f2505"/>
                    <a:pt x="f2585" y="f2581"/>
                    <a:pt x="f2585" y="f2529"/>
                  </a:cubicBezTo>
                  <a:cubicBezTo>
                    <a:pt x="f2585" y="f2580"/>
                    <a:pt x="f2584" y="f2579"/>
                    <a:pt x="f605" y="f2579"/>
                  </a:cubicBezTo>
                  <a:close/>
                  <a:moveTo>
                    <a:pt x="f17" y="f2586"/>
                  </a:moveTo>
                  <a:cubicBezTo>
                    <a:pt x="f19" y="f2586"/>
                    <a:pt x="f20" y="f2587"/>
                    <a:pt x="f20" y="f2561"/>
                  </a:cubicBezTo>
                  <a:cubicBezTo>
                    <a:pt x="f20" y="f2588"/>
                    <a:pt x="f19" y="f2589"/>
                    <a:pt x="f17" y="f2589"/>
                  </a:cubicBezTo>
                  <a:cubicBezTo>
                    <a:pt x="f25" y="f2589"/>
                    <a:pt x="f26" y="f2588"/>
                    <a:pt x="f26" y="f2561"/>
                  </a:cubicBezTo>
                  <a:cubicBezTo>
                    <a:pt x="f26" y="f2587"/>
                    <a:pt x="f25" y="f2586"/>
                    <a:pt x="f17" y="f2586"/>
                  </a:cubicBezTo>
                  <a:close/>
                  <a:moveTo>
                    <a:pt x="f177" y="f2586"/>
                  </a:moveTo>
                  <a:cubicBezTo>
                    <a:pt x="f179" y="f2586"/>
                    <a:pt x="f180" y="f2587"/>
                    <a:pt x="f180" y="f2561"/>
                  </a:cubicBezTo>
                  <a:cubicBezTo>
                    <a:pt x="f180" y="f2588"/>
                    <a:pt x="f179" y="f2589"/>
                    <a:pt x="f177" y="f2589"/>
                  </a:cubicBezTo>
                  <a:cubicBezTo>
                    <a:pt x="f184" y="f2589"/>
                    <a:pt x="f185" y="f2588"/>
                    <a:pt x="f185" y="f2561"/>
                  </a:cubicBezTo>
                  <a:cubicBezTo>
                    <a:pt x="f185" y="f2587"/>
                    <a:pt x="f184" y="f2586"/>
                    <a:pt x="f177" y="f2586"/>
                  </a:cubicBezTo>
                  <a:close/>
                  <a:moveTo>
                    <a:pt x="f2590" y="f2591"/>
                  </a:moveTo>
                  <a:cubicBezTo>
                    <a:pt x="f2592" y="f2591"/>
                    <a:pt x="f2593" y="f2594"/>
                    <a:pt x="f2593" y="f2595"/>
                  </a:cubicBezTo>
                  <a:cubicBezTo>
                    <a:pt x="f2593" y="f2596"/>
                    <a:pt x="f2592" y="f2545"/>
                    <a:pt x="f2590" y="f2545"/>
                  </a:cubicBezTo>
                  <a:cubicBezTo>
                    <a:pt x="f2597" y="f2545"/>
                    <a:pt x="f2190" y="f2596"/>
                    <a:pt x="f2190" y="f2595"/>
                  </a:cubicBezTo>
                  <a:cubicBezTo>
                    <a:pt x="f2190" y="f2594"/>
                    <a:pt x="f2597" y="f2591"/>
                    <a:pt x="f2590" y="f2591"/>
                  </a:cubicBezTo>
                  <a:close/>
                  <a:moveTo>
                    <a:pt x="f801" y="f2591"/>
                  </a:moveTo>
                  <a:cubicBezTo>
                    <a:pt x="f802" y="f2591"/>
                    <a:pt x="f803" y="f2594"/>
                    <a:pt x="f803" y="f2595"/>
                  </a:cubicBezTo>
                  <a:cubicBezTo>
                    <a:pt x="f803" y="f2596"/>
                    <a:pt x="f802" y="f2545"/>
                    <a:pt x="f801" y="f2545"/>
                  </a:cubicBezTo>
                  <a:cubicBezTo>
                    <a:pt x="f804" y="f2545"/>
                    <a:pt x="f154" y="f2596"/>
                    <a:pt x="f154" y="f2595"/>
                  </a:cubicBezTo>
                  <a:cubicBezTo>
                    <a:pt x="f154" y="f2594"/>
                    <a:pt x="f804" y="f2591"/>
                    <a:pt x="f801" y="f2591"/>
                  </a:cubicBezTo>
                  <a:close/>
                  <a:moveTo>
                    <a:pt x="f1522" y="f2598"/>
                  </a:moveTo>
                  <a:cubicBezTo>
                    <a:pt x="f2599" y="f2598"/>
                    <a:pt x="f2600" y="f2601"/>
                    <a:pt x="f2600" y="f2602"/>
                  </a:cubicBezTo>
                  <a:cubicBezTo>
                    <a:pt x="f2600" y="f2603"/>
                    <a:pt x="f2599" y="f2561"/>
                    <a:pt x="f1522" y="f2561"/>
                  </a:cubicBezTo>
                  <a:cubicBezTo>
                    <a:pt x="f2604" y="f2561"/>
                    <a:pt x="f1519" y="f2603"/>
                    <a:pt x="f1519" y="f2602"/>
                  </a:cubicBezTo>
                  <a:cubicBezTo>
                    <a:pt x="f1519" y="f2601"/>
                    <a:pt x="f2604" y="f2598"/>
                    <a:pt x="f1522" y="f2598"/>
                  </a:cubicBezTo>
                  <a:close/>
                  <a:moveTo>
                    <a:pt x="f2605" y="f2598"/>
                  </a:moveTo>
                  <a:cubicBezTo>
                    <a:pt x="f2606" y="f2598"/>
                    <a:pt x="f2607" y="f2601"/>
                    <a:pt x="f2607" y="f2602"/>
                  </a:cubicBezTo>
                  <a:cubicBezTo>
                    <a:pt x="f2607" y="f2603"/>
                    <a:pt x="f2606" y="f2561"/>
                    <a:pt x="f2605" y="f2561"/>
                  </a:cubicBezTo>
                  <a:cubicBezTo>
                    <a:pt x="f2608" y="f2561"/>
                    <a:pt x="f2609" y="f2603"/>
                    <a:pt x="f2609" y="f2602"/>
                  </a:cubicBezTo>
                  <a:cubicBezTo>
                    <a:pt x="f2609" y="f2601"/>
                    <a:pt x="f2608" y="f2598"/>
                    <a:pt x="f2605" y="f2598"/>
                  </a:cubicBezTo>
                  <a:close/>
                  <a:moveTo>
                    <a:pt x="f1240" y="f2598"/>
                  </a:moveTo>
                  <a:cubicBezTo>
                    <a:pt x="f2610" y="f2598"/>
                    <a:pt x="f2611" y="f2601"/>
                    <a:pt x="f2611" y="f2602"/>
                  </a:cubicBezTo>
                  <a:cubicBezTo>
                    <a:pt x="f2611" y="f2603"/>
                    <a:pt x="f2610" y="f2561"/>
                    <a:pt x="f1240" y="f2561"/>
                  </a:cubicBezTo>
                  <a:cubicBezTo>
                    <a:pt x="f2612" y="f2561"/>
                    <a:pt x="f2613" y="f2603"/>
                    <a:pt x="f2613" y="f2602"/>
                  </a:cubicBezTo>
                  <a:cubicBezTo>
                    <a:pt x="f2613" y="f2601"/>
                    <a:pt x="f2612" y="f2598"/>
                    <a:pt x="f1240" y="f2598"/>
                  </a:cubicBezTo>
                  <a:close/>
                  <a:moveTo>
                    <a:pt x="f2614" y="f2598"/>
                  </a:moveTo>
                  <a:cubicBezTo>
                    <a:pt x="f2615" y="f2598"/>
                    <a:pt x="f1574" y="f2601"/>
                    <a:pt x="f1574" y="f2602"/>
                  </a:cubicBezTo>
                  <a:cubicBezTo>
                    <a:pt x="f1574" y="f2603"/>
                    <a:pt x="f2615" y="f2561"/>
                    <a:pt x="f2614" y="f2561"/>
                  </a:cubicBezTo>
                  <a:cubicBezTo>
                    <a:pt x="f2616" y="f2561"/>
                    <a:pt x="f2617" y="f2603"/>
                    <a:pt x="f2617" y="f2602"/>
                  </a:cubicBezTo>
                  <a:cubicBezTo>
                    <a:pt x="f2617" y="f2601"/>
                    <a:pt x="f2616" y="f2598"/>
                    <a:pt x="f2614" y="f2598"/>
                  </a:cubicBezTo>
                  <a:close/>
                  <a:moveTo>
                    <a:pt x="f2019" y="f2618"/>
                  </a:moveTo>
                  <a:cubicBezTo>
                    <a:pt x="f2021" y="f2618"/>
                    <a:pt x="f2022" y="f2619"/>
                    <a:pt x="f2022" y="f2620"/>
                  </a:cubicBezTo>
                  <a:cubicBezTo>
                    <a:pt x="f2022" y="f2621"/>
                    <a:pt x="f2021" y="f2579"/>
                    <a:pt x="f2019" y="f2579"/>
                  </a:cubicBezTo>
                  <a:cubicBezTo>
                    <a:pt x="f2026" y="f2579"/>
                    <a:pt x="f2027" y="f2621"/>
                    <a:pt x="f2027" y="f2620"/>
                  </a:cubicBezTo>
                  <a:cubicBezTo>
                    <a:pt x="f2027" y="f2619"/>
                    <a:pt x="f2026" y="f2618"/>
                    <a:pt x="f2019" y="f2618"/>
                  </a:cubicBezTo>
                  <a:close/>
                  <a:moveTo>
                    <a:pt x="f946" y="f2618"/>
                  </a:moveTo>
                  <a:cubicBezTo>
                    <a:pt x="f2622" y="f2618"/>
                    <a:pt x="f2623" y="f2619"/>
                    <a:pt x="f2623" y="f2620"/>
                  </a:cubicBezTo>
                  <a:cubicBezTo>
                    <a:pt x="f2623" y="f2621"/>
                    <a:pt x="f2622" y="f2579"/>
                    <a:pt x="f946" y="f2579"/>
                  </a:cubicBezTo>
                  <a:cubicBezTo>
                    <a:pt x="f2624" y="f2579"/>
                    <a:pt x="f2625" y="f2621"/>
                    <a:pt x="f2625" y="f2620"/>
                  </a:cubicBezTo>
                  <a:cubicBezTo>
                    <a:pt x="f2625" y="f2619"/>
                    <a:pt x="f2624" y="f2618"/>
                    <a:pt x="f946" y="f2618"/>
                  </a:cubicBezTo>
                  <a:close/>
                  <a:moveTo>
                    <a:pt x="f2626" y="f2618"/>
                  </a:moveTo>
                  <a:cubicBezTo>
                    <a:pt x="f2627" y="f2618"/>
                    <a:pt x="f925" y="f2619"/>
                    <a:pt x="f925" y="f2620"/>
                  </a:cubicBezTo>
                  <a:cubicBezTo>
                    <a:pt x="f925" y="f2621"/>
                    <a:pt x="f2627" y="f2579"/>
                    <a:pt x="f2626" y="f2579"/>
                  </a:cubicBezTo>
                  <a:cubicBezTo>
                    <a:pt x="f2628" y="f2579"/>
                    <a:pt x="f2629" y="f2621"/>
                    <a:pt x="f2629" y="f2620"/>
                  </a:cubicBezTo>
                  <a:cubicBezTo>
                    <a:pt x="f2629" y="f2619"/>
                    <a:pt x="f2628" y="f2618"/>
                    <a:pt x="f2626" y="f2618"/>
                  </a:cubicBezTo>
                  <a:close/>
                  <a:moveTo>
                    <a:pt x="f1253" y="f2618"/>
                  </a:moveTo>
                  <a:cubicBezTo>
                    <a:pt x="f2630" y="f2618"/>
                    <a:pt x="f2631" y="f2619"/>
                    <a:pt x="f2631" y="f2620"/>
                  </a:cubicBezTo>
                  <a:cubicBezTo>
                    <a:pt x="f2631" y="f2621"/>
                    <a:pt x="f2630" y="f2579"/>
                    <a:pt x="f1253" y="f2579"/>
                  </a:cubicBezTo>
                  <a:cubicBezTo>
                    <a:pt x="f2632" y="f2579"/>
                    <a:pt x="f1250" y="f2621"/>
                    <a:pt x="f1250" y="f2620"/>
                  </a:cubicBezTo>
                  <a:cubicBezTo>
                    <a:pt x="f1250" y="f2619"/>
                    <a:pt x="f2632" y="f2618"/>
                    <a:pt x="f1253" y="f2618"/>
                  </a:cubicBezTo>
                  <a:close/>
                  <a:moveTo>
                    <a:pt x="f1477" y="f2618"/>
                  </a:moveTo>
                  <a:cubicBezTo>
                    <a:pt x="f2633" y="f2618"/>
                    <a:pt x="f2634" y="f2619"/>
                    <a:pt x="f2634" y="f2620"/>
                  </a:cubicBezTo>
                  <a:cubicBezTo>
                    <a:pt x="f2634" y="f2621"/>
                    <a:pt x="f2633" y="f2579"/>
                    <a:pt x="f1477" y="f2579"/>
                  </a:cubicBezTo>
                  <a:cubicBezTo>
                    <a:pt x="f2635" y="f2579"/>
                    <a:pt x="f1475" y="f2621"/>
                    <a:pt x="f1475" y="f2620"/>
                  </a:cubicBezTo>
                  <a:cubicBezTo>
                    <a:pt x="f1475" y="f2619"/>
                    <a:pt x="f2635" y="f2618"/>
                    <a:pt x="f1477" y="f2618"/>
                  </a:cubicBezTo>
                  <a:close/>
                  <a:moveTo>
                    <a:pt x="f2636" y="f2618"/>
                  </a:moveTo>
                  <a:cubicBezTo>
                    <a:pt x="f2637" y="f2618"/>
                    <a:pt x="f2638" y="f2619"/>
                    <a:pt x="f2638" y="f2620"/>
                  </a:cubicBezTo>
                  <a:cubicBezTo>
                    <a:pt x="f2638" y="f2621"/>
                    <a:pt x="f2637" y="f2579"/>
                    <a:pt x="f2636" y="f2579"/>
                  </a:cubicBezTo>
                  <a:cubicBezTo>
                    <a:pt x="f2639" y="f2579"/>
                    <a:pt x="f2640" y="f2621"/>
                    <a:pt x="f2640" y="f2620"/>
                  </a:cubicBezTo>
                  <a:cubicBezTo>
                    <a:pt x="f2640" y="f2619"/>
                    <a:pt x="f2639" y="f2618"/>
                    <a:pt x="f2636" y="f2618"/>
                  </a:cubicBezTo>
                  <a:close/>
                  <a:moveTo>
                    <a:pt x="f2641" y="f2642"/>
                  </a:moveTo>
                  <a:cubicBezTo>
                    <a:pt x="f2643" y="f2642"/>
                    <a:pt x="f2644" y="f2645"/>
                    <a:pt x="f2644" y="f2591"/>
                  </a:cubicBezTo>
                  <a:cubicBezTo>
                    <a:pt x="f2644" y="f2646"/>
                    <a:pt x="f2643" y="f2647"/>
                    <a:pt x="f2641" y="f2647"/>
                  </a:cubicBezTo>
                  <a:cubicBezTo>
                    <a:pt x="f2648" y="f2647"/>
                    <a:pt x="f668" y="f2646"/>
                    <a:pt x="f668" y="f2591"/>
                  </a:cubicBezTo>
                  <a:cubicBezTo>
                    <a:pt x="f668" y="f2645"/>
                    <a:pt x="f2648" y="f2642"/>
                    <a:pt x="f2641" y="f2642"/>
                  </a:cubicBezTo>
                  <a:close/>
                  <a:moveTo>
                    <a:pt x="f332" y="f2642"/>
                  </a:moveTo>
                  <a:cubicBezTo>
                    <a:pt x="f333" y="f2642"/>
                    <a:pt x="f334" y="f2645"/>
                    <a:pt x="f334" y="f2591"/>
                  </a:cubicBezTo>
                  <a:cubicBezTo>
                    <a:pt x="f334" y="f2646"/>
                    <a:pt x="f333" y="f2647"/>
                    <a:pt x="f332" y="f2647"/>
                  </a:cubicBezTo>
                  <a:cubicBezTo>
                    <a:pt x="f335" y="f2647"/>
                    <a:pt x="f336" y="f2646"/>
                    <a:pt x="f336" y="f2591"/>
                  </a:cubicBezTo>
                  <a:cubicBezTo>
                    <a:pt x="f336" y="f2645"/>
                    <a:pt x="f335" y="f2642"/>
                    <a:pt x="f332" y="f2642"/>
                  </a:cubicBezTo>
                  <a:close/>
                  <a:moveTo>
                    <a:pt x="f2218" y="f2642"/>
                  </a:moveTo>
                  <a:cubicBezTo>
                    <a:pt x="f2649" y="f2642"/>
                    <a:pt x="f2650" y="f2645"/>
                    <a:pt x="f2650" y="f2591"/>
                  </a:cubicBezTo>
                  <a:cubicBezTo>
                    <a:pt x="f2650" y="f2646"/>
                    <a:pt x="f2649" y="f2647"/>
                    <a:pt x="f2218" y="f2647"/>
                  </a:cubicBezTo>
                  <a:cubicBezTo>
                    <a:pt x="f2651" y="f2647"/>
                    <a:pt x="f2215" y="f2646"/>
                    <a:pt x="f2215" y="f2591"/>
                  </a:cubicBezTo>
                  <a:cubicBezTo>
                    <a:pt x="f2215" y="f2645"/>
                    <a:pt x="f2651" y="f2642"/>
                    <a:pt x="f2218" y="f2642"/>
                  </a:cubicBezTo>
                  <a:close/>
                  <a:moveTo>
                    <a:pt x="f2652" y="f2653"/>
                  </a:moveTo>
                  <a:cubicBezTo>
                    <a:pt x="f2654" y="f2653"/>
                    <a:pt x="f2655" y="f2656"/>
                    <a:pt x="f2655" y="f2618"/>
                  </a:cubicBezTo>
                  <a:cubicBezTo>
                    <a:pt x="f2655" y="f2657"/>
                    <a:pt x="f2654" y="f2620"/>
                    <a:pt x="f2652" y="f2620"/>
                  </a:cubicBezTo>
                  <a:cubicBezTo>
                    <a:pt x="f2658" y="f2620"/>
                    <a:pt x="f2659" y="f2657"/>
                    <a:pt x="f2659" y="f2618"/>
                  </a:cubicBezTo>
                  <a:cubicBezTo>
                    <a:pt x="f2659" y="f2656"/>
                    <a:pt x="f2658" y="f2653"/>
                    <a:pt x="f2652" y="f2653"/>
                  </a:cubicBezTo>
                  <a:close/>
                  <a:moveTo>
                    <a:pt x="f1898" y="f2653"/>
                  </a:moveTo>
                  <a:cubicBezTo>
                    <a:pt x="f1900" y="f2653"/>
                    <a:pt x="f1901" y="f2656"/>
                    <a:pt x="f1901" y="f2618"/>
                  </a:cubicBezTo>
                  <a:cubicBezTo>
                    <a:pt x="f1901" y="f2657"/>
                    <a:pt x="f1900" y="f2620"/>
                    <a:pt x="f1898" y="f2620"/>
                  </a:cubicBezTo>
                  <a:cubicBezTo>
                    <a:pt x="f1905" y="f2620"/>
                    <a:pt x="f1906" y="f2657"/>
                    <a:pt x="f1906" y="f2618"/>
                  </a:cubicBezTo>
                  <a:cubicBezTo>
                    <a:pt x="f1906" y="f2656"/>
                    <a:pt x="f1905" y="f2653"/>
                    <a:pt x="f1898" y="f2653"/>
                  </a:cubicBezTo>
                  <a:close/>
                  <a:moveTo>
                    <a:pt x="f2660" y="f2653"/>
                  </a:moveTo>
                  <a:cubicBezTo>
                    <a:pt x="f2661" y="f2653"/>
                    <a:pt x="f2662" y="f2656"/>
                    <a:pt x="f2662" y="f2618"/>
                  </a:cubicBezTo>
                  <a:cubicBezTo>
                    <a:pt x="f2662" y="f2657"/>
                    <a:pt x="f2661" y="f2620"/>
                    <a:pt x="f2660" y="f2620"/>
                  </a:cubicBezTo>
                  <a:cubicBezTo>
                    <a:pt x="f2663" y="f2620"/>
                    <a:pt x="f2664" y="f2657"/>
                    <a:pt x="f2664" y="f2618"/>
                  </a:cubicBezTo>
                  <a:cubicBezTo>
                    <a:pt x="f2664" y="f2656"/>
                    <a:pt x="f2663" y="f2653"/>
                    <a:pt x="f2660" y="f2653"/>
                  </a:cubicBezTo>
                  <a:close/>
                  <a:moveTo>
                    <a:pt x="f2496" y="f2665"/>
                  </a:moveTo>
                  <a:cubicBezTo>
                    <a:pt x="f2498" y="f2665"/>
                    <a:pt x="f6" y="f2666"/>
                    <a:pt x="f6" y="f2667"/>
                  </a:cubicBezTo>
                  <a:cubicBezTo>
                    <a:pt x="f6" y="f2668"/>
                    <a:pt x="f2501" y="f2591"/>
                    <a:pt x="f2496" y="f2591"/>
                  </a:cubicBezTo>
                  <a:cubicBezTo>
                    <a:pt x="f2502" y="f2591"/>
                    <a:pt x="f2503" y="f2668"/>
                    <a:pt x="f2503" y="f2667"/>
                  </a:cubicBezTo>
                  <a:cubicBezTo>
                    <a:pt x="f2503" y="f2666"/>
                    <a:pt x="f2504" y="f2665"/>
                    <a:pt x="f2496" y="f2665"/>
                  </a:cubicBezTo>
                  <a:close/>
                  <a:moveTo>
                    <a:pt x="f1998" y="f2665"/>
                  </a:moveTo>
                  <a:cubicBezTo>
                    <a:pt x="f2669" y="f2665"/>
                    <a:pt x="f2670" y="f2666"/>
                    <a:pt x="f2670" y="f2667"/>
                  </a:cubicBezTo>
                  <a:cubicBezTo>
                    <a:pt x="f2670" y="f2668"/>
                    <a:pt x="f2669" y="f2591"/>
                    <a:pt x="f1998" y="f2591"/>
                  </a:cubicBezTo>
                  <a:cubicBezTo>
                    <a:pt x="f2671" y="f2591"/>
                    <a:pt x="f2229" y="f2668"/>
                    <a:pt x="f2229" y="f2667"/>
                  </a:cubicBezTo>
                  <a:cubicBezTo>
                    <a:pt x="f2229" y="f2666"/>
                    <a:pt x="f2671" y="f2665"/>
                    <a:pt x="f1998" y="f2665"/>
                  </a:cubicBezTo>
                  <a:close/>
                  <a:moveTo>
                    <a:pt x="f2672" y="f2665"/>
                  </a:moveTo>
                  <a:cubicBezTo>
                    <a:pt x="f2673" y="f2665"/>
                    <a:pt x="f2674" y="f2666"/>
                    <a:pt x="f2674" y="f2667"/>
                  </a:cubicBezTo>
                  <a:cubicBezTo>
                    <a:pt x="f2674" y="f2668"/>
                    <a:pt x="f2673" y="f2591"/>
                    <a:pt x="f2672" y="f2591"/>
                  </a:cubicBezTo>
                  <a:cubicBezTo>
                    <a:pt x="f2675" y="f2591"/>
                    <a:pt x="f2676" y="f2668"/>
                    <a:pt x="f2676" y="f2667"/>
                  </a:cubicBezTo>
                  <a:cubicBezTo>
                    <a:pt x="f2676" y="f2666"/>
                    <a:pt x="f2675" y="f2665"/>
                    <a:pt x="f2672" y="f2665"/>
                  </a:cubicBezTo>
                  <a:close/>
                  <a:moveTo>
                    <a:pt x="f1813" y="f2665"/>
                  </a:moveTo>
                  <a:cubicBezTo>
                    <a:pt x="f2677" y="f2665"/>
                    <a:pt x="f1807" y="f2666"/>
                    <a:pt x="f1807" y="f2667"/>
                  </a:cubicBezTo>
                  <a:cubicBezTo>
                    <a:pt x="f1807" y="f2668"/>
                    <a:pt x="f2677" y="f2591"/>
                    <a:pt x="f1813" y="f2591"/>
                  </a:cubicBezTo>
                  <a:cubicBezTo>
                    <a:pt x="f2678" y="f2591"/>
                    <a:pt x="f2679" y="f2668"/>
                    <a:pt x="f2679" y="f2667"/>
                  </a:cubicBezTo>
                  <a:cubicBezTo>
                    <a:pt x="f2679" y="f2666"/>
                    <a:pt x="f2678" y="f2665"/>
                    <a:pt x="f1813" y="f2665"/>
                  </a:cubicBezTo>
                  <a:close/>
                  <a:moveTo>
                    <a:pt x="f2680" y="f2665"/>
                  </a:moveTo>
                  <a:cubicBezTo>
                    <a:pt x="f2681" y="f2665"/>
                    <a:pt x="f2682" y="f2666"/>
                    <a:pt x="f2682" y="f2667"/>
                  </a:cubicBezTo>
                  <a:cubicBezTo>
                    <a:pt x="f2682" y="f2668"/>
                    <a:pt x="f2681" y="f2591"/>
                    <a:pt x="f2680" y="f2591"/>
                  </a:cubicBezTo>
                  <a:cubicBezTo>
                    <a:pt x="f2683" y="f2591"/>
                    <a:pt x="f1788" y="f2668"/>
                    <a:pt x="f1788" y="f2667"/>
                  </a:cubicBezTo>
                  <a:cubicBezTo>
                    <a:pt x="f1788" y="f2666"/>
                    <a:pt x="f2683" y="f2665"/>
                    <a:pt x="f2680" y="f2665"/>
                  </a:cubicBezTo>
                  <a:close/>
                  <a:moveTo>
                    <a:pt x="f1607" y="f2665"/>
                  </a:moveTo>
                  <a:cubicBezTo>
                    <a:pt x="f1608" y="f2665"/>
                    <a:pt x="f1609" y="f2666"/>
                    <a:pt x="f1609" y="f2667"/>
                  </a:cubicBezTo>
                  <a:cubicBezTo>
                    <a:pt x="f1609" y="f2668"/>
                    <a:pt x="f1608" y="f2591"/>
                    <a:pt x="f1607" y="f2591"/>
                  </a:cubicBezTo>
                  <a:cubicBezTo>
                    <a:pt x="f1610" y="f2591"/>
                    <a:pt x="f575" y="f2668"/>
                    <a:pt x="f575" y="f2667"/>
                  </a:cubicBezTo>
                  <a:cubicBezTo>
                    <a:pt x="f575" y="f2666"/>
                    <a:pt x="f1610" y="f2665"/>
                    <a:pt x="f1607" y="f2665"/>
                  </a:cubicBezTo>
                  <a:close/>
                  <a:moveTo>
                    <a:pt x="f2684" y="f2665"/>
                  </a:moveTo>
                  <a:cubicBezTo>
                    <a:pt x="f2685" y="f2665"/>
                    <a:pt x="f2686" y="f2666"/>
                    <a:pt x="f2686" y="f2667"/>
                  </a:cubicBezTo>
                  <a:cubicBezTo>
                    <a:pt x="f2686" y="f2668"/>
                    <a:pt x="f2685" y="f2591"/>
                    <a:pt x="f2684" y="f2591"/>
                  </a:cubicBezTo>
                  <a:cubicBezTo>
                    <a:pt x="f2687" y="f2591"/>
                    <a:pt x="f2688" y="f2668"/>
                    <a:pt x="f2688" y="f2667"/>
                  </a:cubicBezTo>
                  <a:cubicBezTo>
                    <a:pt x="f2688" y="f2666"/>
                    <a:pt x="f2687" y="f2665"/>
                    <a:pt x="f2684" y="f2665"/>
                  </a:cubicBezTo>
                  <a:close/>
                  <a:moveTo>
                    <a:pt x="f2689" y="f2690"/>
                  </a:moveTo>
                  <a:cubicBezTo>
                    <a:pt x="f2691" y="f2690"/>
                    <a:pt x="f2692" y="f2693"/>
                    <a:pt x="f2692" y="f2665"/>
                  </a:cubicBezTo>
                  <a:cubicBezTo>
                    <a:pt x="f2692" y="f2694"/>
                    <a:pt x="f2691" y="f2642"/>
                    <a:pt x="f2689" y="f2642"/>
                  </a:cubicBezTo>
                  <a:cubicBezTo>
                    <a:pt x="f2695" y="f2642"/>
                    <a:pt x="f2316" y="f2694"/>
                    <a:pt x="f2316" y="f2665"/>
                  </a:cubicBezTo>
                  <a:cubicBezTo>
                    <a:pt x="f2316" y="f2693"/>
                    <a:pt x="f2695" y="f2690"/>
                    <a:pt x="f2689" y="f2690"/>
                  </a:cubicBezTo>
                  <a:close/>
                  <a:moveTo>
                    <a:pt x="f2696" y="f2690"/>
                  </a:moveTo>
                  <a:cubicBezTo>
                    <a:pt x="f2697" y="f2690"/>
                    <a:pt x="f778" y="f2693"/>
                    <a:pt x="f778" y="f2665"/>
                  </a:cubicBezTo>
                  <a:cubicBezTo>
                    <a:pt x="f778" y="f2694"/>
                    <a:pt x="f2697" y="f2642"/>
                    <a:pt x="f2696" y="f2642"/>
                  </a:cubicBezTo>
                  <a:cubicBezTo>
                    <a:pt x="f2698" y="f2642"/>
                    <a:pt x="f2699" y="f2694"/>
                    <a:pt x="f2699" y="f2665"/>
                  </a:cubicBezTo>
                  <a:cubicBezTo>
                    <a:pt x="f2699" y="f2693"/>
                    <a:pt x="f2698" y="f2690"/>
                    <a:pt x="f2696" y="f2690"/>
                  </a:cubicBezTo>
                  <a:close/>
                  <a:moveTo>
                    <a:pt x="f2700" y="f2690"/>
                  </a:moveTo>
                  <a:cubicBezTo>
                    <a:pt x="f2701" y="f2690"/>
                    <a:pt x="f2702" y="f2693"/>
                    <a:pt x="f2702" y="f2665"/>
                  </a:cubicBezTo>
                  <a:cubicBezTo>
                    <a:pt x="f2702" y="f2694"/>
                    <a:pt x="f2701" y="f2642"/>
                    <a:pt x="f2700" y="f2642"/>
                  </a:cubicBezTo>
                  <a:cubicBezTo>
                    <a:pt x="f2703" y="f2642"/>
                    <a:pt x="f5" y="f2694"/>
                    <a:pt x="f5" y="f2665"/>
                  </a:cubicBezTo>
                  <a:cubicBezTo>
                    <a:pt x="f5" y="f2693"/>
                    <a:pt x="f2703" y="f2690"/>
                    <a:pt x="f2700" y="f2690"/>
                  </a:cubicBezTo>
                  <a:close/>
                  <a:moveTo>
                    <a:pt x="f748" y="f2704"/>
                  </a:moveTo>
                  <a:cubicBezTo>
                    <a:pt x="f750" y="f2704"/>
                    <a:pt x="f751" y="f2705"/>
                    <a:pt x="f751" y="f2706"/>
                  </a:cubicBezTo>
                  <a:cubicBezTo>
                    <a:pt x="f751" y="f2707"/>
                    <a:pt x="f750" y="f2708"/>
                    <a:pt x="f748" y="f2708"/>
                  </a:cubicBezTo>
                  <a:cubicBezTo>
                    <a:pt x="f754" y="f2708"/>
                    <a:pt x="f755" y="f2707"/>
                    <a:pt x="f755" y="f2706"/>
                  </a:cubicBezTo>
                  <a:cubicBezTo>
                    <a:pt x="f755" y="f2705"/>
                    <a:pt x="f754" y="f2704"/>
                    <a:pt x="f748" y="f2704"/>
                  </a:cubicBezTo>
                  <a:close/>
                  <a:moveTo>
                    <a:pt x="f2520" y="f2704"/>
                  </a:moveTo>
                  <a:cubicBezTo>
                    <a:pt x="f2709" y="f2704"/>
                    <a:pt x="f2710" y="f2705"/>
                    <a:pt x="f2710" y="f2706"/>
                  </a:cubicBezTo>
                  <a:cubicBezTo>
                    <a:pt x="f2710" y="f2707"/>
                    <a:pt x="f2709" y="f2708"/>
                    <a:pt x="f2520" y="f2708"/>
                  </a:cubicBezTo>
                  <a:cubicBezTo>
                    <a:pt x="f2711" y="f2708"/>
                    <a:pt x="f2712" y="f2707"/>
                    <a:pt x="f2712" y="f2706"/>
                  </a:cubicBezTo>
                  <a:cubicBezTo>
                    <a:pt x="f2712" y="f2705"/>
                    <a:pt x="f2711" y="f2704"/>
                    <a:pt x="f2520" y="f2704"/>
                  </a:cubicBezTo>
                  <a:close/>
                  <a:moveTo>
                    <a:pt x="f2320" y="f2704"/>
                  </a:moveTo>
                  <a:cubicBezTo>
                    <a:pt x="f2321" y="f2704"/>
                    <a:pt x="f2322" y="f2705"/>
                    <a:pt x="f2322" y="f2706"/>
                  </a:cubicBezTo>
                  <a:cubicBezTo>
                    <a:pt x="f2322" y="f2707"/>
                    <a:pt x="f2321" y="f2708"/>
                    <a:pt x="f2320" y="f2708"/>
                  </a:cubicBezTo>
                  <a:cubicBezTo>
                    <a:pt x="f2323" y="f2708"/>
                    <a:pt x="f339" y="f2707"/>
                    <a:pt x="f339" y="f2706"/>
                  </a:cubicBezTo>
                  <a:cubicBezTo>
                    <a:pt x="f339" y="f2705"/>
                    <a:pt x="f2323" y="f2704"/>
                    <a:pt x="f2320" y="f2704"/>
                  </a:cubicBezTo>
                  <a:close/>
                  <a:moveTo>
                    <a:pt x="f2713" y="f2714"/>
                  </a:moveTo>
                  <a:cubicBezTo>
                    <a:pt x="f2715" y="f2714"/>
                    <a:pt x="f2716" y="f2717"/>
                    <a:pt x="f2716" y="f2718"/>
                  </a:cubicBezTo>
                  <a:cubicBezTo>
                    <a:pt x="f2716" y="f2719"/>
                    <a:pt x="f2715" y="f2720"/>
                    <a:pt x="f2713" y="f2720"/>
                  </a:cubicBezTo>
                  <a:cubicBezTo>
                    <a:pt x="f2721" y="f2720"/>
                    <a:pt x="f2391" y="f2719"/>
                    <a:pt x="f2391" y="f2718"/>
                  </a:cubicBezTo>
                  <a:cubicBezTo>
                    <a:pt x="f2391" y="f2717"/>
                    <a:pt x="f2721" y="f2714"/>
                    <a:pt x="f2713" y="f2714"/>
                  </a:cubicBezTo>
                  <a:close/>
                  <a:moveTo>
                    <a:pt x="f2722" y="f2723"/>
                  </a:moveTo>
                  <a:cubicBezTo>
                    <a:pt x="f2724" y="f2723"/>
                    <a:pt x="f2725" y="f2726"/>
                    <a:pt x="f2725" y="f2727"/>
                  </a:cubicBezTo>
                  <a:cubicBezTo>
                    <a:pt x="f2725" y="f2728"/>
                    <a:pt x="f2724" y="f2729"/>
                    <a:pt x="f2722" y="f2729"/>
                  </a:cubicBezTo>
                  <a:cubicBezTo>
                    <a:pt x="f2730" y="f2729"/>
                    <a:pt x="f2731" y="f2728"/>
                    <a:pt x="f2731" y="f2727"/>
                  </a:cubicBezTo>
                  <a:cubicBezTo>
                    <a:pt x="f2731" y="f2726"/>
                    <a:pt x="f2730" y="f2723"/>
                    <a:pt x="f2722" y="f2723"/>
                  </a:cubicBezTo>
                  <a:close/>
                  <a:moveTo>
                    <a:pt x="f242" y="f2723"/>
                  </a:moveTo>
                  <a:cubicBezTo>
                    <a:pt x="f2732" y="f2723"/>
                    <a:pt x="f2733" y="f2726"/>
                    <a:pt x="f2733" y="f2727"/>
                  </a:cubicBezTo>
                  <a:cubicBezTo>
                    <a:pt x="f2733" y="f2728"/>
                    <a:pt x="f2732" y="f2729"/>
                    <a:pt x="f242" y="f2729"/>
                  </a:cubicBezTo>
                  <a:cubicBezTo>
                    <a:pt x="f2734" y="f2729"/>
                    <a:pt x="f1683" y="f2728"/>
                    <a:pt x="f1683" y="f2727"/>
                  </a:cubicBezTo>
                  <a:cubicBezTo>
                    <a:pt x="f1683" y="f2726"/>
                    <a:pt x="f2734" y="f2723"/>
                    <a:pt x="f242" y="f2723"/>
                  </a:cubicBezTo>
                  <a:close/>
                  <a:moveTo>
                    <a:pt x="f2340" y="f2723"/>
                  </a:moveTo>
                  <a:cubicBezTo>
                    <a:pt x="f2735" y="f2723"/>
                    <a:pt x="f2736" y="f2726"/>
                    <a:pt x="f2736" y="f2727"/>
                  </a:cubicBezTo>
                  <a:cubicBezTo>
                    <a:pt x="f2736" y="f2728"/>
                    <a:pt x="f2735" y="f2729"/>
                    <a:pt x="f2340" y="f2729"/>
                  </a:cubicBezTo>
                  <a:cubicBezTo>
                    <a:pt x="f2737" y="f2729"/>
                    <a:pt x="f2338" y="f2728"/>
                    <a:pt x="f2338" y="f2727"/>
                  </a:cubicBezTo>
                  <a:cubicBezTo>
                    <a:pt x="f2338" y="f2726"/>
                    <a:pt x="f2737" y="f2723"/>
                    <a:pt x="f2340" y="f2723"/>
                  </a:cubicBezTo>
                  <a:close/>
                  <a:moveTo>
                    <a:pt x="f2738" y="f2739"/>
                  </a:moveTo>
                  <a:cubicBezTo>
                    <a:pt x="f2740" y="f2739"/>
                    <a:pt x="f1360" y="f2741"/>
                    <a:pt x="f1360" y="f2742"/>
                  </a:cubicBezTo>
                  <a:cubicBezTo>
                    <a:pt x="f1360" y="f2743"/>
                    <a:pt x="f2740" y="f2744"/>
                    <a:pt x="f2738" y="f2744"/>
                  </a:cubicBezTo>
                  <a:cubicBezTo>
                    <a:pt x="f2745" y="f2744"/>
                    <a:pt x="f2563" y="f2743"/>
                    <a:pt x="f2563" y="f2742"/>
                  </a:cubicBezTo>
                  <a:cubicBezTo>
                    <a:pt x="f2563" y="f2741"/>
                    <a:pt x="f2745" y="f2739"/>
                    <a:pt x="f2738" y="f2739"/>
                  </a:cubicBezTo>
                  <a:close/>
                  <a:moveTo>
                    <a:pt x="f1583" y="f2739"/>
                  </a:moveTo>
                  <a:cubicBezTo>
                    <a:pt x="f2746" y="f2739"/>
                    <a:pt x="f2747" y="f2741"/>
                    <a:pt x="f2747" y="f2742"/>
                  </a:cubicBezTo>
                  <a:cubicBezTo>
                    <a:pt x="f2747" y="f2743"/>
                    <a:pt x="f2746" y="f2744"/>
                    <a:pt x="f1583" y="f2744"/>
                  </a:cubicBezTo>
                  <a:cubicBezTo>
                    <a:pt x="f2748" y="f2744"/>
                    <a:pt x="f2749" y="f2743"/>
                    <a:pt x="f2749" y="f2742"/>
                  </a:cubicBezTo>
                  <a:cubicBezTo>
                    <a:pt x="f2749" y="f2741"/>
                    <a:pt x="f2748" y="f2739"/>
                    <a:pt x="f1583" y="f2739"/>
                  </a:cubicBezTo>
                  <a:close/>
                  <a:moveTo>
                    <a:pt x="f2540" y="f2739"/>
                  </a:moveTo>
                  <a:cubicBezTo>
                    <a:pt x="f2750" y="f2739"/>
                    <a:pt x="f2751" y="f2741"/>
                    <a:pt x="f2751" y="f2742"/>
                  </a:cubicBezTo>
                  <a:cubicBezTo>
                    <a:pt x="f2751" y="f2743"/>
                    <a:pt x="f2750" y="f2744"/>
                    <a:pt x="f2540" y="f2744"/>
                  </a:cubicBezTo>
                  <a:cubicBezTo>
                    <a:pt x="f2752" y="f2744"/>
                    <a:pt x="f2753" y="f2743"/>
                    <a:pt x="f2753" y="f2742"/>
                  </a:cubicBezTo>
                  <a:cubicBezTo>
                    <a:pt x="f2753" y="f2741"/>
                    <a:pt x="f2752" y="f2739"/>
                    <a:pt x="f2540" y="f2739"/>
                  </a:cubicBezTo>
                  <a:close/>
                  <a:moveTo>
                    <a:pt x="f2754" y="f2739"/>
                  </a:moveTo>
                  <a:cubicBezTo>
                    <a:pt x="f2755" y="f2739"/>
                    <a:pt x="f1333" y="f2741"/>
                    <a:pt x="f1333" y="f2742"/>
                  </a:cubicBezTo>
                  <a:cubicBezTo>
                    <a:pt x="f1333" y="f2743"/>
                    <a:pt x="f2755" y="f2744"/>
                    <a:pt x="f2754" y="f2744"/>
                  </a:cubicBezTo>
                  <a:cubicBezTo>
                    <a:pt x="f2756" y="f2744"/>
                    <a:pt x="f1661" y="f2743"/>
                    <a:pt x="f1661" y="f2742"/>
                  </a:cubicBezTo>
                  <a:cubicBezTo>
                    <a:pt x="f1661" y="f2741"/>
                    <a:pt x="f2756" y="f2739"/>
                    <a:pt x="f2754" y="f2739"/>
                  </a:cubicBezTo>
                  <a:close/>
                  <a:moveTo>
                    <a:pt x="f2757" y="f2739"/>
                  </a:moveTo>
                  <a:cubicBezTo>
                    <a:pt x="f2758" y="f2739"/>
                    <a:pt x="f2759" y="f2741"/>
                    <a:pt x="f2759" y="f2742"/>
                  </a:cubicBezTo>
                  <a:cubicBezTo>
                    <a:pt x="f2759" y="f2743"/>
                    <a:pt x="f2758" y="f2744"/>
                    <a:pt x="f2757" y="f2744"/>
                  </a:cubicBezTo>
                  <a:cubicBezTo>
                    <a:pt x="f2760" y="f2744"/>
                    <a:pt x="f2761" y="f2743"/>
                    <a:pt x="f2761" y="f2742"/>
                  </a:cubicBezTo>
                  <a:cubicBezTo>
                    <a:pt x="f2761" y="f2741"/>
                    <a:pt x="f2760" y="f2739"/>
                    <a:pt x="f2757" y="f2739"/>
                  </a:cubicBezTo>
                  <a:close/>
                  <a:moveTo>
                    <a:pt x="f2762" y="f2763"/>
                  </a:moveTo>
                  <a:cubicBezTo>
                    <a:pt x="f2764" y="f2763"/>
                    <a:pt x="f2765" y="f2766"/>
                    <a:pt x="f2765" y="f2767"/>
                  </a:cubicBezTo>
                  <a:cubicBezTo>
                    <a:pt x="f2765" y="f2768"/>
                    <a:pt x="f2764" y="f2769"/>
                    <a:pt x="f2762" y="f2769"/>
                  </a:cubicBezTo>
                  <a:cubicBezTo>
                    <a:pt x="f2770" y="f2769"/>
                    <a:pt x="f1677" y="f2768"/>
                    <a:pt x="f1677" y="f2767"/>
                  </a:cubicBezTo>
                  <a:cubicBezTo>
                    <a:pt x="f1677" y="f2766"/>
                    <a:pt x="f2770" y="f2763"/>
                    <a:pt x="f2762" y="f2763"/>
                  </a:cubicBezTo>
                  <a:close/>
                  <a:moveTo>
                    <a:pt x="f2056" y="f2763"/>
                  </a:moveTo>
                  <a:cubicBezTo>
                    <a:pt x="f2771" y="f2763"/>
                    <a:pt x="f2772" y="f2766"/>
                    <a:pt x="f2772" y="f2767"/>
                  </a:cubicBezTo>
                  <a:cubicBezTo>
                    <a:pt x="f2772" y="f2768"/>
                    <a:pt x="f2771" y="f2769"/>
                    <a:pt x="f2056" y="f2769"/>
                  </a:cubicBezTo>
                  <a:cubicBezTo>
                    <a:pt x="f2773" y="f2769"/>
                    <a:pt x="f657" y="f2768"/>
                    <a:pt x="f657" y="f2767"/>
                  </a:cubicBezTo>
                  <a:cubicBezTo>
                    <a:pt x="f657" y="f2766"/>
                    <a:pt x="f2773" y="f2763"/>
                    <a:pt x="f2056" y="f2763"/>
                  </a:cubicBezTo>
                  <a:close/>
                  <a:moveTo>
                    <a:pt x="f2774" y="f2763"/>
                  </a:moveTo>
                  <a:cubicBezTo>
                    <a:pt x="f2775" y="f2763"/>
                    <a:pt x="f1364" y="f2766"/>
                    <a:pt x="f1364" y="f2767"/>
                  </a:cubicBezTo>
                  <a:cubicBezTo>
                    <a:pt x="f1364" y="f2768"/>
                    <a:pt x="f2775" y="f2769"/>
                    <a:pt x="f2774" y="f2769"/>
                  </a:cubicBezTo>
                  <a:cubicBezTo>
                    <a:pt x="f2776" y="f2769"/>
                    <a:pt x="f2777" y="f2768"/>
                    <a:pt x="f2777" y="f2767"/>
                  </a:cubicBezTo>
                  <a:cubicBezTo>
                    <a:pt x="f2777" y="f2766"/>
                    <a:pt x="f2776" y="f2763"/>
                    <a:pt x="f2774" y="f2763"/>
                  </a:cubicBezTo>
                  <a:close/>
                  <a:moveTo>
                    <a:pt x="f1555" y="f2763"/>
                  </a:moveTo>
                  <a:cubicBezTo>
                    <a:pt x="f2778" y="f2763"/>
                    <a:pt x="f2779" y="f2766"/>
                    <a:pt x="f2779" y="f2767"/>
                  </a:cubicBezTo>
                  <a:cubicBezTo>
                    <a:pt x="f2779" y="f2768"/>
                    <a:pt x="f2778" y="f2769"/>
                    <a:pt x="f1555" y="f2769"/>
                  </a:cubicBezTo>
                  <a:cubicBezTo>
                    <a:pt x="f2780" y="f2769"/>
                    <a:pt x="f2781" y="f2768"/>
                    <a:pt x="f2781" y="f2767"/>
                  </a:cubicBezTo>
                  <a:cubicBezTo>
                    <a:pt x="f2781" y="f2766"/>
                    <a:pt x="f2780" y="f2763"/>
                    <a:pt x="f1555" y="f2763"/>
                  </a:cubicBezTo>
                  <a:close/>
                  <a:moveTo>
                    <a:pt x="f2782" y="f2783"/>
                  </a:moveTo>
                  <a:cubicBezTo>
                    <a:pt x="f2784" y="f2783"/>
                    <a:pt x="f2785" y="f2786"/>
                    <a:pt x="f2785" y="f2787"/>
                  </a:cubicBezTo>
                  <a:cubicBezTo>
                    <a:pt x="f2785" y="f2788"/>
                    <a:pt x="f2784" y="f2727"/>
                    <a:pt x="f2782" y="f2727"/>
                  </a:cubicBezTo>
                  <a:cubicBezTo>
                    <a:pt x="f2789" y="f2727"/>
                    <a:pt x="f2790" y="f2788"/>
                    <a:pt x="f2790" y="f2787"/>
                  </a:cubicBezTo>
                  <a:cubicBezTo>
                    <a:pt x="f2790" y="f2786"/>
                    <a:pt x="f2789" y="f2783"/>
                    <a:pt x="f2782" y="f2783"/>
                  </a:cubicBezTo>
                  <a:close/>
                  <a:moveTo>
                    <a:pt x="f232" y="f2783"/>
                  </a:moveTo>
                  <a:cubicBezTo>
                    <a:pt x="f2791" y="f2783"/>
                    <a:pt x="f2792" y="f2786"/>
                    <a:pt x="f2792" y="f2787"/>
                  </a:cubicBezTo>
                  <a:cubicBezTo>
                    <a:pt x="f2792" y="f2788"/>
                    <a:pt x="f2791" y="f2727"/>
                    <a:pt x="f232" y="f2727"/>
                  </a:cubicBezTo>
                  <a:cubicBezTo>
                    <a:pt x="f2793" y="f2727"/>
                    <a:pt x="f2794" y="f2788"/>
                    <a:pt x="f2794" y="f2787"/>
                  </a:cubicBezTo>
                  <a:cubicBezTo>
                    <a:pt x="f2794" y="f2786"/>
                    <a:pt x="f2793" y="f2783"/>
                    <a:pt x="f232" y="f2783"/>
                  </a:cubicBezTo>
                  <a:close/>
                  <a:moveTo>
                    <a:pt x="f918" y="f2783"/>
                  </a:moveTo>
                  <a:cubicBezTo>
                    <a:pt x="f1086" y="f2783"/>
                    <a:pt x="f1087" y="f2795"/>
                    <a:pt x="f1087" y="f2739"/>
                  </a:cubicBezTo>
                  <a:cubicBezTo>
                    <a:pt x="f1087" y="f2796"/>
                    <a:pt x="f1086" y="f2714"/>
                    <a:pt x="f918" y="f2714"/>
                  </a:cubicBezTo>
                  <a:cubicBezTo>
                    <a:pt x="f1090" y="f2714"/>
                    <a:pt x="f1091" y="f2797"/>
                    <a:pt x="f1091" y="f2739"/>
                  </a:cubicBezTo>
                  <a:cubicBezTo>
                    <a:pt x="f1091" y="f2795"/>
                    <a:pt x="f1090" y="f2783"/>
                    <a:pt x="f918" y="f2783"/>
                  </a:cubicBezTo>
                  <a:close/>
                  <a:moveTo>
                    <a:pt x="f2798" y="f2799"/>
                  </a:moveTo>
                  <a:cubicBezTo>
                    <a:pt x="f2800" y="f2799"/>
                    <a:pt x="f1862" y="f2801"/>
                    <a:pt x="f1862" y="f2802"/>
                  </a:cubicBezTo>
                  <a:cubicBezTo>
                    <a:pt x="f1862" y="f2803"/>
                    <a:pt x="f2800" y="f2804"/>
                    <a:pt x="f2798" y="f2804"/>
                  </a:cubicBezTo>
                  <a:cubicBezTo>
                    <a:pt x="f2805" y="f2804"/>
                    <a:pt x="f2806" y="f2803"/>
                    <a:pt x="f2806" y="f2802"/>
                  </a:cubicBezTo>
                  <a:cubicBezTo>
                    <a:pt x="f2806" y="f2801"/>
                    <a:pt x="f2805" y="f2799"/>
                    <a:pt x="f2798" y="f2799"/>
                  </a:cubicBezTo>
                  <a:close/>
                  <a:moveTo>
                    <a:pt x="f2807" y="f2799"/>
                  </a:moveTo>
                  <a:cubicBezTo>
                    <a:pt x="f2808" y="f2799"/>
                    <a:pt x="f2809" y="f2801"/>
                    <a:pt x="f2809" y="f2802"/>
                  </a:cubicBezTo>
                  <a:cubicBezTo>
                    <a:pt x="f2809" y="f2803"/>
                    <a:pt x="f2808" y="f2804"/>
                    <a:pt x="f2807" y="f2804"/>
                  </a:cubicBezTo>
                  <a:cubicBezTo>
                    <a:pt x="f2810" y="f2804"/>
                    <a:pt x="f2811" y="f2803"/>
                    <a:pt x="f2811" y="f2802"/>
                  </a:cubicBezTo>
                  <a:cubicBezTo>
                    <a:pt x="f2811" y="f2801"/>
                    <a:pt x="f2810" y="f2799"/>
                    <a:pt x="f2807" y="f2799"/>
                  </a:cubicBezTo>
                  <a:close/>
                  <a:moveTo>
                    <a:pt x="f941" y="f2799"/>
                  </a:moveTo>
                  <a:cubicBezTo>
                    <a:pt x="f1918" y="f2799"/>
                    <a:pt x="f1919" y="f2801"/>
                    <a:pt x="f1919" y="f2802"/>
                  </a:cubicBezTo>
                  <a:cubicBezTo>
                    <a:pt x="f1919" y="f2803"/>
                    <a:pt x="f1918" y="f2804"/>
                    <a:pt x="f941" y="f2804"/>
                  </a:cubicBezTo>
                  <a:cubicBezTo>
                    <a:pt x="f1923" y="f2804"/>
                    <a:pt x="f1924" y="f2803"/>
                    <a:pt x="f1924" y="f2802"/>
                  </a:cubicBezTo>
                  <a:cubicBezTo>
                    <a:pt x="f1924" y="f2801"/>
                    <a:pt x="f1923" y="f2799"/>
                    <a:pt x="f941" y="f2799"/>
                  </a:cubicBezTo>
                  <a:close/>
                  <a:moveTo>
                    <a:pt x="f605" y="f2799"/>
                  </a:moveTo>
                  <a:cubicBezTo>
                    <a:pt x="f2582" y="f2799"/>
                    <a:pt x="f2583" y="f2801"/>
                    <a:pt x="f2583" y="f2802"/>
                  </a:cubicBezTo>
                  <a:cubicBezTo>
                    <a:pt x="f2583" y="f2803"/>
                    <a:pt x="f2582" y="f2804"/>
                    <a:pt x="f605" y="f2804"/>
                  </a:cubicBezTo>
                  <a:cubicBezTo>
                    <a:pt x="f2584" y="f2804"/>
                    <a:pt x="f2585" y="f2803"/>
                    <a:pt x="f2585" y="f2802"/>
                  </a:cubicBezTo>
                  <a:cubicBezTo>
                    <a:pt x="f2585" y="f2801"/>
                    <a:pt x="f2584" y="f2799"/>
                    <a:pt x="f605" y="f2799"/>
                  </a:cubicBezTo>
                  <a:close/>
                  <a:moveTo>
                    <a:pt x="f1077" y="f2812"/>
                  </a:moveTo>
                  <a:cubicBezTo>
                    <a:pt x="f1079" y="f2812"/>
                    <a:pt x="f1080" y="f2813"/>
                    <a:pt x="f1080" y="f2763"/>
                  </a:cubicBezTo>
                  <a:cubicBezTo>
                    <a:pt x="f1080" y="f2814"/>
                    <a:pt x="f1079" y="f2714"/>
                    <a:pt x="f1077" y="f2714"/>
                  </a:cubicBezTo>
                  <a:cubicBezTo>
                    <a:pt x="f1084" y="f2714"/>
                    <a:pt x="f71" y="f2814"/>
                    <a:pt x="f71" y="f2763"/>
                  </a:cubicBezTo>
                  <a:cubicBezTo>
                    <a:pt x="f71" y="f2813"/>
                    <a:pt x="f1084" y="f2812"/>
                    <a:pt x="f1077" y="f2812"/>
                  </a:cubicBezTo>
                  <a:close/>
                  <a:moveTo>
                    <a:pt x="f185" y="f2812"/>
                  </a:moveTo>
                  <a:cubicBezTo>
                    <a:pt x="f2815" y="f2812"/>
                    <a:pt x="f2816" y="f2813"/>
                    <a:pt x="f2816" y="f2763"/>
                  </a:cubicBezTo>
                  <a:cubicBezTo>
                    <a:pt x="f2816" y="f2814"/>
                    <a:pt x="f2815" y="f2714"/>
                    <a:pt x="f185" y="f2714"/>
                  </a:cubicBezTo>
                  <a:cubicBezTo>
                    <a:pt x="f2817" y="f2714"/>
                    <a:pt x="f1162" y="f2814"/>
                    <a:pt x="f1162" y="f2763"/>
                  </a:cubicBezTo>
                  <a:cubicBezTo>
                    <a:pt x="f1162" y="f2813"/>
                    <a:pt x="f2817" y="f2812"/>
                    <a:pt x="f185" y="f2812"/>
                  </a:cubicBezTo>
                  <a:close/>
                  <a:moveTo>
                    <a:pt x="f2818" y="f2812"/>
                  </a:moveTo>
                  <a:cubicBezTo>
                    <a:pt x="f2819" y="f2812"/>
                    <a:pt x="f1988" y="f2813"/>
                    <a:pt x="f1988" y="f2763"/>
                  </a:cubicBezTo>
                  <a:cubicBezTo>
                    <a:pt x="f1988" y="f2814"/>
                    <a:pt x="f2819" y="f2714"/>
                    <a:pt x="f2818" y="f2714"/>
                  </a:cubicBezTo>
                  <a:cubicBezTo>
                    <a:pt x="f2820" y="f2714"/>
                    <a:pt x="f1136" y="f2814"/>
                    <a:pt x="f1136" y="f2763"/>
                  </a:cubicBezTo>
                  <a:cubicBezTo>
                    <a:pt x="f1136" y="f2813"/>
                    <a:pt x="f2820" y="f2812"/>
                    <a:pt x="f2818" y="f2812"/>
                  </a:cubicBezTo>
                  <a:close/>
                  <a:moveTo>
                    <a:pt x="f1944" y="f2821"/>
                  </a:moveTo>
                  <a:cubicBezTo>
                    <a:pt x="f2822" y="f2821"/>
                    <a:pt x="f331" y="f2823"/>
                    <a:pt x="f331" y="f2783"/>
                  </a:cubicBezTo>
                  <a:cubicBezTo>
                    <a:pt x="f331" y="f2824"/>
                    <a:pt x="f2822" y="f2723"/>
                    <a:pt x="f1944" y="f2723"/>
                  </a:cubicBezTo>
                  <a:cubicBezTo>
                    <a:pt x="f2825" y="f2723"/>
                    <a:pt x="f223" y="f2824"/>
                    <a:pt x="f223" y="f2783"/>
                  </a:cubicBezTo>
                  <a:cubicBezTo>
                    <a:pt x="f223" y="f2823"/>
                    <a:pt x="f2825" y="f2821"/>
                    <a:pt x="f1944" y="f2821"/>
                  </a:cubicBezTo>
                  <a:close/>
                  <a:moveTo>
                    <a:pt x="f2826" y="f2821"/>
                  </a:moveTo>
                  <a:cubicBezTo>
                    <a:pt x="f2827" y="f2821"/>
                    <a:pt x="f2828" y="f2823"/>
                    <a:pt x="f2828" y="f2783"/>
                  </a:cubicBezTo>
                  <a:cubicBezTo>
                    <a:pt x="f2828" y="f2824"/>
                    <a:pt x="f2827" y="f2723"/>
                    <a:pt x="f2826" y="f2723"/>
                  </a:cubicBezTo>
                  <a:cubicBezTo>
                    <a:pt x="f2829" y="f2723"/>
                    <a:pt x="f2830" y="f2824"/>
                    <a:pt x="f2830" y="f2783"/>
                  </a:cubicBezTo>
                  <a:cubicBezTo>
                    <a:pt x="f2830" y="f2823"/>
                    <a:pt x="f2829" y="f2821"/>
                    <a:pt x="f2826" y="f2821"/>
                  </a:cubicBezTo>
                  <a:close/>
                  <a:moveTo>
                    <a:pt x="f2831" y="f5"/>
                  </a:moveTo>
                  <a:lnTo>
                    <a:pt x="f2832" y="f5"/>
                  </a:lnTo>
                  <a:lnTo>
                    <a:pt x="f2833" y="f2834"/>
                  </a:lnTo>
                  <a:cubicBezTo>
                    <a:pt x="f2833" y="f2835"/>
                    <a:pt x="f2836" y="f2763"/>
                    <a:pt x="f2837" y="f2763"/>
                  </a:cubicBezTo>
                  <a:cubicBezTo>
                    <a:pt x="f2838" y="f2763"/>
                    <a:pt x="f2839" y="f2835"/>
                    <a:pt x="f2839" y="f2834"/>
                  </a:cubicBezTo>
                  <a:close/>
                  <a:moveTo>
                    <a:pt x="f2840" y="f5"/>
                  </a:moveTo>
                  <a:lnTo>
                    <a:pt x="f2841" y="f5"/>
                  </a:lnTo>
                  <a:lnTo>
                    <a:pt x="f2842" y="f2821"/>
                  </a:lnTo>
                  <a:close/>
                  <a:moveTo>
                    <a:pt x="f2843" y="f5"/>
                  </a:moveTo>
                  <a:lnTo>
                    <a:pt x="f2844" y="f5"/>
                  </a:lnTo>
                  <a:lnTo>
                    <a:pt x="f2845" y="f2846"/>
                  </a:lnTo>
                  <a:cubicBezTo>
                    <a:pt x="f2847" y="f2848"/>
                    <a:pt x="f2849" y="f2799"/>
                    <a:pt x="f149" y="f2799"/>
                  </a:cubicBezTo>
                  <a:cubicBezTo>
                    <a:pt x="f2850" y="f2799"/>
                    <a:pt x="f2851" y="f2848"/>
                    <a:pt x="f2852" y="f2846"/>
                  </a:cubicBezTo>
                  <a:close/>
                  <a:moveTo>
                    <a:pt x="f2853" y="f5"/>
                  </a:moveTo>
                  <a:lnTo>
                    <a:pt x="f2854" y="f5"/>
                  </a:lnTo>
                  <a:lnTo>
                    <a:pt x="f2855" y="f2821"/>
                  </a:lnTo>
                  <a:close/>
                  <a:moveTo>
                    <a:pt x="f2856" y="f5"/>
                  </a:moveTo>
                  <a:lnTo>
                    <a:pt x="f2857" y="f5"/>
                  </a:lnTo>
                  <a:lnTo>
                    <a:pt x="f2858" y="f2846"/>
                  </a:lnTo>
                  <a:cubicBezTo>
                    <a:pt x="f2859" y="f2848"/>
                    <a:pt x="f2860" y="f2799"/>
                    <a:pt x="f1012" y="f2799"/>
                  </a:cubicBezTo>
                  <a:cubicBezTo>
                    <a:pt x="f2861" y="f2799"/>
                    <a:pt x="f2862" y="f2848"/>
                    <a:pt x="f2863" y="f2846"/>
                  </a:cubicBezTo>
                  <a:close/>
                  <a:moveTo>
                    <a:pt x="f2864" y="f5"/>
                  </a:moveTo>
                  <a:lnTo>
                    <a:pt x="f2865" y="f5"/>
                  </a:lnTo>
                  <a:lnTo>
                    <a:pt x="f2866" y="f2846"/>
                  </a:lnTo>
                  <a:cubicBezTo>
                    <a:pt x="f2867" y="f2848"/>
                    <a:pt x="f2868" y="f2799"/>
                    <a:pt x="f877" y="f2799"/>
                  </a:cubicBezTo>
                  <a:cubicBezTo>
                    <a:pt x="f2869" y="f2799"/>
                    <a:pt x="f2870" y="f2848"/>
                    <a:pt x="f2871" y="f2846"/>
                  </a:cubicBezTo>
                  <a:close/>
                  <a:moveTo>
                    <a:pt x="f2872" y="f5"/>
                  </a:moveTo>
                  <a:lnTo>
                    <a:pt x="f2873" y="f5"/>
                  </a:lnTo>
                  <a:lnTo>
                    <a:pt x="f2014" y="f2821"/>
                  </a:lnTo>
                  <a:cubicBezTo>
                    <a:pt x="f2014" y="f2874"/>
                    <a:pt x="f2875" y="f2783"/>
                    <a:pt x="f1050" y="f2783"/>
                  </a:cubicBezTo>
                  <a:cubicBezTo>
                    <a:pt x="f2876" y="f2783"/>
                    <a:pt x="f2877" y="f2874"/>
                    <a:pt x="f2877" y="f2821"/>
                  </a:cubicBezTo>
                  <a:close/>
                  <a:moveTo>
                    <a:pt x="f2878" y="f5"/>
                  </a:moveTo>
                  <a:lnTo>
                    <a:pt x="f2879" y="f5"/>
                  </a:lnTo>
                  <a:lnTo>
                    <a:pt x="f2880" y="f2821"/>
                  </a:lnTo>
                  <a:cubicBezTo>
                    <a:pt x="f2880" y="f2874"/>
                    <a:pt x="f2881" y="f2783"/>
                    <a:pt x="f2882" y="f2783"/>
                  </a:cubicBezTo>
                  <a:cubicBezTo>
                    <a:pt x="f2883" y="f2783"/>
                    <a:pt x="f2884" y="f2874"/>
                    <a:pt x="f2884" y="f2821"/>
                  </a:cubicBezTo>
                  <a:close/>
                  <a:moveTo>
                    <a:pt x="f2885" y="f5"/>
                  </a:moveTo>
                  <a:lnTo>
                    <a:pt x="f2886" y="f5"/>
                  </a:lnTo>
                  <a:lnTo>
                    <a:pt x="f2887" y="f2834"/>
                  </a:lnTo>
                  <a:cubicBezTo>
                    <a:pt x="f2887" y="f2835"/>
                    <a:pt x="f2888" y="f2763"/>
                    <a:pt x="f1076" y="f2763"/>
                  </a:cubicBezTo>
                  <a:cubicBezTo>
                    <a:pt x="f2889" y="f2763"/>
                    <a:pt x="f2634" y="f2835"/>
                    <a:pt x="f2634" y="f2834"/>
                  </a:cubicBezTo>
                  <a:close/>
                  <a:moveTo>
                    <a:pt x="f2890" y="f5"/>
                  </a:moveTo>
                  <a:lnTo>
                    <a:pt x="f2891" y="f5"/>
                  </a:lnTo>
                  <a:lnTo>
                    <a:pt x="f2892" y="f2893"/>
                  </a:lnTo>
                  <a:cubicBezTo>
                    <a:pt x="f2894" y="f2895"/>
                    <a:pt x="f2088" y="f2896"/>
                    <a:pt x="f2088" y="f2799"/>
                  </a:cubicBezTo>
                  <a:cubicBezTo>
                    <a:pt x="f2088" y="f2897"/>
                    <a:pt x="f2898" y="f2802"/>
                    <a:pt x="f2899" y="f2802"/>
                  </a:cubicBezTo>
                  <a:cubicBezTo>
                    <a:pt x="f2900" y="f2802"/>
                    <a:pt x="f2251" y="f2897"/>
                    <a:pt x="f2251" y="f2799"/>
                  </a:cubicBezTo>
                  <a:cubicBezTo>
                    <a:pt x="f2251" y="f2896"/>
                    <a:pt x="f2901" y="f2895"/>
                    <a:pt x="f2902" y="f2893"/>
                  </a:cubicBezTo>
                  <a:close/>
                  <a:moveTo>
                    <a:pt x="f2903" y="f5"/>
                  </a:moveTo>
                  <a:lnTo>
                    <a:pt x="f2904" y="f5"/>
                  </a:lnTo>
                  <a:lnTo>
                    <a:pt x="f2905" y="f2846"/>
                  </a:lnTo>
                  <a:cubicBezTo>
                    <a:pt x="f2906" y="f2848"/>
                    <a:pt x="f2907" y="f2799"/>
                    <a:pt x="f2908" y="f2799"/>
                  </a:cubicBezTo>
                  <a:cubicBezTo>
                    <a:pt x="f2909" y="f2799"/>
                    <a:pt x="f2910" y="f2848"/>
                    <a:pt x="f2911" y="f2846"/>
                  </a:cubicBezTo>
                  <a:close/>
                  <a:moveTo>
                    <a:pt x="f2912" y="f5"/>
                  </a:moveTo>
                  <a:lnTo>
                    <a:pt x="f2913" y="f5"/>
                  </a:lnTo>
                  <a:lnTo>
                    <a:pt x="f2914" y="f2846"/>
                  </a:lnTo>
                  <a:cubicBezTo>
                    <a:pt x="f2915" y="f2848"/>
                    <a:pt x="f2916" y="f2799"/>
                    <a:pt x="f2917" y="f2799"/>
                  </a:cubicBezTo>
                  <a:cubicBezTo>
                    <a:pt x="f2918" y="f2799"/>
                    <a:pt x="f2919" y="f2848"/>
                    <a:pt x="f2920" y="f2846"/>
                  </a:cubicBezTo>
                  <a:close/>
                  <a:moveTo>
                    <a:pt x="f2921" y="f5"/>
                  </a:moveTo>
                  <a:lnTo>
                    <a:pt x="f2922" y="f5"/>
                  </a:lnTo>
                  <a:lnTo>
                    <a:pt x="f2923" y="f2846"/>
                  </a:lnTo>
                  <a:cubicBezTo>
                    <a:pt x="f2924" y="f2848"/>
                    <a:pt x="f2925" y="f2799"/>
                    <a:pt x="f2210" y="f2799"/>
                  </a:cubicBezTo>
                  <a:cubicBezTo>
                    <a:pt x="f2926" y="f2799"/>
                    <a:pt x="f2927" y="f2848"/>
                    <a:pt x="f2928" y="f2846"/>
                  </a:cubicBezTo>
                  <a:close/>
                  <a:moveTo>
                    <a:pt x="f2929" y="f5"/>
                  </a:moveTo>
                  <a:lnTo>
                    <a:pt x="f2930" y="f5"/>
                  </a:lnTo>
                  <a:lnTo>
                    <a:pt x="f2931" y="f2821"/>
                  </a:lnTo>
                  <a:close/>
                </a:path>
              </a:pathLst>
            </a:custGeom>
            <a:solidFill>
              <a:srgbClr val="FFFFFF">
                <a:alpha val="4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Freeform: Shape 20">
              <a:extLst>
                <a:ext uri="{FF2B5EF4-FFF2-40B4-BE49-F238E27FC236}">
                  <a16:creationId xmlns:a16="http://schemas.microsoft.com/office/drawing/2014/main" id="{CABA74C7-2334-4D54-958F-A6AB18BD4821}"/>
                </a:ext>
              </a:extLst>
            </p:cNvPr>
            <p:cNvSpPr/>
            <p:nvPr/>
          </p:nvSpPr>
          <p:spPr>
            <a:xfrm>
              <a:off x="1527" y="2390525"/>
              <a:ext cx="611486" cy="1421480"/>
            </a:xfrm>
            <a:custGeom>
              <a:avLst/>
              <a:gdLst>
                <a:gd name="f0" fmla="val 10800000"/>
                <a:gd name="f1" fmla="val 5400000"/>
                <a:gd name="f2" fmla="val 180"/>
                <a:gd name="f3" fmla="val w"/>
                <a:gd name="f4" fmla="val h"/>
                <a:gd name="f5" fmla="val 0"/>
                <a:gd name="f6" fmla="val 611491"/>
                <a:gd name="f7" fmla="val 1429512"/>
                <a:gd name="f8" fmla="val 62526"/>
                <a:gd name="f9" fmla="val 22473"/>
                <a:gd name="f10" fmla="val 133465"/>
                <a:gd name="f11" fmla="val 57262"/>
                <a:gd name="f12" fmla="val 193134"/>
                <a:gd name="f13" fmla="val 114099"/>
                <a:gd name="f14" fmla="val 241043"/>
                <a:gd name="f15" fmla="val 176817"/>
                <a:gd name="f16" fmla="val 333958"/>
                <a:gd name="f17" fmla="val 204691"/>
                <a:gd name="f18" fmla="val 425711"/>
                <a:gd name="f19" fmla="val 231405"/>
                <a:gd name="f20" fmla="val 497720"/>
                <a:gd name="f21" fmla="val 299929"/>
                <a:gd name="f22" fmla="val 569730"/>
                <a:gd name="f23" fmla="val 369616"/>
                <a:gd name="f24" fmla="val 619671"/>
                <a:gd name="f25" fmla="val 476468"/>
                <a:gd name="f26" fmla="val 610380"/>
                <a:gd name="f27" fmla="val 577513"/>
                <a:gd name="f28" fmla="val 601088"/>
                <a:gd name="f29" fmla="val 676235"/>
                <a:gd name="f30" fmla="val 515142"/>
                <a:gd name="f31" fmla="val 767989"/>
                <a:gd name="f32" fmla="val 458232"/>
                <a:gd name="f33" fmla="val 845805"/>
                <a:gd name="f34" fmla="val 457070"/>
                <a:gd name="f35" fmla="val 846967"/>
                <a:gd name="f36" fmla="val 848128"/>
                <a:gd name="f37" fmla="val 455909"/>
                <a:gd name="f38" fmla="val 432680"/>
                <a:gd name="f39" fmla="val 880648"/>
                <a:gd name="f40" fmla="val 416420"/>
                <a:gd name="f41" fmla="val 916653"/>
                <a:gd name="f42" fmla="val 407128"/>
                <a:gd name="f43" fmla="val 956142"/>
                <a:gd name="f44" fmla="val 403644"/>
                <a:gd name="f45" fmla="val 968918"/>
                <a:gd name="f46" fmla="val 401321"/>
                <a:gd name="f47" fmla="val 980532"/>
                <a:gd name="f48" fmla="val 396675"/>
                <a:gd name="f49" fmla="val 993308"/>
                <a:gd name="f50" fmla="val 362994"/>
                <a:gd name="f51" fmla="val 1101322"/>
                <a:gd name="f52" fmla="val 308406"/>
                <a:gd name="f53" fmla="val 1201205"/>
                <a:gd name="f54" fmla="val 230590"/>
                <a:gd name="f55" fmla="val 1283668"/>
                <a:gd name="f56" fmla="val 170921"/>
                <a:gd name="f57" fmla="val 1347256"/>
                <a:gd name="f58" fmla="val 92143"/>
                <a:gd name="f59" fmla="val 1398432"/>
                <a:gd name="f60" fmla="val 7730"/>
                <a:gd name="f61" fmla="val 1427579"/>
                <a:gd name="f62" fmla="+- 0 0 -90"/>
                <a:gd name="f63" fmla="*/ f3 1 611491"/>
                <a:gd name="f64" fmla="*/ f4 1 1429512"/>
                <a:gd name="f65" fmla="+- f7 0 f5"/>
                <a:gd name="f66" fmla="+- f6 0 f5"/>
                <a:gd name="f67" fmla="*/ f62 f0 1"/>
                <a:gd name="f68" fmla="*/ f66 1 611491"/>
                <a:gd name="f69" fmla="*/ f65 1 1429512"/>
                <a:gd name="f70" fmla="*/ 0 f66 1"/>
                <a:gd name="f71" fmla="*/ 0 f65 1"/>
                <a:gd name="f72" fmla="*/ 62526 f66 1"/>
                <a:gd name="f73" fmla="*/ 22473 f65 1"/>
                <a:gd name="f74" fmla="*/ 241043 f66 1"/>
                <a:gd name="f75" fmla="*/ 176817 f65 1"/>
                <a:gd name="f76" fmla="*/ 497720 f66 1"/>
                <a:gd name="f77" fmla="*/ 299929 f65 1"/>
                <a:gd name="f78" fmla="*/ 610380 f66 1"/>
                <a:gd name="f79" fmla="*/ 577513 f65 1"/>
                <a:gd name="f80" fmla="*/ 458232 f66 1"/>
                <a:gd name="f81" fmla="*/ 845805 f65 1"/>
                <a:gd name="f82" fmla="*/ 455909 f66 1"/>
                <a:gd name="f83" fmla="*/ 848128 f65 1"/>
                <a:gd name="f84" fmla="*/ 407128 f66 1"/>
                <a:gd name="f85" fmla="*/ 956142 f65 1"/>
                <a:gd name="f86" fmla="*/ 396675 f66 1"/>
                <a:gd name="f87" fmla="*/ 993308 f65 1"/>
                <a:gd name="f88" fmla="*/ 230590 f66 1"/>
                <a:gd name="f89" fmla="*/ 1283668 f65 1"/>
                <a:gd name="f90" fmla="*/ 7730 f66 1"/>
                <a:gd name="f91" fmla="*/ 1427579 f65 1"/>
                <a:gd name="f92" fmla="*/ 1429512 f65 1"/>
                <a:gd name="f93" fmla="*/ f67 1 f2"/>
                <a:gd name="f94" fmla="*/ f70 1 611491"/>
                <a:gd name="f95" fmla="*/ f71 1 1429512"/>
                <a:gd name="f96" fmla="*/ f72 1 611491"/>
                <a:gd name="f97" fmla="*/ f73 1 1429512"/>
                <a:gd name="f98" fmla="*/ f74 1 611491"/>
                <a:gd name="f99" fmla="*/ f75 1 1429512"/>
                <a:gd name="f100" fmla="*/ f76 1 611491"/>
                <a:gd name="f101" fmla="*/ f77 1 1429512"/>
                <a:gd name="f102" fmla="*/ f78 1 611491"/>
                <a:gd name="f103" fmla="*/ f79 1 1429512"/>
                <a:gd name="f104" fmla="*/ f80 1 611491"/>
                <a:gd name="f105" fmla="*/ f81 1 1429512"/>
                <a:gd name="f106" fmla="*/ f82 1 611491"/>
                <a:gd name="f107" fmla="*/ f83 1 1429512"/>
                <a:gd name="f108" fmla="*/ f84 1 611491"/>
                <a:gd name="f109" fmla="*/ f85 1 1429512"/>
                <a:gd name="f110" fmla="*/ f86 1 611491"/>
                <a:gd name="f111" fmla="*/ f87 1 1429512"/>
                <a:gd name="f112" fmla="*/ f88 1 611491"/>
                <a:gd name="f113" fmla="*/ f89 1 1429512"/>
                <a:gd name="f114" fmla="*/ f90 1 611491"/>
                <a:gd name="f115" fmla="*/ f91 1 1429512"/>
                <a:gd name="f116" fmla="*/ f92 1 1429512"/>
                <a:gd name="f117" fmla="*/ f5 1 f68"/>
                <a:gd name="f118" fmla="*/ f6 1 f68"/>
                <a:gd name="f119" fmla="*/ f5 1 f69"/>
                <a:gd name="f120" fmla="*/ f7 1 f69"/>
                <a:gd name="f121" fmla="+- f93 0 f1"/>
                <a:gd name="f122" fmla="*/ f94 1 f68"/>
                <a:gd name="f123" fmla="*/ f95 1 f69"/>
                <a:gd name="f124" fmla="*/ f96 1 f68"/>
                <a:gd name="f125" fmla="*/ f97 1 f69"/>
                <a:gd name="f126" fmla="*/ f98 1 f68"/>
                <a:gd name="f127" fmla="*/ f99 1 f69"/>
                <a:gd name="f128" fmla="*/ f100 1 f68"/>
                <a:gd name="f129" fmla="*/ f101 1 f69"/>
                <a:gd name="f130" fmla="*/ f102 1 f68"/>
                <a:gd name="f131" fmla="*/ f103 1 f69"/>
                <a:gd name="f132" fmla="*/ f104 1 f68"/>
                <a:gd name="f133" fmla="*/ f105 1 f69"/>
                <a:gd name="f134" fmla="*/ f106 1 f68"/>
                <a:gd name="f135" fmla="*/ f107 1 f69"/>
                <a:gd name="f136" fmla="*/ f108 1 f68"/>
                <a:gd name="f137" fmla="*/ f109 1 f69"/>
                <a:gd name="f138" fmla="*/ f110 1 f68"/>
                <a:gd name="f139" fmla="*/ f111 1 f69"/>
                <a:gd name="f140" fmla="*/ f112 1 f68"/>
                <a:gd name="f141" fmla="*/ f113 1 f69"/>
                <a:gd name="f142" fmla="*/ f114 1 f68"/>
                <a:gd name="f143" fmla="*/ f115 1 f69"/>
                <a:gd name="f144" fmla="*/ f116 1 f69"/>
                <a:gd name="f145" fmla="*/ f117 f63 1"/>
                <a:gd name="f146" fmla="*/ f118 f63 1"/>
                <a:gd name="f147" fmla="*/ f120 f64 1"/>
                <a:gd name="f148" fmla="*/ f119 f64 1"/>
                <a:gd name="f149" fmla="*/ f122 f63 1"/>
                <a:gd name="f150" fmla="*/ f123 f64 1"/>
                <a:gd name="f151" fmla="*/ f124 f63 1"/>
                <a:gd name="f152" fmla="*/ f125 f64 1"/>
                <a:gd name="f153" fmla="*/ f126 f63 1"/>
                <a:gd name="f154" fmla="*/ f127 f64 1"/>
                <a:gd name="f155" fmla="*/ f128 f63 1"/>
                <a:gd name="f156" fmla="*/ f129 f64 1"/>
                <a:gd name="f157" fmla="*/ f130 f63 1"/>
                <a:gd name="f158" fmla="*/ f131 f64 1"/>
                <a:gd name="f159" fmla="*/ f132 f63 1"/>
                <a:gd name="f160" fmla="*/ f133 f64 1"/>
                <a:gd name="f161" fmla="*/ f134 f63 1"/>
                <a:gd name="f162" fmla="*/ f135 f64 1"/>
                <a:gd name="f163" fmla="*/ f136 f63 1"/>
                <a:gd name="f164" fmla="*/ f137 f64 1"/>
                <a:gd name="f165" fmla="*/ f138 f63 1"/>
                <a:gd name="f166" fmla="*/ f139 f64 1"/>
                <a:gd name="f167" fmla="*/ f140 f63 1"/>
                <a:gd name="f168" fmla="*/ f141 f64 1"/>
                <a:gd name="f169" fmla="*/ f142 f63 1"/>
                <a:gd name="f170" fmla="*/ f143 f64 1"/>
                <a:gd name="f171" fmla="*/ f144 f64 1"/>
              </a:gdLst>
              <a:ahLst/>
              <a:cxnLst>
                <a:cxn ang="3cd4">
                  <a:pos x="hc" y="t"/>
                </a:cxn>
                <a:cxn ang="0">
                  <a:pos x="r" y="vc"/>
                </a:cxn>
                <a:cxn ang="cd4">
                  <a:pos x="hc" y="b"/>
                </a:cxn>
                <a:cxn ang="cd2">
                  <a:pos x="l" y="vc"/>
                </a:cxn>
                <a:cxn ang="f121">
                  <a:pos x="f149" y="f150"/>
                </a:cxn>
                <a:cxn ang="f121">
                  <a:pos x="f151" y="f152"/>
                </a:cxn>
                <a:cxn ang="f121">
                  <a:pos x="f153" y="f154"/>
                </a:cxn>
                <a:cxn ang="f121">
                  <a:pos x="f155" y="f156"/>
                </a:cxn>
                <a:cxn ang="f121">
                  <a:pos x="f157" y="f158"/>
                </a:cxn>
                <a:cxn ang="f121">
                  <a:pos x="f159" y="f160"/>
                </a:cxn>
                <a:cxn ang="f121">
                  <a:pos x="f161" y="f162"/>
                </a:cxn>
                <a:cxn ang="f121">
                  <a:pos x="f163" y="f164"/>
                </a:cxn>
                <a:cxn ang="f121">
                  <a:pos x="f165" y="f166"/>
                </a:cxn>
                <a:cxn ang="f121">
                  <a:pos x="f167" y="f168"/>
                </a:cxn>
                <a:cxn ang="f121">
                  <a:pos x="f169" y="f170"/>
                </a:cxn>
                <a:cxn ang="f121">
                  <a:pos x="f149" y="f171"/>
                </a:cxn>
              </a:cxnLst>
              <a:rect l="f145" t="f148" r="f146" b="f147"/>
              <a:pathLst>
                <a:path w="611491" h="1429512">
                  <a:moveTo>
                    <a:pt x="f5" y="f5"/>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6"/>
                    <a:pt x="f37" y="f36"/>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5" y="f7"/>
                  </a:lnTo>
                  <a:close/>
                </a:path>
              </a:pathLst>
            </a:custGeom>
            <a:solidFill>
              <a:srgbClr val="FFFFFF">
                <a:alpha val="2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Freeform: Shape 21">
              <a:extLst>
                <a:ext uri="{FF2B5EF4-FFF2-40B4-BE49-F238E27FC236}">
                  <a16:creationId xmlns:a16="http://schemas.microsoft.com/office/drawing/2014/main" id="{7144EADA-EAB8-457F-BB57-19ACFA75FBFC}"/>
                </a:ext>
              </a:extLst>
            </p:cNvPr>
            <p:cNvSpPr/>
            <p:nvPr/>
          </p:nvSpPr>
          <p:spPr>
            <a:xfrm>
              <a:off x="3794293" y="0"/>
              <a:ext cx="2423864" cy="1343765"/>
            </a:xfrm>
            <a:custGeom>
              <a:avLst/>
              <a:gdLst>
                <a:gd name="f0" fmla="val 10800000"/>
                <a:gd name="f1" fmla="val 5400000"/>
                <a:gd name="f2" fmla="val 180"/>
                <a:gd name="f3" fmla="val w"/>
                <a:gd name="f4" fmla="val h"/>
                <a:gd name="f5" fmla="val 0"/>
                <a:gd name="f6" fmla="val 3015964"/>
                <a:gd name="f7" fmla="val 1681468"/>
                <a:gd name="f8" fmla="val 37089"/>
                <a:gd name="f9" fmla="val 3014022"/>
                <a:gd name="f10" fmla="val 52718"/>
                <a:gd name="f11" fmla="val 3014020"/>
                <a:gd name="f12" fmla="val 116767"/>
                <a:gd name="f13" fmla="val 3003328"/>
                <a:gd name="f14" fmla="val 182440"/>
                <a:gd name="f15" fmla="val 2982682"/>
                <a:gd name="f16" fmla="val 249186"/>
                <a:gd name="f17" fmla="val 2816250"/>
                <a:gd name="f18" fmla="val 780974"/>
                <a:gd name="f19" fmla="val 2269424"/>
                <a:gd name="f20" fmla="val 1021163"/>
                <a:gd name="f21" fmla="val 1789950"/>
                <a:gd name="f22" fmla="val 1181800"/>
                <a:gd name="f23" fmla="val 1704900"/>
                <a:gd name="f24" fmla="val 1210572"/>
                <a:gd name="f25" fmla="val 1618927"/>
                <a:gd name="f26" fmla="val 1242781"/>
                <a:gd name="f27" fmla="val 1536391"/>
                <a:gd name="f28" fmla="val 1275909"/>
                <a:gd name="f29" fmla="val 1442962"/>
                <a:gd name="f30" fmla="val 1315327"/>
                <a:gd name="f31" fmla="val 1325233"/>
                <a:gd name="f32" fmla="val 1362965"/>
                <a:gd name="f33" fmla="val 1257206"/>
                <a:gd name="f34" fmla="val 1431287"/>
                <a:gd name="f35" fmla="val 1165891"/>
                <a:gd name="f36" fmla="val 1524673"/>
                <a:gd name="f37" fmla="val 1138606"/>
                <a:gd name="f38" fmla="val 1633376"/>
                <a:gd name="f39" fmla="val 990871"/>
                <a:gd name="f40" fmla="val 1669291"/>
                <a:gd name="f41" fmla="val 855624"/>
                <a:gd name="f42" fmla="val 1706711"/>
                <a:gd name="f43" fmla="val 704676"/>
                <a:gd name="f44" fmla="val 1651532"/>
                <a:gd name="f45" fmla="val 584900"/>
                <a:gd name="f46" fmla="val 1589975"/>
                <a:gd name="f47" fmla="val 340993"/>
                <a:gd name="f48" fmla="val 1469377"/>
                <a:gd name="f49" fmla="val 110379"/>
                <a:gd name="f50" fmla="val 1251058"/>
                <a:gd name="f51" fmla="val 32440"/>
                <a:gd name="f52" fmla="val 985257"/>
                <a:gd name="f53" fmla="+- 0 0 35009"/>
                <a:gd name="f54" fmla="val 762780"/>
                <a:gd name="f55" fmla="val 10420"/>
                <a:gd name="f56" fmla="val 524511"/>
                <a:gd name="f57" fmla="val 98094"/>
                <a:gd name="f58" fmla="val 314136"/>
                <a:gd name="f59" fmla="val 73927"/>
                <a:gd name="f60" fmla="val 211903"/>
                <a:gd name="f61" fmla="val 49528"/>
                <a:gd name="f62" fmla="val 110530"/>
                <a:gd name="f63" fmla="val 37491"/>
                <a:gd name="f64" fmla="val 8555"/>
                <a:gd name="f65" fmla="+- 0 0 -90"/>
                <a:gd name="f66" fmla="*/ f3 1 3015964"/>
                <a:gd name="f67" fmla="*/ f4 1 1681468"/>
                <a:gd name="f68" fmla="+- f7 0 f5"/>
                <a:gd name="f69" fmla="+- f6 0 f5"/>
                <a:gd name="f70" fmla="*/ f65 f0 1"/>
                <a:gd name="f71" fmla="*/ f69 1 3015964"/>
                <a:gd name="f72" fmla="*/ f68 1 1681468"/>
                <a:gd name="f73" fmla="*/ 37089 f69 1"/>
                <a:gd name="f74" fmla="*/ 0 f68 1"/>
                <a:gd name="f75" fmla="*/ 3014022 f69 1"/>
                <a:gd name="f76" fmla="*/ 3015964 f69 1"/>
                <a:gd name="f77" fmla="*/ 52718 f68 1"/>
                <a:gd name="f78" fmla="*/ 2982682 f69 1"/>
                <a:gd name="f79" fmla="*/ 249186 f68 1"/>
                <a:gd name="f80" fmla="*/ 1789950 f69 1"/>
                <a:gd name="f81" fmla="*/ 1181800 f68 1"/>
                <a:gd name="f82" fmla="*/ 1536391 f69 1"/>
                <a:gd name="f83" fmla="*/ 1275909 f68 1"/>
                <a:gd name="f84" fmla="*/ 1257206 f69 1"/>
                <a:gd name="f85" fmla="*/ 1431287 f68 1"/>
                <a:gd name="f86" fmla="*/ 990871 f69 1"/>
                <a:gd name="f87" fmla="*/ 1669291 f68 1"/>
                <a:gd name="f88" fmla="*/ 584900 f69 1"/>
                <a:gd name="f89" fmla="*/ 1589975 f68 1"/>
                <a:gd name="f90" fmla="*/ 32440 f69 1"/>
                <a:gd name="f91" fmla="*/ 985257 f68 1"/>
                <a:gd name="f92" fmla="*/ 98094 f69 1"/>
                <a:gd name="f93" fmla="*/ 314136 f68 1"/>
                <a:gd name="f94" fmla="*/ 37491 f69 1"/>
                <a:gd name="f95" fmla="*/ 8555 f68 1"/>
                <a:gd name="f96" fmla="*/ f70 1 f2"/>
                <a:gd name="f97" fmla="*/ f73 1 3015964"/>
                <a:gd name="f98" fmla="*/ f74 1 1681468"/>
                <a:gd name="f99" fmla="*/ f75 1 3015964"/>
                <a:gd name="f100" fmla="*/ f76 1 3015964"/>
                <a:gd name="f101" fmla="*/ f77 1 1681468"/>
                <a:gd name="f102" fmla="*/ f78 1 3015964"/>
                <a:gd name="f103" fmla="*/ f79 1 1681468"/>
                <a:gd name="f104" fmla="*/ f80 1 3015964"/>
                <a:gd name="f105" fmla="*/ f81 1 1681468"/>
                <a:gd name="f106" fmla="*/ f82 1 3015964"/>
                <a:gd name="f107" fmla="*/ f83 1 1681468"/>
                <a:gd name="f108" fmla="*/ f84 1 3015964"/>
                <a:gd name="f109" fmla="*/ f85 1 1681468"/>
                <a:gd name="f110" fmla="*/ f86 1 3015964"/>
                <a:gd name="f111" fmla="*/ f87 1 1681468"/>
                <a:gd name="f112" fmla="*/ f88 1 3015964"/>
                <a:gd name="f113" fmla="*/ f89 1 1681468"/>
                <a:gd name="f114" fmla="*/ f90 1 3015964"/>
                <a:gd name="f115" fmla="*/ f91 1 1681468"/>
                <a:gd name="f116" fmla="*/ f92 1 3015964"/>
                <a:gd name="f117" fmla="*/ f93 1 1681468"/>
                <a:gd name="f118" fmla="*/ f94 1 3015964"/>
                <a:gd name="f119" fmla="*/ f95 1 1681468"/>
                <a:gd name="f120" fmla="*/ f5 1 f71"/>
                <a:gd name="f121" fmla="*/ f6 1 f71"/>
                <a:gd name="f122" fmla="*/ f5 1 f72"/>
                <a:gd name="f123" fmla="*/ f7 1 f72"/>
                <a:gd name="f124" fmla="+- f96 0 f1"/>
                <a:gd name="f125" fmla="*/ f97 1 f71"/>
                <a:gd name="f126" fmla="*/ f98 1 f72"/>
                <a:gd name="f127" fmla="*/ f99 1 f71"/>
                <a:gd name="f128" fmla="*/ f100 1 f71"/>
                <a:gd name="f129" fmla="*/ f101 1 f72"/>
                <a:gd name="f130" fmla="*/ f102 1 f71"/>
                <a:gd name="f131" fmla="*/ f103 1 f72"/>
                <a:gd name="f132" fmla="*/ f104 1 f71"/>
                <a:gd name="f133" fmla="*/ f105 1 f72"/>
                <a:gd name="f134" fmla="*/ f106 1 f71"/>
                <a:gd name="f135" fmla="*/ f107 1 f72"/>
                <a:gd name="f136" fmla="*/ f108 1 f71"/>
                <a:gd name="f137" fmla="*/ f109 1 f72"/>
                <a:gd name="f138" fmla="*/ f110 1 f71"/>
                <a:gd name="f139" fmla="*/ f111 1 f72"/>
                <a:gd name="f140" fmla="*/ f112 1 f71"/>
                <a:gd name="f141" fmla="*/ f113 1 f72"/>
                <a:gd name="f142" fmla="*/ f114 1 f71"/>
                <a:gd name="f143" fmla="*/ f115 1 f72"/>
                <a:gd name="f144" fmla="*/ f116 1 f71"/>
                <a:gd name="f145" fmla="*/ f117 1 f72"/>
                <a:gd name="f146" fmla="*/ f118 1 f71"/>
                <a:gd name="f147" fmla="*/ f119 1 f72"/>
                <a:gd name="f148" fmla="*/ f120 f66 1"/>
                <a:gd name="f149" fmla="*/ f121 f66 1"/>
                <a:gd name="f150" fmla="*/ f123 f67 1"/>
                <a:gd name="f151" fmla="*/ f122 f67 1"/>
                <a:gd name="f152" fmla="*/ f125 f66 1"/>
                <a:gd name="f153" fmla="*/ f126 f67 1"/>
                <a:gd name="f154" fmla="*/ f127 f66 1"/>
                <a:gd name="f155" fmla="*/ f128 f66 1"/>
                <a:gd name="f156" fmla="*/ f129 f67 1"/>
                <a:gd name="f157" fmla="*/ f130 f66 1"/>
                <a:gd name="f158" fmla="*/ f131 f67 1"/>
                <a:gd name="f159" fmla="*/ f132 f66 1"/>
                <a:gd name="f160" fmla="*/ f133 f67 1"/>
                <a:gd name="f161" fmla="*/ f134 f66 1"/>
                <a:gd name="f162" fmla="*/ f135 f67 1"/>
                <a:gd name="f163" fmla="*/ f136 f66 1"/>
                <a:gd name="f164" fmla="*/ f137 f67 1"/>
                <a:gd name="f165" fmla="*/ f138 f66 1"/>
                <a:gd name="f166" fmla="*/ f139 f67 1"/>
                <a:gd name="f167" fmla="*/ f140 f66 1"/>
                <a:gd name="f168" fmla="*/ f141 f67 1"/>
                <a:gd name="f169" fmla="*/ f142 f66 1"/>
                <a:gd name="f170" fmla="*/ f143 f67 1"/>
                <a:gd name="f171" fmla="*/ f144 f66 1"/>
                <a:gd name="f172" fmla="*/ f145 f67 1"/>
                <a:gd name="f173" fmla="*/ f146 f66 1"/>
                <a:gd name="f174" fmla="*/ f147 f67 1"/>
              </a:gdLst>
              <a:ahLst/>
              <a:cxnLst>
                <a:cxn ang="3cd4">
                  <a:pos x="hc" y="t"/>
                </a:cxn>
                <a:cxn ang="0">
                  <a:pos x="r" y="vc"/>
                </a:cxn>
                <a:cxn ang="cd4">
                  <a:pos x="hc" y="b"/>
                </a:cxn>
                <a:cxn ang="cd2">
                  <a:pos x="l" y="vc"/>
                </a:cxn>
                <a:cxn ang="f124">
                  <a:pos x="f152" y="f153"/>
                </a:cxn>
                <a:cxn ang="f124">
                  <a:pos x="f154" y="f153"/>
                </a:cxn>
                <a:cxn ang="f124">
                  <a:pos x="f155" y="f156"/>
                </a:cxn>
                <a:cxn ang="f124">
                  <a:pos x="f157" y="f158"/>
                </a:cxn>
                <a:cxn ang="f124">
                  <a:pos x="f159" y="f160"/>
                </a:cxn>
                <a:cxn ang="f124">
                  <a:pos x="f161" y="f162"/>
                </a:cxn>
                <a:cxn ang="f124">
                  <a:pos x="f163" y="f164"/>
                </a:cxn>
                <a:cxn ang="f124">
                  <a:pos x="f165" y="f166"/>
                </a:cxn>
                <a:cxn ang="f124">
                  <a:pos x="f167" y="f168"/>
                </a:cxn>
                <a:cxn ang="f124">
                  <a:pos x="f169" y="f170"/>
                </a:cxn>
                <a:cxn ang="f124">
                  <a:pos x="f171" y="f172"/>
                </a:cxn>
                <a:cxn ang="f124">
                  <a:pos x="f173" y="f174"/>
                </a:cxn>
              </a:cxnLst>
              <a:rect l="f148" t="f151" r="f149" b="f150"/>
              <a:pathLst>
                <a:path w="3015964" h="1681468">
                  <a:moveTo>
                    <a:pt x="f8" y="f5"/>
                  </a:moveTo>
                  <a:lnTo>
                    <a:pt x="f9" y="f5"/>
                  </a:lnTo>
                  <a:lnTo>
                    <a:pt x="f6"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lose/>
                </a:path>
              </a:pathLst>
            </a:custGeom>
            <a:solidFill>
              <a:srgbClr val="FFFFFF">
                <a:alpha val="1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Freeform: Shape 22">
              <a:extLst>
                <a:ext uri="{FF2B5EF4-FFF2-40B4-BE49-F238E27FC236}">
                  <a16:creationId xmlns:a16="http://schemas.microsoft.com/office/drawing/2014/main" id="{7C3B0376-94EC-4988-9917-05481D09875C}"/>
                </a:ext>
              </a:extLst>
            </p:cNvPr>
            <p:cNvSpPr/>
            <p:nvPr/>
          </p:nvSpPr>
          <p:spPr>
            <a:xfrm>
              <a:off x="10948376" y="0"/>
              <a:ext cx="1242102" cy="2620880"/>
            </a:xfrm>
            <a:custGeom>
              <a:avLst/>
              <a:gdLst>
                <a:gd name="f0" fmla="val 10800000"/>
                <a:gd name="f1" fmla="val 5400000"/>
                <a:gd name="f2" fmla="val 180"/>
                <a:gd name="f3" fmla="val w"/>
                <a:gd name="f4" fmla="val h"/>
                <a:gd name="f5" fmla="val 0"/>
                <a:gd name="f6" fmla="val 1242102"/>
                <a:gd name="f7" fmla="val 2635689"/>
                <a:gd name="f8" fmla="val 48089"/>
                <a:gd name="f9" fmla="val 2546285"/>
                <a:gd name="f10" fmla="val 1169982"/>
                <a:gd name="f11" fmla="val 2578052"/>
                <a:gd name="f12" fmla="val 865271"/>
                <a:gd name="f13" fmla="val 2683266"/>
                <a:gd name="f14" fmla="val 526660"/>
                <a:gd name="f15" fmla="val 2655949"/>
                <a:gd name="f16" fmla="val 289259"/>
                <a:gd name="f17" fmla="val 2399682"/>
                <a:gd name="f18" fmla="+- 0 0 88067"/>
                <a:gd name="f19" fmla="val 1989654"/>
                <a:gd name="f20" fmla="+- 0 0 22664"/>
                <a:gd name="f21" fmla="val 1395994"/>
                <a:gd name="f22" fmla="val 77957"/>
                <a:gd name="f23" fmla="val 900439"/>
                <a:gd name="f24" fmla="val 95565"/>
                <a:gd name="f25" fmla="val 812397"/>
                <a:gd name="f26" fmla="val 110658"/>
                <a:gd name="f27" fmla="val 721838"/>
                <a:gd name="f28" fmla="val 123236"/>
                <a:gd name="f29" fmla="val 633796"/>
                <a:gd name="f30" fmla="val 135813"/>
                <a:gd name="f31" fmla="val 533175"/>
                <a:gd name="f32" fmla="val 153422"/>
                <a:gd name="f33" fmla="val 407400"/>
                <a:gd name="f34" fmla="val 128267"/>
                <a:gd name="f35" fmla="val 314326"/>
                <a:gd name="f36" fmla="val 97452"/>
                <a:gd name="f37" fmla="val 204273"/>
                <a:gd name="f38" fmla="val 31970"/>
                <a:gd name="f39" fmla="val 130812"/>
                <a:gd name="f40" fmla="val 44729"/>
                <a:gd name="f41" fmla="val 16426"/>
                <a:gd name="f42" fmla="+- 0 0 -90"/>
                <a:gd name="f43" fmla="*/ f3 1 1242102"/>
                <a:gd name="f44" fmla="*/ f4 1 2635689"/>
                <a:gd name="f45" fmla="+- f7 0 f5"/>
                <a:gd name="f46" fmla="+- f6 0 f5"/>
                <a:gd name="f47" fmla="*/ f42 f0 1"/>
                <a:gd name="f48" fmla="*/ f46 1 1242102"/>
                <a:gd name="f49" fmla="*/ f45 1 2635689"/>
                <a:gd name="f50" fmla="*/ 48089 f46 1"/>
                <a:gd name="f51" fmla="*/ 0 f45 1"/>
                <a:gd name="f52" fmla="*/ 1242102 f46 1"/>
                <a:gd name="f53" fmla="*/ 2546285 f45 1"/>
                <a:gd name="f54" fmla="*/ 1169982 f46 1"/>
                <a:gd name="f55" fmla="*/ 2578052 f45 1"/>
                <a:gd name="f56" fmla="*/ 289259 f46 1"/>
                <a:gd name="f57" fmla="*/ 2399682 f45 1"/>
                <a:gd name="f58" fmla="*/ 77957 f46 1"/>
                <a:gd name="f59" fmla="*/ 900439 f45 1"/>
                <a:gd name="f60" fmla="*/ 123236 f46 1"/>
                <a:gd name="f61" fmla="*/ 633796 f45 1"/>
                <a:gd name="f62" fmla="*/ 128267 f46 1"/>
                <a:gd name="f63" fmla="*/ 314326 f45 1"/>
                <a:gd name="f64" fmla="*/ 44729 f46 1"/>
                <a:gd name="f65" fmla="*/ 16426 f45 1"/>
                <a:gd name="f66" fmla="*/ f47 1 f2"/>
                <a:gd name="f67" fmla="*/ f50 1 1242102"/>
                <a:gd name="f68" fmla="*/ f51 1 2635689"/>
                <a:gd name="f69" fmla="*/ f52 1 1242102"/>
                <a:gd name="f70" fmla="*/ f53 1 2635689"/>
                <a:gd name="f71" fmla="*/ f54 1 1242102"/>
                <a:gd name="f72" fmla="*/ f55 1 2635689"/>
                <a:gd name="f73" fmla="*/ f56 1 1242102"/>
                <a:gd name="f74" fmla="*/ f57 1 2635689"/>
                <a:gd name="f75" fmla="*/ f58 1 1242102"/>
                <a:gd name="f76" fmla="*/ f59 1 2635689"/>
                <a:gd name="f77" fmla="*/ f60 1 1242102"/>
                <a:gd name="f78" fmla="*/ f61 1 2635689"/>
                <a:gd name="f79" fmla="*/ f62 1 1242102"/>
                <a:gd name="f80" fmla="*/ f63 1 2635689"/>
                <a:gd name="f81" fmla="*/ f64 1 1242102"/>
                <a:gd name="f82" fmla="*/ f65 1 2635689"/>
                <a:gd name="f83" fmla="*/ f5 1 f48"/>
                <a:gd name="f84" fmla="*/ f6 1 f48"/>
                <a:gd name="f85" fmla="*/ f5 1 f49"/>
                <a:gd name="f86" fmla="*/ f7 1 f49"/>
                <a:gd name="f87" fmla="+- f66 0 f1"/>
                <a:gd name="f88" fmla="*/ f67 1 f48"/>
                <a:gd name="f89" fmla="*/ f68 1 f49"/>
                <a:gd name="f90" fmla="*/ f69 1 f48"/>
                <a:gd name="f91" fmla="*/ f70 1 f49"/>
                <a:gd name="f92" fmla="*/ f71 1 f48"/>
                <a:gd name="f93" fmla="*/ f72 1 f49"/>
                <a:gd name="f94" fmla="*/ f73 1 f48"/>
                <a:gd name="f95" fmla="*/ f74 1 f49"/>
                <a:gd name="f96" fmla="*/ f75 1 f48"/>
                <a:gd name="f97" fmla="*/ f76 1 f49"/>
                <a:gd name="f98" fmla="*/ f77 1 f48"/>
                <a:gd name="f99" fmla="*/ f78 1 f49"/>
                <a:gd name="f100" fmla="*/ f79 1 f48"/>
                <a:gd name="f101" fmla="*/ f80 1 f49"/>
                <a:gd name="f102" fmla="*/ f81 1 f48"/>
                <a:gd name="f103" fmla="*/ f82 1 f49"/>
                <a:gd name="f104" fmla="*/ f83 f43 1"/>
                <a:gd name="f105" fmla="*/ f84 f43 1"/>
                <a:gd name="f106" fmla="*/ f86 f44 1"/>
                <a:gd name="f107" fmla="*/ f85 f44 1"/>
                <a:gd name="f108" fmla="*/ f88 f43 1"/>
                <a:gd name="f109" fmla="*/ f89 f44 1"/>
                <a:gd name="f110" fmla="*/ f90 f43 1"/>
                <a:gd name="f111" fmla="*/ f91 f44 1"/>
                <a:gd name="f112" fmla="*/ f92 f43 1"/>
                <a:gd name="f113" fmla="*/ f93 f44 1"/>
                <a:gd name="f114" fmla="*/ f94 f43 1"/>
                <a:gd name="f115" fmla="*/ f95 f44 1"/>
                <a:gd name="f116" fmla="*/ f96 f43 1"/>
                <a:gd name="f117" fmla="*/ f97 f44 1"/>
                <a:gd name="f118" fmla="*/ f98 f43 1"/>
                <a:gd name="f119" fmla="*/ f99 f44 1"/>
                <a:gd name="f120" fmla="*/ f100 f43 1"/>
                <a:gd name="f121" fmla="*/ f101 f44 1"/>
                <a:gd name="f122" fmla="*/ f102 f43 1"/>
                <a:gd name="f123" fmla="*/ f103 f44 1"/>
              </a:gdLst>
              <a:ahLst/>
              <a:cxnLst>
                <a:cxn ang="3cd4">
                  <a:pos x="hc" y="t"/>
                </a:cxn>
                <a:cxn ang="0">
                  <a:pos x="r" y="vc"/>
                </a:cxn>
                <a:cxn ang="cd4">
                  <a:pos x="hc" y="b"/>
                </a:cxn>
                <a:cxn ang="cd2">
                  <a:pos x="l" y="vc"/>
                </a:cxn>
                <a:cxn ang="f87">
                  <a:pos x="f108" y="f109"/>
                </a:cxn>
                <a:cxn ang="f87">
                  <a:pos x="f110" y="f109"/>
                </a:cxn>
                <a:cxn ang="f87">
                  <a:pos x="f110" y="f111"/>
                </a:cxn>
                <a:cxn ang="f87">
                  <a:pos x="f112" y="f113"/>
                </a:cxn>
                <a:cxn ang="f87">
                  <a:pos x="f114" y="f115"/>
                </a:cxn>
                <a:cxn ang="f87">
                  <a:pos x="f116" y="f117"/>
                </a:cxn>
                <a:cxn ang="f87">
                  <a:pos x="f118" y="f119"/>
                </a:cxn>
                <a:cxn ang="f87">
                  <a:pos x="f120" y="f121"/>
                </a:cxn>
                <a:cxn ang="f87">
                  <a:pos x="f122" y="f123"/>
                </a:cxn>
              </a:cxnLst>
              <a:rect l="f104" t="f107" r="f105" b="f106"/>
              <a:pathLst>
                <a:path w="1242102" h="2635689">
                  <a:moveTo>
                    <a:pt x="f8" y="f5"/>
                  </a:moveTo>
                  <a:lnTo>
                    <a:pt x="f6" y="f5"/>
                  </a:lnTo>
                  <a:lnTo>
                    <a:pt x="f6" y="f9"/>
                  </a:lnTo>
                  <a:lnTo>
                    <a:pt x="f10" y="f11"/>
                  </a:ln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lose/>
                </a:path>
              </a:pathLst>
            </a:custGeom>
            <a:solidFill>
              <a:srgbClr val="FFFFFF">
                <a:alpha val="1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Freeform: Shape 23">
              <a:extLst>
                <a:ext uri="{FF2B5EF4-FFF2-40B4-BE49-F238E27FC236}">
                  <a16:creationId xmlns:a16="http://schemas.microsoft.com/office/drawing/2014/main" id="{6ED25B19-20A7-41D3-B83E-7B7349D5ECC6}"/>
                </a:ext>
              </a:extLst>
            </p:cNvPr>
            <p:cNvSpPr/>
            <p:nvPr/>
          </p:nvSpPr>
          <p:spPr>
            <a:xfrm>
              <a:off x="1527" y="0"/>
              <a:ext cx="1577788" cy="980145"/>
            </a:xfrm>
            <a:custGeom>
              <a:avLst/>
              <a:gdLst>
                <a:gd name="f0" fmla="val 10800000"/>
                <a:gd name="f1" fmla="val 5400000"/>
                <a:gd name="f2" fmla="val 180"/>
                <a:gd name="f3" fmla="val w"/>
                <a:gd name="f4" fmla="val h"/>
                <a:gd name="f5" fmla="val 0"/>
                <a:gd name="f6" fmla="val 1471018"/>
                <a:gd name="f7" fmla="val 795676"/>
                <a:gd name="f8" fmla="val 117137"/>
                <a:gd name="f9" fmla="val 759920"/>
                <a:gd name="f10" fmla="val 121315"/>
                <a:gd name="f11" fmla="val 761059"/>
                <a:gd name="f12" fmla="val 125872"/>
                <a:gd name="f13" fmla="val 764097"/>
                <a:gd name="f14" fmla="val 130429"/>
                <a:gd name="f15" fmla="val 768654"/>
                <a:gd name="f16" fmla="val 139543"/>
                <a:gd name="f17" fmla="val 777769"/>
                <a:gd name="f18" fmla="val 133467"/>
                <a:gd name="f19" fmla="val 786883"/>
                <a:gd name="f20" fmla="val 124353"/>
                <a:gd name="f21" fmla="val 792959"/>
                <a:gd name="f22" fmla="val 118277"/>
                <a:gd name="f23" fmla="val 795997"/>
                <a:gd name="f24" fmla="val 106124"/>
                <a:gd name="f25" fmla="val 799035"/>
                <a:gd name="f26" fmla="val 100048"/>
                <a:gd name="f27" fmla="val 93972"/>
                <a:gd name="f28" fmla="val 771692"/>
                <a:gd name="f29" fmla="val 97010"/>
                <a:gd name="f30" fmla="val 765616"/>
                <a:gd name="f31" fmla="val 762578"/>
                <a:gd name="f32" fmla="val 109162"/>
                <a:gd name="f33" fmla="val 759540"/>
                <a:gd name="f34" fmla="val 112960"/>
                <a:gd name="f35" fmla="val 758781"/>
                <a:gd name="f36" fmla="val 220419"/>
                <a:gd name="f37" fmla="val 753844"/>
                <a:gd name="f38" fmla="val 224596"/>
                <a:gd name="f39" fmla="val 754983"/>
                <a:gd name="f40" fmla="val 229153"/>
                <a:gd name="f41" fmla="val 758021"/>
                <a:gd name="f42" fmla="val 233710"/>
                <a:gd name="f43" fmla="val 242824"/>
                <a:gd name="f44" fmla="val 236748"/>
                <a:gd name="f45" fmla="val 780807"/>
                <a:gd name="f46" fmla="val 227634"/>
                <a:gd name="f47" fmla="val 221557"/>
                <a:gd name="f48" fmla="val 789921"/>
                <a:gd name="f49" fmla="val 209405"/>
                <a:gd name="f50" fmla="val 203329"/>
                <a:gd name="f51" fmla="val 197253"/>
                <a:gd name="f52" fmla="val 756502"/>
                <a:gd name="f53" fmla="val 212443"/>
                <a:gd name="f54" fmla="val 753464"/>
                <a:gd name="f55" fmla="val 216241"/>
                <a:gd name="f56" fmla="val 752705"/>
                <a:gd name="f57" fmla="val 25999"/>
                <a:gd name="f58" fmla="val 741691"/>
                <a:gd name="f59" fmla="val 30176"/>
                <a:gd name="f60" fmla="val 742830"/>
                <a:gd name="f61" fmla="val 34733"/>
                <a:gd name="f62" fmla="val 745868"/>
                <a:gd name="f63" fmla="val 39290"/>
                <a:gd name="f64" fmla="val 750425"/>
                <a:gd name="f65" fmla="val 48404"/>
                <a:gd name="f66" fmla="val 42328"/>
                <a:gd name="f67" fmla="val 33214"/>
                <a:gd name="f68" fmla="val 774730"/>
                <a:gd name="f69" fmla="val 27138"/>
                <a:gd name="f70" fmla="val 777768"/>
                <a:gd name="f71" fmla="val 14985"/>
                <a:gd name="f72" fmla="val 780806"/>
                <a:gd name="f73" fmla="val 8909"/>
                <a:gd name="f74" fmla="val 2834"/>
                <a:gd name="f75" fmla="val 756501"/>
                <a:gd name="f76" fmla="val 5872"/>
                <a:gd name="f77" fmla="val 744349"/>
                <a:gd name="f78" fmla="val 18023"/>
                <a:gd name="f79" fmla="val 741311"/>
                <a:gd name="f80" fmla="val 21821"/>
                <a:gd name="f81" fmla="val 740552"/>
                <a:gd name="f82" fmla="val 329796"/>
                <a:gd name="f83" fmla="val 735615"/>
                <a:gd name="f84" fmla="val 333974"/>
                <a:gd name="f85" fmla="val 736754"/>
                <a:gd name="f86" fmla="val 338531"/>
                <a:gd name="f87" fmla="val 739792"/>
                <a:gd name="f88" fmla="val 343088"/>
                <a:gd name="f89" fmla="val 352202"/>
                <a:gd name="f90" fmla="val 753463"/>
                <a:gd name="f91" fmla="val 346126"/>
                <a:gd name="f92" fmla="val 337012"/>
                <a:gd name="f93" fmla="val 330935"/>
                <a:gd name="f94" fmla="val 318783"/>
                <a:gd name="f95" fmla="val 312707"/>
                <a:gd name="f96" fmla="val 306631"/>
                <a:gd name="f97" fmla="val 747387"/>
                <a:gd name="f98" fmla="val 738273"/>
                <a:gd name="f99" fmla="val 321821"/>
                <a:gd name="f100" fmla="val 735235"/>
                <a:gd name="f101" fmla="val 325619"/>
                <a:gd name="f102" fmla="val 734476"/>
                <a:gd name="f103" fmla="val 442198"/>
                <a:gd name="f104" fmla="val 702197"/>
                <a:gd name="f105" fmla="val 446375"/>
                <a:gd name="f106" fmla="val 703336"/>
                <a:gd name="f107" fmla="val 450932"/>
                <a:gd name="f108" fmla="val 706374"/>
                <a:gd name="f109" fmla="val 455488"/>
                <a:gd name="f110" fmla="val 710931"/>
                <a:gd name="f111" fmla="val 464602"/>
                <a:gd name="f112" fmla="val 720045"/>
                <a:gd name="f113" fmla="val 458526"/>
                <a:gd name="f114" fmla="val 729160"/>
                <a:gd name="f115" fmla="val 449413"/>
                <a:gd name="f116" fmla="val 735236"/>
                <a:gd name="f117" fmla="val 443338"/>
                <a:gd name="f118" fmla="val 738274"/>
                <a:gd name="f119" fmla="val 431186"/>
                <a:gd name="f120" fmla="val 741312"/>
                <a:gd name="f121" fmla="val 425110"/>
                <a:gd name="f122" fmla="val 419035"/>
                <a:gd name="f123" fmla="val 717007"/>
                <a:gd name="f124" fmla="val 422073"/>
                <a:gd name="f125" fmla="val 704855"/>
                <a:gd name="f126" fmla="val 434224"/>
                <a:gd name="f127" fmla="val 701817"/>
                <a:gd name="f128" fmla="val 438021"/>
                <a:gd name="f129" fmla="val 701058"/>
                <a:gd name="f130" fmla="val 542453"/>
                <a:gd name="f131" fmla="val 668778"/>
                <a:gd name="f132" fmla="val 546631"/>
                <a:gd name="f133" fmla="val 669917"/>
                <a:gd name="f134" fmla="val 551188"/>
                <a:gd name="f135" fmla="val 672955"/>
                <a:gd name="f136" fmla="val 555745"/>
                <a:gd name="f137" fmla="val 677512"/>
                <a:gd name="f138" fmla="val 564859"/>
                <a:gd name="f139" fmla="val 686627"/>
                <a:gd name="f140" fmla="val 558783"/>
                <a:gd name="f141" fmla="val 695741"/>
                <a:gd name="f142" fmla="val 549669"/>
                <a:gd name="f143" fmla="val 543593"/>
                <a:gd name="f144" fmla="val 531440"/>
                <a:gd name="f145" fmla="val 707893"/>
                <a:gd name="f146" fmla="val 525364"/>
                <a:gd name="f147" fmla="val 519291"/>
                <a:gd name="f148" fmla="val 683589"/>
                <a:gd name="f149" fmla="val 522328"/>
                <a:gd name="f150" fmla="val 671436"/>
                <a:gd name="f151" fmla="val 534478"/>
                <a:gd name="f152" fmla="val 668398"/>
                <a:gd name="f153" fmla="val 538276"/>
                <a:gd name="f154" fmla="val 667639"/>
                <a:gd name="f155" fmla="val 132328"/>
                <a:gd name="f156" fmla="val 650549"/>
                <a:gd name="f157" fmla="val 136506"/>
                <a:gd name="f158" fmla="val 651688"/>
                <a:gd name="f159" fmla="val 141063"/>
                <a:gd name="f160" fmla="val 654726"/>
                <a:gd name="f161" fmla="val 145620"/>
                <a:gd name="f162" fmla="val 659283"/>
                <a:gd name="f163" fmla="val 154734"/>
                <a:gd name="f164" fmla="val 148658"/>
                <a:gd name="f165" fmla="val 139544"/>
                <a:gd name="f166" fmla="val 683588"/>
                <a:gd name="f167" fmla="val 133468"/>
                <a:gd name="f168" fmla="val 686626"/>
                <a:gd name="f169" fmla="val 689664"/>
                <a:gd name="f170" fmla="val 115239"/>
                <a:gd name="f171" fmla="val 109163"/>
                <a:gd name="f172" fmla="val 662321"/>
                <a:gd name="f173" fmla="val 112201"/>
                <a:gd name="f174" fmla="val 656245"/>
                <a:gd name="f175" fmla="val 653207"/>
                <a:gd name="f176" fmla="val 650169"/>
                <a:gd name="f177" fmla="val 128151"/>
                <a:gd name="f178" fmla="val 649410"/>
                <a:gd name="f179" fmla="val 642709"/>
                <a:gd name="f180" fmla="val 641435"/>
                <a:gd name="f181" fmla="val 646887"/>
                <a:gd name="f182" fmla="val 642574"/>
                <a:gd name="f183" fmla="val 651444"/>
                <a:gd name="f184" fmla="val 645612"/>
                <a:gd name="f185" fmla="val 656001"/>
                <a:gd name="f186" fmla="val 665115"/>
                <a:gd name="f187" fmla="val 659039"/>
                <a:gd name="f188" fmla="val 649925"/>
                <a:gd name="f189" fmla="val 674474"/>
                <a:gd name="f190" fmla="val 643849"/>
                <a:gd name="f191" fmla="val 631696"/>
                <a:gd name="f192" fmla="val 680550"/>
                <a:gd name="f193" fmla="val 625620"/>
                <a:gd name="f194" fmla="val 619544"/>
                <a:gd name="f195" fmla="val 622582"/>
                <a:gd name="f196" fmla="val 647131"/>
                <a:gd name="f197" fmla="val 644093"/>
                <a:gd name="f198" fmla="val 634734"/>
                <a:gd name="f199" fmla="val 641055"/>
                <a:gd name="f200" fmla="val 638532"/>
                <a:gd name="f201" fmla="val 640296"/>
                <a:gd name="f202" fmla="val 235618"/>
                <a:gd name="f203" fmla="val 239795"/>
                <a:gd name="f204" fmla="val 244352"/>
                <a:gd name="f205" fmla="val 248910"/>
                <a:gd name="f206" fmla="val 258024"/>
                <a:gd name="f207" fmla="val 251948"/>
                <a:gd name="f208" fmla="val 242833"/>
                <a:gd name="f209" fmla="val 236757"/>
                <a:gd name="f210" fmla="val 224605"/>
                <a:gd name="f211" fmla="val 218529"/>
                <a:gd name="f212" fmla="val 215491"/>
                <a:gd name="f213" fmla="val 227643"/>
                <a:gd name="f214" fmla="val 231440"/>
                <a:gd name="f215" fmla="val 338904"/>
                <a:gd name="f216" fmla="val 629283"/>
                <a:gd name="f217" fmla="val 343081"/>
                <a:gd name="f218" fmla="val 630422"/>
                <a:gd name="f219" fmla="val 347639"/>
                <a:gd name="f220" fmla="val 633460"/>
                <a:gd name="f221" fmla="val 352196"/>
                <a:gd name="f222" fmla="val 638017"/>
                <a:gd name="f223" fmla="val 361310"/>
                <a:gd name="f224" fmla="val 355234"/>
                <a:gd name="f225" fmla="val 656246"/>
                <a:gd name="f226" fmla="val 346120"/>
                <a:gd name="f227" fmla="val 662322"/>
                <a:gd name="f228" fmla="val 340044"/>
                <a:gd name="f229" fmla="val 665360"/>
                <a:gd name="f230" fmla="val 327891"/>
                <a:gd name="f231" fmla="val 321815"/>
                <a:gd name="f232" fmla="val 315739"/>
                <a:gd name="f233" fmla="val 318777"/>
                <a:gd name="f234" fmla="val 634979"/>
                <a:gd name="f235" fmla="val 631941"/>
                <a:gd name="f236" fmla="val 330929"/>
                <a:gd name="f237" fmla="val 628903"/>
                <a:gd name="f238" fmla="val 334726"/>
                <a:gd name="f239" fmla="val 628144"/>
                <a:gd name="f240" fmla="val 32070"/>
                <a:gd name="f241" fmla="val 601940"/>
                <a:gd name="f242" fmla="val 36247"/>
                <a:gd name="f243" fmla="val 603079"/>
                <a:gd name="f244" fmla="val 40804"/>
                <a:gd name="f245" fmla="val 606117"/>
                <a:gd name="f246" fmla="val 45361"/>
                <a:gd name="f247" fmla="val 610674"/>
                <a:gd name="f248" fmla="val 54475"/>
                <a:gd name="f249" fmla="val 619788"/>
                <a:gd name="f250" fmla="val 48399"/>
                <a:gd name="f251" fmla="val 39285"/>
                <a:gd name="f252" fmla="val 33209"/>
                <a:gd name="f253" fmla="val 21056"/>
                <a:gd name="f254" fmla="val 14981"/>
                <a:gd name="f255" fmla="val 8905"/>
                <a:gd name="f256" fmla="val 616750"/>
                <a:gd name="f257" fmla="val 11943"/>
                <a:gd name="f258" fmla="val 607636"/>
                <a:gd name="f259" fmla="val 604598"/>
                <a:gd name="f260" fmla="val 24094"/>
                <a:gd name="f261" fmla="val 601560"/>
                <a:gd name="f262" fmla="val 27892"/>
                <a:gd name="f263" fmla="val 600801"/>
                <a:gd name="f264" fmla="val 752079"/>
                <a:gd name="f265" fmla="val 586750"/>
                <a:gd name="f266" fmla="val 756257"/>
                <a:gd name="f267" fmla="val 587889"/>
                <a:gd name="f268" fmla="val 760814"/>
                <a:gd name="f269" fmla="val 590927"/>
                <a:gd name="f270" fmla="val 765371"/>
                <a:gd name="f271" fmla="val 595484"/>
                <a:gd name="f272" fmla="val 774485"/>
                <a:gd name="f273" fmla="val 768409"/>
                <a:gd name="f274" fmla="val 613713"/>
                <a:gd name="f275" fmla="val 759295"/>
                <a:gd name="f276" fmla="val 619789"/>
                <a:gd name="f277" fmla="val 753218"/>
                <a:gd name="f278" fmla="val 622827"/>
                <a:gd name="f279" fmla="val 741066"/>
                <a:gd name="f280" fmla="val 625865"/>
                <a:gd name="f281" fmla="val 734990"/>
                <a:gd name="f282" fmla="val 728914"/>
                <a:gd name="f283" fmla="val 731952"/>
                <a:gd name="f284" fmla="val 589408"/>
                <a:gd name="f285" fmla="val 744104"/>
                <a:gd name="f286" fmla="val 586370"/>
                <a:gd name="f287" fmla="val 747902"/>
                <a:gd name="f288" fmla="val 585611"/>
                <a:gd name="f289" fmla="val 436123"/>
                <a:gd name="f290" fmla="val 583712"/>
                <a:gd name="f291" fmla="val 440300"/>
                <a:gd name="f292" fmla="val 584851"/>
                <a:gd name="f293" fmla="val 444857"/>
                <a:gd name="f294" fmla="val 592446"/>
                <a:gd name="f295" fmla="val 458525"/>
                <a:gd name="f296" fmla="val 452450"/>
                <a:gd name="f297" fmla="val 610675"/>
                <a:gd name="f298" fmla="val 443339"/>
                <a:gd name="f299" fmla="val 616751"/>
                <a:gd name="f300" fmla="val 437263"/>
                <a:gd name="f301" fmla="val 425114"/>
                <a:gd name="f302" fmla="val 419039"/>
                <a:gd name="f303" fmla="val 416003"/>
                <a:gd name="f304" fmla="val 598522"/>
                <a:gd name="f305" fmla="val 428151"/>
                <a:gd name="f306" fmla="val 583332"/>
                <a:gd name="f307" fmla="val 431946"/>
                <a:gd name="f308" fmla="val 582573"/>
                <a:gd name="f309" fmla="val 548529"/>
                <a:gd name="f310" fmla="val 556370"/>
                <a:gd name="f311" fmla="val 552707"/>
                <a:gd name="f312" fmla="val 557509"/>
                <a:gd name="f313" fmla="val 557264"/>
                <a:gd name="f314" fmla="val 560547"/>
                <a:gd name="f315" fmla="val 561821"/>
                <a:gd name="f316" fmla="val 565104"/>
                <a:gd name="f317" fmla="val 570935"/>
                <a:gd name="f318" fmla="val 574218"/>
                <a:gd name="f319" fmla="val 583333"/>
                <a:gd name="f320" fmla="val 589409"/>
                <a:gd name="f321" fmla="val 592447"/>
                <a:gd name="f322" fmla="val 537516"/>
                <a:gd name="f323" fmla="val 595485"/>
                <a:gd name="f324" fmla="val 571180"/>
                <a:gd name="f325" fmla="val 528402"/>
                <a:gd name="f326" fmla="val 559028"/>
                <a:gd name="f327" fmla="val 540554"/>
                <a:gd name="f328" fmla="val 555990"/>
                <a:gd name="f329" fmla="val 544352"/>
                <a:gd name="f330" fmla="val 555231"/>
                <a:gd name="f331" fmla="val 852335"/>
                <a:gd name="f332" fmla="val 550293"/>
                <a:gd name="f333" fmla="val 856513"/>
                <a:gd name="f334" fmla="val 551432"/>
                <a:gd name="f335" fmla="val 861070"/>
                <a:gd name="f336" fmla="val 554470"/>
                <a:gd name="f337" fmla="val 865627"/>
                <a:gd name="f338" fmla="val 559027"/>
                <a:gd name="f339" fmla="val 874741"/>
                <a:gd name="f340" fmla="val 568141"/>
                <a:gd name="f341" fmla="val 868665"/>
                <a:gd name="f342" fmla="val 577256"/>
                <a:gd name="f343" fmla="val 859551"/>
                <a:gd name="f344" fmla="val 853475"/>
                <a:gd name="f345" fmla="val 841322"/>
                <a:gd name="f346" fmla="val 835246"/>
                <a:gd name="f347" fmla="val 829170"/>
                <a:gd name="f348" fmla="val 565103"/>
                <a:gd name="f349" fmla="val 832208"/>
                <a:gd name="f350" fmla="val 552951"/>
                <a:gd name="f351" fmla="val 844360"/>
                <a:gd name="f352" fmla="val 549913"/>
                <a:gd name="f353" fmla="val 848158"/>
                <a:gd name="f354" fmla="val 549154"/>
                <a:gd name="f355" fmla="val 667013"/>
                <a:gd name="f356" fmla="val 532065"/>
                <a:gd name="f357" fmla="val 671191"/>
                <a:gd name="f358" fmla="val 533204"/>
                <a:gd name="f359" fmla="val 675748"/>
                <a:gd name="f360" fmla="val 536242"/>
                <a:gd name="f361" fmla="val 680305"/>
                <a:gd name="f362" fmla="val 540799"/>
                <a:gd name="f363" fmla="val 689419"/>
                <a:gd name="f364" fmla="val 549914"/>
                <a:gd name="f365" fmla="val 683343"/>
                <a:gd name="f366" fmla="val 674229"/>
                <a:gd name="f367" fmla="val 668153"/>
                <a:gd name="f368" fmla="val 568142"/>
                <a:gd name="f369" fmla="val 656000"/>
                <a:gd name="f370" fmla="val 649924"/>
                <a:gd name="f371" fmla="val 643848"/>
                <a:gd name="f372" fmla="val 546876"/>
                <a:gd name="f373" fmla="val 646886"/>
                <a:gd name="f374" fmla="val 534723"/>
                <a:gd name="f375" fmla="val 659038"/>
                <a:gd name="f376" fmla="val 531685"/>
                <a:gd name="f377" fmla="val 662836"/>
                <a:gd name="f378" fmla="val 530926"/>
                <a:gd name="f379" fmla="val 126251"/>
                <a:gd name="f380" fmla="val 130428"/>
                <a:gd name="f381" fmla="val 134985"/>
                <a:gd name="f382" fmla="val 148657"/>
                <a:gd name="f383" fmla="val 142581"/>
                <a:gd name="f384" fmla="val 127390"/>
                <a:gd name="f385" fmla="val 115238"/>
                <a:gd name="f386" fmla="val 103086"/>
                <a:gd name="f387" fmla="val 118276"/>
                <a:gd name="f388" fmla="val 122073"/>
                <a:gd name="f389" fmla="val 226503"/>
                <a:gd name="f390" fmla="val 529027"/>
                <a:gd name="f391" fmla="val 230680"/>
                <a:gd name="f392" fmla="val 530166"/>
                <a:gd name="f393" fmla="val 235237"/>
                <a:gd name="f394" fmla="val 239794"/>
                <a:gd name="f395" fmla="val 537761"/>
                <a:gd name="f396" fmla="val 248908"/>
                <a:gd name="f397" fmla="val 242832"/>
                <a:gd name="f398" fmla="val 233718"/>
                <a:gd name="f399" fmla="val 562066"/>
                <a:gd name="f400" fmla="val 227641"/>
                <a:gd name="f401" fmla="val 215490"/>
                <a:gd name="f402" fmla="val 209414"/>
                <a:gd name="f403" fmla="val 203338"/>
                <a:gd name="f404" fmla="val 218528"/>
                <a:gd name="f405" fmla="val 528647"/>
                <a:gd name="f406" fmla="val 222325"/>
                <a:gd name="f407" fmla="val 527888"/>
                <a:gd name="f408" fmla="val 332836"/>
                <a:gd name="f409" fmla="val 519913"/>
                <a:gd name="f410" fmla="val 337014"/>
                <a:gd name="f411" fmla="val 521052"/>
                <a:gd name="f412" fmla="val 341571"/>
                <a:gd name="f413" fmla="val 524090"/>
                <a:gd name="f414" fmla="val 346128"/>
                <a:gd name="f415" fmla="val 355242"/>
                <a:gd name="f416" fmla="val 349166"/>
                <a:gd name="f417" fmla="val 340052"/>
                <a:gd name="f418" fmla="val 552952"/>
                <a:gd name="f419" fmla="val 333976"/>
                <a:gd name="f420" fmla="val 321823"/>
                <a:gd name="f421" fmla="val 315748"/>
                <a:gd name="f422" fmla="val 309671"/>
                <a:gd name="f423" fmla="val 312709"/>
                <a:gd name="f424" fmla="val 525609"/>
                <a:gd name="f425" fmla="val 522571"/>
                <a:gd name="f426" fmla="val 324861"/>
                <a:gd name="f427" fmla="val 519533"/>
                <a:gd name="f428" fmla="val 328659"/>
                <a:gd name="f429" fmla="val 518774"/>
                <a:gd name="f430" fmla="val 7768"/>
                <a:gd name="f431" fmla="val 507761"/>
                <a:gd name="f432" fmla="val 11946"/>
                <a:gd name="f433" fmla="val 508900"/>
                <a:gd name="f434" fmla="val 16503"/>
                <a:gd name="f435" fmla="val 511938"/>
                <a:gd name="f436" fmla="val 21060"/>
                <a:gd name="f437" fmla="val 516495"/>
                <a:gd name="f438" fmla="val 30174"/>
                <a:gd name="f439" fmla="val 24098"/>
                <a:gd name="f440" fmla="val 534724"/>
                <a:gd name="f441" fmla="val 14984"/>
                <a:gd name="f442" fmla="val 540800"/>
                <a:gd name="f443" fmla="val 542319"/>
                <a:gd name="f444" fmla="val 7388"/>
                <a:gd name="f445" fmla="val 543838"/>
                <a:gd name="f446" fmla="val 2831"/>
                <a:gd name="f447" fmla="val 543458"/>
                <a:gd name="f448" fmla="val 541423"/>
                <a:gd name="f449" fmla="val 509636"/>
                <a:gd name="f450" fmla="val 946515"/>
                <a:gd name="f451" fmla="val 486494"/>
                <a:gd name="f452" fmla="val 950693"/>
                <a:gd name="f453" fmla="val 487633"/>
                <a:gd name="f454" fmla="val 955250"/>
                <a:gd name="f455" fmla="val 490671"/>
                <a:gd name="f456" fmla="val 959807"/>
                <a:gd name="f457" fmla="val 495228"/>
                <a:gd name="f458" fmla="val 968921"/>
                <a:gd name="f459" fmla="val 504343"/>
                <a:gd name="f460" fmla="val 962845"/>
                <a:gd name="f461" fmla="val 513457"/>
                <a:gd name="f462" fmla="val 953731"/>
                <a:gd name="f463" fmla="val 947655"/>
                <a:gd name="f464" fmla="val 935502"/>
                <a:gd name="f465" fmla="val 929426"/>
                <a:gd name="f466" fmla="val 923350"/>
                <a:gd name="f467" fmla="val 501305"/>
                <a:gd name="f468" fmla="val 926388"/>
                <a:gd name="f469" fmla="val 492190"/>
                <a:gd name="f470" fmla="val 489152"/>
                <a:gd name="f471" fmla="val 938540"/>
                <a:gd name="f472" fmla="val 486114"/>
                <a:gd name="f473" fmla="val 942338"/>
                <a:gd name="f474" fmla="val 485355"/>
                <a:gd name="f475" fmla="val 457386"/>
                <a:gd name="f476" fmla="val 483456"/>
                <a:gd name="f477" fmla="val 461563"/>
                <a:gd name="f478" fmla="val 484595"/>
                <a:gd name="f479" fmla="val 466121"/>
                <a:gd name="f480" fmla="val 470679"/>
                <a:gd name="f481" fmla="val 479793"/>
                <a:gd name="f482" fmla="val 473717"/>
                <a:gd name="f483" fmla="val 510419"/>
                <a:gd name="f484" fmla="val 464601"/>
                <a:gd name="f485" fmla="val 446374"/>
                <a:gd name="f486" fmla="val 437261"/>
                <a:gd name="f487" fmla="val 449412"/>
                <a:gd name="f488" fmla="val 483076"/>
                <a:gd name="f489" fmla="val 453209"/>
                <a:gd name="f490" fmla="val 482317"/>
                <a:gd name="f491" fmla="val 821954"/>
                <a:gd name="f492" fmla="val 456114"/>
                <a:gd name="f493" fmla="val 826132"/>
                <a:gd name="f494" fmla="val 457253"/>
                <a:gd name="f495" fmla="val 830689"/>
                <a:gd name="f496" fmla="val 460291"/>
                <a:gd name="f497" fmla="val 464848"/>
                <a:gd name="f498" fmla="val 473963"/>
                <a:gd name="f499" fmla="val 838284"/>
                <a:gd name="f500" fmla="val 483077"/>
                <a:gd name="f501" fmla="val 489153"/>
                <a:gd name="f502" fmla="val 823094"/>
                <a:gd name="f503" fmla="val 492191"/>
                <a:gd name="f504" fmla="val 810941"/>
                <a:gd name="f505" fmla="val 495229"/>
                <a:gd name="f506" fmla="val 804865"/>
                <a:gd name="f507" fmla="val 798789"/>
                <a:gd name="f508" fmla="val 470925"/>
                <a:gd name="f509" fmla="val 801827"/>
                <a:gd name="f510" fmla="val 458772"/>
                <a:gd name="f511" fmla="val 813979"/>
                <a:gd name="f512" fmla="val 455734"/>
                <a:gd name="f513" fmla="val 817777"/>
                <a:gd name="f514" fmla="val 454975"/>
                <a:gd name="f515" fmla="val 584986"/>
                <a:gd name="f516" fmla="val 589164"/>
                <a:gd name="f517" fmla="val 593721"/>
                <a:gd name="f518" fmla="val 598278"/>
                <a:gd name="f519" fmla="val 607392"/>
                <a:gd name="f520" fmla="val 601316"/>
                <a:gd name="f521" fmla="val 592202"/>
                <a:gd name="f522" fmla="val 586125"/>
                <a:gd name="f523" fmla="val 573973"/>
                <a:gd name="f524" fmla="val 567897"/>
                <a:gd name="f525" fmla="val 467886"/>
                <a:gd name="f526" fmla="val 461810"/>
                <a:gd name="f527" fmla="val 577011"/>
                <a:gd name="f528" fmla="val 580809"/>
                <a:gd name="f529" fmla="val 718660"/>
                <a:gd name="f530" fmla="val 443961"/>
                <a:gd name="f531" fmla="val 722838"/>
                <a:gd name="f532" fmla="val 445100"/>
                <a:gd name="f533" fmla="val 727395"/>
                <a:gd name="f534" fmla="val 448138"/>
                <a:gd name="f535" fmla="val 452695"/>
                <a:gd name="f536" fmla="val 461809"/>
                <a:gd name="f537" fmla="val 470924"/>
                <a:gd name="f538" fmla="val 725876"/>
                <a:gd name="f539" fmla="val 477000"/>
                <a:gd name="f540" fmla="val 719800"/>
                <a:gd name="f541" fmla="val 480038"/>
                <a:gd name="f542" fmla="val 707647"/>
                <a:gd name="f543" fmla="val 701571"/>
                <a:gd name="f544" fmla="val 695495"/>
                <a:gd name="f545" fmla="val 458771"/>
                <a:gd name="f546" fmla="val 698533"/>
                <a:gd name="f547" fmla="val 449657"/>
                <a:gd name="f548" fmla="val 446619"/>
                <a:gd name="f549" fmla="val 710685"/>
                <a:gd name="f550" fmla="val 443581"/>
                <a:gd name="f551" fmla="val 714483"/>
                <a:gd name="f552" fmla="val 442822"/>
                <a:gd name="f553" fmla="val 1016390"/>
                <a:gd name="f554" fmla="val 425733"/>
                <a:gd name="f555" fmla="val 1020567"/>
                <a:gd name="f556" fmla="val 426872"/>
                <a:gd name="f557" fmla="val 1025124"/>
                <a:gd name="f558" fmla="val 429910"/>
                <a:gd name="f559" fmla="val 1029681"/>
                <a:gd name="f560" fmla="val 434467"/>
                <a:gd name="f561" fmla="val 1038796"/>
                <a:gd name="f562" fmla="val 443582"/>
                <a:gd name="f563" fmla="val 1032720"/>
                <a:gd name="f564" fmla="val 452696"/>
                <a:gd name="f565" fmla="val 1023605"/>
                <a:gd name="f566" fmla="val 1017529"/>
                <a:gd name="f567" fmla="val 1005377"/>
                <a:gd name="f568" fmla="val 999301"/>
                <a:gd name="f569" fmla="val 993225"/>
                <a:gd name="f570" fmla="val 437505"/>
                <a:gd name="f571" fmla="val 428391"/>
                <a:gd name="f572" fmla="val 1008415"/>
                <a:gd name="f573" fmla="val 425353"/>
                <a:gd name="f574" fmla="val 1012213"/>
                <a:gd name="f575" fmla="val 424594"/>
                <a:gd name="f576" fmla="val 250806"/>
                <a:gd name="f577" fmla="val 416619"/>
                <a:gd name="f578" fmla="val 254983"/>
                <a:gd name="f579" fmla="val 417758"/>
                <a:gd name="f580" fmla="val 259540"/>
                <a:gd name="f581" fmla="val 420796"/>
                <a:gd name="f582" fmla="val 264098"/>
                <a:gd name="f583" fmla="val 273212"/>
                <a:gd name="f584" fmla="val 267136"/>
                <a:gd name="f585" fmla="val 258022"/>
                <a:gd name="f586" fmla="val 449658"/>
                <a:gd name="f587" fmla="val 251944"/>
                <a:gd name="f588" fmla="val 239793"/>
                <a:gd name="f589" fmla="val 233717"/>
                <a:gd name="f590" fmla="val 431429"/>
                <a:gd name="f591" fmla="val 230679"/>
                <a:gd name="f592" fmla="val 419277"/>
                <a:gd name="f593" fmla="val 242831"/>
                <a:gd name="f594" fmla="val 416239"/>
                <a:gd name="f595" fmla="val 246628"/>
                <a:gd name="f596" fmla="val 415480"/>
                <a:gd name="f597" fmla="val 144467"/>
                <a:gd name="f598" fmla="val 148645"/>
                <a:gd name="f599" fmla="val 153202"/>
                <a:gd name="f600" fmla="val 157759"/>
                <a:gd name="f601" fmla="val 166873"/>
                <a:gd name="f602" fmla="val 160797"/>
                <a:gd name="f603" fmla="val 151683"/>
                <a:gd name="f604" fmla="val 145606"/>
                <a:gd name="f605" fmla="val 133454"/>
                <a:gd name="f606" fmla="val 127378"/>
                <a:gd name="f607" fmla="val 121302"/>
                <a:gd name="f608" fmla="val 124340"/>
                <a:gd name="f609" fmla="val 136492"/>
                <a:gd name="f610" fmla="val 140290"/>
                <a:gd name="f611" fmla="val 29033"/>
                <a:gd name="f612" fmla="val 33210"/>
                <a:gd name="f613" fmla="val 37767"/>
                <a:gd name="f614" fmla="val 42324"/>
                <a:gd name="f615" fmla="val 51438"/>
                <a:gd name="f616" fmla="val 45362"/>
                <a:gd name="f617" fmla="val 36248"/>
                <a:gd name="f618" fmla="val 30173"/>
                <a:gd name="f619" fmla="val 18020"/>
                <a:gd name="f620" fmla="val 11944"/>
                <a:gd name="f621" fmla="val 5868"/>
                <a:gd name="f622" fmla="val 8906"/>
                <a:gd name="f623" fmla="val 21058"/>
                <a:gd name="f624" fmla="val 24855"/>
                <a:gd name="f625" fmla="val 360172"/>
                <a:gd name="f626" fmla="val 410543"/>
                <a:gd name="f627" fmla="val 364349"/>
                <a:gd name="f628" fmla="val 411682"/>
                <a:gd name="f629" fmla="val 368907"/>
                <a:gd name="f630" fmla="val 414720"/>
                <a:gd name="f631" fmla="val 373464"/>
                <a:gd name="f632" fmla="val 382577"/>
                <a:gd name="f633" fmla="val 428392"/>
                <a:gd name="f634" fmla="val 376502"/>
                <a:gd name="f635" fmla="val 437506"/>
                <a:gd name="f636" fmla="val 367388"/>
                <a:gd name="f637" fmla="val 361312"/>
                <a:gd name="f638" fmla="val 446620"/>
                <a:gd name="f639" fmla="val 349159"/>
                <a:gd name="f640" fmla="val 343083"/>
                <a:gd name="f641" fmla="val 337007"/>
                <a:gd name="f642" fmla="val 425354"/>
                <a:gd name="f643" fmla="val 340045"/>
                <a:gd name="f644" fmla="val 413201"/>
                <a:gd name="f645" fmla="val 352197"/>
                <a:gd name="f646" fmla="val 410163"/>
                <a:gd name="f647" fmla="val 355995"/>
                <a:gd name="f648" fmla="val 409404"/>
                <a:gd name="f649" fmla="val 1110570"/>
                <a:gd name="f650" fmla="val 389276"/>
                <a:gd name="f651" fmla="val 1114748"/>
                <a:gd name="f652" fmla="val 390415"/>
                <a:gd name="f653" fmla="val 1119305"/>
                <a:gd name="f654" fmla="val 393453"/>
                <a:gd name="f655" fmla="val 1123862"/>
                <a:gd name="f656" fmla="val 398010"/>
                <a:gd name="f657" fmla="val 1132976"/>
                <a:gd name="f658" fmla="val 407124"/>
                <a:gd name="f659" fmla="val 1126900"/>
                <a:gd name="f660" fmla="val 1117786"/>
                <a:gd name="f661" fmla="val 422315"/>
                <a:gd name="f662" fmla="val 1111710"/>
                <a:gd name="f663" fmla="val 1099557"/>
                <a:gd name="f664" fmla="val 1093481"/>
                <a:gd name="f665" fmla="val 1087405"/>
                <a:gd name="f666" fmla="val 401048"/>
                <a:gd name="f667" fmla="val 1090443"/>
                <a:gd name="f668" fmla="val 394972"/>
                <a:gd name="f669" fmla="val 391934"/>
                <a:gd name="f670" fmla="val 1102595"/>
                <a:gd name="f671" fmla="val 388896"/>
                <a:gd name="f672" fmla="val 1106393"/>
                <a:gd name="f673" fmla="val 388137"/>
                <a:gd name="f674" fmla="val 490806"/>
                <a:gd name="f675" fmla="val 383200"/>
                <a:gd name="f676" fmla="val 494984"/>
                <a:gd name="f677" fmla="val 384339"/>
                <a:gd name="f678" fmla="val 499541"/>
                <a:gd name="f679" fmla="val 387377"/>
                <a:gd name="f680" fmla="val 504098"/>
                <a:gd name="f681" fmla="val 513212"/>
                <a:gd name="f682" fmla="val 507136"/>
                <a:gd name="f683" fmla="val 498022"/>
                <a:gd name="f684" fmla="val 491946"/>
                <a:gd name="f685" fmla="val 467641"/>
                <a:gd name="f686" fmla="val 385858"/>
                <a:gd name="f687" fmla="val 482831"/>
                <a:gd name="f688" fmla="val 382820"/>
                <a:gd name="f689" fmla="val 486629"/>
                <a:gd name="f690" fmla="val 382061"/>
                <a:gd name="f691" fmla="val 900944"/>
                <a:gd name="f692" fmla="val 380162"/>
                <a:gd name="f693" fmla="val 905122"/>
                <a:gd name="f694" fmla="val 381301"/>
                <a:gd name="f695" fmla="val 909679"/>
                <a:gd name="f696" fmla="val 914236"/>
                <a:gd name="f697" fmla="val 398011"/>
                <a:gd name="f698" fmla="val 917274"/>
                <a:gd name="f699" fmla="val 407125"/>
                <a:gd name="f700" fmla="val 908160"/>
                <a:gd name="f701" fmla="val 902084"/>
                <a:gd name="f702" fmla="val 889931"/>
                <a:gd name="f703" fmla="val 883855"/>
                <a:gd name="f704" fmla="val 877779"/>
                <a:gd name="f705" fmla="val 394973"/>
                <a:gd name="f706" fmla="val 880817"/>
                <a:gd name="f707" fmla="val 892969"/>
                <a:gd name="f708" fmla="val 379782"/>
                <a:gd name="f709" fmla="val 896767"/>
                <a:gd name="f710" fmla="val 379023"/>
                <a:gd name="f711" fmla="val 618404"/>
                <a:gd name="f712" fmla="val 361934"/>
                <a:gd name="f713" fmla="val 363073"/>
                <a:gd name="f714" fmla="val 627139"/>
                <a:gd name="f715" fmla="val 366111"/>
                <a:gd name="f716" fmla="val 370668"/>
                <a:gd name="f717" fmla="val 640810"/>
                <a:gd name="f718" fmla="val 379783"/>
                <a:gd name="f719" fmla="val 388897"/>
                <a:gd name="f720" fmla="val 607391"/>
                <a:gd name="f721" fmla="val 401049"/>
                <a:gd name="f722" fmla="val 601315"/>
                <a:gd name="f723" fmla="val 595239"/>
                <a:gd name="f724" fmla="val 376744"/>
                <a:gd name="f725" fmla="val 598277"/>
                <a:gd name="f726" fmla="val 364592"/>
                <a:gd name="f727" fmla="val 610429"/>
                <a:gd name="f728" fmla="val 361554"/>
                <a:gd name="f729" fmla="val 614227"/>
                <a:gd name="f730" fmla="val 360795"/>
                <a:gd name="f731" fmla="val 749041"/>
                <a:gd name="f732" fmla="val 355858"/>
                <a:gd name="f733" fmla="val 753219"/>
                <a:gd name="f734" fmla="val 356997"/>
                <a:gd name="f735" fmla="val 757776"/>
                <a:gd name="f736" fmla="val 360035"/>
                <a:gd name="f737" fmla="val 762333"/>
                <a:gd name="f738" fmla="val 771447"/>
                <a:gd name="f739" fmla="val 373706"/>
                <a:gd name="f740" fmla="val 382821"/>
                <a:gd name="f741" fmla="val 750181"/>
                <a:gd name="f742" fmla="val 391935"/>
                <a:gd name="f743" fmla="val 738028"/>
                <a:gd name="f744" fmla="val 367630"/>
                <a:gd name="f745" fmla="val 358516"/>
                <a:gd name="f746" fmla="val 355478"/>
                <a:gd name="f747" fmla="val 744864"/>
                <a:gd name="f748" fmla="val 354719"/>
                <a:gd name="f749" fmla="val 10801"/>
                <a:gd name="f750" fmla="val 334591"/>
                <a:gd name="f751" fmla="val 14978"/>
                <a:gd name="f752" fmla="val 335730"/>
                <a:gd name="f753" fmla="val 19536"/>
                <a:gd name="f754" fmla="val 338768"/>
                <a:gd name="f755" fmla="val 24093"/>
                <a:gd name="f756" fmla="val 343325"/>
                <a:gd name="f757" fmla="val 33207"/>
                <a:gd name="f758" fmla="val 352440"/>
                <a:gd name="f759" fmla="val 18017"/>
                <a:gd name="f760" fmla="val 14979"/>
                <a:gd name="f761" fmla="val 369149"/>
                <a:gd name="f762" fmla="val 10422"/>
                <a:gd name="f763" fmla="val 5865"/>
                <a:gd name="f764" fmla="val 370288"/>
                <a:gd name="f765" fmla="val 366073"/>
                <a:gd name="f766" fmla="val 337198"/>
                <a:gd name="f767" fmla="val 1213864"/>
                <a:gd name="f768" fmla="val 313325"/>
                <a:gd name="f769" fmla="val 1218042"/>
                <a:gd name="f770" fmla="val 314464"/>
                <a:gd name="f771" fmla="val 1222599"/>
                <a:gd name="f772" fmla="val 317502"/>
                <a:gd name="f773" fmla="val 1227156"/>
                <a:gd name="f774" fmla="val 322059"/>
                <a:gd name="f775" fmla="val 1236270"/>
                <a:gd name="f776" fmla="val 331173"/>
                <a:gd name="f777" fmla="val 1230194"/>
                <a:gd name="f778" fmla="val 340288"/>
                <a:gd name="f779" fmla="val 1221080"/>
                <a:gd name="f780" fmla="val 346364"/>
                <a:gd name="f781" fmla="val 1215004"/>
                <a:gd name="f782" fmla="val 349402"/>
                <a:gd name="f783" fmla="val 1202851"/>
                <a:gd name="f784" fmla="val 1196775"/>
                <a:gd name="f785" fmla="val 1190699"/>
                <a:gd name="f786" fmla="val 325097"/>
                <a:gd name="f787" fmla="val 1193737"/>
                <a:gd name="f788" fmla="val 319021"/>
                <a:gd name="f789" fmla="val 315983"/>
                <a:gd name="f790" fmla="val 1205889"/>
                <a:gd name="f791" fmla="val 312945"/>
                <a:gd name="f792" fmla="val 1209687"/>
                <a:gd name="f793" fmla="val 312186"/>
                <a:gd name="f794" fmla="val 211313"/>
                <a:gd name="f795" fmla="val 220048"/>
                <a:gd name="f796" fmla="val 233719"/>
                <a:gd name="f797" fmla="val 212453"/>
                <a:gd name="f798" fmla="val 200300"/>
                <a:gd name="f799" fmla="val 194224"/>
                <a:gd name="f800" fmla="val 188148"/>
                <a:gd name="f801" fmla="val 328135"/>
                <a:gd name="f802" fmla="val 191186"/>
                <a:gd name="f803" fmla="val 207136"/>
                <a:gd name="f804" fmla="val 314600"/>
                <a:gd name="f805" fmla="val 301172"/>
                <a:gd name="f806" fmla="val 318778"/>
                <a:gd name="f807" fmla="val 302311"/>
                <a:gd name="f808" fmla="val 323335"/>
                <a:gd name="f809" fmla="val 305349"/>
                <a:gd name="f810" fmla="val 327892"/>
                <a:gd name="f811" fmla="val 309906"/>
                <a:gd name="f812" fmla="val 337006"/>
                <a:gd name="f813" fmla="val 330930"/>
                <a:gd name="f814" fmla="val 321816"/>
                <a:gd name="f815" fmla="val 334211"/>
                <a:gd name="f816" fmla="val 315740"/>
                <a:gd name="f817" fmla="val 337249"/>
                <a:gd name="f818" fmla="val 303587"/>
                <a:gd name="f819" fmla="val 340287"/>
                <a:gd name="f820" fmla="val 297511"/>
                <a:gd name="f821" fmla="val 291435"/>
                <a:gd name="f822" fmla="val 315982"/>
                <a:gd name="f823" fmla="val 294473"/>
                <a:gd name="f824" fmla="val 303830"/>
                <a:gd name="f825" fmla="val 306625"/>
                <a:gd name="f826" fmla="val 300792"/>
                <a:gd name="f827" fmla="val 310423"/>
                <a:gd name="f828" fmla="val 300033"/>
                <a:gd name="f829" fmla="val 982972"/>
                <a:gd name="f830" fmla="val 298134"/>
                <a:gd name="f831" fmla="val 987150"/>
                <a:gd name="f832" fmla="val 299273"/>
                <a:gd name="f833" fmla="val 991707"/>
                <a:gd name="f834" fmla="val 996264"/>
                <a:gd name="f835" fmla="val 306868"/>
                <a:gd name="f836" fmla="val 1005378"/>
                <a:gd name="f837" fmla="val 999302"/>
                <a:gd name="f838" fmla="val 990188"/>
                <a:gd name="f839" fmla="val 984111"/>
                <a:gd name="f840" fmla="val 971959"/>
                <a:gd name="f841" fmla="val 965883"/>
                <a:gd name="f842" fmla="val 312944"/>
                <a:gd name="f843" fmla="val 974997"/>
                <a:gd name="f844" fmla="val 297754"/>
                <a:gd name="f845" fmla="val 978795"/>
                <a:gd name="f846" fmla="val 296995"/>
                <a:gd name="f847" fmla="val 417898"/>
                <a:gd name="f848" fmla="val 422075"/>
                <a:gd name="f849" fmla="val 426630"/>
                <a:gd name="f850" fmla="val 431187"/>
                <a:gd name="f851" fmla="val 425112"/>
                <a:gd name="f852" fmla="val 419036"/>
                <a:gd name="f853" fmla="val 406884"/>
                <a:gd name="f854" fmla="val 400806"/>
                <a:gd name="f855" fmla="val 394729"/>
                <a:gd name="f856" fmla="val 409923"/>
                <a:gd name="f857" fmla="val 413721"/>
                <a:gd name="f858" fmla="val 858411"/>
                <a:gd name="f859" fmla="val 295096"/>
                <a:gd name="f860" fmla="val 862589"/>
                <a:gd name="f861" fmla="val 296235"/>
                <a:gd name="f862" fmla="val 867146"/>
                <a:gd name="f863" fmla="val 871703"/>
                <a:gd name="f864" fmla="val 859550"/>
                <a:gd name="f865" fmla="val 847398"/>
                <a:gd name="f866" fmla="val 850436"/>
                <a:gd name="f867" fmla="val 294716"/>
                <a:gd name="f868" fmla="val 854234"/>
                <a:gd name="f869" fmla="val 293957"/>
                <a:gd name="f870" fmla="val 1095380"/>
                <a:gd name="f871" fmla="val 292058"/>
                <a:gd name="f872" fmla="val 1099558"/>
                <a:gd name="f873" fmla="val 293197"/>
                <a:gd name="f874" fmla="val 1104115"/>
                <a:gd name="f875" fmla="val 1108672"/>
                <a:gd name="f876" fmla="val 1102596"/>
                <a:gd name="f877" fmla="val 1096520"/>
                <a:gd name="f878" fmla="val 1084367"/>
                <a:gd name="f879" fmla="val 1078291"/>
                <a:gd name="f880" fmla="val 1072215"/>
                <a:gd name="f881" fmla="val 1075253"/>
                <a:gd name="f882" fmla="val 291678"/>
                <a:gd name="f883" fmla="val 1091203"/>
                <a:gd name="f884" fmla="val 290919"/>
                <a:gd name="f885" fmla="val 108024"/>
                <a:gd name="f886" fmla="val 289020"/>
                <a:gd name="f887" fmla="val 290159"/>
                <a:gd name="f888" fmla="val 116759"/>
                <a:gd name="f889" fmla="val 121316"/>
                <a:gd name="f890" fmla="val 124354"/>
                <a:gd name="f891" fmla="val 115240"/>
                <a:gd name="f892" fmla="val 109164"/>
                <a:gd name="f893" fmla="val 97011"/>
                <a:gd name="f894" fmla="val 90935"/>
                <a:gd name="f895" fmla="val 84859"/>
                <a:gd name="f896" fmla="val 87897"/>
                <a:gd name="f897" fmla="val 100049"/>
                <a:gd name="f898" fmla="val 288640"/>
                <a:gd name="f899" fmla="val 103846"/>
                <a:gd name="f900" fmla="val 287881"/>
                <a:gd name="f901" fmla="val 533338"/>
                <a:gd name="f902" fmla="val 270792"/>
                <a:gd name="f903" fmla="val 271931"/>
                <a:gd name="f904" fmla="val 542073"/>
                <a:gd name="f905" fmla="val 274969"/>
                <a:gd name="f906" fmla="val 546630"/>
                <a:gd name="f907" fmla="val 279526"/>
                <a:gd name="f908" fmla="val 555744"/>
                <a:gd name="f909" fmla="val 549668"/>
                <a:gd name="f910" fmla="val 297755"/>
                <a:gd name="f911" fmla="val 303831"/>
                <a:gd name="f912" fmla="val 306869"/>
                <a:gd name="f913" fmla="val 309907"/>
                <a:gd name="f914" fmla="val 516251"/>
                <a:gd name="f915" fmla="val 510175"/>
                <a:gd name="f916" fmla="val 285602"/>
                <a:gd name="f917" fmla="val 513213"/>
                <a:gd name="f918" fmla="val 276488"/>
                <a:gd name="f919" fmla="val 273450"/>
                <a:gd name="f920" fmla="val 525363"/>
                <a:gd name="f921" fmla="val 270412"/>
                <a:gd name="f922" fmla="val 529161"/>
                <a:gd name="f923" fmla="val 269653"/>
                <a:gd name="f924" fmla="val 633594"/>
                <a:gd name="f925" fmla="val 261678"/>
                <a:gd name="f926" fmla="val 637772"/>
                <a:gd name="f927" fmla="val 262817"/>
                <a:gd name="f928" fmla="val 642329"/>
                <a:gd name="f929" fmla="val 265855"/>
                <a:gd name="f930" fmla="val 291679"/>
                <a:gd name="f931" fmla="val 294717"/>
                <a:gd name="f932" fmla="val 622581"/>
                <a:gd name="f933" fmla="val 300793"/>
                <a:gd name="f934" fmla="val 616505"/>
                <a:gd name="f935" fmla="val 288641"/>
                <a:gd name="f936" fmla="val 613467"/>
                <a:gd name="f937" fmla="val 267374"/>
                <a:gd name="f938" fmla="val 264336"/>
                <a:gd name="f939" fmla="val 625619"/>
                <a:gd name="f940" fmla="val 261298"/>
                <a:gd name="f941" fmla="val 629417"/>
                <a:gd name="f942" fmla="val 260539"/>
                <a:gd name="f943" fmla="val 746003"/>
                <a:gd name="f944" fmla="val 258640"/>
                <a:gd name="f945" fmla="val 259779"/>
                <a:gd name="f946" fmla="val 754738"/>
                <a:gd name="f947" fmla="val 747143"/>
                <a:gd name="f948" fmla="val 285603"/>
                <a:gd name="f949" fmla="val 258260"/>
                <a:gd name="f950" fmla="val 741826"/>
                <a:gd name="f951" fmla="val 257500"/>
                <a:gd name="f952" fmla="val 1301968"/>
                <a:gd name="f953" fmla="val 225221"/>
                <a:gd name="f954" fmla="val 1306146"/>
                <a:gd name="f955" fmla="val 226360"/>
                <a:gd name="f956" fmla="val 1310703"/>
                <a:gd name="f957" fmla="val 229398"/>
                <a:gd name="f958" fmla="val 1315260"/>
                <a:gd name="f959" fmla="val 233955"/>
                <a:gd name="f960" fmla="val 1324374"/>
                <a:gd name="f961" fmla="val 243069"/>
                <a:gd name="f962" fmla="val 255222"/>
                <a:gd name="f963" fmla="val 1309184"/>
                <a:gd name="f964" fmla="val 1303107"/>
                <a:gd name="f965" fmla="val 1290955"/>
                <a:gd name="f966" fmla="val 1284879"/>
                <a:gd name="f967" fmla="val 252184"/>
                <a:gd name="f968" fmla="val 1278803"/>
                <a:gd name="f969" fmla="val 240031"/>
                <a:gd name="f970" fmla="val 1281841"/>
                <a:gd name="f971" fmla="val 227879"/>
                <a:gd name="f972" fmla="val 1293993"/>
                <a:gd name="f973" fmla="val 224841"/>
                <a:gd name="f974" fmla="val 1297791"/>
                <a:gd name="f975" fmla="val 224081"/>
                <a:gd name="f976" fmla="val 7756"/>
                <a:gd name="f977" fmla="val 11933"/>
                <a:gd name="f978" fmla="val 16491"/>
                <a:gd name="f979" fmla="val 21048"/>
                <a:gd name="f980" fmla="val 30162"/>
                <a:gd name="f981" fmla="val 14972"/>
                <a:gd name="f982" fmla="val 11934"/>
                <a:gd name="f983" fmla="val 7376"/>
                <a:gd name="f984" fmla="val 2819"/>
                <a:gd name="f985" fmla="val 260918"/>
                <a:gd name="f986" fmla="val 258892"/>
                <a:gd name="f987" fmla="val 227093"/>
                <a:gd name="f988" fmla="val 180938"/>
                <a:gd name="f989" fmla="val 210031"/>
                <a:gd name="f990" fmla="val 185115"/>
                <a:gd name="f991" fmla="val 211170"/>
                <a:gd name="f992" fmla="val 189672"/>
                <a:gd name="f993" fmla="val 214208"/>
                <a:gd name="f994" fmla="val 194229"/>
                <a:gd name="f995" fmla="val 218765"/>
                <a:gd name="f996" fmla="val 203343"/>
                <a:gd name="f997" fmla="val 240032"/>
                <a:gd name="f998" fmla="val 188153"/>
                <a:gd name="f999" fmla="val 243070"/>
                <a:gd name="f1000" fmla="val 182077"/>
                <a:gd name="f1001" fmla="val 246108"/>
                <a:gd name="f1002" fmla="val 169925"/>
                <a:gd name="f1003" fmla="val 249146"/>
                <a:gd name="f1004" fmla="val 163849"/>
                <a:gd name="f1005" fmla="val 236994"/>
                <a:gd name="f1006" fmla="val 157773"/>
                <a:gd name="f1007" fmla="val 160811"/>
                <a:gd name="f1008" fmla="val 215727"/>
                <a:gd name="f1009" fmla="val 212689"/>
                <a:gd name="f1010" fmla="val 172962"/>
                <a:gd name="f1011" fmla="val 209651"/>
                <a:gd name="f1012" fmla="val 176760"/>
                <a:gd name="f1013" fmla="val 208891"/>
                <a:gd name="f1014" fmla="val 1183484"/>
                <a:gd name="f1015" fmla="val 203954"/>
                <a:gd name="f1016" fmla="val 1187662"/>
                <a:gd name="f1017" fmla="val 205093"/>
                <a:gd name="f1018" fmla="val 1192219"/>
                <a:gd name="f1019" fmla="val 208131"/>
                <a:gd name="f1020" fmla="val 1196776"/>
                <a:gd name="f1021" fmla="val 212688"/>
                <a:gd name="f1022" fmla="val 1205890"/>
                <a:gd name="f1023" fmla="val 221802"/>
                <a:gd name="f1024" fmla="val 1199814"/>
                <a:gd name="f1025" fmla="val 230917"/>
                <a:gd name="f1026" fmla="val 1190700"/>
                <a:gd name="f1027" fmla="val 236993"/>
                <a:gd name="f1028" fmla="val 1184624"/>
                <a:gd name="f1029" fmla="val 1172471"/>
                <a:gd name="f1030" fmla="val 1166395"/>
                <a:gd name="f1031" fmla="val 1160319"/>
                <a:gd name="f1032" fmla="val 218764"/>
                <a:gd name="f1033" fmla="val 206612"/>
                <a:gd name="f1034" fmla="val 1175509"/>
                <a:gd name="f1035" fmla="val 203574"/>
                <a:gd name="f1036" fmla="val 1179307"/>
                <a:gd name="f1037" fmla="val 202814"/>
                <a:gd name="f1038" fmla="val 197878"/>
                <a:gd name="f1039" fmla="val 199017"/>
                <a:gd name="f1040" fmla="val 202055"/>
                <a:gd name="f1041" fmla="val 215726"/>
                <a:gd name="f1042" fmla="val 209650"/>
                <a:gd name="f1043" fmla="val 200536"/>
                <a:gd name="f1044" fmla="val 197498"/>
                <a:gd name="f1045" fmla="val 196739"/>
                <a:gd name="f1046" fmla="val 466501"/>
                <a:gd name="f1047" fmla="val 470678"/>
                <a:gd name="f1048" fmla="val 475236"/>
                <a:gd name="f1049" fmla="val 488908"/>
                <a:gd name="f1050" fmla="val 455486"/>
                <a:gd name="f1051" fmla="val 443337"/>
                <a:gd name="f1052" fmla="val 458524"/>
                <a:gd name="f1053" fmla="val 462322"/>
                <a:gd name="f1054" fmla="val 323717"/>
                <a:gd name="f1055" fmla="val 327895"/>
                <a:gd name="f1056" fmla="val 332452"/>
                <a:gd name="f1057" fmla="val 337009"/>
                <a:gd name="f1058" fmla="val 346123"/>
                <a:gd name="f1059" fmla="val 330933"/>
                <a:gd name="f1060" fmla="val 324857"/>
                <a:gd name="f1061" fmla="val 312704"/>
                <a:gd name="f1062" fmla="val 306628"/>
                <a:gd name="f1063" fmla="val 300552"/>
                <a:gd name="f1064" fmla="val 303590"/>
                <a:gd name="f1065" fmla="val 315742"/>
                <a:gd name="f1066" fmla="val 319540"/>
                <a:gd name="f1067" fmla="val 1074113"/>
                <a:gd name="f1068" fmla="val 188764"/>
                <a:gd name="f1069" fmla="val 189903"/>
                <a:gd name="f1070" fmla="val 1082848"/>
                <a:gd name="f1071" fmla="val 192941"/>
                <a:gd name="f1072" fmla="val 1096519"/>
                <a:gd name="f1073" fmla="val 1081329"/>
                <a:gd name="f1074" fmla="val 221803"/>
                <a:gd name="f1075" fmla="val 1075252"/>
                <a:gd name="f1076" fmla="val 1063100"/>
                <a:gd name="f1077" fmla="val 1057024"/>
                <a:gd name="f1078" fmla="val 1050948"/>
                <a:gd name="f1079" fmla="val 1053986"/>
                <a:gd name="f1080" fmla="val 194460"/>
                <a:gd name="f1081" fmla="val 191422"/>
                <a:gd name="f1082" fmla="val 1066138"/>
                <a:gd name="f1083" fmla="val 188384"/>
                <a:gd name="f1084" fmla="val 1069936"/>
                <a:gd name="f1085" fmla="val 187625"/>
                <a:gd name="f1086" fmla="val 846259"/>
                <a:gd name="f1087" fmla="val 850437"/>
                <a:gd name="f1088" fmla="val 854994"/>
                <a:gd name="f1089" fmla="val 847399"/>
                <a:gd name="f1090" fmla="val 842082"/>
                <a:gd name="f1091" fmla="val 187624"/>
                <a:gd name="f1092" fmla="val 694356"/>
                <a:gd name="f1093" fmla="val 164460"/>
                <a:gd name="f1094" fmla="val 698534"/>
                <a:gd name="f1095" fmla="val 165599"/>
                <a:gd name="f1096" fmla="val 703091"/>
                <a:gd name="f1097" fmla="val 168637"/>
                <a:gd name="f1098" fmla="val 707648"/>
                <a:gd name="f1099" fmla="val 173194"/>
                <a:gd name="f1100" fmla="val 716762"/>
                <a:gd name="f1101" fmla="val 182308"/>
                <a:gd name="f1102" fmla="val 710686"/>
                <a:gd name="f1103" fmla="val 191423"/>
                <a:gd name="f1104" fmla="val 701572"/>
                <a:gd name="f1105" fmla="val 197499"/>
                <a:gd name="f1106" fmla="val 695496"/>
                <a:gd name="f1107" fmla="val 200537"/>
                <a:gd name="f1108" fmla="val 203575"/>
                <a:gd name="f1109" fmla="val 677267"/>
                <a:gd name="f1110" fmla="val 179270"/>
                <a:gd name="f1111" fmla="val 167118"/>
                <a:gd name="f1112" fmla="val 686381"/>
                <a:gd name="f1113" fmla="val 164080"/>
                <a:gd name="f1114" fmla="val 690179"/>
                <a:gd name="f1115" fmla="val 163321"/>
                <a:gd name="f1116" fmla="val 77635"/>
                <a:gd name="f1117" fmla="val 152307"/>
                <a:gd name="f1118" fmla="val 81812"/>
                <a:gd name="f1119" fmla="val 153446"/>
                <a:gd name="f1120" fmla="val 86370"/>
                <a:gd name="f1121" fmla="val 156484"/>
                <a:gd name="f1122" fmla="val 90926"/>
                <a:gd name="f1123" fmla="val 161041"/>
                <a:gd name="f1124" fmla="val 100040"/>
                <a:gd name="f1125" fmla="val 170155"/>
                <a:gd name="f1126" fmla="val 93964"/>
                <a:gd name="f1127" fmla="val 84851"/>
                <a:gd name="f1128" fmla="val 185346"/>
                <a:gd name="f1129" fmla="val 78775"/>
                <a:gd name="f1130" fmla="val 66622"/>
                <a:gd name="f1131" fmla="val 60546"/>
                <a:gd name="f1132" fmla="val 54470"/>
                <a:gd name="f1133" fmla="val 167117"/>
                <a:gd name="f1134" fmla="val 57508"/>
                <a:gd name="f1135" fmla="val 158003"/>
                <a:gd name="f1136" fmla="val 154965"/>
                <a:gd name="f1137" fmla="val 69660"/>
                <a:gd name="f1138" fmla="val 151927"/>
                <a:gd name="f1139" fmla="val 73457"/>
                <a:gd name="f1140" fmla="val 151167"/>
                <a:gd name="f1141" fmla="val 1377919"/>
                <a:gd name="f1142" fmla="val 146231"/>
                <a:gd name="f1143" fmla="val 1382097"/>
                <a:gd name="f1144" fmla="val 147370"/>
                <a:gd name="f1145" fmla="val 1386654"/>
                <a:gd name="f1146" fmla="val 150408"/>
                <a:gd name="f1147" fmla="val 1391211"/>
                <a:gd name="f1148" fmla="val 1400325"/>
                <a:gd name="f1149" fmla="val 164079"/>
                <a:gd name="f1150" fmla="val 1394249"/>
                <a:gd name="f1151" fmla="val 1385135"/>
                <a:gd name="f1152" fmla="val 1379058"/>
                <a:gd name="f1153" fmla="val 1366906"/>
                <a:gd name="f1154" fmla="val 1360830"/>
                <a:gd name="f1155" fmla="val 1354754"/>
                <a:gd name="f1156" fmla="val 1357792"/>
                <a:gd name="f1157" fmla="val 148889"/>
                <a:gd name="f1158" fmla="val 1369944"/>
                <a:gd name="f1159" fmla="val 145851"/>
                <a:gd name="f1160" fmla="val 1373742"/>
                <a:gd name="f1161" fmla="val 145092"/>
                <a:gd name="f1162" fmla="val 588024"/>
                <a:gd name="f1163" fmla="val 143193"/>
                <a:gd name="f1164" fmla="val 144332"/>
                <a:gd name="f1165" fmla="val 596759"/>
                <a:gd name="f1166" fmla="val 610430"/>
                <a:gd name="f1167" fmla="val 604354"/>
                <a:gd name="f1168" fmla="val 170156"/>
                <a:gd name="f1169" fmla="val 595240"/>
                <a:gd name="f1170" fmla="val 176232"/>
                <a:gd name="f1171" fmla="val 580049"/>
                <a:gd name="f1172" fmla="val 142813"/>
                <a:gd name="f1173" fmla="val 583847"/>
                <a:gd name="f1174" fmla="val 142053"/>
                <a:gd name="f1175" fmla="val 241687"/>
                <a:gd name="f1176" fmla="val 128003"/>
                <a:gd name="f1177" fmla="val 245865"/>
                <a:gd name="f1178" fmla="val 129142"/>
                <a:gd name="f1179" fmla="val 250422"/>
                <a:gd name="f1180" fmla="val 132180"/>
                <a:gd name="f1181" fmla="val 254979"/>
                <a:gd name="f1182" fmla="val 136737"/>
                <a:gd name="f1183" fmla="val 264093"/>
                <a:gd name="f1184" fmla="val 258017"/>
                <a:gd name="f1185" fmla="val 154966"/>
                <a:gd name="f1186" fmla="val 248903"/>
                <a:gd name="f1187" fmla="val 161042"/>
                <a:gd name="f1188" fmla="val 242827"/>
                <a:gd name="f1189" fmla="val 230674"/>
                <a:gd name="f1190" fmla="val 224598"/>
                <a:gd name="f1191" fmla="val 218522"/>
                <a:gd name="f1192" fmla="val 139775"/>
                <a:gd name="f1193" fmla="val 221560"/>
                <a:gd name="f1194" fmla="val 133699"/>
                <a:gd name="f1195" fmla="val 130661"/>
                <a:gd name="f1196" fmla="val 233712"/>
                <a:gd name="f1197" fmla="val 127623"/>
                <a:gd name="f1198" fmla="val 237510"/>
                <a:gd name="f1199" fmla="val 126864"/>
                <a:gd name="f1200" fmla="val 1259435"/>
                <a:gd name="f1201" fmla="val 124965"/>
                <a:gd name="f1202" fmla="val 1263613"/>
                <a:gd name="f1203" fmla="val 126104"/>
                <a:gd name="f1204" fmla="val 1268170"/>
                <a:gd name="f1205" fmla="val 1272727"/>
                <a:gd name="f1206" fmla="val 1266651"/>
                <a:gd name="f1207" fmla="val 158004"/>
                <a:gd name="f1208" fmla="val 1260575"/>
                <a:gd name="f1209" fmla="val 1248422"/>
                <a:gd name="f1210" fmla="val 1242346"/>
                <a:gd name="f1211" fmla="val 151928"/>
                <a:gd name="f1212" fmla="val 1239308"/>
                <a:gd name="f1213" fmla="val 1251460"/>
                <a:gd name="f1214" fmla="val 124585"/>
                <a:gd name="f1215" fmla="val 1255258"/>
                <a:gd name="f1216" fmla="val 123825"/>
                <a:gd name="f1217" fmla="val 399672"/>
                <a:gd name="f1218" fmla="val 118889"/>
                <a:gd name="f1219" fmla="val 403852"/>
                <a:gd name="f1220" fmla="val 120028"/>
                <a:gd name="f1221" fmla="val 408409"/>
                <a:gd name="f1222" fmla="val 123066"/>
                <a:gd name="f1223" fmla="val 412966"/>
                <a:gd name="f1224" fmla="val 422078"/>
                <a:gd name="f1225" fmla="val 416004"/>
                <a:gd name="f1226" fmla="val 145852"/>
                <a:gd name="f1227" fmla="val 406890"/>
                <a:gd name="f1228" fmla="val 400812"/>
                <a:gd name="f1229" fmla="val 388658"/>
                <a:gd name="f1230" fmla="val 382584"/>
                <a:gd name="f1231" fmla="val 376513"/>
                <a:gd name="f1232" fmla="val 379551"/>
                <a:gd name="f1233" fmla="val 121547"/>
                <a:gd name="f1234" fmla="val 391694"/>
                <a:gd name="f1235" fmla="val 118509"/>
                <a:gd name="f1236" fmla="val 395492"/>
                <a:gd name="f1237" fmla="val 117750"/>
                <a:gd name="f1238" fmla="val 1004238"/>
                <a:gd name="f1239" fmla="val 112813"/>
                <a:gd name="f1240" fmla="val 1008416"/>
                <a:gd name="f1241" fmla="val 113952"/>
                <a:gd name="f1242" fmla="val 1012973"/>
                <a:gd name="f1243" fmla="val 116990"/>
                <a:gd name="f1244" fmla="val 1017530"/>
                <a:gd name="f1245" fmla="val 1026644"/>
                <a:gd name="f1246" fmla="val 1020568"/>
                <a:gd name="f1247" fmla="val 139776"/>
                <a:gd name="f1248" fmla="val 1011454"/>
                <a:gd name="f1249" fmla="val 148890"/>
                <a:gd name="f1250" fmla="val 987149"/>
                <a:gd name="f1251" fmla="val 981073"/>
                <a:gd name="f1252" fmla="val 115471"/>
                <a:gd name="f1253" fmla="val 996263"/>
                <a:gd name="f1254" fmla="val 112433"/>
                <a:gd name="f1255" fmla="val 1000061"/>
                <a:gd name="f1256" fmla="val 111674"/>
                <a:gd name="f1257" fmla="val 800688"/>
                <a:gd name="f1258" fmla="val 97622"/>
                <a:gd name="f1259" fmla="val 804866"/>
                <a:gd name="f1260" fmla="val 98761"/>
                <a:gd name="f1261" fmla="val 809423"/>
                <a:gd name="f1262" fmla="val 101799"/>
                <a:gd name="f1263" fmla="val 813980"/>
                <a:gd name="f1264" fmla="val 106356"/>
                <a:gd name="f1265" fmla="val 115470"/>
                <a:gd name="f1266" fmla="val 817018"/>
                <a:gd name="f1267" fmla="val 807904"/>
                <a:gd name="f1268" fmla="val 801828"/>
                <a:gd name="f1269" fmla="val 789675"/>
                <a:gd name="f1270" fmla="val 783599"/>
                <a:gd name="f1271" fmla="val 777523"/>
                <a:gd name="f1272" fmla="val 112432"/>
                <a:gd name="f1273" fmla="val 780561"/>
                <a:gd name="f1274" fmla="val 100280"/>
                <a:gd name="f1275" fmla="val 792713"/>
                <a:gd name="f1276" fmla="val 97242"/>
                <a:gd name="f1277" fmla="val 796511"/>
                <a:gd name="f1278" fmla="val 96482"/>
                <a:gd name="f1279" fmla="val 1128799"/>
                <a:gd name="f1280" fmla="val 85470"/>
                <a:gd name="f1281" fmla="val 86609"/>
                <a:gd name="f1282" fmla="val 1137533"/>
                <a:gd name="f1283" fmla="val 89647"/>
                <a:gd name="f1284" fmla="val 1142090"/>
                <a:gd name="f1285" fmla="val 94204"/>
                <a:gd name="f1286" fmla="val 1151204"/>
                <a:gd name="f1287" fmla="val 103318"/>
                <a:gd name="f1288" fmla="val 1136014"/>
                <a:gd name="f1289" fmla="val 1129938"/>
                <a:gd name="f1290" fmla="val 1117785"/>
                <a:gd name="f1291" fmla="val 1111709"/>
                <a:gd name="f1292" fmla="val 1105633"/>
                <a:gd name="f1293" fmla="val 1108671"/>
                <a:gd name="f1294" fmla="val 91166"/>
                <a:gd name="f1295" fmla="val 88128"/>
                <a:gd name="f1296" fmla="val 1120824"/>
                <a:gd name="f1297" fmla="val 85090"/>
                <a:gd name="f1298" fmla="val 1124621"/>
                <a:gd name="f1299" fmla="val 84331"/>
                <a:gd name="f1300" fmla="val 515112"/>
                <a:gd name="f1301" fmla="val 523848"/>
                <a:gd name="f1302" fmla="val 504099"/>
                <a:gd name="f1303" fmla="val 498023"/>
                <a:gd name="f1304" fmla="val 491947"/>
                <a:gd name="f1305" fmla="val 507138"/>
                <a:gd name="f1306" fmla="val 510935"/>
                <a:gd name="f1307" fmla="val 682203"/>
                <a:gd name="f1308" fmla="val 73318"/>
                <a:gd name="f1309" fmla="val 74457"/>
                <a:gd name="f1310" fmla="val 690938"/>
                <a:gd name="f1311" fmla="val 77495"/>
                <a:gd name="f1312" fmla="val 82052"/>
                <a:gd name="f1313" fmla="val 704609"/>
                <a:gd name="f1314" fmla="val 100281"/>
                <a:gd name="f1315" fmla="val 106357"/>
                <a:gd name="f1316" fmla="val 109395"/>
                <a:gd name="f1317" fmla="val 671190"/>
                <a:gd name="f1318" fmla="val 665114"/>
                <a:gd name="f1319" fmla="val 662076"/>
                <a:gd name="f1320" fmla="val 79014"/>
                <a:gd name="f1321" fmla="val 75976"/>
                <a:gd name="f1322" fmla="val 674228"/>
                <a:gd name="f1323" fmla="val 72938"/>
                <a:gd name="f1324" fmla="val 678026"/>
                <a:gd name="f1325" fmla="val 72178"/>
                <a:gd name="f1326" fmla="val 159669"/>
                <a:gd name="f1327" fmla="val 67242"/>
                <a:gd name="f1328" fmla="val 163846"/>
                <a:gd name="f1329" fmla="val 68381"/>
                <a:gd name="f1330" fmla="val 168403"/>
                <a:gd name="f1331" fmla="val 71419"/>
                <a:gd name="f1332" fmla="val 172960"/>
                <a:gd name="f1333" fmla="val 182074"/>
                <a:gd name="f1334" fmla="val 175998"/>
                <a:gd name="f1335" fmla="val 94205"/>
                <a:gd name="f1336" fmla="val 166884"/>
                <a:gd name="f1337" fmla="val 160807"/>
                <a:gd name="f1338" fmla="val 103319"/>
                <a:gd name="f1339" fmla="val 148655"/>
                <a:gd name="f1340" fmla="val 142579"/>
                <a:gd name="f1341" fmla="val 136504"/>
                <a:gd name="f1342" fmla="val 139542"/>
                <a:gd name="f1343" fmla="val 69900"/>
                <a:gd name="f1344" fmla="val 151694"/>
                <a:gd name="f1345" fmla="val 66862"/>
                <a:gd name="f1346" fmla="val 155491"/>
                <a:gd name="f1347" fmla="val 66102"/>
                <a:gd name="f1348" fmla="val 1453871"/>
                <a:gd name="f1349" fmla="val 58127"/>
                <a:gd name="f1350" fmla="val 1458049"/>
                <a:gd name="f1351" fmla="val 59266"/>
                <a:gd name="f1352" fmla="val 1462606"/>
                <a:gd name="f1353" fmla="val 62304"/>
                <a:gd name="f1354" fmla="val 1467163"/>
                <a:gd name="f1355" fmla="val 66861"/>
                <a:gd name="f1356" fmla="val 1476277"/>
                <a:gd name="f1357" fmla="val 75975"/>
                <a:gd name="f1358" fmla="val 1461087"/>
                <a:gd name="f1359" fmla="val 1455010"/>
                <a:gd name="f1360" fmla="val 1442858"/>
                <a:gd name="f1361" fmla="val 1436782"/>
                <a:gd name="f1362" fmla="val 1430706"/>
                <a:gd name="f1363" fmla="val 72937"/>
                <a:gd name="f1364" fmla="val 60785"/>
                <a:gd name="f1365" fmla="val 1445896"/>
                <a:gd name="f1366" fmla="val 57747"/>
                <a:gd name="f1367" fmla="val 1449694"/>
                <a:gd name="f1368" fmla="val 56987"/>
                <a:gd name="f1369" fmla="val 47254"/>
                <a:gd name="f1370" fmla="val 51432"/>
                <a:gd name="f1371" fmla="val 55989"/>
                <a:gd name="f1372" fmla="val 63584"/>
                <a:gd name="f1373" fmla="val 48394"/>
                <a:gd name="f1374" fmla="val 36241"/>
                <a:gd name="f1375" fmla="val 30165"/>
                <a:gd name="f1376" fmla="val 24089"/>
                <a:gd name="f1377" fmla="val 39279"/>
                <a:gd name="f1378" fmla="val 43077"/>
                <a:gd name="f1379" fmla="val 314611"/>
                <a:gd name="f1380" fmla="val 55089"/>
                <a:gd name="f1381" fmla="val 318789"/>
                <a:gd name="f1382" fmla="val 56228"/>
                <a:gd name="f1383" fmla="val 323346"/>
                <a:gd name="f1384" fmla="val 327903"/>
                <a:gd name="f1385" fmla="val 63823"/>
                <a:gd name="f1386" fmla="val 337017"/>
                <a:gd name="f1387" fmla="val 321827"/>
                <a:gd name="f1388" fmla="val 315751"/>
                <a:gd name="f1389" fmla="val 303598"/>
                <a:gd name="f1390" fmla="val 297522"/>
                <a:gd name="f1391" fmla="val 291446"/>
                <a:gd name="f1392" fmla="val 69899"/>
                <a:gd name="f1393" fmla="val 294484"/>
                <a:gd name="f1394" fmla="val 306636"/>
                <a:gd name="f1395" fmla="val 54709"/>
                <a:gd name="f1396" fmla="val 310434"/>
                <a:gd name="f1397" fmla="val 53949"/>
                <a:gd name="f1398" fmla="val 885754"/>
                <a:gd name="f1399" fmla="val 52051"/>
                <a:gd name="f1400" fmla="val 889932"/>
                <a:gd name="f1401" fmla="val 53190"/>
                <a:gd name="f1402" fmla="val 894489"/>
                <a:gd name="f1403" fmla="val 899046"/>
                <a:gd name="f1404" fmla="val 892970"/>
                <a:gd name="f1405" fmla="val 886894"/>
                <a:gd name="f1406" fmla="val 51671"/>
                <a:gd name="f1407" fmla="val 881577"/>
                <a:gd name="f1408" fmla="val 50912"/>
                <a:gd name="f1409" fmla="val 1341464"/>
                <a:gd name="f1410" fmla="val 39899"/>
                <a:gd name="f1411" fmla="val 1345641"/>
                <a:gd name="f1412" fmla="val 41038"/>
                <a:gd name="f1413" fmla="val 1350198"/>
                <a:gd name="f1414" fmla="val 44076"/>
                <a:gd name="f1415" fmla="val 1354755"/>
                <a:gd name="f1416" fmla="val 48633"/>
                <a:gd name="f1417" fmla="val 1363869"/>
                <a:gd name="f1418" fmla="val 1357793"/>
                <a:gd name="f1419" fmla="val 1348679"/>
                <a:gd name="f1420" fmla="val 1342603"/>
                <a:gd name="f1421" fmla="val 1330450"/>
                <a:gd name="f1422" fmla="val 1318298"/>
                <a:gd name="f1423" fmla="val 1321336"/>
                <a:gd name="f1424" fmla="val 45595"/>
                <a:gd name="f1425" fmla="val 42557"/>
                <a:gd name="f1426" fmla="val 1333489"/>
                <a:gd name="f1427" fmla="val 39519"/>
                <a:gd name="f1428" fmla="val 1337286"/>
                <a:gd name="f1429" fmla="val 38760"/>
                <a:gd name="f1430" fmla="val 1204751"/>
                <a:gd name="f1431" fmla="val 27747"/>
                <a:gd name="f1432" fmla="val 1208928"/>
                <a:gd name="f1433" fmla="val 28886"/>
                <a:gd name="f1434" fmla="val 1213485"/>
                <a:gd name="f1435" fmla="val 31924"/>
                <a:gd name="f1436" fmla="val 36481"/>
                <a:gd name="f1437" fmla="val 57748"/>
                <a:gd name="f1438" fmla="val 1211966"/>
                <a:gd name="f1439" fmla="val 60786"/>
                <a:gd name="f1440" fmla="val 63824"/>
                <a:gd name="f1441" fmla="val 1187661"/>
                <a:gd name="f1442" fmla="val 54710"/>
                <a:gd name="f1443" fmla="val 1181585"/>
                <a:gd name="f1444" fmla="val 1184623"/>
                <a:gd name="f1445" fmla="val 33443"/>
                <a:gd name="f1446" fmla="val 30405"/>
                <a:gd name="f1447" fmla="val 27367"/>
                <a:gd name="f1448" fmla="val 1200573"/>
                <a:gd name="f1449" fmla="val 26608"/>
                <a:gd name="f1450" fmla="val 979933"/>
                <a:gd name="f1451" fmla="val 21671"/>
                <a:gd name="f1452" fmla="val 984110"/>
                <a:gd name="f1453" fmla="val 22810"/>
                <a:gd name="f1454" fmla="val 988668"/>
                <a:gd name="f1455" fmla="val 25848"/>
                <a:gd name="f1456" fmla="val 1002339"/>
                <a:gd name="f1457" fmla="val 51672"/>
                <a:gd name="f1458" fmla="val 981072"/>
                <a:gd name="f1459" fmla="val 968920"/>
                <a:gd name="f1460" fmla="val 962844"/>
                <a:gd name="f1461" fmla="val 48634"/>
                <a:gd name="f1462" fmla="val 956768"/>
                <a:gd name="f1463" fmla="val 24329"/>
                <a:gd name="f1464" fmla="val 971958"/>
                <a:gd name="f1465" fmla="val 21291"/>
                <a:gd name="f1466" fmla="val 975756"/>
                <a:gd name="f1467" fmla="val 20531"/>
                <a:gd name="f1468" fmla="val 451312"/>
                <a:gd name="f1469" fmla="val 8759"/>
                <a:gd name="f1470" fmla="val 9899"/>
                <a:gd name="f1471" fmla="val 460045"/>
                <a:gd name="f1472" fmla="val 13696"/>
                <a:gd name="f1473" fmla="val 464603"/>
                <a:gd name="f1474" fmla="val 473718"/>
                <a:gd name="f1475" fmla="val 42558"/>
                <a:gd name="f1476" fmla="val 45596"/>
                <a:gd name="f1477" fmla="val 452451"/>
                <a:gd name="f1478" fmla="val 440301"/>
                <a:gd name="f1479" fmla="val 434225"/>
                <a:gd name="f1480" fmla="val 39520"/>
                <a:gd name="f1481" fmla="val 431188"/>
                <a:gd name="f1482" fmla="val 18253"/>
                <a:gd name="f1483" fmla="val 12177"/>
                <a:gd name="f1484" fmla="val 9139"/>
                <a:gd name="f1485" fmla="val 447135"/>
                <a:gd name="f1486" fmla="val 7620"/>
                <a:gd name="f1487" fmla="val 1049824"/>
                <a:gd name="f1488" fmla="val 1083563"/>
                <a:gd name="f1489" fmla="val 1083987"/>
                <a:gd name="f1490" fmla="val 2304"/>
                <a:gd name="f1491" fmla="val 1082089"/>
                <a:gd name="f1492" fmla="val 6861"/>
                <a:gd name="f1493" fmla="val 10659"/>
                <a:gd name="f1494" fmla="val 12178"/>
                <a:gd name="f1495" fmla="val 1069177"/>
                <a:gd name="f1496" fmla="val 15216"/>
                <a:gd name="f1497" fmla="val 18254"/>
                <a:gd name="f1498" fmla="val 6102"/>
                <a:gd name="f1499" fmla="val 773962"/>
                <a:gd name="f1500" fmla="val 806875"/>
                <a:gd name="f1501" fmla="val 798790"/>
                <a:gd name="f1502" fmla="val 9140"/>
                <a:gd name="f1503" fmla="val 792714"/>
                <a:gd name="f1504" fmla="val 3064"/>
                <a:gd name="f1505" fmla="val 659033"/>
                <a:gd name="f1506" fmla="val 688741"/>
                <a:gd name="f1507" fmla="val 677266"/>
                <a:gd name="f1508" fmla="val 26"/>
                <a:gd name="f1509" fmla="val 558807"/>
                <a:gd name="f1510" fmla="val 589125"/>
                <a:gd name="f1511" fmla="val 589163"/>
                <a:gd name="f1512" fmla="val 25"/>
                <a:gd name="f1513" fmla="val 592201"/>
                <a:gd name="f1514" fmla="val 583087"/>
                <a:gd name="f1515" fmla="val 24330"/>
                <a:gd name="f1516" fmla="val 27368"/>
                <a:gd name="f1517" fmla="val 564858"/>
                <a:gd name="f1518" fmla="val 30406"/>
                <a:gd name="f1519" fmla="val 558782"/>
                <a:gd name="f1520" fmla="val 554985"/>
                <a:gd name="f1521" fmla="val 556124"/>
                <a:gd name="f1522" fmla="val 2683"/>
                <a:gd name="f1523" fmla="val 189731"/>
                <a:gd name="f1524" fmla="val 223240"/>
                <a:gd name="f1525" fmla="val 224224"/>
                <a:gd name="f1526" fmla="val 5342"/>
                <a:gd name="f1527" fmla="val 222326"/>
                <a:gd name="f1528" fmla="val 13697"/>
                <a:gd name="f1529" fmla="val 197261"/>
                <a:gd name="f1530" fmla="val 21292"/>
                <a:gd name="f1531" fmla="val 191185"/>
                <a:gd name="f1532" fmla="+- 0 0 -90"/>
                <a:gd name="f1533" fmla="*/ f3 1 1471018"/>
                <a:gd name="f1534" fmla="*/ f4 1 795676"/>
                <a:gd name="f1535" fmla="+- f7 0 f5"/>
                <a:gd name="f1536" fmla="+- f6 0 f5"/>
                <a:gd name="f1537" fmla="*/ f1532 f0 1"/>
                <a:gd name="f1538" fmla="*/ f1536 1 1471018"/>
                <a:gd name="f1539" fmla="*/ f1535 1 795676"/>
                <a:gd name="f1540" fmla="*/ 117137 f1536 1"/>
                <a:gd name="f1541" fmla="*/ 759920 f1535 1"/>
                <a:gd name="f1542" fmla="*/ 130429 f1536 1"/>
                <a:gd name="f1543" fmla="*/ 768654 f1535 1"/>
                <a:gd name="f1544" fmla="*/ 124353 f1536 1"/>
                <a:gd name="f1545" fmla="*/ 792959 f1535 1"/>
                <a:gd name="f1546" fmla="*/ 100048 f1536 1"/>
                <a:gd name="f1547" fmla="*/ 786883 f1535 1"/>
                <a:gd name="f1548" fmla="*/ 106124 f1536 1"/>
                <a:gd name="f1549" fmla="*/ 762578 f1535 1"/>
                <a:gd name="f1550" fmla="*/ 220419 f1536 1"/>
                <a:gd name="f1551" fmla="*/ 753844 f1535 1"/>
                <a:gd name="f1552" fmla="*/ 233710 f1536 1"/>
                <a:gd name="f1553" fmla="*/ 227634 f1536 1"/>
                <a:gd name="f1554" fmla="*/ 203329 f1536 1"/>
                <a:gd name="f1555" fmla="*/ 780807 f1535 1"/>
                <a:gd name="f1556" fmla="*/ 209405 f1536 1"/>
                <a:gd name="f1557" fmla="*/ 756502 f1535 1"/>
                <a:gd name="f1558" fmla="*/ 25999 f1536 1"/>
                <a:gd name="f1559" fmla="*/ 741691 f1535 1"/>
                <a:gd name="f1560" fmla="*/ 39290 f1536 1"/>
                <a:gd name="f1561" fmla="*/ 750425 f1535 1"/>
                <a:gd name="f1562" fmla="*/ 33214 f1536 1"/>
                <a:gd name="f1563" fmla="*/ 774730 f1535 1"/>
                <a:gd name="f1564" fmla="*/ 8909 f1536 1"/>
                <a:gd name="f1565" fmla="*/ 14985 f1536 1"/>
                <a:gd name="f1566" fmla="*/ 744349 f1535 1"/>
                <a:gd name="f1567" fmla="*/ 329796 f1536 1"/>
                <a:gd name="f1568" fmla="*/ 735615 f1535 1"/>
                <a:gd name="f1569" fmla="*/ 343088 f1536 1"/>
                <a:gd name="f1570" fmla="*/ 337012 f1536 1"/>
                <a:gd name="f1571" fmla="*/ 312707 f1536 1"/>
                <a:gd name="f1572" fmla="*/ 318783 f1536 1"/>
                <a:gd name="f1573" fmla="*/ 738273 f1535 1"/>
                <a:gd name="f1574" fmla="*/ 442198 f1536 1"/>
                <a:gd name="f1575" fmla="*/ 702197 f1535 1"/>
                <a:gd name="f1576" fmla="*/ 455488 f1536 1"/>
                <a:gd name="f1577" fmla="*/ 710931 f1535 1"/>
                <a:gd name="f1578" fmla="*/ 449413 f1536 1"/>
                <a:gd name="f1579" fmla="*/ 735236 f1535 1"/>
                <a:gd name="f1580" fmla="*/ 425110 f1536 1"/>
                <a:gd name="f1581" fmla="*/ 729160 f1535 1"/>
                <a:gd name="f1582" fmla="*/ 431186 f1536 1"/>
                <a:gd name="f1583" fmla="*/ 704855 f1535 1"/>
                <a:gd name="f1584" fmla="*/ 542453 f1536 1"/>
                <a:gd name="f1585" fmla="*/ 668778 f1535 1"/>
                <a:gd name="f1586" fmla="*/ 555745 f1536 1"/>
                <a:gd name="f1587" fmla="*/ 677512 f1535 1"/>
                <a:gd name="f1588" fmla="*/ 549669 f1536 1"/>
                <a:gd name="f1589" fmla="*/ 701817 f1535 1"/>
                <a:gd name="f1590" fmla="*/ 525364 f1536 1"/>
                <a:gd name="f1591" fmla="*/ 695741 f1535 1"/>
                <a:gd name="f1592" fmla="*/ 531440 f1536 1"/>
                <a:gd name="f1593" fmla="*/ 671436 f1535 1"/>
                <a:gd name="f1594" fmla="*/ 132328 f1536 1"/>
                <a:gd name="f1595" fmla="*/ 650549 f1535 1"/>
                <a:gd name="f1596" fmla="*/ 145620 f1536 1"/>
                <a:gd name="f1597" fmla="*/ 659283 f1535 1"/>
                <a:gd name="f1598" fmla="*/ 139544 f1536 1"/>
                <a:gd name="f1599" fmla="*/ 683588 f1535 1"/>
                <a:gd name="f1600" fmla="*/ 115239 f1536 1"/>
                <a:gd name="f1601" fmla="*/ 121315 f1536 1"/>
                <a:gd name="f1602" fmla="*/ 653207 f1535 1"/>
                <a:gd name="f1603" fmla="*/ 642709 f1536 1"/>
                <a:gd name="f1604" fmla="*/ 641435 f1535 1"/>
                <a:gd name="f1605" fmla="*/ 656001 f1536 1"/>
                <a:gd name="f1606" fmla="*/ 650169 f1535 1"/>
                <a:gd name="f1607" fmla="*/ 649925 f1536 1"/>
                <a:gd name="f1608" fmla="*/ 674474 f1535 1"/>
                <a:gd name="f1609" fmla="*/ 625620 f1536 1"/>
                <a:gd name="f1610" fmla="*/ 668398 f1535 1"/>
                <a:gd name="f1611" fmla="*/ 631696 f1536 1"/>
                <a:gd name="f1612" fmla="*/ 644093 f1535 1"/>
                <a:gd name="f1613" fmla="*/ 235618 f1536 1"/>
                <a:gd name="f1614" fmla="*/ 248910 f1536 1"/>
                <a:gd name="f1615" fmla="*/ 242833 f1536 1"/>
                <a:gd name="f1616" fmla="*/ 218529 f1536 1"/>
                <a:gd name="f1617" fmla="*/ 224605 f1536 1"/>
                <a:gd name="f1618" fmla="*/ 338904 f1536 1"/>
                <a:gd name="f1619" fmla="*/ 629283 f1535 1"/>
                <a:gd name="f1620" fmla="*/ 352196 f1536 1"/>
                <a:gd name="f1621" fmla="*/ 638017 f1535 1"/>
                <a:gd name="f1622" fmla="*/ 346120 f1536 1"/>
                <a:gd name="f1623" fmla="*/ 662322 f1535 1"/>
                <a:gd name="f1624" fmla="*/ 321815 f1536 1"/>
                <a:gd name="f1625" fmla="*/ 656246 f1535 1"/>
                <a:gd name="f1626" fmla="*/ 327891 f1536 1"/>
                <a:gd name="f1627" fmla="*/ 631941 f1535 1"/>
                <a:gd name="f1628" fmla="*/ 32070 f1536 1"/>
                <a:gd name="f1629" fmla="*/ 601940 f1535 1"/>
                <a:gd name="f1630" fmla="*/ 45361 f1536 1"/>
                <a:gd name="f1631" fmla="*/ 610674 f1535 1"/>
                <a:gd name="f1632" fmla="*/ 39285 f1536 1"/>
                <a:gd name="f1633" fmla="*/ 634979 f1535 1"/>
                <a:gd name="f1634" fmla="*/ 14981 f1536 1"/>
                <a:gd name="f1635" fmla="*/ 628903 f1535 1"/>
                <a:gd name="f1636" fmla="*/ 21056 f1536 1"/>
                <a:gd name="f1637" fmla="*/ 604598 f1535 1"/>
                <a:gd name="f1638" fmla="*/ 752079 f1536 1"/>
                <a:gd name="f1639" fmla="*/ 586750 f1535 1"/>
                <a:gd name="f1640" fmla="*/ 765371 f1536 1"/>
                <a:gd name="f1641" fmla="*/ 595484 f1535 1"/>
                <a:gd name="f1642" fmla="*/ 759295 f1536 1"/>
                <a:gd name="f1643" fmla="*/ 619789 f1535 1"/>
                <a:gd name="f1644" fmla="*/ 734990 f1536 1"/>
                <a:gd name="f1645" fmla="*/ 613713 f1535 1"/>
                <a:gd name="f1646" fmla="*/ 741066 f1536 1"/>
                <a:gd name="f1647" fmla="*/ 589408 f1535 1"/>
                <a:gd name="f1648" fmla="*/ 436123 f1536 1"/>
                <a:gd name="f1649" fmla="*/ 583712 f1535 1"/>
                <a:gd name="f1650" fmla="*/ 592446 f1535 1"/>
                <a:gd name="f1651" fmla="*/ 443339 f1536 1"/>
                <a:gd name="f1652" fmla="*/ 616751 f1535 1"/>
                <a:gd name="f1653" fmla="*/ 419039 f1536 1"/>
                <a:gd name="f1654" fmla="*/ 610675 f1535 1"/>
                <a:gd name="f1655" fmla="*/ 425114 f1536 1"/>
                <a:gd name="f1656" fmla="*/ 586370 f1535 1"/>
                <a:gd name="f1657" fmla="*/ 548529 f1536 1"/>
                <a:gd name="f1658" fmla="*/ 556370 f1535 1"/>
                <a:gd name="f1659" fmla="*/ 561821 f1536 1"/>
                <a:gd name="f1660" fmla="*/ 565104 f1535 1"/>
                <a:gd name="f1661" fmla="*/ 589409 f1535 1"/>
                <a:gd name="f1662" fmla="*/ 583333 f1535 1"/>
                <a:gd name="f1663" fmla="*/ 537516 f1536 1"/>
                <a:gd name="f1664" fmla="*/ 559028 f1535 1"/>
                <a:gd name="f1665" fmla="*/ 852335 f1536 1"/>
                <a:gd name="f1666" fmla="*/ 550293 f1535 1"/>
                <a:gd name="f1667" fmla="*/ 865627 f1536 1"/>
                <a:gd name="f1668" fmla="*/ 559027 f1535 1"/>
                <a:gd name="f1669" fmla="*/ 859551 f1536 1"/>
                <a:gd name="f1670" fmla="*/ 583332 f1535 1"/>
                <a:gd name="f1671" fmla="*/ 835246 f1536 1"/>
                <a:gd name="f1672" fmla="*/ 577256 f1535 1"/>
                <a:gd name="f1673" fmla="*/ 841322 f1536 1"/>
                <a:gd name="f1674" fmla="*/ 552951 f1535 1"/>
                <a:gd name="f1675" fmla="*/ 667013 f1536 1"/>
                <a:gd name="f1676" fmla="*/ 532065 f1535 1"/>
                <a:gd name="f1677" fmla="*/ 680305 f1536 1"/>
                <a:gd name="f1678" fmla="*/ 540799 f1535 1"/>
                <a:gd name="f1679" fmla="*/ 674229 f1536 1"/>
                <a:gd name="f1680" fmla="*/ 649924 f1536 1"/>
                <a:gd name="f1681" fmla="*/ 656000 f1536 1"/>
                <a:gd name="f1682" fmla="*/ 534723 f1535 1"/>
                <a:gd name="f1683" fmla="*/ 126251 f1536 1"/>
                <a:gd name="f1684" fmla="*/ 139543 f1536 1"/>
                <a:gd name="f1685" fmla="*/ 133467 f1536 1"/>
                <a:gd name="f1686" fmla="*/ 109162 f1536 1"/>
                <a:gd name="f1687" fmla="*/ 115238 f1536 1"/>
                <a:gd name="f1688" fmla="*/ 226503 f1536 1"/>
                <a:gd name="f1689" fmla="*/ 529027 f1535 1"/>
                <a:gd name="f1690" fmla="*/ 239794 f1536 1"/>
                <a:gd name="f1691" fmla="*/ 537761 f1535 1"/>
                <a:gd name="f1692" fmla="*/ 233718 f1536 1"/>
                <a:gd name="f1693" fmla="*/ 562066 f1535 1"/>
                <a:gd name="f1694" fmla="*/ 209414 f1536 1"/>
                <a:gd name="f1695" fmla="*/ 555990 f1535 1"/>
                <a:gd name="f1696" fmla="*/ 215490 f1536 1"/>
                <a:gd name="f1697" fmla="*/ 531685 f1535 1"/>
                <a:gd name="f1698" fmla="*/ 332836 f1536 1"/>
                <a:gd name="f1699" fmla="*/ 519913 f1535 1"/>
                <a:gd name="f1700" fmla="*/ 346128 f1536 1"/>
                <a:gd name="f1701" fmla="*/ 528647 f1535 1"/>
                <a:gd name="f1702" fmla="*/ 340052 f1536 1"/>
                <a:gd name="f1703" fmla="*/ 552952 f1535 1"/>
                <a:gd name="f1704" fmla="*/ 315748 f1536 1"/>
                <a:gd name="f1705" fmla="*/ 546876 f1535 1"/>
                <a:gd name="f1706" fmla="*/ 321823 f1536 1"/>
                <a:gd name="f1707" fmla="*/ 522571 f1535 1"/>
                <a:gd name="f1708" fmla="*/ 7768 f1536 1"/>
                <a:gd name="f1709" fmla="*/ 507761 f1535 1"/>
                <a:gd name="f1710" fmla="*/ 21060 f1536 1"/>
                <a:gd name="f1711" fmla="*/ 516495 f1535 1"/>
                <a:gd name="f1712" fmla="*/ 14984 f1536 1"/>
                <a:gd name="f1713" fmla="*/ 540800 f1535 1"/>
                <a:gd name="f1714" fmla="*/ 2831 f1536 1"/>
                <a:gd name="f1715" fmla="*/ 543458 f1535 1"/>
                <a:gd name="f1716" fmla="*/ 0 f1536 1"/>
                <a:gd name="f1717" fmla="*/ 541423 f1535 1"/>
                <a:gd name="f1718" fmla="*/ 509636 f1535 1"/>
                <a:gd name="f1719" fmla="*/ 946515 f1536 1"/>
                <a:gd name="f1720" fmla="*/ 486494 f1535 1"/>
                <a:gd name="f1721" fmla="*/ 959807 f1536 1"/>
                <a:gd name="f1722" fmla="*/ 495228 f1535 1"/>
                <a:gd name="f1723" fmla="*/ 953731 f1536 1"/>
                <a:gd name="f1724" fmla="*/ 519533 f1535 1"/>
                <a:gd name="f1725" fmla="*/ 929426 f1536 1"/>
                <a:gd name="f1726" fmla="*/ 513457 f1535 1"/>
                <a:gd name="f1727" fmla="*/ 935502 f1536 1"/>
                <a:gd name="f1728" fmla="*/ 489152 f1535 1"/>
                <a:gd name="f1729" fmla="*/ 457386 f1536 1"/>
                <a:gd name="f1730" fmla="*/ 483456 f1535 1"/>
                <a:gd name="f1731" fmla="*/ 470679 f1536 1"/>
                <a:gd name="f1732" fmla="*/ 492190 f1535 1"/>
                <a:gd name="f1733" fmla="*/ 464601 f1536 1"/>
                <a:gd name="f1734" fmla="*/ 440300 f1536 1"/>
                <a:gd name="f1735" fmla="*/ 510419 f1535 1"/>
                <a:gd name="f1736" fmla="*/ 446374 f1536 1"/>
                <a:gd name="f1737" fmla="*/ 486114 f1535 1"/>
                <a:gd name="f1738" fmla="*/ 821954 f1536 1"/>
                <a:gd name="f1739" fmla="*/ 456114 f1535 1"/>
                <a:gd name="f1740" fmla="*/ 464848 f1535 1"/>
                <a:gd name="f1741" fmla="*/ 829170 f1536 1"/>
                <a:gd name="f1742" fmla="*/ 489153 f1535 1"/>
                <a:gd name="f1743" fmla="*/ 804865 f1536 1"/>
                <a:gd name="f1744" fmla="*/ 483077 f1535 1"/>
                <a:gd name="f1745" fmla="*/ 810941 f1536 1"/>
                <a:gd name="f1746" fmla="*/ 458772 f1535 1"/>
                <a:gd name="f1747" fmla="*/ 584986 f1536 1"/>
                <a:gd name="f1748" fmla="*/ 598278 f1536 1"/>
                <a:gd name="f1749" fmla="*/ 592202 f1536 1"/>
                <a:gd name="f1750" fmla="*/ 567897 f1536 1"/>
                <a:gd name="f1751" fmla="*/ 573973 f1536 1"/>
                <a:gd name="f1752" fmla="*/ 718660 f1536 1"/>
                <a:gd name="f1753" fmla="*/ 443961 f1535 1"/>
                <a:gd name="f1754" fmla="*/ 731952 f1536 1"/>
                <a:gd name="f1755" fmla="*/ 452695 f1535 1"/>
                <a:gd name="f1756" fmla="*/ 725876 f1536 1"/>
                <a:gd name="f1757" fmla="*/ 477000 f1535 1"/>
                <a:gd name="f1758" fmla="*/ 701571 f1536 1"/>
                <a:gd name="f1759" fmla="*/ 470924 f1535 1"/>
                <a:gd name="f1760" fmla="*/ 707647 f1536 1"/>
                <a:gd name="f1761" fmla="*/ 446619 f1535 1"/>
                <a:gd name="f1762" fmla="*/ 1016390 f1536 1"/>
                <a:gd name="f1763" fmla="*/ 425733 f1535 1"/>
                <a:gd name="f1764" fmla="*/ 1029681 f1536 1"/>
                <a:gd name="f1765" fmla="*/ 434467 f1535 1"/>
                <a:gd name="f1766" fmla="*/ 1023605 f1536 1"/>
                <a:gd name="f1767" fmla="*/ 999301 f1536 1"/>
                <a:gd name="f1768" fmla="*/ 452696 f1535 1"/>
                <a:gd name="f1769" fmla="*/ 1005377 f1536 1"/>
                <a:gd name="f1770" fmla="*/ 428391 f1535 1"/>
                <a:gd name="f1771" fmla="*/ 250806 f1536 1"/>
                <a:gd name="f1772" fmla="*/ 416619 f1535 1"/>
                <a:gd name="f1773" fmla="*/ 264098 f1536 1"/>
                <a:gd name="f1774" fmla="*/ 425353 f1535 1"/>
                <a:gd name="f1775" fmla="*/ 258022 f1536 1"/>
                <a:gd name="f1776" fmla="*/ 449658 f1535 1"/>
                <a:gd name="f1777" fmla="*/ 233717 f1536 1"/>
                <a:gd name="f1778" fmla="*/ 443582 f1535 1"/>
                <a:gd name="f1779" fmla="*/ 239793 f1536 1"/>
                <a:gd name="f1780" fmla="*/ 419277 f1535 1"/>
                <a:gd name="f1781" fmla="*/ 144467 f1536 1"/>
                <a:gd name="f1782" fmla="*/ 157759 f1536 1"/>
                <a:gd name="f1783" fmla="*/ 151683 f1536 1"/>
                <a:gd name="f1784" fmla="*/ 127378 f1536 1"/>
                <a:gd name="f1785" fmla="*/ 133454 f1536 1"/>
                <a:gd name="f1786" fmla="*/ 29033 f1536 1"/>
                <a:gd name="f1787" fmla="*/ 42324 f1536 1"/>
                <a:gd name="f1788" fmla="*/ 36248 f1536 1"/>
                <a:gd name="f1789" fmla="*/ 11944 f1536 1"/>
                <a:gd name="f1790" fmla="*/ 18020 f1536 1"/>
                <a:gd name="f1791" fmla="*/ 360172 f1536 1"/>
                <a:gd name="f1792" fmla="*/ 410543 f1535 1"/>
                <a:gd name="f1793" fmla="*/ 373464 f1536 1"/>
                <a:gd name="f1794" fmla="*/ 367388 f1536 1"/>
                <a:gd name="f1795" fmla="*/ 343083 f1536 1"/>
                <a:gd name="f1796" fmla="*/ 437506 f1535 1"/>
                <a:gd name="f1797" fmla="*/ 349159 f1536 1"/>
                <a:gd name="f1798" fmla="*/ 413201 f1535 1"/>
                <a:gd name="f1799" fmla="*/ 1110570 f1536 1"/>
                <a:gd name="f1800" fmla="*/ 389276 f1535 1"/>
                <a:gd name="f1801" fmla="*/ 1123862 f1536 1"/>
                <a:gd name="f1802" fmla="*/ 398010 f1535 1"/>
                <a:gd name="f1803" fmla="*/ 1117786 f1536 1"/>
                <a:gd name="f1804" fmla="*/ 422315 f1535 1"/>
                <a:gd name="f1805" fmla="*/ 1093481 f1536 1"/>
                <a:gd name="f1806" fmla="*/ 416239 f1535 1"/>
                <a:gd name="f1807" fmla="*/ 1099557 f1536 1"/>
                <a:gd name="f1808" fmla="*/ 391934 f1535 1"/>
                <a:gd name="f1809" fmla="*/ 490806 f1536 1"/>
                <a:gd name="f1810" fmla="*/ 383200 f1535 1"/>
                <a:gd name="f1811" fmla="*/ 504098 f1536 1"/>
                <a:gd name="f1812" fmla="*/ 498022 f1536 1"/>
                <a:gd name="f1813" fmla="*/ 473717 f1536 1"/>
                <a:gd name="f1814" fmla="*/ 410163 f1535 1"/>
                <a:gd name="f1815" fmla="*/ 479793 f1536 1"/>
                <a:gd name="f1816" fmla="*/ 385858 f1535 1"/>
                <a:gd name="f1817" fmla="*/ 900944 f1536 1"/>
                <a:gd name="f1818" fmla="*/ 380162 f1535 1"/>
                <a:gd name="f1819" fmla="*/ 914236 f1536 1"/>
                <a:gd name="f1820" fmla="*/ 388896 f1535 1"/>
                <a:gd name="f1821" fmla="*/ 908160 f1536 1"/>
                <a:gd name="f1822" fmla="*/ 883855 f1536 1"/>
                <a:gd name="f1823" fmla="*/ 407125 f1535 1"/>
                <a:gd name="f1824" fmla="*/ 889931 f1536 1"/>
                <a:gd name="f1825" fmla="*/ 382820 f1535 1"/>
                <a:gd name="f1826" fmla="*/ 618404 f1536 1"/>
                <a:gd name="f1827" fmla="*/ 361934 f1535 1"/>
                <a:gd name="f1828" fmla="*/ 370668 f1535 1"/>
                <a:gd name="f1829" fmla="*/ 394973 f1535 1"/>
                <a:gd name="f1830" fmla="*/ 601315 f1536 1"/>
                <a:gd name="f1831" fmla="*/ 388897 f1535 1"/>
                <a:gd name="f1832" fmla="*/ 607391 f1536 1"/>
                <a:gd name="f1833" fmla="*/ 364592 f1535 1"/>
                <a:gd name="f1834" fmla="*/ 749041 f1536 1"/>
                <a:gd name="f1835" fmla="*/ 355858 f1535 1"/>
                <a:gd name="f1836" fmla="*/ 762333 f1536 1"/>
                <a:gd name="f1837" fmla="*/ 756257 f1536 1"/>
                <a:gd name="f1838" fmla="*/ 382821 f1535 1"/>
                <a:gd name="f1839" fmla="*/ 738028 f1536 1"/>
                <a:gd name="f1840" fmla="*/ 358516 f1535 1"/>
                <a:gd name="f1841" fmla="*/ 10801 f1536 1"/>
                <a:gd name="f1842" fmla="*/ 334591 f1535 1"/>
                <a:gd name="f1843" fmla="*/ 24093 f1536 1"/>
                <a:gd name="f1844" fmla="*/ 343325 f1535 1"/>
                <a:gd name="f1845" fmla="*/ 18017 f1536 1"/>
                <a:gd name="f1846" fmla="*/ 367630 f1535 1"/>
                <a:gd name="f1847" fmla="*/ 5865 f1536 1"/>
                <a:gd name="f1848" fmla="*/ 370288 f1535 1"/>
                <a:gd name="f1849" fmla="*/ 366073 f1535 1"/>
                <a:gd name="f1850" fmla="*/ 337198 f1535 1"/>
                <a:gd name="f1851" fmla="*/ 1213864 f1536 1"/>
                <a:gd name="f1852" fmla="*/ 313325 f1535 1"/>
                <a:gd name="f1853" fmla="*/ 1227156 f1536 1"/>
                <a:gd name="f1854" fmla="*/ 322059 f1535 1"/>
                <a:gd name="f1855" fmla="*/ 1221080 f1536 1"/>
                <a:gd name="f1856" fmla="*/ 346364 f1535 1"/>
                <a:gd name="f1857" fmla="*/ 1196775 f1536 1"/>
                <a:gd name="f1858" fmla="*/ 340288 f1535 1"/>
                <a:gd name="f1859" fmla="*/ 1202851 f1536 1"/>
                <a:gd name="f1860" fmla="*/ 315983 f1535 1"/>
                <a:gd name="f1861" fmla="*/ 211313 f1536 1"/>
                <a:gd name="f1862" fmla="*/ 194224 f1536 1"/>
                <a:gd name="f1863" fmla="*/ 200300 f1536 1"/>
                <a:gd name="f1864" fmla="*/ 314600 f1536 1"/>
                <a:gd name="f1865" fmla="*/ 301172 f1535 1"/>
                <a:gd name="f1866" fmla="*/ 327892 f1536 1"/>
                <a:gd name="f1867" fmla="*/ 309906 f1535 1"/>
                <a:gd name="f1868" fmla="*/ 321816 f1536 1"/>
                <a:gd name="f1869" fmla="*/ 334211 f1535 1"/>
                <a:gd name="f1870" fmla="*/ 297511 f1536 1"/>
                <a:gd name="f1871" fmla="*/ 328135 f1535 1"/>
                <a:gd name="f1872" fmla="*/ 303587 f1536 1"/>
                <a:gd name="f1873" fmla="*/ 303830 f1535 1"/>
                <a:gd name="f1874" fmla="*/ 982972 f1536 1"/>
                <a:gd name="f1875" fmla="*/ 298134 f1535 1"/>
                <a:gd name="f1876" fmla="*/ 996264 f1536 1"/>
                <a:gd name="f1877" fmla="*/ 306868 f1535 1"/>
                <a:gd name="f1878" fmla="*/ 990188 f1536 1"/>
                <a:gd name="f1879" fmla="*/ 331173 f1535 1"/>
                <a:gd name="f1880" fmla="*/ 965883 f1536 1"/>
                <a:gd name="f1881" fmla="*/ 325097 f1535 1"/>
                <a:gd name="f1882" fmla="*/ 971959 f1536 1"/>
                <a:gd name="f1883" fmla="*/ 300792 f1535 1"/>
                <a:gd name="f1884" fmla="*/ 417898 f1536 1"/>
                <a:gd name="f1885" fmla="*/ 431187 f1536 1"/>
                <a:gd name="f1886" fmla="*/ 425112 f1536 1"/>
                <a:gd name="f1887" fmla="*/ 400806 f1536 1"/>
                <a:gd name="f1888" fmla="*/ 406884 f1536 1"/>
                <a:gd name="f1889" fmla="*/ 858411 f1536 1"/>
                <a:gd name="f1890" fmla="*/ 295096 f1535 1"/>
                <a:gd name="f1891" fmla="*/ 871703 f1536 1"/>
                <a:gd name="f1892" fmla="*/ 847398 f1536 1"/>
                <a:gd name="f1893" fmla="*/ 297754 f1535 1"/>
                <a:gd name="f1894" fmla="*/ 1095380 f1536 1"/>
                <a:gd name="f1895" fmla="*/ 292058 f1535 1"/>
                <a:gd name="f1896" fmla="*/ 1108672 f1536 1"/>
                <a:gd name="f1897" fmla="*/ 1102596 f1536 1"/>
                <a:gd name="f1898" fmla="*/ 1078291 f1536 1"/>
                <a:gd name="f1899" fmla="*/ 319021 f1535 1"/>
                <a:gd name="f1900" fmla="*/ 1084367 f1536 1"/>
                <a:gd name="f1901" fmla="*/ 294716 f1535 1"/>
                <a:gd name="f1902" fmla="*/ 108024 f1536 1"/>
                <a:gd name="f1903" fmla="*/ 289020 f1535 1"/>
                <a:gd name="f1904" fmla="*/ 121316 f1536 1"/>
                <a:gd name="f1905" fmla="*/ 115240 f1536 1"/>
                <a:gd name="f1906" fmla="*/ 90935 f1536 1"/>
                <a:gd name="f1907" fmla="*/ 97011 f1536 1"/>
                <a:gd name="f1908" fmla="*/ 291678 f1535 1"/>
                <a:gd name="f1909" fmla="*/ 533338 f1536 1"/>
                <a:gd name="f1910" fmla="*/ 270792 f1535 1"/>
                <a:gd name="f1911" fmla="*/ 546630 f1536 1"/>
                <a:gd name="f1912" fmla="*/ 279526 f1535 1"/>
                <a:gd name="f1913" fmla="*/ 540554 f1536 1"/>
                <a:gd name="f1914" fmla="*/ 303831 f1535 1"/>
                <a:gd name="f1915" fmla="*/ 516251 f1536 1"/>
                <a:gd name="f1916" fmla="*/ 297755 f1535 1"/>
                <a:gd name="f1917" fmla="*/ 522328 f1536 1"/>
                <a:gd name="f1918" fmla="*/ 273450 f1535 1"/>
                <a:gd name="f1919" fmla="*/ 633594 f1536 1"/>
                <a:gd name="f1920" fmla="*/ 261678 f1535 1"/>
                <a:gd name="f1921" fmla="*/ 646886 f1536 1"/>
                <a:gd name="f1922" fmla="*/ 270412 f1535 1"/>
                <a:gd name="f1923" fmla="*/ 640810 f1536 1"/>
                <a:gd name="f1924" fmla="*/ 294717 f1535 1"/>
                <a:gd name="f1925" fmla="*/ 616505 f1536 1"/>
                <a:gd name="f1926" fmla="*/ 288641 f1535 1"/>
                <a:gd name="f1927" fmla="*/ 622581 f1536 1"/>
                <a:gd name="f1928" fmla="*/ 264336 f1535 1"/>
                <a:gd name="f1929" fmla="*/ 746003 f1536 1"/>
                <a:gd name="f1930" fmla="*/ 258640 f1535 1"/>
                <a:gd name="f1931" fmla="*/ 267374 f1535 1"/>
                <a:gd name="f1932" fmla="*/ 753219 f1536 1"/>
                <a:gd name="f1933" fmla="*/ 291679 f1535 1"/>
                <a:gd name="f1934" fmla="*/ 728914 f1536 1"/>
                <a:gd name="f1935" fmla="*/ 285603 f1535 1"/>
                <a:gd name="f1936" fmla="*/ 261298 f1535 1"/>
                <a:gd name="f1937" fmla="*/ 1301968 f1536 1"/>
                <a:gd name="f1938" fmla="*/ 225221 f1535 1"/>
                <a:gd name="f1939" fmla="*/ 1315260 f1536 1"/>
                <a:gd name="f1940" fmla="*/ 233955 f1535 1"/>
                <a:gd name="f1941" fmla="*/ 1309184 f1536 1"/>
                <a:gd name="f1942" fmla="*/ 258260 f1535 1"/>
                <a:gd name="f1943" fmla="*/ 1284879 f1536 1"/>
                <a:gd name="f1944" fmla="*/ 252184 f1535 1"/>
                <a:gd name="f1945" fmla="*/ 1290955 f1536 1"/>
                <a:gd name="f1946" fmla="*/ 227879 f1535 1"/>
                <a:gd name="f1947" fmla="*/ 7756 f1536 1"/>
                <a:gd name="f1948" fmla="*/ 21048 f1536 1"/>
                <a:gd name="f1949" fmla="*/ 14972 f1536 1"/>
                <a:gd name="f1950" fmla="*/ 2819 f1536 1"/>
                <a:gd name="f1951" fmla="*/ 260918 f1535 1"/>
                <a:gd name="f1952" fmla="*/ 258892 f1535 1"/>
                <a:gd name="f1953" fmla="*/ 227093 f1535 1"/>
                <a:gd name="f1954" fmla="*/ 180938 f1536 1"/>
                <a:gd name="f1955" fmla="*/ 210031 f1535 1"/>
                <a:gd name="f1956" fmla="*/ 194229 f1536 1"/>
                <a:gd name="f1957" fmla="*/ 218765 f1535 1"/>
                <a:gd name="f1958" fmla="*/ 188153 f1536 1"/>
                <a:gd name="f1959" fmla="*/ 243070 f1535 1"/>
                <a:gd name="f1960" fmla="*/ 163849 f1536 1"/>
                <a:gd name="f1961" fmla="*/ 236994 f1535 1"/>
                <a:gd name="f1962" fmla="*/ 169925 f1536 1"/>
                <a:gd name="f1963" fmla="*/ 212689 f1535 1"/>
                <a:gd name="f1964" fmla="*/ 1183484 f1536 1"/>
                <a:gd name="f1965" fmla="*/ 203954 f1535 1"/>
                <a:gd name="f1966" fmla="*/ 1196776 f1536 1"/>
                <a:gd name="f1967" fmla="*/ 212688 f1535 1"/>
                <a:gd name="f1968" fmla="*/ 1190700 f1536 1"/>
                <a:gd name="f1969" fmla="*/ 236993 f1535 1"/>
                <a:gd name="f1970" fmla="*/ 1166395 f1536 1"/>
                <a:gd name="f1971" fmla="*/ 230917 f1535 1"/>
                <a:gd name="f1972" fmla="*/ 1172471 f1536 1"/>
                <a:gd name="f1973" fmla="*/ 206612 f1535 1"/>
                <a:gd name="f1974" fmla="*/ 197878 f1535 1"/>
                <a:gd name="f1975" fmla="*/ 224841 f1535 1"/>
                <a:gd name="f1976" fmla="*/ 200536 f1535 1"/>
                <a:gd name="f1977" fmla="*/ 466501 f1536 1"/>
                <a:gd name="f1978" fmla="*/ 449412 f1536 1"/>
                <a:gd name="f1979" fmla="*/ 455486 f1536 1"/>
                <a:gd name="f1980" fmla="*/ 323717 f1536 1"/>
                <a:gd name="f1981" fmla="*/ 337009 f1536 1"/>
                <a:gd name="f1982" fmla="*/ 330933 f1536 1"/>
                <a:gd name="f1983" fmla="*/ 306628 f1536 1"/>
                <a:gd name="f1984" fmla="*/ 312704 f1536 1"/>
                <a:gd name="f1985" fmla="*/ 1074113 f1536 1"/>
                <a:gd name="f1986" fmla="*/ 188764 f1535 1"/>
                <a:gd name="f1987" fmla="*/ 1087405 f1536 1"/>
                <a:gd name="f1988" fmla="*/ 197498 f1535 1"/>
                <a:gd name="f1989" fmla="*/ 1081329 f1536 1"/>
                <a:gd name="f1990" fmla="*/ 221803 f1535 1"/>
                <a:gd name="f1991" fmla="*/ 1057024 f1536 1"/>
                <a:gd name="f1992" fmla="*/ 215727 f1535 1"/>
                <a:gd name="f1993" fmla="*/ 1063100 f1536 1"/>
                <a:gd name="f1994" fmla="*/ 191422 f1535 1"/>
                <a:gd name="f1995" fmla="*/ 846259 f1536 1"/>
                <a:gd name="f1996" fmla="*/ 853475 f1536 1"/>
                <a:gd name="f1997" fmla="*/ 694356 f1536 1"/>
                <a:gd name="f1998" fmla="*/ 164460 f1535 1"/>
                <a:gd name="f1999" fmla="*/ 707648 f1536 1"/>
                <a:gd name="f2000" fmla="*/ 173194 f1535 1"/>
                <a:gd name="f2001" fmla="*/ 701572 f1536 1"/>
                <a:gd name="f2002" fmla="*/ 197499 f1535 1"/>
                <a:gd name="f2003" fmla="*/ 677267 f1536 1"/>
                <a:gd name="f2004" fmla="*/ 191423 f1535 1"/>
                <a:gd name="f2005" fmla="*/ 683343 f1536 1"/>
                <a:gd name="f2006" fmla="*/ 167118 f1535 1"/>
                <a:gd name="f2007" fmla="*/ 77635 f1536 1"/>
                <a:gd name="f2008" fmla="*/ 152307 f1535 1"/>
                <a:gd name="f2009" fmla="*/ 90926 f1536 1"/>
                <a:gd name="f2010" fmla="*/ 161041 f1535 1"/>
                <a:gd name="f2011" fmla="*/ 84851 f1536 1"/>
                <a:gd name="f2012" fmla="*/ 185346 f1535 1"/>
                <a:gd name="f2013" fmla="*/ 60546 f1536 1"/>
                <a:gd name="f2014" fmla="*/ 179270 f1535 1"/>
                <a:gd name="f2015" fmla="*/ 66622 f1536 1"/>
                <a:gd name="f2016" fmla="*/ 154965 f1535 1"/>
                <a:gd name="f2017" fmla="*/ 1377919 f1536 1"/>
                <a:gd name="f2018" fmla="*/ 146231 f1535 1"/>
                <a:gd name="f2019" fmla="*/ 1391211 f1536 1"/>
                <a:gd name="f2020" fmla="*/ 1385135 f1536 1"/>
                <a:gd name="f2021" fmla="*/ 1360830 f1536 1"/>
                <a:gd name="f2022" fmla="*/ 1366906 f1536 1"/>
                <a:gd name="f2023" fmla="*/ 148889 f1535 1"/>
                <a:gd name="f2024" fmla="*/ 588024 f1536 1"/>
                <a:gd name="f2025" fmla="*/ 143193 f1535 1"/>
                <a:gd name="f2026" fmla="*/ 601316 f1536 1"/>
                <a:gd name="f2027" fmla="*/ 151927 f1535 1"/>
                <a:gd name="f2028" fmla="*/ 595240 f1536 1"/>
                <a:gd name="f2029" fmla="*/ 176232 f1535 1"/>
                <a:gd name="f2030" fmla="*/ 570935 f1536 1"/>
                <a:gd name="f2031" fmla="*/ 170156 f1535 1"/>
                <a:gd name="f2032" fmla="*/ 577011 f1536 1"/>
                <a:gd name="f2033" fmla="*/ 145851 f1535 1"/>
                <a:gd name="f2034" fmla="*/ 241687 f1536 1"/>
                <a:gd name="f2035" fmla="*/ 128003 f1535 1"/>
                <a:gd name="f2036" fmla="*/ 254979 f1536 1"/>
                <a:gd name="f2037" fmla="*/ 136737 f1535 1"/>
                <a:gd name="f2038" fmla="*/ 248903 f1536 1"/>
                <a:gd name="f2039" fmla="*/ 161042 f1535 1"/>
                <a:gd name="f2040" fmla="*/ 224598 f1536 1"/>
                <a:gd name="f2041" fmla="*/ 154966 f1535 1"/>
                <a:gd name="f2042" fmla="*/ 230674 f1536 1"/>
                <a:gd name="f2043" fmla="*/ 130661 f1535 1"/>
                <a:gd name="f2044" fmla="*/ 1259435 f1536 1"/>
                <a:gd name="f2045" fmla="*/ 124965 f1535 1"/>
                <a:gd name="f2046" fmla="*/ 1272727 f1536 1"/>
                <a:gd name="f2047" fmla="*/ 133699 f1535 1"/>
                <a:gd name="f2048" fmla="*/ 1266651 f1536 1"/>
                <a:gd name="f2049" fmla="*/ 158004 f1535 1"/>
                <a:gd name="f2050" fmla="*/ 1242346 f1536 1"/>
                <a:gd name="f2051" fmla="*/ 151928 f1535 1"/>
                <a:gd name="f2052" fmla="*/ 1248422 f1536 1"/>
                <a:gd name="f2053" fmla="*/ 127623 f1535 1"/>
                <a:gd name="f2054" fmla="*/ 399672 f1536 1"/>
                <a:gd name="f2055" fmla="*/ 118889 f1535 1"/>
                <a:gd name="f2056" fmla="*/ 412966 f1536 1"/>
                <a:gd name="f2057" fmla="*/ 406890 f1536 1"/>
                <a:gd name="f2058" fmla="*/ 382584 f1536 1"/>
                <a:gd name="f2059" fmla="*/ 145852 f1535 1"/>
                <a:gd name="f2060" fmla="*/ 388658 f1536 1"/>
                <a:gd name="f2061" fmla="*/ 121547 f1535 1"/>
                <a:gd name="f2062" fmla="*/ 1004238 f1536 1"/>
                <a:gd name="f2063" fmla="*/ 112813 f1535 1"/>
                <a:gd name="f2064" fmla="*/ 1017530 f1536 1"/>
                <a:gd name="f2065" fmla="*/ 1011454 f1536 1"/>
                <a:gd name="f2066" fmla="*/ 987149 f1536 1"/>
                <a:gd name="f2067" fmla="*/ 139776 f1535 1"/>
                <a:gd name="f2068" fmla="*/ 993225 f1536 1"/>
                <a:gd name="f2069" fmla="*/ 115471 f1535 1"/>
                <a:gd name="f2070" fmla="*/ 800688 f1536 1"/>
                <a:gd name="f2071" fmla="*/ 97622 f1535 1"/>
                <a:gd name="f2072" fmla="*/ 813980 f1536 1"/>
                <a:gd name="f2073" fmla="*/ 106356 f1535 1"/>
                <a:gd name="f2074" fmla="*/ 807904 f1536 1"/>
                <a:gd name="f2075" fmla="*/ 783599 f1536 1"/>
                <a:gd name="f2076" fmla="*/ 124585 f1535 1"/>
                <a:gd name="f2077" fmla="*/ 789675 f1536 1"/>
                <a:gd name="f2078" fmla="*/ 100280 f1535 1"/>
                <a:gd name="f2079" fmla="*/ 1128799 f1536 1"/>
                <a:gd name="f2080" fmla="*/ 85470 f1535 1"/>
                <a:gd name="f2081" fmla="*/ 1142090 f1536 1"/>
                <a:gd name="f2082" fmla="*/ 94204 f1535 1"/>
                <a:gd name="f2083" fmla="*/ 1136014 f1536 1"/>
                <a:gd name="f2084" fmla="*/ 118509 f1535 1"/>
                <a:gd name="f2085" fmla="*/ 1111709 f1536 1"/>
                <a:gd name="f2086" fmla="*/ 112433 f1535 1"/>
                <a:gd name="f2087" fmla="*/ 1117785 f1536 1"/>
                <a:gd name="f2088" fmla="*/ 88128 f1535 1"/>
                <a:gd name="f2089" fmla="*/ 515112 f1536 1"/>
                <a:gd name="f2090" fmla="*/ 528402 f1536 1"/>
                <a:gd name="f2091" fmla="*/ 498023 f1536 1"/>
                <a:gd name="f2092" fmla="*/ 504099 f1536 1"/>
                <a:gd name="f2093" fmla="*/ 682203 f1536 1"/>
                <a:gd name="f2094" fmla="*/ 73318 f1535 1"/>
                <a:gd name="f2095" fmla="*/ 695495 f1536 1"/>
                <a:gd name="f2096" fmla="*/ 82052 f1535 1"/>
                <a:gd name="f2097" fmla="*/ 689419 f1536 1"/>
                <a:gd name="f2098" fmla="*/ 106357 f1535 1"/>
                <a:gd name="f2099" fmla="*/ 665114 f1536 1"/>
                <a:gd name="f2100" fmla="*/ 100281 f1535 1"/>
                <a:gd name="f2101" fmla="*/ 671190 f1536 1"/>
                <a:gd name="f2102" fmla="*/ 75976 f1535 1"/>
                <a:gd name="f2103" fmla="*/ 159669 f1536 1"/>
                <a:gd name="f2104" fmla="*/ 67242 f1535 1"/>
                <a:gd name="f2105" fmla="*/ 172960 f1536 1"/>
                <a:gd name="f2106" fmla="*/ 166884 f1536 1"/>
                <a:gd name="f2107" fmla="*/ 142579 f1536 1"/>
                <a:gd name="f2108" fmla="*/ 94205 f1535 1"/>
                <a:gd name="f2109" fmla="*/ 148655 f1536 1"/>
                <a:gd name="f2110" fmla="*/ 69900 f1535 1"/>
                <a:gd name="f2111" fmla="*/ 1453871 f1536 1"/>
                <a:gd name="f2112" fmla="*/ 58127 f1535 1"/>
                <a:gd name="f2113" fmla="*/ 1467163 f1536 1"/>
                <a:gd name="f2114" fmla="*/ 66861 f1535 1"/>
                <a:gd name="f2115" fmla="*/ 1461087 f1536 1"/>
                <a:gd name="f2116" fmla="*/ 91166 f1535 1"/>
                <a:gd name="f2117" fmla="*/ 1436782 f1536 1"/>
                <a:gd name="f2118" fmla="*/ 85090 f1535 1"/>
                <a:gd name="f2119" fmla="*/ 1442858 f1536 1"/>
                <a:gd name="f2120" fmla="*/ 60785 f1535 1"/>
                <a:gd name="f2121" fmla="*/ 47254 f1536 1"/>
                <a:gd name="f2122" fmla="*/ 54470 f1536 1"/>
                <a:gd name="f2123" fmla="*/ 30165 f1536 1"/>
                <a:gd name="f2124" fmla="*/ 36241 f1536 1"/>
                <a:gd name="f2125" fmla="*/ 314611 f1536 1"/>
                <a:gd name="f2126" fmla="*/ 55089 f1535 1"/>
                <a:gd name="f2127" fmla="*/ 327903 f1536 1"/>
                <a:gd name="f2128" fmla="*/ 63823 f1535 1"/>
                <a:gd name="f2129" fmla="*/ 321827 f1536 1"/>
                <a:gd name="f2130" fmla="*/ 297522 f1536 1"/>
                <a:gd name="f2131" fmla="*/ 303598 f1536 1"/>
                <a:gd name="f2132" fmla="*/ 57747 f1535 1"/>
                <a:gd name="f2133" fmla="*/ 885754 f1536 1"/>
                <a:gd name="f2134" fmla="*/ 52051 f1535 1"/>
                <a:gd name="f2135" fmla="*/ 899046 f1536 1"/>
                <a:gd name="f2136" fmla="*/ 892970 f1536 1"/>
                <a:gd name="f2137" fmla="*/ 868665 f1536 1"/>
                <a:gd name="f2138" fmla="*/ 79014 f1535 1"/>
                <a:gd name="f2139" fmla="*/ 874741 f1536 1"/>
                <a:gd name="f2140" fmla="*/ 54709 f1535 1"/>
                <a:gd name="f2141" fmla="*/ 1341464 f1536 1"/>
                <a:gd name="f2142" fmla="*/ 39899 f1535 1"/>
                <a:gd name="f2143" fmla="*/ 1354755 f1536 1"/>
                <a:gd name="f2144" fmla="*/ 48633 f1535 1"/>
                <a:gd name="f2145" fmla="*/ 1348679 f1536 1"/>
                <a:gd name="f2146" fmla="*/ 72938 f1535 1"/>
                <a:gd name="f2147" fmla="*/ 1324374 f1536 1"/>
                <a:gd name="f2148" fmla="*/ 66862 f1535 1"/>
                <a:gd name="f2149" fmla="*/ 1330450 f1536 1"/>
                <a:gd name="f2150" fmla="*/ 42557 f1535 1"/>
                <a:gd name="f2151" fmla="*/ 1204751 f1536 1"/>
                <a:gd name="f2152" fmla="*/ 27747 f1535 1"/>
                <a:gd name="f2153" fmla="*/ 1218042 f1536 1"/>
                <a:gd name="f2154" fmla="*/ 36481 f1535 1"/>
                <a:gd name="f2155" fmla="*/ 1211966 f1536 1"/>
                <a:gd name="f2156" fmla="*/ 60786 f1535 1"/>
                <a:gd name="f2157" fmla="*/ 1187661 f1536 1"/>
                <a:gd name="f2158" fmla="*/ 54710 f1535 1"/>
                <a:gd name="f2159" fmla="*/ 1193737 f1536 1"/>
                <a:gd name="f2160" fmla="*/ 30405 f1535 1"/>
                <a:gd name="f2161" fmla="*/ 979933 f1536 1"/>
                <a:gd name="f2162" fmla="*/ 21671 f1535 1"/>
                <a:gd name="f2163" fmla="*/ 962844 f1536 1"/>
                <a:gd name="f2164" fmla="*/ 48634 f1535 1"/>
                <a:gd name="f2165" fmla="*/ 968920 f1536 1"/>
                <a:gd name="f2166" fmla="*/ 24329 f1535 1"/>
                <a:gd name="f2167" fmla="*/ 451312 f1536 1"/>
                <a:gd name="f2168" fmla="*/ 8759 f1535 1"/>
                <a:gd name="f2169" fmla="*/ 464603 f1536 1"/>
                <a:gd name="f2170" fmla="*/ 21291 f1535 1"/>
                <a:gd name="f2171" fmla="*/ 458526 f1536 1"/>
                <a:gd name="f2172" fmla="*/ 45596 f1535 1"/>
                <a:gd name="f2173" fmla="*/ 434225 f1536 1"/>
                <a:gd name="f2174" fmla="*/ 39520 f1535 1"/>
                <a:gd name="f2175" fmla="*/ 440301 f1536 1"/>
                <a:gd name="f2176" fmla="*/ 12177 f1535 1"/>
                <a:gd name="f2177" fmla="*/ 1049824 f1536 1"/>
                <a:gd name="f2178" fmla="*/ 0 f1535 1"/>
                <a:gd name="f2179" fmla="*/ 1083563 f1536 1"/>
                <a:gd name="f2180" fmla="*/ 1083987 f1536 1"/>
                <a:gd name="f2181" fmla="*/ 2304 f1535 1"/>
                <a:gd name="f2182" fmla="*/ 1075253 f1536 1"/>
                <a:gd name="f2183" fmla="*/ 12178 f1535 1"/>
                <a:gd name="f2184" fmla="*/ 1050948 f1536 1"/>
                <a:gd name="f2185" fmla="*/ 6102 f1535 1"/>
                <a:gd name="f2186" fmla="*/ 773962 f1536 1"/>
                <a:gd name="f2187" fmla="*/ 806875 f1536 1"/>
                <a:gd name="f2188" fmla="*/ 798790 f1536 1"/>
                <a:gd name="f2189" fmla="*/ 9140 f1535 1"/>
                <a:gd name="f2190" fmla="*/ 774485 f1536 1"/>
                <a:gd name="f2191" fmla="*/ 3064 f1535 1"/>
                <a:gd name="f2192" fmla="*/ 659033 f1536 1"/>
                <a:gd name="f2193" fmla="*/ 688741 f1536 1"/>
                <a:gd name="f2194" fmla="*/ 659038 f1536 1"/>
                <a:gd name="f2195" fmla="*/ 26 f1535 1"/>
                <a:gd name="f2196" fmla="*/ 558807 f1536 1"/>
                <a:gd name="f2197" fmla="*/ 589125 f1536 1"/>
                <a:gd name="f2198" fmla="*/ 589163 f1536 1"/>
                <a:gd name="f2199" fmla="*/ 25 f1535 1"/>
                <a:gd name="f2200" fmla="*/ 583087 f1536 1"/>
                <a:gd name="f2201" fmla="*/ 24330 f1535 1"/>
                <a:gd name="f2202" fmla="*/ 558782 f1536 1"/>
                <a:gd name="f2203" fmla="*/ 18254 f1535 1"/>
                <a:gd name="f2204" fmla="*/ 556124 f1536 1"/>
                <a:gd name="f2205" fmla="*/ 2683 f1535 1"/>
                <a:gd name="f2206" fmla="*/ 189731 f1536 1"/>
                <a:gd name="f2207" fmla="*/ 223240 f1536 1"/>
                <a:gd name="f2208" fmla="*/ 224224 f1536 1"/>
                <a:gd name="f2209" fmla="*/ 5342 f1535 1"/>
                <a:gd name="f2210" fmla="*/ 15216 f1535 1"/>
                <a:gd name="f2211" fmla="*/ 191185 f1536 1"/>
                <a:gd name="f2212" fmla="*/ f1537 1 f2"/>
                <a:gd name="f2213" fmla="*/ f1540 1 1471018"/>
                <a:gd name="f2214" fmla="*/ f1541 1 795676"/>
                <a:gd name="f2215" fmla="*/ f1542 1 1471018"/>
                <a:gd name="f2216" fmla="*/ f1543 1 795676"/>
                <a:gd name="f2217" fmla="*/ f1544 1 1471018"/>
                <a:gd name="f2218" fmla="*/ f1545 1 795676"/>
                <a:gd name="f2219" fmla="*/ f1546 1 1471018"/>
                <a:gd name="f2220" fmla="*/ f1547 1 795676"/>
                <a:gd name="f2221" fmla="*/ f1548 1 1471018"/>
                <a:gd name="f2222" fmla="*/ f1549 1 795676"/>
                <a:gd name="f2223" fmla="*/ f1550 1 1471018"/>
                <a:gd name="f2224" fmla="*/ f1551 1 795676"/>
                <a:gd name="f2225" fmla="*/ f1552 1 1471018"/>
                <a:gd name="f2226" fmla="*/ f1553 1 1471018"/>
                <a:gd name="f2227" fmla="*/ f1554 1 1471018"/>
                <a:gd name="f2228" fmla="*/ f1555 1 795676"/>
                <a:gd name="f2229" fmla="*/ f1556 1 1471018"/>
                <a:gd name="f2230" fmla="*/ f1557 1 795676"/>
                <a:gd name="f2231" fmla="*/ f1558 1 1471018"/>
                <a:gd name="f2232" fmla="*/ f1559 1 795676"/>
                <a:gd name="f2233" fmla="*/ f1560 1 1471018"/>
                <a:gd name="f2234" fmla="*/ f1561 1 795676"/>
                <a:gd name="f2235" fmla="*/ f1562 1 1471018"/>
                <a:gd name="f2236" fmla="*/ f1563 1 795676"/>
                <a:gd name="f2237" fmla="*/ f1564 1 1471018"/>
                <a:gd name="f2238" fmla="*/ f1565 1 1471018"/>
                <a:gd name="f2239" fmla="*/ f1566 1 795676"/>
                <a:gd name="f2240" fmla="*/ f1567 1 1471018"/>
                <a:gd name="f2241" fmla="*/ f1568 1 795676"/>
                <a:gd name="f2242" fmla="*/ f1569 1 1471018"/>
                <a:gd name="f2243" fmla="*/ f1570 1 1471018"/>
                <a:gd name="f2244" fmla="*/ f1571 1 1471018"/>
                <a:gd name="f2245" fmla="*/ f1572 1 1471018"/>
                <a:gd name="f2246" fmla="*/ f1573 1 795676"/>
                <a:gd name="f2247" fmla="*/ f1574 1 1471018"/>
                <a:gd name="f2248" fmla="*/ f1575 1 795676"/>
                <a:gd name="f2249" fmla="*/ f1576 1 1471018"/>
                <a:gd name="f2250" fmla="*/ f1577 1 795676"/>
                <a:gd name="f2251" fmla="*/ f1578 1 1471018"/>
                <a:gd name="f2252" fmla="*/ f1579 1 795676"/>
                <a:gd name="f2253" fmla="*/ f1580 1 1471018"/>
                <a:gd name="f2254" fmla="*/ f1581 1 795676"/>
                <a:gd name="f2255" fmla="*/ f1582 1 1471018"/>
                <a:gd name="f2256" fmla="*/ f1583 1 795676"/>
                <a:gd name="f2257" fmla="*/ f1584 1 1471018"/>
                <a:gd name="f2258" fmla="*/ f1585 1 795676"/>
                <a:gd name="f2259" fmla="*/ f1586 1 1471018"/>
                <a:gd name="f2260" fmla="*/ f1587 1 795676"/>
                <a:gd name="f2261" fmla="*/ f1588 1 1471018"/>
                <a:gd name="f2262" fmla="*/ f1589 1 795676"/>
                <a:gd name="f2263" fmla="*/ f1590 1 1471018"/>
                <a:gd name="f2264" fmla="*/ f1591 1 795676"/>
                <a:gd name="f2265" fmla="*/ f1592 1 1471018"/>
                <a:gd name="f2266" fmla="*/ f1593 1 795676"/>
                <a:gd name="f2267" fmla="*/ f1594 1 1471018"/>
                <a:gd name="f2268" fmla="*/ f1595 1 795676"/>
                <a:gd name="f2269" fmla="*/ f1596 1 1471018"/>
                <a:gd name="f2270" fmla="*/ f1597 1 795676"/>
                <a:gd name="f2271" fmla="*/ f1598 1 1471018"/>
                <a:gd name="f2272" fmla="*/ f1599 1 795676"/>
                <a:gd name="f2273" fmla="*/ f1600 1 1471018"/>
                <a:gd name="f2274" fmla="*/ f1601 1 1471018"/>
                <a:gd name="f2275" fmla="*/ f1602 1 795676"/>
                <a:gd name="f2276" fmla="*/ f1603 1 1471018"/>
                <a:gd name="f2277" fmla="*/ f1604 1 795676"/>
                <a:gd name="f2278" fmla="*/ f1605 1 1471018"/>
                <a:gd name="f2279" fmla="*/ f1606 1 795676"/>
                <a:gd name="f2280" fmla="*/ f1607 1 1471018"/>
                <a:gd name="f2281" fmla="*/ f1608 1 795676"/>
                <a:gd name="f2282" fmla="*/ f1609 1 1471018"/>
                <a:gd name="f2283" fmla="*/ f1610 1 795676"/>
                <a:gd name="f2284" fmla="*/ f1611 1 1471018"/>
                <a:gd name="f2285" fmla="*/ f1612 1 795676"/>
                <a:gd name="f2286" fmla="*/ f1613 1 1471018"/>
                <a:gd name="f2287" fmla="*/ f1614 1 1471018"/>
                <a:gd name="f2288" fmla="*/ f1615 1 1471018"/>
                <a:gd name="f2289" fmla="*/ f1616 1 1471018"/>
                <a:gd name="f2290" fmla="*/ f1617 1 1471018"/>
                <a:gd name="f2291" fmla="*/ f1618 1 1471018"/>
                <a:gd name="f2292" fmla="*/ f1619 1 795676"/>
                <a:gd name="f2293" fmla="*/ f1620 1 1471018"/>
                <a:gd name="f2294" fmla="*/ f1621 1 795676"/>
                <a:gd name="f2295" fmla="*/ f1622 1 1471018"/>
                <a:gd name="f2296" fmla="*/ f1623 1 795676"/>
                <a:gd name="f2297" fmla="*/ f1624 1 1471018"/>
                <a:gd name="f2298" fmla="*/ f1625 1 795676"/>
                <a:gd name="f2299" fmla="*/ f1626 1 1471018"/>
                <a:gd name="f2300" fmla="*/ f1627 1 795676"/>
                <a:gd name="f2301" fmla="*/ f1628 1 1471018"/>
                <a:gd name="f2302" fmla="*/ f1629 1 795676"/>
                <a:gd name="f2303" fmla="*/ f1630 1 1471018"/>
                <a:gd name="f2304" fmla="*/ f1631 1 795676"/>
                <a:gd name="f2305" fmla="*/ f1632 1 1471018"/>
                <a:gd name="f2306" fmla="*/ f1633 1 795676"/>
                <a:gd name="f2307" fmla="*/ f1634 1 1471018"/>
                <a:gd name="f2308" fmla="*/ f1635 1 795676"/>
                <a:gd name="f2309" fmla="*/ f1636 1 1471018"/>
                <a:gd name="f2310" fmla="*/ f1637 1 795676"/>
                <a:gd name="f2311" fmla="*/ f1638 1 1471018"/>
                <a:gd name="f2312" fmla="*/ f1639 1 795676"/>
                <a:gd name="f2313" fmla="*/ f1640 1 1471018"/>
                <a:gd name="f2314" fmla="*/ f1641 1 795676"/>
                <a:gd name="f2315" fmla="*/ f1642 1 1471018"/>
                <a:gd name="f2316" fmla="*/ f1643 1 795676"/>
                <a:gd name="f2317" fmla="*/ f1644 1 1471018"/>
                <a:gd name="f2318" fmla="*/ f1645 1 795676"/>
                <a:gd name="f2319" fmla="*/ f1646 1 1471018"/>
                <a:gd name="f2320" fmla="*/ f1647 1 795676"/>
                <a:gd name="f2321" fmla="*/ f1648 1 1471018"/>
                <a:gd name="f2322" fmla="*/ f1649 1 795676"/>
                <a:gd name="f2323" fmla="*/ f1650 1 795676"/>
                <a:gd name="f2324" fmla="*/ f1651 1 1471018"/>
                <a:gd name="f2325" fmla="*/ f1652 1 795676"/>
                <a:gd name="f2326" fmla="*/ f1653 1 1471018"/>
                <a:gd name="f2327" fmla="*/ f1654 1 795676"/>
                <a:gd name="f2328" fmla="*/ f1655 1 1471018"/>
                <a:gd name="f2329" fmla="*/ f1656 1 795676"/>
                <a:gd name="f2330" fmla="*/ f1657 1 1471018"/>
                <a:gd name="f2331" fmla="*/ f1658 1 795676"/>
                <a:gd name="f2332" fmla="*/ f1659 1 1471018"/>
                <a:gd name="f2333" fmla="*/ f1660 1 795676"/>
                <a:gd name="f2334" fmla="*/ f1661 1 795676"/>
                <a:gd name="f2335" fmla="*/ f1662 1 795676"/>
                <a:gd name="f2336" fmla="*/ f1663 1 1471018"/>
                <a:gd name="f2337" fmla="*/ f1664 1 795676"/>
                <a:gd name="f2338" fmla="*/ f1665 1 1471018"/>
                <a:gd name="f2339" fmla="*/ f1666 1 795676"/>
                <a:gd name="f2340" fmla="*/ f1667 1 1471018"/>
                <a:gd name="f2341" fmla="*/ f1668 1 795676"/>
                <a:gd name="f2342" fmla="*/ f1669 1 1471018"/>
                <a:gd name="f2343" fmla="*/ f1670 1 795676"/>
                <a:gd name="f2344" fmla="*/ f1671 1 1471018"/>
                <a:gd name="f2345" fmla="*/ f1672 1 795676"/>
                <a:gd name="f2346" fmla="*/ f1673 1 1471018"/>
                <a:gd name="f2347" fmla="*/ f1674 1 795676"/>
                <a:gd name="f2348" fmla="*/ f1675 1 1471018"/>
                <a:gd name="f2349" fmla="*/ f1676 1 795676"/>
                <a:gd name="f2350" fmla="*/ f1677 1 1471018"/>
                <a:gd name="f2351" fmla="*/ f1678 1 795676"/>
                <a:gd name="f2352" fmla="*/ f1679 1 1471018"/>
                <a:gd name="f2353" fmla="*/ f1680 1 1471018"/>
                <a:gd name="f2354" fmla="*/ f1681 1 1471018"/>
                <a:gd name="f2355" fmla="*/ f1682 1 795676"/>
                <a:gd name="f2356" fmla="*/ f1683 1 1471018"/>
                <a:gd name="f2357" fmla="*/ f1684 1 1471018"/>
                <a:gd name="f2358" fmla="*/ f1685 1 1471018"/>
                <a:gd name="f2359" fmla="*/ f1686 1 1471018"/>
                <a:gd name="f2360" fmla="*/ f1687 1 1471018"/>
                <a:gd name="f2361" fmla="*/ f1688 1 1471018"/>
                <a:gd name="f2362" fmla="*/ f1689 1 795676"/>
                <a:gd name="f2363" fmla="*/ f1690 1 1471018"/>
                <a:gd name="f2364" fmla="*/ f1691 1 795676"/>
                <a:gd name="f2365" fmla="*/ f1692 1 1471018"/>
                <a:gd name="f2366" fmla="*/ f1693 1 795676"/>
                <a:gd name="f2367" fmla="*/ f1694 1 1471018"/>
                <a:gd name="f2368" fmla="*/ f1695 1 795676"/>
                <a:gd name="f2369" fmla="*/ f1696 1 1471018"/>
                <a:gd name="f2370" fmla="*/ f1697 1 795676"/>
                <a:gd name="f2371" fmla="*/ f1698 1 1471018"/>
                <a:gd name="f2372" fmla="*/ f1699 1 795676"/>
                <a:gd name="f2373" fmla="*/ f1700 1 1471018"/>
                <a:gd name="f2374" fmla="*/ f1701 1 795676"/>
                <a:gd name="f2375" fmla="*/ f1702 1 1471018"/>
                <a:gd name="f2376" fmla="*/ f1703 1 795676"/>
                <a:gd name="f2377" fmla="*/ f1704 1 1471018"/>
                <a:gd name="f2378" fmla="*/ f1705 1 795676"/>
                <a:gd name="f2379" fmla="*/ f1706 1 1471018"/>
                <a:gd name="f2380" fmla="*/ f1707 1 795676"/>
                <a:gd name="f2381" fmla="*/ f1708 1 1471018"/>
                <a:gd name="f2382" fmla="*/ f1709 1 795676"/>
                <a:gd name="f2383" fmla="*/ f1710 1 1471018"/>
                <a:gd name="f2384" fmla="*/ f1711 1 795676"/>
                <a:gd name="f2385" fmla="*/ f1712 1 1471018"/>
                <a:gd name="f2386" fmla="*/ f1713 1 795676"/>
                <a:gd name="f2387" fmla="*/ f1714 1 1471018"/>
                <a:gd name="f2388" fmla="*/ f1715 1 795676"/>
                <a:gd name="f2389" fmla="*/ f1716 1 1471018"/>
                <a:gd name="f2390" fmla="*/ f1717 1 795676"/>
                <a:gd name="f2391" fmla="*/ f1718 1 795676"/>
                <a:gd name="f2392" fmla="*/ f1719 1 1471018"/>
                <a:gd name="f2393" fmla="*/ f1720 1 795676"/>
                <a:gd name="f2394" fmla="*/ f1721 1 1471018"/>
                <a:gd name="f2395" fmla="*/ f1722 1 795676"/>
                <a:gd name="f2396" fmla="*/ f1723 1 1471018"/>
                <a:gd name="f2397" fmla="*/ f1724 1 795676"/>
                <a:gd name="f2398" fmla="*/ f1725 1 1471018"/>
                <a:gd name="f2399" fmla="*/ f1726 1 795676"/>
                <a:gd name="f2400" fmla="*/ f1727 1 1471018"/>
                <a:gd name="f2401" fmla="*/ f1728 1 795676"/>
                <a:gd name="f2402" fmla="*/ f1729 1 1471018"/>
                <a:gd name="f2403" fmla="*/ f1730 1 795676"/>
                <a:gd name="f2404" fmla="*/ f1731 1 1471018"/>
                <a:gd name="f2405" fmla="*/ f1732 1 795676"/>
                <a:gd name="f2406" fmla="*/ f1733 1 1471018"/>
                <a:gd name="f2407" fmla="*/ f1734 1 1471018"/>
                <a:gd name="f2408" fmla="*/ f1735 1 795676"/>
                <a:gd name="f2409" fmla="*/ f1736 1 1471018"/>
                <a:gd name="f2410" fmla="*/ f1737 1 795676"/>
                <a:gd name="f2411" fmla="*/ f1738 1 1471018"/>
                <a:gd name="f2412" fmla="*/ f1739 1 795676"/>
                <a:gd name="f2413" fmla="*/ f1740 1 795676"/>
                <a:gd name="f2414" fmla="*/ f1741 1 1471018"/>
                <a:gd name="f2415" fmla="*/ f1742 1 795676"/>
                <a:gd name="f2416" fmla="*/ f1743 1 1471018"/>
                <a:gd name="f2417" fmla="*/ f1744 1 795676"/>
                <a:gd name="f2418" fmla="*/ f1745 1 1471018"/>
                <a:gd name="f2419" fmla="*/ f1746 1 795676"/>
                <a:gd name="f2420" fmla="*/ f1747 1 1471018"/>
                <a:gd name="f2421" fmla="*/ f1748 1 1471018"/>
                <a:gd name="f2422" fmla="*/ f1749 1 1471018"/>
                <a:gd name="f2423" fmla="*/ f1750 1 1471018"/>
                <a:gd name="f2424" fmla="*/ f1751 1 1471018"/>
                <a:gd name="f2425" fmla="*/ f1752 1 1471018"/>
                <a:gd name="f2426" fmla="*/ f1753 1 795676"/>
                <a:gd name="f2427" fmla="*/ f1754 1 1471018"/>
                <a:gd name="f2428" fmla="*/ f1755 1 795676"/>
                <a:gd name="f2429" fmla="*/ f1756 1 1471018"/>
                <a:gd name="f2430" fmla="*/ f1757 1 795676"/>
                <a:gd name="f2431" fmla="*/ f1758 1 1471018"/>
                <a:gd name="f2432" fmla="*/ f1759 1 795676"/>
                <a:gd name="f2433" fmla="*/ f1760 1 1471018"/>
                <a:gd name="f2434" fmla="*/ f1761 1 795676"/>
                <a:gd name="f2435" fmla="*/ f1762 1 1471018"/>
                <a:gd name="f2436" fmla="*/ f1763 1 795676"/>
                <a:gd name="f2437" fmla="*/ f1764 1 1471018"/>
                <a:gd name="f2438" fmla="*/ f1765 1 795676"/>
                <a:gd name="f2439" fmla="*/ f1766 1 1471018"/>
                <a:gd name="f2440" fmla="*/ f1767 1 1471018"/>
                <a:gd name="f2441" fmla="*/ f1768 1 795676"/>
                <a:gd name="f2442" fmla="*/ f1769 1 1471018"/>
                <a:gd name="f2443" fmla="*/ f1770 1 795676"/>
                <a:gd name="f2444" fmla="*/ f1771 1 1471018"/>
                <a:gd name="f2445" fmla="*/ f1772 1 795676"/>
                <a:gd name="f2446" fmla="*/ f1773 1 1471018"/>
                <a:gd name="f2447" fmla="*/ f1774 1 795676"/>
                <a:gd name="f2448" fmla="*/ f1775 1 1471018"/>
                <a:gd name="f2449" fmla="*/ f1776 1 795676"/>
                <a:gd name="f2450" fmla="*/ f1777 1 1471018"/>
                <a:gd name="f2451" fmla="*/ f1778 1 795676"/>
                <a:gd name="f2452" fmla="*/ f1779 1 1471018"/>
                <a:gd name="f2453" fmla="*/ f1780 1 795676"/>
                <a:gd name="f2454" fmla="*/ f1781 1 1471018"/>
                <a:gd name="f2455" fmla="*/ f1782 1 1471018"/>
                <a:gd name="f2456" fmla="*/ f1783 1 1471018"/>
                <a:gd name="f2457" fmla="*/ f1784 1 1471018"/>
                <a:gd name="f2458" fmla="*/ f1785 1 1471018"/>
                <a:gd name="f2459" fmla="*/ f1786 1 1471018"/>
                <a:gd name="f2460" fmla="*/ f1787 1 1471018"/>
                <a:gd name="f2461" fmla="*/ f1788 1 1471018"/>
                <a:gd name="f2462" fmla="*/ f1789 1 1471018"/>
                <a:gd name="f2463" fmla="*/ f1790 1 1471018"/>
                <a:gd name="f2464" fmla="*/ f1791 1 1471018"/>
                <a:gd name="f2465" fmla="*/ f1792 1 795676"/>
                <a:gd name="f2466" fmla="*/ f1793 1 1471018"/>
                <a:gd name="f2467" fmla="*/ f1794 1 1471018"/>
                <a:gd name="f2468" fmla="*/ f1795 1 1471018"/>
                <a:gd name="f2469" fmla="*/ f1796 1 795676"/>
                <a:gd name="f2470" fmla="*/ f1797 1 1471018"/>
                <a:gd name="f2471" fmla="*/ f1798 1 795676"/>
                <a:gd name="f2472" fmla="*/ f1799 1 1471018"/>
                <a:gd name="f2473" fmla="*/ f1800 1 795676"/>
                <a:gd name="f2474" fmla="*/ f1801 1 1471018"/>
                <a:gd name="f2475" fmla="*/ f1802 1 795676"/>
                <a:gd name="f2476" fmla="*/ f1803 1 1471018"/>
                <a:gd name="f2477" fmla="*/ f1804 1 795676"/>
                <a:gd name="f2478" fmla="*/ f1805 1 1471018"/>
                <a:gd name="f2479" fmla="*/ f1806 1 795676"/>
                <a:gd name="f2480" fmla="*/ f1807 1 1471018"/>
                <a:gd name="f2481" fmla="*/ f1808 1 795676"/>
                <a:gd name="f2482" fmla="*/ f1809 1 1471018"/>
                <a:gd name="f2483" fmla="*/ f1810 1 795676"/>
                <a:gd name="f2484" fmla="*/ f1811 1 1471018"/>
                <a:gd name="f2485" fmla="*/ f1812 1 1471018"/>
                <a:gd name="f2486" fmla="*/ f1813 1 1471018"/>
                <a:gd name="f2487" fmla="*/ f1814 1 795676"/>
                <a:gd name="f2488" fmla="*/ f1815 1 1471018"/>
                <a:gd name="f2489" fmla="*/ f1816 1 795676"/>
                <a:gd name="f2490" fmla="*/ f1817 1 1471018"/>
                <a:gd name="f2491" fmla="*/ f1818 1 795676"/>
                <a:gd name="f2492" fmla="*/ f1819 1 1471018"/>
                <a:gd name="f2493" fmla="*/ f1820 1 795676"/>
                <a:gd name="f2494" fmla="*/ f1821 1 1471018"/>
                <a:gd name="f2495" fmla="*/ f1822 1 1471018"/>
                <a:gd name="f2496" fmla="*/ f1823 1 795676"/>
                <a:gd name="f2497" fmla="*/ f1824 1 1471018"/>
                <a:gd name="f2498" fmla="*/ f1825 1 795676"/>
                <a:gd name="f2499" fmla="*/ f1826 1 1471018"/>
                <a:gd name="f2500" fmla="*/ f1827 1 795676"/>
                <a:gd name="f2501" fmla="*/ f1828 1 795676"/>
                <a:gd name="f2502" fmla="*/ f1829 1 795676"/>
                <a:gd name="f2503" fmla="*/ f1830 1 1471018"/>
                <a:gd name="f2504" fmla="*/ f1831 1 795676"/>
                <a:gd name="f2505" fmla="*/ f1832 1 1471018"/>
                <a:gd name="f2506" fmla="*/ f1833 1 795676"/>
                <a:gd name="f2507" fmla="*/ f1834 1 1471018"/>
                <a:gd name="f2508" fmla="*/ f1835 1 795676"/>
                <a:gd name="f2509" fmla="*/ f1836 1 1471018"/>
                <a:gd name="f2510" fmla="*/ f1837 1 1471018"/>
                <a:gd name="f2511" fmla="*/ f1838 1 795676"/>
                <a:gd name="f2512" fmla="*/ f1839 1 1471018"/>
                <a:gd name="f2513" fmla="*/ f1840 1 795676"/>
                <a:gd name="f2514" fmla="*/ f1841 1 1471018"/>
                <a:gd name="f2515" fmla="*/ f1842 1 795676"/>
                <a:gd name="f2516" fmla="*/ f1843 1 1471018"/>
                <a:gd name="f2517" fmla="*/ f1844 1 795676"/>
                <a:gd name="f2518" fmla="*/ f1845 1 1471018"/>
                <a:gd name="f2519" fmla="*/ f1846 1 795676"/>
                <a:gd name="f2520" fmla="*/ f1847 1 1471018"/>
                <a:gd name="f2521" fmla="*/ f1848 1 795676"/>
                <a:gd name="f2522" fmla="*/ f1849 1 795676"/>
                <a:gd name="f2523" fmla="*/ f1850 1 795676"/>
                <a:gd name="f2524" fmla="*/ f1851 1 1471018"/>
                <a:gd name="f2525" fmla="*/ f1852 1 795676"/>
                <a:gd name="f2526" fmla="*/ f1853 1 1471018"/>
                <a:gd name="f2527" fmla="*/ f1854 1 795676"/>
                <a:gd name="f2528" fmla="*/ f1855 1 1471018"/>
                <a:gd name="f2529" fmla="*/ f1856 1 795676"/>
                <a:gd name="f2530" fmla="*/ f1857 1 1471018"/>
                <a:gd name="f2531" fmla="*/ f1858 1 795676"/>
                <a:gd name="f2532" fmla="*/ f1859 1 1471018"/>
                <a:gd name="f2533" fmla="*/ f1860 1 795676"/>
                <a:gd name="f2534" fmla="*/ f1861 1 1471018"/>
                <a:gd name="f2535" fmla="*/ f1862 1 1471018"/>
                <a:gd name="f2536" fmla="*/ f1863 1 1471018"/>
                <a:gd name="f2537" fmla="*/ f1864 1 1471018"/>
                <a:gd name="f2538" fmla="*/ f1865 1 795676"/>
                <a:gd name="f2539" fmla="*/ f1866 1 1471018"/>
                <a:gd name="f2540" fmla="*/ f1867 1 795676"/>
                <a:gd name="f2541" fmla="*/ f1868 1 1471018"/>
                <a:gd name="f2542" fmla="*/ f1869 1 795676"/>
                <a:gd name="f2543" fmla="*/ f1870 1 1471018"/>
                <a:gd name="f2544" fmla="*/ f1871 1 795676"/>
                <a:gd name="f2545" fmla="*/ f1872 1 1471018"/>
                <a:gd name="f2546" fmla="*/ f1873 1 795676"/>
                <a:gd name="f2547" fmla="*/ f1874 1 1471018"/>
                <a:gd name="f2548" fmla="*/ f1875 1 795676"/>
                <a:gd name="f2549" fmla="*/ f1876 1 1471018"/>
                <a:gd name="f2550" fmla="*/ f1877 1 795676"/>
                <a:gd name="f2551" fmla="*/ f1878 1 1471018"/>
                <a:gd name="f2552" fmla="*/ f1879 1 795676"/>
                <a:gd name="f2553" fmla="*/ f1880 1 1471018"/>
                <a:gd name="f2554" fmla="*/ f1881 1 795676"/>
                <a:gd name="f2555" fmla="*/ f1882 1 1471018"/>
                <a:gd name="f2556" fmla="*/ f1883 1 795676"/>
                <a:gd name="f2557" fmla="*/ f1884 1 1471018"/>
                <a:gd name="f2558" fmla="*/ f1885 1 1471018"/>
                <a:gd name="f2559" fmla="*/ f1886 1 1471018"/>
                <a:gd name="f2560" fmla="*/ f1887 1 1471018"/>
                <a:gd name="f2561" fmla="*/ f1888 1 1471018"/>
                <a:gd name="f2562" fmla="*/ f1889 1 1471018"/>
                <a:gd name="f2563" fmla="*/ f1890 1 795676"/>
                <a:gd name="f2564" fmla="*/ f1891 1 1471018"/>
                <a:gd name="f2565" fmla="*/ f1892 1 1471018"/>
                <a:gd name="f2566" fmla="*/ f1893 1 795676"/>
                <a:gd name="f2567" fmla="*/ f1894 1 1471018"/>
                <a:gd name="f2568" fmla="*/ f1895 1 795676"/>
                <a:gd name="f2569" fmla="*/ f1896 1 1471018"/>
                <a:gd name="f2570" fmla="*/ f1897 1 1471018"/>
                <a:gd name="f2571" fmla="*/ f1898 1 1471018"/>
                <a:gd name="f2572" fmla="*/ f1899 1 795676"/>
                <a:gd name="f2573" fmla="*/ f1900 1 1471018"/>
                <a:gd name="f2574" fmla="*/ f1901 1 795676"/>
                <a:gd name="f2575" fmla="*/ f1902 1 1471018"/>
                <a:gd name="f2576" fmla="*/ f1903 1 795676"/>
                <a:gd name="f2577" fmla="*/ f1904 1 1471018"/>
                <a:gd name="f2578" fmla="*/ f1905 1 1471018"/>
                <a:gd name="f2579" fmla="*/ f1906 1 1471018"/>
                <a:gd name="f2580" fmla="*/ f1907 1 1471018"/>
                <a:gd name="f2581" fmla="*/ f1908 1 795676"/>
                <a:gd name="f2582" fmla="*/ f1909 1 1471018"/>
                <a:gd name="f2583" fmla="*/ f1910 1 795676"/>
                <a:gd name="f2584" fmla="*/ f1911 1 1471018"/>
                <a:gd name="f2585" fmla="*/ f1912 1 795676"/>
                <a:gd name="f2586" fmla="*/ f1913 1 1471018"/>
                <a:gd name="f2587" fmla="*/ f1914 1 795676"/>
                <a:gd name="f2588" fmla="*/ f1915 1 1471018"/>
                <a:gd name="f2589" fmla="*/ f1916 1 795676"/>
                <a:gd name="f2590" fmla="*/ f1917 1 1471018"/>
                <a:gd name="f2591" fmla="*/ f1918 1 795676"/>
                <a:gd name="f2592" fmla="*/ f1919 1 1471018"/>
                <a:gd name="f2593" fmla="*/ f1920 1 795676"/>
                <a:gd name="f2594" fmla="*/ f1921 1 1471018"/>
                <a:gd name="f2595" fmla="*/ f1922 1 795676"/>
                <a:gd name="f2596" fmla="*/ f1923 1 1471018"/>
                <a:gd name="f2597" fmla="*/ f1924 1 795676"/>
                <a:gd name="f2598" fmla="*/ f1925 1 1471018"/>
                <a:gd name="f2599" fmla="*/ f1926 1 795676"/>
                <a:gd name="f2600" fmla="*/ f1927 1 1471018"/>
                <a:gd name="f2601" fmla="*/ f1928 1 795676"/>
                <a:gd name="f2602" fmla="*/ f1929 1 1471018"/>
                <a:gd name="f2603" fmla="*/ f1930 1 795676"/>
                <a:gd name="f2604" fmla="*/ f1931 1 795676"/>
                <a:gd name="f2605" fmla="*/ f1932 1 1471018"/>
                <a:gd name="f2606" fmla="*/ f1933 1 795676"/>
                <a:gd name="f2607" fmla="*/ f1934 1 1471018"/>
                <a:gd name="f2608" fmla="*/ f1935 1 795676"/>
                <a:gd name="f2609" fmla="*/ f1936 1 795676"/>
                <a:gd name="f2610" fmla="*/ f1937 1 1471018"/>
                <a:gd name="f2611" fmla="*/ f1938 1 795676"/>
                <a:gd name="f2612" fmla="*/ f1939 1 1471018"/>
                <a:gd name="f2613" fmla="*/ f1940 1 795676"/>
                <a:gd name="f2614" fmla="*/ f1941 1 1471018"/>
                <a:gd name="f2615" fmla="*/ f1942 1 795676"/>
                <a:gd name="f2616" fmla="*/ f1943 1 1471018"/>
                <a:gd name="f2617" fmla="*/ f1944 1 795676"/>
                <a:gd name="f2618" fmla="*/ f1945 1 1471018"/>
                <a:gd name="f2619" fmla="*/ f1946 1 795676"/>
                <a:gd name="f2620" fmla="*/ f1947 1 1471018"/>
                <a:gd name="f2621" fmla="*/ f1948 1 1471018"/>
                <a:gd name="f2622" fmla="*/ f1949 1 1471018"/>
                <a:gd name="f2623" fmla="*/ f1950 1 1471018"/>
                <a:gd name="f2624" fmla="*/ f1951 1 795676"/>
                <a:gd name="f2625" fmla="*/ f1952 1 795676"/>
                <a:gd name="f2626" fmla="*/ f1953 1 795676"/>
                <a:gd name="f2627" fmla="*/ f1954 1 1471018"/>
                <a:gd name="f2628" fmla="*/ f1955 1 795676"/>
                <a:gd name="f2629" fmla="*/ f1956 1 1471018"/>
                <a:gd name="f2630" fmla="*/ f1957 1 795676"/>
                <a:gd name="f2631" fmla="*/ f1958 1 1471018"/>
                <a:gd name="f2632" fmla="*/ f1959 1 795676"/>
                <a:gd name="f2633" fmla="*/ f1960 1 1471018"/>
                <a:gd name="f2634" fmla="*/ f1961 1 795676"/>
                <a:gd name="f2635" fmla="*/ f1962 1 1471018"/>
                <a:gd name="f2636" fmla="*/ f1963 1 795676"/>
                <a:gd name="f2637" fmla="*/ f1964 1 1471018"/>
                <a:gd name="f2638" fmla="*/ f1965 1 795676"/>
                <a:gd name="f2639" fmla="*/ f1966 1 1471018"/>
                <a:gd name="f2640" fmla="*/ f1967 1 795676"/>
                <a:gd name="f2641" fmla="*/ f1968 1 1471018"/>
                <a:gd name="f2642" fmla="*/ f1969 1 795676"/>
                <a:gd name="f2643" fmla="*/ f1970 1 1471018"/>
                <a:gd name="f2644" fmla="*/ f1971 1 795676"/>
                <a:gd name="f2645" fmla="*/ f1972 1 1471018"/>
                <a:gd name="f2646" fmla="*/ f1973 1 795676"/>
                <a:gd name="f2647" fmla="*/ f1974 1 795676"/>
                <a:gd name="f2648" fmla="*/ f1975 1 795676"/>
                <a:gd name="f2649" fmla="*/ f1976 1 795676"/>
                <a:gd name="f2650" fmla="*/ f1977 1 1471018"/>
                <a:gd name="f2651" fmla="*/ f1978 1 1471018"/>
                <a:gd name="f2652" fmla="*/ f1979 1 1471018"/>
                <a:gd name="f2653" fmla="*/ f1980 1 1471018"/>
                <a:gd name="f2654" fmla="*/ f1981 1 1471018"/>
                <a:gd name="f2655" fmla="*/ f1982 1 1471018"/>
                <a:gd name="f2656" fmla="*/ f1983 1 1471018"/>
                <a:gd name="f2657" fmla="*/ f1984 1 1471018"/>
                <a:gd name="f2658" fmla="*/ f1985 1 1471018"/>
                <a:gd name="f2659" fmla="*/ f1986 1 795676"/>
                <a:gd name="f2660" fmla="*/ f1987 1 1471018"/>
                <a:gd name="f2661" fmla="*/ f1988 1 795676"/>
                <a:gd name="f2662" fmla="*/ f1989 1 1471018"/>
                <a:gd name="f2663" fmla="*/ f1990 1 795676"/>
                <a:gd name="f2664" fmla="*/ f1991 1 1471018"/>
                <a:gd name="f2665" fmla="*/ f1992 1 795676"/>
                <a:gd name="f2666" fmla="*/ f1993 1 1471018"/>
                <a:gd name="f2667" fmla="*/ f1994 1 795676"/>
                <a:gd name="f2668" fmla="*/ f1995 1 1471018"/>
                <a:gd name="f2669" fmla="*/ f1996 1 1471018"/>
                <a:gd name="f2670" fmla="*/ f1997 1 1471018"/>
                <a:gd name="f2671" fmla="*/ f1998 1 795676"/>
                <a:gd name="f2672" fmla="*/ f1999 1 1471018"/>
                <a:gd name="f2673" fmla="*/ f2000 1 795676"/>
                <a:gd name="f2674" fmla="*/ f2001 1 1471018"/>
                <a:gd name="f2675" fmla="*/ f2002 1 795676"/>
                <a:gd name="f2676" fmla="*/ f2003 1 1471018"/>
                <a:gd name="f2677" fmla="*/ f2004 1 795676"/>
                <a:gd name="f2678" fmla="*/ f2005 1 1471018"/>
                <a:gd name="f2679" fmla="*/ f2006 1 795676"/>
                <a:gd name="f2680" fmla="*/ f2007 1 1471018"/>
                <a:gd name="f2681" fmla="*/ f2008 1 795676"/>
                <a:gd name="f2682" fmla="*/ f2009 1 1471018"/>
                <a:gd name="f2683" fmla="*/ f2010 1 795676"/>
                <a:gd name="f2684" fmla="*/ f2011 1 1471018"/>
                <a:gd name="f2685" fmla="*/ f2012 1 795676"/>
                <a:gd name="f2686" fmla="*/ f2013 1 1471018"/>
                <a:gd name="f2687" fmla="*/ f2014 1 795676"/>
                <a:gd name="f2688" fmla="*/ f2015 1 1471018"/>
                <a:gd name="f2689" fmla="*/ f2016 1 795676"/>
                <a:gd name="f2690" fmla="*/ f2017 1 1471018"/>
                <a:gd name="f2691" fmla="*/ f2018 1 795676"/>
                <a:gd name="f2692" fmla="*/ f2019 1 1471018"/>
                <a:gd name="f2693" fmla="*/ f2020 1 1471018"/>
                <a:gd name="f2694" fmla="*/ f2021 1 1471018"/>
                <a:gd name="f2695" fmla="*/ f2022 1 1471018"/>
                <a:gd name="f2696" fmla="*/ f2023 1 795676"/>
                <a:gd name="f2697" fmla="*/ f2024 1 1471018"/>
                <a:gd name="f2698" fmla="*/ f2025 1 795676"/>
                <a:gd name="f2699" fmla="*/ f2026 1 1471018"/>
                <a:gd name="f2700" fmla="*/ f2027 1 795676"/>
                <a:gd name="f2701" fmla="*/ f2028 1 1471018"/>
                <a:gd name="f2702" fmla="*/ f2029 1 795676"/>
                <a:gd name="f2703" fmla="*/ f2030 1 1471018"/>
                <a:gd name="f2704" fmla="*/ f2031 1 795676"/>
                <a:gd name="f2705" fmla="*/ f2032 1 1471018"/>
                <a:gd name="f2706" fmla="*/ f2033 1 795676"/>
                <a:gd name="f2707" fmla="*/ f2034 1 1471018"/>
                <a:gd name="f2708" fmla="*/ f2035 1 795676"/>
                <a:gd name="f2709" fmla="*/ f2036 1 1471018"/>
                <a:gd name="f2710" fmla="*/ f2037 1 795676"/>
                <a:gd name="f2711" fmla="*/ f2038 1 1471018"/>
                <a:gd name="f2712" fmla="*/ f2039 1 795676"/>
                <a:gd name="f2713" fmla="*/ f2040 1 1471018"/>
                <a:gd name="f2714" fmla="*/ f2041 1 795676"/>
                <a:gd name="f2715" fmla="*/ f2042 1 1471018"/>
                <a:gd name="f2716" fmla="*/ f2043 1 795676"/>
                <a:gd name="f2717" fmla="*/ f2044 1 1471018"/>
                <a:gd name="f2718" fmla="*/ f2045 1 795676"/>
                <a:gd name="f2719" fmla="*/ f2046 1 1471018"/>
                <a:gd name="f2720" fmla="*/ f2047 1 795676"/>
                <a:gd name="f2721" fmla="*/ f2048 1 1471018"/>
                <a:gd name="f2722" fmla="*/ f2049 1 795676"/>
                <a:gd name="f2723" fmla="*/ f2050 1 1471018"/>
                <a:gd name="f2724" fmla="*/ f2051 1 795676"/>
                <a:gd name="f2725" fmla="*/ f2052 1 1471018"/>
                <a:gd name="f2726" fmla="*/ f2053 1 795676"/>
                <a:gd name="f2727" fmla="*/ f2054 1 1471018"/>
                <a:gd name="f2728" fmla="*/ f2055 1 795676"/>
                <a:gd name="f2729" fmla="*/ f2056 1 1471018"/>
                <a:gd name="f2730" fmla="*/ f2057 1 1471018"/>
                <a:gd name="f2731" fmla="*/ f2058 1 1471018"/>
                <a:gd name="f2732" fmla="*/ f2059 1 795676"/>
                <a:gd name="f2733" fmla="*/ f2060 1 1471018"/>
                <a:gd name="f2734" fmla="*/ f2061 1 795676"/>
                <a:gd name="f2735" fmla="*/ f2062 1 1471018"/>
                <a:gd name="f2736" fmla="*/ f2063 1 795676"/>
                <a:gd name="f2737" fmla="*/ f2064 1 1471018"/>
                <a:gd name="f2738" fmla="*/ f2065 1 1471018"/>
                <a:gd name="f2739" fmla="*/ f2066 1 1471018"/>
                <a:gd name="f2740" fmla="*/ f2067 1 795676"/>
                <a:gd name="f2741" fmla="*/ f2068 1 1471018"/>
                <a:gd name="f2742" fmla="*/ f2069 1 795676"/>
                <a:gd name="f2743" fmla="*/ f2070 1 1471018"/>
                <a:gd name="f2744" fmla="*/ f2071 1 795676"/>
                <a:gd name="f2745" fmla="*/ f2072 1 1471018"/>
                <a:gd name="f2746" fmla="*/ f2073 1 795676"/>
                <a:gd name="f2747" fmla="*/ f2074 1 1471018"/>
                <a:gd name="f2748" fmla="*/ f2075 1 1471018"/>
                <a:gd name="f2749" fmla="*/ f2076 1 795676"/>
                <a:gd name="f2750" fmla="*/ f2077 1 1471018"/>
                <a:gd name="f2751" fmla="*/ f2078 1 795676"/>
                <a:gd name="f2752" fmla="*/ f2079 1 1471018"/>
                <a:gd name="f2753" fmla="*/ f2080 1 795676"/>
                <a:gd name="f2754" fmla="*/ f2081 1 1471018"/>
                <a:gd name="f2755" fmla="*/ f2082 1 795676"/>
                <a:gd name="f2756" fmla="*/ f2083 1 1471018"/>
                <a:gd name="f2757" fmla="*/ f2084 1 795676"/>
                <a:gd name="f2758" fmla="*/ f2085 1 1471018"/>
                <a:gd name="f2759" fmla="*/ f2086 1 795676"/>
                <a:gd name="f2760" fmla="*/ f2087 1 1471018"/>
                <a:gd name="f2761" fmla="*/ f2088 1 795676"/>
                <a:gd name="f2762" fmla="*/ f2089 1 1471018"/>
                <a:gd name="f2763" fmla="*/ f2090 1 1471018"/>
                <a:gd name="f2764" fmla="*/ f2091 1 1471018"/>
                <a:gd name="f2765" fmla="*/ f2092 1 1471018"/>
                <a:gd name="f2766" fmla="*/ f2093 1 1471018"/>
                <a:gd name="f2767" fmla="*/ f2094 1 795676"/>
                <a:gd name="f2768" fmla="*/ f2095 1 1471018"/>
                <a:gd name="f2769" fmla="*/ f2096 1 795676"/>
                <a:gd name="f2770" fmla="*/ f2097 1 1471018"/>
                <a:gd name="f2771" fmla="*/ f2098 1 795676"/>
                <a:gd name="f2772" fmla="*/ f2099 1 1471018"/>
                <a:gd name="f2773" fmla="*/ f2100 1 795676"/>
                <a:gd name="f2774" fmla="*/ f2101 1 1471018"/>
                <a:gd name="f2775" fmla="*/ f2102 1 795676"/>
                <a:gd name="f2776" fmla="*/ f2103 1 1471018"/>
                <a:gd name="f2777" fmla="*/ f2104 1 795676"/>
                <a:gd name="f2778" fmla="*/ f2105 1 1471018"/>
                <a:gd name="f2779" fmla="*/ f2106 1 1471018"/>
                <a:gd name="f2780" fmla="*/ f2107 1 1471018"/>
                <a:gd name="f2781" fmla="*/ f2108 1 795676"/>
                <a:gd name="f2782" fmla="*/ f2109 1 1471018"/>
                <a:gd name="f2783" fmla="*/ f2110 1 795676"/>
                <a:gd name="f2784" fmla="*/ f2111 1 1471018"/>
                <a:gd name="f2785" fmla="*/ f2112 1 795676"/>
                <a:gd name="f2786" fmla="*/ f2113 1 1471018"/>
                <a:gd name="f2787" fmla="*/ f2114 1 795676"/>
                <a:gd name="f2788" fmla="*/ f2115 1 1471018"/>
                <a:gd name="f2789" fmla="*/ f2116 1 795676"/>
                <a:gd name="f2790" fmla="*/ f2117 1 1471018"/>
                <a:gd name="f2791" fmla="*/ f2118 1 795676"/>
                <a:gd name="f2792" fmla="*/ f2119 1 1471018"/>
                <a:gd name="f2793" fmla="*/ f2120 1 795676"/>
                <a:gd name="f2794" fmla="*/ f2121 1 1471018"/>
                <a:gd name="f2795" fmla="*/ f2122 1 1471018"/>
                <a:gd name="f2796" fmla="*/ f2123 1 1471018"/>
                <a:gd name="f2797" fmla="*/ f2124 1 1471018"/>
                <a:gd name="f2798" fmla="*/ f2125 1 1471018"/>
                <a:gd name="f2799" fmla="*/ f2126 1 795676"/>
                <a:gd name="f2800" fmla="*/ f2127 1 1471018"/>
                <a:gd name="f2801" fmla="*/ f2128 1 795676"/>
                <a:gd name="f2802" fmla="*/ f2129 1 1471018"/>
                <a:gd name="f2803" fmla="*/ f2130 1 1471018"/>
                <a:gd name="f2804" fmla="*/ f2131 1 1471018"/>
                <a:gd name="f2805" fmla="*/ f2132 1 795676"/>
                <a:gd name="f2806" fmla="*/ f2133 1 1471018"/>
                <a:gd name="f2807" fmla="*/ f2134 1 795676"/>
                <a:gd name="f2808" fmla="*/ f2135 1 1471018"/>
                <a:gd name="f2809" fmla="*/ f2136 1 1471018"/>
                <a:gd name="f2810" fmla="*/ f2137 1 1471018"/>
                <a:gd name="f2811" fmla="*/ f2138 1 795676"/>
                <a:gd name="f2812" fmla="*/ f2139 1 1471018"/>
                <a:gd name="f2813" fmla="*/ f2140 1 795676"/>
                <a:gd name="f2814" fmla="*/ f2141 1 1471018"/>
                <a:gd name="f2815" fmla="*/ f2142 1 795676"/>
                <a:gd name="f2816" fmla="*/ f2143 1 1471018"/>
                <a:gd name="f2817" fmla="*/ f2144 1 795676"/>
                <a:gd name="f2818" fmla="*/ f2145 1 1471018"/>
                <a:gd name="f2819" fmla="*/ f2146 1 795676"/>
                <a:gd name="f2820" fmla="*/ f2147 1 1471018"/>
                <a:gd name="f2821" fmla="*/ f2148 1 795676"/>
                <a:gd name="f2822" fmla="*/ f2149 1 1471018"/>
                <a:gd name="f2823" fmla="*/ f2150 1 795676"/>
                <a:gd name="f2824" fmla="*/ f2151 1 1471018"/>
                <a:gd name="f2825" fmla="*/ f2152 1 795676"/>
                <a:gd name="f2826" fmla="*/ f2153 1 1471018"/>
                <a:gd name="f2827" fmla="*/ f2154 1 795676"/>
                <a:gd name="f2828" fmla="*/ f2155 1 1471018"/>
                <a:gd name="f2829" fmla="*/ f2156 1 795676"/>
                <a:gd name="f2830" fmla="*/ f2157 1 1471018"/>
                <a:gd name="f2831" fmla="*/ f2158 1 795676"/>
                <a:gd name="f2832" fmla="*/ f2159 1 1471018"/>
                <a:gd name="f2833" fmla="*/ f2160 1 795676"/>
                <a:gd name="f2834" fmla="*/ f2161 1 1471018"/>
                <a:gd name="f2835" fmla="*/ f2162 1 795676"/>
                <a:gd name="f2836" fmla="*/ f2163 1 1471018"/>
                <a:gd name="f2837" fmla="*/ f2164 1 795676"/>
                <a:gd name="f2838" fmla="*/ f2165 1 1471018"/>
                <a:gd name="f2839" fmla="*/ f2166 1 795676"/>
                <a:gd name="f2840" fmla="*/ f2167 1 1471018"/>
                <a:gd name="f2841" fmla="*/ f2168 1 795676"/>
                <a:gd name="f2842" fmla="*/ f2169 1 1471018"/>
                <a:gd name="f2843" fmla="*/ f2170 1 795676"/>
                <a:gd name="f2844" fmla="*/ f2171 1 1471018"/>
                <a:gd name="f2845" fmla="*/ f2172 1 795676"/>
                <a:gd name="f2846" fmla="*/ f2173 1 1471018"/>
                <a:gd name="f2847" fmla="*/ f2174 1 795676"/>
                <a:gd name="f2848" fmla="*/ f2175 1 1471018"/>
                <a:gd name="f2849" fmla="*/ f2176 1 795676"/>
                <a:gd name="f2850" fmla="*/ f2177 1 1471018"/>
                <a:gd name="f2851" fmla="*/ f2178 1 795676"/>
                <a:gd name="f2852" fmla="*/ f2179 1 1471018"/>
                <a:gd name="f2853" fmla="*/ f2180 1 1471018"/>
                <a:gd name="f2854" fmla="*/ f2181 1 795676"/>
                <a:gd name="f2855" fmla="*/ f2182 1 1471018"/>
                <a:gd name="f2856" fmla="*/ f2183 1 795676"/>
                <a:gd name="f2857" fmla="*/ f2184 1 1471018"/>
                <a:gd name="f2858" fmla="*/ f2185 1 795676"/>
                <a:gd name="f2859" fmla="*/ f2186 1 1471018"/>
                <a:gd name="f2860" fmla="*/ f2187 1 1471018"/>
                <a:gd name="f2861" fmla="*/ f2188 1 1471018"/>
                <a:gd name="f2862" fmla="*/ f2189 1 795676"/>
                <a:gd name="f2863" fmla="*/ f2190 1 1471018"/>
                <a:gd name="f2864" fmla="*/ f2191 1 795676"/>
                <a:gd name="f2865" fmla="*/ f2192 1 1471018"/>
                <a:gd name="f2866" fmla="*/ f2193 1 1471018"/>
                <a:gd name="f2867" fmla="*/ f2194 1 1471018"/>
                <a:gd name="f2868" fmla="*/ f2195 1 795676"/>
                <a:gd name="f2869" fmla="*/ f2196 1 1471018"/>
                <a:gd name="f2870" fmla="*/ f2197 1 1471018"/>
                <a:gd name="f2871" fmla="*/ f2198 1 1471018"/>
                <a:gd name="f2872" fmla="*/ f2199 1 795676"/>
                <a:gd name="f2873" fmla="*/ f2200 1 1471018"/>
                <a:gd name="f2874" fmla="*/ f2201 1 795676"/>
                <a:gd name="f2875" fmla="*/ f2202 1 1471018"/>
                <a:gd name="f2876" fmla="*/ f2203 1 795676"/>
                <a:gd name="f2877" fmla="*/ f2204 1 1471018"/>
                <a:gd name="f2878" fmla="*/ f2205 1 795676"/>
                <a:gd name="f2879" fmla="*/ f2206 1 1471018"/>
                <a:gd name="f2880" fmla="*/ f2207 1 1471018"/>
                <a:gd name="f2881" fmla="*/ f2208 1 1471018"/>
                <a:gd name="f2882" fmla="*/ f2209 1 795676"/>
                <a:gd name="f2883" fmla="*/ f2210 1 795676"/>
                <a:gd name="f2884" fmla="*/ f2211 1 1471018"/>
                <a:gd name="f2885" fmla="*/ f5 1 f1538"/>
                <a:gd name="f2886" fmla="*/ f6 1 f1538"/>
                <a:gd name="f2887" fmla="*/ f5 1 f1539"/>
                <a:gd name="f2888" fmla="*/ f7 1 f1539"/>
                <a:gd name="f2889" fmla="+- f2212 0 f1"/>
                <a:gd name="f2890" fmla="*/ f2213 1 f1538"/>
                <a:gd name="f2891" fmla="*/ f2214 1 f1539"/>
                <a:gd name="f2892" fmla="*/ f2215 1 f1538"/>
                <a:gd name="f2893" fmla="*/ f2216 1 f1539"/>
                <a:gd name="f2894" fmla="*/ f2217 1 f1538"/>
                <a:gd name="f2895" fmla="*/ f2218 1 f1539"/>
                <a:gd name="f2896" fmla="*/ f2219 1 f1538"/>
                <a:gd name="f2897" fmla="*/ f2220 1 f1539"/>
                <a:gd name="f2898" fmla="*/ f2221 1 f1538"/>
                <a:gd name="f2899" fmla="*/ f2222 1 f1539"/>
                <a:gd name="f2900" fmla="*/ f2223 1 f1538"/>
                <a:gd name="f2901" fmla="*/ f2224 1 f1539"/>
                <a:gd name="f2902" fmla="*/ f2225 1 f1538"/>
                <a:gd name="f2903" fmla="*/ f2226 1 f1538"/>
                <a:gd name="f2904" fmla="*/ f2227 1 f1538"/>
                <a:gd name="f2905" fmla="*/ f2228 1 f1539"/>
                <a:gd name="f2906" fmla="*/ f2229 1 f1538"/>
                <a:gd name="f2907" fmla="*/ f2230 1 f1539"/>
                <a:gd name="f2908" fmla="*/ f2231 1 f1538"/>
                <a:gd name="f2909" fmla="*/ f2232 1 f1539"/>
                <a:gd name="f2910" fmla="*/ f2233 1 f1538"/>
                <a:gd name="f2911" fmla="*/ f2234 1 f1539"/>
                <a:gd name="f2912" fmla="*/ f2235 1 f1538"/>
                <a:gd name="f2913" fmla="*/ f2236 1 f1539"/>
                <a:gd name="f2914" fmla="*/ f2237 1 f1538"/>
                <a:gd name="f2915" fmla="*/ f2238 1 f1538"/>
                <a:gd name="f2916" fmla="*/ f2239 1 f1539"/>
                <a:gd name="f2917" fmla="*/ f2240 1 f1538"/>
                <a:gd name="f2918" fmla="*/ f2241 1 f1539"/>
                <a:gd name="f2919" fmla="*/ f2242 1 f1538"/>
                <a:gd name="f2920" fmla="*/ f2243 1 f1538"/>
                <a:gd name="f2921" fmla="*/ f2244 1 f1538"/>
                <a:gd name="f2922" fmla="*/ f2245 1 f1538"/>
                <a:gd name="f2923" fmla="*/ f2246 1 f1539"/>
                <a:gd name="f2924" fmla="*/ f2247 1 f1538"/>
                <a:gd name="f2925" fmla="*/ f2248 1 f1539"/>
                <a:gd name="f2926" fmla="*/ f2249 1 f1538"/>
                <a:gd name="f2927" fmla="*/ f2250 1 f1539"/>
                <a:gd name="f2928" fmla="*/ f2251 1 f1538"/>
                <a:gd name="f2929" fmla="*/ f2252 1 f1539"/>
                <a:gd name="f2930" fmla="*/ f2253 1 f1538"/>
                <a:gd name="f2931" fmla="*/ f2254 1 f1539"/>
                <a:gd name="f2932" fmla="*/ f2255 1 f1538"/>
                <a:gd name="f2933" fmla="*/ f2256 1 f1539"/>
                <a:gd name="f2934" fmla="*/ f2257 1 f1538"/>
                <a:gd name="f2935" fmla="*/ f2258 1 f1539"/>
                <a:gd name="f2936" fmla="*/ f2259 1 f1538"/>
                <a:gd name="f2937" fmla="*/ f2260 1 f1539"/>
                <a:gd name="f2938" fmla="*/ f2261 1 f1538"/>
                <a:gd name="f2939" fmla="*/ f2262 1 f1539"/>
                <a:gd name="f2940" fmla="*/ f2263 1 f1538"/>
                <a:gd name="f2941" fmla="*/ f2264 1 f1539"/>
                <a:gd name="f2942" fmla="*/ f2265 1 f1538"/>
                <a:gd name="f2943" fmla="*/ f2266 1 f1539"/>
                <a:gd name="f2944" fmla="*/ f2267 1 f1538"/>
                <a:gd name="f2945" fmla="*/ f2268 1 f1539"/>
                <a:gd name="f2946" fmla="*/ f2269 1 f1538"/>
                <a:gd name="f2947" fmla="*/ f2270 1 f1539"/>
                <a:gd name="f2948" fmla="*/ f2271 1 f1538"/>
                <a:gd name="f2949" fmla="*/ f2272 1 f1539"/>
                <a:gd name="f2950" fmla="*/ f2273 1 f1538"/>
                <a:gd name="f2951" fmla="*/ f2274 1 f1538"/>
                <a:gd name="f2952" fmla="*/ f2275 1 f1539"/>
                <a:gd name="f2953" fmla="*/ f2276 1 f1538"/>
                <a:gd name="f2954" fmla="*/ f2277 1 f1539"/>
                <a:gd name="f2955" fmla="*/ f2278 1 f1538"/>
                <a:gd name="f2956" fmla="*/ f2279 1 f1539"/>
                <a:gd name="f2957" fmla="*/ f2280 1 f1538"/>
                <a:gd name="f2958" fmla="*/ f2281 1 f1539"/>
                <a:gd name="f2959" fmla="*/ f2282 1 f1538"/>
                <a:gd name="f2960" fmla="*/ f2283 1 f1539"/>
                <a:gd name="f2961" fmla="*/ f2284 1 f1538"/>
                <a:gd name="f2962" fmla="*/ f2285 1 f1539"/>
                <a:gd name="f2963" fmla="*/ f2286 1 f1538"/>
                <a:gd name="f2964" fmla="*/ f2287 1 f1538"/>
                <a:gd name="f2965" fmla="*/ f2288 1 f1538"/>
                <a:gd name="f2966" fmla="*/ f2289 1 f1538"/>
                <a:gd name="f2967" fmla="*/ f2290 1 f1538"/>
                <a:gd name="f2968" fmla="*/ f2291 1 f1538"/>
                <a:gd name="f2969" fmla="*/ f2292 1 f1539"/>
                <a:gd name="f2970" fmla="*/ f2293 1 f1538"/>
                <a:gd name="f2971" fmla="*/ f2294 1 f1539"/>
                <a:gd name="f2972" fmla="*/ f2295 1 f1538"/>
                <a:gd name="f2973" fmla="*/ f2296 1 f1539"/>
                <a:gd name="f2974" fmla="*/ f2297 1 f1538"/>
                <a:gd name="f2975" fmla="*/ f2298 1 f1539"/>
                <a:gd name="f2976" fmla="*/ f2299 1 f1538"/>
                <a:gd name="f2977" fmla="*/ f2300 1 f1539"/>
                <a:gd name="f2978" fmla="*/ f2301 1 f1538"/>
                <a:gd name="f2979" fmla="*/ f2302 1 f1539"/>
                <a:gd name="f2980" fmla="*/ f2303 1 f1538"/>
                <a:gd name="f2981" fmla="*/ f2304 1 f1539"/>
                <a:gd name="f2982" fmla="*/ f2305 1 f1538"/>
                <a:gd name="f2983" fmla="*/ f2306 1 f1539"/>
                <a:gd name="f2984" fmla="*/ f2307 1 f1538"/>
                <a:gd name="f2985" fmla="*/ f2308 1 f1539"/>
                <a:gd name="f2986" fmla="*/ f2309 1 f1538"/>
                <a:gd name="f2987" fmla="*/ f2310 1 f1539"/>
                <a:gd name="f2988" fmla="*/ f2311 1 f1538"/>
                <a:gd name="f2989" fmla="*/ f2312 1 f1539"/>
                <a:gd name="f2990" fmla="*/ f2313 1 f1538"/>
                <a:gd name="f2991" fmla="*/ f2314 1 f1539"/>
                <a:gd name="f2992" fmla="*/ f2315 1 f1538"/>
                <a:gd name="f2993" fmla="*/ f2316 1 f1539"/>
                <a:gd name="f2994" fmla="*/ f2317 1 f1538"/>
                <a:gd name="f2995" fmla="*/ f2318 1 f1539"/>
                <a:gd name="f2996" fmla="*/ f2319 1 f1538"/>
                <a:gd name="f2997" fmla="*/ f2320 1 f1539"/>
                <a:gd name="f2998" fmla="*/ f2321 1 f1538"/>
                <a:gd name="f2999" fmla="*/ f2322 1 f1539"/>
                <a:gd name="f3000" fmla="*/ f2323 1 f1539"/>
                <a:gd name="f3001" fmla="*/ f2324 1 f1538"/>
                <a:gd name="f3002" fmla="*/ f2325 1 f1539"/>
                <a:gd name="f3003" fmla="*/ f2326 1 f1538"/>
                <a:gd name="f3004" fmla="*/ f2327 1 f1539"/>
                <a:gd name="f3005" fmla="*/ f2328 1 f1538"/>
                <a:gd name="f3006" fmla="*/ f2329 1 f1539"/>
                <a:gd name="f3007" fmla="*/ f2330 1 f1538"/>
                <a:gd name="f3008" fmla="*/ f2331 1 f1539"/>
                <a:gd name="f3009" fmla="*/ f2332 1 f1538"/>
                <a:gd name="f3010" fmla="*/ f2333 1 f1539"/>
                <a:gd name="f3011" fmla="*/ f2334 1 f1539"/>
                <a:gd name="f3012" fmla="*/ f2335 1 f1539"/>
                <a:gd name="f3013" fmla="*/ f2336 1 f1538"/>
                <a:gd name="f3014" fmla="*/ f2337 1 f1539"/>
                <a:gd name="f3015" fmla="*/ f2338 1 f1538"/>
                <a:gd name="f3016" fmla="*/ f2339 1 f1539"/>
                <a:gd name="f3017" fmla="*/ f2340 1 f1538"/>
                <a:gd name="f3018" fmla="*/ f2341 1 f1539"/>
                <a:gd name="f3019" fmla="*/ f2342 1 f1538"/>
                <a:gd name="f3020" fmla="*/ f2343 1 f1539"/>
                <a:gd name="f3021" fmla="*/ f2344 1 f1538"/>
                <a:gd name="f3022" fmla="*/ f2345 1 f1539"/>
                <a:gd name="f3023" fmla="*/ f2346 1 f1538"/>
                <a:gd name="f3024" fmla="*/ f2347 1 f1539"/>
                <a:gd name="f3025" fmla="*/ f2348 1 f1538"/>
                <a:gd name="f3026" fmla="*/ f2349 1 f1539"/>
                <a:gd name="f3027" fmla="*/ f2350 1 f1538"/>
                <a:gd name="f3028" fmla="*/ f2351 1 f1539"/>
                <a:gd name="f3029" fmla="*/ f2352 1 f1538"/>
                <a:gd name="f3030" fmla="*/ f2353 1 f1538"/>
                <a:gd name="f3031" fmla="*/ f2354 1 f1538"/>
                <a:gd name="f3032" fmla="*/ f2355 1 f1539"/>
                <a:gd name="f3033" fmla="*/ f2356 1 f1538"/>
                <a:gd name="f3034" fmla="*/ f2357 1 f1538"/>
                <a:gd name="f3035" fmla="*/ f2358 1 f1538"/>
                <a:gd name="f3036" fmla="*/ f2359 1 f1538"/>
                <a:gd name="f3037" fmla="*/ f2360 1 f1538"/>
                <a:gd name="f3038" fmla="*/ f2361 1 f1538"/>
                <a:gd name="f3039" fmla="*/ f2362 1 f1539"/>
                <a:gd name="f3040" fmla="*/ f2363 1 f1538"/>
                <a:gd name="f3041" fmla="*/ f2364 1 f1539"/>
                <a:gd name="f3042" fmla="*/ f2365 1 f1538"/>
                <a:gd name="f3043" fmla="*/ f2366 1 f1539"/>
                <a:gd name="f3044" fmla="*/ f2367 1 f1538"/>
                <a:gd name="f3045" fmla="*/ f2368 1 f1539"/>
                <a:gd name="f3046" fmla="*/ f2369 1 f1538"/>
                <a:gd name="f3047" fmla="*/ f2370 1 f1539"/>
                <a:gd name="f3048" fmla="*/ f2371 1 f1538"/>
                <a:gd name="f3049" fmla="*/ f2372 1 f1539"/>
                <a:gd name="f3050" fmla="*/ f2373 1 f1538"/>
                <a:gd name="f3051" fmla="*/ f2374 1 f1539"/>
                <a:gd name="f3052" fmla="*/ f2375 1 f1538"/>
                <a:gd name="f3053" fmla="*/ f2376 1 f1539"/>
                <a:gd name="f3054" fmla="*/ f2377 1 f1538"/>
                <a:gd name="f3055" fmla="*/ f2378 1 f1539"/>
                <a:gd name="f3056" fmla="*/ f2379 1 f1538"/>
                <a:gd name="f3057" fmla="*/ f2380 1 f1539"/>
                <a:gd name="f3058" fmla="*/ f2381 1 f1538"/>
                <a:gd name="f3059" fmla="*/ f2382 1 f1539"/>
                <a:gd name="f3060" fmla="*/ f2383 1 f1538"/>
                <a:gd name="f3061" fmla="*/ f2384 1 f1539"/>
                <a:gd name="f3062" fmla="*/ f2385 1 f1538"/>
                <a:gd name="f3063" fmla="*/ f2386 1 f1539"/>
                <a:gd name="f3064" fmla="*/ f2387 1 f1538"/>
                <a:gd name="f3065" fmla="*/ f2388 1 f1539"/>
                <a:gd name="f3066" fmla="*/ f2389 1 f1538"/>
                <a:gd name="f3067" fmla="*/ f2390 1 f1539"/>
                <a:gd name="f3068" fmla="*/ f2391 1 f1539"/>
                <a:gd name="f3069" fmla="*/ f2392 1 f1538"/>
                <a:gd name="f3070" fmla="*/ f2393 1 f1539"/>
                <a:gd name="f3071" fmla="*/ f2394 1 f1538"/>
                <a:gd name="f3072" fmla="*/ f2395 1 f1539"/>
                <a:gd name="f3073" fmla="*/ f2396 1 f1538"/>
                <a:gd name="f3074" fmla="*/ f2397 1 f1539"/>
                <a:gd name="f3075" fmla="*/ f2398 1 f1538"/>
                <a:gd name="f3076" fmla="*/ f2399 1 f1539"/>
                <a:gd name="f3077" fmla="*/ f2400 1 f1538"/>
                <a:gd name="f3078" fmla="*/ f2401 1 f1539"/>
                <a:gd name="f3079" fmla="*/ f2402 1 f1538"/>
                <a:gd name="f3080" fmla="*/ f2403 1 f1539"/>
                <a:gd name="f3081" fmla="*/ f2404 1 f1538"/>
                <a:gd name="f3082" fmla="*/ f2405 1 f1539"/>
                <a:gd name="f3083" fmla="*/ f2406 1 f1538"/>
                <a:gd name="f3084" fmla="*/ f2407 1 f1538"/>
                <a:gd name="f3085" fmla="*/ f2408 1 f1539"/>
                <a:gd name="f3086" fmla="*/ f2409 1 f1538"/>
                <a:gd name="f3087" fmla="*/ f2410 1 f1539"/>
                <a:gd name="f3088" fmla="*/ f2411 1 f1538"/>
                <a:gd name="f3089" fmla="*/ f2412 1 f1539"/>
                <a:gd name="f3090" fmla="*/ f2413 1 f1539"/>
                <a:gd name="f3091" fmla="*/ f2414 1 f1538"/>
                <a:gd name="f3092" fmla="*/ f2415 1 f1539"/>
                <a:gd name="f3093" fmla="*/ f2416 1 f1538"/>
                <a:gd name="f3094" fmla="*/ f2417 1 f1539"/>
                <a:gd name="f3095" fmla="*/ f2418 1 f1538"/>
                <a:gd name="f3096" fmla="*/ f2419 1 f1539"/>
                <a:gd name="f3097" fmla="*/ f2420 1 f1538"/>
                <a:gd name="f3098" fmla="*/ f2421 1 f1538"/>
                <a:gd name="f3099" fmla="*/ f2422 1 f1538"/>
                <a:gd name="f3100" fmla="*/ f2423 1 f1538"/>
                <a:gd name="f3101" fmla="*/ f2424 1 f1538"/>
                <a:gd name="f3102" fmla="*/ f2425 1 f1538"/>
                <a:gd name="f3103" fmla="*/ f2426 1 f1539"/>
                <a:gd name="f3104" fmla="*/ f2427 1 f1538"/>
                <a:gd name="f3105" fmla="*/ f2428 1 f1539"/>
                <a:gd name="f3106" fmla="*/ f2429 1 f1538"/>
                <a:gd name="f3107" fmla="*/ f2430 1 f1539"/>
                <a:gd name="f3108" fmla="*/ f2431 1 f1538"/>
                <a:gd name="f3109" fmla="*/ f2432 1 f1539"/>
                <a:gd name="f3110" fmla="*/ f2433 1 f1538"/>
                <a:gd name="f3111" fmla="*/ f2434 1 f1539"/>
                <a:gd name="f3112" fmla="*/ f2435 1 f1538"/>
                <a:gd name="f3113" fmla="*/ f2436 1 f1539"/>
                <a:gd name="f3114" fmla="*/ f2437 1 f1538"/>
                <a:gd name="f3115" fmla="*/ f2438 1 f1539"/>
                <a:gd name="f3116" fmla="*/ f2439 1 f1538"/>
                <a:gd name="f3117" fmla="*/ f2440 1 f1538"/>
                <a:gd name="f3118" fmla="*/ f2441 1 f1539"/>
                <a:gd name="f3119" fmla="*/ f2442 1 f1538"/>
                <a:gd name="f3120" fmla="*/ f2443 1 f1539"/>
                <a:gd name="f3121" fmla="*/ f2444 1 f1538"/>
                <a:gd name="f3122" fmla="*/ f2445 1 f1539"/>
                <a:gd name="f3123" fmla="*/ f2446 1 f1538"/>
                <a:gd name="f3124" fmla="*/ f2447 1 f1539"/>
                <a:gd name="f3125" fmla="*/ f2448 1 f1538"/>
                <a:gd name="f3126" fmla="*/ f2449 1 f1539"/>
                <a:gd name="f3127" fmla="*/ f2450 1 f1538"/>
                <a:gd name="f3128" fmla="*/ f2451 1 f1539"/>
                <a:gd name="f3129" fmla="*/ f2452 1 f1538"/>
                <a:gd name="f3130" fmla="*/ f2453 1 f1539"/>
                <a:gd name="f3131" fmla="*/ f2454 1 f1538"/>
                <a:gd name="f3132" fmla="*/ f2455 1 f1538"/>
                <a:gd name="f3133" fmla="*/ f2456 1 f1538"/>
                <a:gd name="f3134" fmla="*/ f2457 1 f1538"/>
                <a:gd name="f3135" fmla="*/ f2458 1 f1538"/>
                <a:gd name="f3136" fmla="*/ f2459 1 f1538"/>
                <a:gd name="f3137" fmla="*/ f2460 1 f1538"/>
                <a:gd name="f3138" fmla="*/ f2461 1 f1538"/>
                <a:gd name="f3139" fmla="*/ f2462 1 f1538"/>
                <a:gd name="f3140" fmla="*/ f2463 1 f1538"/>
                <a:gd name="f3141" fmla="*/ f2464 1 f1538"/>
                <a:gd name="f3142" fmla="*/ f2465 1 f1539"/>
                <a:gd name="f3143" fmla="*/ f2466 1 f1538"/>
                <a:gd name="f3144" fmla="*/ f2467 1 f1538"/>
                <a:gd name="f3145" fmla="*/ f2468 1 f1538"/>
                <a:gd name="f3146" fmla="*/ f2469 1 f1539"/>
                <a:gd name="f3147" fmla="*/ f2470 1 f1538"/>
                <a:gd name="f3148" fmla="*/ f2471 1 f1539"/>
                <a:gd name="f3149" fmla="*/ f2472 1 f1538"/>
                <a:gd name="f3150" fmla="*/ f2473 1 f1539"/>
                <a:gd name="f3151" fmla="*/ f2474 1 f1538"/>
                <a:gd name="f3152" fmla="*/ f2475 1 f1539"/>
                <a:gd name="f3153" fmla="*/ f2476 1 f1538"/>
                <a:gd name="f3154" fmla="*/ f2477 1 f1539"/>
                <a:gd name="f3155" fmla="*/ f2478 1 f1538"/>
                <a:gd name="f3156" fmla="*/ f2479 1 f1539"/>
                <a:gd name="f3157" fmla="*/ f2480 1 f1538"/>
                <a:gd name="f3158" fmla="*/ f2481 1 f1539"/>
                <a:gd name="f3159" fmla="*/ f2482 1 f1538"/>
                <a:gd name="f3160" fmla="*/ f2483 1 f1539"/>
                <a:gd name="f3161" fmla="*/ f2484 1 f1538"/>
                <a:gd name="f3162" fmla="*/ f2485 1 f1538"/>
                <a:gd name="f3163" fmla="*/ f2486 1 f1538"/>
                <a:gd name="f3164" fmla="*/ f2487 1 f1539"/>
                <a:gd name="f3165" fmla="*/ f2488 1 f1538"/>
                <a:gd name="f3166" fmla="*/ f2489 1 f1539"/>
                <a:gd name="f3167" fmla="*/ f2490 1 f1538"/>
                <a:gd name="f3168" fmla="*/ f2491 1 f1539"/>
                <a:gd name="f3169" fmla="*/ f2492 1 f1538"/>
                <a:gd name="f3170" fmla="*/ f2493 1 f1539"/>
                <a:gd name="f3171" fmla="*/ f2494 1 f1538"/>
                <a:gd name="f3172" fmla="*/ f2495 1 f1538"/>
                <a:gd name="f3173" fmla="*/ f2496 1 f1539"/>
                <a:gd name="f3174" fmla="*/ f2497 1 f1538"/>
                <a:gd name="f3175" fmla="*/ f2498 1 f1539"/>
                <a:gd name="f3176" fmla="*/ f2499 1 f1538"/>
                <a:gd name="f3177" fmla="*/ f2500 1 f1539"/>
                <a:gd name="f3178" fmla="*/ f2501 1 f1539"/>
                <a:gd name="f3179" fmla="*/ f2502 1 f1539"/>
                <a:gd name="f3180" fmla="*/ f2503 1 f1538"/>
                <a:gd name="f3181" fmla="*/ f2504 1 f1539"/>
                <a:gd name="f3182" fmla="*/ f2505 1 f1538"/>
                <a:gd name="f3183" fmla="*/ f2506 1 f1539"/>
                <a:gd name="f3184" fmla="*/ f2507 1 f1538"/>
                <a:gd name="f3185" fmla="*/ f2508 1 f1539"/>
                <a:gd name="f3186" fmla="*/ f2509 1 f1538"/>
                <a:gd name="f3187" fmla="*/ f2510 1 f1538"/>
                <a:gd name="f3188" fmla="*/ f2511 1 f1539"/>
                <a:gd name="f3189" fmla="*/ f2512 1 f1538"/>
                <a:gd name="f3190" fmla="*/ f2513 1 f1539"/>
                <a:gd name="f3191" fmla="*/ f2514 1 f1538"/>
                <a:gd name="f3192" fmla="*/ f2515 1 f1539"/>
                <a:gd name="f3193" fmla="*/ f2516 1 f1538"/>
                <a:gd name="f3194" fmla="*/ f2517 1 f1539"/>
                <a:gd name="f3195" fmla="*/ f2518 1 f1538"/>
                <a:gd name="f3196" fmla="*/ f2519 1 f1539"/>
                <a:gd name="f3197" fmla="*/ f2520 1 f1538"/>
                <a:gd name="f3198" fmla="*/ f2521 1 f1539"/>
                <a:gd name="f3199" fmla="*/ f2522 1 f1539"/>
                <a:gd name="f3200" fmla="*/ f2523 1 f1539"/>
                <a:gd name="f3201" fmla="*/ f2524 1 f1538"/>
                <a:gd name="f3202" fmla="*/ f2525 1 f1539"/>
                <a:gd name="f3203" fmla="*/ f2526 1 f1538"/>
                <a:gd name="f3204" fmla="*/ f2527 1 f1539"/>
                <a:gd name="f3205" fmla="*/ f2528 1 f1538"/>
                <a:gd name="f3206" fmla="*/ f2529 1 f1539"/>
                <a:gd name="f3207" fmla="*/ f2530 1 f1538"/>
                <a:gd name="f3208" fmla="*/ f2531 1 f1539"/>
                <a:gd name="f3209" fmla="*/ f2532 1 f1538"/>
                <a:gd name="f3210" fmla="*/ f2533 1 f1539"/>
                <a:gd name="f3211" fmla="*/ f2534 1 f1538"/>
                <a:gd name="f3212" fmla="*/ f2535 1 f1538"/>
                <a:gd name="f3213" fmla="*/ f2536 1 f1538"/>
                <a:gd name="f3214" fmla="*/ f2537 1 f1538"/>
                <a:gd name="f3215" fmla="*/ f2538 1 f1539"/>
                <a:gd name="f3216" fmla="*/ f2539 1 f1538"/>
                <a:gd name="f3217" fmla="*/ f2540 1 f1539"/>
                <a:gd name="f3218" fmla="*/ f2541 1 f1538"/>
                <a:gd name="f3219" fmla="*/ f2542 1 f1539"/>
                <a:gd name="f3220" fmla="*/ f2543 1 f1538"/>
                <a:gd name="f3221" fmla="*/ f2544 1 f1539"/>
                <a:gd name="f3222" fmla="*/ f2545 1 f1538"/>
                <a:gd name="f3223" fmla="*/ f2546 1 f1539"/>
                <a:gd name="f3224" fmla="*/ f2547 1 f1538"/>
                <a:gd name="f3225" fmla="*/ f2548 1 f1539"/>
                <a:gd name="f3226" fmla="*/ f2549 1 f1538"/>
                <a:gd name="f3227" fmla="*/ f2550 1 f1539"/>
                <a:gd name="f3228" fmla="*/ f2551 1 f1538"/>
                <a:gd name="f3229" fmla="*/ f2552 1 f1539"/>
                <a:gd name="f3230" fmla="*/ f2553 1 f1538"/>
                <a:gd name="f3231" fmla="*/ f2554 1 f1539"/>
                <a:gd name="f3232" fmla="*/ f2555 1 f1538"/>
                <a:gd name="f3233" fmla="*/ f2556 1 f1539"/>
                <a:gd name="f3234" fmla="*/ f2557 1 f1538"/>
                <a:gd name="f3235" fmla="*/ f2558 1 f1538"/>
                <a:gd name="f3236" fmla="*/ f2559 1 f1538"/>
                <a:gd name="f3237" fmla="*/ f2560 1 f1538"/>
                <a:gd name="f3238" fmla="*/ f2561 1 f1538"/>
                <a:gd name="f3239" fmla="*/ f2562 1 f1538"/>
                <a:gd name="f3240" fmla="*/ f2563 1 f1539"/>
                <a:gd name="f3241" fmla="*/ f2564 1 f1538"/>
                <a:gd name="f3242" fmla="*/ f2565 1 f1538"/>
                <a:gd name="f3243" fmla="*/ f2566 1 f1539"/>
                <a:gd name="f3244" fmla="*/ f2567 1 f1538"/>
                <a:gd name="f3245" fmla="*/ f2568 1 f1539"/>
                <a:gd name="f3246" fmla="*/ f2569 1 f1538"/>
                <a:gd name="f3247" fmla="*/ f2570 1 f1538"/>
                <a:gd name="f3248" fmla="*/ f2571 1 f1538"/>
                <a:gd name="f3249" fmla="*/ f2572 1 f1539"/>
                <a:gd name="f3250" fmla="*/ f2573 1 f1538"/>
                <a:gd name="f3251" fmla="*/ f2574 1 f1539"/>
                <a:gd name="f3252" fmla="*/ f2575 1 f1538"/>
                <a:gd name="f3253" fmla="*/ f2576 1 f1539"/>
                <a:gd name="f3254" fmla="*/ f2577 1 f1538"/>
                <a:gd name="f3255" fmla="*/ f2578 1 f1538"/>
                <a:gd name="f3256" fmla="*/ f2579 1 f1538"/>
                <a:gd name="f3257" fmla="*/ f2580 1 f1538"/>
                <a:gd name="f3258" fmla="*/ f2581 1 f1539"/>
                <a:gd name="f3259" fmla="*/ f2582 1 f1538"/>
                <a:gd name="f3260" fmla="*/ f2583 1 f1539"/>
                <a:gd name="f3261" fmla="*/ f2584 1 f1538"/>
                <a:gd name="f3262" fmla="*/ f2585 1 f1539"/>
                <a:gd name="f3263" fmla="*/ f2586 1 f1538"/>
                <a:gd name="f3264" fmla="*/ f2587 1 f1539"/>
                <a:gd name="f3265" fmla="*/ f2588 1 f1538"/>
                <a:gd name="f3266" fmla="*/ f2589 1 f1539"/>
                <a:gd name="f3267" fmla="*/ f2590 1 f1538"/>
                <a:gd name="f3268" fmla="*/ f2591 1 f1539"/>
                <a:gd name="f3269" fmla="*/ f2592 1 f1538"/>
                <a:gd name="f3270" fmla="*/ f2593 1 f1539"/>
                <a:gd name="f3271" fmla="*/ f2594 1 f1538"/>
                <a:gd name="f3272" fmla="*/ f2595 1 f1539"/>
                <a:gd name="f3273" fmla="*/ f2596 1 f1538"/>
                <a:gd name="f3274" fmla="*/ f2597 1 f1539"/>
                <a:gd name="f3275" fmla="*/ f2598 1 f1538"/>
                <a:gd name="f3276" fmla="*/ f2599 1 f1539"/>
                <a:gd name="f3277" fmla="*/ f2600 1 f1538"/>
                <a:gd name="f3278" fmla="*/ f2601 1 f1539"/>
                <a:gd name="f3279" fmla="*/ f2602 1 f1538"/>
                <a:gd name="f3280" fmla="*/ f2603 1 f1539"/>
                <a:gd name="f3281" fmla="*/ f2604 1 f1539"/>
                <a:gd name="f3282" fmla="*/ f2605 1 f1538"/>
                <a:gd name="f3283" fmla="*/ f2606 1 f1539"/>
                <a:gd name="f3284" fmla="*/ f2607 1 f1538"/>
                <a:gd name="f3285" fmla="*/ f2608 1 f1539"/>
                <a:gd name="f3286" fmla="*/ f2609 1 f1539"/>
                <a:gd name="f3287" fmla="*/ f2610 1 f1538"/>
                <a:gd name="f3288" fmla="*/ f2611 1 f1539"/>
                <a:gd name="f3289" fmla="*/ f2612 1 f1538"/>
                <a:gd name="f3290" fmla="*/ f2613 1 f1539"/>
                <a:gd name="f3291" fmla="*/ f2614 1 f1538"/>
                <a:gd name="f3292" fmla="*/ f2615 1 f1539"/>
                <a:gd name="f3293" fmla="*/ f2616 1 f1538"/>
                <a:gd name="f3294" fmla="*/ f2617 1 f1539"/>
                <a:gd name="f3295" fmla="*/ f2618 1 f1538"/>
                <a:gd name="f3296" fmla="*/ f2619 1 f1539"/>
                <a:gd name="f3297" fmla="*/ f2620 1 f1538"/>
                <a:gd name="f3298" fmla="*/ f2621 1 f1538"/>
                <a:gd name="f3299" fmla="*/ f2622 1 f1538"/>
                <a:gd name="f3300" fmla="*/ f2623 1 f1538"/>
                <a:gd name="f3301" fmla="*/ f2624 1 f1539"/>
                <a:gd name="f3302" fmla="*/ f2625 1 f1539"/>
                <a:gd name="f3303" fmla="*/ f2626 1 f1539"/>
                <a:gd name="f3304" fmla="*/ f2627 1 f1538"/>
                <a:gd name="f3305" fmla="*/ f2628 1 f1539"/>
                <a:gd name="f3306" fmla="*/ f2629 1 f1538"/>
                <a:gd name="f3307" fmla="*/ f2630 1 f1539"/>
                <a:gd name="f3308" fmla="*/ f2631 1 f1538"/>
                <a:gd name="f3309" fmla="*/ f2632 1 f1539"/>
                <a:gd name="f3310" fmla="*/ f2633 1 f1538"/>
                <a:gd name="f3311" fmla="*/ f2634 1 f1539"/>
                <a:gd name="f3312" fmla="*/ f2635 1 f1538"/>
                <a:gd name="f3313" fmla="*/ f2636 1 f1539"/>
                <a:gd name="f3314" fmla="*/ f2637 1 f1538"/>
                <a:gd name="f3315" fmla="*/ f2638 1 f1539"/>
                <a:gd name="f3316" fmla="*/ f2639 1 f1538"/>
                <a:gd name="f3317" fmla="*/ f2640 1 f1539"/>
                <a:gd name="f3318" fmla="*/ f2641 1 f1538"/>
                <a:gd name="f3319" fmla="*/ f2642 1 f1539"/>
                <a:gd name="f3320" fmla="*/ f2643 1 f1538"/>
                <a:gd name="f3321" fmla="*/ f2644 1 f1539"/>
                <a:gd name="f3322" fmla="*/ f2645 1 f1538"/>
                <a:gd name="f3323" fmla="*/ f2646 1 f1539"/>
                <a:gd name="f3324" fmla="*/ f2647 1 f1539"/>
                <a:gd name="f3325" fmla="*/ f2648 1 f1539"/>
                <a:gd name="f3326" fmla="*/ f2649 1 f1539"/>
                <a:gd name="f3327" fmla="*/ f2650 1 f1538"/>
                <a:gd name="f3328" fmla="*/ f2651 1 f1538"/>
                <a:gd name="f3329" fmla="*/ f2652 1 f1538"/>
                <a:gd name="f3330" fmla="*/ f2653 1 f1538"/>
                <a:gd name="f3331" fmla="*/ f2654 1 f1538"/>
                <a:gd name="f3332" fmla="*/ f2655 1 f1538"/>
                <a:gd name="f3333" fmla="*/ f2656 1 f1538"/>
                <a:gd name="f3334" fmla="*/ f2657 1 f1538"/>
                <a:gd name="f3335" fmla="*/ f2658 1 f1538"/>
                <a:gd name="f3336" fmla="*/ f2659 1 f1539"/>
                <a:gd name="f3337" fmla="*/ f2660 1 f1538"/>
                <a:gd name="f3338" fmla="*/ f2661 1 f1539"/>
                <a:gd name="f3339" fmla="*/ f2662 1 f1538"/>
                <a:gd name="f3340" fmla="*/ f2663 1 f1539"/>
                <a:gd name="f3341" fmla="*/ f2664 1 f1538"/>
                <a:gd name="f3342" fmla="*/ f2665 1 f1539"/>
                <a:gd name="f3343" fmla="*/ f2666 1 f1538"/>
                <a:gd name="f3344" fmla="*/ f2667 1 f1539"/>
                <a:gd name="f3345" fmla="*/ f2668 1 f1538"/>
                <a:gd name="f3346" fmla="*/ f2669 1 f1538"/>
                <a:gd name="f3347" fmla="*/ f2670 1 f1538"/>
                <a:gd name="f3348" fmla="*/ f2671 1 f1539"/>
                <a:gd name="f3349" fmla="*/ f2672 1 f1538"/>
                <a:gd name="f3350" fmla="*/ f2673 1 f1539"/>
                <a:gd name="f3351" fmla="*/ f2674 1 f1538"/>
                <a:gd name="f3352" fmla="*/ f2675 1 f1539"/>
                <a:gd name="f3353" fmla="*/ f2676 1 f1538"/>
                <a:gd name="f3354" fmla="*/ f2677 1 f1539"/>
                <a:gd name="f3355" fmla="*/ f2678 1 f1538"/>
                <a:gd name="f3356" fmla="*/ f2679 1 f1539"/>
                <a:gd name="f3357" fmla="*/ f2680 1 f1538"/>
                <a:gd name="f3358" fmla="*/ f2681 1 f1539"/>
                <a:gd name="f3359" fmla="*/ f2682 1 f1538"/>
                <a:gd name="f3360" fmla="*/ f2683 1 f1539"/>
                <a:gd name="f3361" fmla="*/ f2684 1 f1538"/>
                <a:gd name="f3362" fmla="*/ f2685 1 f1539"/>
                <a:gd name="f3363" fmla="*/ f2686 1 f1538"/>
                <a:gd name="f3364" fmla="*/ f2687 1 f1539"/>
                <a:gd name="f3365" fmla="*/ f2688 1 f1538"/>
                <a:gd name="f3366" fmla="*/ f2689 1 f1539"/>
                <a:gd name="f3367" fmla="*/ f2690 1 f1538"/>
                <a:gd name="f3368" fmla="*/ f2691 1 f1539"/>
                <a:gd name="f3369" fmla="*/ f2692 1 f1538"/>
                <a:gd name="f3370" fmla="*/ f2693 1 f1538"/>
                <a:gd name="f3371" fmla="*/ f2694 1 f1538"/>
                <a:gd name="f3372" fmla="*/ f2695 1 f1538"/>
                <a:gd name="f3373" fmla="*/ f2696 1 f1539"/>
                <a:gd name="f3374" fmla="*/ f2697 1 f1538"/>
                <a:gd name="f3375" fmla="*/ f2698 1 f1539"/>
                <a:gd name="f3376" fmla="*/ f2699 1 f1538"/>
                <a:gd name="f3377" fmla="*/ f2700 1 f1539"/>
                <a:gd name="f3378" fmla="*/ f2701 1 f1538"/>
                <a:gd name="f3379" fmla="*/ f2702 1 f1539"/>
                <a:gd name="f3380" fmla="*/ f2703 1 f1538"/>
                <a:gd name="f3381" fmla="*/ f2704 1 f1539"/>
                <a:gd name="f3382" fmla="*/ f2705 1 f1538"/>
                <a:gd name="f3383" fmla="*/ f2706 1 f1539"/>
                <a:gd name="f3384" fmla="*/ f2707 1 f1538"/>
                <a:gd name="f3385" fmla="*/ f2708 1 f1539"/>
                <a:gd name="f3386" fmla="*/ f2709 1 f1538"/>
                <a:gd name="f3387" fmla="*/ f2710 1 f1539"/>
                <a:gd name="f3388" fmla="*/ f2711 1 f1538"/>
                <a:gd name="f3389" fmla="*/ f2712 1 f1539"/>
                <a:gd name="f3390" fmla="*/ f2713 1 f1538"/>
                <a:gd name="f3391" fmla="*/ f2714 1 f1539"/>
                <a:gd name="f3392" fmla="*/ f2715 1 f1538"/>
                <a:gd name="f3393" fmla="*/ f2716 1 f1539"/>
                <a:gd name="f3394" fmla="*/ f2717 1 f1538"/>
                <a:gd name="f3395" fmla="*/ f2718 1 f1539"/>
                <a:gd name="f3396" fmla="*/ f2719 1 f1538"/>
                <a:gd name="f3397" fmla="*/ f2720 1 f1539"/>
                <a:gd name="f3398" fmla="*/ f2721 1 f1538"/>
                <a:gd name="f3399" fmla="*/ f2722 1 f1539"/>
                <a:gd name="f3400" fmla="*/ f2723 1 f1538"/>
                <a:gd name="f3401" fmla="*/ f2724 1 f1539"/>
                <a:gd name="f3402" fmla="*/ f2725 1 f1538"/>
                <a:gd name="f3403" fmla="*/ f2726 1 f1539"/>
                <a:gd name="f3404" fmla="*/ f2727 1 f1538"/>
                <a:gd name="f3405" fmla="*/ f2728 1 f1539"/>
                <a:gd name="f3406" fmla="*/ f2729 1 f1538"/>
                <a:gd name="f3407" fmla="*/ f2730 1 f1538"/>
                <a:gd name="f3408" fmla="*/ f2731 1 f1538"/>
                <a:gd name="f3409" fmla="*/ f2732 1 f1539"/>
                <a:gd name="f3410" fmla="*/ f2733 1 f1538"/>
                <a:gd name="f3411" fmla="*/ f2734 1 f1539"/>
                <a:gd name="f3412" fmla="*/ f2735 1 f1538"/>
                <a:gd name="f3413" fmla="*/ f2736 1 f1539"/>
                <a:gd name="f3414" fmla="*/ f2737 1 f1538"/>
                <a:gd name="f3415" fmla="*/ f2738 1 f1538"/>
                <a:gd name="f3416" fmla="*/ f2739 1 f1538"/>
                <a:gd name="f3417" fmla="*/ f2740 1 f1539"/>
                <a:gd name="f3418" fmla="*/ f2741 1 f1538"/>
                <a:gd name="f3419" fmla="*/ f2742 1 f1539"/>
                <a:gd name="f3420" fmla="*/ f2743 1 f1538"/>
                <a:gd name="f3421" fmla="*/ f2744 1 f1539"/>
                <a:gd name="f3422" fmla="*/ f2745 1 f1538"/>
                <a:gd name="f3423" fmla="*/ f2746 1 f1539"/>
                <a:gd name="f3424" fmla="*/ f2747 1 f1538"/>
                <a:gd name="f3425" fmla="*/ f2748 1 f1538"/>
                <a:gd name="f3426" fmla="*/ f2749 1 f1539"/>
                <a:gd name="f3427" fmla="*/ f2750 1 f1538"/>
                <a:gd name="f3428" fmla="*/ f2751 1 f1539"/>
                <a:gd name="f3429" fmla="*/ f2752 1 f1538"/>
                <a:gd name="f3430" fmla="*/ f2753 1 f1539"/>
                <a:gd name="f3431" fmla="*/ f2754 1 f1538"/>
                <a:gd name="f3432" fmla="*/ f2755 1 f1539"/>
                <a:gd name="f3433" fmla="*/ f2756 1 f1538"/>
                <a:gd name="f3434" fmla="*/ f2757 1 f1539"/>
                <a:gd name="f3435" fmla="*/ f2758 1 f1538"/>
                <a:gd name="f3436" fmla="*/ f2759 1 f1539"/>
                <a:gd name="f3437" fmla="*/ f2760 1 f1538"/>
                <a:gd name="f3438" fmla="*/ f2761 1 f1539"/>
                <a:gd name="f3439" fmla="*/ f2762 1 f1538"/>
                <a:gd name="f3440" fmla="*/ f2763 1 f1538"/>
                <a:gd name="f3441" fmla="*/ f2764 1 f1538"/>
                <a:gd name="f3442" fmla="*/ f2765 1 f1538"/>
                <a:gd name="f3443" fmla="*/ f2766 1 f1538"/>
                <a:gd name="f3444" fmla="*/ f2767 1 f1539"/>
                <a:gd name="f3445" fmla="*/ f2768 1 f1538"/>
                <a:gd name="f3446" fmla="*/ f2769 1 f1539"/>
                <a:gd name="f3447" fmla="*/ f2770 1 f1538"/>
                <a:gd name="f3448" fmla="*/ f2771 1 f1539"/>
                <a:gd name="f3449" fmla="*/ f2772 1 f1538"/>
                <a:gd name="f3450" fmla="*/ f2773 1 f1539"/>
                <a:gd name="f3451" fmla="*/ f2774 1 f1538"/>
                <a:gd name="f3452" fmla="*/ f2775 1 f1539"/>
                <a:gd name="f3453" fmla="*/ f2776 1 f1538"/>
                <a:gd name="f3454" fmla="*/ f2777 1 f1539"/>
                <a:gd name="f3455" fmla="*/ f2778 1 f1538"/>
                <a:gd name="f3456" fmla="*/ f2779 1 f1538"/>
                <a:gd name="f3457" fmla="*/ f2780 1 f1538"/>
                <a:gd name="f3458" fmla="*/ f2781 1 f1539"/>
                <a:gd name="f3459" fmla="*/ f2782 1 f1538"/>
                <a:gd name="f3460" fmla="*/ f2783 1 f1539"/>
                <a:gd name="f3461" fmla="*/ f2784 1 f1538"/>
                <a:gd name="f3462" fmla="*/ f2785 1 f1539"/>
                <a:gd name="f3463" fmla="*/ f2786 1 f1538"/>
                <a:gd name="f3464" fmla="*/ f2787 1 f1539"/>
                <a:gd name="f3465" fmla="*/ f2788 1 f1538"/>
                <a:gd name="f3466" fmla="*/ f2789 1 f1539"/>
                <a:gd name="f3467" fmla="*/ f2790 1 f1538"/>
                <a:gd name="f3468" fmla="*/ f2791 1 f1539"/>
                <a:gd name="f3469" fmla="*/ f2792 1 f1538"/>
                <a:gd name="f3470" fmla="*/ f2793 1 f1539"/>
                <a:gd name="f3471" fmla="*/ f2794 1 f1538"/>
                <a:gd name="f3472" fmla="*/ f2795 1 f1538"/>
                <a:gd name="f3473" fmla="*/ f2796 1 f1538"/>
                <a:gd name="f3474" fmla="*/ f2797 1 f1538"/>
                <a:gd name="f3475" fmla="*/ f2798 1 f1538"/>
                <a:gd name="f3476" fmla="*/ f2799 1 f1539"/>
                <a:gd name="f3477" fmla="*/ f2800 1 f1538"/>
                <a:gd name="f3478" fmla="*/ f2801 1 f1539"/>
                <a:gd name="f3479" fmla="*/ f2802 1 f1538"/>
                <a:gd name="f3480" fmla="*/ f2803 1 f1538"/>
                <a:gd name="f3481" fmla="*/ f2804 1 f1538"/>
                <a:gd name="f3482" fmla="*/ f2805 1 f1539"/>
                <a:gd name="f3483" fmla="*/ f2806 1 f1538"/>
                <a:gd name="f3484" fmla="*/ f2807 1 f1539"/>
                <a:gd name="f3485" fmla="*/ f2808 1 f1538"/>
                <a:gd name="f3486" fmla="*/ f2809 1 f1538"/>
                <a:gd name="f3487" fmla="*/ f2810 1 f1538"/>
                <a:gd name="f3488" fmla="*/ f2811 1 f1539"/>
                <a:gd name="f3489" fmla="*/ f2812 1 f1538"/>
                <a:gd name="f3490" fmla="*/ f2813 1 f1539"/>
                <a:gd name="f3491" fmla="*/ f2814 1 f1538"/>
                <a:gd name="f3492" fmla="*/ f2815 1 f1539"/>
                <a:gd name="f3493" fmla="*/ f2816 1 f1538"/>
                <a:gd name="f3494" fmla="*/ f2817 1 f1539"/>
                <a:gd name="f3495" fmla="*/ f2818 1 f1538"/>
                <a:gd name="f3496" fmla="*/ f2819 1 f1539"/>
                <a:gd name="f3497" fmla="*/ f2820 1 f1538"/>
                <a:gd name="f3498" fmla="*/ f2821 1 f1539"/>
                <a:gd name="f3499" fmla="*/ f2822 1 f1538"/>
                <a:gd name="f3500" fmla="*/ f2823 1 f1539"/>
                <a:gd name="f3501" fmla="*/ f2824 1 f1538"/>
                <a:gd name="f3502" fmla="*/ f2825 1 f1539"/>
                <a:gd name="f3503" fmla="*/ f2826 1 f1538"/>
                <a:gd name="f3504" fmla="*/ f2827 1 f1539"/>
                <a:gd name="f3505" fmla="*/ f2828 1 f1538"/>
                <a:gd name="f3506" fmla="*/ f2829 1 f1539"/>
                <a:gd name="f3507" fmla="*/ f2830 1 f1538"/>
                <a:gd name="f3508" fmla="*/ f2831 1 f1539"/>
                <a:gd name="f3509" fmla="*/ f2832 1 f1538"/>
                <a:gd name="f3510" fmla="*/ f2833 1 f1539"/>
                <a:gd name="f3511" fmla="*/ f2834 1 f1538"/>
                <a:gd name="f3512" fmla="*/ f2835 1 f1539"/>
                <a:gd name="f3513" fmla="*/ f2836 1 f1538"/>
                <a:gd name="f3514" fmla="*/ f2837 1 f1539"/>
                <a:gd name="f3515" fmla="*/ f2838 1 f1538"/>
                <a:gd name="f3516" fmla="*/ f2839 1 f1539"/>
                <a:gd name="f3517" fmla="*/ f2840 1 f1538"/>
                <a:gd name="f3518" fmla="*/ f2841 1 f1539"/>
                <a:gd name="f3519" fmla="*/ f2842 1 f1538"/>
                <a:gd name="f3520" fmla="*/ f2843 1 f1539"/>
                <a:gd name="f3521" fmla="*/ f2844 1 f1538"/>
                <a:gd name="f3522" fmla="*/ f2845 1 f1539"/>
                <a:gd name="f3523" fmla="*/ f2846 1 f1538"/>
                <a:gd name="f3524" fmla="*/ f2847 1 f1539"/>
                <a:gd name="f3525" fmla="*/ f2848 1 f1538"/>
                <a:gd name="f3526" fmla="*/ f2849 1 f1539"/>
                <a:gd name="f3527" fmla="*/ f2850 1 f1538"/>
                <a:gd name="f3528" fmla="*/ f2851 1 f1539"/>
                <a:gd name="f3529" fmla="*/ f2852 1 f1538"/>
                <a:gd name="f3530" fmla="*/ f2853 1 f1538"/>
                <a:gd name="f3531" fmla="*/ f2854 1 f1539"/>
                <a:gd name="f3532" fmla="*/ f2855 1 f1538"/>
                <a:gd name="f3533" fmla="*/ f2856 1 f1539"/>
                <a:gd name="f3534" fmla="*/ f2857 1 f1538"/>
                <a:gd name="f3535" fmla="*/ f2858 1 f1539"/>
                <a:gd name="f3536" fmla="*/ f2859 1 f1538"/>
                <a:gd name="f3537" fmla="*/ f2860 1 f1538"/>
                <a:gd name="f3538" fmla="*/ f2861 1 f1538"/>
                <a:gd name="f3539" fmla="*/ f2862 1 f1539"/>
                <a:gd name="f3540" fmla="*/ f2863 1 f1538"/>
                <a:gd name="f3541" fmla="*/ f2864 1 f1539"/>
                <a:gd name="f3542" fmla="*/ f2865 1 f1538"/>
                <a:gd name="f3543" fmla="*/ f2866 1 f1538"/>
                <a:gd name="f3544" fmla="*/ f2867 1 f1538"/>
                <a:gd name="f3545" fmla="*/ f2868 1 f1539"/>
                <a:gd name="f3546" fmla="*/ f2869 1 f1538"/>
                <a:gd name="f3547" fmla="*/ f2870 1 f1538"/>
                <a:gd name="f3548" fmla="*/ f2871 1 f1538"/>
                <a:gd name="f3549" fmla="*/ f2872 1 f1539"/>
                <a:gd name="f3550" fmla="*/ f2873 1 f1538"/>
                <a:gd name="f3551" fmla="*/ f2874 1 f1539"/>
                <a:gd name="f3552" fmla="*/ f2875 1 f1538"/>
                <a:gd name="f3553" fmla="*/ f2876 1 f1539"/>
                <a:gd name="f3554" fmla="*/ f2877 1 f1538"/>
                <a:gd name="f3555" fmla="*/ f2878 1 f1539"/>
                <a:gd name="f3556" fmla="*/ f2879 1 f1538"/>
                <a:gd name="f3557" fmla="*/ f2880 1 f1538"/>
                <a:gd name="f3558" fmla="*/ f2881 1 f1538"/>
                <a:gd name="f3559" fmla="*/ f2882 1 f1539"/>
                <a:gd name="f3560" fmla="*/ f2883 1 f1539"/>
                <a:gd name="f3561" fmla="*/ f2884 1 f1538"/>
                <a:gd name="f3562" fmla="*/ f2885 f1533 1"/>
                <a:gd name="f3563" fmla="*/ f2886 f1533 1"/>
                <a:gd name="f3564" fmla="*/ f2888 f1534 1"/>
                <a:gd name="f3565" fmla="*/ f2887 f1534 1"/>
                <a:gd name="f3566" fmla="*/ f2890 f1533 1"/>
                <a:gd name="f3567" fmla="*/ f2891 f1534 1"/>
                <a:gd name="f3568" fmla="*/ f2892 f1533 1"/>
                <a:gd name="f3569" fmla="*/ f2893 f1534 1"/>
                <a:gd name="f3570" fmla="*/ f2894 f1533 1"/>
                <a:gd name="f3571" fmla="*/ f2895 f1534 1"/>
                <a:gd name="f3572" fmla="*/ f2896 f1533 1"/>
                <a:gd name="f3573" fmla="*/ f2897 f1534 1"/>
                <a:gd name="f3574" fmla="*/ f2898 f1533 1"/>
                <a:gd name="f3575" fmla="*/ f2899 f1534 1"/>
                <a:gd name="f3576" fmla="*/ f2900 f1533 1"/>
                <a:gd name="f3577" fmla="*/ f2901 f1534 1"/>
                <a:gd name="f3578" fmla="*/ f2902 f1533 1"/>
                <a:gd name="f3579" fmla="*/ f2903 f1533 1"/>
                <a:gd name="f3580" fmla="*/ f2904 f1533 1"/>
                <a:gd name="f3581" fmla="*/ f2905 f1534 1"/>
                <a:gd name="f3582" fmla="*/ f2906 f1533 1"/>
                <a:gd name="f3583" fmla="*/ f2907 f1534 1"/>
                <a:gd name="f3584" fmla="*/ f2908 f1533 1"/>
                <a:gd name="f3585" fmla="*/ f2909 f1534 1"/>
                <a:gd name="f3586" fmla="*/ f2910 f1533 1"/>
                <a:gd name="f3587" fmla="*/ f2911 f1534 1"/>
                <a:gd name="f3588" fmla="*/ f2912 f1533 1"/>
                <a:gd name="f3589" fmla="*/ f2913 f1534 1"/>
                <a:gd name="f3590" fmla="*/ f2914 f1533 1"/>
                <a:gd name="f3591" fmla="*/ f2915 f1533 1"/>
                <a:gd name="f3592" fmla="*/ f2916 f1534 1"/>
                <a:gd name="f3593" fmla="*/ f2917 f1533 1"/>
                <a:gd name="f3594" fmla="*/ f2918 f1534 1"/>
                <a:gd name="f3595" fmla="*/ f2919 f1533 1"/>
                <a:gd name="f3596" fmla="*/ f2920 f1533 1"/>
                <a:gd name="f3597" fmla="*/ f2921 f1533 1"/>
                <a:gd name="f3598" fmla="*/ f2922 f1533 1"/>
                <a:gd name="f3599" fmla="*/ f2923 f1534 1"/>
                <a:gd name="f3600" fmla="*/ f2924 f1533 1"/>
                <a:gd name="f3601" fmla="*/ f2925 f1534 1"/>
                <a:gd name="f3602" fmla="*/ f2926 f1533 1"/>
                <a:gd name="f3603" fmla="*/ f2927 f1534 1"/>
                <a:gd name="f3604" fmla="*/ f2928 f1533 1"/>
                <a:gd name="f3605" fmla="*/ f2929 f1534 1"/>
                <a:gd name="f3606" fmla="*/ f2930 f1533 1"/>
                <a:gd name="f3607" fmla="*/ f2931 f1534 1"/>
                <a:gd name="f3608" fmla="*/ f2932 f1533 1"/>
                <a:gd name="f3609" fmla="*/ f2933 f1534 1"/>
                <a:gd name="f3610" fmla="*/ f2934 f1533 1"/>
                <a:gd name="f3611" fmla="*/ f2935 f1534 1"/>
                <a:gd name="f3612" fmla="*/ f2936 f1533 1"/>
                <a:gd name="f3613" fmla="*/ f2937 f1534 1"/>
                <a:gd name="f3614" fmla="*/ f2938 f1533 1"/>
                <a:gd name="f3615" fmla="*/ f2939 f1534 1"/>
                <a:gd name="f3616" fmla="*/ f2940 f1533 1"/>
                <a:gd name="f3617" fmla="*/ f2941 f1534 1"/>
                <a:gd name="f3618" fmla="*/ f2942 f1533 1"/>
                <a:gd name="f3619" fmla="*/ f2943 f1534 1"/>
                <a:gd name="f3620" fmla="*/ f2944 f1533 1"/>
                <a:gd name="f3621" fmla="*/ f2945 f1534 1"/>
                <a:gd name="f3622" fmla="*/ f2946 f1533 1"/>
                <a:gd name="f3623" fmla="*/ f2947 f1534 1"/>
                <a:gd name="f3624" fmla="*/ f2948 f1533 1"/>
                <a:gd name="f3625" fmla="*/ f2949 f1534 1"/>
                <a:gd name="f3626" fmla="*/ f2950 f1533 1"/>
                <a:gd name="f3627" fmla="*/ f2951 f1533 1"/>
                <a:gd name="f3628" fmla="*/ f2952 f1534 1"/>
                <a:gd name="f3629" fmla="*/ f2953 f1533 1"/>
                <a:gd name="f3630" fmla="*/ f2954 f1534 1"/>
                <a:gd name="f3631" fmla="*/ f2955 f1533 1"/>
                <a:gd name="f3632" fmla="*/ f2956 f1534 1"/>
                <a:gd name="f3633" fmla="*/ f2957 f1533 1"/>
                <a:gd name="f3634" fmla="*/ f2958 f1534 1"/>
                <a:gd name="f3635" fmla="*/ f2959 f1533 1"/>
                <a:gd name="f3636" fmla="*/ f2960 f1534 1"/>
                <a:gd name="f3637" fmla="*/ f2961 f1533 1"/>
                <a:gd name="f3638" fmla="*/ f2962 f1534 1"/>
                <a:gd name="f3639" fmla="*/ f2963 f1533 1"/>
                <a:gd name="f3640" fmla="*/ f2964 f1533 1"/>
                <a:gd name="f3641" fmla="*/ f2965 f1533 1"/>
                <a:gd name="f3642" fmla="*/ f2966 f1533 1"/>
                <a:gd name="f3643" fmla="*/ f2967 f1533 1"/>
                <a:gd name="f3644" fmla="*/ f2968 f1533 1"/>
                <a:gd name="f3645" fmla="*/ f2969 f1534 1"/>
                <a:gd name="f3646" fmla="*/ f2970 f1533 1"/>
                <a:gd name="f3647" fmla="*/ f2971 f1534 1"/>
                <a:gd name="f3648" fmla="*/ f2972 f1533 1"/>
                <a:gd name="f3649" fmla="*/ f2973 f1534 1"/>
                <a:gd name="f3650" fmla="*/ f2974 f1533 1"/>
                <a:gd name="f3651" fmla="*/ f2975 f1534 1"/>
                <a:gd name="f3652" fmla="*/ f2976 f1533 1"/>
                <a:gd name="f3653" fmla="*/ f2977 f1534 1"/>
                <a:gd name="f3654" fmla="*/ f2978 f1533 1"/>
                <a:gd name="f3655" fmla="*/ f2979 f1534 1"/>
                <a:gd name="f3656" fmla="*/ f2980 f1533 1"/>
                <a:gd name="f3657" fmla="*/ f2981 f1534 1"/>
                <a:gd name="f3658" fmla="*/ f2982 f1533 1"/>
                <a:gd name="f3659" fmla="*/ f2983 f1534 1"/>
                <a:gd name="f3660" fmla="*/ f2984 f1533 1"/>
                <a:gd name="f3661" fmla="*/ f2985 f1534 1"/>
                <a:gd name="f3662" fmla="*/ f2986 f1533 1"/>
                <a:gd name="f3663" fmla="*/ f2987 f1534 1"/>
                <a:gd name="f3664" fmla="*/ f2988 f1533 1"/>
                <a:gd name="f3665" fmla="*/ f2989 f1534 1"/>
                <a:gd name="f3666" fmla="*/ f2990 f1533 1"/>
                <a:gd name="f3667" fmla="*/ f2991 f1534 1"/>
                <a:gd name="f3668" fmla="*/ f2992 f1533 1"/>
                <a:gd name="f3669" fmla="*/ f2993 f1534 1"/>
                <a:gd name="f3670" fmla="*/ f2994 f1533 1"/>
                <a:gd name="f3671" fmla="*/ f2995 f1534 1"/>
                <a:gd name="f3672" fmla="*/ f2996 f1533 1"/>
                <a:gd name="f3673" fmla="*/ f2997 f1534 1"/>
                <a:gd name="f3674" fmla="*/ f2998 f1533 1"/>
                <a:gd name="f3675" fmla="*/ f2999 f1534 1"/>
                <a:gd name="f3676" fmla="*/ f3000 f1534 1"/>
                <a:gd name="f3677" fmla="*/ f3001 f1533 1"/>
                <a:gd name="f3678" fmla="*/ f3002 f1534 1"/>
                <a:gd name="f3679" fmla="*/ f3003 f1533 1"/>
                <a:gd name="f3680" fmla="*/ f3004 f1534 1"/>
                <a:gd name="f3681" fmla="*/ f3005 f1533 1"/>
                <a:gd name="f3682" fmla="*/ f3006 f1534 1"/>
                <a:gd name="f3683" fmla="*/ f3007 f1533 1"/>
                <a:gd name="f3684" fmla="*/ f3008 f1534 1"/>
                <a:gd name="f3685" fmla="*/ f3009 f1533 1"/>
                <a:gd name="f3686" fmla="*/ f3010 f1534 1"/>
                <a:gd name="f3687" fmla="*/ f3011 f1534 1"/>
                <a:gd name="f3688" fmla="*/ f3012 f1534 1"/>
                <a:gd name="f3689" fmla="*/ f3013 f1533 1"/>
                <a:gd name="f3690" fmla="*/ f3014 f1534 1"/>
                <a:gd name="f3691" fmla="*/ f3015 f1533 1"/>
                <a:gd name="f3692" fmla="*/ f3016 f1534 1"/>
                <a:gd name="f3693" fmla="*/ f3017 f1533 1"/>
                <a:gd name="f3694" fmla="*/ f3018 f1534 1"/>
                <a:gd name="f3695" fmla="*/ f3019 f1533 1"/>
                <a:gd name="f3696" fmla="*/ f3020 f1534 1"/>
                <a:gd name="f3697" fmla="*/ f3021 f1533 1"/>
                <a:gd name="f3698" fmla="*/ f3022 f1534 1"/>
                <a:gd name="f3699" fmla="*/ f3023 f1533 1"/>
                <a:gd name="f3700" fmla="*/ f3024 f1534 1"/>
                <a:gd name="f3701" fmla="*/ f3025 f1533 1"/>
                <a:gd name="f3702" fmla="*/ f3026 f1534 1"/>
                <a:gd name="f3703" fmla="*/ f3027 f1533 1"/>
                <a:gd name="f3704" fmla="*/ f3028 f1534 1"/>
                <a:gd name="f3705" fmla="*/ f3029 f1533 1"/>
                <a:gd name="f3706" fmla="*/ f3030 f1533 1"/>
                <a:gd name="f3707" fmla="*/ f3031 f1533 1"/>
                <a:gd name="f3708" fmla="*/ f3032 f1534 1"/>
                <a:gd name="f3709" fmla="*/ f3033 f1533 1"/>
                <a:gd name="f3710" fmla="*/ f3034 f1533 1"/>
                <a:gd name="f3711" fmla="*/ f3035 f1533 1"/>
                <a:gd name="f3712" fmla="*/ f3036 f1533 1"/>
                <a:gd name="f3713" fmla="*/ f3037 f1533 1"/>
                <a:gd name="f3714" fmla="*/ f3038 f1533 1"/>
                <a:gd name="f3715" fmla="*/ f3039 f1534 1"/>
                <a:gd name="f3716" fmla="*/ f3040 f1533 1"/>
                <a:gd name="f3717" fmla="*/ f3041 f1534 1"/>
                <a:gd name="f3718" fmla="*/ f3042 f1533 1"/>
                <a:gd name="f3719" fmla="*/ f3043 f1534 1"/>
                <a:gd name="f3720" fmla="*/ f3044 f1533 1"/>
                <a:gd name="f3721" fmla="*/ f3045 f1534 1"/>
                <a:gd name="f3722" fmla="*/ f3046 f1533 1"/>
                <a:gd name="f3723" fmla="*/ f3047 f1534 1"/>
                <a:gd name="f3724" fmla="*/ f3048 f1533 1"/>
                <a:gd name="f3725" fmla="*/ f3049 f1534 1"/>
                <a:gd name="f3726" fmla="*/ f3050 f1533 1"/>
                <a:gd name="f3727" fmla="*/ f3051 f1534 1"/>
                <a:gd name="f3728" fmla="*/ f3052 f1533 1"/>
                <a:gd name="f3729" fmla="*/ f3053 f1534 1"/>
                <a:gd name="f3730" fmla="*/ f3054 f1533 1"/>
                <a:gd name="f3731" fmla="*/ f3055 f1534 1"/>
                <a:gd name="f3732" fmla="*/ f3056 f1533 1"/>
                <a:gd name="f3733" fmla="*/ f3057 f1534 1"/>
                <a:gd name="f3734" fmla="*/ f3058 f1533 1"/>
                <a:gd name="f3735" fmla="*/ f3059 f1534 1"/>
                <a:gd name="f3736" fmla="*/ f3060 f1533 1"/>
                <a:gd name="f3737" fmla="*/ f3061 f1534 1"/>
                <a:gd name="f3738" fmla="*/ f3062 f1533 1"/>
                <a:gd name="f3739" fmla="*/ f3063 f1534 1"/>
                <a:gd name="f3740" fmla="*/ f3064 f1533 1"/>
                <a:gd name="f3741" fmla="*/ f3065 f1534 1"/>
                <a:gd name="f3742" fmla="*/ f3066 f1533 1"/>
                <a:gd name="f3743" fmla="*/ f3067 f1534 1"/>
                <a:gd name="f3744" fmla="*/ f3068 f1534 1"/>
                <a:gd name="f3745" fmla="*/ f3069 f1533 1"/>
                <a:gd name="f3746" fmla="*/ f3070 f1534 1"/>
                <a:gd name="f3747" fmla="*/ f3071 f1533 1"/>
                <a:gd name="f3748" fmla="*/ f3072 f1534 1"/>
                <a:gd name="f3749" fmla="*/ f3073 f1533 1"/>
                <a:gd name="f3750" fmla="*/ f3074 f1534 1"/>
                <a:gd name="f3751" fmla="*/ f3075 f1533 1"/>
                <a:gd name="f3752" fmla="*/ f3076 f1534 1"/>
                <a:gd name="f3753" fmla="*/ f3077 f1533 1"/>
                <a:gd name="f3754" fmla="*/ f3078 f1534 1"/>
                <a:gd name="f3755" fmla="*/ f3079 f1533 1"/>
                <a:gd name="f3756" fmla="*/ f3080 f1534 1"/>
                <a:gd name="f3757" fmla="*/ f3081 f1533 1"/>
                <a:gd name="f3758" fmla="*/ f3082 f1534 1"/>
                <a:gd name="f3759" fmla="*/ f3083 f1533 1"/>
                <a:gd name="f3760" fmla="*/ f3084 f1533 1"/>
                <a:gd name="f3761" fmla="*/ f3085 f1534 1"/>
                <a:gd name="f3762" fmla="*/ f3086 f1533 1"/>
                <a:gd name="f3763" fmla="*/ f3087 f1534 1"/>
                <a:gd name="f3764" fmla="*/ f3088 f1533 1"/>
                <a:gd name="f3765" fmla="*/ f3089 f1534 1"/>
                <a:gd name="f3766" fmla="*/ f3090 f1534 1"/>
                <a:gd name="f3767" fmla="*/ f3091 f1533 1"/>
                <a:gd name="f3768" fmla="*/ f3092 f1534 1"/>
                <a:gd name="f3769" fmla="*/ f3093 f1533 1"/>
                <a:gd name="f3770" fmla="*/ f3094 f1534 1"/>
                <a:gd name="f3771" fmla="*/ f3095 f1533 1"/>
                <a:gd name="f3772" fmla="*/ f3096 f1534 1"/>
                <a:gd name="f3773" fmla="*/ f3097 f1533 1"/>
                <a:gd name="f3774" fmla="*/ f3098 f1533 1"/>
                <a:gd name="f3775" fmla="*/ f3099 f1533 1"/>
                <a:gd name="f3776" fmla="*/ f3100 f1533 1"/>
                <a:gd name="f3777" fmla="*/ f3101 f1533 1"/>
                <a:gd name="f3778" fmla="*/ f3102 f1533 1"/>
                <a:gd name="f3779" fmla="*/ f3103 f1534 1"/>
                <a:gd name="f3780" fmla="*/ f3104 f1533 1"/>
                <a:gd name="f3781" fmla="*/ f3105 f1534 1"/>
                <a:gd name="f3782" fmla="*/ f3106 f1533 1"/>
                <a:gd name="f3783" fmla="*/ f3107 f1534 1"/>
                <a:gd name="f3784" fmla="*/ f3108 f1533 1"/>
                <a:gd name="f3785" fmla="*/ f3109 f1534 1"/>
                <a:gd name="f3786" fmla="*/ f3110 f1533 1"/>
                <a:gd name="f3787" fmla="*/ f3111 f1534 1"/>
                <a:gd name="f3788" fmla="*/ f3112 f1533 1"/>
                <a:gd name="f3789" fmla="*/ f3113 f1534 1"/>
                <a:gd name="f3790" fmla="*/ f3114 f1533 1"/>
                <a:gd name="f3791" fmla="*/ f3115 f1534 1"/>
                <a:gd name="f3792" fmla="*/ f3116 f1533 1"/>
                <a:gd name="f3793" fmla="*/ f3117 f1533 1"/>
                <a:gd name="f3794" fmla="*/ f3118 f1534 1"/>
                <a:gd name="f3795" fmla="*/ f3119 f1533 1"/>
                <a:gd name="f3796" fmla="*/ f3120 f1534 1"/>
                <a:gd name="f3797" fmla="*/ f3121 f1533 1"/>
                <a:gd name="f3798" fmla="*/ f3122 f1534 1"/>
                <a:gd name="f3799" fmla="*/ f3123 f1533 1"/>
                <a:gd name="f3800" fmla="*/ f3124 f1534 1"/>
                <a:gd name="f3801" fmla="*/ f3125 f1533 1"/>
                <a:gd name="f3802" fmla="*/ f3126 f1534 1"/>
                <a:gd name="f3803" fmla="*/ f3127 f1533 1"/>
                <a:gd name="f3804" fmla="*/ f3128 f1534 1"/>
                <a:gd name="f3805" fmla="*/ f3129 f1533 1"/>
                <a:gd name="f3806" fmla="*/ f3130 f1534 1"/>
                <a:gd name="f3807" fmla="*/ f3131 f1533 1"/>
                <a:gd name="f3808" fmla="*/ f3132 f1533 1"/>
                <a:gd name="f3809" fmla="*/ f3133 f1533 1"/>
                <a:gd name="f3810" fmla="*/ f3134 f1533 1"/>
                <a:gd name="f3811" fmla="*/ f3135 f1533 1"/>
                <a:gd name="f3812" fmla="*/ f3136 f1533 1"/>
                <a:gd name="f3813" fmla="*/ f3137 f1533 1"/>
                <a:gd name="f3814" fmla="*/ f3138 f1533 1"/>
                <a:gd name="f3815" fmla="*/ f3139 f1533 1"/>
                <a:gd name="f3816" fmla="*/ f3140 f1533 1"/>
                <a:gd name="f3817" fmla="*/ f3141 f1533 1"/>
                <a:gd name="f3818" fmla="*/ f3142 f1534 1"/>
                <a:gd name="f3819" fmla="*/ f3143 f1533 1"/>
                <a:gd name="f3820" fmla="*/ f3144 f1533 1"/>
                <a:gd name="f3821" fmla="*/ f3145 f1533 1"/>
                <a:gd name="f3822" fmla="*/ f3146 f1534 1"/>
                <a:gd name="f3823" fmla="*/ f3147 f1533 1"/>
                <a:gd name="f3824" fmla="*/ f3148 f1534 1"/>
                <a:gd name="f3825" fmla="*/ f3149 f1533 1"/>
                <a:gd name="f3826" fmla="*/ f3150 f1534 1"/>
                <a:gd name="f3827" fmla="*/ f3151 f1533 1"/>
                <a:gd name="f3828" fmla="*/ f3152 f1534 1"/>
                <a:gd name="f3829" fmla="*/ f3153 f1533 1"/>
                <a:gd name="f3830" fmla="*/ f3154 f1534 1"/>
                <a:gd name="f3831" fmla="*/ f3155 f1533 1"/>
                <a:gd name="f3832" fmla="*/ f3156 f1534 1"/>
                <a:gd name="f3833" fmla="*/ f3157 f1533 1"/>
                <a:gd name="f3834" fmla="*/ f3158 f1534 1"/>
                <a:gd name="f3835" fmla="*/ f3159 f1533 1"/>
                <a:gd name="f3836" fmla="*/ f3160 f1534 1"/>
                <a:gd name="f3837" fmla="*/ f3161 f1533 1"/>
                <a:gd name="f3838" fmla="*/ f3162 f1533 1"/>
                <a:gd name="f3839" fmla="*/ f3163 f1533 1"/>
                <a:gd name="f3840" fmla="*/ f3164 f1534 1"/>
                <a:gd name="f3841" fmla="*/ f3165 f1533 1"/>
                <a:gd name="f3842" fmla="*/ f3166 f1534 1"/>
                <a:gd name="f3843" fmla="*/ f3167 f1533 1"/>
                <a:gd name="f3844" fmla="*/ f3168 f1534 1"/>
                <a:gd name="f3845" fmla="*/ f3169 f1533 1"/>
                <a:gd name="f3846" fmla="*/ f3170 f1534 1"/>
                <a:gd name="f3847" fmla="*/ f3171 f1533 1"/>
                <a:gd name="f3848" fmla="*/ f3172 f1533 1"/>
                <a:gd name="f3849" fmla="*/ f3173 f1534 1"/>
                <a:gd name="f3850" fmla="*/ f3174 f1533 1"/>
                <a:gd name="f3851" fmla="*/ f3175 f1534 1"/>
                <a:gd name="f3852" fmla="*/ f3176 f1533 1"/>
                <a:gd name="f3853" fmla="*/ f3177 f1534 1"/>
                <a:gd name="f3854" fmla="*/ f3178 f1534 1"/>
                <a:gd name="f3855" fmla="*/ f3179 f1534 1"/>
                <a:gd name="f3856" fmla="*/ f3180 f1533 1"/>
                <a:gd name="f3857" fmla="*/ f3181 f1534 1"/>
                <a:gd name="f3858" fmla="*/ f3182 f1533 1"/>
                <a:gd name="f3859" fmla="*/ f3183 f1534 1"/>
                <a:gd name="f3860" fmla="*/ f3184 f1533 1"/>
                <a:gd name="f3861" fmla="*/ f3185 f1534 1"/>
                <a:gd name="f3862" fmla="*/ f3186 f1533 1"/>
                <a:gd name="f3863" fmla="*/ f3187 f1533 1"/>
                <a:gd name="f3864" fmla="*/ f3188 f1534 1"/>
                <a:gd name="f3865" fmla="*/ f3189 f1533 1"/>
                <a:gd name="f3866" fmla="*/ f3190 f1534 1"/>
                <a:gd name="f3867" fmla="*/ f3191 f1533 1"/>
                <a:gd name="f3868" fmla="*/ f3192 f1534 1"/>
                <a:gd name="f3869" fmla="*/ f3193 f1533 1"/>
                <a:gd name="f3870" fmla="*/ f3194 f1534 1"/>
                <a:gd name="f3871" fmla="*/ f3195 f1533 1"/>
                <a:gd name="f3872" fmla="*/ f3196 f1534 1"/>
                <a:gd name="f3873" fmla="*/ f3197 f1533 1"/>
                <a:gd name="f3874" fmla="*/ f3198 f1534 1"/>
                <a:gd name="f3875" fmla="*/ f3199 f1534 1"/>
                <a:gd name="f3876" fmla="*/ f3200 f1534 1"/>
                <a:gd name="f3877" fmla="*/ f3201 f1533 1"/>
                <a:gd name="f3878" fmla="*/ f3202 f1534 1"/>
                <a:gd name="f3879" fmla="*/ f3203 f1533 1"/>
                <a:gd name="f3880" fmla="*/ f3204 f1534 1"/>
                <a:gd name="f3881" fmla="*/ f3205 f1533 1"/>
                <a:gd name="f3882" fmla="*/ f3206 f1534 1"/>
                <a:gd name="f3883" fmla="*/ f3207 f1533 1"/>
                <a:gd name="f3884" fmla="*/ f3208 f1534 1"/>
                <a:gd name="f3885" fmla="*/ f3209 f1533 1"/>
                <a:gd name="f3886" fmla="*/ f3210 f1534 1"/>
                <a:gd name="f3887" fmla="*/ f3211 f1533 1"/>
                <a:gd name="f3888" fmla="*/ f3212 f1533 1"/>
                <a:gd name="f3889" fmla="*/ f3213 f1533 1"/>
                <a:gd name="f3890" fmla="*/ f3214 f1533 1"/>
                <a:gd name="f3891" fmla="*/ f3215 f1534 1"/>
                <a:gd name="f3892" fmla="*/ f3216 f1533 1"/>
                <a:gd name="f3893" fmla="*/ f3217 f1534 1"/>
                <a:gd name="f3894" fmla="*/ f3218 f1533 1"/>
                <a:gd name="f3895" fmla="*/ f3219 f1534 1"/>
                <a:gd name="f3896" fmla="*/ f3220 f1533 1"/>
                <a:gd name="f3897" fmla="*/ f3221 f1534 1"/>
                <a:gd name="f3898" fmla="*/ f3222 f1533 1"/>
                <a:gd name="f3899" fmla="*/ f3223 f1534 1"/>
                <a:gd name="f3900" fmla="*/ f3224 f1533 1"/>
                <a:gd name="f3901" fmla="*/ f3225 f1534 1"/>
                <a:gd name="f3902" fmla="*/ f3226 f1533 1"/>
                <a:gd name="f3903" fmla="*/ f3227 f1534 1"/>
                <a:gd name="f3904" fmla="*/ f3228 f1533 1"/>
                <a:gd name="f3905" fmla="*/ f3229 f1534 1"/>
                <a:gd name="f3906" fmla="*/ f3230 f1533 1"/>
                <a:gd name="f3907" fmla="*/ f3231 f1534 1"/>
                <a:gd name="f3908" fmla="*/ f3232 f1533 1"/>
                <a:gd name="f3909" fmla="*/ f3233 f1534 1"/>
                <a:gd name="f3910" fmla="*/ f3234 f1533 1"/>
                <a:gd name="f3911" fmla="*/ f3235 f1533 1"/>
                <a:gd name="f3912" fmla="*/ f3236 f1533 1"/>
                <a:gd name="f3913" fmla="*/ f3237 f1533 1"/>
                <a:gd name="f3914" fmla="*/ f3238 f1533 1"/>
                <a:gd name="f3915" fmla="*/ f3239 f1533 1"/>
                <a:gd name="f3916" fmla="*/ f3240 f1534 1"/>
                <a:gd name="f3917" fmla="*/ f3241 f1533 1"/>
                <a:gd name="f3918" fmla="*/ f3242 f1533 1"/>
                <a:gd name="f3919" fmla="*/ f3243 f1534 1"/>
                <a:gd name="f3920" fmla="*/ f3244 f1533 1"/>
                <a:gd name="f3921" fmla="*/ f3245 f1534 1"/>
                <a:gd name="f3922" fmla="*/ f3246 f1533 1"/>
                <a:gd name="f3923" fmla="*/ f3247 f1533 1"/>
                <a:gd name="f3924" fmla="*/ f3248 f1533 1"/>
                <a:gd name="f3925" fmla="*/ f3249 f1534 1"/>
                <a:gd name="f3926" fmla="*/ f3250 f1533 1"/>
                <a:gd name="f3927" fmla="*/ f3251 f1534 1"/>
                <a:gd name="f3928" fmla="*/ f3252 f1533 1"/>
                <a:gd name="f3929" fmla="*/ f3253 f1534 1"/>
                <a:gd name="f3930" fmla="*/ f3254 f1533 1"/>
                <a:gd name="f3931" fmla="*/ f3255 f1533 1"/>
                <a:gd name="f3932" fmla="*/ f3256 f1533 1"/>
                <a:gd name="f3933" fmla="*/ f3257 f1533 1"/>
                <a:gd name="f3934" fmla="*/ f3258 f1534 1"/>
                <a:gd name="f3935" fmla="*/ f3259 f1533 1"/>
                <a:gd name="f3936" fmla="*/ f3260 f1534 1"/>
                <a:gd name="f3937" fmla="*/ f3261 f1533 1"/>
                <a:gd name="f3938" fmla="*/ f3262 f1534 1"/>
                <a:gd name="f3939" fmla="*/ f3263 f1533 1"/>
                <a:gd name="f3940" fmla="*/ f3264 f1534 1"/>
                <a:gd name="f3941" fmla="*/ f3265 f1533 1"/>
                <a:gd name="f3942" fmla="*/ f3266 f1534 1"/>
                <a:gd name="f3943" fmla="*/ f3267 f1533 1"/>
                <a:gd name="f3944" fmla="*/ f3268 f1534 1"/>
                <a:gd name="f3945" fmla="*/ f3269 f1533 1"/>
                <a:gd name="f3946" fmla="*/ f3270 f1534 1"/>
                <a:gd name="f3947" fmla="*/ f3271 f1533 1"/>
                <a:gd name="f3948" fmla="*/ f3272 f1534 1"/>
                <a:gd name="f3949" fmla="*/ f3273 f1533 1"/>
                <a:gd name="f3950" fmla="*/ f3274 f1534 1"/>
                <a:gd name="f3951" fmla="*/ f3275 f1533 1"/>
                <a:gd name="f3952" fmla="*/ f3276 f1534 1"/>
                <a:gd name="f3953" fmla="*/ f3277 f1533 1"/>
                <a:gd name="f3954" fmla="*/ f3278 f1534 1"/>
                <a:gd name="f3955" fmla="*/ f3279 f1533 1"/>
                <a:gd name="f3956" fmla="*/ f3280 f1534 1"/>
                <a:gd name="f3957" fmla="*/ f3281 f1534 1"/>
                <a:gd name="f3958" fmla="*/ f3282 f1533 1"/>
                <a:gd name="f3959" fmla="*/ f3283 f1534 1"/>
                <a:gd name="f3960" fmla="*/ f3284 f1533 1"/>
                <a:gd name="f3961" fmla="*/ f3285 f1534 1"/>
                <a:gd name="f3962" fmla="*/ f3286 f1534 1"/>
                <a:gd name="f3963" fmla="*/ f3287 f1533 1"/>
                <a:gd name="f3964" fmla="*/ f3288 f1534 1"/>
                <a:gd name="f3965" fmla="*/ f3289 f1533 1"/>
                <a:gd name="f3966" fmla="*/ f3290 f1534 1"/>
                <a:gd name="f3967" fmla="*/ f3291 f1533 1"/>
                <a:gd name="f3968" fmla="*/ f3292 f1534 1"/>
                <a:gd name="f3969" fmla="*/ f3293 f1533 1"/>
                <a:gd name="f3970" fmla="*/ f3294 f1534 1"/>
                <a:gd name="f3971" fmla="*/ f3295 f1533 1"/>
                <a:gd name="f3972" fmla="*/ f3296 f1534 1"/>
                <a:gd name="f3973" fmla="*/ f3297 f1533 1"/>
                <a:gd name="f3974" fmla="*/ f3298 f1533 1"/>
                <a:gd name="f3975" fmla="*/ f3299 f1533 1"/>
                <a:gd name="f3976" fmla="*/ f3300 f1533 1"/>
                <a:gd name="f3977" fmla="*/ f3301 f1534 1"/>
                <a:gd name="f3978" fmla="*/ f3302 f1534 1"/>
                <a:gd name="f3979" fmla="*/ f3303 f1534 1"/>
                <a:gd name="f3980" fmla="*/ f3304 f1533 1"/>
                <a:gd name="f3981" fmla="*/ f3305 f1534 1"/>
                <a:gd name="f3982" fmla="*/ f3306 f1533 1"/>
                <a:gd name="f3983" fmla="*/ f3307 f1534 1"/>
                <a:gd name="f3984" fmla="*/ f3308 f1533 1"/>
                <a:gd name="f3985" fmla="*/ f3309 f1534 1"/>
                <a:gd name="f3986" fmla="*/ f3310 f1533 1"/>
                <a:gd name="f3987" fmla="*/ f3311 f1534 1"/>
                <a:gd name="f3988" fmla="*/ f3312 f1533 1"/>
                <a:gd name="f3989" fmla="*/ f3313 f1534 1"/>
                <a:gd name="f3990" fmla="*/ f3314 f1533 1"/>
                <a:gd name="f3991" fmla="*/ f3315 f1534 1"/>
                <a:gd name="f3992" fmla="*/ f3316 f1533 1"/>
                <a:gd name="f3993" fmla="*/ f3317 f1534 1"/>
                <a:gd name="f3994" fmla="*/ f3318 f1533 1"/>
                <a:gd name="f3995" fmla="*/ f3319 f1534 1"/>
                <a:gd name="f3996" fmla="*/ f3320 f1533 1"/>
                <a:gd name="f3997" fmla="*/ f3321 f1534 1"/>
                <a:gd name="f3998" fmla="*/ f3322 f1533 1"/>
                <a:gd name="f3999" fmla="*/ f3323 f1534 1"/>
                <a:gd name="f4000" fmla="*/ f3324 f1534 1"/>
                <a:gd name="f4001" fmla="*/ f3325 f1534 1"/>
                <a:gd name="f4002" fmla="*/ f3326 f1534 1"/>
                <a:gd name="f4003" fmla="*/ f3327 f1533 1"/>
                <a:gd name="f4004" fmla="*/ f3328 f1533 1"/>
                <a:gd name="f4005" fmla="*/ f3329 f1533 1"/>
                <a:gd name="f4006" fmla="*/ f3330 f1533 1"/>
                <a:gd name="f4007" fmla="*/ f3331 f1533 1"/>
                <a:gd name="f4008" fmla="*/ f3332 f1533 1"/>
                <a:gd name="f4009" fmla="*/ f3333 f1533 1"/>
                <a:gd name="f4010" fmla="*/ f3334 f1533 1"/>
                <a:gd name="f4011" fmla="*/ f3335 f1533 1"/>
                <a:gd name="f4012" fmla="*/ f3336 f1534 1"/>
                <a:gd name="f4013" fmla="*/ f3337 f1533 1"/>
                <a:gd name="f4014" fmla="*/ f3338 f1534 1"/>
                <a:gd name="f4015" fmla="*/ f3339 f1533 1"/>
                <a:gd name="f4016" fmla="*/ f3340 f1534 1"/>
                <a:gd name="f4017" fmla="*/ f3341 f1533 1"/>
                <a:gd name="f4018" fmla="*/ f3342 f1534 1"/>
                <a:gd name="f4019" fmla="*/ f3343 f1533 1"/>
                <a:gd name="f4020" fmla="*/ f3344 f1534 1"/>
                <a:gd name="f4021" fmla="*/ f3345 f1533 1"/>
                <a:gd name="f4022" fmla="*/ f3346 f1533 1"/>
                <a:gd name="f4023" fmla="*/ f3347 f1533 1"/>
                <a:gd name="f4024" fmla="*/ f3348 f1534 1"/>
                <a:gd name="f4025" fmla="*/ f3349 f1533 1"/>
                <a:gd name="f4026" fmla="*/ f3350 f1534 1"/>
                <a:gd name="f4027" fmla="*/ f3351 f1533 1"/>
                <a:gd name="f4028" fmla="*/ f3352 f1534 1"/>
                <a:gd name="f4029" fmla="*/ f3353 f1533 1"/>
                <a:gd name="f4030" fmla="*/ f3354 f1534 1"/>
                <a:gd name="f4031" fmla="*/ f3355 f1533 1"/>
                <a:gd name="f4032" fmla="*/ f3356 f1534 1"/>
                <a:gd name="f4033" fmla="*/ f3357 f1533 1"/>
                <a:gd name="f4034" fmla="*/ f3358 f1534 1"/>
                <a:gd name="f4035" fmla="*/ f3359 f1533 1"/>
                <a:gd name="f4036" fmla="*/ f3360 f1534 1"/>
                <a:gd name="f4037" fmla="*/ f3361 f1533 1"/>
                <a:gd name="f4038" fmla="*/ f3362 f1534 1"/>
                <a:gd name="f4039" fmla="*/ f3363 f1533 1"/>
                <a:gd name="f4040" fmla="*/ f3364 f1534 1"/>
                <a:gd name="f4041" fmla="*/ f3365 f1533 1"/>
                <a:gd name="f4042" fmla="*/ f3366 f1534 1"/>
                <a:gd name="f4043" fmla="*/ f3367 f1533 1"/>
                <a:gd name="f4044" fmla="*/ f3368 f1534 1"/>
                <a:gd name="f4045" fmla="*/ f3369 f1533 1"/>
                <a:gd name="f4046" fmla="*/ f3370 f1533 1"/>
                <a:gd name="f4047" fmla="*/ f3371 f1533 1"/>
                <a:gd name="f4048" fmla="*/ f3372 f1533 1"/>
                <a:gd name="f4049" fmla="*/ f3373 f1534 1"/>
                <a:gd name="f4050" fmla="*/ f3374 f1533 1"/>
                <a:gd name="f4051" fmla="*/ f3375 f1534 1"/>
                <a:gd name="f4052" fmla="*/ f3376 f1533 1"/>
                <a:gd name="f4053" fmla="*/ f3377 f1534 1"/>
                <a:gd name="f4054" fmla="*/ f3378 f1533 1"/>
                <a:gd name="f4055" fmla="*/ f3379 f1534 1"/>
                <a:gd name="f4056" fmla="*/ f3380 f1533 1"/>
                <a:gd name="f4057" fmla="*/ f3381 f1534 1"/>
                <a:gd name="f4058" fmla="*/ f3382 f1533 1"/>
                <a:gd name="f4059" fmla="*/ f3383 f1534 1"/>
                <a:gd name="f4060" fmla="*/ f3384 f1533 1"/>
                <a:gd name="f4061" fmla="*/ f3385 f1534 1"/>
                <a:gd name="f4062" fmla="*/ f3386 f1533 1"/>
                <a:gd name="f4063" fmla="*/ f3387 f1534 1"/>
                <a:gd name="f4064" fmla="*/ f3388 f1533 1"/>
                <a:gd name="f4065" fmla="*/ f3389 f1534 1"/>
                <a:gd name="f4066" fmla="*/ f3390 f1533 1"/>
                <a:gd name="f4067" fmla="*/ f3391 f1534 1"/>
                <a:gd name="f4068" fmla="*/ f3392 f1533 1"/>
                <a:gd name="f4069" fmla="*/ f3393 f1534 1"/>
                <a:gd name="f4070" fmla="*/ f3394 f1533 1"/>
                <a:gd name="f4071" fmla="*/ f3395 f1534 1"/>
                <a:gd name="f4072" fmla="*/ f3396 f1533 1"/>
                <a:gd name="f4073" fmla="*/ f3397 f1534 1"/>
                <a:gd name="f4074" fmla="*/ f3398 f1533 1"/>
                <a:gd name="f4075" fmla="*/ f3399 f1534 1"/>
                <a:gd name="f4076" fmla="*/ f3400 f1533 1"/>
                <a:gd name="f4077" fmla="*/ f3401 f1534 1"/>
                <a:gd name="f4078" fmla="*/ f3402 f1533 1"/>
                <a:gd name="f4079" fmla="*/ f3403 f1534 1"/>
                <a:gd name="f4080" fmla="*/ f3404 f1533 1"/>
                <a:gd name="f4081" fmla="*/ f3405 f1534 1"/>
                <a:gd name="f4082" fmla="*/ f3406 f1533 1"/>
                <a:gd name="f4083" fmla="*/ f3407 f1533 1"/>
                <a:gd name="f4084" fmla="*/ f3408 f1533 1"/>
                <a:gd name="f4085" fmla="*/ f3409 f1534 1"/>
                <a:gd name="f4086" fmla="*/ f3410 f1533 1"/>
                <a:gd name="f4087" fmla="*/ f3411 f1534 1"/>
                <a:gd name="f4088" fmla="*/ f3412 f1533 1"/>
                <a:gd name="f4089" fmla="*/ f3413 f1534 1"/>
                <a:gd name="f4090" fmla="*/ f3414 f1533 1"/>
                <a:gd name="f4091" fmla="*/ f3415 f1533 1"/>
                <a:gd name="f4092" fmla="*/ f3416 f1533 1"/>
                <a:gd name="f4093" fmla="*/ f3417 f1534 1"/>
                <a:gd name="f4094" fmla="*/ f3418 f1533 1"/>
                <a:gd name="f4095" fmla="*/ f3419 f1534 1"/>
                <a:gd name="f4096" fmla="*/ f3420 f1533 1"/>
                <a:gd name="f4097" fmla="*/ f3421 f1534 1"/>
                <a:gd name="f4098" fmla="*/ f3422 f1533 1"/>
                <a:gd name="f4099" fmla="*/ f3423 f1534 1"/>
                <a:gd name="f4100" fmla="*/ f3424 f1533 1"/>
                <a:gd name="f4101" fmla="*/ f3425 f1533 1"/>
                <a:gd name="f4102" fmla="*/ f3426 f1534 1"/>
                <a:gd name="f4103" fmla="*/ f3427 f1533 1"/>
                <a:gd name="f4104" fmla="*/ f3428 f1534 1"/>
                <a:gd name="f4105" fmla="*/ f3429 f1533 1"/>
                <a:gd name="f4106" fmla="*/ f3430 f1534 1"/>
                <a:gd name="f4107" fmla="*/ f3431 f1533 1"/>
                <a:gd name="f4108" fmla="*/ f3432 f1534 1"/>
                <a:gd name="f4109" fmla="*/ f3433 f1533 1"/>
                <a:gd name="f4110" fmla="*/ f3434 f1534 1"/>
                <a:gd name="f4111" fmla="*/ f3435 f1533 1"/>
                <a:gd name="f4112" fmla="*/ f3436 f1534 1"/>
                <a:gd name="f4113" fmla="*/ f3437 f1533 1"/>
                <a:gd name="f4114" fmla="*/ f3438 f1534 1"/>
                <a:gd name="f4115" fmla="*/ f3439 f1533 1"/>
                <a:gd name="f4116" fmla="*/ f3440 f1533 1"/>
                <a:gd name="f4117" fmla="*/ f3441 f1533 1"/>
                <a:gd name="f4118" fmla="*/ f3442 f1533 1"/>
                <a:gd name="f4119" fmla="*/ f3443 f1533 1"/>
                <a:gd name="f4120" fmla="*/ f3444 f1534 1"/>
                <a:gd name="f4121" fmla="*/ f3445 f1533 1"/>
                <a:gd name="f4122" fmla="*/ f3446 f1534 1"/>
                <a:gd name="f4123" fmla="*/ f3447 f1533 1"/>
                <a:gd name="f4124" fmla="*/ f3448 f1534 1"/>
                <a:gd name="f4125" fmla="*/ f3449 f1533 1"/>
                <a:gd name="f4126" fmla="*/ f3450 f1534 1"/>
                <a:gd name="f4127" fmla="*/ f3451 f1533 1"/>
                <a:gd name="f4128" fmla="*/ f3452 f1534 1"/>
                <a:gd name="f4129" fmla="*/ f3453 f1533 1"/>
                <a:gd name="f4130" fmla="*/ f3454 f1534 1"/>
                <a:gd name="f4131" fmla="*/ f3455 f1533 1"/>
                <a:gd name="f4132" fmla="*/ f3456 f1533 1"/>
                <a:gd name="f4133" fmla="*/ f3457 f1533 1"/>
                <a:gd name="f4134" fmla="*/ f3458 f1534 1"/>
                <a:gd name="f4135" fmla="*/ f3459 f1533 1"/>
                <a:gd name="f4136" fmla="*/ f3460 f1534 1"/>
                <a:gd name="f4137" fmla="*/ f3461 f1533 1"/>
                <a:gd name="f4138" fmla="*/ f3462 f1534 1"/>
                <a:gd name="f4139" fmla="*/ f3463 f1533 1"/>
                <a:gd name="f4140" fmla="*/ f3464 f1534 1"/>
                <a:gd name="f4141" fmla="*/ f3465 f1533 1"/>
                <a:gd name="f4142" fmla="*/ f3466 f1534 1"/>
                <a:gd name="f4143" fmla="*/ f3467 f1533 1"/>
                <a:gd name="f4144" fmla="*/ f3468 f1534 1"/>
                <a:gd name="f4145" fmla="*/ f3469 f1533 1"/>
                <a:gd name="f4146" fmla="*/ f3470 f1534 1"/>
                <a:gd name="f4147" fmla="*/ f3471 f1533 1"/>
                <a:gd name="f4148" fmla="*/ f3472 f1533 1"/>
                <a:gd name="f4149" fmla="*/ f3473 f1533 1"/>
                <a:gd name="f4150" fmla="*/ f3474 f1533 1"/>
                <a:gd name="f4151" fmla="*/ f3475 f1533 1"/>
                <a:gd name="f4152" fmla="*/ f3476 f1534 1"/>
                <a:gd name="f4153" fmla="*/ f3477 f1533 1"/>
                <a:gd name="f4154" fmla="*/ f3478 f1534 1"/>
                <a:gd name="f4155" fmla="*/ f3479 f1533 1"/>
                <a:gd name="f4156" fmla="*/ f3480 f1533 1"/>
                <a:gd name="f4157" fmla="*/ f3481 f1533 1"/>
                <a:gd name="f4158" fmla="*/ f3482 f1534 1"/>
                <a:gd name="f4159" fmla="*/ f3483 f1533 1"/>
                <a:gd name="f4160" fmla="*/ f3484 f1534 1"/>
                <a:gd name="f4161" fmla="*/ f3485 f1533 1"/>
                <a:gd name="f4162" fmla="*/ f3486 f1533 1"/>
                <a:gd name="f4163" fmla="*/ f3487 f1533 1"/>
                <a:gd name="f4164" fmla="*/ f3488 f1534 1"/>
                <a:gd name="f4165" fmla="*/ f3489 f1533 1"/>
                <a:gd name="f4166" fmla="*/ f3490 f1534 1"/>
                <a:gd name="f4167" fmla="*/ f3491 f1533 1"/>
                <a:gd name="f4168" fmla="*/ f3492 f1534 1"/>
                <a:gd name="f4169" fmla="*/ f3493 f1533 1"/>
                <a:gd name="f4170" fmla="*/ f3494 f1534 1"/>
                <a:gd name="f4171" fmla="*/ f3495 f1533 1"/>
                <a:gd name="f4172" fmla="*/ f3496 f1534 1"/>
                <a:gd name="f4173" fmla="*/ f3497 f1533 1"/>
                <a:gd name="f4174" fmla="*/ f3498 f1534 1"/>
                <a:gd name="f4175" fmla="*/ f3499 f1533 1"/>
                <a:gd name="f4176" fmla="*/ f3500 f1534 1"/>
                <a:gd name="f4177" fmla="*/ f3501 f1533 1"/>
                <a:gd name="f4178" fmla="*/ f3502 f1534 1"/>
                <a:gd name="f4179" fmla="*/ f3503 f1533 1"/>
                <a:gd name="f4180" fmla="*/ f3504 f1534 1"/>
                <a:gd name="f4181" fmla="*/ f3505 f1533 1"/>
                <a:gd name="f4182" fmla="*/ f3506 f1534 1"/>
                <a:gd name="f4183" fmla="*/ f3507 f1533 1"/>
                <a:gd name="f4184" fmla="*/ f3508 f1534 1"/>
                <a:gd name="f4185" fmla="*/ f3509 f1533 1"/>
                <a:gd name="f4186" fmla="*/ f3510 f1534 1"/>
                <a:gd name="f4187" fmla="*/ f3511 f1533 1"/>
                <a:gd name="f4188" fmla="*/ f3512 f1534 1"/>
                <a:gd name="f4189" fmla="*/ f3513 f1533 1"/>
                <a:gd name="f4190" fmla="*/ f3514 f1534 1"/>
                <a:gd name="f4191" fmla="*/ f3515 f1533 1"/>
                <a:gd name="f4192" fmla="*/ f3516 f1534 1"/>
                <a:gd name="f4193" fmla="*/ f3517 f1533 1"/>
                <a:gd name="f4194" fmla="*/ f3518 f1534 1"/>
                <a:gd name="f4195" fmla="*/ f3519 f1533 1"/>
                <a:gd name="f4196" fmla="*/ f3520 f1534 1"/>
                <a:gd name="f4197" fmla="*/ f3521 f1533 1"/>
                <a:gd name="f4198" fmla="*/ f3522 f1534 1"/>
                <a:gd name="f4199" fmla="*/ f3523 f1533 1"/>
                <a:gd name="f4200" fmla="*/ f3524 f1534 1"/>
                <a:gd name="f4201" fmla="*/ f3525 f1533 1"/>
                <a:gd name="f4202" fmla="*/ f3526 f1534 1"/>
                <a:gd name="f4203" fmla="*/ f3527 f1533 1"/>
                <a:gd name="f4204" fmla="*/ f3528 f1534 1"/>
                <a:gd name="f4205" fmla="*/ f3529 f1533 1"/>
                <a:gd name="f4206" fmla="*/ f3530 f1533 1"/>
                <a:gd name="f4207" fmla="*/ f3531 f1534 1"/>
                <a:gd name="f4208" fmla="*/ f3532 f1533 1"/>
                <a:gd name="f4209" fmla="*/ f3533 f1534 1"/>
                <a:gd name="f4210" fmla="*/ f3534 f1533 1"/>
                <a:gd name="f4211" fmla="*/ f3535 f1534 1"/>
                <a:gd name="f4212" fmla="*/ f3536 f1533 1"/>
                <a:gd name="f4213" fmla="*/ f3537 f1533 1"/>
                <a:gd name="f4214" fmla="*/ f3538 f1533 1"/>
                <a:gd name="f4215" fmla="*/ f3539 f1534 1"/>
                <a:gd name="f4216" fmla="*/ f3540 f1533 1"/>
                <a:gd name="f4217" fmla="*/ f3541 f1534 1"/>
                <a:gd name="f4218" fmla="*/ f3542 f1533 1"/>
                <a:gd name="f4219" fmla="*/ f3543 f1533 1"/>
                <a:gd name="f4220" fmla="*/ f3544 f1533 1"/>
                <a:gd name="f4221" fmla="*/ f3545 f1534 1"/>
                <a:gd name="f4222" fmla="*/ f3546 f1533 1"/>
                <a:gd name="f4223" fmla="*/ f3547 f1533 1"/>
                <a:gd name="f4224" fmla="*/ f3548 f1533 1"/>
                <a:gd name="f4225" fmla="*/ f3549 f1534 1"/>
                <a:gd name="f4226" fmla="*/ f3550 f1533 1"/>
                <a:gd name="f4227" fmla="*/ f3551 f1534 1"/>
                <a:gd name="f4228" fmla="*/ f3552 f1533 1"/>
                <a:gd name="f4229" fmla="*/ f3553 f1534 1"/>
                <a:gd name="f4230" fmla="*/ f3554 f1533 1"/>
                <a:gd name="f4231" fmla="*/ f3555 f1534 1"/>
                <a:gd name="f4232" fmla="*/ f3556 f1533 1"/>
                <a:gd name="f4233" fmla="*/ f3557 f1533 1"/>
                <a:gd name="f4234" fmla="*/ f3558 f1533 1"/>
                <a:gd name="f4235" fmla="*/ f3559 f1534 1"/>
                <a:gd name="f4236" fmla="*/ f3560 f1534 1"/>
                <a:gd name="f4237" fmla="*/ f3561 f1533 1"/>
              </a:gdLst>
              <a:ahLst/>
              <a:cxnLst>
                <a:cxn ang="3cd4">
                  <a:pos x="hc" y="t"/>
                </a:cxn>
                <a:cxn ang="0">
                  <a:pos x="r" y="vc"/>
                </a:cxn>
                <a:cxn ang="cd4">
                  <a:pos x="hc" y="b"/>
                </a:cxn>
                <a:cxn ang="cd2">
                  <a:pos x="l" y="vc"/>
                </a:cxn>
                <a:cxn ang="f2889">
                  <a:pos x="f3566" y="f3567"/>
                </a:cxn>
                <a:cxn ang="f2889">
                  <a:pos x="f3568" y="f3569"/>
                </a:cxn>
                <a:cxn ang="f2889">
                  <a:pos x="f3570" y="f3571"/>
                </a:cxn>
                <a:cxn ang="f2889">
                  <a:pos x="f3572" y="f3573"/>
                </a:cxn>
                <a:cxn ang="f2889">
                  <a:pos x="f3574" y="f3575"/>
                </a:cxn>
                <a:cxn ang="f2889">
                  <a:pos x="f3566" y="f3567"/>
                </a:cxn>
                <a:cxn ang="f2889">
                  <a:pos x="f3576" y="f3577"/>
                </a:cxn>
                <a:cxn ang="f2889">
                  <a:pos x="f3578" y="f3575"/>
                </a:cxn>
                <a:cxn ang="f2889">
                  <a:pos x="f3579" y="f3573"/>
                </a:cxn>
                <a:cxn ang="f2889">
                  <a:pos x="f3580" y="f3581"/>
                </a:cxn>
                <a:cxn ang="f2889">
                  <a:pos x="f3582" y="f3583"/>
                </a:cxn>
                <a:cxn ang="f2889">
                  <a:pos x="f3576" y="f3577"/>
                </a:cxn>
                <a:cxn ang="f2889">
                  <a:pos x="f3584" y="f3585"/>
                </a:cxn>
                <a:cxn ang="f2889">
                  <a:pos x="f3586" y="f3587"/>
                </a:cxn>
                <a:cxn ang="f2889">
                  <a:pos x="f3588" y="f3589"/>
                </a:cxn>
                <a:cxn ang="f2889">
                  <a:pos x="f3590" y="f3569"/>
                </a:cxn>
                <a:cxn ang="f2889">
                  <a:pos x="f3591" y="f3592"/>
                </a:cxn>
                <a:cxn ang="f2889">
                  <a:pos x="f3584" y="f3585"/>
                </a:cxn>
                <a:cxn ang="f2889">
                  <a:pos x="f3593" y="f3594"/>
                </a:cxn>
                <a:cxn ang="f2889">
                  <a:pos x="f3595" y="f3592"/>
                </a:cxn>
                <a:cxn ang="f2889">
                  <a:pos x="f3596" y="f3569"/>
                </a:cxn>
                <a:cxn ang="f2889">
                  <a:pos x="f3597" y="f3575"/>
                </a:cxn>
                <a:cxn ang="f2889">
                  <a:pos x="f3598" y="f3599"/>
                </a:cxn>
                <a:cxn ang="f2889">
                  <a:pos x="f3593" y="f3594"/>
                </a:cxn>
                <a:cxn ang="f2889">
                  <a:pos x="f3600" y="f3601"/>
                </a:cxn>
                <a:cxn ang="f2889">
                  <a:pos x="f3602" y="f3603"/>
                </a:cxn>
                <a:cxn ang="f2889">
                  <a:pos x="f3604" y="f3605"/>
                </a:cxn>
                <a:cxn ang="f2889">
                  <a:pos x="f3606" y="f3607"/>
                </a:cxn>
                <a:cxn ang="f2889">
                  <a:pos x="f3608" y="f3609"/>
                </a:cxn>
                <a:cxn ang="f2889">
                  <a:pos x="f3600" y="f3601"/>
                </a:cxn>
                <a:cxn ang="f2889">
                  <a:pos x="f3610" y="f3611"/>
                </a:cxn>
                <a:cxn ang="f2889">
                  <a:pos x="f3612" y="f3613"/>
                </a:cxn>
                <a:cxn ang="f2889">
                  <a:pos x="f3614" y="f3615"/>
                </a:cxn>
                <a:cxn ang="f2889">
                  <a:pos x="f3616" y="f3617"/>
                </a:cxn>
                <a:cxn ang="f2889">
                  <a:pos x="f3618" y="f3619"/>
                </a:cxn>
                <a:cxn ang="f2889">
                  <a:pos x="f3610" y="f3611"/>
                </a:cxn>
                <a:cxn ang="f2889">
                  <a:pos x="f3620" y="f3621"/>
                </a:cxn>
                <a:cxn ang="f2889">
                  <a:pos x="f3622" y="f3623"/>
                </a:cxn>
                <a:cxn ang="f2889">
                  <a:pos x="f3624" y="f3625"/>
                </a:cxn>
                <a:cxn ang="f2889">
                  <a:pos x="f3626" y="f3613"/>
                </a:cxn>
                <a:cxn ang="f2889">
                  <a:pos x="f3627" y="f3628"/>
                </a:cxn>
                <a:cxn ang="f2889">
                  <a:pos x="f3620" y="f3621"/>
                </a:cxn>
                <a:cxn ang="f2889">
                  <a:pos x="f3629" y="f3630"/>
                </a:cxn>
                <a:cxn ang="f2889">
                  <a:pos x="f3631" y="f3632"/>
                </a:cxn>
                <a:cxn ang="f2889">
                  <a:pos x="f3633" y="f3634"/>
                </a:cxn>
                <a:cxn ang="f2889">
                  <a:pos x="f3635" y="f3636"/>
                </a:cxn>
                <a:cxn ang="f2889">
                  <a:pos x="f3637" y="f3638"/>
                </a:cxn>
                <a:cxn ang="f2889">
                  <a:pos x="f3629" y="f3630"/>
                </a:cxn>
                <a:cxn ang="f2889">
                  <a:pos x="f3639" y="f3630"/>
                </a:cxn>
                <a:cxn ang="f2889">
                  <a:pos x="f3640" y="f3632"/>
                </a:cxn>
                <a:cxn ang="f2889">
                  <a:pos x="f3641" y="f3634"/>
                </a:cxn>
                <a:cxn ang="f2889">
                  <a:pos x="f3642" y="f3636"/>
                </a:cxn>
                <a:cxn ang="f2889">
                  <a:pos x="f3643" y="f3638"/>
                </a:cxn>
                <a:cxn ang="f2889">
                  <a:pos x="f3639" y="f3630"/>
                </a:cxn>
                <a:cxn ang="f2889">
                  <a:pos x="f3644" y="f3645"/>
                </a:cxn>
                <a:cxn ang="f2889">
                  <a:pos x="f3646" y="f3647"/>
                </a:cxn>
                <a:cxn ang="f2889">
                  <a:pos x="f3648" y="f3649"/>
                </a:cxn>
                <a:cxn ang="f2889">
                  <a:pos x="f3650" y="f3651"/>
                </a:cxn>
                <a:cxn ang="f2889">
                  <a:pos x="f3652" y="f3653"/>
                </a:cxn>
                <a:cxn ang="f2889">
                  <a:pos x="f3644" y="f3645"/>
                </a:cxn>
                <a:cxn ang="f2889">
                  <a:pos x="f3654" y="f3655"/>
                </a:cxn>
                <a:cxn ang="f2889">
                  <a:pos x="f3656" y="f3657"/>
                </a:cxn>
                <a:cxn ang="f2889">
                  <a:pos x="f3658" y="f3659"/>
                </a:cxn>
                <a:cxn ang="f2889">
                  <a:pos x="f3660" y="f3661"/>
                </a:cxn>
                <a:cxn ang="f2889">
                  <a:pos x="f3662" y="f3663"/>
                </a:cxn>
                <a:cxn ang="f2889">
                  <a:pos x="f3654" y="f3655"/>
                </a:cxn>
                <a:cxn ang="f2889">
                  <a:pos x="f3664" y="f3665"/>
                </a:cxn>
                <a:cxn ang="f2889">
                  <a:pos x="f3666" y="f3667"/>
                </a:cxn>
                <a:cxn ang="f2889">
                  <a:pos x="f3668" y="f3669"/>
                </a:cxn>
                <a:cxn ang="f2889">
                  <a:pos x="f3670" y="f3671"/>
                </a:cxn>
                <a:cxn ang="f2889">
                  <a:pos x="f3672" y="f3673"/>
                </a:cxn>
                <a:cxn ang="f2889">
                  <a:pos x="f3664" y="f3665"/>
                </a:cxn>
                <a:cxn ang="f2889">
                  <a:pos x="f3674" y="f3675"/>
                </a:cxn>
                <a:cxn ang="f2889">
                  <a:pos x="f3604" y="f3676"/>
                </a:cxn>
                <a:cxn ang="f2889">
                  <a:pos x="f3677" y="f3678"/>
                </a:cxn>
                <a:cxn ang="f2889">
                  <a:pos x="f3679" y="f3680"/>
                </a:cxn>
                <a:cxn ang="f2889">
                  <a:pos x="f3681" y="f3682"/>
                </a:cxn>
                <a:cxn ang="f2889">
                  <a:pos x="f3674" y="f3675"/>
                </a:cxn>
                <a:cxn ang="f2889">
                  <a:pos x="f3683" y="f3684"/>
                </a:cxn>
                <a:cxn ang="f2889">
                  <a:pos x="f3685" y="f3686"/>
                </a:cxn>
                <a:cxn ang="f2889">
                  <a:pos x="f3612" y="f3687"/>
                </a:cxn>
                <a:cxn ang="f2889">
                  <a:pos x="f3618" y="f3688"/>
                </a:cxn>
                <a:cxn ang="f2889">
                  <a:pos x="f3689" y="f3690"/>
                </a:cxn>
                <a:cxn ang="f2889">
                  <a:pos x="f3683" y="f3684"/>
                </a:cxn>
                <a:cxn ang="f2889">
                  <a:pos x="f3691" y="f3692"/>
                </a:cxn>
                <a:cxn ang="f2889">
                  <a:pos x="f3693" y="f3694"/>
                </a:cxn>
                <a:cxn ang="f2889">
                  <a:pos x="f3695" y="f3696"/>
                </a:cxn>
                <a:cxn ang="f2889">
                  <a:pos x="f3697" y="f3698"/>
                </a:cxn>
                <a:cxn ang="f2889">
                  <a:pos x="f3699" y="f3700"/>
                </a:cxn>
                <a:cxn ang="f2889">
                  <a:pos x="f3691" y="f3692"/>
                </a:cxn>
                <a:cxn ang="f2889">
                  <a:pos x="f3701" y="f3702"/>
                </a:cxn>
                <a:cxn ang="f2889">
                  <a:pos x="f3703" y="f3704"/>
                </a:cxn>
                <a:cxn ang="f2889">
                  <a:pos x="f3705" y="f3686"/>
                </a:cxn>
                <a:cxn ang="f2889">
                  <a:pos x="f3706" y="f3690"/>
                </a:cxn>
                <a:cxn ang="f2889">
                  <a:pos x="f3707" y="f3708"/>
                </a:cxn>
                <a:cxn ang="f2889">
                  <a:pos x="f3701" y="f3702"/>
                </a:cxn>
                <a:cxn ang="f2889">
                  <a:pos x="f3709" y="f3702"/>
                </a:cxn>
                <a:cxn ang="f2889">
                  <a:pos x="f3710" y="f3704"/>
                </a:cxn>
                <a:cxn ang="f2889">
                  <a:pos x="f3711" y="f3686"/>
                </a:cxn>
                <a:cxn ang="f2889">
                  <a:pos x="f3712" y="f3690"/>
                </a:cxn>
                <a:cxn ang="f2889">
                  <a:pos x="f3713" y="f3708"/>
                </a:cxn>
                <a:cxn ang="f2889">
                  <a:pos x="f3709" y="f3702"/>
                </a:cxn>
                <a:cxn ang="f2889">
                  <a:pos x="f3714" y="f3715"/>
                </a:cxn>
                <a:cxn ang="f2889">
                  <a:pos x="f3716" y="f3717"/>
                </a:cxn>
                <a:cxn ang="f2889">
                  <a:pos x="f3718" y="f3719"/>
                </a:cxn>
                <a:cxn ang="f2889">
                  <a:pos x="f3720" y="f3721"/>
                </a:cxn>
                <a:cxn ang="f2889">
                  <a:pos x="f3722" y="f3723"/>
                </a:cxn>
                <a:cxn ang="f2889">
                  <a:pos x="f3714" y="f3715"/>
                </a:cxn>
                <a:cxn ang="f2889">
                  <a:pos x="f3724" y="f3725"/>
                </a:cxn>
                <a:cxn ang="f2889">
                  <a:pos x="f3726" y="f3727"/>
                </a:cxn>
                <a:cxn ang="f2889">
                  <a:pos x="f3728" y="f3729"/>
                </a:cxn>
                <a:cxn ang="f2889">
                  <a:pos x="f3730" y="f3731"/>
                </a:cxn>
                <a:cxn ang="f2889">
                  <a:pos x="f3732" y="f3733"/>
                </a:cxn>
                <a:cxn ang="f2889">
                  <a:pos x="f3724" y="f3725"/>
                </a:cxn>
                <a:cxn ang="f2889">
                  <a:pos x="f3734" y="f3735"/>
                </a:cxn>
                <a:cxn ang="f2889">
                  <a:pos x="f3736" y="f3737"/>
                </a:cxn>
                <a:cxn ang="f2889">
                  <a:pos x="f3738" y="f3739"/>
                </a:cxn>
                <a:cxn ang="f2889">
                  <a:pos x="f3740" y="f3741"/>
                </a:cxn>
                <a:cxn ang="f2889">
                  <a:pos x="f3742" y="f3743"/>
                </a:cxn>
                <a:cxn ang="f2889">
                  <a:pos x="f3742" y="f3744"/>
                </a:cxn>
                <a:cxn ang="f2889">
                  <a:pos x="f3745" y="f3746"/>
                </a:cxn>
                <a:cxn ang="f2889">
                  <a:pos x="f3747" y="f3748"/>
                </a:cxn>
                <a:cxn ang="f2889">
                  <a:pos x="f3749" y="f3750"/>
                </a:cxn>
                <a:cxn ang="f2889">
                  <a:pos x="f3751" y="f3752"/>
                </a:cxn>
                <a:cxn ang="f2889">
                  <a:pos x="f3753" y="f3754"/>
                </a:cxn>
                <a:cxn ang="f2889">
                  <a:pos x="f3745" y="f3746"/>
                </a:cxn>
                <a:cxn ang="f2889">
                  <a:pos x="f3755" y="f3756"/>
                </a:cxn>
                <a:cxn ang="f2889">
                  <a:pos x="f3757" y="f3758"/>
                </a:cxn>
                <a:cxn ang="f2889">
                  <a:pos x="f3759" y="f3737"/>
                </a:cxn>
                <a:cxn ang="f2889">
                  <a:pos x="f3760" y="f3761"/>
                </a:cxn>
                <a:cxn ang="f2889">
                  <a:pos x="f3762" y="f3763"/>
                </a:cxn>
                <a:cxn ang="f2889">
                  <a:pos x="f3755" y="f3756"/>
                </a:cxn>
                <a:cxn ang="f2889">
                  <a:pos x="f3764" y="f3765"/>
                </a:cxn>
                <a:cxn ang="f2889">
                  <a:pos x="f3697" y="f3766"/>
                </a:cxn>
                <a:cxn ang="f2889">
                  <a:pos x="f3767" y="f3768"/>
                </a:cxn>
                <a:cxn ang="f2889">
                  <a:pos x="f3769" y="f3770"/>
                </a:cxn>
                <a:cxn ang="f2889">
                  <a:pos x="f3771" y="f3772"/>
                </a:cxn>
                <a:cxn ang="f2889">
                  <a:pos x="f3764" y="f3765"/>
                </a:cxn>
                <a:cxn ang="f2889">
                  <a:pos x="f3773" y="f3765"/>
                </a:cxn>
                <a:cxn ang="f2889">
                  <a:pos x="f3774" y="f3766"/>
                </a:cxn>
                <a:cxn ang="f2889">
                  <a:pos x="f3775" y="f3768"/>
                </a:cxn>
                <a:cxn ang="f2889">
                  <a:pos x="f3776" y="f3770"/>
                </a:cxn>
                <a:cxn ang="f2889">
                  <a:pos x="f3777" y="f3772"/>
                </a:cxn>
                <a:cxn ang="f2889">
                  <a:pos x="f3773" y="f3765"/>
                </a:cxn>
                <a:cxn ang="f2889">
                  <a:pos x="f3778" y="f3779"/>
                </a:cxn>
                <a:cxn ang="f2889">
                  <a:pos x="f3780" y="f3781"/>
                </a:cxn>
                <a:cxn ang="f2889">
                  <a:pos x="f3782" y="f3783"/>
                </a:cxn>
                <a:cxn ang="f2889">
                  <a:pos x="f3784" y="f3785"/>
                </a:cxn>
                <a:cxn ang="f2889">
                  <a:pos x="f3786" y="f3787"/>
                </a:cxn>
                <a:cxn ang="f2889">
                  <a:pos x="f3778" y="f3779"/>
                </a:cxn>
                <a:cxn ang="f2889">
                  <a:pos x="f3788" y="f3789"/>
                </a:cxn>
                <a:cxn ang="f2889">
                  <a:pos x="f3790" y="f3791"/>
                </a:cxn>
                <a:cxn ang="f2889">
                  <a:pos x="f3792" y="f3772"/>
                </a:cxn>
                <a:cxn ang="f2889">
                  <a:pos x="f3793" y="f3794"/>
                </a:cxn>
                <a:cxn ang="f2889">
                  <a:pos x="f3795" y="f3796"/>
                </a:cxn>
                <a:cxn ang="f2889">
                  <a:pos x="f3788" y="f3789"/>
                </a:cxn>
                <a:cxn ang="f2889">
                  <a:pos x="f3797" y="f3798"/>
                </a:cxn>
                <a:cxn ang="f2889">
                  <a:pos x="f3799" y="f3800"/>
                </a:cxn>
                <a:cxn ang="f2889">
                  <a:pos x="f3801" y="f3802"/>
                </a:cxn>
                <a:cxn ang="f2889">
                  <a:pos x="f3803" y="f3804"/>
                </a:cxn>
                <a:cxn ang="f2889">
                  <a:pos x="f3805" y="f3806"/>
                </a:cxn>
                <a:cxn ang="f2889">
                  <a:pos x="f3797" y="f3798"/>
                </a:cxn>
                <a:cxn ang="f2889">
                  <a:pos x="f3807" y="f3798"/>
                </a:cxn>
                <a:cxn ang="f2889">
                  <a:pos x="f3808" y="f3800"/>
                </a:cxn>
                <a:cxn ang="f2889">
                  <a:pos x="f3809" y="f3802"/>
                </a:cxn>
                <a:cxn ang="f2889">
                  <a:pos x="f3810" y="f3804"/>
                </a:cxn>
                <a:cxn ang="f2889">
                  <a:pos x="f3811" y="f3806"/>
                </a:cxn>
                <a:cxn ang="f2889">
                  <a:pos x="f3807" y="f3798"/>
                </a:cxn>
                <a:cxn ang="f2889">
                  <a:pos x="f3812" y="f3798"/>
                </a:cxn>
                <a:cxn ang="f2889">
                  <a:pos x="f3813" y="f3800"/>
                </a:cxn>
                <a:cxn ang="f2889">
                  <a:pos x="f3814" y="f3802"/>
                </a:cxn>
                <a:cxn ang="f2889">
                  <a:pos x="f3815" y="f3804"/>
                </a:cxn>
                <a:cxn ang="f2889">
                  <a:pos x="f3816" y="f3806"/>
                </a:cxn>
                <a:cxn ang="f2889">
                  <a:pos x="f3812" y="f3798"/>
                </a:cxn>
                <a:cxn ang="f2889">
                  <a:pos x="f3817" y="f3818"/>
                </a:cxn>
                <a:cxn ang="f2889">
                  <a:pos x="f3819" y="f3806"/>
                </a:cxn>
                <a:cxn ang="f2889">
                  <a:pos x="f3820" y="f3804"/>
                </a:cxn>
                <a:cxn ang="f2889">
                  <a:pos x="f3821" y="f3822"/>
                </a:cxn>
                <a:cxn ang="f2889">
                  <a:pos x="f3823" y="f3824"/>
                </a:cxn>
                <a:cxn ang="f2889">
                  <a:pos x="f3817" y="f3818"/>
                </a:cxn>
                <a:cxn ang="f2889">
                  <a:pos x="f3825" y="f3826"/>
                </a:cxn>
                <a:cxn ang="f2889">
                  <a:pos x="f3827" y="f3828"/>
                </a:cxn>
                <a:cxn ang="f2889">
                  <a:pos x="f3829" y="f3830"/>
                </a:cxn>
                <a:cxn ang="f2889">
                  <a:pos x="f3831" y="f3832"/>
                </a:cxn>
                <a:cxn ang="f2889">
                  <a:pos x="f3833" y="f3834"/>
                </a:cxn>
                <a:cxn ang="f2889">
                  <a:pos x="f3825" y="f3826"/>
                </a:cxn>
                <a:cxn ang="f2889">
                  <a:pos x="f3835" y="f3836"/>
                </a:cxn>
                <a:cxn ang="f2889">
                  <a:pos x="f3837" y="f3834"/>
                </a:cxn>
                <a:cxn ang="f2889">
                  <a:pos x="f3838" y="f3832"/>
                </a:cxn>
                <a:cxn ang="f2889">
                  <a:pos x="f3839" y="f3840"/>
                </a:cxn>
                <a:cxn ang="f2889">
                  <a:pos x="f3841" y="f3842"/>
                </a:cxn>
                <a:cxn ang="f2889">
                  <a:pos x="f3835" y="f3836"/>
                </a:cxn>
                <a:cxn ang="f2889">
                  <a:pos x="f3843" y="f3844"/>
                </a:cxn>
                <a:cxn ang="f2889">
                  <a:pos x="f3845" y="f3846"/>
                </a:cxn>
                <a:cxn ang="f2889">
                  <a:pos x="f3847" y="f3824"/>
                </a:cxn>
                <a:cxn ang="f2889">
                  <a:pos x="f3848" y="f3849"/>
                </a:cxn>
                <a:cxn ang="f2889">
                  <a:pos x="f3850" y="f3851"/>
                </a:cxn>
                <a:cxn ang="f2889">
                  <a:pos x="f3843" y="f3844"/>
                </a:cxn>
                <a:cxn ang="f2889">
                  <a:pos x="f3852" y="f3853"/>
                </a:cxn>
                <a:cxn ang="f2889">
                  <a:pos x="f3637" y="f3854"/>
                </a:cxn>
                <a:cxn ang="f2889">
                  <a:pos x="f3635" y="f3855"/>
                </a:cxn>
                <a:cxn ang="f2889">
                  <a:pos x="f3856" y="f3857"/>
                </a:cxn>
                <a:cxn ang="f2889">
                  <a:pos x="f3858" y="f3859"/>
                </a:cxn>
                <a:cxn ang="f2889">
                  <a:pos x="f3852" y="f3853"/>
                </a:cxn>
                <a:cxn ang="f2889">
                  <a:pos x="f3860" y="f3861"/>
                </a:cxn>
                <a:cxn ang="f2889">
                  <a:pos x="f3862" y="f3859"/>
                </a:cxn>
                <a:cxn ang="f2889">
                  <a:pos x="f3863" y="f3857"/>
                </a:cxn>
                <a:cxn ang="f2889">
                  <a:pos x="f3780" y="f3864"/>
                </a:cxn>
                <a:cxn ang="f2889">
                  <a:pos x="f3865" y="f3866"/>
                </a:cxn>
                <a:cxn ang="f2889">
                  <a:pos x="f3860" y="f3861"/>
                </a:cxn>
                <a:cxn ang="f2889">
                  <a:pos x="f3867" y="f3868"/>
                </a:cxn>
                <a:cxn ang="f2889">
                  <a:pos x="f3869" y="f3870"/>
                </a:cxn>
                <a:cxn ang="f2889">
                  <a:pos x="f3871" y="f3872"/>
                </a:cxn>
                <a:cxn ang="f2889">
                  <a:pos x="f3873" y="f3874"/>
                </a:cxn>
                <a:cxn ang="f2889">
                  <a:pos x="f3742" y="f3875"/>
                </a:cxn>
                <a:cxn ang="f2889">
                  <a:pos x="f3742" y="f3876"/>
                </a:cxn>
                <a:cxn ang="f2889">
                  <a:pos x="f3877" y="f3878"/>
                </a:cxn>
                <a:cxn ang="f2889">
                  <a:pos x="f3879" y="f3880"/>
                </a:cxn>
                <a:cxn ang="f2889">
                  <a:pos x="f3881" y="f3882"/>
                </a:cxn>
                <a:cxn ang="f2889">
                  <a:pos x="f3883" y="f3884"/>
                </a:cxn>
                <a:cxn ang="f2889">
                  <a:pos x="f3885" y="f3886"/>
                </a:cxn>
                <a:cxn ang="f2889">
                  <a:pos x="f3877" y="f3878"/>
                </a:cxn>
                <a:cxn ang="f2889">
                  <a:pos x="f3887" y="f3878"/>
                </a:cxn>
                <a:cxn ang="f2889">
                  <a:pos x="f3643" y="f3880"/>
                </a:cxn>
                <a:cxn ang="f2889">
                  <a:pos x="f3642" y="f3882"/>
                </a:cxn>
                <a:cxn ang="f2889">
                  <a:pos x="f3888" y="f3884"/>
                </a:cxn>
                <a:cxn ang="f2889">
                  <a:pos x="f3889" y="f3886"/>
                </a:cxn>
                <a:cxn ang="f2889">
                  <a:pos x="f3887" y="f3878"/>
                </a:cxn>
                <a:cxn ang="f2889">
                  <a:pos x="f3890" y="f3891"/>
                </a:cxn>
                <a:cxn ang="f2889">
                  <a:pos x="f3892" y="f3893"/>
                </a:cxn>
                <a:cxn ang="f2889">
                  <a:pos x="f3894" y="f3895"/>
                </a:cxn>
                <a:cxn ang="f2889">
                  <a:pos x="f3896" y="f3897"/>
                </a:cxn>
                <a:cxn ang="f2889">
                  <a:pos x="f3898" y="f3899"/>
                </a:cxn>
                <a:cxn ang="f2889">
                  <a:pos x="f3890" y="f3891"/>
                </a:cxn>
                <a:cxn ang="f2889">
                  <a:pos x="f3900" y="f3901"/>
                </a:cxn>
                <a:cxn ang="f2889">
                  <a:pos x="f3902" y="f3903"/>
                </a:cxn>
                <a:cxn ang="f2889">
                  <a:pos x="f3904" y="f3905"/>
                </a:cxn>
                <a:cxn ang="f2889">
                  <a:pos x="f3906" y="f3907"/>
                </a:cxn>
                <a:cxn ang="f2889">
                  <a:pos x="f3908" y="f3909"/>
                </a:cxn>
                <a:cxn ang="f2889">
                  <a:pos x="f3900" y="f3901"/>
                </a:cxn>
                <a:cxn ang="f2889">
                  <a:pos x="f3910" y="f3901"/>
                </a:cxn>
                <a:cxn ang="f2889">
                  <a:pos x="f3911" y="f3903"/>
                </a:cxn>
                <a:cxn ang="f2889">
                  <a:pos x="f3912" y="f3905"/>
                </a:cxn>
                <a:cxn ang="f2889">
                  <a:pos x="f3913" y="f3907"/>
                </a:cxn>
                <a:cxn ang="f2889">
                  <a:pos x="f3914" y="f3909"/>
                </a:cxn>
                <a:cxn ang="f2889">
                  <a:pos x="f3910" y="f3901"/>
                </a:cxn>
                <a:cxn ang="f2889">
                  <a:pos x="f3915" y="f3916"/>
                </a:cxn>
                <a:cxn ang="f2889">
                  <a:pos x="f3917" y="f3899"/>
                </a:cxn>
                <a:cxn ang="f2889">
                  <a:pos x="f3693" y="f3897"/>
                </a:cxn>
                <a:cxn ang="f2889">
                  <a:pos x="f3699" y="f3880"/>
                </a:cxn>
                <a:cxn ang="f2889">
                  <a:pos x="f3918" y="f3919"/>
                </a:cxn>
                <a:cxn ang="f2889">
                  <a:pos x="f3915" y="f3916"/>
                </a:cxn>
                <a:cxn ang="f2889">
                  <a:pos x="f3920" y="f3921"/>
                </a:cxn>
                <a:cxn ang="f2889">
                  <a:pos x="f3922" y="f3909"/>
                </a:cxn>
                <a:cxn ang="f2889">
                  <a:pos x="f3923" y="f3907"/>
                </a:cxn>
                <a:cxn ang="f2889">
                  <a:pos x="f3924" y="f3925"/>
                </a:cxn>
                <a:cxn ang="f2889">
                  <a:pos x="f3926" y="f3927"/>
                </a:cxn>
                <a:cxn ang="f2889">
                  <a:pos x="f3920" y="f3921"/>
                </a:cxn>
                <a:cxn ang="f2889">
                  <a:pos x="f3928" y="f3929"/>
                </a:cxn>
                <a:cxn ang="f2889">
                  <a:pos x="f3930" y="f3919"/>
                </a:cxn>
                <a:cxn ang="f2889">
                  <a:pos x="f3931" y="f3880"/>
                </a:cxn>
                <a:cxn ang="f2889">
                  <a:pos x="f3932" y="f3886"/>
                </a:cxn>
                <a:cxn ang="f2889">
                  <a:pos x="f3933" y="f3934"/>
                </a:cxn>
                <a:cxn ang="f2889">
                  <a:pos x="f3928" y="f3929"/>
                </a:cxn>
                <a:cxn ang="f2889">
                  <a:pos x="f3935" y="f3936"/>
                </a:cxn>
                <a:cxn ang="f2889">
                  <a:pos x="f3937" y="f3938"/>
                </a:cxn>
                <a:cxn ang="f2889">
                  <a:pos x="f3939" y="f3940"/>
                </a:cxn>
                <a:cxn ang="f2889">
                  <a:pos x="f3941" y="f3942"/>
                </a:cxn>
                <a:cxn ang="f2889">
                  <a:pos x="f3943" y="f3944"/>
                </a:cxn>
                <a:cxn ang="f2889">
                  <a:pos x="f3935" y="f3936"/>
                </a:cxn>
                <a:cxn ang="f2889">
                  <a:pos x="f3945" y="f3946"/>
                </a:cxn>
                <a:cxn ang="f2889">
                  <a:pos x="f3947" y="f3948"/>
                </a:cxn>
                <a:cxn ang="f2889">
                  <a:pos x="f3949" y="f3950"/>
                </a:cxn>
                <a:cxn ang="f2889">
                  <a:pos x="f3951" y="f3952"/>
                </a:cxn>
                <a:cxn ang="f2889">
                  <a:pos x="f3953" y="f3954"/>
                </a:cxn>
                <a:cxn ang="f2889">
                  <a:pos x="f3945" y="f3946"/>
                </a:cxn>
                <a:cxn ang="f2889">
                  <a:pos x="f3955" y="f3956"/>
                </a:cxn>
                <a:cxn ang="f2889">
                  <a:pos x="f3668" y="f3957"/>
                </a:cxn>
                <a:cxn ang="f2889">
                  <a:pos x="f3958" y="f3959"/>
                </a:cxn>
                <a:cxn ang="f2889">
                  <a:pos x="f3960" y="f3961"/>
                </a:cxn>
                <a:cxn ang="f2889">
                  <a:pos x="f3670" y="f3962"/>
                </a:cxn>
                <a:cxn ang="f2889">
                  <a:pos x="f3955" y="f3956"/>
                </a:cxn>
                <a:cxn ang="f2889">
                  <a:pos x="f3963" y="f3964"/>
                </a:cxn>
                <a:cxn ang="f2889">
                  <a:pos x="f3965" y="f3966"/>
                </a:cxn>
                <a:cxn ang="f2889">
                  <a:pos x="f3967" y="f3968"/>
                </a:cxn>
                <a:cxn ang="f2889">
                  <a:pos x="f3969" y="f3970"/>
                </a:cxn>
                <a:cxn ang="f2889">
                  <a:pos x="f3971" y="f3972"/>
                </a:cxn>
                <a:cxn ang="f2889">
                  <a:pos x="f3963" y="f3964"/>
                </a:cxn>
                <a:cxn ang="f2889">
                  <a:pos x="f3973" y="f3964"/>
                </a:cxn>
                <a:cxn ang="f2889">
                  <a:pos x="f3974" y="f3966"/>
                </a:cxn>
                <a:cxn ang="f2889">
                  <a:pos x="f3975" y="f3968"/>
                </a:cxn>
                <a:cxn ang="f2889">
                  <a:pos x="f3976" y="f3977"/>
                </a:cxn>
                <a:cxn ang="f2889">
                  <a:pos x="f3742" y="f3978"/>
                </a:cxn>
                <a:cxn ang="f2889">
                  <a:pos x="f3742" y="f3979"/>
                </a:cxn>
                <a:cxn ang="f2889">
                  <a:pos x="f3980" y="f3981"/>
                </a:cxn>
                <a:cxn ang="f2889">
                  <a:pos x="f3982" y="f3983"/>
                </a:cxn>
                <a:cxn ang="f2889">
                  <a:pos x="f3984" y="f3985"/>
                </a:cxn>
                <a:cxn ang="f2889">
                  <a:pos x="f3986" y="f3987"/>
                </a:cxn>
                <a:cxn ang="f2889">
                  <a:pos x="f3988" y="f3989"/>
                </a:cxn>
                <a:cxn ang="f2889">
                  <a:pos x="f3980" y="f3981"/>
                </a:cxn>
                <a:cxn ang="f2889">
                  <a:pos x="f3990" y="f3991"/>
                </a:cxn>
                <a:cxn ang="f2889">
                  <a:pos x="f3992" y="f3993"/>
                </a:cxn>
                <a:cxn ang="f2889">
                  <a:pos x="f3994" y="f3995"/>
                </a:cxn>
                <a:cxn ang="f2889">
                  <a:pos x="f3996" y="f3997"/>
                </a:cxn>
                <a:cxn ang="f2889">
                  <a:pos x="f3998" y="f3999"/>
                </a:cxn>
                <a:cxn ang="f2889">
                  <a:pos x="f3990" y="f3991"/>
                </a:cxn>
                <a:cxn ang="f2889">
                  <a:pos x="f3745" y="f4000"/>
                </a:cxn>
                <a:cxn ang="f2889">
                  <a:pos x="f3747" y="f3999"/>
                </a:cxn>
                <a:cxn ang="f2889">
                  <a:pos x="f3749" y="f3997"/>
                </a:cxn>
                <a:cxn ang="f2889">
                  <a:pos x="f3751" y="f4001"/>
                </a:cxn>
                <a:cxn ang="f2889">
                  <a:pos x="f3753" y="f4002"/>
                </a:cxn>
                <a:cxn ang="f2889">
                  <a:pos x="f3745" y="f4000"/>
                </a:cxn>
                <a:cxn ang="f2889">
                  <a:pos x="f4003" y="f4000"/>
                </a:cxn>
                <a:cxn ang="f2889">
                  <a:pos x="f3841" y="f3999"/>
                </a:cxn>
                <a:cxn ang="f2889">
                  <a:pos x="f3839" y="f3997"/>
                </a:cxn>
                <a:cxn ang="f2889">
                  <a:pos x="f4004" y="f4001"/>
                </a:cxn>
                <a:cxn ang="f2889">
                  <a:pos x="f4005" y="f4002"/>
                </a:cxn>
                <a:cxn ang="f2889">
                  <a:pos x="f4003" y="f4000"/>
                </a:cxn>
                <a:cxn ang="f2889">
                  <a:pos x="f4006" y="f4000"/>
                </a:cxn>
                <a:cxn ang="f2889">
                  <a:pos x="f4007" y="f3999"/>
                </a:cxn>
                <a:cxn ang="f2889">
                  <a:pos x="f4008" y="f3997"/>
                </a:cxn>
                <a:cxn ang="f2889">
                  <a:pos x="f4009" y="f4001"/>
                </a:cxn>
                <a:cxn ang="f2889">
                  <a:pos x="f4010" y="f4002"/>
                </a:cxn>
                <a:cxn ang="f2889">
                  <a:pos x="f4006" y="f4000"/>
                </a:cxn>
                <a:cxn ang="f2889">
                  <a:pos x="f4011" y="f4012"/>
                </a:cxn>
                <a:cxn ang="f2889">
                  <a:pos x="f4013" y="f4014"/>
                </a:cxn>
                <a:cxn ang="f2889">
                  <a:pos x="f4015" y="f4016"/>
                </a:cxn>
                <a:cxn ang="f2889">
                  <a:pos x="f4017" y="f4018"/>
                </a:cxn>
                <a:cxn ang="f2889">
                  <a:pos x="f4019" y="f4020"/>
                </a:cxn>
                <a:cxn ang="f2889">
                  <a:pos x="f4011" y="f4012"/>
                </a:cxn>
                <a:cxn ang="f2889">
                  <a:pos x="f4021" y="f4012"/>
                </a:cxn>
                <a:cxn ang="f2889">
                  <a:pos x="f3695" y="f4014"/>
                </a:cxn>
                <a:cxn ang="f2889">
                  <a:pos x="f4022" y="f4016"/>
                </a:cxn>
                <a:cxn ang="f2889">
                  <a:pos x="f3767" y="f4018"/>
                </a:cxn>
                <a:cxn ang="f2889">
                  <a:pos x="f3697" y="f4020"/>
                </a:cxn>
                <a:cxn ang="f2889">
                  <a:pos x="f4021" y="f4012"/>
                </a:cxn>
                <a:cxn ang="f2889">
                  <a:pos x="f4023" y="f4024"/>
                </a:cxn>
                <a:cxn ang="f2889">
                  <a:pos x="f4025" y="f4026"/>
                </a:cxn>
                <a:cxn ang="f2889">
                  <a:pos x="f4027" y="f4028"/>
                </a:cxn>
                <a:cxn ang="f2889">
                  <a:pos x="f4029" y="f4030"/>
                </a:cxn>
                <a:cxn ang="f2889">
                  <a:pos x="f4031" y="f4032"/>
                </a:cxn>
                <a:cxn ang="f2889">
                  <a:pos x="f4023" y="f4024"/>
                </a:cxn>
                <a:cxn ang="f2889">
                  <a:pos x="f4033" y="f4034"/>
                </a:cxn>
                <a:cxn ang="f2889">
                  <a:pos x="f4035" y="f4036"/>
                </a:cxn>
                <a:cxn ang="f2889">
                  <a:pos x="f4037" y="f4038"/>
                </a:cxn>
                <a:cxn ang="f2889">
                  <a:pos x="f4039" y="f4040"/>
                </a:cxn>
                <a:cxn ang="f2889">
                  <a:pos x="f4041" y="f4042"/>
                </a:cxn>
                <a:cxn ang="f2889">
                  <a:pos x="f4033" y="f4034"/>
                </a:cxn>
                <a:cxn ang="f2889">
                  <a:pos x="f4043" y="f4044"/>
                </a:cxn>
                <a:cxn ang="f2889">
                  <a:pos x="f4045" y="f4042"/>
                </a:cxn>
                <a:cxn ang="f2889">
                  <a:pos x="f4046" y="f4040"/>
                </a:cxn>
                <a:cxn ang="f2889">
                  <a:pos x="f4047" y="f4026"/>
                </a:cxn>
                <a:cxn ang="f2889">
                  <a:pos x="f4048" y="f4049"/>
                </a:cxn>
                <a:cxn ang="f2889">
                  <a:pos x="f4043" y="f4044"/>
                </a:cxn>
                <a:cxn ang="f2889">
                  <a:pos x="f4050" y="f4051"/>
                </a:cxn>
                <a:cxn ang="f2889">
                  <a:pos x="f4052" y="f4053"/>
                </a:cxn>
                <a:cxn ang="f2889">
                  <a:pos x="f4054" y="f4055"/>
                </a:cxn>
                <a:cxn ang="f2889">
                  <a:pos x="f4056" y="f4057"/>
                </a:cxn>
                <a:cxn ang="f2889">
                  <a:pos x="f4058" y="f4059"/>
                </a:cxn>
                <a:cxn ang="f2889">
                  <a:pos x="f4050" y="f4051"/>
                </a:cxn>
                <a:cxn ang="f2889">
                  <a:pos x="f4060" y="f4061"/>
                </a:cxn>
                <a:cxn ang="f2889">
                  <a:pos x="f4062" y="f4063"/>
                </a:cxn>
                <a:cxn ang="f2889">
                  <a:pos x="f4064" y="f4065"/>
                </a:cxn>
                <a:cxn ang="f2889">
                  <a:pos x="f4066" y="f4067"/>
                </a:cxn>
                <a:cxn ang="f2889">
                  <a:pos x="f4068" y="f4069"/>
                </a:cxn>
                <a:cxn ang="f2889">
                  <a:pos x="f4060" y="f4061"/>
                </a:cxn>
                <a:cxn ang="f2889">
                  <a:pos x="f4070" y="f4071"/>
                </a:cxn>
                <a:cxn ang="f2889">
                  <a:pos x="f4072" y="f4073"/>
                </a:cxn>
                <a:cxn ang="f2889">
                  <a:pos x="f4074" y="f4075"/>
                </a:cxn>
                <a:cxn ang="f2889">
                  <a:pos x="f4076" y="f4077"/>
                </a:cxn>
                <a:cxn ang="f2889">
                  <a:pos x="f4078" y="f4079"/>
                </a:cxn>
                <a:cxn ang="f2889">
                  <a:pos x="f4070" y="f4071"/>
                </a:cxn>
                <a:cxn ang="f2889">
                  <a:pos x="f4080" y="f4081"/>
                </a:cxn>
                <a:cxn ang="f2889">
                  <a:pos x="f4082" y="f4079"/>
                </a:cxn>
                <a:cxn ang="f2889">
                  <a:pos x="f4083" y="f4077"/>
                </a:cxn>
                <a:cxn ang="f2889">
                  <a:pos x="f4084" y="f4085"/>
                </a:cxn>
                <a:cxn ang="f2889">
                  <a:pos x="f4086" y="f4087"/>
                </a:cxn>
                <a:cxn ang="f2889">
                  <a:pos x="f4080" y="f4081"/>
                </a:cxn>
                <a:cxn ang="f2889">
                  <a:pos x="f4088" y="f4089"/>
                </a:cxn>
                <a:cxn ang="f2889">
                  <a:pos x="f4090" y="f4087"/>
                </a:cxn>
                <a:cxn ang="f2889">
                  <a:pos x="f4091" y="f4085"/>
                </a:cxn>
                <a:cxn ang="f2889">
                  <a:pos x="f4092" y="f4093"/>
                </a:cxn>
                <a:cxn ang="f2889">
                  <a:pos x="f4094" y="f4095"/>
                </a:cxn>
                <a:cxn ang="f2889">
                  <a:pos x="f4088" y="f4089"/>
                </a:cxn>
                <a:cxn ang="f2889">
                  <a:pos x="f4096" y="f4097"/>
                </a:cxn>
                <a:cxn ang="f2889">
                  <a:pos x="f4098" y="f4099"/>
                </a:cxn>
                <a:cxn ang="f2889">
                  <a:pos x="f4100" y="f4069"/>
                </a:cxn>
                <a:cxn ang="f2889">
                  <a:pos x="f4101" y="f4102"/>
                </a:cxn>
                <a:cxn ang="f2889">
                  <a:pos x="f4103" y="f4104"/>
                </a:cxn>
                <a:cxn ang="f2889">
                  <a:pos x="f4096" y="f4097"/>
                </a:cxn>
                <a:cxn ang="f2889">
                  <a:pos x="f4105" y="f4106"/>
                </a:cxn>
                <a:cxn ang="f2889">
                  <a:pos x="f4107" y="f4108"/>
                </a:cxn>
                <a:cxn ang="f2889">
                  <a:pos x="f4109" y="f4110"/>
                </a:cxn>
                <a:cxn ang="f2889">
                  <a:pos x="f4111" y="f4112"/>
                </a:cxn>
                <a:cxn ang="f2889">
                  <a:pos x="f4113" y="f4114"/>
                </a:cxn>
                <a:cxn ang="f2889">
                  <a:pos x="f4105" y="f4106"/>
                </a:cxn>
                <a:cxn ang="f2889">
                  <a:pos x="f4115" y="f4106"/>
                </a:cxn>
                <a:cxn ang="f2889">
                  <a:pos x="f4116" y="f4108"/>
                </a:cxn>
                <a:cxn ang="f2889">
                  <a:pos x="f3943" y="f4110"/>
                </a:cxn>
                <a:cxn ang="f2889">
                  <a:pos x="f4117" y="f4112"/>
                </a:cxn>
                <a:cxn ang="f2889">
                  <a:pos x="f4118" y="f4114"/>
                </a:cxn>
                <a:cxn ang="f2889">
                  <a:pos x="f4115" y="f4106"/>
                </a:cxn>
                <a:cxn ang="f2889">
                  <a:pos x="f4119" y="f4120"/>
                </a:cxn>
                <a:cxn ang="f2889">
                  <a:pos x="f4121" y="f4122"/>
                </a:cxn>
                <a:cxn ang="f2889">
                  <a:pos x="f4123" y="f4124"/>
                </a:cxn>
                <a:cxn ang="f2889">
                  <a:pos x="f4125" y="f4126"/>
                </a:cxn>
                <a:cxn ang="f2889">
                  <a:pos x="f4127" y="f4128"/>
                </a:cxn>
                <a:cxn ang="f2889">
                  <a:pos x="f4119" y="f4120"/>
                </a:cxn>
                <a:cxn ang="f2889">
                  <a:pos x="f4129" y="f4130"/>
                </a:cxn>
                <a:cxn ang="f2889">
                  <a:pos x="f4131" y="f4128"/>
                </a:cxn>
                <a:cxn ang="f2889">
                  <a:pos x="f4132" y="f4126"/>
                </a:cxn>
                <a:cxn ang="f2889">
                  <a:pos x="f4133" y="f4134"/>
                </a:cxn>
                <a:cxn ang="f2889">
                  <a:pos x="f4135" y="f4136"/>
                </a:cxn>
                <a:cxn ang="f2889">
                  <a:pos x="f4129" y="f4130"/>
                </a:cxn>
                <a:cxn ang="f2889">
                  <a:pos x="f4137" y="f4138"/>
                </a:cxn>
                <a:cxn ang="f2889">
                  <a:pos x="f4139" y="f4140"/>
                </a:cxn>
                <a:cxn ang="f2889">
                  <a:pos x="f4141" y="f4142"/>
                </a:cxn>
                <a:cxn ang="f2889">
                  <a:pos x="f4143" y="f4144"/>
                </a:cxn>
                <a:cxn ang="f2889">
                  <a:pos x="f4145" y="f4146"/>
                </a:cxn>
                <a:cxn ang="f2889">
                  <a:pos x="f4137" y="f4138"/>
                </a:cxn>
                <a:cxn ang="f2889">
                  <a:pos x="f4147" y="f4138"/>
                </a:cxn>
                <a:cxn ang="f2889">
                  <a:pos x="f4039" y="f4140"/>
                </a:cxn>
                <a:cxn ang="f2889">
                  <a:pos x="f4148" y="f4142"/>
                </a:cxn>
                <a:cxn ang="f2889">
                  <a:pos x="f4149" y="f4144"/>
                </a:cxn>
                <a:cxn ang="f2889">
                  <a:pos x="f4150" y="f4146"/>
                </a:cxn>
                <a:cxn ang="f2889">
                  <a:pos x="f4147" y="f4138"/>
                </a:cxn>
                <a:cxn ang="f2889">
                  <a:pos x="f4151" y="f4152"/>
                </a:cxn>
                <a:cxn ang="f2889">
                  <a:pos x="f4153" y="f4154"/>
                </a:cxn>
                <a:cxn ang="f2889">
                  <a:pos x="f4155" y="f4114"/>
                </a:cxn>
                <a:cxn ang="f2889">
                  <a:pos x="f4156" y="f4122"/>
                </a:cxn>
                <a:cxn ang="f2889">
                  <a:pos x="f4157" y="f4158"/>
                </a:cxn>
                <a:cxn ang="f2889">
                  <a:pos x="f4151" y="f4152"/>
                </a:cxn>
                <a:cxn ang="f2889">
                  <a:pos x="f4159" y="f4160"/>
                </a:cxn>
                <a:cxn ang="f2889">
                  <a:pos x="f4161" y="f4146"/>
                </a:cxn>
                <a:cxn ang="f2889">
                  <a:pos x="f4162" y="f4144"/>
                </a:cxn>
                <a:cxn ang="f2889">
                  <a:pos x="f4163" y="f4164"/>
                </a:cxn>
                <a:cxn ang="f2889">
                  <a:pos x="f4165" y="f4166"/>
                </a:cxn>
                <a:cxn ang="f2889">
                  <a:pos x="f4159" y="f4160"/>
                </a:cxn>
                <a:cxn ang="f2889">
                  <a:pos x="f4167" y="f4168"/>
                </a:cxn>
                <a:cxn ang="f2889">
                  <a:pos x="f4169" y="f4170"/>
                </a:cxn>
                <a:cxn ang="f2889">
                  <a:pos x="f4171" y="f4172"/>
                </a:cxn>
                <a:cxn ang="f2889">
                  <a:pos x="f4173" y="f4174"/>
                </a:cxn>
                <a:cxn ang="f2889">
                  <a:pos x="f4175" y="f4176"/>
                </a:cxn>
                <a:cxn ang="f2889">
                  <a:pos x="f4167" y="f4168"/>
                </a:cxn>
                <a:cxn ang="f2889">
                  <a:pos x="f4177" y="f4178"/>
                </a:cxn>
                <a:cxn ang="f2889">
                  <a:pos x="f4179" y="f4180"/>
                </a:cxn>
                <a:cxn ang="f2889">
                  <a:pos x="f4181" y="f4182"/>
                </a:cxn>
                <a:cxn ang="f2889">
                  <a:pos x="f4183" y="f4184"/>
                </a:cxn>
                <a:cxn ang="f2889">
                  <a:pos x="f4185" y="f4186"/>
                </a:cxn>
                <a:cxn ang="f2889">
                  <a:pos x="f4177" y="f4178"/>
                </a:cxn>
                <a:cxn ang="f2889">
                  <a:pos x="f4187" y="f4188"/>
                </a:cxn>
                <a:cxn ang="f2889">
                  <a:pos x="f4094" y="f4186"/>
                </a:cxn>
                <a:cxn ang="f2889">
                  <a:pos x="f4092" y="f4184"/>
                </a:cxn>
                <a:cxn ang="f2889">
                  <a:pos x="f4189" y="f4190"/>
                </a:cxn>
                <a:cxn ang="f2889">
                  <a:pos x="f4191" y="f4192"/>
                </a:cxn>
                <a:cxn ang="f2889">
                  <a:pos x="f4187" y="f4188"/>
                </a:cxn>
                <a:cxn ang="f2889">
                  <a:pos x="f4193" y="f4194"/>
                </a:cxn>
                <a:cxn ang="f2889">
                  <a:pos x="f4195" y="f4196"/>
                </a:cxn>
                <a:cxn ang="f2889">
                  <a:pos x="f4197" y="f4198"/>
                </a:cxn>
                <a:cxn ang="f2889">
                  <a:pos x="f4199" y="f4200"/>
                </a:cxn>
                <a:cxn ang="f2889">
                  <a:pos x="f4201" y="f4202"/>
                </a:cxn>
                <a:cxn ang="f2889">
                  <a:pos x="f4193" y="f4194"/>
                </a:cxn>
                <a:cxn ang="f2889">
                  <a:pos x="f4203" y="f4204"/>
                </a:cxn>
                <a:cxn ang="f2889">
                  <a:pos x="f4205" y="f4204"/>
                </a:cxn>
                <a:cxn ang="f2889">
                  <a:pos x="f4206" y="f4207"/>
                </a:cxn>
                <a:cxn ang="f2889">
                  <a:pos x="f4208" y="f4209"/>
                </a:cxn>
                <a:cxn ang="f2889">
                  <a:pos x="f4210" y="f4211"/>
                </a:cxn>
                <a:cxn ang="f2889">
                  <a:pos x="f4212" y="f4204"/>
                </a:cxn>
                <a:cxn ang="f2889">
                  <a:pos x="f4213" y="f4204"/>
                </a:cxn>
                <a:cxn ang="f2889">
                  <a:pos x="f4214" y="f4215"/>
                </a:cxn>
                <a:cxn ang="f2889">
                  <a:pos x="f4216" y="f4217"/>
                </a:cxn>
                <a:cxn ang="f2889">
                  <a:pos x="f4218" y="f4204"/>
                </a:cxn>
                <a:cxn ang="f2889">
                  <a:pos x="f4219" y="f4204"/>
                </a:cxn>
                <a:cxn ang="f2889">
                  <a:pos x="f4031" y="f4211"/>
                </a:cxn>
                <a:cxn ang="f2889">
                  <a:pos x="f4220" y="f4221"/>
                </a:cxn>
                <a:cxn ang="f2889">
                  <a:pos x="f4222" y="f4204"/>
                </a:cxn>
                <a:cxn ang="f2889">
                  <a:pos x="f4223" y="f4204"/>
                </a:cxn>
                <a:cxn ang="f2889">
                  <a:pos x="f4224" y="f4225"/>
                </a:cxn>
                <a:cxn ang="f2889">
                  <a:pos x="f4226" y="f4227"/>
                </a:cxn>
                <a:cxn ang="f2889">
                  <a:pos x="f4228" y="f4229"/>
                </a:cxn>
                <a:cxn ang="f2889">
                  <a:pos x="f4230" y="f4231"/>
                </a:cxn>
                <a:cxn ang="f2889">
                  <a:pos x="f4232" y="f4204"/>
                </a:cxn>
                <a:cxn ang="f2889">
                  <a:pos x="f4233" y="f4204"/>
                </a:cxn>
                <a:cxn ang="f2889">
                  <a:pos x="f4234" y="f4235"/>
                </a:cxn>
                <a:cxn ang="f2889">
                  <a:pos x="f3722" y="f4236"/>
                </a:cxn>
                <a:cxn ang="f2889">
                  <a:pos x="f4237" y="f4215"/>
                </a:cxn>
              </a:cxnLst>
              <a:rect l="f3562" t="f3565" r="f3563" b="f3564"/>
              <a:pathLst>
                <a:path w="1471018" h="795676">
                  <a:moveTo>
                    <a:pt x="f8" y="f9"/>
                  </a:moveTo>
                  <a:cubicBezTo>
                    <a:pt x="f10" y="f11"/>
                    <a:pt x="f12" y="f13"/>
                    <a:pt x="f14" y="f15"/>
                  </a:cubicBezTo>
                  <a:cubicBezTo>
                    <a:pt x="f16" y="f17"/>
                    <a:pt x="f18" y="f19"/>
                    <a:pt x="f20" y="f21"/>
                  </a:cubicBezTo>
                  <a:cubicBezTo>
                    <a:pt x="f22" y="f23"/>
                    <a:pt x="f24" y="f25"/>
                    <a:pt x="f26" y="f19"/>
                  </a:cubicBezTo>
                  <a:cubicBezTo>
                    <a:pt x="f27" y="f28"/>
                    <a:pt x="f29" y="f30"/>
                    <a:pt x="f24" y="f31"/>
                  </a:cubicBezTo>
                  <a:cubicBezTo>
                    <a:pt x="f32" y="f33"/>
                    <a:pt x="f34" y="f35"/>
                    <a:pt x="f8" y="f9"/>
                  </a:cubicBezTo>
                  <a:close/>
                  <a:moveTo>
                    <a:pt x="f36" y="f37"/>
                  </a:moveTo>
                  <a:cubicBezTo>
                    <a:pt x="f38" y="f39"/>
                    <a:pt x="f40" y="f41"/>
                    <a:pt x="f42" y="f31"/>
                  </a:cubicBezTo>
                  <a:cubicBezTo>
                    <a:pt x="f43" y="f28"/>
                    <a:pt x="f44" y="f45"/>
                    <a:pt x="f46" y="f19"/>
                  </a:cubicBezTo>
                  <a:cubicBezTo>
                    <a:pt x="f47" y="f48"/>
                    <a:pt x="f49" y="f21"/>
                    <a:pt x="f50" y="f45"/>
                  </a:cubicBezTo>
                  <a:cubicBezTo>
                    <a:pt x="f51" y="f15"/>
                    <a:pt x="f51" y="f31"/>
                    <a:pt x="f49" y="f52"/>
                  </a:cubicBezTo>
                  <a:cubicBezTo>
                    <a:pt x="f53" y="f54"/>
                    <a:pt x="f55" y="f56"/>
                    <a:pt x="f36" y="f37"/>
                  </a:cubicBezTo>
                  <a:close/>
                  <a:moveTo>
                    <a:pt x="f57" y="f58"/>
                  </a:moveTo>
                  <a:cubicBezTo>
                    <a:pt x="f59" y="f60"/>
                    <a:pt x="f61" y="f62"/>
                    <a:pt x="f63" y="f64"/>
                  </a:cubicBezTo>
                  <a:cubicBezTo>
                    <a:pt x="f65" y="f33"/>
                    <a:pt x="f66" y="f15"/>
                    <a:pt x="f67" y="f68"/>
                  </a:cubicBezTo>
                  <a:cubicBezTo>
                    <a:pt x="f69" y="f70"/>
                    <a:pt x="f71" y="f72"/>
                    <a:pt x="f73" y="f15"/>
                  </a:cubicBezTo>
                  <a:cubicBezTo>
                    <a:pt x="f74" y="f75"/>
                    <a:pt x="f76" y="f64"/>
                    <a:pt x="f71" y="f77"/>
                  </a:cubicBezTo>
                  <a:cubicBezTo>
                    <a:pt x="f78" y="f79"/>
                    <a:pt x="f80" y="f81"/>
                    <a:pt x="f57" y="f58"/>
                  </a:cubicBezTo>
                  <a:close/>
                  <a:moveTo>
                    <a:pt x="f82" y="f83"/>
                  </a:moveTo>
                  <a:cubicBezTo>
                    <a:pt x="f84" y="f85"/>
                    <a:pt x="f86" y="f87"/>
                    <a:pt x="f88" y="f77"/>
                  </a:cubicBezTo>
                  <a:cubicBezTo>
                    <a:pt x="f89" y="f90"/>
                    <a:pt x="f91" y="f31"/>
                    <a:pt x="f92" y="f15"/>
                  </a:cubicBezTo>
                  <a:cubicBezTo>
                    <a:pt x="f93" y="f28"/>
                    <a:pt x="f94" y="f68"/>
                    <a:pt x="f95" y="f31"/>
                  </a:cubicBezTo>
                  <a:cubicBezTo>
                    <a:pt x="f96" y="f97"/>
                    <a:pt x="f96" y="f79"/>
                    <a:pt x="f94" y="f98"/>
                  </a:cubicBezTo>
                  <a:cubicBezTo>
                    <a:pt x="f99" y="f100"/>
                    <a:pt x="f101" y="f102"/>
                    <a:pt x="f82" y="f83"/>
                  </a:cubicBezTo>
                  <a:close/>
                  <a:moveTo>
                    <a:pt x="f103" y="f104"/>
                  </a:moveTo>
                  <a:cubicBezTo>
                    <a:pt x="f105" y="f106"/>
                    <a:pt x="f107" y="f108"/>
                    <a:pt x="f109" y="f110"/>
                  </a:cubicBezTo>
                  <a:cubicBezTo>
                    <a:pt x="f111" y="f112"/>
                    <a:pt x="f113" y="f114"/>
                    <a:pt x="f115" y="f116"/>
                  </a:cubicBezTo>
                  <a:cubicBezTo>
                    <a:pt x="f117" y="f118"/>
                    <a:pt x="f119" y="f120"/>
                    <a:pt x="f121" y="f114"/>
                  </a:cubicBezTo>
                  <a:cubicBezTo>
                    <a:pt x="f122" y="f123"/>
                    <a:pt x="f124" y="f110"/>
                    <a:pt x="f119" y="f125"/>
                  </a:cubicBezTo>
                  <a:cubicBezTo>
                    <a:pt x="f126" y="f127"/>
                    <a:pt x="f128" y="f129"/>
                    <a:pt x="f103" y="f104"/>
                  </a:cubicBezTo>
                  <a:close/>
                  <a:moveTo>
                    <a:pt x="f130" y="f131"/>
                  </a:moveTo>
                  <a:cubicBezTo>
                    <a:pt x="f132" y="f133"/>
                    <a:pt x="f134" y="f135"/>
                    <a:pt x="f136" y="f137"/>
                  </a:cubicBezTo>
                  <a:cubicBezTo>
                    <a:pt x="f138" y="f139"/>
                    <a:pt x="f140" y="f141"/>
                    <a:pt x="f142" y="f127"/>
                  </a:cubicBezTo>
                  <a:cubicBezTo>
                    <a:pt x="f143" y="f125"/>
                    <a:pt x="f144" y="f145"/>
                    <a:pt x="f146" y="f141"/>
                  </a:cubicBezTo>
                  <a:cubicBezTo>
                    <a:pt x="f147" y="f148"/>
                    <a:pt x="f149" y="f137"/>
                    <a:pt x="f144" y="f150"/>
                  </a:cubicBezTo>
                  <a:cubicBezTo>
                    <a:pt x="f151" y="f152"/>
                    <a:pt x="f153" y="f154"/>
                    <a:pt x="f130" y="f131"/>
                  </a:cubicBezTo>
                  <a:close/>
                  <a:moveTo>
                    <a:pt x="f155" y="f156"/>
                  </a:moveTo>
                  <a:cubicBezTo>
                    <a:pt x="f157" y="f158"/>
                    <a:pt x="f159" y="f160"/>
                    <a:pt x="f161" y="f162"/>
                  </a:cubicBezTo>
                  <a:cubicBezTo>
                    <a:pt x="f163" y="f152"/>
                    <a:pt x="f164" y="f137"/>
                    <a:pt x="f165" y="f166"/>
                  </a:cubicBezTo>
                  <a:cubicBezTo>
                    <a:pt x="f167" y="f168"/>
                    <a:pt x="f10" y="f169"/>
                    <a:pt x="f170" y="f137"/>
                  </a:cubicBezTo>
                  <a:cubicBezTo>
                    <a:pt x="f171" y="f172"/>
                    <a:pt x="f173" y="f174"/>
                    <a:pt x="f10" y="f175"/>
                  </a:cubicBezTo>
                  <a:cubicBezTo>
                    <a:pt x="f20" y="f176"/>
                    <a:pt x="f177" y="f178"/>
                    <a:pt x="f155" y="f156"/>
                  </a:cubicBezTo>
                  <a:close/>
                  <a:moveTo>
                    <a:pt x="f179" y="f180"/>
                  </a:moveTo>
                  <a:cubicBezTo>
                    <a:pt x="f181" y="f182"/>
                    <a:pt x="f183" y="f184"/>
                    <a:pt x="f185" y="f176"/>
                  </a:cubicBezTo>
                  <a:cubicBezTo>
                    <a:pt x="f186" y="f162"/>
                    <a:pt x="f187" y="f152"/>
                    <a:pt x="f188" y="f189"/>
                  </a:cubicBezTo>
                  <a:cubicBezTo>
                    <a:pt x="f190" y="f137"/>
                    <a:pt x="f191" y="f192"/>
                    <a:pt x="f193" y="f152"/>
                  </a:cubicBezTo>
                  <a:cubicBezTo>
                    <a:pt x="f194" y="f175"/>
                    <a:pt x="f195" y="f196"/>
                    <a:pt x="f191" y="f197"/>
                  </a:cubicBezTo>
                  <a:cubicBezTo>
                    <a:pt x="f198" y="f199"/>
                    <a:pt x="f200" y="f201"/>
                    <a:pt x="f179" y="f180"/>
                  </a:cubicBezTo>
                  <a:close/>
                  <a:moveTo>
                    <a:pt x="f202" y="f180"/>
                  </a:moveTo>
                  <a:cubicBezTo>
                    <a:pt x="f203" y="f182"/>
                    <a:pt x="f204" y="f184"/>
                    <a:pt x="f205" y="f176"/>
                  </a:cubicBezTo>
                  <a:cubicBezTo>
                    <a:pt x="f206" y="f162"/>
                    <a:pt x="f207" y="f152"/>
                    <a:pt x="f208" y="f189"/>
                  </a:cubicBezTo>
                  <a:cubicBezTo>
                    <a:pt x="f209" y="f137"/>
                    <a:pt x="f210" y="f192"/>
                    <a:pt x="f211" y="f152"/>
                  </a:cubicBezTo>
                  <a:cubicBezTo>
                    <a:pt x="f212" y="f174"/>
                    <a:pt x="f212" y="f196"/>
                    <a:pt x="f210" y="f197"/>
                  </a:cubicBezTo>
                  <a:cubicBezTo>
                    <a:pt x="f213" y="f199"/>
                    <a:pt x="f214" y="f201"/>
                    <a:pt x="f202" y="f180"/>
                  </a:cubicBezTo>
                  <a:close/>
                  <a:moveTo>
                    <a:pt x="f215" y="f216"/>
                  </a:moveTo>
                  <a:cubicBezTo>
                    <a:pt x="f217" y="f218"/>
                    <a:pt x="f219" y="f220"/>
                    <a:pt x="f221" y="f222"/>
                  </a:cubicBezTo>
                  <a:cubicBezTo>
                    <a:pt x="f223" y="f196"/>
                    <a:pt x="f224" y="f225"/>
                    <a:pt x="f226" y="f227"/>
                  </a:cubicBezTo>
                  <a:cubicBezTo>
                    <a:pt x="f228" y="f229"/>
                    <a:pt x="f230" y="f152"/>
                    <a:pt x="f231" y="f225"/>
                  </a:cubicBezTo>
                  <a:cubicBezTo>
                    <a:pt x="f232" y="f199"/>
                    <a:pt x="f233" y="f234"/>
                    <a:pt x="f230" y="f235"/>
                  </a:cubicBezTo>
                  <a:cubicBezTo>
                    <a:pt x="f236" y="f237"/>
                    <a:pt x="f238" y="f239"/>
                    <a:pt x="f215" y="f216"/>
                  </a:cubicBezTo>
                  <a:close/>
                  <a:moveTo>
                    <a:pt x="f240" y="f241"/>
                  </a:moveTo>
                  <a:cubicBezTo>
                    <a:pt x="f242" y="f243"/>
                    <a:pt x="f244" y="f245"/>
                    <a:pt x="f246" y="f247"/>
                  </a:cubicBezTo>
                  <a:cubicBezTo>
                    <a:pt x="f248" y="f249"/>
                    <a:pt x="f250" y="f237"/>
                    <a:pt x="f251" y="f234"/>
                  </a:cubicBezTo>
                  <a:cubicBezTo>
                    <a:pt x="f252" y="f222"/>
                    <a:pt x="f253" y="f199"/>
                    <a:pt x="f254" y="f237"/>
                  </a:cubicBezTo>
                  <a:cubicBezTo>
                    <a:pt x="f255" y="f256"/>
                    <a:pt x="f257" y="f258"/>
                    <a:pt x="f253" y="f259"/>
                  </a:cubicBezTo>
                  <a:cubicBezTo>
                    <a:pt x="f260" y="f261"/>
                    <a:pt x="f262" y="f263"/>
                    <a:pt x="f240" y="f241"/>
                  </a:cubicBezTo>
                  <a:close/>
                  <a:moveTo>
                    <a:pt x="f264" y="f265"/>
                  </a:moveTo>
                  <a:cubicBezTo>
                    <a:pt x="f266" y="f267"/>
                    <a:pt x="f268" y="f269"/>
                    <a:pt x="f270" y="f271"/>
                  </a:cubicBezTo>
                  <a:cubicBezTo>
                    <a:pt x="f272" y="f259"/>
                    <a:pt x="f273" y="f274"/>
                    <a:pt x="f275" y="f276"/>
                  </a:cubicBezTo>
                  <a:cubicBezTo>
                    <a:pt x="f277" y="f278"/>
                    <a:pt x="f279" y="f280"/>
                    <a:pt x="f281" y="f274"/>
                  </a:cubicBezTo>
                  <a:cubicBezTo>
                    <a:pt x="f282" y="f261"/>
                    <a:pt x="f283" y="f271"/>
                    <a:pt x="f279" y="f284"/>
                  </a:cubicBezTo>
                  <a:cubicBezTo>
                    <a:pt x="f285" y="f286"/>
                    <a:pt x="f287" y="f288"/>
                    <a:pt x="f264" y="f265"/>
                  </a:cubicBezTo>
                  <a:close/>
                  <a:moveTo>
                    <a:pt x="f289" y="f290"/>
                  </a:moveTo>
                  <a:cubicBezTo>
                    <a:pt x="f291" y="f292"/>
                    <a:pt x="f293" y="f267"/>
                    <a:pt x="f115" y="f294"/>
                  </a:cubicBezTo>
                  <a:cubicBezTo>
                    <a:pt x="f295" y="f261"/>
                    <a:pt x="f296" y="f297"/>
                    <a:pt x="f298" y="f299"/>
                  </a:cubicBezTo>
                  <a:cubicBezTo>
                    <a:pt x="f300" y="f276"/>
                    <a:pt x="f301" y="f278"/>
                    <a:pt x="f302" y="f297"/>
                  </a:cubicBezTo>
                  <a:cubicBezTo>
                    <a:pt x="f303" y="f304"/>
                    <a:pt x="f303" y="f294"/>
                    <a:pt x="f301" y="f286"/>
                  </a:cubicBezTo>
                  <a:cubicBezTo>
                    <a:pt x="f305" y="f306"/>
                    <a:pt x="f307" y="f308"/>
                    <a:pt x="f289" y="f290"/>
                  </a:cubicBezTo>
                  <a:close/>
                  <a:moveTo>
                    <a:pt x="f309" y="f310"/>
                  </a:moveTo>
                  <a:cubicBezTo>
                    <a:pt x="f311" y="f312"/>
                    <a:pt x="f313" y="f314"/>
                    <a:pt x="f315" y="f316"/>
                  </a:cubicBezTo>
                  <a:cubicBezTo>
                    <a:pt x="f317" y="f318"/>
                    <a:pt x="f138" y="f319"/>
                    <a:pt x="f136" y="f320"/>
                  </a:cubicBezTo>
                  <a:cubicBezTo>
                    <a:pt x="f142" y="f321"/>
                    <a:pt x="f322" y="f323"/>
                    <a:pt x="f144" y="f319"/>
                  </a:cubicBezTo>
                  <a:cubicBezTo>
                    <a:pt x="f146" y="f324"/>
                    <a:pt x="f325" y="f316"/>
                    <a:pt x="f322" y="f326"/>
                  </a:cubicBezTo>
                  <a:cubicBezTo>
                    <a:pt x="f327" y="f328"/>
                    <a:pt x="f329" y="f330"/>
                    <a:pt x="f309" y="f310"/>
                  </a:cubicBezTo>
                  <a:close/>
                  <a:moveTo>
                    <a:pt x="f331" y="f332"/>
                  </a:moveTo>
                  <a:cubicBezTo>
                    <a:pt x="f333" y="f334"/>
                    <a:pt x="f335" y="f336"/>
                    <a:pt x="f337" y="f338"/>
                  </a:cubicBezTo>
                  <a:cubicBezTo>
                    <a:pt x="f339" y="f340"/>
                    <a:pt x="f341" y="f342"/>
                    <a:pt x="f343" y="f306"/>
                  </a:cubicBezTo>
                  <a:cubicBezTo>
                    <a:pt x="f344" y="f286"/>
                    <a:pt x="f345" y="f284"/>
                    <a:pt x="f346" y="f342"/>
                  </a:cubicBezTo>
                  <a:cubicBezTo>
                    <a:pt x="f347" y="f348"/>
                    <a:pt x="f349" y="f338"/>
                    <a:pt x="f345" y="f350"/>
                  </a:cubicBezTo>
                  <a:cubicBezTo>
                    <a:pt x="f351" y="f352"/>
                    <a:pt x="f353" y="f354"/>
                    <a:pt x="f331" y="f332"/>
                  </a:cubicBezTo>
                  <a:close/>
                  <a:moveTo>
                    <a:pt x="f355" y="f356"/>
                  </a:moveTo>
                  <a:cubicBezTo>
                    <a:pt x="f357" y="f358"/>
                    <a:pt x="f359" y="f360"/>
                    <a:pt x="f361" y="f362"/>
                  </a:cubicBezTo>
                  <a:cubicBezTo>
                    <a:pt x="f363" y="f364"/>
                    <a:pt x="f365" y="f326"/>
                    <a:pt x="f366" y="f316"/>
                  </a:cubicBezTo>
                  <a:cubicBezTo>
                    <a:pt x="f367" y="f368"/>
                    <a:pt x="f369" y="f324"/>
                    <a:pt x="f370" y="f326"/>
                  </a:cubicBezTo>
                  <a:cubicBezTo>
                    <a:pt x="f371" y="f372"/>
                    <a:pt x="f373" y="f362"/>
                    <a:pt x="f369" y="f374"/>
                  </a:cubicBezTo>
                  <a:cubicBezTo>
                    <a:pt x="f375" y="f376"/>
                    <a:pt x="f377" y="f378"/>
                    <a:pt x="f355" y="f356"/>
                  </a:cubicBezTo>
                  <a:close/>
                  <a:moveTo>
                    <a:pt x="f379" y="f356"/>
                  </a:moveTo>
                  <a:cubicBezTo>
                    <a:pt x="f380" y="f358"/>
                    <a:pt x="f381" y="f360"/>
                    <a:pt x="f16" y="f362"/>
                  </a:cubicBezTo>
                  <a:cubicBezTo>
                    <a:pt x="f382" y="f364"/>
                    <a:pt x="f383" y="f326"/>
                    <a:pt x="f18" y="f316"/>
                  </a:cubicBezTo>
                  <a:cubicBezTo>
                    <a:pt x="f384" y="f368"/>
                    <a:pt x="f385" y="f324"/>
                    <a:pt x="f32" y="f326"/>
                  </a:cubicBezTo>
                  <a:cubicBezTo>
                    <a:pt x="f386" y="f372"/>
                    <a:pt x="f386" y="f362"/>
                    <a:pt x="f385" y="f374"/>
                  </a:cubicBezTo>
                  <a:cubicBezTo>
                    <a:pt x="f387" y="f376"/>
                    <a:pt x="f388" y="f378"/>
                    <a:pt x="f379" y="f356"/>
                  </a:cubicBezTo>
                  <a:close/>
                  <a:moveTo>
                    <a:pt x="f389" y="f390"/>
                  </a:moveTo>
                  <a:cubicBezTo>
                    <a:pt x="f391" y="f392"/>
                    <a:pt x="f393" y="f358"/>
                    <a:pt x="f394" y="f395"/>
                  </a:cubicBezTo>
                  <a:cubicBezTo>
                    <a:pt x="f396" y="f372"/>
                    <a:pt x="f397" y="f328"/>
                    <a:pt x="f398" y="f399"/>
                  </a:cubicBezTo>
                  <a:cubicBezTo>
                    <a:pt x="f400" y="f316"/>
                    <a:pt x="f401" y="f368"/>
                    <a:pt x="f402" y="f328"/>
                  </a:cubicBezTo>
                  <a:cubicBezTo>
                    <a:pt x="f403" y="f362"/>
                    <a:pt x="f403" y="f374"/>
                    <a:pt x="f401" y="f376"/>
                  </a:cubicBezTo>
                  <a:cubicBezTo>
                    <a:pt x="f404" y="f405"/>
                    <a:pt x="f406" y="f407"/>
                    <a:pt x="f389" y="f390"/>
                  </a:cubicBezTo>
                  <a:close/>
                  <a:moveTo>
                    <a:pt x="f408" y="f409"/>
                  </a:moveTo>
                  <a:cubicBezTo>
                    <a:pt x="f410" y="f411"/>
                    <a:pt x="f412" y="f413"/>
                    <a:pt x="f414" y="f405"/>
                  </a:cubicBezTo>
                  <a:cubicBezTo>
                    <a:pt x="f415" y="f395"/>
                    <a:pt x="f416" y="f372"/>
                    <a:pt x="f417" y="f418"/>
                  </a:cubicBezTo>
                  <a:cubicBezTo>
                    <a:pt x="f419" y="f328"/>
                    <a:pt x="f420" y="f326"/>
                    <a:pt x="f421" y="f372"/>
                  </a:cubicBezTo>
                  <a:cubicBezTo>
                    <a:pt x="f422" y="f376"/>
                    <a:pt x="f423" y="f424"/>
                    <a:pt x="f420" y="f425"/>
                  </a:cubicBezTo>
                  <a:cubicBezTo>
                    <a:pt x="f426" y="f427"/>
                    <a:pt x="f428" y="f429"/>
                    <a:pt x="f408" y="f409"/>
                  </a:cubicBezTo>
                  <a:close/>
                  <a:moveTo>
                    <a:pt x="f430" y="f431"/>
                  </a:moveTo>
                  <a:cubicBezTo>
                    <a:pt x="f432" y="f433"/>
                    <a:pt x="f434" y="f435"/>
                    <a:pt x="f436" y="f437"/>
                  </a:cubicBezTo>
                  <a:cubicBezTo>
                    <a:pt x="f438" y="f424"/>
                    <a:pt x="f439" y="f440"/>
                    <a:pt x="f441" y="f442"/>
                  </a:cubicBezTo>
                  <a:cubicBezTo>
                    <a:pt x="f432" y="f443"/>
                    <a:pt x="f444" y="f445"/>
                    <a:pt x="f446" y="f447"/>
                  </a:cubicBezTo>
                  <a:lnTo>
                    <a:pt x="f5" y="f448"/>
                  </a:lnTo>
                  <a:lnTo>
                    <a:pt x="f5" y="f449"/>
                  </a:lnTo>
                  <a:close/>
                  <a:moveTo>
                    <a:pt x="f450" y="f451"/>
                  </a:moveTo>
                  <a:cubicBezTo>
                    <a:pt x="f452" y="f453"/>
                    <a:pt x="f454" y="f455"/>
                    <a:pt x="f456" y="f457"/>
                  </a:cubicBezTo>
                  <a:cubicBezTo>
                    <a:pt x="f458" y="f459"/>
                    <a:pt x="f460" y="f461"/>
                    <a:pt x="f462" y="f427"/>
                  </a:cubicBezTo>
                  <a:cubicBezTo>
                    <a:pt x="f463" y="f425"/>
                    <a:pt x="f464" y="f424"/>
                    <a:pt x="f465" y="f461"/>
                  </a:cubicBezTo>
                  <a:cubicBezTo>
                    <a:pt x="f466" y="f467"/>
                    <a:pt x="f468" y="f469"/>
                    <a:pt x="f464" y="f470"/>
                  </a:cubicBezTo>
                  <a:cubicBezTo>
                    <a:pt x="f471" y="f472"/>
                    <a:pt x="f473" y="f474"/>
                    <a:pt x="f450" y="f451"/>
                  </a:cubicBezTo>
                  <a:close/>
                  <a:moveTo>
                    <a:pt x="f475" y="f476"/>
                  </a:moveTo>
                  <a:cubicBezTo>
                    <a:pt x="f477" y="f478"/>
                    <a:pt x="f479" y="f453"/>
                    <a:pt x="f480" y="f469"/>
                  </a:cubicBezTo>
                  <a:cubicBezTo>
                    <a:pt x="f481" y="f467"/>
                    <a:pt x="f482" y="f483"/>
                    <a:pt x="f484" y="f437"/>
                  </a:cubicBezTo>
                  <a:cubicBezTo>
                    <a:pt x="f295" y="f427"/>
                    <a:pt x="f485" y="f425"/>
                    <a:pt x="f291" y="f483"/>
                  </a:cubicBezTo>
                  <a:cubicBezTo>
                    <a:pt x="f486" y="f457"/>
                    <a:pt x="f486" y="f470"/>
                    <a:pt x="f485" y="f472"/>
                  </a:cubicBezTo>
                  <a:cubicBezTo>
                    <a:pt x="f487" y="f488"/>
                    <a:pt x="f489" y="f490"/>
                    <a:pt x="f475" y="f476"/>
                  </a:cubicBezTo>
                  <a:close/>
                  <a:moveTo>
                    <a:pt x="f491" y="f492"/>
                  </a:moveTo>
                  <a:cubicBezTo>
                    <a:pt x="f493" y="f494"/>
                    <a:pt x="f495" y="f496"/>
                    <a:pt x="f346" y="f497"/>
                  </a:cubicBezTo>
                  <a:cubicBezTo>
                    <a:pt x="f351" y="f498"/>
                    <a:pt x="f499" y="f500"/>
                    <a:pt x="f347" y="f501"/>
                  </a:cubicBezTo>
                  <a:cubicBezTo>
                    <a:pt x="f502" y="f503"/>
                    <a:pt x="f504" y="f505"/>
                    <a:pt x="f506" y="f500"/>
                  </a:cubicBezTo>
                  <a:cubicBezTo>
                    <a:pt x="f507" y="f508"/>
                    <a:pt x="f509" y="f497"/>
                    <a:pt x="f504" y="f510"/>
                  </a:cubicBezTo>
                  <a:cubicBezTo>
                    <a:pt x="f511" y="f512"/>
                    <a:pt x="f513" y="f514"/>
                    <a:pt x="f491" y="f492"/>
                  </a:cubicBezTo>
                  <a:close/>
                  <a:moveTo>
                    <a:pt x="f515" y="f492"/>
                  </a:moveTo>
                  <a:cubicBezTo>
                    <a:pt x="f516" y="f494"/>
                    <a:pt x="f517" y="f496"/>
                    <a:pt x="f518" y="f497"/>
                  </a:cubicBezTo>
                  <a:cubicBezTo>
                    <a:pt x="f519" y="f498"/>
                    <a:pt x="f520" y="f500"/>
                    <a:pt x="f521" y="f501"/>
                  </a:cubicBezTo>
                  <a:cubicBezTo>
                    <a:pt x="f522" y="f503"/>
                    <a:pt x="f523" y="f505"/>
                    <a:pt x="f524" y="f500"/>
                  </a:cubicBezTo>
                  <a:cubicBezTo>
                    <a:pt x="f315" y="f525"/>
                    <a:pt x="f138" y="f526"/>
                    <a:pt x="f523" y="f510"/>
                  </a:cubicBezTo>
                  <a:cubicBezTo>
                    <a:pt x="f527" y="f512"/>
                    <a:pt x="f528" y="f514"/>
                    <a:pt x="f515" y="f492"/>
                  </a:cubicBezTo>
                  <a:close/>
                  <a:moveTo>
                    <a:pt x="f529" y="f530"/>
                  </a:moveTo>
                  <a:cubicBezTo>
                    <a:pt x="f531" y="f532"/>
                    <a:pt x="f533" y="f534"/>
                    <a:pt x="f283" y="f535"/>
                  </a:cubicBezTo>
                  <a:cubicBezTo>
                    <a:pt x="f279" y="f536"/>
                    <a:pt x="f281" y="f537"/>
                    <a:pt x="f538" y="f539"/>
                  </a:cubicBezTo>
                  <a:cubicBezTo>
                    <a:pt x="f540" y="f541"/>
                    <a:pt x="f542" y="f488"/>
                    <a:pt x="f543" y="f537"/>
                  </a:cubicBezTo>
                  <a:cubicBezTo>
                    <a:pt x="f544" y="f545"/>
                    <a:pt x="f546" y="f547"/>
                    <a:pt x="f542" y="f548"/>
                  </a:cubicBezTo>
                  <a:cubicBezTo>
                    <a:pt x="f549" y="f550"/>
                    <a:pt x="f551" y="f552"/>
                    <a:pt x="f529" y="f530"/>
                  </a:cubicBezTo>
                  <a:close/>
                  <a:moveTo>
                    <a:pt x="f553" y="f554"/>
                  </a:moveTo>
                  <a:cubicBezTo>
                    <a:pt x="f555" y="f556"/>
                    <a:pt x="f557" y="f558"/>
                    <a:pt x="f559" y="f560"/>
                  </a:cubicBezTo>
                  <a:cubicBezTo>
                    <a:pt x="f561" y="f562"/>
                    <a:pt x="f563" y="f564"/>
                    <a:pt x="f565" y="f510"/>
                  </a:cubicBezTo>
                  <a:cubicBezTo>
                    <a:pt x="f566" y="f526"/>
                    <a:pt x="f567" y="f497"/>
                    <a:pt x="f568" y="f564"/>
                  </a:cubicBezTo>
                  <a:cubicBezTo>
                    <a:pt x="f569" y="f570"/>
                    <a:pt x="f568" y="f560"/>
                    <a:pt x="f567" y="f571"/>
                  </a:cubicBezTo>
                  <a:cubicBezTo>
                    <a:pt x="f572" y="f573"/>
                    <a:pt x="f574" y="f575"/>
                    <a:pt x="f553" y="f554"/>
                  </a:cubicBezTo>
                  <a:close/>
                  <a:moveTo>
                    <a:pt x="f576" y="f577"/>
                  </a:moveTo>
                  <a:cubicBezTo>
                    <a:pt x="f578" y="f579"/>
                    <a:pt x="f580" y="f581"/>
                    <a:pt x="f582" y="f573"/>
                  </a:cubicBezTo>
                  <a:cubicBezTo>
                    <a:pt x="f583" y="f560"/>
                    <a:pt x="f584" y="f562"/>
                    <a:pt x="f585" y="f586"/>
                  </a:cubicBezTo>
                  <a:cubicBezTo>
                    <a:pt x="f587" y="f564"/>
                    <a:pt x="f588" y="f512"/>
                    <a:pt x="f589" y="f562"/>
                  </a:cubicBezTo>
                  <a:cubicBezTo>
                    <a:pt x="f400" y="f590"/>
                    <a:pt x="f591" y="f573"/>
                    <a:pt x="f588" y="f592"/>
                  </a:cubicBezTo>
                  <a:cubicBezTo>
                    <a:pt x="f593" y="f594"/>
                    <a:pt x="f595" y="f596"/>
                    <a:pt x="f576" y="f577"/>
                  </a:cubicBezTo>
                  <a:close/>
                  <a:moveTo>
                    <a:pt x="f597" y="f577"/>
                  </a:moveTo>
                  <a:cubicBezTo>
                    <a:pt x="f598" y="f579"/>
                    <a:pt x="f599" y="f581"/>
                    <a:pt x="f600" y="f573"/>
                  </a:cubicBezTo>
                  <a:cubicBezTo>
                    <a:pt x="f601" y="f560"/>
                    <a:pt x="f602" y="f562"/>
                    <a:pt x="f603" y="f586"/>
                  </a:cubicBezTo>
                  <a:cubicBezTo>
                    <a:pt x="f604" y="f564"/>
                    <a:pt x="f605" y="f512"/>
                    <a:pt x="f606" y="f562"/>
                  </a:cubicBezTo>
                  <a:cubicBezTo>
                    <a:pt x="f607" y="f590"/>
                    <a:pt x="f608" y="f573"/>
                    <a:pt x="f605" y="f592"/>
                  </a:cubicBezTo>
                  <a:cubicBezTo>
                    <a:pt x="f609" y="f594"/>
                    <a:pt x="f610" y="f596"/>
                    <a:pt x="f597" y="f577"/>
                  </a:cubicBezTo>
                  <a:close/>
                  <a:moveTo>
                    <a:pt x="f611" y="f577"/>
                  </a:moveTo>
                  <a:cubicBezTo>
                    <a:pt x="f612" y="f579"/>
                    <a:pt x="f613" y="f581"/>
                    <a:pt x="f614" y="f573"/>
                  </a:cubicBezTo>
                  <a:cubicBezTo>
                    <a:pt x="f615" y="f560"/>
                    <a:pt x="f616" y="f562"/>
                    <a:pt x="f617" y="f586"/>
                  </a:cubicBezTo>
                  <a:cubicBezTo>
                    <a:pt x="f618" y="f564"/>
                    <a:pt x="f619" y="f512"/>
                    <a:pt x="f620" y="f562"/>
                  </a:cubicBezTo>
                  <a:cubicBezTo>
                    <a:pt x="f621" y="f590"/>
                    <a:pt x="f622" y="f573"/>
                    <a:pt x="f619" y="f592"/>
                  </a:cubicBezTo>
                  <a:cubicBezTo>
                    <a:pt x="f623" y="f594"/>
                    <a:pt x="f624" y="f596"/>
                    <a:pt x="f611" y="f577"/>
                  </a:cubicBezTo>
                  <a:close/>
                  <a:moveTo>
                    <a:pt x="f625" y="f626"/>
                  </a:moveTo>
                  <a:cubicBezTo>
                    <a:pt x="f627" y="f628"/>
                    <a:pt x="f629" y="f630"/>
                    <a:pt x="f631" y="f592"/>
                  </a:cubicBezTo>
                  <a:cubicBezTo>
                    <a:pt x="f632" y="f633"/>
                    <a:pt x="f634" y="f635"/>
                    <a:pt x="f636" y="f562"/>
                  </a:cubicBezTo>
                  <a:cubicBezTo>
                    <a:pt x="f637" y="f638"/>
                    <a:pt x="f639" y="f586"/>
                    <a:pt x="f640" y="f635"/>
                  </a:cubicBezTo>
                  <a:cubicBezTo>
                    <a:pt x="f641" y="f642"/>
                    <a:pt x="f643" y="f592"/>
                    <a:pt x="f639" y="f644"/>
                  </a:cubicBezTo>
                  <a:cubicBezTo>
                    <a:pt x="f645" y="f646"/>
                    <a:pt x="f647" y="f648"/>
                    <a:pt x="f625" y="f626"/>
                  </a:cubicBezTo>
                  <a:close/>
                  <a:moveTo>
                    <a:pt x="f649" y="f650"/>
                  </a:moveTo>
                  <a:cubicBezTo>
                    <a:pt x="f651" y="f652"/>
                    <a:pt x="f653" y="f654"/>
                    <a:pt x="f655" y="f656"/>
                  </a:cubicBezTo>
                  <a:cubicBezTo>
                    <a:pt x="f657" y="f658"/>
                    <a:pt x="f659" y="f594"/>
                    <a:pt x="f660" y="f661"/>
                  </a:cubicBezTo>
                  <a:cubicBezTo>
                    <a:pt x="f662" y="f573"/>
                    <a:pt x="f663" y="f571"/>
                    <a:pt x="f664" y="f594"/>
                  </a:cubicBezTo>
                  <a:cubicBezTo>
                    <a:pt x="f665" y="f666"/>
                    <a:pt x="f667" y="f668"/>
                    <a:pt x="f663" y="f669"/>
                  </a:cubicBezTo>
                  <a:cubicBezTo>
                    <a:pt x="f670" y="f671"/>
                    <a:pt x="f672" y="f673"/>
                    <a:pt x="f649" y="f650"/>
                  </a:cubicBezTo>
                  <a:close/>
                  <a:moveTo>
                    <a:pt x="f674" y="f675"/>
                  </a:moveTo>
                  <a:cubicBezTo>
                    <a:pt x="f676" y="f677"/>
                    <a:pt x="f678" y="f679"/>
                    <a:pt x="f680" y="f669"/>
                  </a:cubicBezTo>
                  <a:cubicBezTo>
                    <a:pt x="f681" y="f666"/>
                    <a:pt x="f682" y="f646"/>
                    <a:pt x="f683" y="f594"/>
                  </a:cubicBezTo>
                  <a:cubicBezTo>
                    <a:pt x="f684" y="f592"/>
                    <a:pt x="f481" y="f661"/>
                    <a:pt x="f482" y="f646"/>
                  </a:cubicBezTo>
                  <a:cubicBezTo>
                    <a:pt x="f685" y="f668"/>
                    <a:pt x="f480" y="f671"/>
                    <a:pt x="f481" y="f686"/>
                  </a:cubicBezTo>
                  <a:cubicBezTo>
                    <a:pt x="f687" y="f688"/>
                    <a:pt x="f689" y="f690"/>
                    <a:pt x="f674" y="f675"/>
                  </a:cubicBezTo>
                  <a:close/>
                  <a:moveTo>
                    <a:pt x="f691" y="f692"/>
                  </a:moveTo>
                  <a:cubicBezTo>
                    <a:pt x="f693" y="f694"/>
                    <a:pt x="f695" y="f677"/>
                    <a:pt x="f696" y="f671"/>
                  </a:cubicBezTo>
                  <a:cubicBezTo>
                    <a:pt x="f466" y="f697"/>
                    <a:pt x="f698" y="f699"/>
                    <a:pt x="f700" y="f644"/>
                  </a:cubicBezTo>
                  <a:cubicBezTo>
                    <a:pt x="f701" y="f594"/>
                    <a:pt x="f702" y="f592"/>
                    <a:pt x="f703" y="f699"/>
                  </a:cubicBezTo>
                  <a:cubicBezTo>
                    <a:pt x="f704" y="f705"/>
                    <a:pt x="f706" y="f671"/>
                    <a:pt x="f702" y="f688"/>
                  </a:cubicBezTo>
                  <a:cubicBezTo>
                    <a:pt x="f707" y="f708"/>
                    <a:pt x="f709" y="f710"/>
                    <a:pt x="f691" y="f692"/>
                  </a:cubicBezTo>
                  <a:close/>
                  <a:moveTo>
                    <a:pt x="f711" y="f712"/>
                  </a:moveTo>
                  <a:cubicBezTo>
                    <a:pt x="f195" y="f713"/>
                    <a:pt x="f714" y="f715"/>
                    <a:pt x="f191" y="f716"/>
                  </a:cubicBezTo>
                  <a:cubicBezTo>
                    <a:pt x="f717" y="f718"/>
                    <a:pt x="f198" y="f719"/>
                    <a:pt x="f193" y="f705"/>
                  </a:cubicBezTo>
                  <a:cubicBezTo>
                    <a:pt x="f194" y="f697"/>
                    <a:pt x="f720" y="f721"/>
                    <a:pt x="f722" y="f719"/>
                  </a:cubicBezTo>
                  <a:cubicBezTo>
                    <a:pt x="f723" y="f724"/>
                    <a:pt x="f725" y="f716"/>
                    <a:pt x="f720" y="f726"/>
                  </a:cubicBezTo>
                  <a:cubicBezTo>
                    <a:pt x="f727" y="f728"/>
                    <a:pt x="f729" y="f730"/>
                    <a:pt x="f711" y="f712"/>
                  </a:cubicBezTo>
                  <a:close/>
                  <a:moveTo>
                    <a:pt x="f731" y="f732"/>
                  </a:moveTo>
                  <a:cubicBezTo>
                    <a:pt x="f733" y="f734"/>
                    <a:pt x="f735" y="f736"/>
                    <a:pt x="f737" y="f726"/>
                  </a:cubicBezTo>
                  <a:cubicBezTo>
                    <a:pt x="f738" y="f739"/>
                    <a:pt x="f270" y="f740"/>
                    <a:pt x="f266" y="f719"/>
                  </a:cubicBezTo>
                  <a:cubicBezTo>
                    <a:pt x="f741" y="f742"/>
                    <a:pt x="f743" y="f705"/>
                    <a:pt x="f283" y="f740"/>
                  </a:cubicBezTo>
                  <a:cubicBezTo>
                    <a:pt x="f538" y="f744"/>
                    <a:pt x="f282" y="f728"/>
                    <a:pt x="f743" y="f745"/>
                  </a:cubicBezTo>
                  <a:cubicBezTo>
                    <a:pt x="f279" y="f746"/>
                    <a:pt x="f747" y="f748"/>
                    <a:pt x="f731" y="f732"/>
                  </a:cubicBezTo>
                  <a:close/>
                  <a:moveTo>
                    <a:pt x="f749" y="f750"/>
                  </a:moveTo>
                  <a:cubicBezTo>
                    <a:pt x="f751" y="f752"/>
                    <a:pt x="f753" y="f754"/>
                    <a:pt x="f755" y="f756"/>
                  </a:cubicBezTo>
                  <a:cubicBezTo>
                    <a:pt x="f757" y="f758"/>
                    <a:pt x="f755" y="f726"/>
                    <a:pt x="f759" y="f744"/>
                  </a:cubicBezTo>
                  <a:cubicBezTo>
                    <a:pt x="f760" y="f761"/>
                    <a:pt x="f762" y="f716"/>
                    <a:pt x="f763" y="f764"/>
                  </a:cubicBezTo>
                  <a:lnTo>
                    <a:pt x="f5" y="f765"/>
                  </a:lnTo>
                  <a:lnTo>
                    <a:pt x="f5" y="f766"/>
                  </a:lnTo>
                  <a:close/>
                  <a:moveTo>
                    <a:pt x="f767" y="f768"/>
                  </a:moveTo>
                  <a:cubicBezTo>
                    <a:pt x="f769" y="f770"/>
                    <a:pt x="f771" y="f772"/>
                    <a:pt x="f773" y="f774"/>
                  </a:cubicBezTo>
                  <a:cubicBezTo>
                    <a:pt x="f775" y="f776"/>
                    <a:pt x="f777" y="f778"/>
                    <a:pt x="f779" y="f780"/>
                  </a:cubicBezTo>
                  <a:cubicBezTo>
                    <a:pt x="f781" y="f782"/>
                    <a:pt x="f783" y="f758"/>
                    <a:pt x="f784" y="f778"/>
                  </a:cubicBezTo>
                  <a:cubicBezTo>
                    <a:pt x="f785" y="f786"/>
                    <a:pt x="f787" y="f788"/>
                    <a:pt x="f783" y="f789"/>
                  </a:cubicBezTo>
                  <a:cubicBezTo>
                    <a:pt x="f790" y="f791"/>
                    <a:pt x="f792" y="f793"/>
                    <a:pt x="f767" y="f768"/>
                  </a:cubicBezTo>
                  <a:close/>
                  <a:moveTo>
                    <a:pt x="f794" y="f768"/>
                  </a:moveTo>
                  <a:cubicBezTo>
                    <a:pt x="f212" y="f770"/>
                    <a:pt x="f795" y="f772"/>
                    <a:pt x="f210" y="f774"/>
                  </a:cubicBezTo>
                  <a:cubicBezTo>
                    <a:pt x="f796" y="f776"/>
                    <a:pt x="f213" y="f778"/>
                    <a:pt x="f211" y="f780"/>
                  </a:cubicBezTo>
                  <a:cubicBezTo>
                    <a:pt x="f797" y="f782"/>
                    <a:pt x="f798" y="f758"/>
                    <a:pt x="f799" y="f778"/>
                  </a:cubicBezTo>
                  <a:cubicBezTo>
                    <a:pt x="f800" y="f801"/>
                    <a:pt x="f802" y="f774"/>
                    <a:pt x="f798" y="f789"/>
                  </a:cubicBezTo>
                  <a:cubicBezTo>
                    <a:pt x="f403" y="f791"/>
                    <a:pt x="f803" y="f793"/>
                    <a:pt x="f794" y="f768"/>
                  </a:cubicBezTo>
                  <a:close/>
                  <a:moveTo>
                    <a:pt x="f804" y="f805"/>
                  </a:moveTo>
                  <a:cubicBezTo>
                    <a:pt x="f806" y="f807"/>
                    <a:pt x="f808" y="f809"/>
                    <a:pt x="f810" y="f811"/>
                  </a:cubicBezTo>
                  <a:cubicBezTo>
                    <a:pt x="f812" y="f788"/>
                    <a:pt x="f813" y="f801"/>
                    <a:pt x="f814" y="f815"/>
                  </a:cubicBezTo>
                  <a:cubicBezTo>
                    <a:pt x="f816" y="f817"/>
                    <a:pt x="f818" y="f819"/>
                    <a:pt x="f820" y="f801"/>
                  </a:cubicBezTo>
                  <a:cubicBezTo>
                    <a:pt x="f821" y="f822"/>
                    <a:pt x="f823" y="f811"/>
                    <a:pt x="f818" y="f824"/>
                  </a:cubicBezTo>
                  <a:cubicBezTo>
                    <a:pt x="f825" y="f826"/>
                    <a:pt x="f827" y="f828"/>
                    <a:pt x="f804" y="f805"/>
                  </a:cubicBezTo>
                  <a:close/>
                  <a:moveTo>
                    <a:pt x="f829" y="f830"/>
                  </a:moveTo>
                  <a:cubicBezTo>
                    <a:pt x="f831" y="f832"/>
                    <a:pt x="f833" y="f807"/>
                    <a:pt x="f834" y="f835"/>
                  </a:cubicBezTo>
                  <a:cubicBezTo>
                    <a:pt x="f836" y="f822"/>
                    <a:pt x="f837" y="f786"/>
                    <a:pt x="f838" y="f776"/>
                  </a:cubicBezTo>
                  <a:cubicBezTo>
                    <a:pt x="f839" y="f815"/>
                    <a:pt x="f840" y="f817"/>
                    <a:pt x="f841" y="f786"/>
                  </a:cubicBezTo>
                  <a:cubicBezTo>
                    <a:pt x="f456" y="f842"/>
                    <a:pt x="f460" y="f835"/>
                    <a:pt x="f840" y="f826"/>
                  </a:cubicBezTo>
                  <a:cubicBezTo>
                    <a:pt x="f843" y="f844"/>
                    <a:pt x="f845" y="f846"/>
                    <a:pt x="f829" y="f830"/>
                  </a:cubicBezTo>
                  <a:close/>
                  <a:moveTo>
                    <a:pt x="f847" y="f830"/>
                  </a:moveTo>
                  <a:cubicBezTo>
                    <a:pt x="f848" y="f832"/>
                    <a:pt x="f849" y="f807"/>
                    <a:pt x="f850" y="f835"/>
                  </a:cubicBezTo>
                  <a:cubicBezTo>
                    <a:pt x="f291" y="f822"/>
                    <a:pt x="f126" y="f786"/>
                    <a:pt x="f851" y="f776"/>
                  </a:cubicBezTo>
                  <a:cubicBezTo>
                    <a:pt x="f852" y="f815"/>
                    <a:pt x="f853" y="f817"/>
                    <a:pt x="f854" y="f786"/>
                  </a:cubicBezTo>
                  <a:cubicBezTo>
                    <a:pt x="f855" y="f842"/>
                    <a:pt x="f855" y="f835"/>
                    <a:pt x="f853" y="f826"/>
                  </a:cubicBezTo>
                  <a:cubicBezTo>
                    <a:pt x="f856" y="f844"/>
                    <a:pt x="f857" y="f846"/>
                    <a:pt x="f847" y="f830"/>
                  </a:cubicBezTo>
                  <a:close/>
                  <a:moveTo>
                    <a:pt x="f858" y="f859"/>
                  </a:moveTo>
                  <a:cubicBezTo>
                    <a:pt x="f860" y="f861"/>
                    <a:pt x="f862" y="f832"/>
                    <a:pt x="f863" y="f824"/>
                  </a:cubicBezTo>
                  <a:cubicBezTo>
                    <a:pt x="f706" y="f842"/>
                    <a:pt x="f339" y="f774"/>
                    <a:pt x="f337" y="f801"/>
                  </a:cubicBezTo>
                  <a:cubicBezTo>
                    <a:pt x="f864" y="f776"/>
                    <a:pt x="f865" y="f815"/>
                    <a:pt x="f345" y="f774"/>
                  </a:cubicBezTo>
                  <a:cubicBezTo>
                    <a:pt x="f346" y="f811"/>
                    <a:pt x="f499" y="f824"/>
                    <a:pt x="f865" y="f844"/>
                  </a:cubicBezTo>
                  <a:cubicBezTo>
                    <a:pt x="f866" y="f867"/>
                    <a:pt x="f868" y="f869"/>
                    <a:pt x="f858" y="f859"/>
                  </a:cubicBezTo>
                  <a:close/>
                  <a:moveTo>
                    <a:pt x="f870" y="f871"/>
                  </a:moveTo>
                  <a:cubicBezTo>
                    <a:pt x="f872" y="f873"/>
                    <a:pt x="f874" y="f861"/>
                    <a:pt x="f875" y="f826"/>
                  </a:cubicBezTo>
                  <a:cubicBezTo>
                    <a:pt x="f660" y="f811"/>
                    <a:pt x="f662" y="f788"/>
                    <a:pt x="f876" y="f786"/>
                  </a:cubicBezTo>
                  <a:cubicBezTo>
                    <a:pt x="f877" y="f801"/>
                    <a:pt x="f878" y="f776"/>
                    <a:pt x="f879" y="f788"/>
                  </a:cubicBezTo>
                  <a:cubicBezTo>
                    <a:pt x="f880" y="f824"/>
                    <a:pt x="f881" y="f844"/>
                    <a:pt x="f878" y="f867"/>
                  </a:cubicBezTo>
                  <a:cubicBezTo>
                    <a:pt x="f665" y="f882"/>
                    <a:pt x="f883" y="f884"/>
                    <a:pt x="f870" y="f871"/>
                  </a:cubicBezTo>
                  <a:close/>
                  <a:moveTo>
                    <a:pt x="f885" y="f886"/>
                  </a:moveTo>
                  <a:cubicBezTo>
                    <a:pt x="f173" y="f887"/>
                    <a:pt x="f888" y="f873"/>
                    <a:pt x="f889" y="f844"/>
                  </a:cubicBezTo>
                  <a:cubicBezTo>
                    <a:pt x="f14" y="f835"/>
                    <a:pt x="f890" y="f789"/>
                    <a:pt x="f891" y="f774"/>
                  </a:cubicBezTo>
                  <a:cubicBezTo>
                    <a:pt x="f892" y="f786"/>
                    <a:pt x="f893" y="f801"/>
                    <a:pt x="f894" y="f789"/>
                  </a:cubicBezTo>
                  <a:cubicBezTo>
                    <a:pt x="f895" y="f826"/>
                    <a:pt x="f896" y="f867"/>
                    <a:pt x="f893" y="f882"/>
                  </a:cubicBezTo>
                  <a:cubicBezTo>
                    <a:pt x="f897" y="f898"/>
                    <a:pt x="f899" y="f900"/>
                    <a:pt x="f885" y="f886"/>
                  </a:cubicBezTo>
                  <a:close/>
                  <a:moveTo>
                    <a:pt x="f901" y="f902"/>
                  </a:moveTo>
                  <a:cubicBezTo>
                    <a:pt x="f322" y="f903"/>
                    <a:pt x="f904" y="f905"/>
                    <a:pt x="f906" y="f907"/>
                  </a:cubicBezTo>
                  <a:cubicBezTo>
                    <a:pt x="f908" y="f898"/>
                    <a:pt x="f909" y="f910"/>
                    <a:pt x="f327" y="f911"/>
                  </a:cubicBezTo>
                  <a:cubicBezTo>
                    <a:pt x="f151" y="f912"/>
                    <a:pt x="f149" y="f913"/>
                    <a:pt x="f914" y="f910"/>
                  </a:cubicBezTo>
                  <a:cubicBezTo>
                    <a:pt x="f915" y="f916"/>
                    <a:pt x="f917" y="f918"/>
                    <a:pt x="f149" y="f919"/>
                  </a:cubicBezTo>
                  <a:cubicBezTo>
                    <a:pt x="f920" y="f921"/>
                    <a:pt x="f922" y="f923"/>
                    <a:pt x="f901" y="f902"/>
                  </a:cubicBezTo>
                  <a:close/>
                  <a:moveTo>
                    <a:pt x="f924" y="f925"/>
                  </a:moveTo>
                  <a:cubicBezTo>
                    <a:pt x="f926" y="f927"/>
                    <a:pt x="f928" y="f929"/>
                    <a:pt x="f373" y="f921"/>
                  </a:cubicBezTo>
                  <a:cubicBezTo>
                    <a:pt x="f369" y="f907"/>
                    <a:pt x="f373" y="f930"/>
                    <a:pt x="f717" y="f931"/>
                  </a:cubicBezTo>
                  <a:cubicBezTo>
                    <a:pt x="f198" y="f910"/>
                    <a:pt x="f932" y="f933"/>
                    <a:pt x="f934" y="f935"/>
                  </a:cubicBezTo>
                  <a:cubicBezTo>
                    <a:pt x="f727" y="f918"/>
                    <a:pt x="f936" y="f937"/>
                    <a:pt x="f932" y="f938"/>
                  </a:cubicBezTo>
                  <a:cubicBezTo>
                    <a:pt x="f939" y="f940"/>
                    <a:pt x="f941" y="f942"/>
                    <a:pt x="f924" y="f925"/>
                  </a:cubicBezTo>
                  <a:close/>
                  <a:moveTo>
                    <a:pt x="f943" y="f944"/>
                  </a:moveTo>
                  <a:cubicBezTo>
                    <a:pt x="f741" y="f945"/>
                    <a:pt x="f946" y="f927"/>
                    <a:pt x="f275" y="f937"/>
                  </a:cubicBezTo>
                  <a:cubicBezTo>
                    <a:pt x="f273" y="f918"/>
                    <a:pt x="f275" y="f935"/>
                    <a:pt x="f733" y="f930"/>
                  </a:cubicBezTo>
                  <a:cubicBezTo>
                    <a:pt x="f947" y="f931"/>
                    <a:pt x="f281" y="f910"/>
                    <a:pt x="f282" y="f948"/>
                  </a:cubicBezTo>
                  <a:cubicBezTo>
                    <a:pt x="f531" y="f921"/>
                    <a:pt x="f538" y="f938"/>
                    <a:pt x="f281" y="f940"/>
                  </a:cubicBezTo>
                  <a:cubicBezTo>
                    <a:pt x="f743" y="f949"/>
                    <a:pt x="f950" y="f951"/>
                    <a:pt x="f943" y="f944"/>
                  </a:cubicBezTo>
                  <a:close/>
                  <a:moveTo>
                    <a:pt x="f952" y="f953"/>
                  </a:moveTo>
                  <a:cubicBezTo>
                    <a:pt x="f954" y="f955"/>
                    <a:pt x="f956" y="f957"/>
                    <a:pt x="f958" y="f959"/>
                  </a:cubicBezTo>
                  <a:cubicBezTo>
                    <a:pt x="f960" y="f961"/>
                    <a:pt x="f958" y="f962"/>
                    <a:pt x="f963" y="f949"/>
                  </a:cubicBezTo>
                  <a:cubicBezTo>
                    <a:pt x="f964" y="f940"/>
                    <a:pt x="f965" y="f938"/>
                    <a:pt x="f966" y="f967"/>
                  </a:cubicBezTo>
                  <a:cubicBezTo>
                    <a:pt x="f968" y="f969"/>
                    <a:pt x="f970" y="f959"/>
                    <a:pt x="f965" y="f971"/>
                  </a:cubicBezTo>
                  <a:cubicBezTo>
                    <a:pt x="f972" y="f973"/>
                    <a:pt x="f974" y="f975"/>
                    <a:pt x="f952" y="f953"/>
                  </a:cubicBezTo>
                  <a:close/>
                  <a:moveTo>
                    <a:pt x="f976" y="f953"/>
                  </a:moveTo>
                  <a:cubicBezTo>
                    <a:pt x="f977" y="f955"/>
                    <a:pt x="f978" y="f957"/>
                    <a:pt x="f979" y="f959"/>
                  </a:cubicBezTo>
                  <a:cubicBezTo>
                    <a:pt x="f980" y="f961"/>
                    <a:pt x="f979" y="f962"/>
                    <a:pt x="f981" y="f949"/>
                  </a:cubicBezTo>
                  <a:cubicBezTo>
                    <a:pt x="f982" y="f945"/>
                    <a:pt x="f983" y="f940"/>
                    <a:pt x="f984" y="f985"/>
                  </a:cubicBezTo>
                  <a:lnTo>
                    <a:pt x="f5" y="f986"/>
                  </a:lnTo>
                  <a:lnTo>
                    <a:pt x="f5" y="f987"/>
                  </a:lnTo>
                  <a:close/>
                  <a:moveTo>
                    <a:pt x="f988" y="f989"/>
                  </a:moveTo>
                  <a:cubicBezTo>
                    <a:pt x="f990" y="f991"/>
                    <a:pt x="f992" y="f993"/>
                    <a:pt x="f994" y="f995"/>
                  </a:cubicBezTo>
                  <a:cubicBezTo>
                    <a:pt x="f996" y="f971"/>
                    <a:pt x="f994" y="f997"/>
                    <a:pt x="f998" y="f999"/>
                  </a:cubicBezTo>
                  <a:cubicBezTo>
                    <a:pt x="f1000" y="f1001"/>
                    <a:pt x="f1002" y="f1003"/>
                    <a:pt x="f1004" y="f1005"/>
                  </a:cubicBezTo>
                  <a:cubicBezTo>
                    <a:pt x="f1006" y="f973"/>
                    <a:pt x="f1007" y="f1008"/>
                    <a:pt x="f1002" y="f1009"/>
                  </a:cubicBezTo>
                  <a:cubicBezTo>
                    <a:pt x="f1010" y="f1011"/>
                    <a:pt x="f1012" y="f1013"/>
                    <a:pt x="f988" y="f989"/>
                  </a:cubicBezTo>
                  <a:close/>
                  <a:moveTo>
                    <a:pt x="f1014" y="f1015"/>
                  </a:moveTo>
                  <a:cubicBezTo>
                    <a:pt x="f1016" y="f1017"/>
                    <a:pt x="f1018" y="f1019"/>
                    <a:pt x="f1020" y="f1021"/>
                  </a:cubicBezTo>
                  <a:cubicBezTo>
                    <a:pt x="f1022" y="f1023"/>
                    <a:pt x="f1024" y="f1025"/>
                    <a:pt x="f1026" y="f1027"/>
                  </a:cubicBezTo>
                  <a:cubicBezTo>
                    <a:pt x="f1028" y="f969"/>
                    <a:pt x="f1029" y="f961"/>
                    <a:pt x="f1030" y="f1025"/>
                  </a:cubicBezTo>
                  <a:cubicBezTo>
                    <a:pt x="f1031" y="f1032"/>
                    <a:pt x="f1031" y="f1021"/>
                    <a:pt x="f1029" y="f1033"/>
                  </a:cubicBezTo>
                  <a:cubicBezTo>
                    <a:pt x="f1034" y="f1035"/>
                    <a:pt x="f1036" y="f1037"/>
                    <a:pt x="f1014" y="f1015"/>
                  </a:cubicBezTo>
                  <a:close/>
                  <a:moveTo>
                    <a:pt x="f450" y="f1038"/>
                  </a:moveTo>
                  <a:cubicBezTo>
                    <a:pt x="f452" y="f1039"/>
                    <a:pt x="f454" y="f1040"/>
                    <a:pt x="f456" y="f1033"/>
                  </a:cubicBezTo>
                  <a:cubicBezTo>
                    <a:pt x="f458" y="f1041"/>
                    <a:pt x="f460" y="f973"/>
                    <a:pt x="f462" y="f1025"/>
                  </a:cubicBezTo>
                  <a:cubicBezTo>
                    <a:pt x="f463" y="f959"/>
                    <a:pt x="f464" y="f1027"/>
                    <a:pt x="f465" y="f973"/>
                  </a:cubicBezTo>
                  <a:cubicBezTo>
                    <a:pt x="f466" y="f1042"/>
                    <a:pt x="f468" y="f1035"/>
                    <a:pt x="f464" y="f1043"/>
                  </a:cubicBezTo>
                  <a:cubicBezTo>
                    <a:pt x="f471" y="f1044"/>
                    <a:pt x="f473" y="f1045"/>
                    <a:pt x="f450" y="f1038"/>
                  </a:cubicBezTo>
                  <a:close/>
                  <a:moveTo>
                    <a:pt x="f1046" y="f1038"/>
                  </a:moveTo>
                  <a:cubicBezTo>
                    <a:pt x="f1047" y="f1039"/>
                    <a:pt x="f1048" y="f1040"/>
                    <a:pt x="f481" y="f1033"/>
                  </a:cubicBezTo>
                  <a:cubicBezTo>
                    <a:pt x="f1049" y="f1041"/>
                    <a:pt x="f481" y="f971"/>
                    <a:pt x="f482" y="f1025"/>
                  </a:cubicBezTo>
                  <a:cubicBezTo>
                    <a:pt x="f685" y="f959"/>
                    <a:pt x="f1050" y="f1027"/>
                    <a:pt x="f487" y="f973"/>
                  </a:cubicBezTo>
                  <a:cubicBezTo>
                    <a:pt x="f1051" y="f1021"/>
                    <a:pt x="f485" y="f1033"/>
                    <a:pt x="f1050" y="f1043"/>
                  </a:cubicBezTo>
                  <a:cubicBezTo>
                    <a:pt x="f1052" y="f1044"/>
                    <a:pt x="f1053" y="f1045"/>
                    <a:pt x="f1046" y="f1038"/>
                  </a:cubicBezTo>
                  <a:close/>
                  <a:moveTo>
                    <a:pt x="f1054" y="f1038"/>
                  </a:moveTo>
                  <a:cubicBezTo>
                    <a:pt x="f1055" y="f1039"/>
                    <a:pt x="f1056" y="f1040"/>
                    <a:pt x="f1057" y="f1033"/>
                  </a:cubicBezTo>
                  <a:cubicBezTo>
                    <a:pt x="f1058" y="f1041"/>
                    <a:pt x="f1057" y="f971"/>
                    <a:pt x="f1059" y="f1025"/>
                  </a:cubicBezTo>
                  <a:cubicBezTo>
                    <a:pt x="f1060" y="f959"/>
                    <a:pt x="f1061" y="f1027"/>
                    <a:pt x="f1062" y="f973"/>
                  </a:cubicBezTo>
                  <a:cubicBezTo>
                    <a:pt x="f1063" y="f1042"/>
                    <a:pt x="f1064" y="f1035"/>
                    <a:pt x="f1061" y="f1043"/>
                  </a:cubicBezTo>
                  <a:cubicBezTo>
                    <a:pt x="f1065" y="f1044"/>
                    <a:pt x="f1066" y="f1045"/>
                    <a:pt x="f1054" y="f1038"/>
                  </a:cubicBezTo>
                  <a:close/>
                  <a:moveTo>
                    <a:pt x="f1067" y="f1068"/>
                  </a:moveTo>
                  <a:cubicBezTo>
                    <a:pt x="f879" y="f1069"/>
                    <a:pt x="f1070" y="f1071"/>
                    <a:pt x="f665" y="f1044"/>
                  </a:cubicBezTo>
                  <a:cubicBezTo>
                    <a:pt x="f1072" y="f1033"/>
                    <a:pt x="f665" y="f995"/>
                    <a:pt x="f1073" y="f1074"/>
                  </a:cubicBezTo>
                  <a:cubicBezTo>
                    <a:pt x="f1075" y="f973"/>
                    <a:pt x="f1076" y="f971"/>
                    <a:pt x="f1077" y="f1008"/>
                  </a:cubicBezTo>
                  <a:cubicBezTo>
                    <a:pt x="f1078" y="f1043"/>
                    <a:pt x="f1079" y="f1080"/>
                    <a:pt x="f1076" y="f1081"/>
                  </a:cubicBezTo>
                  <a:cubicBezTo>
                    <a:pt x="f1082" y="f1083"/>
                    <a:pt x="f1084" y="f1085"/>
                    <a:pt x="f1067" y="f1068"/>
                  </a:cubicBezTo>
                  <a:close/>
                  <a:moveTo>
                    <a:pt x="f1086" y="f1068"/>
                  </a:moveTo>
                  <a:cubicBezTo>
                    <a:pt x="f1087" y="f1069"/>
                    <a:pt x="f1088" y="f1071"/>
                    <a:pt x="f343" y="f1044"/>
                  </a:cubicBezTo>
                  <a:cubicBezTo>
                    <a:pt x="f341" y="f1033"/>
                    <a:pt x="f860" y="f1008"/>
                    <a:pt x="f344" y="f1074"/>
                  </a:cubicBezTo>
                  <a:cubicBezTo>
                    <a:pt x="f1089" y="f973"/>
                    <a:pt x="f346" y="f971"/>
                    <a:pt x="f347" y="f1008"/>
                  </a:cubicBezTo>
                  <a:cubicBezTo>
                    <a:pt x="f502" y="f1035"/>
                    <a:pt x="f493" y="f1080"/>
                    <a:pt x="f346" y="f1081"/>
                  </a:cubicBezTo>
                  <a:cubicBezTo>
                    <a:pt x="f499" y="f1083"/>
                    <a:pt x="f1090" y="f1091"/>
                    <a:pt x="f1086" y="f1068"/>
                  </a:cubicBezTo>
                  <a:close/>
                  <a:moveTo>
                    <a:pt x="f1092" y="f1093"/>
                  </a:moveTo>
                  <a:cubicBezTo>
                    <a:pt x="f1094" y="f1095"/>
                    <a:pt x="f1096" y="f1097"/>
                    <a:pt x="f1098" y="f1099"/>
                  </a:cubicBezTo>
                  <a:cubicBezTo>
                    <a:pt x="f1100" y="f1101"/>
                    <a:pt x="f1102" y="f1103"/>
                    <a:pt x="f1104" y="f1105"/>
                  </a:cubicBezTo>
                  <a:cubicBezTo>
                    <a:pt x="f1106" y="f1107"/>
                    <a:pt x="f365" y="f1108"/>
                    <a:pt x="f1109" y="f1103"/>
                  </a:cubicBezTo>
                  <a:cubicBezTo>
                    <a:pt x="f357" y="f1110"/>
                    <a:pt x="f366" y="f1099"/>
                    <a:pt x="f365" y="f1111"/>
                  </a:cubicBezTo>
                  <a:cubicBezTo>
                    <a:pt x="f1112" y="f1113"/>
                    <a:pt x="f1114" y="f1115"/>
                    <a:pt x="f1092" y="f1093"/>
                  </a:cubicBezTo>
                  <a:close/>
                  <a:moveTo>
                    <a:pt x="f1116" y="f1117"/>
                  </a:moveTo>
                  <a:cubicBezTo>
                    <a:pt x="f1118" y="f1119"/>
                    <a:pt x="f1120" y="f1121"/>
                    <a:pt x="f1122" y="f1123"/>
                  </a:cubicBezTo>
                  <a:cubicBezTo>
                    <a:pt x="f1124" y="f1125"/>
                    <a:pt x="f1126" y="f1110"/>
                    <a:pt x="f1127" y="f1128"/>
                  </a:cubicBezTo>
                  <a:cubicBezTo>
                    <a:pt x="f1129" y="f1083"/>
                    <a:pt x="f1130" y="f1081"/>
                    <a:pt x="f1131" y="f1110"/>
                  </a:cubicBezTo>
                  <a:cubicBezTo>
                    <a:pt x="f1132" y="f1133"/>
                    <a:pt x="f1134" y="f1135"/>
                    <a:pt x="f1130" y="f1136"/>
                  </a:cubicBezTo>
                  <a:cubicBezTo>
                    <a:pt x="f1137" y="f1138"/>
                    <a:pt x="f1139" y="f1140"/>
                    <a:pt x="f1116" y="f1117"/>
                  </a:cubicBezTo>
                  <a:close/>
                  <a:moveTo>
                    <a:pt x="f1141" y="f1142"/>
                  </a:moveTo>
                  <a:cubicBezTo>
                    <a:pt x="f1143" y="f1144"/>
                    <a:pt x="f1145" y="f1146"/>
                    <a:pt x="f1147" y="f1136"/>
                  </a:cubicBezTo>
                  <a:cubicBezTo>
                    <a:pt x="f1148" y="f1149"/>
                    <a:pt x="f1150" y="f1099"/>
                    <a:pt x="f1151" y="f1110"/>
                  </a:cubicBezTo>
                  <a:cubicBezTo>
                    <a:pt x="f1152" y="f1101"/>
                    <a:pt x="f1153" y="f1128"/>
                    <a:pt x="f1154" y="f1099"/>
                  </a:cubicBezTo>
                  <a:cubicBezTo>
                    <a:pt x="f1155" y="f1123"/>
                    <a:pt x="f1156" y="f1136"/>
                    <a:pt x="f1153" y="f1157"/>
                  </a:cubicBezTo>
                  <a:cubicBezTo>
                    <a:pt x="f1158" y="f1159"/>
                    <a:pt x="f1160" y="f1161"/>
                    <a:pt x="f1141" y="f1142"/>
                  </a:cubicBezTo>
                  <a:close/>
                  <a:moveTo>
                    <a:pt x="f1162" y="f1163"/>
                  </a:moveTo>
                  <a:cubicBezTo>
                    <a:pt x="f521" y="f1164"/>
                    <a:pt x="f1165" y="f1144"/>
                    <a:pt x="f520" y="f1138"/>
                  </a:cubicBezTo>
                  <a:cubicBezTo>
                    <a:pt x="f1166" y="f1123"/>
                    <a:pt x="f1167" y="f1168"/>
                    <a:pt x="f1169" y="f1170"/>
                  </a:cubicBezTo>
                  <a:cubicBezTo>
                    <a:pt x="f516" y="f1110"/>
                    <a:pt x="f527" y="f1101"/>
                    <a:pt x="f317" y="f1168"/>
                  </a:cubicBezTo>
                  <a:cubicBezTo>
                    <a:pt x="f138" y="f1136"/>
                    <a:pt x="f524" y="f1157"/>
                    <a:pt x="f527" y="f1159"/>
                  </a:cubicBezTo>
                  <a:cubicBezTo>
                    <a:pt x="f1171" y="f1172"/>
                    <a:pt x="f1173" y="f1174"/>
                    <a:pt x="f1162" y="f1163"/>
                  </a:cubicBezTo>
                  <a:close/>
                  <a:moveTo>
                    <a:pt x="f1175" y="f1176"/>
                  </a:moveTo>
                  <a:cubicBezTo>
                    <a:pt x="f1177" y="f1178"/>
                    <a:pt x="f1179" y="f1180"/>
                    <a:pt x="f1181" y="f1182"/>
                  </a:cubicBezTo>
                  <a:cubicBezTo>
                    <a:pt x="f1183" y="f1159"/>
                    <a:pt x="f1184" y="f1185"/>
                    <a:pt x="f1186" y="f1187"/>
                  </a:cubicBezTo>
                  <a:cubicBezTo>
                    <a:pt x="f1188" y="f1113"/>
                    <a:pt x="f1189" y="f1111"/>
                    <a:pt x="f1190" y="f1185"/>
                  </a:cubicBezTo>
                  <a:cubicBezTo>
                    <a:pt x="f1191" y="f1192"/>
                    <a:pt x="f1193" y="f1194"/>
                    <a:pt x="f1189" y="f1195"/>
                  </a:cubicBezTo>
                  <a:cubicBezTo>
                    <a:pt x="f1196" y="f1197"/>
                    <a:pt x="f1198" y="f1199"/>
                    <a:pt x="f1175" y="f1176"/>
                  </a:cubicBezTo>
                  <a:close/>
                  <a:moveTo>
                    <a:pt x="f1200" y="f1201"/>
                  </a:moveTo>
                  <a:cubicBezTo>
                    <a:pt x="f1202" y="f1203"/>
                    <a:pt x="f1204" y="f1178"/>
                    <a:pt x="f1205" y="f1194"/>
                  </a:cubicBezTo>
                  <a:cubicBezTo>
                    <a:pt x="f970" y="f1172"/>
                    <a:pt x="f1205" y="f1185"/>
                    <a:pt x="f1206" y="f1207"/>
                  </a:cubicBezTo>
                  <a:cubicBezTo>
                    <a:pt x="f1208" y="f1187"/>
                    <a:pt x="f1209" y="f1113"/>
                    <a:pt x="f1210" y="f1211"/>
                  </a:cubicBezTo>
                  <a:cubicBezTo>
                    <a:pt x="f775" y="f1182"/>
                    <a:pt x="f1212" y="f1195"/>
                    <a:pt x="f1209" y="f1197"/>
                  </a:cubicBezTo>
                  <a:cubicBezTo>
                    <a:pt x="f1213" y="f1214"/>
                    <a:pt x="f1215" y="f1216"/>
                    <a:pt x="f1200" y="f1201"/>
                  </a:cubicBezTo>
                  <a:close/>
                  <a:moveTo>
                    <a:pt x="f1217" y="f1218"/>
                  </a:moveTo>
                  <a:cubicBezTo>
                    <a:pt x="f1219" y="f1220"/>
                    <a:pt x="f1221" y="f1222"/>
                    <a:pt x="f1223" y="f1197"/>
                  </a:cubicBezTo>
                  <a:cubicBezTo>
                    <a:pt x="f1224" y="f1182"/>
                    <a:pt x="f1225" y="f1226"/>
                    <a:pt x="f1227" y="f1211"/>
                  </a:cubicBezTo>
                  <a:cubicBezTo>
                    <a:pt x="f1228" y="f1185"/>
                    <a:pt x="f1229" y="f1207"/>
                    <a:pt x="f1230" y="f1226"/>
                  </a:cubicBezTo>
                  <a:cubicBezTo>
                    <a:pt x="f1231" y="f1194"/>
                    <a:pt x="f1232" y="f1197"/>
                    <a:pt x="f1229" y="f1233"/>
                  </a:cubicBezTo>
                  <a:cubicBezTo>
                    <a:pt x="f1234" y="f1235"/>
                    <a:pt x="f1236" y="f1237"/>
                    <a:pt x="f1217" y="f1218"/>
                  </a:cubicBezTo>
                  <a:close/>
                  <a:moveTo>
                    <a:pt x="f1238" y="f1239"/>
                  </a:moveTo>
                  <a:cubicBezTo>
                    <a:pt x="f1240" y="f1241"/>
                    <a:pt x="f1242" y="f1243"/>
                    <a:pt x="f1244" y="f1233"/>
                  </a:cubicBezTo>
                  <a:cubicBezTo>
                    <a:pt x="f1245" y="f1195"/>
                    <a:pt x="f1246" y="f1247"/>
                    <a:pt x="f1248" y="f1226"/>
                  </a:cubicBezTo>
                  <a:cubicBezTo>
                    <a:pt x="f836" y="f1249"/>
                    <a:pt x="f569" y="f1211"/>
                    <a:pt x="f1250" y="f1247"/>
                  </a:cubicBezTo>
                  <a:cubicBezTo>
                    <a:pt x="f1251" y="f1197"/>
                    <a:pt x="f839" y="f1233"/>
                    <a:pt x="f569" y="f1252"/>
                  </a:cubicBezTo>
                  <a:cubicBezTo>
                    <a:pt x="f1253" y="f1254"/>
                    <a:pt x="f1255" y="f1256"/>
                    <a:pt x="f1238" y="f1239"/>
                  </a:cubicBezTo>
                  <a:close/>
                  <a:moveTo>
                    <a:pt x="f1257" y="f1258"/>
                  </a:moveTo>
                  <a:cubicBezTo>
                    <a:pt x="f1259" y="f1260"/>
                    <a:pt x="f1261" y="f1262"/>
                    <a:pt x="f1263" y="f1264"/>
                  </a:cubicBezTo>
                  <a:cubicBezTo>
                    <a:pt x="f502" y="f1265"/>
                    <a:pt x="f1266" y="f1214"/>
                    <a:pt x="f1267" y="f1195"/>
                  </a:cubicBezTo>
                  <a:cubicBezTo>
                    <a:pt x="f1268" y="f1194"/>
                    <a:pt x="f1269" y="f1182"/>
                    <a:pt x="f1270" y="f1214"/>
                  </a:cubicBezTo>
                  <a:cubicBezTo>
                    <a:pt x="f1271" y="f1272"/>
                    <a:pt x="f1273" y="f1264"/>
                    <a:pt x="f1269" y="f1274"/>
                  </a:cubicBezTo>
                  <a:cubicBezTo>
                    <a:pt x="f1275" y="f1276"/>
                    <a:pt x="f1277" y="f1278"/>
                    <a:pt x="f1257" y="f1258"/>
                  </a:cubicBezTo>
                  <a:close/>
                  <a:moveTo>
                    <a:pt x="f1279" y="f1280"/>
                  </a:moveTo>
                  <a:cubicBezTo>
                    <a:pt x="f657" y="f1281"/>
                    <a:pt x="f1282" y="f1283"/>
                    <a:pt x="f1284" y="f1285"/>
                  </a:cubicBezTo>
                  <a:cubicBezTo>
                    <a:pt x="f1286" y="f1287"/>
                    <a:pt x="f1284" y="f1252"/>
                    <a:pt x="f1288" y="f1235"/>
                  </a:cubicBezTo>
                  <a:cubicBezTo>
                    <a:pt x="f1289" y="f1233"/>
                    <a:pt x="f1290" y="f1214"/>
                    <a:pt x="f1291" y="f1254"/>
                  </a:cubicBezTo>
                  <a:cubicBezTo>
                    <a:pt x="f1292" y="f1276"/>
                    <a:pt x="f1293" y="f1294"/>
                    <a:pt x="f1290" y="f1295"/>
                  </a:cubicBezTo>
                  <a:cubicBezTo>
                    <a:pt x="f1296" y="f1297"/>
                    <a:pt x="f1298" y="f1299"/>
                    <a:pt x="f1279" y="f1280"/>
                  </a:cubicBezTo>
                  <a:close/>
                  <a:moveTo>
                    <a:pt x="f1300" y="f1280"/>
                  </a:moveTo>
                  <a:cubicBezTo>
                    <a:pt x="f147" y="f1281"/>
                    <a:pt x="f1301" y="f1283"/>
                    <a:pt x="f325" y="f1285"/>
                  </a:cubicBezTo>
                  <a:cubicBezTo>
                    <a:pt x="f322" y="f1287"/>
                    <a:pt x="f144" y="f1254"/>
                    <a:pt x="f149" y="f1235"/>
                  </a:cubicBezTo>
                  <a:cubicBezTo>
                    <a:pt x="f914" y="f1233"/>
                    <a:pt x="f1302" y="f1214"/>
                    <a:pt x="f1303" y="f1254"/>
                  </a:cubicBezTo>
                  <a:cubicBezTo>
                    <a:pt x="f1304" y="f1274"/>
                    <a:pt x="f1304" y="f1285"/>
                    <a:pt x="f1302" y="f1295"/>
                  </a:cubicBezTo>
                  <a:cubicBezTo>
                    <a:pt x="f1305" y="f1297"/>
                    <a:pt x="f1306" y="f1299"/>
                    <a:pt x="f1300" y="f1280"/>
                  </a:cubicBezTo>
                  <a:close/>
                  <a:moveTo>
                    <a:pt x="f1307" y="f1308"/>
                  </a:moveTo>
                  <a:cubicBezTo>
                    <a:pt x="f1112" y="f1309"/>
                    <a:pt x="f1310" y="f1311"/>
                    <a:pt x="f544" y="f1312"/>
                  </a:cubicBezTo>
                  <a:cubicBezTo>
                    <a:pt x="f1313" y="f1294"/>
                    <a:pt x="f546" y="f1314"/>
                    <a:pt x="f363" y="f1315"/>
                  </a:cubicBezTo>
                  <a:cubicBezTo>
                    <a:pt x="f365" y="f1316"/>
                    <a:pt x="f1317" y="f1254"/>
                    <a:pt x="f1318" y="f1314"/>
                  </a:cubicBezTo>
                  <a:cubicBezTo>
                    <a:pt x="f375" y="f1295"/>
                    <a:pt x="f1319" y="f1320"/>
                    <a:pt x="f1317" y="f1321"/>
                  </a:cubicBezTo>
                  <a:cubicBezTo>
                    <a:pt x="f1322" y="f1323"/>
                    <a:pt x="f1324" y="f1325"/>
                    <a:pt x="f1307" y="f1308"/>
                  </a:cubicBezTo>
                  <a:close/>
                  <a:moveTo>
                    <a:pt x="f1326" y="f1327"/>
                  </a:moveTo>
                  <a:cubicBezTo>
                    <a:pt x="f1328" y="f1329"/>
                    <a:pt x="f1330" y="f1331"/>
                    <a:pt x="f1332" y="f1321"/>
                  </a:cubicBezTo>
                  <a:cubicBezTo>
                    <a:pt x="f1333" y="f1297"/>
                    <a:pt x="f1334" y="f1335"/>
                    <a:pt x="f1336" y="f1314"/>
                  </a:cubicBezTo>
                  <a:cubicBezTo>
                    <a:pt x="f1337" y="f1338"/>
                    <a:pt x="f1339" y="f1315"/>
                    <a:pt x="f1340" y="f1335"/>
                  </a:cubicBezTo>
                  <a:cubicBezTo>
                    <a:pt x="f1341" y="f1312"/>
                    <a:pt x="f1342" y="f1321"/>
                    <a:pt x="f1339" y="f1343"/>
                  </a:cubicBezTo>
                  <a:cubicBezTo>
                    <a:pt x="f1344" y="f1345"/>
                    <a:pt x="f1346" y="f1347"/>
                    <a:pt x="f1326" y="f1327"/>
                  </a:cubicBezTo>
                  <a:close/>
                  <a:moveTo>
                    <a:pt x="f1348" y="f1349"/>
                  </a:moveTo>
                  <a:cubicBezTo>
                    <a:pt x="f1350" y="f1351"/>
                    <a:pt x="f1352" y="f1353"/>
                    <a:pt x="f1354" y="f1355"/>
                  </a:cubicBezTo>
                  <a:cubicBezTo>
                    <a:pt x="f1356" y="f1357"/>
                    <a:pt x="f1354" y="f1295"/>
                    <a:pt x="f1358" y="f1294"/>
                  </a:cubicBezTo>
                  <a:cubicBezTo>
                    <a:pt x="f1359" y="f1285"/>
                    <a:pt x="f1360" y="f1276"/>
                    <a:pt x="f1361" y="f1297"/>
                  </a:cubicBezTo>
                  <a:cubicBezTo>
                    <a:pt x="f1362" y="f1363"/>
                    <a:pt x="f1362" y="f1355"/>
                    <a:pt x="f1360" y="f1364"/>
                  </a:cubicBezTo>
                  <a:cubicBezTo>
                    <a:pt x="f1365" y="f1366"/>
                    <a:pt x="f1367" y="f1368"/>
                    <a:pt x="f1348" y="f1349"/>
                  </a:cubicBezTo>
                  <a:close/>
                  <a:moveTo>
                    <a:pt x="f1369" y="f1349"/>
                  </a:moveTo>
                  <a:cubicBezTo>
                    <a:pt x="f1370" y="f1351"/>
                    <a:pt x="f1371" y="f1353"/>
                    <a:pt x="f1131" y="f1355"/>
                  </a:cubicBezTo>
                  <a:cubicBezTo>
                    <a:pt x="f1137" y="f1357"/>
                    <a:pt x="f1372" y="f1297"/>
                    <a:pt x="f1132" y="f1294"/>
                  </a:cubicBezTo>
                  <a:cubicBezTo>
                    <a:pt x="f1373" y="f1285"/>
                    <a:pt x="f1374" y="f1276"/>
                    <a:pt x="f1375" y="f1297"/>
                  </a:cubicBezTo>
                  <a:cubicBezTo>
                    <a:pt x="f1376" y="f1363"/>
                    <a:pt x="f1376" y="f1355"/>
                    <a:pt x="f1374" y="f1364"/>
                  </a:cubicBezTo>
                  <a:cubicBezTo>
                    <a:pt x="f1377" y="f1366"/>
                    <a:pt x="f1378" y="f1368"/>
                    <a:pt x="f1369" y="f1349"/>
                  </a:cubicBezTo>
                  <a:close/>
                  <a:moveTo>
                    <a:pt x="f1379" y="f1380"/>
                  </a:moveTo>
                  <a:cubicBezTo>
                    <a:pt x="f1381" y="f1382"/>
                    <a:pt x="f1383" y="f1351"/>
                    <a:pt x="f1384" y="f1385"/>
                  </a:cubicBezTo>
                  <a:cubicBezTo>
                    <a:pt x="f1386" y="f1363"/>
                    <a:pt x="f1384" y="f1297"/>
                    <a:pt x="f1387" y="f1295"/>
                  </a:cubicBezTo>
                  <a:cubicBezTo>
                    <a:pt x="f1388" y="f1294"/>
                    <a:pt x="f1389" y="f1285"/>
                    <a:pt x="f1390" y="f1312"/>
                  </a:cubicBezTo>
                  <a:cubicBezTo>
                    <a:pt x="f1391" y="f1392"/>
                    <a:pt x="f1393" y="f1364"/>
                    <a:pt x="f1389" y="f1366"/>
                  </a:cubicBezTo>
                  <a:cubicBezTo>
                    <a:pt x="f1394" y="f1395"/>
                    <a:pt x="f1396" y="f1397"/>
                    <a:pt x="f1379" y="f1380"/>
                  </a:cubicBezTo>
                  <a:close/>
                  <a:moveTo>
                    <a:pt x="f1398" y="f1399"/>
                  </a:moveTo>
                  <a:cubicBezTo>
                    <a:pt x="f1400" y="f1401"/>
                    <a:pt x="f1402" y="f1382"/>
                    <a:pt x="f1403" y="f1364"/>
                  </a:cubicBezTo>
                  <a:cubicBezTo>
                    <a:pt x="f700" y="f1392"/>
                    <a:pt x="f701" y="f1320"/>
                    <a:pt x="f1404" y="f1297"/>
                  </a:cubicBezTo>
                  <a:cubicBezTo>
                    <a:pt x="f1405" y="f1295"/>
                    <a:pt x="f339" y="f1294"/>
                    <a:pt x="f341" y="f1320"/>
                  </a:cubicBezTo>
                  <a:cubicBezTo>
                    <a:pt x="f860" y="f1385"/>
                    <a:pt x="f337" y="f1366"/>
                    <a:pt x="f339" y="f1395"/>
                  </a:cubicBezTo>
                  <a:cubicBezTo>
                    <a:pt x="f704" y="f1406"/>
                    <a:pt x="f1407" y="f1408"/>
                    <a:pt x="f1398" y="f1399"/>
                  </a:cubicBezTo>
                  <a:close/>
                  <a:moveTo>
                    <a:pt x="f1409" y="f1410"/>
                  </a:moveTo>
                  <a:cubicBezTo>
                    <a:pt x="f1411" y="f1412"/>
                    <a:pt x="f1413" y="f1414"/>
                    <a:pt x="f1415" y="f1416"/>
                  </a:cubicBezTo>
                  <a:cubicBezTo>
                    <a:pt x="f1417" y="f1366"/>
                    <a:pt x="f1418" y="f1345"/>
                    <a:pt x="f1419" y="f1323"/>
                  </a:cubicBezTo>
                  <a:cubicBezTo>
                    <a:pt x="f1420" y="f1321"/>
                    <a:pt x="f1421" y="f1320"/>
                    <a:pt x="f960" y="f1345"/>
                  </a:cubicBezTo>
                  <a:cubicBezTo>
                    <a:pt x="f1422" y="f1406"/>
                    <a:pt x="f1423" y="f1424"/>
                    <a:pt x="f1421" y="f1425"/>
                  </a:cubicBezTo>
                  <a:cubicBezTo>
                    <a:pt x="f1426" y="f1427"/>
                    <a:pt x="f1428" y="f1429"/>
                    <a:pt x="f1409" y="f1410"/>
                  </a:cubicBezTo>
                  <a:close/>
                  <a:moveTo>
                    <a:pt x="f1430" y="f1431"/>
                  </a:moveTo>
                  <a:cubicBezTo>
                    <a:pt x="f1432" y="f1433"/>
                    <a:pt x="f1434" y="f1435"/>
                    <a:pt x="f769" y="f1436"/>
                  </a:cubicBezTo>
                  <a:cubicBezTo>
                    <a:pt x="f773" y="f1424"/>
                    <a:pt x="f769" y="f1437"/>
                    <a:pt x="f1438" y="f1439"/>
                  </a:cubicBezTo>
                  <a:cubicBezTo>
                    <a:pt x="f1022" y="f1440"/>
                    <a:pt x="f787" y="f1345"/>
                    <a:pt x="f1441" y="f1442"/>
                  </a:cubicBezTo>
                  <a:cubicBezTo>
                    <a:pt x="f1443" y="f1425"/>
                    <a:pt x="f1444" y="f1445"/>
                    <a:pt x="f787" y="f1446"/>
                  </a:cubicBezTo>
                  <a:cubicBezTo>
                    <a:pt x="f1020" y="f1447"/>
                    <a:pt x="f1448" y="f1449"/>
                    <a:pt x="f1430" y="f1431"/>
                  </a:cubicBezTo>
                  <a:close/>
                  <a:moveTo>
                    <a:pt x="f1450" y="f1451"/>
                  </a:moveTo>
                  <a:cubicBezTo>
                    <a:pt x="f1452" y="f1453"/>
                    <a:pt x="f1454" y="f1455"/>
                    <a:pt x="f569" y="f1446"/>
                  </a:cubicBezTo>
                  <a:cubicBezTo>
                    <a:pt x="f1456" y="f1427"/>
                    <a:pt x="f569" y="f1457"/>
                    <a:pt x="f1250" y="f1442"/>
                  </a:cubicBezTo>
                  <a:cubicBezTo>
                    <a:pt x="f1458" y="f1437"/>
                    <a:pt x="f1459" y="f1439"/>
                    <a:pt x="f1460" y="f1461"/>
                  </a:cubicBezTo>
                  <a:cubicBezTo>
                    <a:pt x="f1462" y="f1436"/>
                    <a:pt x="f1462" y="f1447"/>
                    <a:pt x="f1459" y="f1463"/>
                  </a:cubicBezTo>
                  <a:cubicBezTo>
                    <a:pt x="f1464" y="f1465"/>
                    <a:pt x="f1466" y="f1467"/>
                    <a:pt x="f1450" y="f1451"/>
                  </a:cubicBezTo>
                  <a:close/>
                  <a:moveTo>
                    <a:pt x="f1468" y="f1469"/>
                  </a:moveTo>
                  <a:cubicBezTo>
                    <a:pt x="f109" y="f1470"/>
                    <a:pt x="f1471" y="f1472"/>
                    <a:pt x="f1473" y="f1465"/>
                  </a:cubicBezTo>
                  <a:cubicBezTo>
                    <a:pt x="f1474" y="f1446"/>
                    <a:pt x="f1473" y="f1475"/>
                    <a:pt x="f113" y="f1476"/>
                  </a:cubicBezTo>
                  <a:cubicBezTo>
                    <a:pt x="f1477" y="f1461"/>
                    <a:pt x="f1478" y="f1457"/>
                    <a:pt x="f1479" y="f1480"/>
                  </a:cubicBezTo>
                  <a:cubicBezTo>
                    <a:pt x="f305" y="f1463"/>
                    <a:pt x="f1481" y="f1482"/>
                    <a:pt x="f1478" y="f1483"/>
                  </a:cubicBezTo>
                  <a:cubicBezTo>
                    <a:pt x="f298" y="f1484"/>
                    <a:pt x="f1485" y="f1486"/>
                    <a:pt x="f1468" y="f1469"/>
                  </a:cubicBezTo>
                  <a:close/>
                  <a:moveTo>
                    <a:pt x="f1487" y="f5"/>
                  </a:moveTo>
                  <a:lnTo>
                    <a:pt x="f1488" y="f5"/>
                  </a:lnTo>
                  <a:lnTo>
                    <a:pt x="f1489" y="f1490"/>
                  </a:lnTo>
                  <a:cubicBezTo>
                    <a:pt x="f1491" y="f1492"/>
                    <a:pt x="f879" y="f1493"/>
                    <a:pt x="f881" y="f1494"/>
                  </a:cubicBezTo>
                  <a:cubicBezTo>
                    <a:pt x="f1495" y="f1496"/>
                    <a:pt x="f1077" y="f1497"/>
                    <a:pt x="f1078" y="f1498"/>
                  </a:cubicBezTo>
                  <a:close/>
                  <a:moveTo>
                    <a:pt x="f1499" y="f5"/>
                  </a:moveTo>
                  <a:lnTo>
                    <a:pt x="f1500" y="f5"/>
                  </a:lnTo>
                  <a:lnTo>
                    <a:pt x="f1501" y="f1502"/>
                  </a:lnTo>
                  <a:cubicBezTo>
                    <a:pt x="f1503" y="f1494"/>
                    <a:pt x="f1273" y="f1496"/>
                    <a:pt x="f272" y="f1504"/>
                  </a:cubicBezTo>
                  <a:close/>
                  <a:moveTo>
                    <a:pt x="f1505" y="f5"/>
                  </a:moveTo>
                  <a:lnTo>
                    <a:pt x="f1506" y="f5"/>
                  </a:lnTo>
                  <a:lnTo>
                    <a:pt x="f365" y="f1498"/>
                  </a:lnTo>
                  <a:cubicBezTo>
                    <a:pt x="f1507" y="f1502"/>
                    <a:pt x="f1318" y="f1494"/>
                    <a:pt x="f375" y="f1508"/>
                  </a:cubicBezTo>
                  <a:close/>
                  <a:moveTo>
                    <a:pt x="f1509" y="f5"/>
                  </a:moveTo>
                  <a:lnTo>
                    <a:pt x="f1510" y="f5"/>
                  </a:lnTo>
                  <a:lnTo>
                    <a:pt x="f1511" y="f1512"/>
                  </a:lnTo>
                  <a:cubicBezTo>
                    <a:pt x="f725" y="f1484"/>
                    <a:pt x="f1513" y="f1497"/>
                    <a:pt x="f1514" y="f1515"/>
                  </a:cubicBezTo>
                  <a:cubicBezTo>
                    <a:pt x="f527" y="f1516"/>
                    <a:pt x="f1517" y="f1518"/>
                    <a:pt x="f1519" y="f1497"/>
                  </a:cubicBezTo>
                  <a:cubicBezTo>
                    <a:pt x="f908" y="f1483"/>
                    <a:pt x="f1520" y="f1492"/>
                    <a:pt x="f1521" y="f1522"/>
                  </a:cubicBezTo>
                  <a:close/>
                  <a:moveTo>
                    <a:pt x="f1523" y="f5"/>
                  </a:moveTo>
                  <a:lnTo>
                    <a:pt x="f1524" y="f5"/>
                  </a:lnTo>
                  <a:lnTo>
                    <a:pt x="f1525" y="f1526"/>
                  </a:lnTo>
                  <a:cubicBezTo>
                    <a:pt x="f1527" y="f1470"/>
                    <a:pt x="f404" y="f1528"/>
                    <a:pt x="f401" y="f1496"/>
                  </a:cubicBezTo>
                  <a:cubicBezTo>
                    <a:pt x="f402" y="f1497"/>
                    <a:pt x="f1529" y="f1530"/>
                    <a:pt x="f1531" y="f1502"/>
                  </a:cubicBezTo>
                  <a:close/>
                </a:path>
              </a:pathLst>
            </a:custGeom>
            <a:solidFill>
              <a:srgbClr val="FFFFFF">
                <a:alpha val="6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15" name="Title 1">
            <a:extLst>
              <a:ext uri="{FF2B5EF4-FFF2-40B4-BE49-F238E27FC236}">
                <a16:creationId xmlns:a16="http://schemas.microsoft.com/office/drawing/2014/main" id="{FC09AA24-378E-42DC-A3A6-05F4CFBB3DFD}"/>
              </a:ext>
            </a:extLst>
          </p:cNvPr>
          <p:cNvSpPr txBox="1">
            <a:spLocks noGrp="1"/>
          </p:cNvSpPr>
          <p:nvPr>
            <p:ph type="title"/>
          </p:nvPr>
        </p:nvSpPr>
        <p:spPr>
          <a:xfrm rot="16200004">
            <a:off x="-1325880" y="1947672"/>
            <a:ext cx="5961888" cy="2788920"/>
          </a:xfrm>
        </p:spPr>
        <p:txBody>
          <a:bodyPr/>
          <a:lstStyle/>
          <a:p>
            <a:pPr lvl="0"/>
            <a:r>
              <a:rPr lang="en-US" sz="4800">
                <a:solidFill>
                  <a:srgbClr val="FFFFFF"/>
                </a:solidFill>
              </a:rPr>
              <a:t>Conclusion</a:t>
            </a:r>
            <a:endParaRPr lang="en-ZA" sz="4800">
              <a:solidFill>
                <a:srgbClr val="FFFFFF"/>
              </a:solidFill>
            </a:endParaRPr>
          </a:p>
        </p:txBody>
      </p:sp>
      <p:grpSp>
        <p:nvGrpSpPr>
          <p:cNvPr id="16" name="Content Placeholder 2">
            <a:extLst>
              <a:ext uri="{FF2B5EF4-FFF2-40B4-BE49-F238E27FC236}">
                <a16:creationId xmlns:a16="http://schemas.microsoft.com/office/drawing/2014/main" id="{1FFB5E3E-D32F-4130-AF43-F509CACCF4C8}"/>
              </a:ext>
            </a:extLst>
          </p:cNvPr>
          <p:cNvGrpSpPr/>
          <p:nvPr/>
        </p:nvGrpSpPr>
        <p:grpSpPr>
          <a:xfrm>
            <a:off x="3794293" y="614769"/>
            <a:ext cx="7559500" cy="5633270"/>
            <a:chOff x="3794293" y="614769"/>
            <a:chExt cx="7559500" cy="5633270"/>
          </a:xfrm>
        </p:grpSpPr>
        <p:sp>
          <p:nvSpPr>
            <p:cNvPr id="17" name="Freeform: Shape 16">
              <a:extLst>
                <a:ext uri="{FF2B5EF4-FFF2-40B4-BE49-F238E27FC236}">
                  <a16:creationId xmlns:a16="http://schemas.microsoft.com/office/drawing/2014/main" id="{257B8D45-3351-49F5-890A-F96FFDAD266A}"/>
                </a:ext>
              </a:extLst>
            </p:cNvPr>
            <p:cNvSpPr/>
            <p:nvPr/>
          </p:nvSpPr>
          <p:spPr>
            <a:xfrm>
              <a:off x="3794293" y="614769"/>
              <a:ext cx="7559500" cy="2770558"/>
            </a:xfrm>
            <a:custGeom>
              <a:avLst/>
              <a:gdLst>
                <a:gd name="f0" fmla="val 10800000"/>
                <a:gd name="f1" fmla="val 5400000"/>
                <a:gd name="f2" fmla="val 180"/>
                <a:gd name="f3" fmla="val w"/>
                <a:gd name="f4" fmla="val h"/>
                <a:gd name="f5" fmla="val 0"/>
                <a:gd name="f6" fmla="val 7559504"/>
                <a:gd name="f7" fmla="val 2770559"/>
                <a:gd name="f8" fmla="val 461769"/>
                <a:gd name="f9" fmla="val 206741"/>
                <a:gd name="f10" fmla="val 7097735"/>
                <a:gd name="f11" fmla="val 7352763"/>
                <a:gd name="f12" fmla="val 2308790"/>
                <a:gd name="f13" fmla="val 2563818"/>
                <a:gd name="f14" fmla="+- 0 0 -90"/>
                <a:gd name="f15" fmla="*/ f3 1 7559504"/>
                <a:gd name="f16" fmla="*/ f4 1 2770559"/>
                <a:gd name="f17" fmla="+- f7 0 f5"/>
                <a:gd name="f18" fmla="+- f6 0 f5"/>
                <a:gd name="f19" fmla="*/ f14 f0 1"/>
                <a:gd name="f20" fmla="*/ f18 1 7559504"/>
                <a:gd name="f21" fmla="*/ f17 1 2770559"/>
                <a:gd name="f22" fmla="*/ 0 f18 1"/>
                <a:gd name="f23" fmla="*/ 461769 f17 1"/>
                <a:gd name="f24" fmla="*/ 461769 f18 1"/>
                <a:gd name="f25" fmla="*/ 0 f17 1"/>
                <a:gd name="f26" fmla="*/ 7097735 f18 1"/>
                <a:gd name="f27" fmla="*/ 7559504 f18 1"/>
                <a:gd name="f28" fmla="*/ 2308790 f17 1"/>
                <a:gd name="f29" fmla="*/ 2770559 f17 1"/>
                <a:gd name="f30" fmla="*/ f19 1 f2"/>
                <a:gd name="f31" fmla="*/ f22 1 7559504"/>
                <a:gd name="f32" fmla="*/ f23 1 2770559"/>
                <a:gd name="f33" fmla="*/ f24 1 7559504"/>
                <a:gd name="f34" fmla="*/ f25 1 2770559"/>
                <a:gd name="f35" fmla="*/ f26 1 7559504"/>
                <a:gd name="f36" fmla="*/ f27 1 7559504"/>
                <a:gd name="f37" fmla="*/ f28 1 2770559"/>
                <a:gd name="f38" fmla="*/ f29 1 2770559"/>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7559504" h="277055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solidFill>
            <a:ln w="12701" cap="flat">
              <a:solidFill>
                <a:srgbClr val="FFFFFF"/>
              </a:solidFill>
              <a:prstDash val="solid"/>
              <a:miter/>
            </a:ln>
          </p:spPr>
          <p:txBody>
            <a:bodyPr vert="horz" wrap="square" lIns="257165" tIns="257165" rIns="257165" bIns="257165" anchor="ctr" anchorCtr="0" compatLnSpc="1">
              <a:noAutofit/>
            </a:bodyPr>
            <a:lstStyle/>
            <a:p>
              <a:pPr marL="0" marR="0" lvl="0" indent="0" algn="l" defTabSz="1422404"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US" sz="3200" b="0" i="0" u="none" strike="noStrike" kern="1200" cap="none" spc="0" baseline="0">
                  <a:solidFill>
                    <a:srgbClr val="FFFFFF"/>
                  </a:solidFill>
                  <a:uFillTx/>
                  <a:latin typeface="Calibri"/>
                </a:rPr>
                <a:t>Our approach in dealing with the public health challenges in our facilities requires a collaborative approach from all role players including private sector and NGO e.g. </a:t>
              </a:r>
              <a:r>
                <a:rPr lang="en-ZA" sz="3200" b="0" i="0" u="none" strike="noStrike" kern="1200" cap="none" spc="0" baseline="0">
                  <a:solidFill>
                    <a:srgbClr val="FFFFFF"/>
                  </a:solidFill>
                  <a:uFillTx/>
                  <a:latin typeface="Calibri"/>
                </a:rPr>
                <a:t>Ezintsha, HERO, Aurum not limited to.</a:t>
              </a:r>
              <a:endParaRPr lang="en-US" sz="3200" b="0" i="0" u="none" strike="noStrike" kern="1200" cap="none" spc="0" baseline="0">
                <a:solidFill>
                  <a:srgbClr val="FFFFFF"/>
                </a:solidFill>
                <a:uFillTx/>
                <a:latin typeface="Calibri"/>
              </a:endParaRPr>
            </a:p>
          </p:txBody>
        </p:sp>
        <p:sp>
          <p:nvSpPr>
            <p:cNvPr id="18" name="Freeform: Shape 17">
              <a:extLst>
                <a:ext uri="{FF2B5EF4-FFF2-40B4-BE49-F238E27FC236}">
                  <a16:creationId xmlns:a16="http://schemas.microsoft.com/office/drawing/2014/main" id="{4822AA75-41E5-4132-8FDA-934D0535CF35}"/>
                </a:ext>
              </a:extLst>
            </p:cNvPr>
            <p:cNvSpPr/>
            <p:nvPr/>
          </p:nvSpPr>
          <p:spPr>
            <a:xfrm>
              <a:off x="3794293" y="3477481"/>
              <a:ext cx="7559500" cy="2770558"/>
            </a:xfrm>
            <a:custGeom>
              <a:avLst/>
              <a:gdLst>
                <a:gd name="f0" fmla="val 10800000"/>
                <a:gd name="f1" fmla="val 5400000"/>
                <a:gd name="f2" fmla="val 180"/>
                <a:gd name="f3" fmla="val w"/>
                <a:gd name="f4" fmla="val h"/>
                <a:gd name="f5" fmla="val 0"/>
                <a:gd name="f6" fmla="val 7559504"/>
                <a:gd name="f7" fmla="val 2770559"/>
                <a:gd name="f8" fmla="val 461769"/>
                <a:gd name="f9" fmla="val 206741"/>
                <a:gd name="f10" fmla="val 7097735"/>
                <a:gd name="f11" fmla="val 7352763"/>
                <a:gd name="f12" fmla="val 2308790"/>
                <a:gd name="f13" fmla="val 2563818"/>
                <a:gd name="f14" fmla="+- 0 0 -90"/>
                <a:gd name="f15" fmla="*/ f3 1 7559504"/>
                <a:gd name="f16" fmla="*/ f4 1 2770559"/>
                <a:gd name="f17" fmla="+- f7 0 f5"/>
                <a:gd name="f18" fmla="+- f6 0 f5"/>
                <a:gd name="f19" fmla="*/ f14 f0 1"/>
                <a:gd name="f20" fmla="*/ f18 1 7559504"/>
                <a:gd name="f21" fmla="*/ f17 1 2770559"/>
                <a:gd name="f22" fmla="*/ 0 f18 1"/>
                <a:gd name="f23" fmla="*/ 461769 f17 1"/>
                <a:gd name="f24" fmla="*/ 461769 f18 1"/>
                <a:gd name="f25" fmla="*/ 0 f17 1"/>
                <a:gd name="f26" fmla="*/ 7097735 f18 1"/>
                <a:gd name="f27" fmla="*/ 7559504 f18 1"/>
                <a:gd name="f28" fmla="*/ 2308790 f17 1"/>
                <a:gd name="f29" fmla="*/ 2770559 f17 1"/>
                <a:gd name="f30" fmla="*/ f19 1 f2"/>
                <a:gd name="f31" fmla="*/ f22 1 7559504"/>
                <a:gd name="f32" fmla="*/ f23 1 2770559"/>
                <a:gd name="f33" fmla="*/ f24 1 7559504"/>
                <a:gd name="f34" fmla="*/ f25 1 2770559"/>
                <a:gd name="f35" fmla="*/ f26 1 7559504"/>
                <a:gd name="f36" fmla="*/ f27 1 7559504"/>
                <a:gd name="f37" fmla="*/ f28 1 2770559"/>
                <a:gd name="f38" fmla="*/ f29 1 2770559"/>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7559504" h="277055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257165" tIns="257165" rIns="257165" bIns="257165" anchor="ctr" anchorCtr="0" compatLnSpc="1">
              <a:noAutofit/>
            </a:bodyPr>
            <a:lstStyle/>
            <a:p>
              <a:pPr marL="0" marR="0" lvl="0" indent="0" algn="l" defTabSz="1422404"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ZA" sz="3200" b="0" i="0" u="none" strike="noStrike" kern="1200" cap="none" spc="0" baseline="0">
                  <a:solidFill>
                    <a:srgbClr val="FFFFFF"/>
                  </a:solidFill>
                  <a:uFillTx/>
                  <a:latin typeface="Calibri"/>
                </a:rPr>
                <a:t>Continuous research and training seems to be the cornerstone towards emerging and current diseases facing the population.</a:t>
              </a:r>
              <a:endParaRPr lang="en-US" sz="3200" b="0" i="0" u="none" strike="noStrike" kern="1200" cap="none" spc="0" baseline="0">
                <a:solidFill>
                  <a:srgbClr val="FFFFFF"/>
                </a:solidFill>
                <a:uFillTx/>
                <a:latin typeface="Calibri"/>
              </a:endParaRPr>
            </a:p>
          </p:txBody>
        </p:sp>
      </p:grpSp>
      <p:pic>
        <p:nvPicPr>
          <p:cNvPr id="19" name="Picture 3">
            <a:extLst>
              <a:ext uri="{FF2B5EF4-FFF2-40B4-BE49-F238E27FC236}">
                <a16:creationId xmlns:a16="http://schemas.microsoft.com/office/drawing/2014/main" id="{B26BE66C-3853-49F6-AB07-ABD63224D0F3}"/>
              </a:ext>
            </a:extLst>
          </p:cNvPr>
          <p:cNvPicPr>
            <a:picLocks noChangeAspect="1"/>
          </p:cNvPicPr>
          <p:nvPr/>
        </p:nvPicPr>
        <p:blipFill>
          <a:blip r:embed="rId2"/>
          <a:stretch>
            <a:fillRect/>
          </a:stretch>
        </p:blipFill>
        <p:spPr>
          <a:xfrm>
            <a:off x="11121325" y="6101526"/>
            <a:ext cx="896194" cy="670620"/>
          </a:xfrm>
          <a:prstGeom prst="rect">
            <a:avLst/>
          </a:prstGeom>
          <a:noFill/>
          <a:ln cap="flat">
            <a:noFill/>
          </a:ln>
        </p:spPr>
      </p:pic>
      <p:pic>
        <p:nvPicPr>
          <p:cNvPr id="20" name="Picture 6">
            <a:extLst>
              <a:ext uri="{FF2B5EF4-FFF2-40B4-BE49-F238E27FC236}">
                <a16:creationId xmlns:a16="http://schemas.microsoft.com/office/drawing/2014/main" id="{9403CC77-AE8C-47E9-8417-A80CC68F49D3}"/>
              </a:ext>
            </a:extLst>
          </p:cNvPr>
          <p:cNvPicPr>
            <a:picLocks noChangeAspect="1"/>
          </p:cNvPicPr>
          <p:nvPr/>
        </p:nvPicPr>
        <p:blipFill>
          <a:blip r:embed="rId3"/>
          <a:stretch>
            <a:fillRect/>
          </a:stretch>
        </p:blipFill>
        <p:spPr>
          <a:xfrm>
            <a:off x="5652647" y="6243998"/>
            <a:ext cx="4060283" cy="755971"/>
          </a:xfrm>
          <a:prstGeom prst="rect">
            <a:avLst/>
          </a:prstGeom>
          <a:noFill/>
          <a:ln cap="flat">
            <a:noFill/>
          </a:ln>
        </p:spPr>
      </p:pic>
      <p:pic>
        <p:nvPicPr>
          <p:cNvPr id="21" name="Picture 7">
            <a:extLst>
              <a:ext uri="{FF2B5EF4-FFF2-40B4-BE49-F238E27FC236}">
                <a16:creationId xmlns:a16="http://schemas.microsoft.com/office/drawing/2014/main" id="{3CBEC9A5-067B-4F17-8D4C-8EAFC7F5FD07}"/>
              </a:ext>
            </a:extLst>
          </p:cNvPr>
          <p:cNvPicPr>
            <a:picLocks noChangeAspect="1"/>
          </p:cNvPicPr>
          <p:nvPr/>
        </p:nvPicPr>
        <p:blipFill>
          <a:blip r:embed="rId4"/>
          <a:stretch>
            <a:fillRect/>
          </a:stretch>
        </p:blipFill>
        <p:spPr>
          <a:xfrm>
            <a:off x="3377455" y="6187379"/>
            <a:ext cx="1767992" cy="670620"/>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3">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9CC572E-10A2-4536-AFA8-6881AAD87D87}"/>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
            <a:extLst>
              <a:ext uri="{FF2B5EF4-FFF2-40B4-BE49-F238E27FC236}">
                <a16:creationId xmlns:a16="http://schemas.microsoft.com/office/drawing/2014/main" id="{C64DFB9B-6909-45E4-A6B3-0FED2B2DC63E}"/>
              </a:ext>
            </a:extLst>
          </p:cNvPr>
          <p:cNvSpPr>
            <a:spLocks noMove="1" noResize="1"/>
          </p:cNvSpPr>
          <p:nvPr/>
        </p:nvSpPr>
        <p:spPr>
          <a:xfrm flipH="1">
            <a:off x="0" y="0"/>
            <a:ext cx="12191996" cy="1575959"/>
          </a:xfrm>
          <a:prstGeom prst="rect">
            <a:avLst/>
          </a:prstGeom>
          <a:gradFill>
            <a:gsLst>
              <a:gs pos="0">
                <a:srgbClr val="000000">
                  <a:alpha val="96000"/>
                </a:srgbClr>
              </a:gs>
              <a:gs pos="100000">
                <a:srgbClr val="2F5597"/>
              </a:gs>
            </a:gsLst>
            <a:lin ang="8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2">
            <a:extLst>
              <a:ext uri="{FF2B5EF4-FFF2-40B4-BE49-F238E27FC236}">
                <a16:creationId xmlns:a16="http://schemas.microsoft.com/office/drawing/2014/main" id="{5D778084-BBBF-4CC3-A999-599502EDBEFF}"/>
              </a:ext>
            </a:extLst>
          </p:cNvPr>
          <p:cNvSpPr>
            <a:spLocks noMove="1" noResize="1"/>
          </p:cNvSpPr>
          <p:nvPr/>
        </p:nvSpPr>
        <p:spPr>
          <a:xfrm rot="10800009" flipH="1">
            <a:off x="8128842" y="-19"/>
            <a:ext cx="4063145" cy="1576416"/>
          </a:xfrm>
          <a:prstGeom prst="rect">
            <a:avLst/>
          </a:prstGeom>
          <a:gradFill>
            <a:gsLst>
              <a:gs pos="0">
                <a:srgbClr val="203864">
                  <a:alpha val="68000"/>
                </a:srgbClr>
              </a:gs>
              <a:gs pos="100000">
                <a:srgbClr val="4472C4">
                  <a:alpha val="79000"/>
                </a:srgbClr>
              </a:gs>
            </a:gsLst>
            <a:lin ang="19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4">
            <a:extLst>
              <a:ext uri="{FF2B5EF4-FFF2-40B4-BE49-F238E27FC236}">
                <a16:creationId xmlns:a16="http://schemas.microsoft.com/office/drawing/2014/main" id="{11F1F05F-F173-4A9D-85BA-29BCA1BE70F1}"/>
              </a:ext>
            </a:extLst>
          </p:cNvPr>
          <p:cNvSpPr>
            <a:spLocks noMove="1" noResize="1"/>
          </p:cNvSpPr>
          <p:nvPr/>
        </p:nvSpPr>
        <p:spPr>
          <a:xfrm rot="5400013">
            <a:off x="5307782" y="-5307782"/>
            <a:ext cx="1576443" cy="12192006"/>
          </a:xfrm>
          <a:prstGeom prst="rect">
            <a:avLst/>
          </a:prstGeom>
          <a:gradFill>
            <a:gsLst>
              <a:gs pos="0">
                <a:srgbClr val="4472C4">
                  <a:alpha val="0"/>
                </a:srgbClr>
              </a:gs>
              <a:gs pos="100000">
                <a:srgbClr val="000000">
                  <a:alpha val="74000"/>
                </a:srgbClr>
              </a:gs>
            </a:gsLst>
            <a:lin ang="20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Title 1">
            <a:extLst>
              <a:ext uri="{FF2B5EF4-FFF2-40B4-BE49-F238E27FC236}">
                <a16:creationId xmlns:a16="http://schemas.microsoft.com/office/drawing/2014/main" id="{8E4CCAE4-85AD-4B3A-8A10-1B7317C42EC9}"/>
              </a:ext>
            </a:extLst>
          </p:cNvPr>
          <p:cNvSpPr txBox="1">
            <a:spLocks noGrp="1"/>
          </p:cNvSpPr>
          <p:nvPr>
            <p:ph type="title"/>
          </p:nvPr>
        </p:nvSpPr>
        <p:spPr>
          <a:xfrm>
            <a:off x="1371600" y="348861"/>
            <a:ext cx="10044025" cy="877732"/>
          </a:xfrm>
        </p:spPr>
        <p:txBody>
          <a:bodyPr/>
          <a:lstStyle/>
          <a:p>
            <a:pPr lvl="0"/>
            <a:r>
              <a:rPr lang="en-US" sz="4000">
                <a:solidFill>
                  <a:srgbClr val="FFFFFF"/>
                </a:solidFill>
              </a:rPr>
              <a:t>Way-foward</a:t>
            </a:r>
            <a:endParaRPr lang="en-ZA" sz="4000">
              <a:solidFill>
                <a:srgbClr val="FFFFFF"/>
              </a:solidFill>
            </a:endParaRPr>
          </a:p>
        </p:txBody>
      </p:sp>
      <p:grpSp>
        <p:nvGrpSpPr>
          <p:cNvPr id="7" name="Content Placeholder 2">
            <a:extLst>
              <a:ext uri="{FF2B5EF4-FFF2-40B4-BE49-F238E27FC236}">
                <a16:creationId xmlns:a16="http://schemas.microsoft.com/office/drawing/2014/main" id="{B13024FA-A8B1-4B0D-9ECB-E822AEB4A088}"/>
              </a:ext>
            </a:extLst>
          </p:cNvPr>
          <p:cNvGrpSpPr/>
          <p:nvPr/>
        </p:nvGrpSpPr>
        <p:grpSpPr>
          <a:xfrm>
            <a:off x="849569" y="3753145"/>
            <a:ext cx="10516797" cy="911675"/>
            <a:chOff x="849569" y="3753145"/>
            <a:chExt cx="10516797" cy="911675"/>
          </a:xfrm>
        </p:grpSpPr>
        <p:sp>
          <p:nvSpPr>
            <p:cNvPr id="8" name="Freeform: Shape 7">
              <a:extLst>
                <a:ext uri="{FF2B5EF4-FFF2-40B4-BE49-F238E27FC236}">
                  <a16:creationId xmlns:a16="http://schemas.microsoft.com/office/drawing/2014/main" id="{87E1EB20-8D4D-499C-8B40-125F65943613}"/>
                </a:ext>
              </a:extLst>
            </p:cNvPr>
            <p:cNvSpPr/>
            <p:nvPr/>
          </p:nvSpPr>
          <p:spPr>
            <a:xfrm>
              <a:off x="849569" y="3753145"/>
              <a:ext cx="911675" cy="9116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9" name="Rectangle 8" descr="Lecturer">
              <a:extLst>
                <a:ext uri="{FF2B5EF4-FFF2-40B4-BE49-F238E27FC236}">
                  <a16:creationId xmlns:a16="http://schemas.microsoft.com/office/drawing/2014/main" id="{8B516461-AC6A-41DA-B58E-830D5DAD1CF6}"/>
                </a:ext>
              </a:extLst>
            </p:cNvPr>
            <p:cNvSpPr/>
            <p:nvPr/>
          </p:nvSpPr>
          <p:spPr>
            <a:xfrm>
              <a:off x="1041016" y="3944593"/>
              <a:ext cx="528770" cy="528770"/>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96A5EF1A-A728-4AB5-803B-50EFB0E4541F}"/>
                </a:ext>
              </a:extLst>
            </p:cNvPr>
            <p:cNvSpPr/>
            <p:nvPr/>
          </p:nvSpPr>
          <p:spPr>
            <a:xfrm>
              <a:off x="1956596" y="3753145"/>
              <a:ext cx="2148940" cy="911675"/>
            </a:xfrm>
            <a:custGeom>
              <a:avLst/>
              <a:gdLst>
                <a:gd name="f0" fmla="val 10800000"/>
                <a:gd name="f1" fmla="val 5400000"/>
                <a:gd name="f2" fmla="val 180"/>
                <a:gd name="f3" fmla="val w"/>
                <a:gd name="f4" fmla="val h"/>
                <a:gd name="f5" fmla="val 0"/>
                <a:gd name="f6" fmla="val 2148945"/>
                <a:gd name="f7" fmla="val 911674"/>
                <a:gd name="f8" fmla="+- 0 0 -90"/>
                <a:gd name="f9" fmla="*/ f3 1 2148945"/>
                <a:gd name="f10" fmla="*/ f4 1 911674"/>
                <a:gd name="f11" fmla="+- f7 0 f5"/>
                <a:gd name="f12" fmla="+- f6 0 f5"/>
                <a:gd name="f13" fmla="*/ f8 f0 1"/>
                <a:gd name="f14" fmla="*/ f12 1 2148945"/>
                <a:gd name="f15" fmla="*/ f11 1 911674"/>
                <a:gd name="f16" fmla="*/ 0 f12 1"/>
                <a:gd name="f17" fmla="*/ 0 f11 1"/>
                <a:gd name="f18" fmla="*/ 2148945 f12 1"/>
                <a:gd name="f19" fmla="*/ 911674 f11 1"/>
                <a:gd name="f20" fmla="*/ f13 1 f2"/>
                <a:gd name="f21" fmla="*/ f16 1 2148945"/>
                <a:gd name="f22" fmla="*/ f17 1 911674"/>
                <a:gd name="f23" fmla="*/ f18 1 2148945"/>
                <a:gd name="f24" fmla="*/ f19 1 91167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48945" h="911674">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ED7D31"/>
                  </a:solidFill>
                  <a:uFillTx/>
                  <a:latin typeface="Calibri"/>
                </a:rPr>
                <a:t>Important to have a keynote address that highlights the various legislative frameworks and health protocols/guidelines/policies to contextualise the theme of the day</a:t>
              </a:r>
            </a:p>
          </p:txBody>
        </p:sp>
        <p:sp>
          <p:nvSpPr>
            <p:cNvPr id="11" name="Freeform: Shape 10">
              <a:extLst>
                <a:ext uri="{FF2B5EF4-FFF2-40B4-BE49-F238E27FC236}">
                  <a16:creationId xmlns:a16="http://schemas.microsoft.com/office/drawing/2014/main" id="{9B01C100-411B-4AFB-B15C-D39390F8EEF1}"/>
                </a:ext>
              </a:extLst>
            </p:cNvPr>
            <p:cNvSpPr/>
            <p:nvPr/>
          </p:nvSpPr>
          <p:spPr>
            <a:xfrm>
              <a:off x="4479983" y="3753145"/>
              <a:ext cx="911675" cy="9116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5A5A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2" name="Rectangle 11" descr="Meeting">
              <a:extLst>
                <a:ext uri="{FF2B5EF4-FFF2-40B4-BE49-F238E27FC236}">
                  <a16:creationId xmlns:a16="http://schemas.microsoft.com/office/drawing/2014/main" id="{04A281EB-2CA0-4BCB-A6B6-00BB9D77729B}"/>
                </a:ext>
              </a:extLst>
            </p:cNvPr>
            <p:cNvSpPr/>
            <p:nvPr/>
          </p:nvSpPr>
          <p:spPr>
            <a:xfrm>
              <a:off x="4671431" y="3944593"/>
              <a:ext cx="528770" cy="528770"/>
            </a:xfrm>
            <a:prstGeom prst="rect">
              <a:avLst/>
            </a:pr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3" name="Freeform: Shape 12">
              <a:extLst>
                <a:ext uri="{FF2B5EF4-FFF2-40B4-BE49-F238E27FC236}">
                  <a16:creationId xmlns:a16="http://schemas.microsoft.com/office/drawing/2014/main" id="{09E9BDDF-7167-445D-B005-455CB6101932}"/>
                </a:ext>
              </a:extLst>
            </p:cNvPr>
            <p:cNvSpPr/>
            <p:nvPr/>
          </p:nvSpPr>
          <p:spPr>
            <a:xfrm>
              <a:off x="5587011" y="3753145"/>
              <a:ext cx="2148940" cy="911675"/>
            </a:xfrm>
            <a:custGeom>
              <a:avLst/>
              <a:gdLst>
                <a:gd name="f0" fmla="val 10800000"/>
                <a:gd name="f1" fmla="val 5400000"/>
                <a:gd name="f2" fmla="val 180"/>
                <a:gd name="f3" fmla="val w"/>
                <a:gd name="f4" fmla="val h"/>
                <a:gd name="f5" fmla="val 0"/>
                <a:gd name="f6" fmla="val 2148945"/>
                <a:gd name="f7" fmla="val 911674"/>
                <a:gd name="f8" fmla="+- 0 0 -90"/>
                <a:gd name="f9" fmla="*/ f3 1 2148945"/>
                <a:gd name="f10" fmla="*/ f4 1 911674"/>
                <a:gd name="f11" fmla="+- f7 0 f5"/>
                <a:gd name="f12" fmla="+- f6 0 f5"/>
                <a:gd name="f13" fmla="*/ f8 f0 1"/>
                <a:gd name="f14" fmla="*/ f12 1 2148945"/>
                <a:gd name="f15" fmla="*/ f11 1 911674"/>
                <a:gd name="f16" fmla="*/ 0 f12 1"/>
                <a:gd name="f17" fmla="*/ 0 f11 1"/>
                <a:gd name="f18" fmla="*/ 2148945 f12 1"/>
                <a:gd name="f19" fmla="*/ 911674 f11 1"/>
                <a:gd name="f20" fmla="*/ f13 1 f2"/>
                <a:gd name="f21" fmla="*/ f16 1 2148945"/>
                <a:gd name="f22" fmla="*/ f17 1 911674"/>
                <a:gd name="f23" fmla="*/ f18 1 2148945"/>
                <a:gd name="f24" fmla="*/ f19 1 91167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48945" h="911674">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A5A5A5"/>
                  </a:solidFill>
                  <a:uFillTx/>
                  <a:latin typeface="Calibri"/>
                </a:rPr>
                <a:t>It is imperative that all the recommendations made reaches top management through to all operational staff</a:t>
              </a:r>
            </a:p>
          </p:txBody>
        </p:sp>
        <p:sp>
          <p:nvSpPr>
            <p:cNvPr id="14" name="Freeform: Shape 13">
              <a:extLst>
                <a:ext uri="{FF2B5EF4-FFF2-40B4-BE49-F238E27FC236}">
                  <a16:creationId xmlns:a16="http://schemas.microsoft.com/office/drawing/2014/main" id="{542D54D5-D58B-4A23-A0DC-8B987F3CE8F0}"/>
                </a:ext>
              </a:extLst>
            </p:cNvPr>
            <p:cNvSpPr/>
            <p:nvPr/>
          </p:nvSpPr>
          <p:spPr>
            <a:xfrm>
              <a:off x="8110398" y="3753145"/>
              <a:ext cx="911675" cy="9116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00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5" name="Rectangle 14" descr="Doctor">
              <a:extLst>
                <a:ext uri="{FF2B5EF4-FFF2-40B4-BE49-F238E27FC236}">
                  <a16:creationId xmlns:a16="http://schemas.microsoft.com/office/drawing/2014/main" id="{6EC3749D-EFD9-4BD9-9A12-C3C7FBE091B5}"/>
                </a:ext>
              </a:extLst>
            </p:cNvPr>
            <p:cNvSpPr/>
            <p:nvPr/>
          </p:nvSpPr>
          <p:spPr>
            <a:xfrm>
              <a:off x="8301846" y="3944593"/>
              <a:ext cx="528770" cy="528770"/>
            </a:xfrm>
            <a:prstGeom prst="rect">
              <a:avLst/>
            </a:prstGeom>
            <a:blipFill>
              <a:blip r:embed="rId6">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6" name="Freeform: Shape 15">
              <a:extLst>
                <a:ext uri="{FF2B5EF4-FFF2-40B4-BE49-F238E27FC236}">
                  <a16:creationId xmlns:a16="http://schemas.microsoft.com/office/drawing/2014/main" id="{450E3797-2609-482F-A327-E268EE334CD8}"/>
                </a:ext>
              </a:extLst>
            </p:cNvPr>
            <p:cNvSpPr/>
            <p:nvPr/>
          </p:nvSpPr>
          <p:spPr>
            <a:xfrm>
              <a:off x="9217426" y="3753145"/>
              <a:ext cx="2148940" cy="911675"/>
            </a:xfrm>
            <a:custGeom>
              <a:avLst/>
              <a:gdLst>
                <a:gd name="f0" fmla="val 10800000"/>
                <a:gd name="f1" fmla="val 5400000"/>
                <a:gd name="f2" fmla="val 180"/>
                <a:gd name="f3" fmla="val w"/>
                <a:gd name="f4" fmla="val h"/>
                <a:gd name="f5" fmla="val 0"/>
                <a:gd name="f6" fmla="val 2148945"/>
                <a:gd name="f7" fmla="val 911674"/>
                <a:gd name="f8" fmla="+- 0 0 -90"/>
                <a:gd name="f9" fmla="*/ f3 1 2148945"/>
                <a:gd name="f10" fmla="*/ f4 1 911674"/>
                <a:gd name="f11" fmla="+- f7 0 f5"/>
                <a:gd name="f12" fmla="+- f6 0 f5"/>
                <a:gd name="f13" fmla="*/ f8 f0 1"/>
                <a:gd name="f14" fmla="*/ f12 1 2148945"/>
                <a:gd name="f15" fmla="*/ f11 1 911674"/>
                <a:gd name="f16" fmla="*/ 0 f12 1"/>
                <a:gd name="f17" fmla="*/ 0 f11 1"/>
                <a:gd name="f18" fmla="*/ 2148945 f12 1"/>
                <a:gd name="f19" fmla="*/ 911674 f11 1"/>
                <a:gd name="f20" fmla="*/ f13 1 f2"/>
                <a:gd name="f21" fmla="*/ f16 1 2148945"/>
                <a:gd name="f22" fmla="*/ f17 1 911674"/>
                <a:gd name="f23" fmla="*/ f18 1 2148945"/>
                <a:gd name="f24" fmla="*/ f19 1 91167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48945" h="911674">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US" sz="1100" b="0" i="0" u="none" strike="noStrike" kern="1200" cap="none" spc="0" baseline="0">
                  <a:solidFill>
                    <a:srgbClr val="FFC000"/>
                  </a:solidFill>
                  <a:uFillTx/>
                  <a:latin typeface="Calibri"/>
                </a:rPr>
                <a:t>At next research day, start with a review of the implementation of the previous research day recommendations</a:t>
              </a:r>
            </a:p>
          </p:txBody>
        </p:sp>
      </p:grpSp>
      <p:pic>
        <p:nvPicPr>
          <p:cNvPr id="17" name="Picture 5">
            <a:extLst>
              <a:ext uri="{FF2B5EF4-FFF2-40B4-BE49-F238E27FC236}">
                <a16:creationId xmlns:a16="http://schemas.microsoft.com/office/drawing/2014/main" id="{45B0F8DA-B7C0-4FE7-9684-A02589737A6B}"/>
              </a:ext>
            </a:extLst>
          </p:cNvPr>
          <p:cNvPicPr>
            <a:picLocks noChangeAspect="1"/>
          </p:cNvPicPr>
          <p:nvPr/>
        </p:nvPicPr>
        <p:blipFill>
          <a:blip r:embed="rId8"/>
          <a:stretch>
            <a:fillRect/>
          </a:stretch>
        </p:blipFill>
        <p:spPr>
          <a:xfrm>
            <a:off x="10967523" y="5911074"/>
            <a:ext cx="896194" cy="670620"/>
          </a:xfrm>
          <a:prstGeom prst="rect">
            <a:avLst/>
          </a:prstGeom>
          <a:noFill/>
          <a:ln cap="flat">
            <a:noFill/>
          </a:ln>
        </p:spPr>
      </p:pic>
      <p:pic>
        <p:nvPicPr>
          <p:cNvPr id="18" name="Picture 7">
            <a:extLst>
              <a:ext uri="{FF2B5EF4-FFF2-40B4-BE49-F238E27FC236}">
                <a16:creationId xmlns:a16="http://schemas.microsoft.com/office/drawing/2014/main" id="{A9330C98-13EE-4275-843F-51282A968CAA}"/>
              </a:ext>
            </a:extLst>
          </p:cNvPr>
          <p:cNvPicPr>
            <a:picLocks noChangeAspect="1"/>
          </p:cNvPicPr>
          <p:nvPr/>
        </p:nvPicPr>
        <p:blipFill>
          <a:blip r:embed="rId9"/>
          <a:stretch>
            <a:fillRect/>
          </a:stretch>
        </p:blipFill>
        <p:spPr>
          <a:xfrm>
            <a:off x="4099803" y="6102257"/>
            <a:ext cx="4060283" cy="755971"/>
          </a:xfrm>
          <a:prstGeom prst="rect">
            <a:avLst/>
          </a:prstGeom>
          <a:noFill/>
          <a:ln cap="flat">
            <a:noFill/>
          </a:ln>
        </p:spPr>
      </p:pic>
      <p:pic>
        <p:nvPicPr>
          <p:cNvPr id="19" name="Picture 9">
            <a:extLst>
              <a:ext uri="{FF2B5EF4-FFF2-40B4-BE49-F238E27FC236}">
                <a16:creationId xmlns:a16="http://schemas.microsoft.com/office/drawing/2014/main" id="{B68D21BB-3E33-46A0-83CD-C9456AB1415A}"/>
              </a:ext>
            </a:extLst>
          </p:cNvPr>
          <p:cNvPicPr>
            <a:picLocks noChangeAspect="1"/>
          </p:cNvPicPr>
          <p:nvPr/>
        </p:nvPicPr>
        <p:blipFill>
          <a:blip r:embed="rId10"/>
          <a:stretch>
            <a:fillRect/>
          </a:stretch>
        </p:blipFill>
        <p:spPr>
          <a:xfrm>
            <a:off x="1292367" y="5990225"/>
            <a:ext cx="1767992" cy="67062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4">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253AF92-F244-445D-962F-EF915417789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ight Triangle 9">
            <a:extLst>
              <a:ext uri="{FF2B5EF4-FFF2-40B4-BE49-F238E27FC236}">
                <a16:creationId xmlns:a16="http://schemas.microsoft.com/office/drawing/2014/main" id="{B0120186-8C2D-4A00-A844-82408D906B09}"/>
              </a:ext>
            </a:extLst>
          </p:cNvPr>
          <p:cNvSpPr>
            <a:spLocks noMove="1" noResize="1"/>
          </p:cNvSpPr>
          <p:nvPr/>
        </p:nvSpPr>
        <p:spPr>
          <a:xfrm flipH="1">
            <a:off x="8576724" y="3335868"/>
            <a:ext cx="3291840" cy="3200400"/>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1">
            <a:extLst>
              <a:ext uri="{FF2B5EF4-FFF2-40B4-BE49-F238E27FC236}">
                <a16:creationId xmlns:a16="http://schemas.microsoft.com/office/drawing/2014/main" id="{99AA9248-F984-4D30-93B8-66D8244C5343}"/>
              </a:ext>
            </a:extLst>
          </p:cNvPr>
          <p:cNvSpPr>
            <a:spLocks noMove="1" noResize="1"/>
          </p:cNvSpPr>
          <p:nvPr/>
        </p:nvSpPr>
        <p:spPr>
          <a:xfrm>
            <a:off x="641771" y="623273"/>
            <a:ext cx="10905052" cy="5607878"/>
          </a:xfrm>
          <a:prstGeom prst="rect">
            <a:avLst/>
          </a:prstGeom>
          <a:noFill/>
          <a:ln w="19046" cap="flat">
            <a:solidFill>
              <a:srgbClr val="40404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500876F6-61DE-4339-AB45-B92E71B89167}"/>
              </a:ext>
            </a:extLst>
          </p:cNvPr>
          <p:cNvSpPr txBox="1">
            <a:spLocks noGrp="1"/>
          </p:cNvSpPr>
          <p:nvPr>
            <p:ph type="title"/>
          </p:nvPr>
        </p:nvSpPr>
        <p:spPr>
          <a:xfrm>
            <a:off x="1075764" y="1188637"/>
            <a:ext cx="2988231" cy="4480724"/>
          </a:xfrm>
        </p:spPr>
        <p:txBody>
          <a:bodyPr/>
          <a:lstStyle/>
          <a:p>
            <a:pPr lvl="0" algn="r"/>
            <a:r>
              <a:rPr lang="en-US" sz="6600"/>
              <a:t>Quote</a:t>
            </a:r>
            <a:endParaRPr lang="en-ZA" sz="6600"/>
          </a:p>
        </p:txBody>
      </p:sp>
      <p:cxnSp>
        <p:nvCxnSpPr>
          <p:cNvPr id="6" name="Straight Connector 13">
            <a:extLst>
              <a:ext uri="{FF2B5EF4-FFF2-40B4-BE49-F238E27FC236}">
                <a16:creationId xmlns:a16="http://schemas.microsoft.com/office/drawing/2014/main" id="{22754DBF-E1D4-4916-8D9A-3E882F7F46C3}"/>
              </a:ext>
            </a:extLst>
          </p:cNvPr>
          <p:cNvCxnSpPr>
            <a:cxnSpLocks noMove="1" noResize="1"/>
          </p:cNvCxnSpPr>
          <p:nvPr/>
        </p:nvCxnSpPr>
        <p:spPr>
          <a:xfrm>
            <a:off x="4654296" y="1852867"/>
            <a:ext cx="0" cy="3236491"/>
          </a:xfrm>
          <a:prstGeom prst="straightConnector1">
            <a:avLst/>
          </a:prstGeom>
          <a:noFill/>
          <a:ln w="19046" cap="sq">
            <a:solidFill>
              <a:srgbClr val="404040"/>
            </a:solidFill>
            <a:prstDash val="solid"/>
            <a:miter/>
          </a:ln>
        </p:spPr>
      </p:cxnSp>
      <p:sp>
        <p:nvSpPr>
          <p:cNvPr id="7" name="Content Placeholder 2">
            <a:extLst>
              <a:ext uri="{FF2B5EF4-FFF2-40B4-BE49-F238E27FC236}">
                <a16:creationId xmlns:a16="http://schemas.microsoft.com/office/drawing/2014/main" id="{72D9DE8F-9563-4A73-9B5B-33763C30AA86}"/>
              </a:ext>
            </a:extLst>
          </p:cNvPr>
          <p:cNvSpPr txBox="1">
            <a:spLocks noGrp="1"/>
          </p:cNvSpPr>
          <p:nvPr>
            <p:ph idx="1"/>
          </p:nvPr>
        </p:nvSpPr>
        <p:spPr>
          <a:xfrm>
            <a:off x="4932218" y="923635"/>
            <a:ext cx="5025889" cy="4285491"/>
          </a:xfrm>
        </p:spPr>
        <p:txBody>
          <a:bodyPr anchor="ctr"/>
          <a:lstStyle/>
          <a:p>
            <a:pPr lvl="0"/>
            <a:r>
              <a:rPr lang="en-US" sz="2200"/>
              <a:t>While we are embarking on this journey to improve health care of Johannesburg population “There will be obstacles. There will be doubters. There will be mistakes. But with hard work, there are no limits” </a:t>
            </a:r>
            <a:endParaRPr lang="en-ZA" sz="2200"/>
          </a:p>
          <a:p>
            <a:pPr lvl="0"/>
            <a:endParaRPr lang="en-ZA" sz="2200"/>
          </a:p>
          <a:p>
            <a:pPr marL="0" lvl="0" indent="0">
              <a:buNone/>
            </a:pPr>
            <a:r>
              <a:rPr lang="en-ZA" sz="2200"/>
              <a:t>                                             </a:t>
            </a:r>
            <a:r>
              <a:rPr lang="en-ZA" sz="2200" u="sng"/>
              <a:t>Michal Phelps</a:t>
            </a:r>
            <a:endParaRPr lang="en-US" sz="2200" u="sng"/>
          </a:p>
        </p:txBody>
      </p:sp>
      <p:pic>
        <p:nvPicPr>
          <p:cNvPr id="8" name="Picture 3">
            <a:extLst>
              <a:ext uri="{FF2B5EF4-FFF2-40B4-BE49-F238E27FC236}">
                <a16:creationId xmlns:a16="http://schemas.microsoft.com/office/drawing/2014/main" id="{921CD643-FEFB-412D-811C-553AD503D533}"/>
              </a:ext>
            </a:extLst>
          </p:cNvPr>
          <p:cNvPicPr>
            <a:picLocks noChangeAspect="1"/>
          </p:cNvPicPr>
          <p:nvPr/>
        </p:nvPicPr>
        <p:blipFill>
          <a:blip r:embed="rId2"/>
          <a:stretch>
            <a:fillRect/>
          </a:stretch>
        </p:blipFill>
        <p:spPr>
          <a:xfrm>
            <a:off x="10363407" y="5386099"/>
            <a:ext cx="896194" cy="670620"/>
          </a:xfrm>
          <a:prstGeom prst="rect">
            <a:avLst/>
          </a:prstGeom>
          <a:noFill/>
          <a:ln cap="flat">
            <a:noFill/>
          </a:ln>
        </p:spPr>
      </p:pic>
      <p:pic>
        <p:nvPicPr>
          <p:cNvPr id="9" name="Picture 4">
            <a:extLst>
              <a:ext uri="{FF2B5EF4-FFF2-40B4-BE49-F238E27FC236}">
                <a16:creationId xmlns:a16="http://schemas.microsoft.com/office/drawing/2014/main" id="{FF94F16A-3BE0-4B79-BADD-C8715D097094}"/>
              </a:ext>
            </a:extLst>
          </p:cNvPr>
          <p:cNvPicPr>
            <a:picLocks noChangeAspect="1"/>
          </p:cNvPicPr>
          <p:nvPr/>
        </p:nvPicPr>
        <p:blipFill>
          <a:blip r:embed="rId3"/>
          <a:stretch>
            <a:fillRect/>
          </a:stretch>
        </p:blipFill>
        <p:spPr>
          <a:xfrm>
            <a:off x="4064005" y="5556379"/>
            <a:ext cx="4060283" cy="755971"/>
          </a:xfrm>
          <a:prstGeom prst="rect">
            <a:avLst/>
          </a:prstGeom>
          <a:noFill/>
          <a:ln cap="flat">
            <a:noFill/>
          </a:ln>
        </p:spPr>
      </p:pic>
      <p:pic>
        <p:nvPicPr>
          <p:cNvPr id="10" name="Picture 5">
            <a:extLst>
              <a:ext uri="{FF2B5EF4-FFF2-40B4-BE49-F238E27FC236}">
                <a16:creationId xmlns:a16="http://schemas.microsoft.com/office/drawing/2014/main" id="{4AAC4D95-0942-47EA-BD9F-3CAFC51B829B}"/>
              </a:ext>
            </a:extLst>
          </p:cNvPr>
          <p:cNvPicPr>
            <a:picLocks noChangeAspect="1"/>
          </p:cNvPicPr>
          <p:nvPr/>
        </p:nvPicPr>
        <p:blipFill>
          <a:blip r:embed="rId4"/>
          <a:stretch>
            <a:fillRect/>
          </a:stretch>
        </p:blipFill>
        <p:spPr>
          <a:xfrm>
            <a:off x="752322" y="5506123"/>
            <a:ext cx="1767992" cy="67062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5">
    <p:bg>
      <p:bgPr>
        <a:solidFill>
          <a:srgbClr val="FFFFFF"/>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819723E2-1147-40F5-B560-6BB777BE2546}"/>
              </a:ext>
            </a:extLst>
          </p:cNvPr>
          <p:cNvSpPr>
            <a:spLocks noMove="1" noResize="1"/>
          </p:cNvSpPr>
          <p:nvPr/>
        </p:nvSpPr>
        <p:spPr>
          <a:xfrm>
            <a:off x="0" y="0"/>
            <a:ext cx="12191996" cy="685736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1">
            <a:extLst>
              <a:ext uri="{FF2B5EF4-FFF2-40B4-BE49-F238E27FC236}">
                <a16:creationId xmlns:a16="http://schemas.microsoft.com/office/drawing/2014/main" id="{BFDEB956-5A46-4247-95AD-384EA8620498}"/>
              </a:ext>
            </a:extLst>
          </p:cNvPr>
          <p:cNvSpPr>
            <a:spLocks noMove="1" noResize="1"/>
          </p:cNvSpPr>
          <p:nvPr/>
        </p:nvSpPr>
        <p:spPr>
          <a:xfrm>
            <a:off x="0" y="0"/>
            <a:ext cx="12191996" cy="5187144"/>
          </a:xfrm>
          <a:prstGeom prst="rect">
            <a:avLst/>
          </a:pr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23">
            <a:extLst>
              <a:ext uri="{FF2B5EF4-FFF2-40B4-BE49-F238E27FC236}">
                <a16:creationId xmlns:a16="http://schemas.microsoft.com/office/drawing/2014/main" id="{3A0FABA7-2714-443D-9BC0-792915F61BB3}"/>
              </a:ext>
            </a:extLst>
          </p:cNvPr>
          <p:cNvSpPr>
            <a:spLocks noMove="1" noResize="1"/>
          </p:cNvSpPr>
          <p:nvPr/>
        </p:nvSpPr>
        <p:spPr>
          <a:xfrm>
            <a:off x="596463" y="551959"/>
            <a:ext cx="10999070" cy="5399952"/>
          </a:xfrm>
          <a:prstGeom prst="rect">
            <a:avLst/>
          </a:prstGeom>
          <a:solidFill>
            <a:srgbClr val="FFFFFF"/>
          </a:solidFill>
          <a:ln cap="flat">
            <a:noFill/>
            <a:prstDash val="solid"/>
          </a:ln>
          <a:effectLst>
            <a:outerShdw dist="127001" dir="5400000" algn="tl">
              <a:srgbClr val="000000">
                <a:alpha val="1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3">
            <a:extLst>
              <a:ext uri="{FF2B5EF4-FFF2-40B4-BE49-F238E27FC236}">
                <a16:creationId xmlns:a16="http://schemas.microsoft.com/office/drawing/2014/main" id="{BA423E8F-B346-4B73-A557-CB677A3196EB}"/>
              </a:ext>
            </a:extLst>
          </p:cNvPr>
          <p:cNvPicPr>
            <a:picLocks noChangeAspect="1"/>
          </p:cNvPicPr>
          <p:nvPr/>
        </p:nvPicPr>
        <p:blipFill>
          <a:blip r:embed="rId2"/>
          <a:srcRect t="17866" b="18792"/>
          <a:stretch>
            <a:fillRect/>
          </a:stretch>
        </p:blipFill>
        <p:spPr>
          <a:xfrm>
            <a:off x="838203" y="754151"/>
            <a:ext cx="10515600" cy="4995577"/>
          </a:xfrm>
          <a:prstGeom prst="rect">
            <a:avLst/>
          </a:prstGeom>
          <a:noFill/>
          <a:ln cap="flat">
            <a:noFill/>
          </a:ln>
        </p:spPr>
      </p:pic>
      <p:cxnSp>
        <p:nvCxnSpPr>
          <p:cNvPr id="6" name="Straight Connector 25">
            <a:extLst>
              <a:ext uri="{FF2B5EF4-FFF2-40B4-BE49-F238E27FC236}">
                <a16:creationId xmlns:a16="http://schemas.microsoft.com/office/drawing/2014/main" id="{DA6ED82B-21B4-4FAB-BDF8-A8ACC6B9695A}"/>
              </a:ext>
            </a:extLst>
          </p:cNvPr>
          <p:cNvCxnSpPr>
            <a:cxnSpLocks noMove="1" noResize="1"/>
          </p:cNvCxnSpPr>
          <p:nvPr/>
        </p:nvCxnSpPr>
        <p:spPr>
          <a:xfrm flipH="1">
            <a:off x="596463" y="6329769"/>
            <a:ext cx="11000232" cy="0"/>
          </a:xfrm>
          <a:prstGeom prst="straightConnector1">
            <a:avLst/>
          </a:prstGeom>
          <a:noFill/>
          <a:ln w="152403" cap="flat">
            <a:solidFill>
              <a:srgbClr val="FFC000"/>
            </a:solidFill>
            <a:prstDash val="solid"/>
            <a:miter/>
          </a:ln>
        </p:spPr>
      </p:cxnSp>
      <p:pic>
        <p:nvPicPr>
          <p:cNvPr id="7" name="Picture 4">
            <a:extLst>
              <a:ext uri="{FF2B5EF4-FFF2-40B4-BE49-F238E27FC236}">
                <a16:creationId xmlns:a16="http://schemas.microsoft.com/office/drawing/2014/main" id="{44A0A34A-DBCC-438D-BDBD-7DF1AF0334B2}"/>
              </a:ext>
            </a:extLst>
          </p:cNvPr>
          <p:cNvPicPr>
            <a:picLocks noChangeAspect="1"/>
          </p:cNvPicPr>
          <p:nvPr/>
        </p:nvPicPr>
        <p:blipFill>
          <a:blip r:embed="rId3"/>
          <a:stretch>
            <a:fillRect/>
          </a:stretch>
        </p:blipFill>
        <p:spPr>
          <a:xfrm>
            <a:off x="10457608" y="5587642"/>
            <a:ext cx="896194" cy="670620"/>
          </a:xfrm>
          <a:prstGeom prst="rect">
            <a:avLst/>
          </a:prstGeom>
          <a:noFill/>
          <a:ln cap="flat">
            <a:noFill/>
          </a:ln>
        </p:spPr>
      </p:pic>
      <p:pic>
        <p:nvPicPr>
          <p:cNvPr id="8" name="Picture 5">
            <a:extLst>
              <a:ext uri="{FF2B5EF4-FFF2-40B4-BE49-F238E27FC236}">
                <a16:creationId xmlns:a16="http://schemas.microsoft.com/office/drawing/2014/main" id="{5A01A425-9F96-46F6-8C3C-42F81B75DA80}"/>
              </a:ext>
            </a:extLst>
          </p:cNvPr>
          <p:cNvPicPr>
            <a:picLocks noChangeAspect="1"/>
          </p:cNvPicPr>
          <p:nvPr/>
        </p:nvPicPr>
        <p:blipFill>
          <a:blip r:embed="rId4"/>
          <a:stretch>
            <a:fillRect/>
          </a:stretch>
        </p:blipFill>
        <p:spPr>
          <a:xfrm>
            <a:off x="4068942" y="5723412"/>
            <a:ext cx="4060283" cy="755971"/>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6">
    <p:bg>
      <p:bgPr>
        <a:solidFill>
          <a:srgbClr val="FFFFFF"/>
        </a:solidFill>
        <a:effectLst/>
      </p:bgPr>
    </p:bg>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1E9F40FD-7C65-4983-A232-0BE1A57A61F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6">
            <a:extLst>
              <a:ext uri="{FF2B5EF4-FFF2-40B4-BE49-F238E27FC236}">
                <a16:creationId xmlns:a16="http://schemas.microsoft.com/office/drawing/2014/main" id="{270840FE-5563-45B2-9B6F-139739826400}"/>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38">
            <a:extLst>
              <a:ext uri="{FF2B5EF4-FFF2-40B4-BE49-F238E27FC236}">
                <a16:creationId xmlns:a16="http://schemas.microsoft.com/office/drawing/2014/main" id="{3BCFAA13-1CF6-46D0-B9E0-B53F03045A5A}"/>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4A90516E-DBCB-4476-9ABB-C74D6C63C131}"/>
              </a:ext>
            </a:extLst>
          </p:cNvPr>
          <p:cNvSpPr txBox="1">
            <a:spLocks noGrp="1"/>
          </p:cNvSpPr>
          <p:nvPr>
            <p:ph type="title"/>
          </p:nvPr>
        </p:nvSpPr>
        <p:spPr>
          <a:xfrm>
            <a:off x="1115568" y="548640"/>
            <a:ext cx="10168128" cy="1179576"/>
          </a:xfrm>
        </p:spPr>
        <p:txBody>
          <a:bodyPr/>
          <a:lstStyle/>
          <a:p>
            <a:pPr lvl="0"/>
            <a:r>
              <a:rPr lang="en-US" sz="4000"/>
              <a:t>Presentation outline</a:t>
            </a:r>
            <a:endParaRPr lang="en-ZA" sz="4000"/>
          </a:p>
        </p:txBody>
      </p:sp>
      <p:sp>
        <p:nvSpPr>
          <p:cNvPr id="6" name="Rectangle 40">
            <a:extLst>
              <a:ext uri="{FF2B5EF4-FFF2-40B4-BE49-F238E27FC236}">
                <a16:creationId xmlns:a16="http://schemas.microsoft.com/office/drawing/2014/main" id="{41800429-9844-48CD-89AA-6E3F195D28CF}"/>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Content Placeholder 2">
            <a:extLst>
              <a:ext uri="{FF2B5EF4-FFF2-40B4-BE49-F238E27FC236}">
                <a16:creationId xmlns:a16="http://schemas.microsoft.com/office/drawing/2014/main" id="{856A5EF9-8AD6-4C7B-BEA3-AD91B0BD3DCF}"/>
              </a:ext>
            </a:extLst>
          </p:cNvPr>
          <p:cNvSpPr txBox="1">
            <a:spLocks noGrp="1"/>
          </p:cNvSpPr>
          <p:nvPr>
            <p:ph idx="1"/>
          </p:nvPr>
        </p:nvSpPr>
        <p:spPr>
          <a:xfrm>
            <a:off x="1115568" y="2481946"/>
            <a:ext cx="10168128" cy="3695017"/>
          </a:xfrm>
        </p:spPr>
        <p:txBody>
          <a:bodyPr/>
          <a:lstStyle/>
          <a:p>
            <a:pPr lvl="0"/>
            <a:r>
              <a:rPr lang="en-US" sz="2200"/>
              <a:t>Slide 3:            Background                             </a:t>
            </a:r>
          </a:p>
          <a:p>
            <a:pPr lvl="0"/>
            <a:r>
              <a:rPr lang="en-US" sz="2200"/>
              <a:t>Slide 4:            Summary of research presentations</a:t>
            </a:r>
          </a:p>
          <a:p>
            <a:pPr lvl="0"/>
            <a:r>
              <a:rPr lang="en-US" sz="2200"/>
              <a:t>Slide 5 -8:       Presentations and recommendations</a:t>
            </a:r>
          </a:p>
          <a:p>
            <a:pPr lvl="0"/>
            <a:r>
              <a:rPr lang="en-US" sz="2200"/>
              <a:t>Slide 9:            Overall, Recommendations</a:t>
            </a:r>
          </a:p>
          <a:p>
            <a:pPr lvl="0"/>
            <a:r>
              <a:rPr lang="en-US" sz="2200"/>
              <a:t>Slide 10:          Common questions and concerns</a:t>
            </a:r>
          </a:p>
          <a:p>
            <a:pPr lvl="0"/>
            <a:r>
              <a:rPr lang="en-US" sz="2200"/>
              <a:t>Slide 11:          Conclusion </a:t>
            </a:r>
          </a:p>
          <a:p>
            <a:pPr lvl="0"/>
            <a:r>
              <a:rPr lang="en-US" sz="2200"/>
              <a:t>Slide 12:          Way-forward</a:t>
            </a:r>
          </a:p>
          <a:p>
            <a:pPr lvl="0"/>
            <a:r>
              <a:rPr lang="en-US" sz="2200"/>
              <a:t>Slide 13:          Quote  </a:t>
            </a:r>
          </a:p>
          <a:p>
            <a:pPr lvl="0"/>
            <a:endParaRPr lang="en-US" sz="2200"/>
          </a:p>
          <a:p>
            <a:pPr lvl="0"/>
            <a:endParaRPr lang="en-ZA" sz="2200"/>
          </a:p>
        </p:txBody>
      </p:sp>
      <p:pic>
        <p:nvPicPr>
          <p:cNvPr id="8" name="Picture 3">
            <a:extLst>
              <a:ext uri="{FF2B5EF4-FFF2-40B4-BE49-F238E27FC236}">
                <a16:creationId xmlns:a16="http://schemas.microsoft.com/office/drawing/2014/main" id="{01DA5FCB-14CC-44B5-B36B-FB2E09D22868}"/>
              </a:ext>
            </a:extLst>
          </p:cNvPr>
          <p:cNvPicPr>
            <a:picLocks noChangeAspect="1"/>
          </p:cNvPicPr>
          <p:nvPr/>
        </p:nvPicPr>
        <p:blipFill>
          <a:blip r:embed="rId2"/>
          <a:stretch>
            <a:fillRect/>
          </a:stretch>
        </p:blipFill>
        <p:spPr>
          <a:xfrm>
            <a:off x="558204" y="5855634"/>
            <a:ext cx="1767992" cy="670620"/>
          </a:xfrm>
          <a:prstGeom prst="rect">
            <a:avLst/>
          </a:prstGeom>
          <a:noFill/>
          <a:ln cap="flat">
            <a:noFill/>
          </a:ln>
        </p:spPr>
      </p:pic>
      <p:pic>
        <p:nvPicPr>
          <p:cNvPr id="9" name="Picture 5">
            <a:extLst>
              <a:ext uri="{FF2B5EF4-FFF2-40B4-BE49-F238E27FC236}">
                <a16:creationId xmlns:a16="http://schemas.microsoft.com/office/drawing/2014/main" id="{E2D664E4-DF07-4250-A7CA-8DEAF4C2E8D6}"/>
              </a:ext>
            </a:extLst>
          </p:cNvPr>
          <p:cNvPicPr>
            <a:picLocks noChangeAspect="1"/>
          </p:cNvPicPr>
          <p:nvPr/>
        </p:nvPicPr>
        <p:blipFill>
          <a:blip r:embed="rId3"/>
          <a:stretch>
            <a:fillRect/>
          </a:stretch>
        </p:blipFill>
        <p:spPr>
          <a:xfrm>
            <a:off x="3754773" y="5898693"/>
            <a:ext cx="4060283" cy="755971"/>
          </a:xfrm>
          <a:prstGeom prst="rect">
            <a:avLst/>
          </a:prstGeom>
          <a:noFill/>
          <a:ln cap="flat">
            <a:noFill/>
          </a:ln>
        </p:spPr>
      </p:pic>
      <p:pic>
        <p:nvPicPr>
          <p:cNvPr id="10" name="Picture 25">
            <a:extLst>
              <a:ext uri="{FF2B5EF4-FFF2-40B4-BE49-F238E27FC236}">
                <a16:creationId xmlns:a16="http://schemas.microsoft.com/office/drawing/2014/main" id="{7A369BAB-C679-4C3C-935D-9BE5CA9B3796}"/>
              </a:ext>
            </a:extLst>
          </p:cNvPr>
          <p:cNvPicPr>
            <a:picLocks noChangeAspect="1"/>
          </p:cNvPicPr>
          <p:nvPr/>
        </p:nvPicPr>
        <p:blipFill>
          <a:blip r:embed="rId4"/>
          <a:stretch>
            <a:fillRect/>
          </a:stretch>
        </p:blipFill>
        <p:spPr>
          <a:xfrm>
            <a:off x="10031370" y="5745193"/>
            <a:ext cx="896194" cy="670620"/>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D321F81-6B33-40D2-8F75-77936B14758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17AAB77E-7F6C-40EC-AC25-D46D3B481299}"/>
              </a:ext>
            </a:extLst>
          </p:cNvPr>
          <p:cNvSpPr txBox="1">
            <a:spLocks noGrp="1"/>
          </p:cNvSpPr>
          <p:nvPr>
            <p:ph type="title"/>
          </p:nvPr>
        </p:nvSpPr>
        <p:spPr>
          <a:xfrm>
            <a:off x="841248" y="256032"/>
            <a:ext cx="10506456" cy="1014984"/>
          </a:xfrm>
        </p:spPr>
        <p:txBody>
          <a:bodyPr anchor="b"/>
          <a:lstStyle/>
          <a:p>
            <a:pPr lvl="0"/>
            <a:r>
              <a:rPr lang="en-US"/>
              <a:t>Background</a:t>
            </a:r>
            <a:endParaRPr lang="en-ZA"/>
          </a:p>
        </p:txBody>
      </p:sp>
      <p:sp>
        <p:nvSpPr>
          <p:cNvPr id="4" name="Rectangle 10">
            <a:extLst>
              <a:ext uri="{FF2B5EF4-FFF2-40B4-BE49-F238E27FC236}">
                <a16:creationId xmlns:a16="http://schemas.microsoft.com/office/drawing/2014/main" id="{15F9475E-19DD-4454-8F4F-D0708C455112}"/>
              </a:ext>
            </a:extLst>
          </p:cNvPr>
          <p:cNvSpPr>
            <a:spLocks noMove="1" noResize="1"/>
          </p:cNvSpPr>
          <p:nvPr/>
        </p:nvSpPr>
        <p:spPr>
          <a:xfrm>
            <a:off x="865955" y="1634499"/>
            <a:ext cx="10451592"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2">
            <a:extLst>
              <a:ext uri="{FF2B5EF4-FFF2-40B4-BE49-F238E27FC236}">
                <a16:creationId xmlns:a16="http://schemas.microsoft.com/office/drawing/2014/main" id="{9D024728-9026-4B59-B68C-75C2C99BD648}"/>
              </a:ext>
            </a:extLst>
          </p:cNvPr>
          <p:cNvSpPr>
            <a:spLocks noMove="1" noResize="1"/>
          </p:cNvSpPr>
          <p:nvPr/>
        </p:nvSpPr>
        <p:spPr>
          <a:xfrm flipV="1">
            <a:off x="841248" y="1538176"/>
            <a:ext cx="1873459" cy="10981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6" name="Content Placeholder 2">
            <a:extLst>
              <a:ext uri="{FF2B5EF4-FFF2-40B4-BE49-F238E27FC236}">
                <a16:creationId xmlns:a16="http://schemas.microsoft.com/office/drawing/2014/main" id="{7C3C8541-C21B-4699-BEC6-FF91D855A04F}"/>
              </a:ext>
            </a:extLst>
          </p:cNvPr>
          <p:cNvGrpSpPr/>
          <p:nvPr/>
        </p:nvGrpSpPr>
        <p:grpSpPr>
          <a:xfrm>
            <a:off x="838203" y="2634358"/>
            <a:ext cx="10515600" cy="2941332"/>
            <a:chOff x="838203" y="2634358"/>
            <a:chExt cx="10515600" cy="2941332"/>
          </a:xfrm>
        </p:grpSpPr>
        <p:sp>
          <p:nvSpPr>
            <p:cNvPr id="7" name="Freeform: Shape 6">
              <a:extLst>
                <a:ext uri="{FF2B5EF4-FFF2-40B4-BE49-F238E27FC236}">
                  <a16:creationId xmlns:a16="http://schemas.microsoft.com/office/drawing/2014/main" id="{F6DDBAB2-41A3-44CC-B967-8588E2B1348C}"/>
                </a:ext>
              </a:extLst>
            </p:cNvPr>
            <p:cNvSpPr/>
            <p:nvPr/>
          </p:nvSpPr>
          <p:spPr>
            <a:xfrm>
              <a:off x="838203" y="2634358"/>
              <a:ext cx="10515600" cy="130725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ED7D31"/>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8" name="Rectangle 7" descr="Doctor">
              <a:extLst>
                <a:ext uri="{FF2B5EF4-FFF2-40B4-BE49-F238E27FC236}">
                  <a16:creationId xmlns:a16="http://schemas.microsoft.com/office/drawing/2014/main" id="{48E33E63-6394-4355-853A-BCA27CFA5403}"/>
                </a:ext>
              </a:extLst>
            </p:cNvPr>
            <p:cNvSpPr/>
            <p:nvPr/>
          </p:nvSpPr>
          <p:spPr>
            <a:xfrm>
              <a:off x="1233644" y="2928494"/>
              <a:ext cx="718992" cy="718992"/>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8943E9B4-8A3E-459B-99C6-717A1F5C1C3A}"/>
                </a:ext>
              </a:extLst>
            </p:cNvPr>
            <p:cNvSpPr/>
            <p:nvPr/>
          </p:nvSpPr>
          <p:spPr>
            <a:xfrm>
              <a:off x="2348078" y="2634358"/>
              <a:ext cx="9005715" cy="1307253"/>
            </a:xfrm>
            <a:custGeom>
              <a:avLst/>
              <a:gdLst>
                <a:gd name="f0" fmla="val 10800000"/>
                <a:gd name="f1" fmla="val 5400000"/>
                <a:gd name="f2" fmla="val 180"/>
                <a:gd name="f3" fmla="val w"/>
                <a:gd name="f4" fmla="val h"/>
                <a:gd name="f5" fmla="val 0"/>
                <a:gd name="f6" fmla="val 9005717"/>
                <a:gd name="f7" fmla="val 1307257"/>
                <a:gd name="f8" fmla="+- 0 0 -90"/>
                <a:gd name="f9" fmla="*/ f3 1 9005717"/>
                <a:gd name="f10" fmla="*/ f4 1 1307257"/>
                <a:gd name="f11" fmla="+- f7 0 f5"/>
                <a:gd name="f12" fmla="+- f6 0 f5"/>
                <a:gd name="f13" fmla="*/ f8 f0 1"/>
                <a:gd name="f14" fmla="*/ f12 1 9005717"/>
                <a:gd name="f15" fmla="*/ f11 1 1307257"/>
                <a:gd name="f16" fmla="*/ 0 f12 1"/>
                <a:gd name="f17" fmla="*/ 0 f11 1"/>
                <a:gd name="f18" fmla="*/ 9005717 f12 1"/>
                <a:gd name="f19" fmla="*/ 1307257 f11 1"/>
                <a:gd name="f20" fmla="*/ f13 1 f2"/>
                <a:gd name="f21" fmla="*/ f16 1 9005717"/>
                <a:gd name="f22" fmla="*/ f17 1 1307257"/>
                <a:gd name="f23" fmla="*/ f18 1 9005717"/>
                <a:gd name="f24" fmla="*/ f19 1 130725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005717" h="1307257">
                  <a:moveTo>
                    <a:pt x="f5" y="f5"/>
                  </a:moveTo>
                  <a:lnTo>
                    <a:pt x="f6" y="f5"/>
                  </a:lnTo>
                  <a:lnTo>
                    <a:pt x="f6" y="f7"/>
                  </a:lnTo>
                  <a:lnTo>
                    <a:pt x="f5" y="f7"/>
                  </a:lnTo>
                  <a:lnTo>
                    <a:pt x="f5" y="f5"/>
                  </a:lnTo>
                  <a:close/>
                </a:path>
              </a:pathLst>
            </a:custGeom>
            <a:noFill/>
            <a:ln cap="flat">
              <a:noFill/>
              <a:prstDash val="solid"/>
            </a:ln>
          </p:spPr>
          <p:txBody>
            <a:bodyPr vert="horz" wrap="square" lIns="138348" tIns="138348" rIns="138348" bIns="138348" anchor="ctr" anchorCtr="0" compatLnSpc="1">
              <a:noAutofit/>
            </a:bodyPr>
            <a:lstStyle/>
            <a:p>
              <a:pPr marL="0" marR="0" lvl="0" indent="0" algn="l"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Miscellaneous is defined as rare conditions, which may be acute usually due to injury, less commonly to infectious diseases. Especially COVID, malaria.</a:t>
              </a:r>
            </a:p>
            <a:p>
              <a:pPr marL="0" marR="0" lvl="0" indent="0" algn="l"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NCDs: depression, anxiety, diabetes, hypertension, oncology</a:t>
              </a:r>
            </a:p>
            <a:p>
              <a:pPr marL="0" marR="0" lvl="0" indent="0" algn="l"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Mental health comobidities</a:t>
              </a:r>
            </a:p>
          </p:txBody>
        </p:sp>
        <p:sp>
          <p:nvSpPr>
            <p:cNvPr id="10" name="Freeform: Shape 9">
              <a:extLst>
                <a:ext uri="{FF2B5EF4-FFF2-40B4-BE49-F238E27FC236}">
                  <a16:creationId xmlns:a16="http://schemas.microsoft.com/office/drawing/2014/main" id="{92C5EA44-BAD6-484E-866F-2BC82BB2FD40}"/>
                </a:ext>
              </a:extLst>
            </p:cNvPr>
            <p:cNvSpPr/>
            <p:nvPr/>
          </p:nvSpPr>
          <p:spPr>
            <a:xfrm>
              <a:off x="838203" y="4268437"/>
              <a:ext cx="10515600" cy="130725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A5A5A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1" name="Rectangle 10" descr="Radio microphone">
              <a:extLst>
                <a:ext uri="{FF2B5EF4-FFF2-40B4-BE49-F238E27FC236}">
                  <a16:creationId xmlns:a16="http://schemas.microsoft.com/office/drawing/2014/main" id="{58D9BC7E-F824-46A4-9C1F-6331AF6585E8}"/>
                </a:ext>
              </a:extLst>
            </p:cNvPr>
            <p:cNvSpPr/>
            <p:nvPr/>
          </p:nvSpPr>
          <p:spPr>
            <a:xfrm>
              <a:off x="1233644" y="4562572"/>
              <a:ext cx="718992" cy="718992"/>
            </a:xfrm>
            <a:prstGeom prst="rect">
              <a:avLst/>
            </a:pr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2" name="Freeform: Shape 11">
              <a:extLst>
                <a:ext uri="{FF2B5EF4-FFF2-40B4-BE49-F238E27FC236}">
                  <a16:creationId xmlns:a16="http://schemas.microsoft.com/office/drawing/2014/main" id="{F343A87C-BB00-4A09-9B58-FBAE45B1DAA3}"/>
                </a:ext>
              </a:extLst>
            </p:cNvPr>
            <p:cNvSpPr/>
            <p:nvPr/>
          </p:nvSpPr>
          <p:spPr>
            <a:xfrm>
              <a:off x="2348078" y="4268437"/>
              <a:ext cx="9005715" cy="1307253"/>
            </a:xfrm>
            <a:custGeom>
              <a:avLst/>
              <a:gdLst>
                <a:gd name="f0" fmla="val 10800000"/>
                <a:gd name="f1" fmla="val 5400000"/>
                <a:gd name="f2" fmla="val 180"/>
                <a:gd name="f3" fmla="val w"/>
                <a:gd name="f4" fmla="val h"/>
                <a:gd name="f5" fmla="val 0"/>
                <a:gd name="f6" fmla="val 9005717"/>
                <a:gd name="f7" fmla="val 1307257"/>
                <a:gd name="f8" fmla="+- 0 0 -90"/>
                <a:gd name="f9" fmla="*/ f3 1 9005717"/>
                <a:gd name="f10" fmla="*/ f4 1 1307257"/>
                <a:gd name="f11" fmla="+- f7 0 f5"/>
                <a:gd name="f12" fmla="+- f6 0 f5"/>
                <a:gd name="f13" fmla="*/ f8 f0 1"/>
                <a:gd name="f14" fmla="*/ f12 1 9005717"/>
                <a:gd name="f15" fmla="*/ f11 1 1307257"/>
                <a:gd name="f16" fmla="*/ 0 f12 1"/>
                <a:gd name="f17" fmla="*/ 0 f11 1"/>
                <a:gd name="f18" fmla="*/ 9005717 f12 1"/>
                <a:gd name="f19" fmla="*/ 1307257 f11 1"/>
                <a:gd name="f20" fmla="*/ f13 1 f2"/>
                <a:gd name="f21" fmla="*/ f16 1 9005717"/>
                <a:gd name="f22" fmla="*/ f17 1 1307257"/>
                <a:gd name="f23" fmla="*/ f18 1 9005717"/>
                <a:gd name="f24" fmla="*/ f19 1 130725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005717" h="1307257">
                  <a:moveTo>
                    <a:pt x="f5" y="f5"/>
                  </a:moveTo>
                  <a:lnTo>
                    <a:pt x="f6" y="f5"/>
                  </a:lnTo>
                  <a:lnTo>
                    <a:pt x="f6" y="f7"/>
                  </a:lnTo>
                  <a:lnTo>
                    <a:pt x="f5" y="f7"/>
                  </a:lnTo>
                  <a:lnTo>
                    <a:pt x="f5" y="f5"/>
                  </a:lnTo>
                  <a:close/>
                </a:path>
              </a:pathLst>
            </a:custGeom>
            <a:noFill/>
            <a:ln cap="flat">
              <a:noFill/>
              <a:prstDash val="solid"/>
            </a:ln>
          </p:spPr>
          <p:txBody>
            <a:bodyPr vert="horz" wrap="square" lIns="138348" tIns="138348" rIns="138348" bIns="138348" anchor="ctr" anchorCtr="0" compatLnSpc="1">
              <a:noAutofit/>
            </a:bodyPr>
            <a:lstStyle/>
            <a:p>
              <a:pPr marL="0" marR="0" lvl="0" indent="0" algn="l"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A total of 26 presentations from various disciplines example: Criminology, medical technologist, podiatrist, nurse, environmental health practitioner, occupational therapist, academic staff and students, speech and language therapist, podiatrist, laboratory technician, dentist, representatives from NGOs, Institute for Molecular Biosciences.</a:t>
              </a:r>
            </a:p>
          </p:txBody>
        </p:sp>
      </p:grpSp>
      <p:pic>
        <p:nvPicPr>
          <p:cNvPr id="13" name="Picture 5">
            <a:extLst>
              <a:ext uri="{FF2B5EF4-FFF2-40B4-BE49-F238E27FC236}">
                <a16:creationId xmlns:a16="http://schemas.microsoft.com/office/drawing/2014/main" id="{F9164041-ED64-4F80-ACEB-C1B5D3E07802}"/>
              </a:ext>
            </a:extLst>
          </p:cNvPr>
          <p:cNvPicPr>
            <a:picLocks noChangeAspect="1"/>
          </p:cNvPicPr>
          <p:nvPr/>
        </p:nvPicPr>
        <p:blipFill>
          <a:blip r:embed="rId6"/>
          <a:stretch>
            <a:fillRect/>
          </a:stretch>
        </p:blipFill>
        <p:spPr>
          <a:xfrm>
            <a:off x="3811328" y="6011146"/>
            <a:ext cx="4060283" cy="755971"/>
          </a:xfrm>
          <a:prstGeom prst="rect">
            <a:avLst/>
          </a:prstGeom>
          <a:noFill/>
          <a:ln cap="flat">
            <a:noFill/>
          </a:ln>
        </p:spPr>
      </p:pic>
      <p:pic>
        <p:nvPicPr>
          <p:cNvPr id="14" name="Picture 7">
            <a:extLst>
              <a:ext uri="{FF2B5EF4-FFF2-40B4-BE49-F238E27FC236}">
                <a16:creationId xmlns:a16="http://schemas.microsoft.com/office/drawing/2014/main" id="{6F471F16-A766-4CDA-889F-68A158FFD513}"/>
              </a:ext>
            </a:extLst>
          </p:cNvPr>
          <p:cNvPicPr>
            <a:picLocks noChangeAspect="1"/>
          </p:cNvPicPr>
          <p:nvPr/>
        </p:nvPicPr>
        <p:blipFill>
          <a:blip r:embed="rId7"/>
          <a:stretch>
            <a:fillRect/>
          </a:stretch>
        </p:blipFill>
        <p:spPr>
          <a:xfrm>
            <a:off x="10786765" y="5931347"/>
            <a:ext cx="896194" cy="670620"/>
          </a:xfrm>
          <a:prstGeom prst="rect">
            <a:avLst/>
          </a:prstGeom>
          <a:noFill/>
          <a:ln cap="flat">
            <a:noFill/>
          </a:ln>
        </p:spPr>
      </p:pic>
      <p:pic>
        <p:nvPicPr>
          <p:cNvPr id="15" name="Picture 11">
            <a:extLst>
              <a:ext uri="{FF2B5EF4-FFF2-40B4-BE49-F238E27FC236}">
                <a16:creationId xmlns:a16="http://schemas.microsoft.com/office/drawing/2014/main" id="{F8712E68-2777-47BC-A161-30955D6CB8F6}"/>
              </a:ext>
            </a:extLst>
          </p:cNvPr>
          <p:cNvPicPr>
            <a:picLocks noChangeAspect="1"/>
          </p:cNvPicPr>
          <p:nvPr/>
        </p:nvPicPr>
        <p:blipFill>
          <a:blip r:embed="rId8"/>
          <a:stretch>
            <a:fillRect/>
          </a:stretch>
        </p:blipFill>
        <p:spPr>
          <a:xfrm>
            <a:off x="262926" y="5931347"/>
            <a:ext cx="1767992" cy="67062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5">
    <p:bg>
      <p:bgPr>
        <a:solidFill>
          <a:srgbClr val="FFFFFF"/>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567C051-1810-4FEF-AC59-1465DB9F1EF4}"/>
              </a:ext>
            </a:extLst>
          </p:cNvPr>
          <p:cNvPicPr>
            <a:picLocks noChangeAspect="1"/>
          </p:cNvPicPr>
          <p:nvPr/>
        </p:nvPicPr>
        <p:blipFill>
          <a:blip r:embed="rId2"/>
          <a:srcRect t="17904" r="9099" b="9852"/>
          <a:stretch>
            <a:fillRect/>
          </a:stretch>
        </p:blipFill>
        <p:spPr>
          <a:xfrm>
            <a:off x="18" y="9"/>
            <a:ext cx="12191978" cy="6857990"/>
          </a:xfrm>
          <a:prstGeom prst="rect">
            <a:avLst/>
          </a:prstGeom>
          <a:noFill/>
          <a:ln cap="flat">
            <a:noFill/>
          </a:ln>
        </p:spPr>
      </p:pic>
      <p:sp>
        <p:nvSpPr>
          <p:cNvPr id="3" name="Rectangle 25">
            <a:extLst>
              <a:ext uri="{FF2B5EF4-FFF2-40B4-BE49-F238E27FC236}">
                <a16:creationId xmlns:a16="http://schemas.microsoft.com/office/drawing/2014/main" id="{5BF4FFFC-F4A4-4BE3-9A46-305AB28CD10A}"/>
              </a:ext>
            </a:extLst>
          </p:cNvPr>
          <p:cNvSpPr>
            <a:spLocks noMove="1" noResize="1"/>
          </p:cNvSpPr>
          <p:nvPr/>
        </p:nvSpPr>
        <p:spPr>
          <a:xfrm>
            <a:off x="0" y="0"/>
            <a:ext cx="12191996" cy="6858000"/>
          </a:xfrm>
          <a:prstGeom prst="rect">
            <a:avLst/>
          </a:prstGeom>
          <a:gradFill>
            <a:gsLst>
              <a:gs pos="0">
                <a:srgbClr val="E7E6E6">
                  <a:alpha val="68000"/>
                </a:srgbClr>
              </a:gs>
              <a:gs pos="100000">
                <a:srgbClr val="E7E6E6">
                  <a:alpha val="97000"/>
                </a:srgbClr>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3E9AC32F-F035-4EAD-8336-5A444ECDD662}"/>
              </a:ext>
            </a:extLst>
          </p:cNvPr>
          <p:cNvSpPr txBox="1">
            <a:spLocks noGrp="1"/>
          </p:cNvSpPr>
          <p:nvPr>
            <p:ph type="title"/>
          </p:nvPr>
        </p:nvSpPr>
        <p:spPr/>
        <p:txBody>
          <a:bodyPr/>
          <a:lstStyle/>
          <a:p>
            <a:pPr lvl="0"/>
            <a:r>
              <a:rPr lang="en-US"/>
              <a:t>Summary of Research Presentations</a:t>
            </a:r>
            <a:endParaRPr lang="en-ZA"/>
          </a:p>
        </p:txBody>
      </p:sp>
      <p:grpSp>
        <p:nvGrpSpPr>
          <p:cNvPr id="5" name="Content Placeholder 2">
            <a:extLst>
              <a:ext uri="{FF2B5EF4-FFF2-40B4-BE49-F238E27FC236}">
                <a16:creationId xmlns:a16="http://schemas.microsoft.com/office/drawing/2014/main" id="{01E4DD22-A581-4CAC-8398-53774890900B}"/>
              </a:ext>
            </a:extLst>
          </p:cNvPr>
          <p:cNvGrpSpPr/>
          <p:nvPr/>
        </p:nvGrpSpPr>
        <p:grpSpPr>
          <a:xfrm>
            <a:off x="841275" y="2412653"/>
            <a:ext cx="10509446" cy="3177274"/>
            <a:chOff x="841275" y="2412653"/>
            <a:chExt cx="10509446" cy="3177274"/>
          </a:xfrm>
        </p:grpSpPr>
        <p:sp>
          <p:nvSpPr>
            <p:cNvPr id="6" name="Freeform: Shape 5">
              <a:extLst>
                <a:ext uri="{FF2B5EF4-FFF2-40B4-BE49-F238E27FC236}">
                  <a16:creationId xmlns:a16="http://schemas.microsoft.com/office/drawing/2014/main" id="{02C9E04C-D0E2-4FD8-AE19-4E83005CE579}"/>
                </a:ext>
              </a:extLst>
            </p:cNvPr>
            <p:cNvSpPr/>
            <p:nvPr/>
          </p:nvSpPr>
          <p:spPr>
            <a:xfrm>
              <a:off x="841275" y="2412653"/>
              <a:ext cx="2444054" cy="1466432"/>
            </a:xfrm>
            <a:custGeom>
              <a:avLst/>
              <a:gdLst>
                <a:gd name="f0" fmla="val 10800000"/>
                <a:gd name="f1" fmla="val 5400000"/>
                <a:gd name="f2" fmla="val 180"/>
                <a:gd name="f3" fmla="val w"/>
                <a:gd name="f4" fmla="val h"/>
                <a:gd name="f5" fmla="val 0"/>
                <a:gd name="f6" fmla="val 2444055"/>
                <a:gd name="f7" fmla="val 1466433"/>
                <a:gd name="f8" fmla="+- 0 0 -90"/>
                <a:gd name="f9" fmla="*/ f3 1 2444055"/>
                <a:gd name="f10" fmla="*/ f4 1 1466433"/>
                <a:gd name="f11" fmla="+- f7 0 f5"/>
                <a:gd name="f12" fmla="+- f6 0 f5"/>
                <a:gd name="f13" fmla="*/ f8 f0 1"/>
                <a:gd name="f14" fmla="*/ f12 1 2444055"/>
                <a:gd name="f15" fmla="*/ f11 1 1466433"/>
                <a:gd name="f16" fmla="*/ 0 f12 1"/>
                <a:gd name="f17" fmla="*/ 0 f11 1"/>
                <a:gd name="f18" fmla="*/ 2444055 f12 1"/>
                <a:gd name="f19" fmla="*/ 1466433 f11 1"/>
                <a:gd name="f20" fmla="*/ f13 1 f2"/>
                <a:gd name="f21" fmla="*/ f16 1 2444055"/>
                <a:gd name="f22" fmla="*/ f17 1 1466433"/>
                <a:gd name="f23" fmla="*/ f18 1 2444055"/>
                <a:gd name="f24" fmla="*/ f19 1 14664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4055" h="1466433">
                  <a:moveTo>
                    <a:pt x="f5" y="f5"/>
                  </a:moveTo>
                  <a:lnTo>
                    <a:pt x="f6" y="f5"/>
                  </a:lnTo>
                  <a:lnTo>
                    <a:pt x="f6" y="f7"/>
                  </a:lnTo>
                  <a:lnTo>
                    <a:pt x="f5" y="f7"/>
                  </a:lnTo>
                  <a:lnTo>
                    <a:pt x="f5" y="f5"/>
                  </a:lnTo>
                  <a:close/>
                </a:path>
              </a:pathLst>
            </a:custGeom>
            <a:solidFill>
              <a:srgbClr val="4472C4"/>
            </a:solidFill>
            <a:ln w="19046" cap="flat">
              <a:solidFill>
                <a:srgbClr val="FFFFFF"/>
              </a:solidFill>
              <a:prstDash val="solid"/>
              <a:miter/>
            </a:ln>
          </p:spPr>
          <p:txBody>
            <a:bodyPr vert="horz" wrap="square" lIns="64766" tIns="64766" rIns="64766" bIns="64766"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FFFFFF"/>
                  </a:solidFill>
                  <a:uFillTx/>
                  <a:latin typeface="Calibri"/>
                </a:rPr>
                <a:t>Impact of Covid – 19 Knowledge, practices, perceptions and attitudes towards the use of vaccines</a:t>
              </a:r>
            </a:p>
          </p:txBody>
        </p:sp>
        <p:sp>
          <p:nvSpPr>
            <p:cNvPr id="7" name="Freeform: Shape 6">
              <a:extLst>
                <a:ext uri="{FF2B5EF4-FFF2-40B4-BE49-F238E27FC236}">
                  <a16:creationId xmlns:a16="http://schemas.microsoft.com/office/drawing/2014/main" id="{33C469CF-2B0C-46F0-BF6C-87063C41D6D2}"/>
                </a:ext>
              </a:extLst>
            </p:cNvPr>
            <p:cNvSpPr/>
            <p:nvPr/>
          </p:nvSpPr>
          <p:spPr>
            <a:xfrm>
              <a:off x="3529739" y="2412653"/>
              <a:ext cx="2444054" cy="1466432"/>
            </a:xfrm>
            <a:custGeom>
              <a:avLst/>
              <a:gdLst>
                <a:gd name="f0" fmla="val 10800000"/>
                <a:gd name="f1" fmla="val 5400000"/>
                <a:gd name="f2" fmla="val 180"/>
                <a:gd name="f3" fmla="val w"/>
                <a:gd name="f4" fmla="val h"/>
                <a:gd name="f5" fmla="val 0"/>
                <a:gd name="f6" fmla="val 2444055"/>
                <a:gd name="f7" fmla="val 1466433"/>
                <a:gd name="f8" fmla="+- 0 0 -90"/>
                <a:gd name="f9" fmla="*/ f3 1 2444055"/>
                <a:gd name="f10" fmla="*/ f4 1 1466433"/>
                <a:gd name="f11" fmla="+- f7 0 f5"/>
                <a:gd name="f12" fmla="+- f6 0 f5"/>
                <a:gd name="f13" fmla="*/ f8 f0 1"/>
                <a:gd name="f14" fmla="*/ f12 1 2444055"/>
                <a:gd name="f15" fmla="*/ f11 1 1466433"/>
                <a:gd name="f16" fmla="*/ 0 f12 1"/>
                <a:gd name="f17" fmla="*/ 0 f11 1"/>
                <a:gd name="f18" fmla="*/ 2444055 f12 1"/>
                <a:gd name="f19" fmla="*/ 1466433 f11 1"/>
                <a:gd name="f20" fmla="*/ f13 1 f2"/>
                <a:gd name="f21" fmla="*/ f16 1 2444055"/>
                <a:gd name="f22" fmla="*/ f17 1 1466433"/>
                <a:gd name="f23" fmla="*/ f18 1 2444055"/>
                <a:gd name="f24" fmla="*/ f19 1 14664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4055" h="1466433">
                  <a:moveTo>
                    <a:pt x="f5" y="f5"/>
                  </a:moveTo>
                  <a:lnTo>
                    <a:pt x="f6" y="f5"/>
                  </a:lnTo>
                  <a:lnTo>
                    <a:pt x="f6" y="f7"/>
                  </a:lnTo>
                  <a:lnTo>
                    <a:pt x="f5" y="f7"/>
                  </a:lnTo>
                  <a:lnTo>
                    <a:pt x="f5" y="f5"/>
                  </a:lnTo>
                  <a:close/>
                </a:path>
              </a:pathLst>
            </a:custGeom>
            <a:solidFill>
              <a:srgbClr val="4472C4"/>
            </a:solidFill>
            <a:ln w="19046" cap="flat">
              <a:solidFill>
                <a:srgbClr val="FFFFFF"/>
              </a:solidFill>
              <a:prstDash val="solid"/>
              <a:miter/>
            </a:ln>
          </p:spPr>
          <p:txBody>
            <a:bodyPr vert="horz" wrap="square" lIns="64766" tIns="64766" rIns="64766" bIns="64766"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FFFFFF"/>
                  </a:solidFill>
                  <a:uFillTx/>
                  <a:latin typeface="Calibri"/>
                </a:rPr>
                <a:t>Gender based Violence with both men and women as victims</a:t>
              </a:r>
            </a:p>
          </p:txBody>
        </p:sp>
        <p:sp>
          <p:nvSpPr>
            <p:cNvPr id="8" name="Freeform: Shape 7">
              <a:extLst>
                <a:ext uri="{FF2B5EF4-FFF2-40B4-BE49-F238E27FC236}">
                  <a16:creationId xmlns:a16="http://schemas.microsoft.com/office/drawing/2014/main" id="{DA66EEB2-4EB1-4DAF-8581-CFFD0D3DA414}"/>
                </a:ext>
              </a:extLst>
            </p:cNvPr>
            <p:cNvSpPr/>
            <p:nvPr/>
          </p:nvSpPr>
          <p:spPr>
            <a:xfrm>
              <a:off x="6218203" y="2412653"/>
              <a:ext cx="2444054" cy="1466432"/>
            </a:xfrm>
            <a:custGeom>
              <a:avLst/>
              <a:gdLst>
                <a:gd name="f0" fmla="val 10800000"/>
                <a:gd name="f1" fmla="val 5400000"/>
                <a:gd name="f2" fmla="val 180"/>
                <a:gd name="f3" fmla="val w"/>
                <a:gd name="f4" fmla="val h"/>
                <a:gd name="f5" fmla="val 0"/>
                <a:gd name="f6" fmla="val 2444055"/>
                <a:gd name="f7" fmla="val 1466433"/>
                <a:gd name="f8" fmla="+- 0 0 -90"/>
                <a:gd name="f9" fmla="*/ f3 1 2444055"/>
                <a:gd name="f10" fmla="*/ f4 1 1466433"/>
                <a:gd name="f11" fmla="+- f7 0 f5"/>
                <a:gd name="f12" fmla="+- f6 0 f5"/>
                <a:gd name="f13" fmla="*/ f8 f0 1"/>
                <a:gd name="f14" fmla="*/ f12 1 2444055"/>
                <a:gd name="f15" fmla="*/ f11 1 1466433"/>
                <a:gd name="f16" fmla="*/ 0 f12 1"/>
                <a:gd name="f17" fmla="*/ 0 f11 1"/>
                <a:gd name="f18" fmla="*/ 2444055 f12 1"/>
                <a:gd name="f19" fmla="*/ 1466433 f11 1"/>
                <a:gd name="f20" fmla="*/ f13 1 f2"/>
                <a:gd name="f21" fmla="*/ f16 1 2444055"/>
                <a:gd name="f22" fmla="*/ f17 1 1466433"/>
                <a:gd name="f23" fmla="*/ f18 1 2444055"/>
                <a:gd name="f24" fmla="*/ f19 1 14664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4055" h="1466433">
                  <a:moveTo>
                    <a:pt x="f5" y="f5"/>
                  </a:moveTo>
                  <a:lnTo>
                    <a:pt x="f6" y="f5"/>
                  </a:lnTo>
                  <a:lnTo>
                    <a:pt x="f6" y="f7"/>
                  </a:lnTo>
                  <a:lnTo>
                    <a:pt x="f5" y="f7"/>
                  </a:lnTo>
                  <a:lnTo>
                    <a:pt x="f5" y="f5"/>
                  </a:lnTo>
                  <a:close/>
                </a:path>
              </a:pathLst>
            </a:custGeom>
            <a:solidFill>
              <a:srgbClr val="4472C4"/>
            </a:solidFill>
            <a:ln w="19046" cap="flat">
              <a:solidFill>
                <a:srgbClr val="FFFFFF"/>
              </a:solidFill>
              <a:prstDash val="solid"/>
              <a:miter/>
            </a:ln>
          </p:spPr>
          <p:txBody>
            <a:bodyPr vert="horz" wrap="square" lIns="64766" tIns="64766" rIns="64766" bIns="64766"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FFFFFF"/>
                  </a:solidFill>
                  <a:uFillTx/>
                  <a:latin typeface="Calibri"/>
                </a:rPr>
                <a:t>Mental Health Challenges that affects all genders as a result of stress, axienty and ill treatment among the intimate partners.</a:t>
              </a:r>
            </a:p>
          </p:txBody>
        </p:sp>
        <p:sp>
          <p:nvSpPr>
            <p:cNvPr id="9" name="Freeform: Shape 8">
              <a:extLst>
                <a:ext uri="{FF2B5EF4-FFF2-40B4-BE49-F238E27FC236}">
                  <a16:creationId xmlns:a16="http://schemas.microsoft.com/office/drawing/2014/main" id="{6F6B7638-B045-4254-886F-B0AA34B6104A}"/>
                </a:ext>
              </a:extLst>
            </p:cNvPr>
            <p:cNvSpPr/>
            <p:nvPr/>
          </p:nvSpPr>
          <p:spPr>
            <a:xfrm>
              <a:off x="8906667" y="2412653"/>
              <a:ext cx="2444054" cy="1466432"/>
            </a:xfrm>
            <a:custGeom>
              <a:avLst/>
              <a:gdLst>
                <a:gd name="f0" fmla="val 10800000"/>
                <a:gd name="f1" fmla="val 5400000"/>
                <a:gd name="f2" fmla="val 180"/>
                <a:gd name="f3" fmla="val w"/>
                <a:gd name="f4" fmla="val h"/>
                <a:gd name="f5" fmla="val 0"/>
                <a:gd name="f6" fmla="val 2444055"/>
                <a:gd name="f7" fmla="val 1466433"/>
                <a:gd name="f8" fmla="+- 0 0 -90"/>
                <a:gd name="f9" fmla="*/ f3 1 2444055"/>
                <a:gd name="f10" fmla="*/ f4 1 1466433"/>
                <a:gd name="f11" fmla="+- f7 0 f5"/>
                <a:gd name="f12" fmla="+- f6 0 f5"/>
                <a:gd name="f13" fmla="*/ f8 f0 1"/>
                <a:gd name="f14" fmla="*/ f12 1 2444055"/>
                <a:gd name="f15" fmla="*/ f11 1 1466433"/>
                <a:gd name="f16" fmla="*/ 0 f12 1"/>
                <a:gd name="f17" fmla="*/ 0 f11 1"/>
                <a:gd name="f18" fmla="*/ 2444055 f12 1"/>
                <a:gd name="f19" fmla="*/ 1466433 f11 1"/>
                <a:gd name="f20" fmla="*/ f13 1 f2"/>
                <a:gd name="f21" fmla="*/ f16 1 2444055"/>
                <a:gd name="f22" fmla="*/ f17 1 1466433"/>
                <a:gd name="f23" fmla="*/ f18 1 2444055"/>
                <a:gd name="f24" fmla="*/ f19 1 14664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4055" h="1466433">
                  <a:moveTo>
                    <a:pt x="f5" y="f5"/>
                  </a:moveTo>
                  <a:lnTo>
                    <a:pt x="f6" y="f5"/>
                  </a:lnTo>
                  <a:lnTo>
                    <a:pt x="f6" y="f7"/>
                  </a:lnTo>
                  <a:lnTo>
                    <a:pt x="f5" y="f7"/>
                  </a:lnTo>
                  <a:lnTo>
                    <a:pt x="f5" y="f5"/>
                  </a:lnTo>
                  <a:close/>
                </a:path>
              </a:pathLst>
            </a:custGeom>
            <a:solidFill>
              <a:srgbClr val="4472C4"/>
            </a:solidFill>
            <a:ln w="19046" cap="flat">
              <a:solidFill>
                <a:srgbClr val="FFFFFF"/>
              </a:solidFill>
              <a:prstDash val="solid"/>
              <a:miter/>
            </a:ln>
          </p:spPr>
          <p:txBody>
            <a:bodyPr vert="horz" wrap="square" lIns="64766" tIns="64766" rIns="64766" bIns="64766"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FFFFFF"/>
                  </a:solidFill>
                  <a:uFillTx/>
                  <a:latin typeface="Calibri"/>
                </a:rPr>
                <a:t>Increase, control and management of NCDs at Johannesburg facilities (Diabetes, Hypertension) </a:t>
              </a:r>
            </a:p>
          </p:txBody>
        </p:sp>
        <p:sp>
          <p:nvSpPr>
            <p:cNvPr id="10" name="Freeform: Shape 9">
              <a:extLst>
                <a:ext uri="{FF2B5EF4-FFF2-40B4-BE49-F238E27FC236}">
                  <a16:creationId xmlns:a16="http://schemas.microsoft.com/office/drawing/2014/main" id="{E4B282E2-55BC-4067-AA28-ED88EB875DD2}"/>
                </a:ext>
              </a:extLst>
            </p:cNvPr>
            <p:cNvSpPr/>
            <p:nvPr/>
          </p:nvSpPr>
          <p:spPr>
            <a:xfrm>
              <a:off x="841275" y="4123495"/>
              <a:ext cx="2444054" cy="1466432"/>
            </a:xfrm>
            <a:custGeom>
              <a:avLst/>
              <a:gdLst>
                <a:gd name="f0" fmla="val 10800000"/>
                <a:gd name="f1" fmla="val 5400000"/>
                <a:gd name="f2" fmla="val 180"/>
                <a:gd name="f3" fmla="val w"/>
                <a:gd name="f4" fmla="val h"/>
                <a:gd name="f5" fmla="val 0"/>
                <a:gd name="f6" fmla="val 2444055"/>
                <a:gd name="f7" fmla="val 1466433"/>
                <a:gd name="f8" fmla="+- 0 0 -90"/>
                <a:gd name="f9" fmla="*/ f3 1 2444055"/>
                <a:gd name="f10" fmla="*/ f4 1 1466433"/>
                <a:gd name="f11" fmla="+- f7 0 f5"/>
                <a:gd name="f12" fmla="+- f6 0 f5"/>
                <a:gd name="f13" fmla="*/ f8 f0 1"/>
                <a:gd name="f14" fmla="*/ f12 1 2444055"/>
                <a:gd name="f15" fmla="*/ f11 1 1466433"/>
                <a:gd name="f16" fmla="*/ 0 f12 1"/>
                <a:gd name="f17" fmla="*/ 0 f11 1"/>
                <a:gd name="f18" fmla="*/ 2444055 f12 1"/>
                <a:gd name="f19" fmla="*/ 1466433 f11 1"/>
                <a:gd name="f20" fmla="*/ f13 1 f2"/>
                <a:gd name="f21" fmla="*/ f16 1 2444055"/>
                <a:gd name="f22" fmla="*/ f17 1 1466433"/>
                <a:gd name="f23" fmla="*/ f18 1 2444055"/>
                <a:gd name="f24" fmla="*/ f19 1 14664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4055" h="1466433">
                  <a:moveTo>
                    <a:pt x="f5" y="f5"/>
                  </a:moveTo>
                  <a:lnTo>
                    <a:pt x="f6" y="f5"/>
                  </a:lnTo>
                  <a:lnTo>
                    <a:pt x="f6" y="f7"/>
                  </a:lnTo>
                  <a:lnTo>
                    <a:pt x="f5" y="f7"/>
                  </a:lnTo>
                  <a:lnTo>
                    <a:pt x="f5" y="f5"/>
                  </a:lnTo>
                  <a:close/>
                </a:path>
              </a:pathLst>
            </a:custGeom>
            <a:solidFill>
              <a:srgbClr val="4472C4"/>
            </a:solidFill>
            <a:ln w="19046" cap="flat">
              <a:solidFill>
                <a:srgbClr val="FFFFFF"/>
              </a:solidFill>
              <a:prstDash val="solid"/>
              <a:miter/>
            </a:ln>
          </p:spPr>
          <p:txBody>
            <a:bodyPr vert="horz" wrap="square" lIns="64766" tIns="64766" rIns="64766" bIns="64766"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FFFFFF"/>
                  </a:solidFill>
                  <a:uFillTx/>
                  <a:latin typeface="Calibri"/>
                </a:rPr>
                <a:t>Control and management of communicable diseases such as Malaria</a:t>
              </a:r>
            </a:p>
          </p:txBody>
        </p:sp>
        <p:sp>
          <p:nvSpPr>
            <p:cNvPr id="11" name="Freeform: Shape 10">
              <a:extLst>
                <a:ext uri="{FF2B5EF4-FFF2-40B4-BE49-F238E27FC236}">
                  <a16:creationId xmlns:a16="http://schemas.microsoft.com/office/drawing/2014/main" id="{A778A82A-FA2E-469C-9864-A62B8FA3AB7B}"/>
                </a:ext>
              </a:extLst>
            </p:cNvPr>
            <p:cNvSpPr/>
            <p:nvPr/>
          </p:nvSpPr>
          <p:spPr>
            <a:xfrm>
              <a:off x="3529739" y="4123495"/>
              <a:ext cx="2444054" cy="1466432"/>
            </a:xfrm>
            <a:custGeom>
              <a:avLst/>
              <a:gdLst>
                <a:gd name="f0" fmla="val 10800000"/>
                <a:gd name="f1" fmla="val 5400000"/>
                <a:gd name="f2" fmla="val 180"/>
                <a:gd name="f3" fmla="val w"/>
                <a:gd name="f4" fmla="val h"/>
                <a:gd name="f5" fmla="val 0"/>
                <a:gd name="f6" fmla="val 2444055"/>
                <a:gd name="f7" fmla="val 1466433"/>
                <a:gd name="f8" fmla="+- 0 0 -90"/>
                <a:gd name="f9" fmla="*/ f3 1 2444055"/>
                <a:gd name="f10" fmla="*/ f4 1 1466433"/>
                <a:gd name="f11" fmla="+- f7 0 f5"/>
                <a:gd name="f12" fmla="+- f6 0 f5"/>
                <a:gd name="f13" fmla="*/ f8 f0 1"/>
                <a:gd name="f14" fmla="*/ f12 1 2444055"/>
                <a:gd name="f15" fmla="*/ f11 1 1466433"/>
                <a:gd name="f16" fmla="*/ 0 f12 1"/>
                <a:gd name="f17" fmla="*/ 0 f11 1"/>
                <a:gd name="f18" fmla="*/ 2444055 f12 1"/>
                <a:gd name="f19" fmla="*/ 1466433 f11 1"/>
                <a:gd name="f20" fmla="*/ f13 1 f2"/>
                <a:gd name="f21" fmla="*/ f16 1 2444055"/>
                <a:gd name="f22" fmla="*/ f17 1 1466433"/>
                <a:gd name="f23" fmla="*/ f18 1 2444055"/>
                <a:gd name="f24" fmla="*/ f19 1 14664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4055" h="1466433">
                  <a:moveTo>
                    <a:pt x="f5" y="f5"/>
                  </a:moveTo>
                  <a:lnTo>
                    <a:pt x="f6" y="f5"/>
                  </a:lnTo>
                  <a:lnTo>
                    <a:pt x="f6" y="f7"/>
                  </a:lnTo>
                  <a:lnTo>
                    <a:pt x="f5" y="f7"/>
                  </a:lnTo>
                  <a:lnTo>
                    <a:pt x="f5" y="f5"/>
                  </a:lnTo>
                  <a:close/>
                </a:path>
              </a:pathLst>
            </a:custGeom>
            <a:solidFill>
              <a:srgbClr val="4472C4"/>
            </a:solidFill>
            <a:ln w="19046" cap="flat">
              <a:solidFill>
                <a:srgbClr val="FFFFFF"/>
              </a:solidFill>
              <a:prstDash val="solid"/>
              <a:miter/>
            </a:ln>
          </p:spPr>
          <p:txBody>
            <a:bodyPr vert="horz" wrap="square" lIns="64766" tIns="64766" rIns="64766" bIns="64766"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FFFFFF"/>
                  </a:solidFill>
                  <a:uFillTx/>
                  <a:latin typeface="Calibri"/>
                </a:rPr>
                <a:t>Surveillance at Labs , audits at facilities in preparation for state of readiness in line with NHI preparation</a:t>
              </a:r>
              <a:endParaRPr lang="en-ZA" sz="1700" b="0" i="0" u="none" strike="noStrike" kern="1200" cap="none" spc="0" baseline="0">
                <a:solidFill>
                  <a:srgbClr val="FFFFFF"/>
                </a:solidFill>
                <a:uFillTx/>
                <a:latin typeface="Calibri"/>
              </a:endParaRPr>
            </a:p>
          </p:txBody>
        </p:sp>
        <p:sp>
          <p:nvSpPr>
            <p:cNvPr id="12" name="Freeform: Shape 11">
              <a:extLst>
                <a:ext uri="{FF2B5EF4-FFF2-40B4-BE49-F238E27FC236}">
                  <a16:creationId xmlns:a16="http://schemas.microsoft.com/office/drawing/2014/main" id="{F45A8BED-9600-4F4A-948C-6DEAD99E9AA7}"/>
                </a:ext>
              </a:extLst>
            </p:cNvPr>
            <p:cNvSpPr/>
            <p:nvPr/>
          </p:nvSpPr>
          <p:spPr>
            <a:xfrm>
              <a:off x="6218203" y="4123495"/>
              <a:ext cx="2444054" cy="1466432"/>
            </a:xfrm>
            <a:custGeom>
              <a:avLst/>
              <a:gdLst>
                <a:gd name="f0" fmla="val 10800000"/>
                <a:gd name="f1" fmla="val 5400000"/>
                <a:gd name="f2" fmla="val 180"/>
                <a:gd name="f3" fmla="val w"/>
                <a:gd name="f4" fmla="val h"/>
                <a:gd name="f5" fmla="val 0"/>
                <a:gd name="f6" fmla="val 2444055"/>
                <a:gd name="f7" fmla="val 1466433"/>
                <a:gd name="f8" fmla="+- 0 0 -90"/>
                <a:gd name="f9" fmla="*/ f3 1 2444055"/>
                <a:gd name="f10" fmla="*/ f4 1 1466433"/>
                <a:gd name="f11" fmla="+- f7 0 f5"/>
                <a:gd name="f12" fmla="+- f6 0 f5"/>
                <a:gd name="f13" fmla="*/ f8 f0 1"/>
                <a:gd name="f14" fmla="*/ f12 1 2444055"/>
                <a:gd name="f15" fmla="*/ f11 1 1466433"/>
                <a:gd name="f16" fmla="*/ 0 f12 1"/>
                <a:gd name="f17" fmla="*/ 0 f11 1"/>
                <a:gd name="f18" fmla="*/ 2444055 f12 1"/>
                <a:gd name="f19" fmla="*/ 1466433 f11 1"/>
                <a:gd name="f20" fmla="*/ f13 1 f2"/>
                <a:gd name="f21" fmla="*/ f16 1 2444055"/>
                <a:gd name="f22" fmla="*/ f17 1 1466433"/>
                <a:gd name="f23" fmla="*/ f18 1 2444055"/>
                <a:gd name="f24" fmla="*/ f19 1 14664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4055" h="1466433">
                  <a:moveTo>
                    <a:pt x="f5" y="f5"/>
                  </a:moveTo>
                  <a:lnTo>
                    <a:pt x="f6" y="f5"/>
                  </a:lnTo>
                  <a:lnTo>
                    <a:pt x="f6" y="f7"/>
                  </a:lnTo>
                  <a:lnTo>
                    <a:pt x="f5" y="f7"/>
                  </a:lnTo>
                  <a:lnTo>
                    <a:pt x="f5" y="f5"/>
                  </a:lnTo>
                  <a:close/>
                </a:path>
              </a:pathLst>
            </a:custGeom>
            <a:solidFill>
              <a:srgbClr val="4472C4"/>
            </a:solidFill>
            <a:ln w="19046" cap="flat">
              <a:solidFill>
                <a:srgbClr val="FFFFFF"/>
              </a:solidFill>
              <a:prstDash val="solid"/>
              <a:miter/>
            </a:ln>
          </p:spPr>
          <p:txBody>
            <a:bodyPr vert="horz" wrap="square" lIns="64766" tIns="64766" rIns="64766" bIns="64766"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FFFFFF"/>
                  </a:solidFill>
                  <a:uFillTx/>
                  <a:latin typeface="Calibri"/>
                </a:rPr>
                <a:t>Importance of foot health in PHC</a:t>
              </a:r>
              <a:endParaRPr lang="en-ZA" sz="1700" b="0" i="0" u="none" strike="noStrike" kern="1200" cap="none" spc="0" baseline="0">
                <a:solidFill>
                  <a:srgbClr val="FFFFFF"/>
                </a:solidFill>
                <a:uFillTx/>
                <a:latin typeface="Calibri"/>
              </a:endParaRPr>
            </a:p>
          </p:txBody>
        </p:sp>
        <p:sp>
          <p:nvSpPr>
            <p:cNvPr id="13" name="Freeform: Shape 12">
              <a:extLst>
                <a:ext uri="{FF2B5EF4-FFF2-40B4-BE49-F238E27FC236}">
                  <a16:creationId xmlns:a16="http://schemas.microsoft.com/office/drawing/2014/main" id="{7C54C225-6DE2-4BD8-A7FE-5C76A62A07C8}"/>
                </a:ext>
              </a:extLst>
            </p:cNvPr>
            <p:cNvSpPr/>
            <p:nvPr/>
          </p:nvSpPr>
          <p:spPr>
            <a:xfrm>
              <a:off x="8906667" y="4123495"/>
              <a:ext cx="2444054" cy="1466432"/>
            </a:xfrm>
            <a:custGeom>
              <a:avLst/>
              <a:gdLst>
                <a:gd name="f0" fmla="val 10800000"/>
                <a:gd name="f1" fmla="val 5400000"/>
                <a:gd name="f2" fmla="val 180"/>
                <a:gd name="f3" fmla="val w"/>
                <a:gd name="f4" fmla="val h"/>
                <a:gd name="f5" fmla="val 0"/>
                <a:gd name="f6" fmla="val 2444055"/>
                <a:gd name="f7" fmla="val 1466433"/>
                <a:gd name="f8" fmla="+- 0 0 -90"/>
                <a:gd name="f9" fmla="*/ f3 1 2444055"/>
                <a:gd name="f10" fmla="*/ f4 1 1466433"/>
                <a:gd name="f11" fmla="+- f7 0 f5"/>
                <a:gd name="f12" fmla="+- f6 0 f5"/>
                <a:gd name="f13" fmla="*/ f8 f0 1"/>
                <a:gd name="f14" fmla="*/ f12 1 2444055"/>
                <a:gd name="f15" fmla="*/ f11 1 1466433"/>
                <a:gd name="f16" fmla="*/ 0 f12 1"/>
                <a:gd name="f17" fmla="*/ 0 f11 1"/>
                <a:gd name="f18" fmla="*/ 2444055 f12 1"/>
                <a:gd name="f19" fmla="*/ 1466433 f11 1"/>
                <a:gd name="f20" fmla="*/ f13 1 f2"/>
                <a:gd name="f21" fmla="*/ f16 1 2444055"/>
                <a:gd name="f22" fmla="*/ f17 1 1466433"/>
                <a:gd name="f23" fmla="*/ f18 1 2444055"/>
                <a:gd name="f24" fmla="*/ f19 1 146643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4055" h="1466433">
                  <a:moveTo>
                    <a:pt x="f5" y="f5"/>
                  </a:moveTo>
                  <a:lnTo>
                    <a:pt x="f6" y="f5"/>
                  </a:lnTo>
                  <a:lnTo>
                    <a:pt x="f6" y="f7"/>
                  </a:lnTo>
                  <a:lnTo>
                    <a:pt x="f5" y="f7"/>
                  </a:lnTo>
                  <a:lnTo>
                    <a:pt x="f5" y="f5"/>
                  </a:lnTo>
                  <a:close/>
                </a:path>
              </a:pathLst>
            </a:custGeom>
            <a:solidFill>
              <a:srgbClr val="4472C4"/>
            </a:solidFill>
            <a:ln w="19046" cap="flat">
              <a:solidFill>
                <a:srgbClr val="FFFFFF"/>
              </a:solidFill>
              <a:prstDash val="solid"/>
              <a:miter/>
            </a:ln>
          </p:spPr>
          <p:txBody>
            <a:bodyPr vert="horz" wrap="square" lIns="64766" tIns="64766" rIns="64766" bIns="64766"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FFFFFF"/>
                  </a:solidFill>
                  <a:uFillTx/>
                  <a:latin typeface="Calibri"/>
                </a:rPr>
                <a:t>Home programmes for children with special needs</a:t>
              </a:r>
              <a:endParaRPr lang="en-ZA" sz="1700" b="0" i="0" u="none" strike="noStrike" kern="1200" cap="none" spc="0" baseline="0">
                <a:solidFill>
                  <a:srgbClr val="FFFFFF"/>
                </a:solidFill>
                <a:uFillTx/>
                <a:latin typeface="Calibri"/>
              </a:endParaRPr>
            </a:p>
          </p:txBody>
        </p:sp>
      </p:grpSp>
      <p:pic>
        <p:nvPicPr>
          <p:cNvPr id="14" name="Picture 3">
            <a:extLst>
              <a:ext uri="{FF2B5EF4-FFF2-40B4-BE49-F238E27FC236}">
                <a16:creationId xmlns:a16="http://schemas.microsoft.com/office/drawing/2014/main" id="{F84575B5-06A5-4E56-A3D2-751A25C6943E}"/>
              </a:ext>
            </a:extLst>
          </p:cNvPr>
          <p:cNvPicPr>
            <a:picLocks noChangeAspect="1"/>
          </p:cNvPicPr>
          <p:nvPr/>
        </p:nvPicPr>
        <p:blipFill>
          <a:blip r:embed="rId3"/>
          <a:stretch>
            <a:fillRect/>
          </a:stretch>
        </p:blipFill>
        <p:spPr>
          <a:xfrm>
            <a:off x="10905701" y="6157569"/>
            <a:ext cx="896194" cy="670620"/>
          </a:xfrm>
          <a:prstGeom prst="rect">
            <a:avLst/>
          </a:prstGeom>
          <a:noFill/>
          <a:ln cap="flat">
            <a:noFill/>
          </a:ln>
        </p:spPr>
      </p:pic>
      <p:pic>
        <p:nvPicPr>
          <p:cNvPr id="15" name="Picture 6">
            <a:extLst>
              <a:ext uri="{FF2B5EF4-FFF2-40B4-BE49-F238E27FC236}">
                <a16:creationId xmlns:a16="http://schemas.microsoft.com/office/drawing/2014/main" id="{5F715284-6DD0-46A6-B5C2-AE38D1C0B948}"/>
              </a:ext>
            </a:extLst>
          </p:cNvPr>
          <p:cNvPicPr>
            <a:picLocks noChangeAspect="1"/>
          </p:cNvPicPr>
          <p:nvPr/>
        </p:nvPicPr>
        <p:blipFill>
          <a:blip r:embed="rId4"/>
          <a:stretch>
            <a:fillRect/>
          </a:stretch>
        </p:blipFill>
        <p:spPr>
          <a:xfrm>
            <a:off x="4188409" y="6311902"/>
            <a:ext cx="4060283" cy="755971"/>
          </a:xfrm>
          <a:prstGeom prst="rect">
            <a:avLst/>
          </a:prstGeom>
          <a:noFill/>
          <a:ln cap="flat">
            <a:noFill/>
          </a:ln>
        </p:spPr>
      </p:pic>
      <p:pic>
        <p:nvPicPr>
          <p:cNvPr id="16" name="Picture 7">
            <a:extLst>
              <a:ext uri="{FF2B5EF4-FFF2-40B4-BE49-F238E27FC236}">
                <a16:creationId xmlns:a16="http://schemas.microsoft.com/office/drawing/2014/main" id="{6AECA1A3-6F63-49B4-B1BF-CA8C0239146B}"/>
              </a:ext>
            </a:extLst>
          </p:cNvPr>
          <p:cNvPicPr>
            <a:picLocks noChangeAspect="1"/>
          </p:cNvPicPr>
          <p:nvPr/>
        </p:nvPicPr>
        <p:blipFill>
          <a:blip r:embed="rId5"/>
          <a:stretch>
            <a:fillRect/>
          </a:stretch>
        </p:blipFill>
        <p:spPr>
          <a:xfrm>
            <a:off x="0" y="6187379"/>
            <a:ext cx="1767992" cy="67062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1">
    <p:bg>
      <p:bgPr>
        <a:solidFill>
          <a:srgbClr val="FFFFFF"/>
        </a:solidFill>
        <a:effectLst/>
      </p:bgPr>
    </p:bg>
    <p:spTree>
      <p:nvGrpSpPr>
        <p:cNvPr id="1" name=""/>
        <p:cNvGrpSpPr/>
        <p:nvPr/>
      </p:nvGrpSpPr>
      <p:grpSpPr>
        <a:xfrm>
          <a:off x="0" y="0"/>
          <a:ext cx="0" cy="0"/>
          <a:chOff x="0" y="0"/>
          <a:chExt cx="0" cy="0"/>
        </a:xfrm>
      </p:grpSpPr>
      <p:sp>
        <p:nvSpPr>
          <p:cNvPr id="2" name="Slide Background">
            <a:extLst>
              <a:ext uri="{FF2B5EF4-FFF2-40B4-BE49-F238E27FC236}">
                <a16:creationId xmlns:a16="http://schemas.microsoft.com/office/drawing/2014/main" id="{5611469E-6875-47D0-B925-E996B568F5D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6">
            <a:extLst>
              <a:ext uri="{FF2B5EF4-FFF2-40B4-BE49-F238E27FC236}">
                <a16:creationId xmlns:a16="http://schemas.microsoft.com/office/drawing/2014/main" id="{C41BEC75-FFA4-40AC-9EAB-C77C287559ED}"/>
              </a:ext>
            </a:extLst>
          </p:cNvPr>
          <p:cNvSpPr>
            <a:spLocks noMove="1" noResize="1"/>
          </p:cNvSpPr>
          <p:nvPr/>
        </p:nvSpPr>
        <p:spPr>
          <a:xfrm>
            <a:off x="0" y="0"/>
            <a:ext cx="8522445" cy="2286000"/>
          </a:xfrm>
          <a:prstGeom prst="rect">
            <a:avLst/>
          </a:prstGeom>
          <a:solidFill>
            <a:srgbClr val="FFFFFF"/>
          </a:solidFill>
          <a:ln cap="flat">
            <a:noFill/>
            <a:prstDash val="solid"/>
          </a:ln>
          <a:effectLst>
            <a:outerShdw dist="304798" dir="7139971" algn="tl">
              <a:srgbClr val="000000">
                <a:alpha val="1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D18A6E73-DCA2-4E8A-94D7-2D842B1B1206}"/>
              </a:ext>
            </a:extLst>
          </p:cNvPr>
          <p:cNvSpPr txBox="1">
            <a:spLocks noGrp="1"/>
          </p:cNvSpPr>
          <p:nvPr>
            <p:ph type="title"/>
          </p:nvPr>
        </p:nvSpPr>
        <p:spPr>
          <a:xfrm>
            <a:off x="761804" y="350196"/>
            <a:ext cx="6146999" cy="1624523"/>
          </a:xfrm>
        </p:spPr>
        <p:txBody>
          <a:bodyPr/>
          <a:lstStyle/>
          <a:p>
            <a:pPr lvl="0"/>
            <a:r>
              <a:rPr lang="en-US" sz="3600"/>
              <a:t>Summary of Recommendations from Presentations </a:t>
            </a:r>
            <a:endParaRPr lang="en-ZA" sz="3600"/>
          </a:p>
        </p:txBody>
      </p:sp>
      <p:pic>
        <p:nvPicPr>
          <p:cNvPr id="5" name="Picture 5">
            <a:extLst>
              <a:ext uri="{FF2B5EF4-FFF2-40B4-BE49-F238E27FC236}">
                <a16:creationId xmlns:a16="http://schemas.microsoft.com/office/drawing/2014/main" id="{A1AE0AFB-EDD3-4549-9596-3E1FFB94738E}"/>
              </a:ext>
            </a:extLst>
          </p:cNvPr>
          <p:cNvPicPr>
            <a:picLocks noChangeAspect="1"/>
          </p:cNvPicPr>
          <p:nvPr/>
        </p:nvPicPr>
        <p:blipFill>
          <a:blip r:embed="rId2"/>
          <a:srcRect l="32352" r="17592"/>
          <a:stretch>
            <a:fillRect/>
          </a:stretch>
        </p:blipFill>
        <p:spPr>
          <a:xfrm>
            <a:off x="7167414" y="0"/>
            <a:ext cx="5031403" cy="6858000"/>
          </a:xfrm>
          <a:prstGeom prst="rect">
            <a:avLst/>
          </a:prstGeom>
          <a:noFill/>
          <a:ln cap="flat">
            <a:noFill/>
          </a:ln>
        </p:spPr>
      </p:pic>
      <p:grpSp>
        <p:nvGrpSpPr>
          <p:cNvPr id="6" name="Content Placeholder 2">
            <a:extLst>
              <a:ext uri="{FF2B5EF4-FFF2-40B4-BE49-F238E27FC236}">
                <a16:creationId xmlns:a16="http://schemas.microsoft.com/office/drawing/2014/main" id="{F520D342-0E14-4EAF-A304-79126F38EC6B}"/>
              </a:ext>
            </a:extLst>
          </p:cNvPr>
          <p:cNvGrpSpPr/>
          <p:nvPr/>
        </p:nvGrpSpPr>
        <p:grpSpPr>
          <a:xfrm>
            <a:off x="971120" y="2410605"/>
            <a:ext cx="5937674" cy="3776773"/>
            <a:chOff x="971120" y="2410605"/>
            <a:chExt cx="5937674" cy="3776773"/>
          </a:xfrm>
        </p:grpSpPr>
        <p:sp>
          <p:nvSpPr>
            <p:cNvPr id="7" name="Freeform: Shape 6">
              <a:extLst>
                <a:ext uri="{FF2B5EF4-FFF2-40B4-BE49-F238E27FC236}">
                  <a16:creationId xmlns:a16="http://schemas.microsoft.com/office/drawing/2014/main" id="{046ED5E2-23FE-4E03-A6FE-1C892026F4AD}"/>
                </a:ext>
              </a:extLst>
            </p:cNvPr>
            <p:cNvSpPr/>
            <p:nvPr/>
          </p:nvSpPr>
          <p:spPr>
            <a:xfrm>
              <a:off x="2372090" y="2410605"/>
              <a:ext cx="2926427" cy="1755858"/>
            </a:xfrm>
            <a:custGeom>
              <a:avLst/>
              <a:gdLst>
                <a:gd name="f0" fmla="val 10800000"/>
                <a:gd name="f1" fmla="val 5400000"/>
                <a:gd name="f2" fmla="val 180"/>
                <a:gd name="f3" fmla="val w"/>
                <a:gd name="f4" fmla="val h"/>
                <a:gd name="f5" fmla="val 0"/>
                <a:gd name="f6" fmla="val 2926427"/>
                <a:gd name="f7" fmla="val 1755856"/>
                <a:gd name="f8" fmla="+- 0 0 -90"/>
                <a:gd name="f9" fmla="*/ f3 1 2926427"/>
                <a:gd name="f10" fmla="*/ f4 1 1755856"/>
                <a:gd name="f11" fmla="+- f7 0 f5"/>
                <a:gd name="f12" fmla="+- f6 0 f5"/>
                <a:gd name="f13" fmla="*/ f8 f0 1"/>
                <a:gd name="f14" fmla="*/ f12 1 2926427"/>
                <a:gd name="f15" fmla="*/ f11 1 1755856"/>
                <a:gd name="f16" fmla="*/ 0 f12 1"/>
                <a:gd name="f17" fmla="*/ 0 f11 1"/>
                <a:gd name="f18" fmla="*/ 2926427 f12 1"/>
                <a:gd name="f19" fmla="*/ 1755856 f11 1"/>
                <a:gd name="f20" fmla="*/ f13 1 f2"/>
                <a:gd name="f21" fmla="*/ f16 1 2926427"/>
                <a:gd name="f22" fmla="*/ f17 1 1755856"/>
                <a:gd name="f23" fmla="*/ f18 1 2926427"/>
                <a:gd name="f24" fmla="*/ f19 1 175585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926427" h="1755856">
                  <a:moveTo>
                    <a:pt x="f5" y="f5"/>
                  </a:moveTo>
                  <a:lnTo>
                    <a:pt x="f6" y="f5"/>
                  </a:lnTo>
                  <a:lnTo>
                    <a:pt x="f6" y="f7"/>
                  </a:lnTo>
                  <a:lnTo>
                    <a:pt x="f5" y="f7"/>
                  </a:lnTo>
                  <a:lnTo>
                    <a:pt x="f5" y="f5"/>
                  </a:lnTo>
                  <a:close/>
                </a:path>
              </a:pathLst>
            </a:custGeom>
            <a:solidFill>
              <a:srgbClr val="ED7D31"/>
            </a:solidFill>
            <a:ln w="19046" cap="flat">
              <a:solidFill>
                <a:srgbClr val="FFFFFF"/>
              </a:solidFill>
              <a:prstDash val="solid"/>
              <a:miter/>
            </a:ln>
          </p:spPr>
          <p:txBody>
            <a:bodyPr vert="horz" wrap="square" lIns="72393" tIns="72393" rIns="72393" bIns="72393"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900" b="0" i="0" u="none" strike="noStrike" kern="1200" cap="none" spc="0" baseline="0">
                  <a:solidFill>
                    <a:srgbClr val="FFFFFF"/>
                  </a:solidFill>
                  <a:uFillTx/>
                  <a:latin typeface="Calibri"/>
                </a:rPr>
                <a:t>Covid – 19: </a:t>
              </a:r>
            </a:p>
          </p:txBody>
        </p:sp>
        <p:sp>
          <p:nvSpPr>
            <p:cNvPr id="8" name="Freeform: Shape 7">
              <a:extLst>
                <a:ext uri="{FF2B5EF4-FFF2-40B4-BE49-F238E27FC236}">
                  <a16:creationId xmlns:a16="http://schemas.microsoft.com/office/drawing/2014/main" id="{A874B3A0-A3A0-44B3-8B77-BCD9BAE36EF9}"/>
                </a:ext>
              </a:extLst>
            </p:cNvPr>
            <p:cNvSpPr/>
            <p:nvPr/>
          </p:nvSpPr>
          <p:spPr>
            <a:xfrm>
              <a:off x="3982367" y="4416634"/>
              <a:ext cx="2926427" cy="1755858"/>
            </a:xfrm>
            <a:custGeom>
              <a:avLst/>
              <a:gdLst>
                <a:gd name="f0" fmla="val 10800000"/>
                <a:gd name="f1" fmla="val 5400000"/>
                <a:gd name="f2" fmla="val 180"/>
                <a:gd name="f3" fmla="val w"/>
                <a:gd name="f4" fmla="val h"/>
                <a:gd name="f5" fmla="val 0"/>
                <a:gd name="f6" fmla="val 2926427"/>
                <a:gd name="f7" fmla="val 1755856"/>
                <a:gd name="f8" fmla="+- 0 0 -90"/>
                <a:gd name="f9" fmla="*/ f3 1 2926427"/>
                <a:gd name="f10" fmla="*/ f4 1 1755856"/>
                <a:gd name="f11" fmla="+- f7 0 f5"/>
                <a:gd name="f12" fmla="+- f6 0 f5"/>
                <a:gd name="f13" fmla="*/ f8 f0 1"/>
                <a:gd name="f14" fmla="*/ f12 1 2926427"/>
                <a:gd name="f15" fmla="*/ f11 1 1755856"/>
                <a:gd name="f16" fmla="*/ 0 f12 1"/>
                <a:gd name="f17" fmla="*/ 0 f11 1"/>
                <a:gd name="f18" fmla="*/ 2926427 f12 1"/>
                <a:gd name="f19" fmla="*/ 1755856 f11 1"/>
                <a:gd name="f20" fmla="*/ f13 1 f2"/>
                <a:gd name="f21" fmla="*/ f16 1 2926427"/>
                <a:gd name="f22" fmla="*/ f17 1 1755856"/>
                <a:gd name="f23" fmla="*/ f18 1 2926427"/>
                <a:gd name="f24" fmla="*/ f19 1 175585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926427" h="1755856">
                  <a:moveTo>
                    <a:pt x="f5" y="f5"/>
                  </a:moveTo>
                  <a:lnTo>
                    <a:pt x="f6" y="f5"/>
                  </a:lnTo>
                  <a:lnTo>
                    <a:pt x="f6" y="f7"/>
                  </a:lnTo>
                  <a:lnTo>
                    <a:pt x="f5" y="f7"/>
                  </a:lnTo>
                  <a:lnTo>
                    <a:pt x="f5" y="f5"/>
                  </a:lnTo>
                  <a:close/>
                </a:path>
              </a:pathLst>
            </a:custGeom>
            <a:solidFill>
              <a:srgbClr val="C5E0B4"/>
            </a:solidFill>
            <a:ln w="19046" cap="flat">
              <a:solidFill>
                <a:srgbClr val="FFFFFF"/>
              </a:solidFill>
              <a:prstDash val="solid"/>
              <a:miter/>
            </a:ln>
          </p:spPr>
          <p:txBody>
            <a:bodyPr vert="horz" wrap="square" lIns="72393" tIns="72393" rIns="72393" bIns="72393" anchor="ctr" anchorCtr="0" compatLnSpc="1">
              <a:noAutofit/>
            </a:bodyPr>
            <a:lstStyle/>
            <a:p>
              <a:pPr marL="0" marR="0" lvl="0" indent="0" algn="l"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ZA" sz="1900" b="0" i="0" u="none" strike="noStrike" kern="1200" cap="none" spc="0" baseline="0">
                  <a:solidFill>
                    <a:srgbClr val="FFFFFF"/>
                  </a:solidFill>
                  <a:uFillTx/>
                  <a:latin typeface="Calibri"/>
                </a:rPr>
                <a:t>Vaccine hesitancy was highlighted, with suggestions for this to be considered during awareness outreach services.</a:t>
              </a:r>
            </a:p>
          </p:txBody>
        </p:sp>
        <p:sp>
          <p:nvSpPr>
            <p:cNvPr id="9" name="Freeform: Shape 8">
              <a:extLst>
                <a:ext uri="{FF2B5EF4-FFF2-40B4-BE49-F238E27FC236}">
                  <a16:creationId xmlns:a16="http://schemas.microsoft.com/office/drawing/2014/main" id="{E11DBCB6-4DCF-407F-94F7-03EE281009C8}"/>
                </a:ext>
              </a:extLst>
            </p:cNvPr>
            <p:cNvSpPr/>
            <p:nvPr/>
          </p:nvSpPr>
          <p:spPr>
            <a:xfrm>
              <a:off x="971120" y="4431520"/>
              <a:ext cx="2926427" cy="1755858"/>
            </a:xfrm>
            <a:custGeom>
              <a:avLst/>
              <a:gdLst>
                <a:gd name="f0" fmla="val 10800000"/>
                <a:gd name="f1" fmla="val 5400000"/>
                <a:gd name="f2" fmla="val 180"/>
                <a:gd name="f3" fmla="val w"/>
                <a:gd name="f4" fmla="val h"/>
                <a:gd name="f5" fmla="val 0"/>
                <a:gd name="f6" fmla="val 2926427"/>
                <a:gd name="f7" fmla="val 1755856"/>
                <a:gd name="f8" fmla="+- 0 0 -90"/>
                <a:gd name="f9" fmla="*/ f3 1 2926427"/>
                <a:gd name="f10" fmla="*/ f4 1 1755856"/>
                <a:gd name="f11" fmla="+- f7 0 f5"/>
                <a:gd name="f12" fmla="+- f6 0 f5"/>
                <a:gd name="f13" fmla="*/ f8 f0 1"/>
                <a:gd name="f14" fmla="*/ f12 1 2926427"/>
                <a:gd name="f15" fmla="*/ f11 1 1755856"/>
                <a:gd name="f16" fmla="*/ 0 f12 1"/>
                <a:gd name="f17" fmla="*/ 0 f11 1"/>
                <a:gd name="f18" fmla="*/ 2926427 f12 1"/>
                <a:gd name="f19" fmla="*/ 1755856 f11 1"/>
                <a:gd name="f20" fmla="*/ f13 1 f2"/>
                <a:gd name="f21" fmla="*/ f16 1 2926427"/>
                <a:gd name="f22" fmla="*/ f17 1 1755856"/>
                <a:gd name="f23" fmla="*/ f18 1 2926427"/>
                <a:gd name="f24" fmla="*/ f19 1 175585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926427" h="1755856">
                  <a:moveTo>
                    <a:pt x="f5" y="f5"/>
                  </a:moveTo>
                  <a:lnTo>
                    <a:pt x="f6" y="f5"/>
                  </a:lnTo>
                  <a:lnTo>
                    <a:pt x="f6" y="f7"/>
                  </a:lnTo>
                  <a:lnTo>
                    <a:pt x="f5" y="f7"/>
                  </a:lnTo>
                  <a:lnTo>
                    <a:pt x="f5" y="f5"/>
                  </a:lnTo>
                  <a:close/>
                </a:path>
              </a:pathLst>
            </a:custGeom>
            <a:solidFill>
              <a:srgbClr val="C5E0B4"/>
            </a:solidFill>
            <a:ln w="19046" cap="flat">
              <a:solidFill>
                <a:srgbClr val="FFFFFF"/>
              </a:solidFill>
              <a:prstDash val="solid"/>
              <a:miter/>
            </a:ln>
          </p:spPr>
          <p:txBody>
            <a:bodyPr vert="horz" wrap="square" lIns="72393" tIns="72393" rIns="72393" bIns="72393" anchor="ctr" anchorCtr="0" compatLnSpc="1">
              <a:noAutofit/>
            </a:bodyPr>
            <a:lstStyle/>
            <a:p>
              <a:pPr marL="0" marR="0" lvl="0" indent="0" algn="l"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900" b="0" i="0" u="none" strike="noStrike" kern="1200" cap="none" spc="0" baseline="0">
                  <a:solidFill>
                    <a:srgbClr val="FFFFFF"/>
                  </a:solidFill>
                  <a:uFillTx/>
                  <a:latin typeface="Calibri"/>
                </a:rPr>
                <a:t>Align to Presidential Health Compact, pillar 10 – Pandemic Readiness</a:t>
              </a:r>
            </a:p>
          </p:txBody>
        </p:sp>
      </p:grpSp>
      <p:pic>
        <p:nvPicPr>
          <p:cNvPr id="10" name="Picture 6">
            <a:extLst>
              <a:ext uri="{FF2B5EF4-FFF2-40B4-BE49-F238E27FC236}">
                <a16:creationId xmlns:a16="http://schemas.microsoft.com/office/drawing/2014/main" id="{010F12A6-DA1B-41FD-9719-BC27F14346B5}"/>
              </a:ext>
            </a:extLst>
          </p:cNvPr>
          <p:cNvPicPr>
            <a:picLocks noChangeAspect="1"/>
          </p:cNvPicPr>
          <p:nvPr/>
        </p:nvPicPr>
        <p:blipFill>
          <a:blip r:embed="rId3"/>
          <a:stretch>
            <a:fillRect/>
          </a:stretch>
        </p:blipFill>
        <p:spPr>
          <a:xfrm>
            <a:off x="6243779" y="6172492"/>
            <a:ext cx="896194" cy="670620"/>
          </a:xfrm>
          <a:prstGeom prst="rect">
            <a:avLst/>
          </a:prstGeom>
          <a:noFill/>
          <a:ln cap="flat">
            <a:noFill/>
          </a:ln>
        </p:spPr>
      </p:pic>
      <p:pic>
        <p:nvPicPr>
          <p:cNvPr id="11" name="Picture 7">
            <a:extLst>
              <a:ext uri="{FF2B5EF4-FFF2-40B4-BE49-F238E27FC236}">
                <a16:creationId xmlns:a16="http://schemas.microsoft.com/office/drawing/2014/main" id="{3C06C493-94C3-444E-8759-40C853D6A9EE}"/>
              </a:ext>
            </a:extLst>
          </p:cNvPr>
          <p:cNvPicPr>
            <a:picLocks noChangeAspect="1"/>
          </p:cNvPicPr>
          <p:nvPr/>
        </p:nvPicPr>
        <p:blipFill>
          <a:blip r:embed="rId4"/>
          <a:stretch>
            <a:fillRect/>
          </a:stretch>
        </p:blipFill>
        <p:spPr>
          <a:xfrm>
            <a:off x="-6830" y="6264426"/>
            <a:ext cx="1767992" cy="670620"/>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AD38-222F-4B7D-9B21-3147CEED94CF}"/>
              </a:ext>
            </a:extLst>
          </p:cNvPr>
          <p:cNvSpPr txBox="1">
            <a:spLocks noGrp="1"/>
          </p:cNvSpPr>
          <p:nvPr>
            <p:ph type="title"/>
          </p:nvPr>
        </p:nvSpPr>
        <p:spPr/>
        <p:txBody>
          <a:bodyPr/>
          <a:lstStyle/>
          <a:p>
            <a:pPr lvl="0"/>
            <a:r>
              <a:rPr lang="en-US"/>
              <a:t>Summary of Recommendations from Presentations </a:t>
            </a:r>
            <a:endParaRPr lang="en-ZA"/>
          </a:p>
        </p:txBody>
      </p:sp>
      <p:grpSp>
        <p:nvGrpSpPr>
          <p:cNvPr id="3" name="Content Placeholder 2">
            <a:extLst>
              <a:ext uri="{FF2B5EF4-FFF2-40B4-BE49-F238E27FC236}">
                <a16:creationId xmlns:a16="http://schemas.microsoft.com/office/drawing/2014/main" id="{788EE371-FAA1-4BE3-80C9-3519FEAFE297}"/>
              </a:ext>
            </a:extLst>
          </p:cNvPr>
          <p:cNvGrpSpPr/>
          <p:nvPr/>
        </p:nvGrpSpPr>
        <p:grpSpPr>
          <a:xfrm>
            <a:off x="838203" y="1829019"/>
            <a:ext cx="10515600" cy="4344542"/>
            <a:chOff x="838203" y="1829019"/>
            <a:chExt cx="10515600" cy="4344542"/>
          </a:xfrm>
        </p:grpSpPr>
        <p:sp>
          <p:nvSpPr>
            <p:cNvPr id="4" name="Freeform: Shape 3">
              <a:extLst>
                <a:ext uri="{FF2B5EF4-FFF2-40B4-BE49-F238E27FC236}">
                  <a16:creationId xmlns:a16="http://schemas.microsoft.com/office/drawing/2014/main" id="{B2925879-C016-4A1E-9576-A405C44E2A5E}"/>
                </a:ext>
              </a:extLst>
            </p:cNvPr>
            <p:cNvSpPr/>
            <p:nvPr/>
          </p:nvSpPr>
          <p:spPr>
            <a:xfrm>
              <a:off x="838203" y="1829019"/>
              <a:ext cx="10515600" cy="724085"/>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ED7D31"/>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5" name="Rectangle 4" descr="Brain in head">
              <a:extLst>
                <a:ext uri="{FF2B5EF4-FFF2-40B4-BE49-F238E27FC236}">
                  <a16:creationId xmlns:a16="http://schemas.microsoft.com/office/drawing/2014/main" id="{14974547-B7C0-4EBD-91A8-0BCB799002CE}"/>
                </a:ext>
              </a:extLst>
            </p:cNvPr>
            <p:cNvSpPr/>
            <p:nvPr/>
          </p:nvSpPr>
          <p:spPr>
            <a:xfrm>
              <a:off x="1057238" y="1991947"/>
              <a:ext cx="398248" cy="398248"/>
            </a:xfrm>
            <a:prstGeom prst="rect">
              <a:avLst/>
            </a:prstGeom>
            <a:blipFill>
              <a:blip r:embed="rId2">
                <a:alphaModFix/>
                <a:extLst>
                  <a:ext uri="{96DAC541-7B7A-43D3-8B79-37D633B846F1}">
                    <asvg:svgBlip xmlns:asvg="http://schemas.microsoft.com/office/drawing/2016/SVG/main" r:embed="rId3"/>
                  </a:ext>
                </a:extLst>
              </a:blip>
              <a:stretch>
                <a:fillRect/>
              </a:stretch>
            </a:blipFill>
            <a:ln w="19046"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1E8F3B05-BC02-4E73-AFE4-775905CC093F}"/>
                </a:ext>
              </a:extLst>
            </p:cNvPr>
            <p:cNvSpPr/>
            <p:nvPr/>
          </p:nvSpPr>
          <p:spPr>
            <a:xfrm>
              <a:off x="1674522" y="1829019"/>
              <a:ext cx="9679271" cy="724085"/>
            </a:xfrm>
            <a:custGeom>
              <a:avLst/>
              <a:gdLst>
                <a:gd name="f0" fmla="val 10800000"/>
                <a:gd name="f1" fmla="val 5400000"/>
                <a:gd name="f2" fmla="val 180"/>
                <a:gd name="f3" fmla="val w"/>
                <a:gd name="f4" fmla="val h"/>
                <a:gd name="f5" fmla="val 0"/>
                <a:gd name="f6" fmla="val 9679276"/>
                <a:gd name="f7" fmla="val 724089"/>
                <a:gd name="f8" fmla="+- 0 0 -90"/>
                <a:gd name="f9" fmla="*/ f3 1 9679276"/>
                <a:gd name="f10" fmla="*/ f4 1 724089"/>
                <a:gd name="f11" fmla="+- f7 0 f5"/>
                <a:gd name="f12" fmla="+- f6 0 f5"/>
                <a:gd name="f13" fmla="*/ f8 f0 1"/>
                <a:gd name="f14" fmla="*/ f12 1 9679276"/>
                <a:gd name="f15" fmla="*/ f11 1 724089"/>
                <a:gd name="f16" fmla="*/ 0 f12 1"/>
                <a:gd name="f17" fmla="*/ 0 f11 1"/>
                <a:gd name="f18" fmla="*/ 9679276 f12 1"/>
                <a:gd name="f19" fmla="*/ 724089 f11 1"/>
                <a:gd name="f20" fmla="*/ f13 1 f2"/>
                <a:gd name="f21" fmla="*/ f16 1 9679276"/>
                <a:gd name="f22" fmla="*/ f17 1 724089"/>
                <a:gd name="f23" fmla="*/ f18 1 9679276"/>
                <a:gd name="f24" fmla="*/ f19 1 7240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679276" h="724089">
                  <a:moveTo>
                    <a:pt x="f5" y="f5"/>
                  </a:moveTo>
                  <a:lnTo>
                    <a:pt x="f6" y="f5"/>
                  </a:lnTo>
                  <a:lnTo>
                    <a:pt x="f6" y="f7"/>
                  </a:lnTo>
                  <a:lnTo>
                    <a:pt x="f5" y="f7"/>
                  </a:lnTo>
                  <a:lnTo>
                    <a:pt x="f5" y="f5"/>
                  </a:lnTo>
                  <a:close/>
                </a:path>
              </a:pathLst>
            </a:custGeom>
            <a:noFill/>
            <a:ln cap="flat">
              <a:noFill/>
              <a:prstDash val="solid"/>
            </a:ln>
          </p:spPr>
          <p:txBody>
            <a:bodyPr vert="horz" wrap="square" lIns="76635" tIns="76635" rIns="76635" bIns="76635" anchor="ctr" anchorCtr="0" compatLnSpc="1">
              <a:noAutofit/>
            </a:bodyPr>
            <a:lstStyle/>
            <a:p>
              <a:pPr marL="0" marR="0" lvl="0" indent="0" algn="l" defTabSz="844548"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US" sz="1900" b="0" i="0" u="none" strike="noStrike" kern="1200" cap="none" spc="0" baseline="0">
                  <a:solidFill>
                    <a:srgbClr val="000000"/>
                  </a:solidFill>
                  <a:uFillTx/>
                  <a:latin typeface="Calibri"/>
                </a:rPr>
                <a:t>Mental Health Challenges and Impacts</a:t>
              </a:r>
            </a:p>
          </p:txBody>
        </p:sp>
        <p:sp>
          <p:nvSpPr>
            <p:cNvPr id="7" name="Freeform: Shape 6">
              <a:extLst>
                <a:ext uri="{FF2B5EF4-FFF2-40B4-BE49-F238E27FC236}">
                  <a16:creationId xmlns:a16="http://schemas.microsoft.com/office/drawing/2014/main" id="{D0FF6231-4260-4E91-BE40-43E976631B09}"/>
                </a:ext>
              </a:extLst>
            </p:cNvPr>
            <p:cNvSpPr/>
            <p:nvPr/>
          </p:nvSpPr>
          <p:spPr>
            <a:xfrm>
              <a:off x="838203" y="2734138"/>
              <a:ext cx="10515600" cy="724085"/>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FD5EA"/>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8" name="Rectangle 7" descr="Stethoscope">
              <a:extLst>
                <a:ext uri="{FF2B5EF4-FFF2-40B4-BE49-F238E27FC236}">
                  <a16:creationId xmlns:a16="http://schemas.microsoft.com/office/drawing/2014/main" id="{92C0CA32-5A81-4762-B6AE-BD2BB5DB947F}"/>
                </a:ext>
              </a:extLst>
            </p:cNvPr>
            <p:cNvSpPr/>
            <p:nvPr/>
          </p:nvSpPr>
          <p:spPr>
            <a:xfrm>
              <a:off x="1057238" y="2897056"/>
              <a:ext cx="398248" cy="398248"/>
            </a:xfrm>
            <a:prstGeom prst="rect">
              <a:avLst/>
            </a:prstGeom>
            <a:blipFill>
              <a:blip r:embed="rId4">
                <a:alphaModFix/>
                <a:extLst>
                  <a:ext uri="{96DAC541-7B7A-43D3-8B79-37D633B846F1}">
                    <asvg:svgBlip xmlns:asvg="http://schemas.microsoft.com/office/drawing/2016/SVG/main" r:embed="rId5"/>
                  </a:ext>
                </a:extLst>
              </a:blip>
              <a:stretch>
                <a:fillRect/>
              </a:stretch>
            </a:blipFill>
            <a:ln w="19046"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53C440C2-78D7-4599-8AFB-A30A3C7B509C}"/>
                </a:ext>
              </a:extLst>
            </p:cNvPr>
            <p:cNvSpPr/>
            <p:nvPr/>
          </p:nvSpPr>
          <p:spPr>
            <a:xfrm>
              <a:off x="1674522" y="2734138"/>
              <a:ext cx="9679271" cy="724085"/>
            </a:xfrm>
            <a:custGeom>
              <a:avLst/>
              <a:gdLst>
                <a:gd name="f0" fmla="val 10800000"/>
                <a:gd name="f1" fmla="val 5400000"/>
                <a:gd name="f2" fmla="val 180"/>
                <a:gd name="f3" fmla="val w"/>
                <a:gd name="f4" fmla="val h"/>
                <a:gd name="f5" fmla="val 0"/>
                <a:gd name="f6" fmla="val 9679276"/>
                <a:gd name="f7" fmla="val 724089"/>
                <a:gd name="f8" fmla="+- 0 0 -90"/>
                <a:gd name="f9" fmla="*/ f3 1 9679276"/>
                <a:gd name="f10" fmla="*/ f4 1 724089"/>
                <a:gd name="f11" fmla="+- f7 0 f5"/>
                <a:gd name="f12" fmla="+- f6 0 f5"/>
                <a:gd name="f13" fmla="*/ f8 f0 1"/>
                <a:gd name="f14" fmla="*/ f12 1 9679276"/>
                <a:gd name="f15" fmla="*/ f11 1 724089"/>
                <a:gd name="f16" fmla="*/ 0 f12 1"/>
                <a:gd name="f17" fmla="*/ 0 f11 1"/>
                <a:gd name="f18" fmla="*/ 9679276 f12 1"/>
                <a:gd name="f19" fmla="*/ 724089 f11 1"/>
                <a:gd name="f20" fmla="*/ f13 1 f2"/>
                <a:gd name="f21" fmla="*/ f16 1 9679276"/>
                <a:gd name="f22" fmla="*/ f17 1 724089"/>
                <a:gd name="f23" fmla="*/ f18 1 9679276"/>
                <a:gd name="f24" fmla="*/ f19 1 7240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679276" h="724089">
                  <a:moveTo>
                    <a:pt x="f5" y="f5"/>
                  </a:moveTo>
                  <a:lnTo>
                    <a:pt x="f6" y="f5"/>
                  </a:lnTo>
                  <a:lnTo>
                    <a:pt x="f6" y="f7"/>
                  </a:lnTo>
                  <a:lnTo>
                    <a:pt x="f5" y="f7"/>
                  </a:lnTo>
                  <a:lnTo>
                    <a:pt x="f5" y="f5"/>
                  </a:lnTo>
                  <a:close/>
                </a:path>
              </a:pathLst>
            </a:custGeom>
            <a:noFill/>
            <a:ln cap="flat">
              <a:noFill/>
              <a:prstDash val="solid"/>
            </a:ln>
          </p:spPr>
          <p:txBody>
            <a:bodyPr vert="horz" wrap="square" lIns="76635" tIns="76635" rIns="76635" bIns="76635" anchor="ctr" anchorCtr="0" compatLnSpc="1">
              <a:noAutofit/>
            </a:bodyPr>
            <a:lstStyle/>
            <a:p>
              <a:pPr marL="0" marR="0" lvl="0" indent="0" algn="l" defTabSz="844548"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ZA" sz="1900" b="0" i="0" u="none" strike="noStrike" kern="1200" cap="none" spc="0" baseline="0">
                  <a:solidFill>
                    <a:srgbClr val="000000"/>
                  </a:solidFill>
                  <a:uFillTx/>
                  <a:latin typeface="Calibri"/>
                </a:rPr>
                <a:t>Integrated mental health services at all health service points, that covers all age groups</a:t>
              </a:r>
              <a:endParaRPr lang="en-US" sz="19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F06BA28F-4D02-49B6-92B7-9418516EA764}"/>
                </a:ext>
              </a:extLst>
            </p:cNvPr>
            <p:cNvSpPr/>
            <p:nvPr/>
          </p:nvSpPr>
          <p:spPr>
            <a:xfrm>
              <a:off x="838203" y="3639247"/>
              <a:ext cx="10515600" cy="724085"/>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FD5EA"/>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1" name="Rectangle 10">
              <a:extLst>
                <a:ext uri="{FF2B5EF4-FFF2-40B4-BE49-F238E27FC236}">
                  <a16:creationId xmlns:a16="http://schemas.microsoft.com/office/drawing/2014/main" id="{86E5D658-72AF-4F89-8BD0-1687CF389604}"/>
                </a:ext>
              </a:extLst>
            </p:cNvPr>
            <p:cNvSpPr/>
            <p:nvPr/>
          </p:nvSpPr>
          <p:spPr>
            <a:xfrm>
              <a:off x="1057238" y="3802166"/>
              <a:ext cx="398248" cy="398248"/>
            </a:xfrm>
            <a:prstGeom prst="rect">
              <a:avLst/>
            </a:prstGeom>
            <a:solidFill>
              <a:srgbClr val="4472C4"/>
            </a:solidFill>
            <a:ln w="19046"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2" name="Freeform: Shape 11">
              <a:extLst>
                <a:ext uri="{FF2B5EF4-FFF2-40B4-BE49-F238E27FC236}">
                  <a16:creationId xmlns:a16="http://schemas.microsoft.com/office/drawing/2014/main" id="{655178BE-B0C1-4F8B-8536-66B508E8B8B0}"/>
                </a:ext>
              </a:extLst>
            </p:cNvPr>
            <p:cNvSpPr/>
            <p:nvPr/>
          </p:nvSpPr>
          <p:spPr>
            <a:xfrm>
              <a:off x="1674522" y="3639247"/>
              <a:ext cx="9679271" cy="724085"/>
            </a:xfrm>
            <a:custGeom>
              <a:avLst/>
              <a:gdLst>
                <a:gd name="f0" fmla="val 10800000"/>
                <a:gd name="f1" fmla="val 5400000"/>
                <a:gd name="f2" fmla="val 180"/>
                <a:gd name="f3" fmla="val w"/>
                <a:gd name="f4" fmla="val h"/>
                <a:gd name="f5" fmla="val 0"/>
                <a:gd name="f6" fmla="val 9679276"/>
                <a:gd name="f7" fmla="val 724089"/>
                <a:gd name="f8" fmla="+- 0 0 -90"/>
                <a:gd name="f9" fmla="*/ f3 1 9679276"/>
                <a:gd name="f10" fmla="*/ f4 1 724089"/>
                <a:gd name="f11" fmla="+- f7 0 f5"/>
                <a:gd name="f12" fmla="+- f6 0 f5"/>
                <a:gd name="f13" fmla="*/ f8 f0 1"/>
                <a:gd name="f14" fmla="*/ f12 1 9679276"/>
                <a:gd name="f15" fmla="*/ f11 1 724089"/>
                <a:gd name="f16" fmla="*/ 0 f12 1"/>
                <a:gd name="f17" fmla="*/ 0 f11 1"/>
                <a:gd name="f18" fmla="*/ 9679276 f12 1"/>
                <a:gd name="f19" fmla="*/ 724089 f11 1"/>
                <a:gd name="f20" fmla="*/ f13 1 f2"/>
                <a:gd name="f21" fmla="*/ f16 1 9679276"/>
                <a:gd name="f22" fmla="*/ f17 1 724089"/>
                <a:gd name="f23" fmla="*/ f18 1 9679276"/>
                <a:gd name="f24" fmla="*/ f19 1 7240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679276" h="724089">
                  <a:moveTo>
                    <a:pt x="f5" y="f5"/>
                  </a:moveTo>
                  <a:lnTo>
                    <a:pt x="f6" y="f5"/>
                  </a:lnTo>
                  <a:lnTo>
                    <a:pt x="f6" y="f7"/>
                  </a:lnTo>
                  <a:lnTo>
                    <a:pt x="f5" y="f7"/>
                  </a:lnTo>
                  <a:lnTo>
                    <a:pt x="f5" y="f5"/>
                  </a:lnTo>
                  <a:close/>
                </a:path>
              </a:pathLst>
            </a:custGeom>
            <a:noFill/>
            <a:ln cap="flat">
              <a:noFill/>
              <a:prstDash val="solid"/>
            </a:ln>
          </p:spPr>
          <p:txBody>
            <a:bodyPr vert="horz" wrap="square" lIns="76635" tIns="76635" rIns="76635" bIns="76635" anchor="ctr" anchorCtr="0" compatLnSpc="1">
              <a:noAutofit/>
            </a:bodyPr>
            <a:lstStyle/>
            <a:p>
              <a:pPr marL="0" marR="0" lvl="0" indent="0" algn="l" defTabSz="844548" rtl="0" fontAlgn="auto" hangingPunct="1">
                <a:lnSpc>
                  <a:spcPct val="100000"/>
                </a:lnSpc>
                <a:spcBef>
                  <a:spcPts val="0"/>
                </a:spcBef>
                <a:spcAft>
                  <a:spcPts val="800"/>
                </a:spcAft>
                <a:buNone/>
                <a:tabLst/>
                <a:defRPr sz="1800" b="0" i="0" u="none" strike="noStrike" kern="0" cap="none" spc="0" baseline="0">
                  <a:solidFill>
                    <a:srgbClr val="000000"/>
                  </a:solidFill>
                  <a:uFillTx/>
                </a:defRPr>
              </a:pPr>
              <a:endParaRPr lang="en-ZA" sz="1900" b="0" i="0" u="none" strike="noStrike" kern="1200" cap="none" spc="0" baseline="0">
                <a:solidFill>
                  <a:srgbClr val="000000"/>
                </a:solidFill>
                <a:uFillTx/>
                <a:latin typeface="Calibri"/>
              </a:endParaRPr>
            </a:p>
          </p:txBody>
        </p:sp>
        <p:sp>
          <p:nvSpPr>
            <p:cNvPr id="13" name="Freeform: Shape 12">
              <a:extLst>
                <a:ext uri="{FF2B5EF4-FFF2-40B4-BE49-F238E27FC236}">
                  <a16:creationId xmlns:a16="http://schemas.microsoft.com/office/drawing/2014/main" id="{F551D708-87C2-4707-A613-EC3209D61CEE}"/>
                </a:ext>
              </a:extLst>
            </p:cNvPr>
            <p:cNvSpPr/>
            <p:nvPr/>
          </p:nvSpPr>
          <p:spPr>
            <a:xfrm>
              <a:off x="838203" y="4544357"/>
              <a:ext cx="10515600" cy="724085"/>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FD5EA"/>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4" name="Rectangle 13" descr="Doctor">
              <a:extLst>
                <a:ext uri="{FF2B5EF4-FFF2-40B4-BE49-F238E27FC236}">
                  <a16:creationId xmlns:a16="http://schemas.microsoft.com/office/drawing/2014/main" id="{CC4E1129-071D-4491-8E3B-3A70C961BF69}"/>
                </a:ext>
              </a:extLst>
            </p:cNvPr>
            <p:cNvSpPr/>
            <p:nvPr/>
          </p:nvSpPr>
          <p:spPr>
            <a:xfrm>
              <a:off x="1057238" y="4707285"/>
              <a:ext cx="398248" cy="398248"/>
            </a:xfrm>
            <a:prstGeom prst="rect">
              <a:avLst/>
            </a:prstGeom>
            <a:blipFill>
              <a:blip r:embed="rId6">
                <a:alphaModFix/>
                <a:extLst>
                  <a:ext uri="{96DAC541-7B7A-43D3-8B79-37D633B846F1}">
                    <asvg:svgBlip xmlns:asvg="http://schemas.microsoft.com/office/drawing/2016/SVG/main" r:embed="rId7"/>
                  </a:ext>
                </a:extLst>
              </a:blip>
              <a:stretch>
                <a:fillRect/>
              </a:stretch>
            </a:blipFill>
            <a:ln w="19046"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5" name="Freeform: Shape 14">
              <a:extLst>
                <a:ext uri="{FF2B5EF4-FFF2-40B4-BE49-F238E27FC236}">
                  <a16:creationId xmlns:a16="http://schemas.microsoft.com/office/drawing/2014/main" id="{2DB10362-BAB9-49DA-AA7F-A1079F456A40}"/>
                </a:ext>
              </a:extLst>
            </p:cNvPr>
            <p:cNvSpPr/>
            <p:nvPr/>
          </p:nvSpPr>
          <p:spPr>
            <a:xfrm>
              <a:off x="1674522" y="4544357"/>
              <a:ext cx="9679271" cy="724085"/>
            </a:xfrm>
            <a:custGeom>
              <a:avLst/>
              <a:gdLst>
                <a:gd name="f0" fmla="val 10800000"/>
                <a:gd name="f1" fmla="val 5400000"/>
                <a:gd name="f2" fmla="val 180"/>
                <a:gd name="f3" fmla="val w"/>
                <a:gd name="f4" fmla="val h"/>
                <a:gd name="f5" fmla="val 0"/>
                <a:gd name="f6" fmla="val 9679276"/>
                <a:gd name="f7" fmla="val 724089"/>
                <a:gd name="f8" fmla="+- 0 0 -90"/>
                <a:gd name="f9" fmla="*/ f3 1 9679276"/>
                <a:gd name="f10" fmla="*/ f4 1 724089"/>
                <a:gd name="f11" fmla="+- f7 0 f5"/>
                <a:gd name="f12" fmla="+- f6 0 f5"/>
                <a:gd name="f13" fmla="*/ f8 f0 1"/>
                <a:gd name="f14" fmla="*/ f12 1 9679276"/>
                <a:gd name="f15" fmla="*/ f11 1 724089"/>
                <a:gd name="f16" fmla="*/ 0 f12 1"/>
                <a:gd name="f17" fmla="*/ 0 f11 1"/>
                <a:gd name="f18" fmla="*/ 9679276 f12 1"/>
                <a:gd name="f19" fmla="*/ 724089 f11 1"/>
                <a:gd name="f20" fmla="*/ f13 1 f2"/>
                <a:gd name="f21" fmla="*/ f16 1 9679276"/>
                <a:gd name="f22" fmla="*/ f17 1 724089"/>
                <a:gd name="f23" fmla="*/ f18 1 9679276"/>
                <a:gd name="f24" fmla="*/ f19 1 7240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679276" h="724089">
                  <a:moveTo>
                    <a:pt x="f5" y="f5"/>
                  </a:moveTo>
                  <a:lnTo>
                    <a:pt x="f6" y="f5"/>
                  </a:lnTo>
                  <a:lnTo>
                    <a:pt x="f6" y="f7"/>
                  </a:lnTo>
                  <a:lnTo>
                    <a:pt x="f5" y="f7"/>
                  </a:lnTo>
                  <a:lnTo>
                    <a:pt x="f5" y="f5"/>
                  </a:lnTo>
                  <a:close/>
                </a:path>
              </a:pathLst>
            </a:custGeom>
            <a:noFill/>
            <a:ln cap="flat">
              <a:noFill/>
              <a:prstDash val="solid"/>
            </a:ln>
          </p:spPr>
          <p:txBody>
            <a:bodyPr vert="horz" wrap="square" lIns="76635" tIns="76635" rIns="76635" bIns="76635" anchor="ctr" anchorCtr="0" compatLnSpc="1">
              <a:noAutofit/>
            </a:bodyPr>
            <a:lstStyle/>
            <a:p>
              <a:pPr marL="0" marR="0" lvl="0" indent="0" algn="l" defTabSz="844548" rtl="0" fontAlgn="auto" hangingPunct="1">
                <a:lnSpc>
                  <a:spcPct val="100000"/>
                </a:lnSpc>
                <a:spcBef>
                  <a:spcPts val="0"/>
                </a:spcBef>
                <a:spcAft>
                  <a:spcPts val="800"/>
                </a:spcAft>
                <a:buNone/>
                <a:tabLst/>
                <a:defRPr sz="1800" b="0" i="0" u="none" strike="noStrike" kern="0" cap="none" spc="0" baseline="0">
                  <a:solidFill>
                    <a:srgbClr val="000000"/>
                  </a:solidFill>
                  <a:uFillTx/>
                </a:defRPr>
              </a:pPr>
              <a:endParaRPr lang="en-US" sz="1900" b="0" i="0" u="none" strike="noStrike" kern="1200" cap="none" spc="0" baseline="0">
                <a:solidFill>
                  <a:srgbClr val="000000"/>
                </a:solidFill>
                <a:uFillTx/>
                <a:latin typeface="Calibri"/>
              </a:endParaRPr>
            </a:p>
          </p:txBody>
        </p:sp>
        <p:sp>
          <p:nvSpPr>
            <p:cNvPr id="16" name="Freeform: Shape 15">
              <a:extLst>
                <a:ext uri="{FF2B5EF4-FFF2-40B4-BE49-F238E27FC236}">
                  <a16:creationId xmlns:a16="http://schemas.microsoft.com/office/drawing/2014/main" id="{0F8AF820-AB1C-41B9-BFC8-2B4F85D1D551}"/>
                </a:ext>
              </a:extLst>
            </p:cNvPr>
            <p:cNvSpPr/>
            <p:nvPr/>
          </p:nvSpPr>
          <p:spPr>
            <a:xfrm>
              <a:off x="838203" y="5449476"/>
              <a:ext cx="10515600" cy="724085"/>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FD5EA"/>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7" name="Rectangle 16">
              <a:extLst>
                <a:ext uri="{FF2B5EF4-FFF2-40B4-BE49-F238E27FC236}">
                  <a16:creationId xmlns:a16="http://schemas.microsoft.com/office/drawing/2014/main" id="{14B08C2F-56F4-4199-8463-B89D8EB5021A}"/>
                </a:ext>
              </a:extLst>
            </p:cNvPr>
            <p:cNvSpPr/>
            <p:nvPr/>
          </p:nvSpPr>
          <p:spPr>
            <a:xfrm>
              <a:off x="1057238" y="5612395"/>
              <a:ext cx="398248" cy="398248"/>
            </a:xfrm>
            <a:prstGeom prst="rect">
              <a:avLst/>
            </a:prstGeom>
            <a:solidFill>
              <a:srgbClr val="4472C4"/>
            </a:solidFill>
            <a:ln w="19046"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ZA" sz="1800" b="0" i="0" u="none" strike="noStrike" kern="1200" cap="none" spc="0" baseline="0">
                <a:solidFill>
                  <a:srgbClr val="000000"/>
                </a:solidFill>
                <a:uFillTx/>
                <a:latin typeface="Calibri"/>
              </a:endParaRPr>
            </a:p>
          </p:txBody>
        </p:sp>
        <p:sp>
          <p:nvSpPr>
            <p:cNvPr id="18" name="Freeform: Shape 17">
              <a:extLst>
                <a:ext uri="{FF2B5EF4-FFF2-40B4-BE49-F238E27FC236}">
                  <a16:creationId xmlns:a16="http://schemas.microsoft.com/office/drawing/2014/main" id="{75D3478A-E3B5-4267-9166-DF1AB4EF6CF6}"/>
                </a:ext>
              </a:extLst>
            </p:cNvPr>
            <p:cNvSpPr/>
            <p:nvPr/>
          </p:nvSpPr>
          <p:spPr>
            <a:xfrm>
              <a:off x="1674522" y="5449476"/>
              <a:ext cx="9679271" cy="724085"/>
            </a:xfrm>
            <a:custGeom>
              <a:avLst/>
              <a:gdLst>
                <a:gd name="f0" fmla="val 10800000"/>
                <a:gd name="f1" fmla="val 5400000"/>
                <a:gd name="f2" fmla="val 180"/>
                <a:gd name="f3" fmla="val w"/>
                <a:gd name="f4" fmla="val h"/>
                <a:gd name="f5" fmla="val 0"/>
                <a:gd name="f6" fmla="val 9679276"/>
                <a:gd name="f7" fmla="val 724089"/>
                <a:gd name="f8" fmla="+- 0 0 -90"/>
                <a:gd name="f9" fmla="*/ f3 1 9679276"/>
                <a:gd name="f10" fmla="*/ f4 1 724089"/>
                <a:gd name="f11" fmla="+- f7 0 f5"/>
                <a:gd name="f12" fmla="+- f6 0 f5"/>
                <a:gd name="f13" fmla="*/ f8 f0 1"/>
                <a:gd name="f14" fmla="*/ f12 1 9679276"/>
                <a:gd name="f15" fmla="*/ f11 1 724089"/>
                <a:gd name="f16" fmla="*/ 0 f12 1"/>
                <a:gd name="f17" fmla="*/ 0 f11 1"/>
                <a:gd name="f18" fmla="*/ 9679276 f12 1"/>
                <a:gd name="f19" fmla="*/ 724089 f11 1"/>
                <a:gd name="f20" fmla="*/ f13 1 f2"/>
                <a:gd name="f21" fmla="*/ f16 1 9679276"/>
                <a:gd name="f22" fmla="*/ f17 1 724089"/>
                <a:gd name="f23" fmla="*/ f18 1 9679276"/>
                <a:gd name="f24" fmla="*/ f19 1 7240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679276" h="724089">
                  <a:moveTo>
                    <a:pt x="f5" y="f5"/>
                  </a:moveTo>
                  <a:lnTo>
                    <a:pt x="f6" y="f5"/>
                  </a:lnTo>
                  <a:lnTo>
                    <a:pt x="f6" y="f7"/>
                  </a:lnTo>
                  <a:lnTo>
                    <a:pt x="f5" y="f7"/>
                  </a:lnTo>
                  <a:lnTo>
                    <a:pt x="f5" y="f5"/>
                  </a:lnTo>
                  <a:close/>
                </a:path>
              </a:pathLst>
            </a:custGeom>
            <a:noFill/>
            <a:ln cap="flat">
              <a:noFill/>
              <a:prstDash val="solid"/>
            </a:ln>
          </p:spPr>
          <p:txBody>
            <a:bodyPr vert="horz" wrap="square" lIns="76635" tIns="76635" rIns="76635" bIns="76635" anchor="ctr" anchorCtr="0" compatLnSpc="1">
              <a:noAutofit/>
            </a:bodyPr>
            <a:lstStyle/>
            <a:p>
              <a:pPr marL="0" marR="0" lvl="0" indent="0" algn="l" defTabSz="844548" rtl="0" fontAlgn="auto" hangingPunct="1">
                <a:lnSpc>
                  <a:spcPct val="100000"/>
                </a:lnSpc>
                <a:spcBef>
                  <a:spcPts val="0"/>
                </a:spcBef>
                <a:spcAft>
                  <a:spcPts val="800"/>
                </a:spcAft>
                <a:buNone/>
                <a:tabLst/>
                <a:defRPr sz="1800" b="0" i="0" u="none" strike="noStrike" kern="0" cap="none" spc="0" baseline="0">
                  <a:solidFill>
                    <a:srgbClr val="000000"/>
                  </a:solidFill>
                  <a:uFillTx/>
                </a:defRPr>
              </a:pPr>
              <a:endParaRPr lang="en-ZA" sz="1900" b="0" i="0" u="none" strike="noStrike" kern="1200" cap="none" spc="0" baseline="0">
                <a:solidFill>
                  <a:srgbClr val="000000"/>
                </a:solidFill>
                <a:uFillTx/>
                <a:latin typeface="Calibri"/>
              </a:endParaRPr>
            </a:p>
          </p:txBody>
        </p:sp>
      </p:grpSp>
      <p:pic>
        <p:nvPicPr>
          <p:cNvPr id="19" name="Picture 3">
            <a:extLst>
              <a:ext uri="{FF2B5EF4-FFF2-40B4-BE49-F238E27FC236}">
                <a16:creationId xmlns:a16="http://schemas.microsoft.com/office/drawing/2014/main" id="{620F43C7-9437-4954-B9A8-69ED1169C3A4}"/>
              </a:ext>
            </a:extLst>
          </p:cNvPr>
          <p:cNvPicPr>
            <a:picLocks noChangeAspect="1"/>
          </p:cNvPicPr>
          <p:nvPr/>
        </p:nvPicPr>
        <p:blipFill>
          <a:blip r:embed="rId8"/>
          <a:stretch>
            <a:fillRect/>
          </a:stretch>
        </p:blipFill>
        <p:spPr>
          <a:xfrm>
            <a:off x="10804367" y="6091412"/>
            <a:ext cx="896194" cy="670620"/>
          </a:xfrm>
          <a:prstGeom prst="rect">
            <a:avLst/>
          </a:prstGeom>
          <a:noFill/>
          <a:ln cap="flat">
            <a:noFill/>
          </a:ln>
        </p:spPr>
      </p:pic>
      <p:pic>
        <p:nvPicPr>
          <p:cNvPr id="20" name="Picture 5">
            <a:extLst>
              <a:ext uri="{FF2B5EF4-FFF2-40B4-BE49-F238E27FC236}">
                <a16:creationId xmlns:a16="http://schemas.microsoft.com/office/drawing/2014/main" id="{E3CD5AEF-BE81-4693-A9B7-1F51266A3952}"/>
              </a:ext>
            </a:extLst>
          </p:cNvPr>
          <p:cNvPicPr>
            <a:picLocks noChangeAspect="1"/>
          </p:cNvPicPr>
          <p:nvPr/>
        </p:nvPicPr>
        <p:blipFill>
          <a:blip r:embed="rId9"/>
          <a:stretch>
            <a:fillRect/>
          </a:stretch>
        </p:blipFill>
        <p:spPr>
          <a:xfrm>
            <a:off x="4292102" y="6091412"/>
            <a:ext cx="4060283" cy="755971"/>
          </a:xfrm>
          <a:prstGeom prst="rect">
            <a:avLst/>
          </a:prstGeom>
          <a:noFill/>
          <a:ln cap="flat">
            <a:noFill/>
          </a:ln>
        </p:spPr>
      </p:pic>
      <p:pic>
        <p:nvPicPr>
          <p:cNvPr id="21" name="Picture 6">
            <a:extLst>
              <a:ext uri="{FF2B5EF4-FFF2-40B4-BE49-F238E27FC236}">
                <a16:creationId xmlns:a16="http://schemas.microsoft.com/office/drawing/2014/main" id="{DB8CAEFF-33D0-4071-B5AB-09E2F7343804}"/>
              </a:ext>
            </a:extLst>
          </p:cNvPr>
          <p:cNvPicPr>
            <a:picLocks noChangeAspect="1"/>
          </p:cNvPicPr>
          <p:nvPr/>
        </p:nvPicPr>
        <p:blipFill>
          <a:blip r:embed="rId10"/>
          <a:stretch>
            <a:fillRect/>
          </a:stretch>
        </p:blipFill>
        <p:spPr>
          <a:xfrm>
            <a:off x="300636" y="6157569"/>
            <a:ext cx="1767992" cy="670620"/>
          </a:xfrm>
          <a:prstGeom prst="rect">
            <a:avLst/>
          </a:prstGeom>
          <a:noFill/>
          <a:ln cap="flat">
            <a:noFill/>
          </a:ln>
        </p:spPr>
      </p:pic>
      <p:sp>
        <p:nvSpPr>
          <p:cNvPr id="22" name="TextBox 7">
            <a:extLst>
              <a:ext uri="{FF2B5EF4-FFF2-40B4-BE49-F238E27FC236}">
                <a16:creationId xmlns:a16="http://schemas.microsoft.com/office/drawing/2014/main" id="{780F8189-30DD-4A9C-AC46-2206CD3C2DFC}"/>
              </a:ext>
            </a:extLst>
          </p:cNvPr>
          <p:cNvSpPr txBox="1"/>
          <p:nvPr/>
        </p:nvSpPr>
        <p:spPr>
          <a:xfrm>
            <a:off x="1842781" y="5412991"/>
            <a:ext cx="8506434" cy="67710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00" b="0" i="0" u="none" strike="noStrike" kern="1200" cap="none" spc="0" baseline="0">
                <a:solidFill>
                  <a:srgbClr val="000000"/>
                </a:solidFill>
                <a:uFillTx/>
                <a:latin typeface="Calibri"/>
              </a:rPr>
              <a:t>Mental health and substance use impact on the adherence to chronic treatment protocols and guidelines</a:t>
            </a:r>
            <a:endParaRPr lang="en-ZA" sz="1900" b="0" i="0" u="none" strike="noStrike" kern="1200" cap="none" spc="0" baseline="0">
              <a:solidFill>
                <a:srgbClr val="000000"/>
              </a:solidFill>
              <a:uFillTx/>
              <a:latin typeface="Calibri"/>
            </a:endParaRPr>
          </a:p>
        </p:txBody>
      </p:sp>
      <p:sp>
        <p:nvSpPr>
          <p:cNvPr id="23" name="TextBox 8">
            <a:extLst>
              <a:ext uri="{FF2B5EF4-FFF2-40B4-BE49-F238E27FC236}">
                <a16:creationId xmlns:a16="http://schemas.microsoft.com/office/drawing/2014/main" id="{4BF2B894-0F8C-414F-A418-55F5D152A080}"/>
              </a:ext>
            </a:extLst>
          </p:cNvPr>
          <p:cNvSpPr txBox="1"/>
          <p:nvPr/>
        </p:nvSpPr>
        <p:spPr>
          <a:xfrm>
            <a:off x="1842781" y="4559216"/>
            <a:ext cx="8506434" cy="38472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00" b="0" i="0" u="none" strike="noStrike" kern="1200" cap="none" spc="0" baseline="0">
                <a:solidFill>
                  <a:srgbClr val="000000"/>
                </a:solidFill>
                <a:uFillTx/>
                <a:latin typeface="Calibri"/>
              </a:rPr>
              <a:t>Mental health targeted services for men (intimate partner violence)</a:t>
            </a:r>
            <a:endParaRPr lang="en-ZA" sz="1900" b="0" i="0" u="none" strike="noStrike" kern="1200" cap="none" spc="0" baseline="0">
              <a:solidFill>
                <a:srgbClr val="000000"/>
              </a:solidFill>
              <a:uFillTx/>
              <a:latin typeface="Calibri"/>
            </a:endParaRPr>
          </a:p>
        </p:txBody>
      </p:sp>
      <p:sp>
        <p:nvSpPr>
          <p:cNvPr id="24" name="TextBox 9">
            <a:extLst>
              <a:ext uri="{FF2B5EF4-FFF2-40B4-BE49-F238E27FC236}">
                <a16:creationId xmlns:a16="http://schemas.microsoft.com/office/drawing/2014/main" id="{44DD8098-F120-4E08-9275-C4DF0D68FD1F}"/>
              </a:ext>
            </a:extLst>
          </p:cNvPr>
          <p:cNvSpPr txBox="1"/>
          <p:nvPr/>
        </p:nvSpPr>
        <p:spPr>
          <a:xfrm>
            <a:off x="1842781" y="3608359"/>
            <a:ext cx="8506434" cy="38472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00" b="0" i="0" u="none" strike="noStrike" kern="1200" cap="none" spc="0" baseline="0">
                <a:solidFill>
                  <a:srgbClr val="000000"/>
                </a:solidFill>
                <a:uFillTx/>
                <a:latin typeface="Calibri"/>
              </a:rPr>
              <a:t>Use of CHWs and lay counsellors for mental health screening </a:t>
            </a:r>
            <a:endParaRPr lang="en-ZA" sz="1900" b="0" i="0" u="none" strike="noStrike" kern="1200" cap="none" spc="0" baseline="0">
              <a:solidFill>
                <a:srgbClr val="000000"/>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8">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A54EC0D-2BCE-4278-B2CC-2F5DFCA02DE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81E13110-062A-4615-89D9-7197AF44062C}"/>
              </a:ext>
            </a:extLst>
          </p:cNvPr>
          <p:cNvSpPr txBox="1">
            <a:spLocks noGrp="1"/>
          </p:cNvSpPr>
          <p:nvPr>
            <p:ph type="title"/>
          </p:nvPr>
        </p:nvSpPr>
        <p:spPr>
          <a:xfrm>
            <a:off x="838203" y="365129"/>
            <a:ext cx="6904835" cy="1325559"/>
          </a:xfrm>
        </p:spPr>
        <p:txBody>
          <a:bodyPr/>
          <a:lstStyle/>
          <a:p>
            <a:pPr lvl="0"/>
            <a:r>
              <a:rPr lang="en-US" sz="4000"/>
              <a:t>Summary of Recommendations from Presentations </a:t>
            </a:r>
            <a:endParaRPr lang="en-ZA" sz="4000"/>
          </a:p>
        </p:txBody>
      </p:sp>
      <p:pic>
        <p:nvPicPr>
          <p:cNvPr id="4" name="Picture 5">
            <a:extLst>
              <a:ext uri="{FF2B5EF4-FFF2-40B4-BE49-F238E27FC236}">
                <a16:creationId xmlns:a16="http://schemas.microsoft.com/office/drawing/2014/main" id="{2AFFB170-A0B8-4C4C-9D12-C02BEF43B330}"/>
              </a:ext>
            </a:extLst>
          </p:cNvPr>
          <p:cNvPicPr>
            <a:picLocks noChangeAspect="1"/>
          </p:cNvPicPr>
          <p:nvPr/>
        </p:nvPicPr>
        <p:blipFill>
          <a:blip r:embed="rId2"/>
          <a:srcRect l="21853" r="4897"/>
          <a:stretch>
            <a:fillRect/>
          </a:stretch>
        </p:blipFill>
        <p:spPr>
          <a:xfrm>
            <a:off x="7527633" y="758513"/>
            <a:ext cx="3969520" cy="5122240"/>
          </a:xfrm>
          <a:prstGeom prst="rect">
            <a:avLst/>
          </a:prstGeom>
          <a:noFill/>
          <a:ln cap="flat">
            <a:noFill/>
          </a:ln>
        </p:spPr>
      </p:pic>
      <p:sp>
        <p:nvSpPr>
          <p:cNvPr id="5" name="!!Arc">
            <a:extLst>
              <a:ext uri="{FF2B5EF4-FFF2-40B4-BE49-F238E27FC236}">
                <a16:creationId xmlns:a16="http://schemas.microsoft.com/office/drawing/2014/main" id="{A6047332-6064-432E-A484-63B07F1AA31F}"/>
              </a:ext>
            </a:extLst>
          </p:cNvPr>
          <p:cNvSpPr>
            <a:spLocks noMove="1" noResize="1"/>
          </p:cNvSpPr>
          <p:nvPr/>
        </p:nvSpPr>
        <p:spPr>
          <a:xfrm rot="21189189" flipV="1">
            <a:off x="6261885" y="687821"/>
            <a:ext cx="5471147" cy="5471147"/>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44"/>
              <a:gd name="f11" fmla="+- 0 0 -270"/>
              <a:gd name="f12" fmla="+- 0 0 -392"/>
              <a:gd name="f13" fmla="+- 0 0 -514"/>
              <a:gd name="f14" fmla="abs f4"/>
              <a:gd name="f15" fmla="abs f5"/>
              <a:gd name="f16" fmla="abs f6"/>
              <a:gd name="f17" fmla="+- 0 0 f3"/>
              <a:gd name="f18" fmla="+- 0 0 f10"/>
              <a:gd name="f19" fmla="*/ f11 f0 1"/>
              <a:gd name="f20" fmla="*/ f12 f0 1"/>
              <a:gd name="f21" fmla="*/ f13 f0 1"/>
              <a:gd name="f22" fmla="?: f14 f4 1"/>
              <a:gd name="f23" fmla="?: f15 f5 1"/>
              <a:gd name="f24" fmla="?: f16 f6 1"/>
              <a:gd name="f25" fmla="*/ f17 f0 1"/>
              <a:gd name="f26" fmla="*/ f18 f0 1"/>
              <a:gd name="f27" fmla="*/ f19 1 f3"/>
              <a:gd name="f28" fmla="*/ f20 1 f3"/>
              <a:gd name="f29" fmla="*/ f21 1 f3"/>
              <a:gd name="f30" fmla="*/ f22 1 21600"/>
              <a:gd name="f31" fmla="*/ f23 1 21600"/>
              <a:gd name="f32" fmla="*/ 21600 f22 1"/>
              <a:gd name="f33" fmla="*/ 21600 f23 1"/>
              <a:gd name="f34" fmla="*/ f25 1 f3"/>
              <a:gd name="f35" fmla="*/ f26 1 f3"/>
              <a:gd name="f36" fmla="+- f27 0 f1"/>
              <a:gd name="f37" fmla="+- f28 0 f1"/>
              <a:gd name="f38" fmla="+- f29 0 f1"/>
              <a:gd name="f39" fmla="min f31 f30"/>
              <a:gd name="f40" fmla="*/ f32 1 f24"/>
              <a:gd name="f41" fmla="*/ f33 1 f24"/>
              <a:gd name="f42" fmla="+- f34 0 f1"/>
              <a:gd name="f43" fmla="+- f35 0 f1"/>
              <a:gd name="f44" fmla="val f40"/>
              <a:gd name="f45" fmla="val f41"/>
              <a:gd name="f46" fmla="+- 0 0 f42"/>
              <a:gd name="f47" fmla="+- 0 0 f43"/>
              <a:gd name="f48" fmla="+- f45 0 f7"/>
              <a:gd name="f49" fmla="+- f44 0 f7"/>
              <a:gd name="f50" fmla="+- f47 0 f46"/>
              <a:gd name="f51" fmla="+- f46 f1 0"/>
              <a:gd name="f52" fmla="+- f47 f1 0"/>
              <a:gd name="f53" fmla="+- 21600000 0 f46"/>
              <a:gd name="f54" fmla="+- f1 0 f46"/>
              <a:gd name="f55" fmla="+- 27000000 0 f46"/>
              <a:gd name="f56" fmla="+- f0 0 f46"/>
              <a:gd name="f57" fmla="+- 32400000 0 f46"/>
              <a:gd name="f58" fmla="+- f2 0 f46"/>
              <a:gd name="f59" fmla="+- 37800000 0 f46"/>
              <a:gd name="f60" fmla="*/ f48 1 2"/>
              <a:gd name="f61" fmla="*/ f49 1 2"/>
              <a:gd name="f62" fmla="+- f50 21600000 0"/>
              <a:gd name="f63" fmla="?: f54 f54 f55"/>
              <a:gd name="f64" fmla="?: f56 f56 f57"/>
              <a:gd name="f65" fmla="?: f58 f58 f59"/>
              <a:gd name="f66" fmla="*/ f51 f8 1"/>
              <a:gd name="f67" fmla="*/ f52 f8 1"/>
              <a:gd name="f68" fmla="+- f7 f60 0"/>
              <a:gd name="f69" fmla="+- f7 f61 0"/>
              <a:gd name="f70" fmla="?: f50 f50 f62"/>
              <a:gd name="f71" fmla="*/ f66 1 f0"/>
              <a:gd name="f72" fmla="*/ f67 1 f0"/>
              <a:gd name="f73" fmla="*/ f61 f39 1"/>
              <a:gd name="f74" fmla="*/ f60 f39 1"/>
              <a:gd name="f75" fmla="+- f70 0 f53"/>
              <a:gd name="f76" fmla="+- f70 0 f63"/>
              <a:gd name="f77" fmla="+- f70 0 f64"/>
              <a:gd name="f78" fmla="+- f70 0 f65"/>
              <a:gd name="f79" fmla="+- 0 0 f71"/>
              <a:gd name="f80" fmla="+- 0 0 f72"/>
              <a:gd name="f81" fmla="*/ f69 f39 1"/>
              <a:gd name="f82" fmla="*/ f68 f39 1"/>
              <a:gd name="f83" fmla="+- 0 0 f79"/>
              <a:gd name="f84" fmla="+- 0 0 f80"/>
              <a:gd name="f85" fmla="*/ f83 f0 1"/>
              <a:gd name="f86" fmla="*/ f84 f0 1"/>
              <a:gd name="f87" fmla="*/ f85 1 f8"/>
              <a:gd name="f88" fmla="*/ f86 1 f8"/>
              <a:gd name="f89" fmla="+- f87 0 f1"/>
              <a:gd name="f90" fmla="+- f88 0 f1"/>
              <a:gd name="f91" fmla="sin 1 f89"/>
              <a:gd name="f92" fmla="cos 1 f89"/>
              <a:gd name="f93" fmla="sin 1 f90"/>
              <a:gd name="f94" fmla="cos 1 f90"/>
              <a:gd name="f95" fmla="+- 0 0 f91"/>
              <a:gd name="f96" fmla="+- 0 0 f92"/>
              <a:gd name="f97" fmla="+- 0 0 f93"/>
              <a:gd name="f98" fmla="+- 0 0 f94"/>
              <a:gd name="f99" fmla="+- 0 0 f95"/>
              <a:gd name="f100" fmla="+- 0 0 f96"/>
              <a:gd name="f101" fmla="+- 0 0 f97"/>
              <a:gd name="f102" fmla="+- 0 0 f98"/>
              <a:gd name="f103" fmla="val f99"/>
              <a:gd name="f104" fmla="val f100"/>
              <a:gd name="f105" fmla="val f101"/>
              <a:gd name="f106" fmla="val f102"/>
              <a:gd name="f107" fmla="*/ f103 f61 1"/>
              <a:gd name="f108" fmla="*/ f104 f60 1"/>
              <a:gd name="f109" fmla="*/ f105 f61 1"/>
              <a:gd name="f110" fmla="*/ f106 f60 1"/>
              <a:gd name="f111" fmla="+- 0 0 f108"/>
              <a:gd name="f112" fmla="+- 0 0 f107"/>
              <a:gd name="f113" fmla="+- 0 0 f110"/>
              <a:gd name="f114" fmla="+- 0 0 f109"/>
              <a:gd name="f115" fmla="+- 0 0 f111"/>
              <a:gd name="f116" fmla="+- 0 0 f112"/>
              <a:gd name="f117" fmla="+- 0 0 f113"/>
              <a:gd name="f118" fmla="+- 0 0 f114"/>
              <a:gd name="f119" fmla="at2 f115 f116"/>
              <a:gd name="f120" fmla="at2 f117 f118"/>
              <a:gd name="f121" fmla="+- f119 f1 0"/>
              <a:gd name="f122" fmla="+- f120 f1 0"/>
              <a:gd name="f123" fmla="*/ f121 f8 1"/>
              <a:gd name="f124" fmla="*/ f122 f8 1"/>
              <a:gd name="f125" fmla="*/ f123 1 f0"/>
              <a:gd name="f126" fmla="*/ f124 1 f0"/>
              <a:gd name="f127" fmla="+- 0 0 f125"/>
              <a:gd name="f128" fmla="+- 0 0 f126"/>
              <a:gd name="f129" fmla="val f127"/>
              <a:gd name="f130" fmla="val f128"/>
              <a:gd name="f131" fmla="+- 0 0 f129"/>
              <a:gd name="f132" fmla="+- 0 0 f130"/>
              <a:gd name="f133" fmla="*/ f131 f0 1"/>
              <a:gd name="f134" fmla="*/ f132 f0 1"/>
              <a:gd name="f135" fmla="*/ f133 1 f8"/>
              <a:gd name="f136" fmla="*/ f134 1 f8"/>
              <a:gd name="f137" fmla="+- f135 0 f1"/>
              <a:gd name="f138" fmla="+- f136 0 f1"/>
              <a:gd name="f139" fmla="+- f137 f1 0"/>
              <a:gd name="f140" fmla="+- f138 f1 0"/>
              <a:gd name="f141" fmla="*/ f139 f8 1"/>
              <a:gd name="f142" fmla="*/ f140 f8 1"/>
              <a:gd name="f143" fmla="*/ f141 1 f0"/>
              <a:gd name="f144" fmla="*/ f142 1 f0"/>
              <a:gd name="f145" fmla="+- 0 0 f143"/>
              <a:gd name="f146" fmla="+- 0 0 f144"/>
              <a:gd name="f147" fmla="+- 0 0 f145"/>
              <a:gd name="f148" fmla="+- 0 0 f146"/>
              <a:gd name="f149" fmla="*/ f147 f0 1"/>
              <a:gd name="f150" fmla="*/ f148 f0 1"/>
              <a:gd name="f151" fmla="*/ f149 1 f8"/>
              <a:gd name="f152" fmla="*/ f150 1 f8"/>
              <a:gd name="f153" fmla="+- f151 0 f1"/>
              <a:gd name="f154" fmla="+- f152 0 f1"/>
              <a:gd name="f155" fmla="cos 1 f153"/>
              <a:gd name="f156" fmla="sin 1 f153"/>
              <a:gd name="f157" fmla="cos 1 f154"/>
              <a:gd name="f158" fmla="sin 1 f154"/>
              <a:gd name="f159" fmla="+- 0 0 f155"/>
              <a:gd name="f160" fmla="+- 0 0 f156"/>
              <a:gd name="f161" fmla="+- 0 0 f157"/>
              <a:gd name="f162" fmla="+- 0 0 f158"/>
              <a:gd name="f163" fmla="+- 0 0 f159"/>
              <a:gd name="f164" fmla="+- 0 0 f160"/>
              <a:gd name="f165" fmla="+- 0 0 f161"/>
              <a:gd name="f166" fmla="+- 0 0 f162"/>
              <a:gd name="f167" fmla="val f163"/>
              <a:gd name="f168" fmla="val f164"/>
              <a:gd name="f169" fmla="val f165"/>
              <a:gd name="f170" fmla="val f166"/>
              <a:gd name="f171" fmla="+- 0 0 f167"/>
              <a:gd name="f172" fmla="+- 0 0 f168"/>
              <a:gd name="f173" fmla="+- 0 0 f169"/>
              <a:gd name="f174" fmla="+- 0 0 f170"/>
              <a:gd name="f175" fmla="*/ f9 f171 1"/>
              <a:gd name="f176" fmla="*/ f9 f172 1"/>
              <a:gd name="f177" fmla="*/ f9 f173 1"/>
              <a:gd name="f178" fmla="*/ f9 f174 1"/>
              <a:gd name="f179" fmla="*/ f175 f61 1"/>
              <a:gd name="f180" fmla="*/ f176 f60 1"/>
              <a:gd name="f181" fmla="*/ f177 f61 1"/>
              <a:gd name="f182" fmla="*/ f178 f60 1"/>
              <a:gd name="f183" fmla="+- f69 f179 0"/>
              <a:gd name="f184" fmla="+- f68 f180 0"/>
              <a:gd name="f185" fmla="+- f69 f181 0"/>
              <a:gd name="f186" fmla="+- f68 f182 0"/>
              <a:gd name="f187" fmla="max f183 f185"/>
              <a:gd name="f188" fmla="max f184 f186"/>
              <a:gd name="f189" fmla="min f183 f185"/>
              <a:gd name="f190" fmla="min f184 f186"/>
              <a:gd name="f191" fmla="*/ f183 f39 1"/>
              <a:gd name="f192" fmla="*/ f184 f39 1"/>
              <a:gd name="f193" fmla="*/ f185 f39 1"/>
              <a:gd name="f194" fmla="*/ f186 f39 1"/>
              <a:gd name="f195" fmla="?: f75 f44 f187"/>
              <a:gd name="f196" fmla="?: f76 f45 f188"/>
              <a:gd name="f197" fmla="?: f77 f7 f189"/>
              <a:gd name="f198" fmla="?: f78 f7 f190"/>
              <a:gd name="f199" fmla="*/ f197 f39 1"/>
              <a:gd name="f200" fmla="*/ f198 f39 1"/>
              <a:gd name="f201" fmla="*/ f195 f39 1"/>
              <a:gd name="f202" fmla="*/ f196 f39 1"/>
            </a:gdLst>
            <a:ahLst/>
            <a:cxnLst>
              <a:cxn ang="3cd4">
                <a:pos x="hc" y="t"/>
              </a:cxn>
              <a:cxn ang="0">
                <a:pos x="r" y="vc"/>
              </a:cxn>
              <a:cxn ang="cd4">
                <a:pos x="hc" y="b"/>
              </a:cxn>
              <a:cxn ang="cd2">
                <a:pos x="l" y="vc"/>
              </a:cxn>
              <a:cxn ang="f36">
                <a:pos x="f191" y="f192"/>
              </a:cxn>
              <a:cxn ang="f37">
                <a:pos x="f81" y="f82"/>
              </a:cxn>
              <a:cxn ang="f38">
                <a:pos x="f193" y="f194"/>
              </a:cxn>
            </a:cxnLst>
            <a:rect l="f199" t="f200" r="f201" b="f202"/>
            <a:pathLst>
              <a:path stroke="0">
                <a:moveTo>
                  <a:pt x="f191" y="f192"/>
                </a:moveTo>
                <a:arcTo wR="f73" hR="f74" stAng="f46" swAng="f70"/>
                <a:lnTo>
                  <a:pt x="f81" y="f82"/>
                </a:lnTo>
                <a:close/>
              </a:path>
              <a:path fill="none">
                <a:moveTo>
                  <a:pt x="f191" y="f192"/>
                </a:moveTo>
                <a:arcTo wR="f73" hR="f74" stAng="f46" swAng="f70"/>
              </a:path>
            </a:pathLst>
          </a:custGeom>
          <a:noFill/>
          <a:ln w="127001" cap="rnd">
            <a:solidFill>
              <a:srgbClr val="FFC000">
                <a:alpha val="95000"/>
              </a:srgbClr>
            </a:solidFill>
            <a:custDash>
              <a:ds d="400000" sp="400000"/>
            </a:custDash>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Oval">
            <a:extLst>
              <a:ext uri="{FF2B5EF4-FFF2-40B4-BE49-F238E27FC236}">
                <a16:creationId xmlns:a16="http://schemas.microsoft.com/office/drawing/2014/main" id="{B0CF4F5B-D2E1-4442-8D0C-5AB9C090E0C0}"/>
              </a:ext>
            </a:extLst>
          </p:cNvPr>
          <p:cNvSpPr>
            <a:spLocks noMove="1" noResize="1"/>
          </p:cNvSpPr>
          <p:nvPr/>
        </p:nvSpPr>
        <p:spPr>
          <a:xfrm>
            <a:off x="10248558" y="921120"/>
            <a:ext cx="791020" cy="7695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7" name="Content Placeholder 2">
            <a:extLst>
              <a:ext uri="{FF2B5EF4-FFF2-40B4-BE49-F238E27FC236}">
                <a16:creationId xmlns:a16="http://schemas.microsoft.com/office/drawing/2014/main" id="{D828B22F-6F4F-4079-B02F-5B573FFA1AEC}"/>
              </a:ext>
            </a:extLst>
          </p:cNvPr>
          <p:cNvGrpSpPr/>
          <p:nvPr/>
        </p:nvGrpSpPr>
        <p:grpSpPr>
          <a:xfrm>
            <a:off x="839538" y="1955060"/>
            <a:ext cx="6381953" cy="4092461"/>
            <a:chOff x="839538" y="1955060"/>
            <a:chExt cx="6381953" cy="4092461"/>
          </a:xfrm>
        </p:grpSpPr>
        <p:sp>
          <p:nvSpPr>
            <p:cNvPr id="8" name="Freeform: Shape 7">
              <a:extLst>
                <a:ext uri="{FF2B5EF4-FFF2-40B4-BE49-F238E27FC236}">
                  <a16:creationId xmlns:a16="http://schemas.microsoft.com/office/drawing/2014/main" id="{3FDFAADA-A033-492B-BDC2-7E75C9E93214}"/>
                </a:ext>
              </a:extLst>
            </p:cNvPr>
            <p:cNvSpPr/>
            <p:nvPr/>
          </p:nvSpPr>
          <p:spPr>
            <a:xfrm>
              <a:off x="3699607" y="2767897"/>
              <a:ext cx="627625" cy="91440"/>
            </a:xfrm>
            <a:custGeom>
              <a:avLst/>
              <a:gdLst>
                <a:gd name="f0" fmla="val 10800000"/>
                <a:gd name="f1" fmla="val 5400000"/>
                <a:gd name="f2" fmla="val 180"/>
                <a:gd name="f3" fmla="val w"/>
                <a:gd name="f4" fmla="val h"/>
                <a:gd name="f5" fmla="val 0"/>
                <a:gd name="f6" fmla="val 627628"/>
                <a:gd name="f7" fmla="val 91440"/>
                <a:gd name="f8" fmla="val 45720"/>
                <a:gd name="f9" fmla="+- 0 0 -90"/>
                <a:gd name="f10" fmla="*/ f3 1 627628"/>
                <a:gd name="f11" fmla="*/ f4 1 91440"/>
                <a:gd name="f12" fmla="+- f7 0 f5"/>
                <a:gd name="f13" fmla="+- f6 0 f5"/>
                <a:gd name="f14" fmla="*/ f9 f0 1"/>
                <a:gd name="f15" fmla="*/ f13 1 627628"/>
                <a:gd name="f16" fmla="*/ f12 1 91440"/>
                <a:gd name="f17" fmla="*/ 0 f13 1"/>
                <a:gd name="f18" fmla="*/ 45720 f12 1"/>
                <a:gd name="f19" fmla="*/ 627628 f13 1"/>
                <a:gd name="f20" fmla="*/ f14 1 f2"/>
                <a:gd name="f21" fmla="*/ f17 1 627628"/>
                <a:gd name="f22" fmla="*/ f18 1 91440"/>
                <a:gd name="f23" fmla="*/ f19 1 627628"/>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627628" h="91440">
                  <a:moveTo>
                    <a:pt x="f5" y="f8"/>
                  </a:moveTo>
                  <a:lnTo>
                    <a:pt x="f6" y="f8"/>
                  </a:lnTo>
                </a:path>
              </a:pathLst>
            </a:custGeom>
            <a:noFill/>
            <a:ln w="6345" cap="flat">
              <a:solidFill>
                <a:srgbClr val="ED7D31"/>
              </a:solidFill>
              <a:prstDash val="solid"/>
              <a:miter/>
              <a:tailEnd type="arrow"/>
            </a:ln>
          </p:spPr>
          <p:txBody>
            <a:bodyPr vert="horz" wrap="square" lIns="310054" tIns="42428" rIns="310054" bIns="4242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D00AD8D4-1800-41FA-A458-641543FE5655}"/>
                </a:ext>
              </a:extLst>
            </p:cNvPr>
            <p:cNvSpPr/>
            <p:nvPr/>
          </p:nvSpPr>
          <p:spPr>
            <a:xfrm>
              <a:off x="839538" y="1955060"/>
              <a:ext cx="2861861" cy="1717115"/>
            </a:xfrm>
            <a:custGeom>
              <a:avLst/>
              <a:gdLst>
                <a:gd name="f0" fmla="val 10800000"/>
                <a:gd name="f1" fmla="val 5400000"/>
                <a:gd name="f2" fmla="val 180"/>
                <a:gd name="f3" fmla="val w"/>
                <a:gd name="f4" fmla="val h"/>
                <a:gd name="f5" fmla="val 0"/>
                <a:gd name="f6" fmla="val 2861863"/>
                <a:gd name="f7" fmla="val 1717117"/>
                <a:gd name="f8" fmla="+- 0 0 -90"/>
                <a:gd name="f9" fmla="*/ f3 1 2861863"/>
                <a:gd name="f10" fmla="*/ f4 1 1717117"/>
                <a:gd name="f11" fmla="+- f7 0 f5"/>
                <a:gd name="f12" fmla="+- f6 0 f5"/>
                <a:gd name="f13" fmla="*/ f8 f0 1"/>
                <a:gd name="f14" fmla="*/ f12 1 2861863"/>
                <a:gd name="f15" fmla="*/ f11 1 1717117"/>
                <a:gd name="f16" fmla="*/ 0 f12 1"/>
                <a:gd name="f17" fmla="*/ 0 f11 1"/>
                <a:gd name="f18" fmla="*/ 2861863 f12 1"/>
                <a:gd name="f19" fmla="*/ 1717117 f11 1"/>
                <a:gd name="f20" fmla="*/ f13 1 f2"/>
                <a:gd name="f21" fmla="*/ f16 1 2861863"/>
                <a:gd name="f22" fmla="*/ f17 1 1717117"/>
                <a:gd name="f23" fmla="*/ f18 1 2861863"/>
                <a:gd name="f24" fmla="*/ f19 1 17171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861863" h="1717117">
                  <a:moveTo>
                    <a:pt x="f5" y="f5"/>
                  </a:moveTo>
                  <a:lnTo>
                    <a:pt x="f6" y="f5"/>
                  </a:lnTo>
                  <a:lnTo>
                    <a:pt x="f6" y="f7"/>
                  </a:lnTo>
                  <a:lnTo>
                    <a:pt x="f5" y="f7"/>
                  </a:lnTo>
                  <a:lnTo>
                    <a:pt x="f5" y="f5"/>
                  </a:lnTo>
                  <a:close/>
                </a:path>
              </a:pathLst>
            </a:custGeom>
            <a:solidFill>
              <a:srgbClr val="ED7D31"/>
            </a:solidFill>
            <a:ln w="12701" cap="flat">
              <a:solidFill>
                <a:srgbClr val="FFFFFF"/>
              </a:solidFill>
              <a:prstDash val="solid"/>
              <a:miter/>
            </a:ln>
          </p:spPr>
          <p:txBody>
            <a:bodyPr vert="horz" wrap="square" lIns="140232" tIns="147200" rIns="140232" bIns="147200"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Diabetes and Hypertension </a:t>
              </a:r>
            </a:p>
          </p:txBody>
        </p:sp>
        <p:sp>
          <p:nvSpPr>
            <p:cNvPr id="10" name="Freeform: Shape 9">
              <a:extLst>
                <a:ext uri="{FF2B5EF4-FFF2-40B4-BE49-F238E27FC236}">
                  <a16:creationId xmlns:a16="http://schemas.microsoft.com/office/drawing/2014/main" id="{77DADD42-AFB2-4988-AA4D-1E98E1608522}"/>
                </a:ext>
              </a:extLst>
            </p:cNvPr>
            <p:cNvSpPr/>
            <p:nvPr/>
          </p:nvSpPr>
          <p:spPr>
            <a:xfrm>
              <a:off x="2270473" y="3670383"/>
              <a:ext cx="3520092" cy="627625"/>
            </a:xfrm>
            <a:custGeom>
              <a:avLst/>
              <a:gdLst>
                <a:gd name="f0" fmla="val 10800000"/>
                <a:gd name="f1" fmla="val 5400000"/>
                <a:gd name="f2" fmla="val 180"/>
                <a:gd name="f3" fmla="val w"/>
                <a:gd name="f4" fmla="val h"/>
                <a:gd name="f5" fmla="val 0"/>
                <a:gd name="f6" fmla="val 3520091"/>
                <a:gd name="f7" fmla="val 627628"/>
                <a:gd name="f8" fmla="val 330914"/>
                <a:gd name="f9" fmla="+- 0 0 -90"/>
                <a:gd name="f10" fmla="*/ f3 1 3520091"/>
                <a:gd name="f11" fmla="*/ f4 1 627628"/>
                <a:gd name="f12" fmla="+- f7 0 f5"/>
                <a:gd name="f13" fmla="+- f6 0 f5"/>
                <a:gd name="f14" fmla="*/ f9 f0 1"/>
                <a:gd name="f15" fmla="*/ f13 1 3520091"/>
                <a:gd name="f16" fmla="*/ f12 1 627628"/>
                <a:gd name="f17" fmla="*/ 3520091 f13 1"/>
                <a:gd name="f18" fmla="*/ 0 f12 1"/>
                <a:gd name="f19" fmla="*/ 330914 f12 1"/>
                <a:gd name="f20" fmla="*/ 0 f13 1"/>
                <a:gd name="f21" fmla="*/ 627628 f12 1"/>
                <a:gd name="f22" fmla="*/ f14 1 f2"/>
                <a:gd name="f23" fmla="*/ f17 1 3520091"/>
                <a:gd name="f24" fmla="*/ f18 1 627628"/>
                <a:gd name="f25" fmla="*/ f19 1 627628"/>
                <a:gd name="f26" fmla="*/ f20 1 3520091"/>
                <a:gd name="f27" fmla="*/ f21 1 627628"/>
                <a:gd name="f28" fmla="*/ f5 1 f15"/>
                <a:gd name="f29" fmla="*/ f6 1 f15"/>
                <a:gd name="f30" fmla="*/ f5 1 f16"/>
                <a:gd name="f31" fmla="*/ f7 1 f16"/>
                <a:gd name="f32" fmla="+- f22 0 f1"/>
                <a:gd name="f33" fmla="*/ f23 1 f15"/>
                <a:gd name="f34" fmla="*/ f24 1 f16"/>
                <a:gd name="f35" fmla="*/ f25 1 f16"/>
                <a:gd name="f36" fmla="*/ f26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4"/>
                </a:cxn>
                <a:cxn ang="f32">
                  <a:pos x="f45" y="f46"/>
                </a:cxn>
              </a:cxnLst>
              <a:rect l="f38" t="f41" r="f39" b="f40"/>
              <a:pathLst>
                <a:path w="3520091" h="627628">
                  <a:moveTo>
                    <a:pt x="f6" y="f5"/>
                  </a:moveTo>
                  <a:lnTo>
                    <a:pt x="f6" y="f8"/>
                  </a:lnTo>
                  <a:lnTo>
                    <a:pt x="f5" y="f8"/>
                  </a:lnTo>
                  <a:lnTo>
                    <a:pt x="f5" y="f7"/>
                  </a:lnTo>
                </a:path>
              </a:pathLst>
            </a:custGeom>
            <a:noFill/>
            <a:ln w="6345" cap="flat">
              <a:solidFill>
                <a:srgbClr val="A5A5A5"/>
              </a:solidFill>
              <a:prstDash val="solid"/>
              <a:miter/>
              <a:tailEnd type="arrow"/>
            </a:ln>
          </p:spPr>
          <p:txBody>
            <a:bodyPr vert="horz" wrap="square" lIns="1683218" tIns="310521" rIns="1683218" bIns="310521"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1" name="Freeform: Shape 10">
              <a:extLst>
                <a:ext uri="{FF2B5EF4-FFF2-40B4-BE49-F238E27FC236}">
                  <a16:creationId xmlns:a16="http://schemas.microsoft.com/office/drawing/2014/main" id="{4368BAA8-4B86-4F5B-8513-C3607CB6584F}"/>
                </a:ext>
              </a:extLst>
            </p:cNvPr>
            <p:cNvSpPr/>
            <p:nvPr/>
          </p:nvSpPr>
          <p:spPr>
            <a:xfrm>
              <a:off x="4359630" y="1955060"/>
              <a:ext cx="2861861" cy="1717115"/>
            </a:xfrm>
            <a:custGeom>
              <a:avLst/>
              <a:gdLst>
                <a:gd name="f0" fmla="val 10800000"/>
                <a:gd name="f1" fmla="val 5400000"/>
                <a:gd name="f2" fmla="val 180"/>
                <a:gd name="f3" fmla="val w"/>
                <a:gd name="f4" fmla="val h"/>
                <a:gd name="f5" fmla="val 0"/>
                <a:gd name="f6" fmla="val 2861863"/>
                <a:gd name="f7" fmla="val 1717117"/>
                <a:gd name="f8" fmla="+- 0 0 -90"/>
                <a:gd name="f9" fmla="*/ f3 1 2861863"/>
                <a:gd name="f10" fmla="*/ f4 1 1717117"/>
                <a:gd name="f11" fmla="+- f7 0 f5"/>
                <a:gd name="f12" fmla="+- f6 0 f5"/>
                <a:gd name="f13" fmla="*/ f8 f0 1"/>
                <a:gd name="f14" fmla="*/ f12 1 2861863"/>
                <a:gd name="f15" fmla="*/ f11 1 1717117"/>
                <a:gd name="f16" fmla="*/ 0 f12 1"/>
                <a:gd name="f17" fmla="*/ 0 f11 1"/>
                <a:gd name="f18" fmla="*/ 2861863 f12 1"/>
                <a:gd name="f19" fmla="*/ 1717117 f11 1"/>
                <a:gd name="f20" fmla="*/ f13 1 f2"/>
                <a:gd name="f21" fmla="*/ f16 1 2861863"/>
                <a:gd name="f22" fmla="*/ f17 1 1717117"/>
                <a:gd name="f23" fmla="*/ f18 1 2861863"/>
                <a:gd name="f24" fmla="*/ f19 1 17171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861863" h="1717117">
                  <a:moveTo>
                    <a:pt x="f5" y="f5"/>
                  </a:moveTo>
                  <a:lnTo>
                    <a:pt x="f6" y="f5"/>
                  </a:lnTo>
                  <a:lnTo>
                    <a:pt x="f6" y="f7"/>
                  </a:lnTo>
                  <a:lnTo>
                    <a:pt x="f5" y="f7"/>
                  </a:lnTo>
                  <a:lnTo>
                    <a:pt x="f5" y="f5"/>
                  </a:lnTo>
                  <a:close/>
                </a:path>
              </a:pathLst>
            </a:custGeom>
            <a:solidFill>
              <a:srgbClr val="A5A5A5"/>
            </a:solidFill>
            <a:ln w="12701" cap="flat">
              <a:solidFill>
                <a:srgbClr val="FFFFFF"/>
              </a:solidFill>
              <a:prstDash val="solid"/>
              <a:miter/>
            </a:ln>
          </p:spPr>
          <p:txBody>
            <a:bodyPr vert="horz" wrap="square" lIns="140232" tIns="147200" rIns="140232" bIns="147200"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Advocate for more PHC posts for podiatrists in managing diabetic foot.</a:t>
              </a:r>
            </a:p>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Upskill other cadres to screen for foot complications with appropriate referral</a:t>
              </a:r>
            </a:p>
          </p:txBody>
        </p:sp>
        <p:sp>
          <p:nvSpPr>
            <p:cNvPr id="12" name="Freeform: Shape 11">
              <a:extLst>
                <a:ext uri="{FF2B5EF4-FFF2-40B4-BE49-F238E27FC236}">
                  <a16:creationId xmlns:a16="http://schemas.microsoft.com/office/drawing/2014/main" id="{B4154074-C4D4-4554-822C-324332DFDADD}"/>
                </a:ext>
              </a:extLst>
            </p:cNvPr>
            <p:cNvSpPr/>
            <p:nvPr/>
          </p:nvSpPr>
          <p:spPr>
            <a:xfrm>
              <a:off x="3699607" y="5143243"/>
              <a:ext cx="627625" cy="91440"/>
            </a:xfrm>
            <a:custGeom>
              <a:avLst/>
              <a:gdLst>
                <a:gd name="f0" fmla="val 10800000"/>
                <a:gd name="f1" fmla="val 5400000"/>
                <a:gd name="f2" fmla="val 180"/>
                <a:gd name="f3" fmla="val w"/>
                <a:gd name="f4" fmla="val h"/>
                <a:gd name="f5" fmla="val 0"/>
                <a:gd name="f6" fmla="val 627628"/>
                <a:gd name="f7" fmla="val 91440"/>
                <a:gd name="f8" fmla="val 45720"/>
                <a:gd name="f9" fmla="+- 0 0 -90"/>
                <a:gd name="f10" fmla="*/ f3 1 627628"/>
                <a:gd name="f11" fmla="*/ f4 1 91440"/>
                <a:gd name="f12" fmla="+- f7 0 f5"/>
                <a:gd name="f13" fmla="+- f6 0 f5"/>
                <a:gd name="f14" fmla="*/ f9 f0 1"/>
                <a:gd name="f15" fmla="*/ f13 1 627628"/>
                <a:gd name="f16" fmla="*/ f12 1 91440"/>
                <a:gd name="f17" fmla="*/ 0 f13 1"/>
                <a:gd name="f18" fmla="*/ 45720 f12 1"/>
                <a:gd name="f19" fmla="*/ 627628 f13 1"/>
                <a:gd name="f20" fmla="*/ f14 1 f2"/>
                <a:gd name="f21" fmla="*/ f17 1 627628"/>
                <a:gd name="f22" fmla="*/ f18 1 91440"/>
                <a:gd name="f23" fmla="*/ f19 1 627628"/>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627628" h="91440">
                  <a:moveTo>
                    <a:pt x="f5" y="f8"/>
                  </a:moveTo>
                  <a:lnTo>
                    <a:pt x="f6" y="f8"/>
                  </a:lnTo>
                </a:path>
              </a:pathLst>
            </a:custGeom>
            <a:noFill/>
            <a:ln w="6345" cap="flat">
              <a:solidFill>
                <a:srgbClr val="FFC000"/>
              </a:solidFill>
              <a:prstDash val="solid"/>
              <a:miter/>
              <a:tailEnd type="arrow"/>
            </a:ln>
          </p:spPr>
          <p:txBody>
            <a:bodyPr vert="horz" wrap="square" lIns="310054" tIns="42428" rIns="310054" bIns="42428"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3" name="Freeform: Shape 12">
              <a:extLst>
                <a:ext uri="{FF2B5EF4-FFF2-40B4-BE49-F238E27FC236}">
                  <a16:creationId xmlns:a16="http://schemas.microsoft.com/office/drawing/2014/main" id="{22757B52-C40B-4BBA-8F94-62AF44ABEA60}"/>
                </a:ext>
              </a:extLst>
            </p:cNvPr>
            <p:cNvSpPr/>
            <p:nvPr/>
          </p:nvSpPr>
          <p:spPr>
            <a:xfrm>
              <a:off x="839538" y="4330406"/>
              <a:ext cx="2861861" cy="1717115"/>
            </a:xfrm>
            <a:custGeom>
              <a:avLst/>
              <a:gdLst>
                <a:gd name="f0" fmla="val 10800000"/>
                <a:gd name="f1" fmla="val 5400000"/>
                <a:gd name="f2" fmla="val 180"/>
                <a:gd name="f3" fmla="val w"/>
                <a:gd name="f4" fmla="val h"/>
                <a:gd name="f5" fmla="val 0"/>
                <a:gd name="f6" fmla="val 2861863"/>
                <a:gd name="f7" fmla="val 1717117"/>
                <a:gd name="f8" fmla="+- 0 0 -90"/>
                <a:gd name="f9" fmla="*/ f3 1 2861863"/>
                <a:gd name="f10" fmla="*/ f4 1 1717117"/>
                <a:gd name="f11" fmla="+- f7 0 f5"/>
                <a:gd name="f12" fmla="+- f6 0 f5"/>
                <a:gd name="f13" fmla="*/ f8 f0 1"/>
                <a:gd name="f14" fmla="*/ f12 1 2861863"/>
                <a:gd name="f15" fmla="*/ f11 1 1717117"/>
                <a:gd name="f16" fmla="*/ 0 f12 1"/>
                <a:gd name="f17" fmla="*/ 0 f11 1"/>
                <a:gd name="f18" fmla="*/ 2861863 f12 1"/>
                <a:gd name="f19" fmla="*/ 1717117 f11 1"/>
                <a:gd name="f20" fmla="*/ f13 1 f2"/>
                <a:gd name="f21" fmla="*/ f16 1 2861863"/>
                <a:gd name="f22" fmla="*/ f17 1 1717117"/>
                <a:gd name="f23" fmla="*/ f18 1 2861863"/>
                <a:gd name="f24" fmla="*/ f19 1 17171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861863" h="1717117">
                  <a:moveTo>
                    <a:pt x="f5" y="f5"/>
                  </a:moveTo>
                  <a:lnTo>
                    <a:pt x="f6" y="f5"/>
                  </a:lnTo>
                  <a:lnTo>
                    <a:pt x="f6" y="f7"/>
                  </a:lnTo>
                  <a:lnTo>
                    <a:pt x="f5" y="f7"/>
                  </a:lnTo>
                  <a:lnTo>
                    <a:pt x="f5" y="f5"/>
                  </a:lnTo>
                  <a:close/>
                </a:path>
              </a:pathLst>
            </a:custGeom>
            <a:solidFill>
              <a:srgbClr val="A6A6A6"/>
            </a:solidFill>
            <a:ln w="12701" cap="flat">
              <a:solidFill>
                <a:srgbClr val="FFFFFF"/>
              </a:solidFill>
              <a:prstDash val="solid"/>
              <a:miter/>
            </a:ln>
          </p:spPr>
          <p:txBody>
            <a:bodyPr vert="horz" wrap="square" lIns="140232" tIns="147200" rIns="140232" bIns="147200"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Lack of support groups for care givers and pickup points through the programme of CCMDD</a:t>
              </a:r>
            </a:p>
          </p:txBody>
        </p:sp>
        <p:sp>
          <p:nvSpPr>
            <p:cNvPr id="14" name="Freeform: Shape 13">
              <a:extLst>
                <a:ext uri="{FF2B5EF4-FFF2-40B4-BE49-F238E27FC236}">
                  <a16:creationId xmlns:a16="http://schemas.microsoft.com/office/drawing/2014/main" id="{0614574F-FBEC-4095-A91E-BBBB9D4A98A7}"/>
                </a:ext>
              </a:extLst>
            </p:cNvPr>
            <p:cNvSpPr/>
            <p:nvPr/>
          </p:nvSpPr>
          <p:spPr>
            <a:xfrm>
              <a:off x="4359630" y="4330406"/>
              <a:ext cx="2861861" cy="1717115"/>
            </a:xfrm>
            <a:custGeom>
              <a:avLst/>
              <a:gdLst>
                <a:gd name="f0" fmla="val 10800000"/>
                <a:gd name="f1" fmla="val 5400000"/>
                <a:gd name="f2" fmla="val 180"/>
                <a:gd name="f3" fmla="val w"/>
                <a:gd name="f4" fmla="val h"/>
                <a:gd name="f5" fmla="val 0"/>
                <a:gd name="f6" fmla="val 2861863"/>
                <a:gd name="f7" fmla="val 1717117"/>
                <a:gd name="f8" fmla="+- 0 0 -90"/>
                <a:gd name="f9" fmla="*/ f3 1 2861863"/>
                <a:gd name="f10" fmla="*/ f4 1 1717117"/>
                <a:gd name="f11" fmla="+- f7 0 f5"/>
                <a:gd name="f12" fmla="+- f6 0 f5"/>
                <a:gd name="f13" fmla="*/ f8 f0 1"/>
                <a:gd name="f14" fmla="*/ f12 1 2861863"/>
                <a:gd name="f15" fmla="*/ f11 1 1717117"/>
                <a:gd name="f16" fmla="*/ 0 f12 1"/>
                <a:gd name="f17" fmla="*/ 0 f11 1"/>
                <a:gd name="f18" fmla="*/ 2861863 f12 1"/>
                <a:gd name="f19" fmla="*/ 1717117 f11 1"/>
                <a:gd name="f20" fmla="*/ f13 1 f2"/>
                <a:gd name="f21" fmla="*/ f16 1 2861863"/>
                <a:gd name="f22" fmla="*/ f17 1 1717117"/>
                <a:gd name="f23" fmla="*/ f18 1 2861863"/>
                <a:gd name="f24" fmla="*/ f19 1 171711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861863" h="1717117">
                  <a:moveTo>
                    <a:pt x="f5" y="f5"/>
                  </a:moveTo>
                  <a:lnTo>
                    <a:pt x="f6" y="f5"/>
                  </a:lnTo>
                  <a:lnTo>
                    <a:pt x="f6" y="f7"/>
                  </a:lnTo>
                  <a:lnTo>
                    <a:pt x="f5" y="f7"/>
                  </a:lnTo>
                  <a:lnTo>
                    <a:pt x="f5" y="f5"/>
                  </a:lnTo>
                  <a:close/>
                </a:path>
              </a:pathLst>
            </a:custGeom>
            <a:solidFill>
              <a:srgbClr val="A6A6A6"/>
            </a:solidFill>
            <a:ln w="12701" cap="flat">
              <a:solidFill>
                <a:srgbClr val="FFFFFF"/>
              </a:solidFill>
              <a:prstDash val="solid"/>
              <a:miter/>
            </a:ln>
          </p:spPr>
          <p:txBody>
            <a:bodyPr vert="horz" wrap="square" lIns="140232" tIns="147200" rIns="140232" bIns="147200"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500" b="0" i="0" u="none" strike="noStrike" kern="1200" cap="none" spc="0" baseline="0">
                  <a:solidFill>
                    <a:srgbClr val="FFFFFF"/>
                  </a:solidFill>
                  <a:uFillTx/>
                  <a:latin typeface="Calibri"/>
                </a:rPr>
                <a:t>More training and intervention strategies required to strengthen the management of chronic patients.</a:t>
              </a:r>
            </a:p>
          </p:txBody>
        </p:sp>
      </p:grpSp>
      <p:pic>
        <p:nvPicPr>
          <p:cNvPr id="15" name="Picture 3">
            <a:extLst>
              <a:ext uri="{FF2B5EF4-FFF2-40B4-BE49-F238E27FC236}">
                <a16:creationId xmlns:a16="http://schemas.microsoft.com/office/drawing/2014/main" id="{3D5CBF6A-77F6-4E97-8DDE-59F291728B55}"/>
              </a:ext>
            </a:extLst>
          </p:cNvPr>
          <p:cNvPicPr>
            <a:picLocks noChangeAspect="1"/>
          </p:cNvPicPr>
          <p:nvPr/>
        </p:nvPicPr>
        <p:blipFill>
          <a:blip r:embed="rId3"/>
          <a:stretch>
            <a:fillRect/>
          </a:stretch>
        </p:blipFill>
        <p:spPr>
          <a:xfrm>
            <a:off x="10644073" y="5957572"/>
            <a:ext cx="896194" cy="670620"/>
          </a:xfrm>
          <a:prstGeom prst="rect">
            <a:avLst/>
          </a:prstGeom>
          <a:noFill/>
          <a:ln cap="flat">
            <a:noFill/>
          </a:ln>
        </p:spPr>
      </p:pic>
      <p:pic>
        <p:nvPicPr>
          <p:cNvPr id="16" name="Picture 6">
            <a:extLst>
              <a:ext uri="{FF2B5EF4-FFF2-40B4-BE49-F238E27FC236}">
                <a16:creationId xmlns:a16="http://schemas.microsoft.com/office/drawing/2014/main" id="{CE0983E7-7337-458A-8964-7E9CD8C47B86}"/>
              </a:ext>
            </a:extLst>
          </p:cNvPr>
          <p:cNvPicPr>
            <a:picLocks noChangeAspect="1"/>
          </p:cNvPicPr>
          <p:nvPr/>
        </p:nvPicPr>
        <p:blipFill>
          <a:blip r:embed="rId4"/>
          <a:stretch>
            <a:fillRect/>
          </a:stretch>
        </p:blipFill>
        <p:spPr>
          <a:xfrm>
            <a:off x="3772768" y="6222528"/>
            <a:ext cx="4060283" cy="755971"/>
          </a:xfrm>
          <a:prstGeom prst="rect">
            <a:avLst/>
          </a:prstGeom>
          <a:noFill/>
          <a:ln cap="flat">
            <a:noFill/>
          </a:ln>
        </p:spPr>
      </p:pic>
      <p:pic>
        <p:nvPicPr>
          <p:cNvPr id="17" name="Picture 7">
            <a:extLst>
              <a:ext uri="{FF2B5EF4-FFF2-40B4-BE49-F238E27FC236}">
                <a16:creationId xmlns:a16="http://schemas.microsoft.com/office/drawing/2014/main" id="{EB7B6B5E-F998-401A-A653-225A31290EE8}"/>
              </a:ext>
            </a:extLst>
          </p:cNvPr>
          <p:cNvPicPr>
            <a:picLocks noChangeAspect="1"/>
          </p:cNvPicPr>
          <p:nvPr/>
        </p:nvPicPr>
        <p:blipFill>
          <a:blip r:embed="rId5"/>
          <a:stretch>
            <a:fillRect/>
          </a:stretch>
        </p:blipFill>
        <p:spPr>
          <a:xfrm>
            <a:off x="338821" y="6063130"/>
            <a:ext cx="1767992" cy="670620"/>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8">
    <p:bg>
      <p:bgPr>
        <a:solidFill>
          <a:srgbClr val="FFFFFF"/>
        </a:solidFill>
        <a:effectLst/>
      </p:bgPr>
    </p:bg>
    <p:spTree>
      <p:nvGrpSpPr>
        <p:cNvPr id="1" name=""/>
        <p:cNvGrpSpPr/>
        <p:nvPr/>
      </p:nvGrpSpPr>
      <p:grpSpPr>
        <a:xfrm>
          <a:off x="0" y="0"/>
          <a:ext cx="0" cy="0"/>
          <a:chOff x="0" y="0"/>
          <a:chExt cx="0" cy="0"/>
        </a:xfrm>
      </p:grpSpPr>
      <p:sp>
        <p:nvSpPr>
          <p:cNvPr id="2" name="Slide background fill">
            <a:extLst>
              <a:ext uri="{FF2B5EF4-FFF2-40B4-BE49-F238E27FC236}">
                <a16:creationId xmlns:a16="http://schemas.microsoft.com/office/drawing/2014/main" id="{8203EEBB-2CDD-4825-89CB-E4D5BF096029}"/>
              </a:ext>
            </a:extLst>
          </p:cNvPr>
          <p:cNvSpPr>
            <a:spLocks noMove="1" noResize="1"/>
          </p:cNvSpPr>
          <p:nvPr/>
        </p:nvSpPr>
        <p:spPr>
          <a:xfrm>
            <a:off x="1143000" y="0"/>
            <a:ext cx="9903518"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Calibri"/>
            </a:endParaRPr>
          </a:p>
        </p:txBody>
      </p:sp>
      <p:sp>
        <p:nvSpPr>
          <p:cNvPr id="3" name="Color 2">
            <a:extLst>
              <a:ext uri="{FF2B5EF4-FFF2-40B4-BE49-F238E27FC236}">
                <a16:creationId xmlns:a16="http://schemas.microsoft.com/office/drawing/2014/main" id="{3D9086E5-9D04-499B-915D-FA128AC4BC34}"/>
              </a:ext>
            </a:extLst>
          </p:cNvPr>
          <p:cNvSpPr>
            <a:spLocks noMove="1" noResize="1"/>
          </p:cNvSpPr>
          <p:nvPr/>
        </p:nvSpPr>
        <p:spPr>
          <a:xfrm>
            <a:off x="1143000" y="0"/>
            <a:ext cx="9903518" cy="6858000"/>
          </a:xfrm>
          <a:prstGeom prst="rect">
            <a:avLst/>
          </a:pr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Calibri"/>
            </a:endParaRPr>
          </a:p>
        </p:txBody>
      </p:sp>
      <p:grpSp>
        <p:nvGrpSpPr>
          <p:cNvPr id="4" name="Group 33">
            <a:extLst>
              <a:ext uri="{FF2B5EF4-FFF2-40B4-BE49-F238E27FC236}">
                <a16:creationId xmlns:a16="http://schemas.microsoft.com/office/drawing/2014/main" id="{408840FE-6A5E-4EAD-89B8-39BC555FFBB4}"/>
              </a:ext>
            </a:extLst>
          </p:cNvPr>
          <p:cNvGrpSpPr/>
          <p:nvPr/>
        </p:nvGrpSpPr>
        <p:grpSpPr>
          <a:xfrm>
            <a:off x="1143000" y="0"/>
            <a:ext cx="3824477" cy="6858000"/>
            <a:chOff x="1143000" y="0"/>
            <a:chExt cx="3824477" cy="6858000"/>
          </a:xfrm>
        </p:grpSpPr>
        <p:sp>
          <p:nvSpPr>
            <p:cNvPr id="5" name="Color">
              <a:extLst>
                <a:ext uri="{FF2B5EF4-FFF2-40B4-BE49-F238E27FC236}">
                  <a16:creationId xmlns:a16="http://schemas.microsoft.com/office/drawing/2014/main" id="{D9DA6649-C3D3-4A44-93CA-4395FA5ACE1D}"/>
                </a:ext>
              </a:extLst>
            </p:cNvPr>
            <p:cNvSpPr/>
            <p:nvPr/>
          </p:nvSpPr>
          <p:spPr>
            <a:xfrm>
              <a:off x="1143000" y="0"/>
              <a:ext cx="3824477" cy="6858000"/>
            </a:xfrm>
            <a:prstGeom prst="rect">
              <a:avLst/>
            </a:prstGeom>
            <a:solidFill>
              <a:srgbClr val="5B9B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Calibri"/>
              </a:endParaRPr>
            </a:p>
          </p:txBody>
        </p:sp>
        <p:sp>
          <p:nvSpPr>
            <p:cNvPr id="6" name="Color">
              <a:extLst>
                <a:ext uri="{FF2B5EF4-FFF2-40B4-BE49-F238E27FC236}">
                  <a16:creationId xmlns:a16="http://schemas.microsoft.com/office/drawing/2014/main" id="{014778B7-490E-4B58-8FB3-9D170B3464F4}"/>
                </a:ext>
              </a:extLst>
            </p:cNvPr>
            <p:cNvSpPr/>
            <p:nvPr/>
          </p:nvSpPr>
          <p:spPr>
            <a:xfrm>
              <a:off x="1143000" y="0"/>
              <a:ext cx="3824477" cy="6858000"/>
            </a:xfrm>
            <a:prstGeom prst="rect">
              <a:avLst/>
            </a:prstGeom>
            <a:solidFill>
              <a:srgbClr val="70AD47">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000" b="0" i="0" u="none" strike="noStrike" kern="1200" cap="none" spc="0" baseline="0">
                <a:solidFill>
                  <a:srgbClr val="FFFFFF"/>
                </a:solidFill>
                <a:uFillTx/>
                <a:latin typeface="Calibri"/>
              </a:endParaRPr>
            </a:p>
          </p:txBody>
        </p:sp>
      </p:grpSp>
      <p:grpSp>
        <p:nvGrpSpPr>
          <p:cNvPr id="7" name="Group 34">
            <a:extLst>
              <a:ext uri="{FF2B5EF4-FFF2-40B4-BE49-F238E27FC236}">
                <a16:creationId xmlns:a16="http://schemas.microsoft.com/office/drawing/2014/main" id="{989E4BDF-154E-4C0F-8313-7F48795AE902}"/>
              </a:ext>
            </a:extLst>
          </p:cNvPr>
          <p:cNvGrpSpPr/>
          <p:nvPr/>
        </p:nvGrpSpPr>
        <p:grpSpPr>
          <a:xfrm>
            <a:off x="1144234" y="0"/>
            <a:ext cx="9903527" cy="6857999"/>
            <a:chOff x="1144234" y="0"/>
            <a:chExt cx="9903527" cy="6857999"/>
          </a:xfrm>
        </p:grpSpPr>
        <p:sp>
          <p:nvSpPr>
            <p:cNvPr id="8" name="Freeform: Shape 17">
              <a:extLst>
                <a:ext uri="{FF2B5EF4-FFF2-40B4-BE49-F238E27FC236}">
                  <a16:creationId xmlns:a16="http://schemas.microsoft.com/office/drawing/2014/main" id="{EAD8EB5B-E873-4B8B-A321-56D9A574C7A4}"/>
                </a:ext>
              </a:extLst>
            </p:cNvPr>
            <p:cNvSpPr/>
            <p:nvPr/>
          </p:nvSpPr>
          <p:spPr>
            <a:xfrm>
              <a:off x="1165466" y="6015673"/>
              <a:ext cx="2117183" cy="842326"/>
            </a:xfrm>
            <a:custGeom>
              <a:avLst/>
              <a:gdLst>
                <a:gd name="f0" fmla="val 10800000"/>
                <a:gd name="f1" fmla="val 5400000"/>
                <a:gd name="f2" fmla="val 180"/>
                <a:gd name="f3" fmla="val w"/>
                <a:gd name="f4" fmla="val h"/>
                <a:gd name="f5" fmla="val 0"/>
                <a:gd name="f6" fmla="val 3180577"/>
                <a:gd name="f7" fmla="val 1033951"/>
                <a:gd name="f8" fmla="val 1151220"/>
                <a:gd name="f9" fmla="val 1105"/>
                <a:gd name="f10" fmla="val 1349788"/>
                <a:gd name="f11" fmla="val 7443"/>
                <a:gd name="f12" fmla="val 1549417"/>
                <a:gd name="f13" fmla="val 40223"/>
                <a:gd name="f14" fmla="val 1735251"/>
                <a:gd name="f15" fmla="val 77956"/>
                <a:gd name="f16" fmla="val 1823293"/>
                <a:gd name="f17" fmla="val 95564"/>
                <a:gd name="f18" fmla="val 1913852"/>
                <a:gd name="f19" fmla="val 110657"/>
                <a:gd name="f20" fmla="val 2001894"/>
                <a:gd name="f21" fmla="val 123235"/>
                <a:gd name="f22" fmla="val 2102515"/>
                <a:gd name="f23" fmla="val 135812"/>
                <a:gd name="f24" fmla="val 2228290"/>
                <a:gd name="f25" fmla="val 153421"/>
                <a:gd name="f26" fmla="val 2321364"/>
                <a:gd name="f27" fmla="val 128266"/>
                <a:gd name="f28" fmla="val 2447139"/>
                <a:gd name="f29" fmla="val 93049"/>
                <a:gd name="f30" fmla="val 2525120"/>
                <a:gd name="f31" fmla="val 12552"/>
                <a:gd name="f32" fmla="val 2671019"/>
                <a:gd name="f33" fmla="val 55316"/>
                <a:gd name="f34" fmla="val 2806857"/>
                <a:gd name="f35" fmla="val 90533"/>
                <a:gd name="f36" fmla="val 2909992"/>
                <a:gd name="f37" fmla="val 213793"/>
                <a:gd name="f38" fmla="val 2982942"/>
                <a:gd name="f39" fmla="val 326991"/>
                <a:gd name="f40" fmla="val 3115006"/>
                <a:gd name="f41" fmla="val 525086"/>
                <a:gd name="f42" fmla="val 3200848"/>
                <a:gd name="f43" fmla="val 782887"/>
                <a:gd name="f44" fmla="val 3176430"/>
                <a:gd name="f45" fmla="val 1024557"/>
                <a:gd name="f46" fmla="val 3174833"/>
                <a:gd name="f47" fmla="val 23630"/>
                <a:gd name="f48" fmla="val 11184"/>
                <a:gd name="f49" fmla="val 984167"/>
                <a:gd name="f50" fmla="val -27491"/>
                <a:gd name="f51" fmla="val 733874"/>
                <a:gd name="f52" fmla="val 30994"/>
                <a:gd name="f53" fmla="val 479179"/>
                <a:gd name="f54" fmla="val 236008"/>
                <a:gd name="f55" fmla="val 289258"/>
                <a:gd name="f56" fmla="val 492275"/>
                <a:gd name="f57" fmla="val 53429"/>
                <a:gd name="f58" fmla="val 820274"/>
                <a:gd name="f59" fmla="val -9459"/>
                <a:gd name="f60" fmla="+- 0 0 -90"/>
                <a:gd name="f61" fmla="*/ f3 1 3180577"/>
                <a:gd name="f62" fmla="*/ f4 1 1033951"/>
                <a:gd name="f63" fmla="val f5"/>
                <a:gd name="f64" fmla="val f6"/>
                <a:gd name="f65" fmla="val f7"/>
                <a:gd name="f66" fmla="*/ f60 f0 1"/>
                <a:gd name="f67" fmla="+- f65 0 f63"/>
                <a:gd name="f68" fmla="+- f64 0 f63"/>
                <a:gd name="f69" fmla="*/ f66 1 f2"/>
                <a:gd name="f70" fmla="*/ f68 1 3180577"/>
                <a:gd name="f71" fmla="*/ f67 1 1033951"/>
                <a:gd name="f72" fmla="*/ 1151220 f68 1"/>
                <a:gd name="f73" fmla="*/ 1105 f67 1"/>
                <a:gd name="f74" fmla="*/ 1735251 f68 1"/>
                <a:gd name="f75" fmla="*/ 77956 f67 1"/>
                <a:gd name="f76" fmla="*/ 2001894 f68 1"/>
                <a:gd name="f77" fmla="*/ 123235 f67 1"/>
                <a:gd name="f78" fmla="*/ 2321364 f68 1"/>
                <a:gd name="f79" fmla="*/ 128266 f67 1"/>
                <a:gd name="f80" fmla="*/ 2671019 f68 1"/>
                <a:gd name="f81" fmla="*/ 55316 f67 1"/>
                <a:gd name="f82" fmla="*/ 2982942 f68 1"/>
                <a:gd name="f83" fmla="*/ 326991 f67 1"/>
                <a:gd name="f84" fmla="*/ 3176430 f68 1"/>
                <a:gd name="f85" fmla="*/ 1024557 f67 1"/>
                <a:gd name="f86" fmla="*/ 3174833 f68 1"/>
                <a:gd name="f87" fmla="*/ 1033951 f67 1"/>
                <a:gd name="f88" fmla="*/ 23630 f68 1"/>
                <a:gd name="f89" fmla="*/ 11184 f68 1"/>
                <a:gd name="f90" fmla="*/ 984167 f67 1"/>
                <a:gd name="f91" fmla="*/ 236008 f68 1"/>
                <a:gd name="f92" fmla="*/ 289258 f67 1"/>
                <a:gd name="f93" fmla="+- f69 0 f1"/>
                <a:gd name="f94" fmla="*/ f72 1 3180577"/>
                <a:gd name="f95" fmla="*/ f73 1 1033951"/>
                <a:gd name="f96" fmla="*/ f74 1 3180577"/>
                <a:gd name="f97" fmla="*/ f75 1 1033951"/>
                <a:gd name="f98" fmla="*/ f76 1 3180577"/>
                <a:gd name="f99" fmla="*/ f77 1 1033951"/>
                <a:gd name="f100" fmla="*/ f78 1 3180577"/>
                <a:gd name="f101" fmla="*/ f79 1 1033951"/>
                <a:gd name="f102" fmla="*/ f80 1 3180577"/>
                <a:gd name="f103" fmla="*/ f81 1 1033951"/>
                <a:gd name="f104" fmla="*/ f82 1 3180577"/>
                <a:gd name="f105" fmla="*/ f83 1 1033951"/>
                <a:gd name="f106" fmla="*/ f84 1 3180577"/>
                <a:gd name="f107" fmla="*/ f85 1 1033951"/>
                <a:gd name="f108" fmla="*/ f86 1 3180577"/>
                <a:gd name="f109" fmla="*/ f87 1 1033951"/>
                <a:gd name="f110" fmla="*/ f88 1 3180577"/>
                <a:gd name="f111" fmla="*/ f89 1 3180577"/>
                <a:gd name="f112" fmla="*/ f90 1 1033951"/>
                <a:gd name="f113" fmla="*/ f91 1 3180577"/>
                <a:gd name="f114" fmla="*/ f92 1 1033951"/>
                <a:gd name="f115" fmla="*/ f63 1 f70"/>
                <a:gd name="f116" fmla="*/ f64 1 f70"/>
                <a:gd name="f117" fmla="*/ f63 1 f71"/>
                <a:gd name="f118" fmla="*/ f65 1 f71"/>
                <a:gd name="f119" fmla="*/ f94 1 f70"/>
                <a:gd name="f120" fmla="*/ f95 1 f71"/>
                <a:gd name="f121" fmla="*/ f96 1 f70"/>
                <a:gd name="f122" fmla="*/ f97 1 f71"/>
                <a:gd name="f123" fmla="*/ f98 1 f70"/>
                <a:gd name="f124" fmla="*/ f99 1 f71"/>
                <a:gd name="f125" fmla="*/ f100 1 f70"/>
                <a:gd name="f126" fmla="*/ f101 1 f71"/>
                <a:gd name="f127" fmla="*/ f102 1 f70"/>
                <a:gd name="f128" fmla="*/ f103 1 f71"/>
                <a:gd name="f129" fmla="*/ f104 1 f70"/>
                <a:gd name="f130" fmla="*/ f105 1 f71"/>
                <a:gd name="f131" fmla="*/ f106 1 f70"/>
                <a:gd name="f132" fmla="*/ f107 1 f71"/>
                <a:gd name="f133" fmla="*/ f108 1 f70"/>
                <a:gd name="f134" fmla="*/ f109 1 f71"/>
                <a:gd name="f135" fmla="*/ f110 1 f70"/>
                <a:gd name="f136" fmla="*/ f111 1 f70"/>
                <a:gd name="f137" fmla="*/ f112 1 f71"/>
                <a:gd name="f138" fmla="*/ f113 1 f70"/>
                <a:gd name="f139" fmla="*/ f114 1 f71"/>
                <a:gd name="f140" fmla="*/ f115 f61 1"/>
                <a:gd name="f141" fmla="*/ f116 f61 1"/>
                <a:gd name="f142" fmla="*/ f118 f62 1"/>
                <a:gd name="f143" fmla="*/ f117 f62 1"/>
                <a:gd name="f144" fmla="*/ f119 f61 1"/>
                <a:gd name="f145" fmla="*/ f120 f62 1"/>
                <a:gd name="f146" fmla="*/ f121 f61 1"/>
                <a:gd name="f147" fmla="*/ f122 f62 1"/>
                <a:gd name="f148" fmla="*/ f123 f61 1"/>
                <a:gd name="f149" fmla="*/ f124 f62 1"/>
                <a:gd name="f150" fmla="*/ f125 f61 1"/>
                <a:gd name="f151" fmla="*/ f126 f62 1"/>
                <a:gd name="f152" fmla="*/ f127 f61 1"/>
                <a:gd name="f153" fmla="*/ f128 f62 1"/>
                <a:gd name="f154" fmla="*/ f129 f61 1"/>
                <a:gd name="f155" fmla="*/ f130 f62 1"/>
                <a:gd name="f156" fmla="*/ f131 f61 1"/>
                <a:gd name="f157" fmla="*/ f132 f62 1"/>
                <a:gd name="f158" fmla="*/ f133 f61 1"/>
                <a:gd name="f159" fmla="*/ f134 f62 1"/>
                <a:gd name="f160" fmla="*/ f135 f61 1"/>
                <a:gd name="f161" fmla="*/ f136 f61 1"/>
                <a:gd name="f162" fmla="*/ f137 f62 1"/>
                <a:gd name="f163" fmla="*/ f138 f61 1"/>
                <a:gd name="f164" fmla="*/ f139 f62 1"/>
              </a:gdLst>
              <a:ahLst/>
              <a:cxnLst>
                <a:cxn ang="3cd4">
                  <a:pos x="hc" y="t"/>
                </a:cxn>
                <a:cxn ang="0">
                  <a:pos x="r" y="vc"/>
                </a:cxn>
                <a:cxn ang="cd4">
                  <a:pos x="hc" y="b"/>
                </a:cxn>
                <a:cxn ang="cd2">
                  <a:pos x="l" y="vc"/>
                </a:cxn>
                <a:cxn ang="f93">
                  <a:pos x="f144" y="f145"/>
                </a:cxn>
                <a:cxn ang="f93">
                  <a:pos x="f146" y="f147"/>
                </a:cxn>
                <a:cxn ang="f93">
                  <a:pos x="f148" y="f149"/>
                </a:cxn>
                <a:cxn ang="f93">
                  <a:pos x="f150" y="f151"/>
                </a:cxn>
                <a:cxn ang="f93">
                  <a:pos x="f152" y="f153"/>
                </a:cxn>
                <a:cxn ang="f93">
                  <a:pos x="f154" y="f155"/>
                </a:cxn>
                <a:cxn ang="f93">
                  <a:pos x="f156" y="f157"/>
                </a:cxn>
                <a:cxn ang="f93">
                  <a:pos x="f158" y="f159"/>
                </a:cxn>
                <a:cxn ang="f93">
                  <a:pos x="f160" y="f159"/>
                </a:cxn>
                <a:cxn ang="f93">
                  <a:pos x="f161" y="f162"/>
                </a:cxn>
                <a:cxn ang="f93">
                  <a:pos x="f163" y="f164"/>
                </a:cxn>
                <a:cxn ang="f93">
                  <a:pos x="f144" y="f145"/>
                </a:cxn>
              </a:cxnLst>
              <a:rect l="f140" t="f143" r="f141" b="f142"/>
              <a:pathLst>
                <a:path w="3180577" h="103395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lnTo>
                    <a:pt x="f46" y="f7"/>
                  </a:lnTo>
                  <a:lnTo>
                    <a:pt x="f47" y="f7"/>
                  </a:lnTo>
                  <a:lnTo>
                    <a:pt x="f48" y="f49"/>
                  </a:lnTo>
                  <a:cubicBezTo>
                    <a:pt x="f50" y="f51"/>
                    <a:pt x="f52" y="f53"/>
                    <a:pt x="f54" y="f55"/>
                  </a:cubicBezTo>
                  <a:cubicBezTo>
                    <a:pt x="f56" y="f57"/>
                    <a:pt x="f58" y="f59"/>
                    <a:pt x="f8" y="f9"/>
                  </a:cubicBezTo>
                  <a:close/>
                </a:path>
              </a:pathLst>
            </a:custGeom>
            <a:solidFill>
              <a:srgbClr val="FFFFFF">
                <a:alpha val="1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Freeform: Shape 18">
              <a:extLst>
                <a:ext uri="{FF2B5EF4-FFF2-40B4-BE49-F238E27FC236}">
                  <a16:creationId xmlns:a16="http://schemas.microsoft.com/office/drawing/2014/main" id="{ED9BCEBF-F4FA-4364-AE30-3470020D7253}"/>
                </a:ext>
              </a:extLst>
            </p:cNvPr>
            <p:cNvSpPr/>
            <p:nvPr/>
          </p:nvSpPr>
          <p:spPr>
            <a:xfrm>
              <a:off x="1676579" y="5798000"/>
              <a:ext cx="2019534" cy="1059999"/>
            </a:xfrm>
            <a:custGeom>
              <a:avLst/>
              <a:gdLst>
                <a:gd name="f0" fmla="val 10800000"/>
                <a:gd name="f1" fmla="val 5400000"/>
                <a:gd name="f2" fmla="val 180"/>
                <a:gd name="f3" fmla="val w"/>
                <a:gd name="f4" fmla="val h"/>
                <a:gd name="f5" fmla="val 0"/>
                <a:gd name="f6" fmla="val 2449768"/>
                <a:gd name="f7" fmla="val 1050628"/>
                <a:gd name="f8" fmla="val 1553968"/>
                <a:gd name="f9" fmla="val 1045598"/>
                <a:gd name="f10" fmla="val 1561623"/>
                <a:gd name="f11" fmla="val 1540857"/>
                <a:gd name="f12" fmla="val 1542955"/>
                <a:gd name="f13" fmla="val 1048256"/>
                <a:gd name="f14" fmla="val 1545993"/>
                <a:gd name="f15" fmla="val 1045218"/>
                <a:gd name="f16" fmla="val 1549791"/>
                <a:gd name="f17" fmla="val 1044458"/>
                <a:gd name="f18" fmla="val 490647"/>
                <a:gd name="f19" fmla="val 1036483"/>
                <a:gd name="f20" fmla="val 494825"/>
                <a:gd name="f21" fmla="val 1037622"/>
                <a:gd name="f22" fmla="val 499382"/>
                <a:gd name="f23" fmla="val 1040660"/>
                <a:gd name="f24" fmla="val 503939"/>
                <a:gd name="f25" fmla="val 1045217"/>
                <a:gd name="f26" fmla="val 505485"/>
                <a:gd name="f27" fmla="val 470645"/>
                <a:gd name="f28" fmla="val 469761"/>
                <a:gd name="f29" fmla="val 1046736"/>
                <a:gd name="f30" fmla="val 470520"/>
                <a:gd name="f31" fmla="val 1042939"/>
                <a:gd name="f32" fmla="val 473558"/>
                <a:gd name="f33" fmla="val 479634"/>
                <a:gd name="f34" fmla="val 1039141"/>
                <a:gd name="f35" fmla="val 482672"/>
                <a:gd name="f36" fmla="val 1036103"/>
                <a:gd name="f37" fmla="val 486470"/>
                <a:gd name="f38" fmla="val 1035343"/>
                <a:gd name="f39" fmla="val 326591"/>
                <a:gd name="f40" fmla="val 1030407"/>
                <a:gd name="f41" fmla="val 330769"/>
                <a:gd name="f42" fmla="val 1031546"/>
                <a:gd name="f43" fmla="val 335326"/>
                <a:gd name="f44" fmla="val 1034584"/>
                <a:gd name="f45" fmla="val 339883"/>
                <a:gd name="f46" fmla="val 341999"/>
                <a:gd name="f47" fmla="val 308260"/>
                <a:gd name="f48" fmla="val 306844"/>
                <a:gd name="f49" fmla="val 307983"/>
                <a:gd name="f50" fmla="val 311021"/>
                <a:gd name="f51" fmla="val 315578"/>
                <a:gd name="f52" fmla="val 1033065"/>
                <a:gd name="f53" fmla="val 318616"/>
                <a:gd name="f54" fmla="val 1030027"/>
                <a:gd name="f55" fmla="val 322414"/>
                <a:gd name="f56" fmla="val 1029267"/>
                <a:gd name="f57" fmla="val 20886"/>
                <a:gd name="f58" fmla="val 1026229"/>
                <a:gd name="f59" fmla="val 24684"/>
                <a:gd name="f60" fmla="val 1026989"/>
                <a:gd name="f61" fmla="val 28482"/>
                <a:gd name="f62" fmla="val 33039"/>
                <a:gd name="f63" fmla="val 37596"/>
                <a:gd name="f64" fmla="val 38356"/>
                <a:gd name="f65" fmla="val 36837"/>
                <a:gd name="f66" fmla="val 1049395"/>
                <a:gd name="f67" fmla="val 35731"/>
                <a:gd name="f68" fmla="val 1976"/>
                <a:gd name="f69" fmla="val 1039901"/>
                <a:gd name="f70" fmla="val 1139"/>
                <a:gd name="f71" fmla="val 4177"/>
                <a:gd name="f72" fmla="val 8734"/>
                <a:gd name="f73" fmla="val 13291"/>
                <a:gd name="f74" fmla="val 17089"/>
                <a:gd name="f75" fmla="val 1025470"/>
                <a:gd name="f76" fmla="val 2100819"/>
                <a:gd name="f77" fmla="val 1024331"/>
                <a:gd name="f78" fmla="val 2104997"/>
                <a:gd name="f79" fmla="val 2109554"/>
                <a:gd name="f80" fmla="val 1028508"/>
                <a:gd name="f81" fmla="val 2114111"/>
                <a:gd name="f82" fmla="val 2118668"/>
                <a:gd name="f83" fmla="val 2119428"/>
                <a:gd name="f84" fmla="val 1042180"/>
                <a:gd name="f85" fmla="val 2117909"/>
                <a:gd name="f86" fmla="val 1046357"/>
                <a:gd name="f87" fmla="val 2114079"/>
                <a:gd name="f88" fmla="val 2083616"/>
                <a:gd name="f89" fmla="val 2081072"/>
                <a:gd name="f90" fmla="val 1035724"/>
                <a:gd name="f91" fmla="val 2082211"/>
                <a:gd name="f92" fmla="val 2085249"/>
                <a:gd name="f93" fmla="val 2089806"/>
                <a:gd name="f94" fmla="val 2092844"/>
                <a:gd name="f95" fmla="val 1023951"/>
                <a:gd name="f96" fmla="val 2096642"/>
                <a:gd name="f97" fmla="val 1023191"/>
                <a:gd name="f98" fmla="val 1192439"/>
                <a:gd name="f99" fmla="val 1196617"/>
                <a:gd name="f100" fmla="val 1201174"/>
                <a:gd name="f101" fmla="val 1205731"/>
                <a:gd name="f102" fmla="val 1210288"/>
                <a:gd name="f103" fmla="val 1211048"/>
                <a:gd name="f104" fmla="val 1209529"/>
                <a:gd name="f105" fmla="val 1205699"/>
                <a:gd name="f106" fmla="val 1175227"/>
                <a:gd name="f107" fmla="val 1172692"/>
                <a:gd name="f108" fmla="val 1036863"/>
                <a:gd name="f109" fmla="val 1173831"/>
                <a:gd name="f110" fmla="val 1176869"/>
                <a:gd name="f111" fmla="val 1181426"/>
                <a:gd name="f112" fmla="val 1184464"/>
                <a:gd name="f113" fmla="val 1188262"/>
                <a:gd name="f114" fmla="val 788376"/>
                <a:gd name="f115" fmla="val 792554"/>
                <a:gd name="f116" fmla="val 797111"/>
                <a:gd name="f117" fmla="val 801668"/>
                <a:gd name="f118" fmla="val 806225"/>
                <a:gd name="f119" fmla="val 806985"/>
                <a:gd name="f120" fmla="val 805466"/>
                <a:gd name="f121" fmla="val 801636"/>
                <a:gd name="f122" fmla="val 771181"/>
                <a:gd name="f123" fmla="val 768629"/>
                <a:gd name="f124" fmla="val 769768"/>
                <a:gd name="f125" fmla="val 1030787"/>
                <a:gd name="f126" fmla="val 772806"/>
                <a:gd name="f127" fmla="val 777363"/>
                <a:gd name="f128" fmla="val 780401"/>
                <a:gd name="f129" fmla="val 784199"/>
                <a:gd name="f130" fmla="val 138231"/>
                <a:gd name="f131" fmla="val 142409"/>
                <a:gd name="f132" fmla="val 146966"/>
                <a:gd name="f133" fmla="val 151523"/>
                <a:gd name="f134" fmla="val 156080"/>
                <a:gd name="f135" fmla="val 154181"/>
                <a:gd name="f136" fmla="val 1047496"/>
                <a:gd name="f137" fmla="val 151411"/>
                <a:gd name="f138" fmla="val 121019"/>
                <a:gd name="f139" fmla="val 118484"/>
                <a:gd name="f140" fmla="val 119623"/>
                <a:gd name="f141" fmla="val 122661"/>
                <a:gd name="f142" fmla="val 127218"/>
                <a:gd name="f143" fmla="val 130256"/>
                <a:gd name="f144" fmla="val 134054"/>
                <a:gd name="f145" fmla="val 894709"/>
                <a:gd name="f146" fmla="val 1021293"/>
                <a:gd name="f147" fmla="val 898887"/>
                <a:gd name="f148" fmla="val 1022432"/>
                <a:gd name="f149" fmla="val 903444"/>
                <a:gd name="f150" fmla="val 908001"/>
                <a:gd name="f151" fmla="val 912558"/>
                <a:gd name="f152" fmla="val 913318"/>
                <a:gd name="f153" fmla="val 1039142"/>
                <a:gd name="f154" fmla="val 911799"/>
                <a:gd name="f155" fmla="val 1043319"/>
                <a:gd name="f156" fmla="val 905246"/>
                <a:gd name="f157" fmla="val 880920"/>
                <a:gd name="f158" fmla="val 877620"/>
                <a:gd name="f159" fmla="val 871544"/>
                <a:gd name="f160" fmla="val 883696"/>
                <a:gd name="f161" fmla="val 886734"/>
                <a:gd name="f162" fmla="val 1020913"/>
                <a:gd name="f163" fmla="val 890532"/>
                <a:gd name="f164" fmla="val 1020153"/>
                <a:gd name="f165" fmla="val 694197"/>
                <a:gd name="f166" fmla="val 698374"/>
                <a:gd name="f167" fmla="val 702931"/>
                <a:gd name="f168" fmla="val 707488"/>
                <a:gd name="f169" fmla="val 712046"/>
                <a:gd name="f170" fmla="val 712805"/>
                <a:gd name="f171" fmla="val 711286"/>
                <a:gd name="f172" fmla="val 704733"/>
                <a:gd name="f173" fmla="val 680408"/>
                <a:gd name="f174" fmla="val 677108"/>
                <a:gd name="f175" fmla="val 671032"/>
                <a:gd name="f176" fmla="val 683184"/>
                <a:gd name="f177" fmla="val 686222"/>
                <a:gd name="f178" fmla="val 690020"/>
                <a:gd name="f179" fmla="val 596979"/>
                <a:gd name="f180" fmla="val 601157"/>
                <a:gd name="f181" fmla="val 605714"/>
                <a:gd name="f182" fmla="val 610271"/>
                <a:gd name="f183" fmla="val 614828"/>
                <a:gd name="f184" fmla="val 615588"/>
                <a:gd name="f185" fmla="val 614069"/>
                <a:gd name="f186" fmla="val 607516"/>
                <a:gd name="f187" fmla="val 583190"/>
                <a:gd name="f188" fmla="val 579890"/>
                <a:gd name="f189" fmla="val 573814"/>
                <a:gd name="f190" fmla="val 576852"/>
                <a:gd name="f191" fmla="val 585966"/>
                <a:gd name="f192" fmla="val 589004"/>
                <a:gd name="f193" fmla="val 592802"/>
                <a:gd name="f194" fmla="val 1086106"/>
                <a:gd name="f195" fmla="val 1015217"/>
                <a:gd name="f196" fmla="val 1090284"/>
                <a:gd name="f197" fmla="val 1016356"/>
                <a:gd name="f198" fmla="val 1094841"/>
                <a:gd name="f199" fmla="val 1019394"/>
                <a:gd name="f200" fmla="val 1099398"/>
                <a:gd name="f201" fmla="val 1108512"/>
                <a:gd name="f202" fmla="val 1093322"/>
                <a:gd name="f203" fmla="val 1082478"/>
                <a:gd name="f204" fmla="val 1080771"/>
                <a:gd name="f205" fmla="val 1069017"/>
                <a:gd name="f206" fmla="val 1062941"/>
                <a:gd name="f207" fmla="val 1065979"/>
                <a:gd name="f208" fmla="val 1075093"/>
                <a:gd name="f209" fmla="val 1017875"/>
                <a:gd name="f210" fmla="val 1078131"/>
                <a:gd name="f211" fmla="val 1014837"/>
                <a:gd name="f212" fmla="val 1081929"/>
                <a:gd name="f213" fmla="val 1014077"/>
                <a:gd name="f214" fmla="val 1313961"/>
                <a:gd name="f215" fmla="val 1009141"/>
                <a:gd name="f216" fmla="val 1318139"/>
                <a:gd name="f217" fmla="val 1010280"/>
                <a:gd name="f218" fmla="val 1322696"/>
                <a:gd name="f219" fmla="val 1013318"/>
                <a:gd name="f220" fmla="val 1327253"/>
                <a:gd name="f221" fmla="val 1336367"/>
                <a:gd name="f222" fmla="val 1321177"/>
                <a:gd name="f223" fmla="val 1315101"/>
                <a:gd name="f224" fmla="val 1302948"/>
                <a:gd name="f225" fmla="val 1296872"/>
                <a:gd name="f226" fmla="val 1036104"/>
                <a:gd name="f227" fmla="val 1290796"/>
                <a:gd name="f228" fmla="val 1293834"/>
                <a:gd name="f229" fmla="val 1011799"/>
                <a:gd name="f230" fmla="val 1305986"/>
                <a:gd name="f231" fmla="val 1008761"/>
                <a:gd name="f232" fmla="val 1309784"/>
                <a:gd name="f233" fmla="val 1008001"/>
                <a:gd name="f234" fmla="val 2337788"/>
                <a:gd name="f235" fmla="val 996989"/>
                <a:gd name="f236" fmla="val 2341966"/>
                <a:gd name="f237" fmla="val 998128"/>
                <a:gd name="f238" fmla="val 2346523"/>
                <a:gd name="f239" fmla="val 1001166"/>
                <a:gd name="f240" fmla="val 2351080"/>
                <a:gd name="f241" fmla="val 1005723"/>
                <a:gd name="f242" fmla="val 2360194"/>
                <a:gd name="f243" fmla="val 2354118"/>
                <a:gd name="f244" fmla="val 1023952"/>
                <a:gd name="f245" fmla="val 2345004"/>
                <a:gd name="f246" fmla="val 1030028"/>
                <a:gd name="f247" fmla="val 2338927"/>
                <a:gd name="f248" fmla="val 1033066"/>
                <a:gd name="f249" fmla="val 2326775"/>
                <a:gd name="f250" fmla="val 2320699"/>
                <a:gd name="f251" fmla="val 2314623"/>
                <a:gd name="f252" fmla="val 2317661"/>
                <a:gd name="f253" fmla="val 1002685"/>
                <a:gd name="f254" fmla="val 999647"/>
                <a:gd name="f255" fmla="val 2329813"/>
                <a:gd name="f256" fmla="val 996609"/>
                <a:gd name="f257" fmla="val 2333611"/>
                <a:gd name="f258" fmla="val 995849"/>
                <a:gd name="f259" fmla="val 1429407"/>
                <a:gd name="f260" fmla="val 990912"/>
                <a:gd name="f261" fmla="val 1433585"/>
                <a:gd name="f262" fmla="val 992051"/>
                <a:gd name="f263" fmla="val 1438142"/>
                <a:gd name="f264" fmla="val 995089"/>
                <a:gd name="f265" fmla="val 1442699"/>
                <a:gd name="f266" fmla="val 999646"/>
                <a:gd name="f267" fmla="val 1451813"/>
                <a:gd name="f268" fmla="val 1008760"/>
                <a:gd name="f269" fmla="val 1445737"/>
                <a:gd name="f270" fmla="val 1436623"/>
                <a:gd name="f271" fmla="val 1430547"/>
                <a:gd name="f272" fmla="val 1418394"/>
                <a:gd name="f273" fmla="val 1412318"/>
                <a:gd name="f274" fmla="val 1406242"/>
                <a:gd name="f275" fmla="val 1005722"/>
                <a:gd name="f276" fmla="val 1409280"/>
                <a:gd name="f277" fmla="val 996608"/>
                <a:gd name="f278" fmla="val 993570"/>
                <a:gd name="f279" fmla="val 1421432"/>
                <a:gd name="f280" fmla="val 990532"/>
                <a:gd name="f281" fmla="val 1425230"/>
                <a:gd name="f282" fmla="val 989772"/>
                <a:gd name="f283" fmla="val 1672452"/>
                <a:gd name="f284" fmla="val 987874"/>
                <a:gd name="f285" fmla="val 1676630"/>
                <a:gd name="f286" fmla="val 989013"/>
                <a:gd name="f287" fmla="val 1681187"/>
                <a:gd name="f288" fmla="val 1685744"/>
                <a:gd name="f289" fmla="val 1694858"/>
                <a:gd name="f290" fmla="val 1688782"/>
                <a:gd name="f291" fmla="val 1679668"/>
                <a:gd name="f292" fmla="val 1673592"/>
                <a:gd name="f293" fmla="val 1661439"/>
                <a:gd name="f294" fmla="val 1655363"/>
                <a:gd name="f295" fmla="val 1649287"/>
                <a:gd name="f296" fmla="val 1002684"/>
                <a:gd name="f297" fmla="val 1664477"/>
                <a:gd name="f298" fmla="val 987494"/>
                <a:gd name="f299" fmla="val 1668275"/>
                <a:gd name="f300" fmla="val 986734"/>
                <a:gd name="f301" fmla="val 1803089"/>
                <a:gd name="f302" fmla="val 975722"/>
                <a:gd name="f303" fmla="val 1807266"/>
                <a:gd name="f304" fmla="val 976861"/>
                <a:gd name="f305" fmla="val 1811824"/>
                <a:gd name="f306" fmla="val 979899"/>
                <a:gd name="f307" fmla="val 1816381"/>
                <a:gd name="f308" fmla="val 984456"/>
                <a:gd name="f309" fmla="val 1825495"/>
                <a:gd name="f310" fmla="val 1819419"/>
                <a:gd name="f311" fmla="val 1810305"/>
                <a:gd name="f312" fmla="val 1804228"/>
                <a:gd name="f313" fmla="val 1792076"/>
                <a:gd name="f314" fmla="val 1786000"/>
                <a:gd name="f315" fmla="val 1779924"/>
                <a:gd name="f316" fmla="val 1782962"/>
                <a:gd name="f317" fmla="val 981418"/>
                <a:gd name="f318" fmla="val 978380"/>
                <a:gd name="f319" fmla="val 1795114"/>
                <a:gd name="f320" fmla="val 975342"/>
                <a:gd name="f321" fmla="val 1798912"/>
                <a:gd name="f322" fmla="val 974582"/>
                <a:gd name="f323" fmla="val 2030944"/>
                <a:gd name="f324" fmla="val 969646"/>
                <a:gd name="f325" fmla="val 2035121"/>
                <a:gd name="f326" fmla="val 970785"/>
                <a:gd name="f327" fmla="val 2039679"/>
                <a:gd name="f328" fmla="val 973823"/>
                <a:gd name="f329" fmla="val 2044236"/>
                <a:gd name="f330" fmla="val 2053350"/>
                <a:gd name="f331" fmla="val 2047274"/>
                <a:gd name="f332" fmla="val 2038160"/>
                <a:gd name="f333" fmla="val 2032083"/>
                <a:gd name="f334" fmla="val 2019931"/>
                <a:gd name="f335" fmla="val 2013855"/>
                <a:gd name="f336" fmla="val 2007779"/>
                <a:gd name="f337" fmla="val 2010817"/>
                <a:gd name="f338" fmla="val 972304"/>
                <a:gd name="f339" fmla="val 2022969"/>
                <a:gd name="f340" fmla="val 969266"/>
                <a:gd name="f341" fmla="val 2026767"/>
                <a:gd name="f342" fmla="val 968506"/>
                <a:gd name="f343" fmla="val 405581"/>
                <a:gd name="f344" fmla="val 966608"/>
                <a:gd name="f345" fmla="val 409759"/>
                <a:gd name="f346" fmla="val 967747"/>
                <a:gd name="f347" fmla="val 414316"/>
                <a:gd name="f348" fmla="val 418873"/>
                <a:gd name="f349" fmla="val 427987"/>
                <a:gd name="f350" fmla="val 412797"/>
                <a:gd name="f351" fmla="val 406721"/>
                <a:gd name="f352" fmla="val 394568"/>
                <a:gd name="f353" fmla="val 388492"/>
                <a:gd name="f354" fmla="val 993571"/>
                <a:gd name="f355" fmla="val 382416"/>
                <a:gd name="f356" fmla="val 385454"/>
                <a:gd name="f357" fmla="val 397606"/>
                <a:gd name="f358" fmla="val 966228"/>
                <a:gd name="f359" fmla="val 401404"/>
                <a:gd name="f360" fmla="val 965468"/>
                <a:gd name="f361" fmla="val 2225380"/>
                <a:gd name="f362" fmla="val 957494"/>
                <a:gd name="f363" fmla="val 2229557"/>
                <a:gd name="f364" fmla="val 958633"/>
                <a:gd name="f365" fmla="val 2234114"/>
                <a:gd name="f366" fmla="val 961671"/>
                <a:gd name="f367" fmla="val 2238671"/>
                <a:gd name="f368" fmla="val 2247785"/>
                <a:gd name="f369" fmla="val 2241709"/>
                <a:gd name="f370" fmla="val 984457"/>
                <a:gd name="f371" fmla="val 2232595"/>
                <a:gd name="f372" fmla="val 990533"/>
                <a:gd name="f373" fmla="val 2226519"/>
                <a:gd name="f374" fmla="val 2214366"/>
                <a:gd name="f375" fmla="val 2208290"/>
                <a:gd name="f376" fmla="val 2202214"/>
                <a:gd name="f377" fmla="val 963190"/>
                <a:gd name="f378" fmla="val 960152"/>
                <a:gd name="f379" fmla="val 2217405"/>
                <a:gd name="f380" fmla="val 957114"/>
                <a:gd name="f381" fmla="val 2221202"/>
                <a:gd name="f382" fmla="val 956354"/>
                <a:gd name="f383" fmla="val 1927649"/>
                <a:gd name="f384" fmla="val 954456"/>
                <a:gd name="f385" fmla="val 1931827"/>
                <a:gd name="f386" fmla="val 955595"/>
                <a:gd name="f387" fmla="val 1936384"/>
                <a:gd name="f388" fmla="val 1940941"/>
                <a:gd name="f389" fmla="val 1950055"/>
                <a:gd name="f390" fmla="val 1934865"/>
                <a:gd name="f391" fmla="val 987495"/>
                <a:gd name="f392" fmla="val 1928788"/>
                <a:gd name="f393" fmla="val 1916636"/>
                <a:gd name="f394" fmla="val 1910560"/>
                <a:gd name="f395" fmla="val 981419"/>
                <a:gd name="f396" fmla="val 1904484"/>
                <a:gd name="f397" fmla="val 1907522"/>
                <a:gd name="f398" fmla="val 1919674"/>
                <a:gd name="f399" fmla="val 954076"/>
                <a:gd name="f400" fmla="val 1923472"/>
                <a:gd name="f401" fmla="val 953316"/>
                <a:gd name="f402" fmla="val 244564"/>
                <a:gd name="f403" fmla="val 248742"/>
                <a:gd name="f404" fmla="val 253299"/>
                <a:gd name="f405" fmla="val 257856"/>
                <a:gd name="f406" fmla="val 266970"/>
                <a:gd name="f407" fmla="val 251780"/>
                <a:gd name="f408" fmla="val 245703"/>
                <a:gd name="f409" fmla="val 233551"/>
                <a:gd name="f410" fmla="val 227475"/>
                <a:gd name="f411" fmla="val 221399"/>
                <a:gd name="f412" fmla="val 224437"/>
                <a:gd name="f413" fmla="val 236589"/>
                <a:gd name="f414" fmla="val 240387"/>
                <a:gd name="f415" fmla="val 2431968"/>
                <a:gd name="f416" fmla="val 951418"/>
                <a:gd name="f417" fmla="val 2436146"/>
                <a:gd name="f418" fmla="val 952557"/>
                <a:gd name="f419" fmla="val 2440703"/>
                <a:gd name="f420" fmla="val 2445260"/>
                <a:gd name="f421" fmla="val 2454374"/>
                <a:gd name="f422" fmla="val 2448298"/>
                <a:gd name="f423" fmla="val 978381"/>
                <a:gd name="f424" fmla="val 2439184"/>
                <a:gd name="f425" fmla="val 2433108"/>
                <a:gd name="f426" fmla="val 2420955"/>
                <a:gd name="f427" fmla="val 2414879"/>
                <a:gd name="f428" fmla="val 2408803"/>
                <a:gd name="f429" fmla="val 2411841"/>
                <a:gd name="f430" fmla="val 2423993"/>
                <a:gd name="f431" fmla="val 951038"/>
                <a:gd name="f432" fmla="val 2427791"/>
                <a:gd name="f433" fmla="val 950278"/>
                <a:gd name="f434" fmla="val 948380"/>
                <a:gd name="f435" fmla="val 1558145"/>
                <a:gd name="f436" fmla="val 949519"/>
                <a:gd name="f437" fmla="val 1562702"/>
                <a:gd name="f438" fmla="val 1567259"/>
                <a:gd name="f439" fmla="val 1576374"/>
                <a:gd name="f440" fmla="val 1570298"/>
                <a:gd name="f441" fmla="val 975343"/>
                <a:gd name="f442" fmla="val 1561183"/>
                <a:gd name="f443" fmla="val 1555107"/>
                <a:gd name="f444" fmla="val 1536879"/>
                <a:gd name="f445" fmla="val 1530803"/>
                <a:gd name="f446" fmla="val 948000"/>
                <a:gd name="f447" fmla="val 947240"/>
                <a:gd name="f448" fmla="val 1222819"/>
                <a:gd name="f449" fmla="val 933189"/>
                <a:gd name="f450" fmla="val 1226997"/>
                <a:gd name="f451" fmla="val 934328"/>
                <a:gd name="f452" fmla="val 1231554"/>
                <a:gd name="f453" fmla="val 937366"/>
                <a:gd name="f454" fmla="val 1236111"/>
                <a:gd name="f455" fmla="val 941923"/>
                <a:gd name="f456" fmla="val 1245225"/>
                <a:gd name="f457" fmla="val 951037"/>
                <a:gd name="f458" fmla="val 1239149"/>
                <a:gd name="f459" fmla="val 1230035"/>
                <a:gd name="f460" fmla="val 1223959"/>
                <a:gd name="f461" fmla="val 1211806"/>
                <a:gd name="f462" fmla="val 1205730"/>
                <a:gd name="f463" fmla="val 1199654"/>
                <a:gd name="f464" fmla="val 947999"/>
                <a:gd name="f465" fmla="val 1202692"/>
                <a:gd name="f466" fmla="val 938885"/>
                <a:gd name="f467" fmla="val 935847"/>
                <a:gd name="f468" fmla="val 1214844"/>
                <a:gd name="f469" fmla="val 932809"/>
                <a:gd name="f470" fmla="val 1218642"/>
                <a:gd name="f471" fmla="val 932049"/>
                <a:gd name="f472" fmla="val 1031421"/>
                <a:gd name="f473" fmla="val 930151"/>
                <a:gd name="f474" fmla="val 1035599"/>
                <a:gd name="f475" fmla="val 931290"/>
                <a:gd name="f476" fmla="val 1040156"/>
                <a:gd name="f477" fmla="val 1044713"/>
                <a:gd name="f478" fmla="val 1053827"/>
                <a:gd name="f479" fmla="val 1047751"/>
                <a:gd name="f480" fmla="val 1038637"/>
                <a:gd name="f481" fmla="val 1032561"/>
                <a:gd name="f482" fmla="val 1020408"/>
                <a:gd name="f483" fmla="val 1014332"/>
                <a:gd name="f484" fmla="val 1008256"/>
                <a:gd name="f485" fmla="val 1011294"/>
                <a:gd name="f486" fmla="val 1023446"/>
                <a:gd name="f487" fmla="val 929771"/>
                <a:gd name="f488" fmla="val 1027244"/>
                <a:gd name="f489" fmla="val 929011"/>
                <a:gd name="f490" fmla="val 931165"/>
                <a:gd name="f491" fmla="val 935343"/>
                <a:gd name="f492" fmla="val 939900"/>
                <a:gd name="f493" fmla="val 944457"/>
                <a:gd name="f494" fmla="val 953571"/>
                <a:gd name="f495" fmla="val 947495"/>
                <a:gd name="f496" fmla="val 938381"/>
                <a:gd name="f497" fmla="val 932305"/>
                <a:gd name="f498" fmla="val 920152"/>
                <a:gd name="f499" fmla="val 914076"/>
                <a:gd name="f500" fmla="val 908000"/>
                <a:gd name="f501" fmla="val 944961"/>
                <a:gd name="f502" fmla="val 911038"/>
                <a:gd name="f503" fmla="val 923190"/>
                <a:gd name="f504" fmla="val 926988"/>
                <a:gd name="f505" fmla="val 123041"/>
                <a:gd name="f506" fmla="val 127219"/>
                <a:gd name="f507" fmla="val 131776"/>
                <a:gd name="f508" fmla="val 136333"/>
                <a:gd name="f509" fmla="val 145447"/>
                <a:gd name="f510" fmla="val 139371"/>
                <a:gd name="f511" fmla="val 130257"/>
                <a:gd name="f512" fmla="val 124181"/>
                <a:gd name="f513" fmla="val 112028"/>
                <a:gd name="f514" fmla="val 105952"/>
                <a:gd name="f515" fmla="val 99876"/>
                <a:gd name="f516" fmla="val 115066"/>
                <a:gd name="f517" fmla="val 118864"/>
                <a:gd name="f518" fmla="val 524065"/>
                <a:gd name="f519" fmla="val 917999"/>
                <a:gd name="f520" fmla="val 528243"/>
                <a:gd name="f521" fmla="val 919138"/>
                <a:gd name="f522" fmla="val 532800"/>
                <a:gd name="f523" fmla="val 922176"/>
                <a:gd name="f524" fmla="val 537357"/>
                <a:gd name="f525" fmla="val 926733"/>
                <a:gd name="f526" fmla="val 546471"/>
                <a:gd name="f527" fmla="val 540395"/>
                <a:gd name="f528" fmla="val 944962"/>
                <a:gd name="f529" fmla="val 531281"/>
                <a:gd name="f530" fmla="val 525204"/>
                <a:gd name="f531" fmla="val 513052"/>
                <a:gd name="f532" fmla="val 506976"/>
                <a:gd name="f533" fmla="val 500900"/>
                <a:gd name="f534" fmla="val 920657"/>
                <a:gd name="f535" fmla="val 516090"/>
                <a:gd name="f536" fmla="val 917619"/>
                <a:gd name="f537" fmla="val 519888"/>
                <a:gd name="f538" fmla="val 916859"/>
                <a:gd name="f539" fmla="val 824833"/>
                <a:gd name="f540" fmla="val 911923"/>
                <a:gd name="f541" fmla="val 829011"/>
                <a:gd name="f542" fmla="val 913062"/>
                <a:gd name="f543" fmla="val 833568"/>
                <a:gd name="f544" fmla="val 916100"/>
                <a:gd name="f545" fmla="val 838125"/>
                <a:gd name="f546" fmla="val 847239"/>
                <a:gd name="f547" fmla="val 841163"/>
                <a:gd name="f548" fmla="val 938886"/>
                <a:gd name="f549" fmla="val 832049"/>
                <a:gd name="f550" fmla="val 825973"/>
                <a:gd name="f551" fmla="val 813820"/>
                <a:gd name="f552" fmla="val 807744"/>
                <a:gd name="f553" fmla="val 914581"/>
                <a:gd name="f554" fmla="val 816858"/>
                <a:gd name="f555" fmla="val 911543"/>
                <a:gd name="f556" fmla="val 820656"/>
                <a:gd name="f557" fmla="val 910783"/>
                <a:gd name="f558" fmla="val 2137276"/>
                <a:gd name="f559" fmla="val 905847"/>
                <a:gd name="f560" fmla="val 2141453"/>
                <a:gd name="f561" fmla="val 906986"/>
                <a:gd name="f562" fmla="val 2146010"/>
                <a:gd name="f563" fmla="val 910024"/>
                <a:gd name="f564" fmla="val 2150567"/>
                <a:gd name="f565" fmla="val 2159682"/>
                <a:gd name="f566" fmla="val 923695"/>
                <a:gd name="f567" fmla="val 2153605"/>
                <a:gd name="f568" fmla="val 932810"/>
                <a:gd name="f569" fmla="val 2144491"/>
                <a:gd name="f570" fmla="val 2138415"/>
                <a:gd name="f571" fmla="val 941924"/>
                <a:gd name="f572" fmla="val 2126263"/>
                <a:gd name="f573" fmla="val 2120187"/>
                <a:gd name="f574" fmla="val 908505"/>
                <a:gd name="f575" fmla="val 2129301"/>
                <a:gd name="f576" fmla="val 905467"/>
                <a:gd name="f577" fmla="val 2133099"/>
                <a:gd name="f578" fmla="val 904707"/>
                <a:gd name="f579" fmla="val 630397"/>
                <a:gd name="f580" fmla="val 634575"/>
                <a:gd name="f581" fmla="val 639132"/>
                <a:gd name="f582" fmla="val 643689"/>
                <a:gd name="f583" fmla="val 652803"/>
                <a:gd name="f584" fmla="val 646727"/>
                <a:gd name="f585" fmla="val 637613"/>
                <a:gd name="f586" fmla="val 631537"/>
                <a:gd name="f587" fmla="val 619384"/>
                <a:gd name="f588" fmla="val 613308"/>
                <a:gd name="f589" fmla="val 607232"/>
                <a:gd name="f590" fmla="val 610270"/>
                <a:gd name="f591" fmla="val 622422"/>
                <a:gd name="f592" fmla="val 626220"/>
                <a:gd name="f593" fmla="val 1332189"/>
                <a:gd name="f594" fmla="val 896733"/>
                <a:gd name="f595" fmla="val 897872"/>
                <a:gd name="f596" fmla="val 1340924"/>
                <a:gd name="f597" fmla="val 900910"/>
                <a:gd name="f598" fmla="val 1345481"/>
                <a:gd name="f599" fmla="val 1354595"/>
                <a:gd name="f600" fmla="val 1348519"/>
                <a:gd name="f601" fmla="val 923696"/>
                <a:gd name="f602" fmla="val 1339405"/>
                <a:gd name="f603" fmla="val 929772"/>
                <a:gd name="f604" fmla="val 1333328"/>
                <a:gd name="f605" fmla="val 1321176"/>
                <a:gd name="f606" fmla="val 935848"/>
                <a:gd name="f607" fmla="val 1315100"/>
                <a:gd name="f608" fmla="val 1309024"/>
                <a:gd name="f609" fmla="val 1312062"/>
                <a:gd name="f610" fmla="val 902429"/>
                <a:gd name="f611" fmla="val 899391"/>
                <a:gd name="f612" fmla="val 1324214"/>
                <a:gd name="f613" fmla="val 896353"/>
                <a:gd name="f614" fmla="val 1328012"/>
                <a:gd name="f615" fmla="val 895593"/>
                <a:gd name="f616" fmla="val 724577"/>
                <a:gd name="f617" fmla="val 890656"/>
                <a:gd name="f618" fmla="val 728755"/>
                <a:gd name="f619" fmla="val 891795"/>
                <a:gd name="f620" fmla="val 733312"/>
                <a:gd name="f621" fmla="val 894833"/>
                <a:gd name="f622" fmla="val 737869"/>
                <a:gd name="f623" fmla="val 899390"/>
                <a:gd name="f624" fmla="val 746983"/>
                <a:gd name="f625" fmla="val 908504"/>
                <a:gd name="f626" fmla="val 740907"/>
                <a:gd name="f627" fmla="val 731793"/>
                <a:gd name="f628" fmla="val 725716"/>
                <a:gd name="f629" fmla="val 713564"/>
                <a:gd name="f630" fmla="val 701412"/>
                <a:gd name="f631" fmla="val 902428"/>
                <a:gd name="f632" fmla="val 704450"/>
                <a:gd name="f633" fmla="val 896352"/>
                <a:gd name="f634" fmla="val 893314"/>
                <a:gd name="f635" fmla="val 716602"/>
                <a:gd name="f636" fmla="val 890276"/>
                <a:gd name="f637" fmla="val 720400"/>
                <a:gd name="f638" fmla="val 889516"/>
                <a:gd name="f639" fmla="val 1435484"/>
                <a:gd name="f640" fmla="val 884580"/>
                <a:gd name="f641" fmla="val 1439662"/>
                <a:gd name="f642" fmla="val 885719"/>
                <a:gd name="f643" fmla="val 1444219"/>
                <a:gd name="f644" fmla="val 888757"/>
                <a:gd name="f645" fmla="val 1448776"/>
                <a:gd name="f646" fmla="val 1457890"/>
                <a:gd name="f647" fmla="val 1451814"/>
                <a:gd name="f648" fmla="val 1442700"/>
                <a:gd name="f649" fmla="val 1436624"/>
                <a:gd name="f650" fmla="val 1424471"/>
                <a:gd name="f651" fmla="val 1418395"/>
                <a:gd name="f652" fmla="val 1412319"/>
                <a:gd name="f653" fmla="val 1415357"/>
                <a:gd name="f654" fmla="val 887238"/>
                <a:gd name="f655" fmla="val 1427509"/>
                <a:gd name="f656" fmla="val 884200"/>
                <a:gd name="f657" fmla="val 1431307"/>
                <a:gd name="f658" fmla="val 883440"/>
                <a:gd name="f659" fmla="val 1131677"/>
                <a:gd name="f660" fmla="val 1135855"/>
                <a:gd name="f661" fmla="val 1140412"/>
                <a:gd name="f662" fmla="val 1144969"/>
                <a:gd name="f663" fmla="val 1154083"/>
                <a:gd name="f664" fmla="val 1138893"/>
                <a:gd name="f665" fmla="val 1132817"/>
                <a:gd name="f666" fmla="val 1120664"/>
                <a:gd name="f667" fmla="val 1114588"/>
                <a:gd name="f668" fmla="val 1111550"/>
                <a:gd name="f669" fmla="val 1123702"/>
                <a:gd name="f670" fmla="val 1127500"/>
                <a:gd name="f671" fmla="val 1757518"/>
                <a:gd name="f672" fmla="val 881542"/>
                <a:gd name="f673" fmla="val 1761695"/>
                <a:gd name="f674" fmla="val 882681"/>
                <a:gd name="f675" fmla="val 1766253"/>
                <a:gd name="f676" fmla="val 1770810"/>
                <a:gd name="f677" fmla="val 1773848"/>
                <a:gd name="f678" fmla="val 1764734"/>
                <a:gd name="f679" fmla="val 1758657"/>
                <a:gd name="f680" fmla="val 1746505"/>
                <a:gd name="f681" fmla="val 1740429"/>
                <a:gd name="f682" fmla="val 1734353"/>
                <a:gd name="f683" fmla="val 1749543"/>
                <a:gd name="f684" fmla="val 881162"/>
                <a:gd name="f685" fmla="val 1753341"/>
                <a:gd name="f686" fmla="val 880402"/>
                <a:gd name="f687" fmla="val 1654224"/>
                <a:gd name="f688" fmla="val 1658402"/>
                <a:gd name="f689" fmla="val 1662959"/>
                <a:gd name="f690" fmla="val 1667516"/>
                <a:gd name="f691" fmla="val 1670554"/>
                <a:gd name="f692" fmla="val 1661440"/>
                <a:gd name="f693" fmla="val 1655364"/>
                <a:gd name="f694" fmla="val 1643211"/>
                <a:gd name="f695" fmla="val 1637135"/>
                <a:gd name="f696" fmla="val 1631059"/>
                <a:gd name="f697" fmla="val 1634097"/>
                <a:gd name="f698" fmla="val 1646249"/>
                <a:gd name="f699" fmla="val 1650047"/>
                <a:gd name="f700" fmla="val 2346903"/>
                <a:gd name="f701" fmla="val 878504"/>
                <a:gd name="f702" fmla="val 879643"/>
                <a:gd name="f703" fmla="val 2355637"/>
                <a:gd name="f704" fmla="val 2369308"/>
                <a:gd name="f705" fmla="val 2363232"/>
                <a:gd name="f706" fmla="val 2348042"/>
                <a:gd name="f707" fmla="val 2335889"/>
                <a:gd name="f708" fmla="val 2323737"/>
                <a:gd name="f709" fmla="val 2338928"/>
                <a:gd name="f710" fmla="val 878124"/>
                <a:gd name="f711" fmla="val 2342725"/>
                <a:gd name="f712" fmla="val 877364"/>
                <a:gd name="f713" fmla="val 320515"/>
                <a:gd name="f714" fmla="val 872428"/>
                <a:gd name="f715" fmla="val 324693"/>
                <a:gd name="f716" fmla="val 873567"/>
                <a:gd name="f717" fmla="val 329250"/>
                <a:gd name="f718" fmla="val 876605"/>
                <a:gd name="f719" fmla="val 333807"/>
                <a:gd name="f720" fmla="val 342921"/>
                <a:gd name="f721" fmla="val 336845"/>
                <a:gd name="f722" fmla="val 327731"/>
                <a:gd name="f723" fmla="val 321654"/>
                <a:gd name="f724" fmla="val 309502"/>
                <a:gd name="f725" fmla="val 303426"/>
                <a:gd name="f726" fmla="val 297350"/>
                <a:gd name="f727" fmla="val 300388"/>
                <a:gd name="f728" fmla="val 875086"/>
                <a:gd name="f729" fmla="val 312540"/>
                <a:gd name="f730" fmla="val 872048"/>
                <a:gd name="f731" fmla="val 316338"/>
                <a:gd name="f732" fmla="val 871288"/>
                <a:gd name="f733" fmla="val 1876003"/>
                <a:gd name="f734" fmla="val 866352"/>
                <a:gd name="f735" fmla="val 1880180"/>
                <a:gd name="f736" fmla="val 867491"/>
                <a:gd name="f737" fmla="val 1884737"/>
                <a:gd name="f738" fmla="val 870529"/>
                <a:gd name="f739" fmla="val 1889294"/>
                <a:gd name="f740" fmla="val 1898408"/>
                <a:gd name="f741" fmla="val 1883218"/>
                <a:gd name="f742" fmla="val 1877142"/>
                <a:gd name="f743" fmla="val 1864989"/>
                <a:gd name="f744" fmla="val 1858913"/>
                <a:gd name="f745" fmla="val 893315"/>
                <a:gd name="f746" fmla="val 1852837"/>
                <a:gd name="f747" fmla="val 1855875"/>
                <a:gd name="f748" fmla="val 869010"/>
                <a:gd name="f749" fmla="val 1868028"/>
                <a:gd name="f750" fmla="val 865972"/>
                <a:gd name="f751" fmla="val 1871825"/>
                <a:gd name="f752" fmla="val 865212"/>
                <a:gd name="f753" fmla="val 2000563"/>
                <a:gd name="f754" fmla="val 857238"/>
                <a:gd name="f755" fmla="val 2004740"/>
                <a:gd name="f756" fmla="val 858377"/>
                <a:gd name="f757" fmla="val 2009298"/>
                <a:gd name="f758" fmla="val 861415"/>
                <a:gd name="f759" fmla="val 887239"/>
                <a:gd name="f760" fmla="val 890277"/>
                <a:gd name="f761" fmla="val 2001702"/>
                <a:gd name="f762" fmla="val 1989550"/>
                <a:gd name="f763" fmla="val 1983474"/>
                <a:gd name="f764" fmla="val 884201"/>
                <a:gd name="f765" fmla="val 1977398"/>
                <a:gd name="f766" fmla="val 1980436"/>
                <a:gd name="f767" fmla="val 859896"/>
                <a:gd name="f768" fmla="val 1992588"/>
                <a:gd name="f769" fmla="val 856858"/>
                <a:gd name="f770" fmla="val 1996386"/>
                <a:gd name="f771" fmla="val 856098"/>
                <a:gd name="f772" fmla="val 420771"/>
                <a:gd name="f773" fmla="val 424948"/>
                <a:gd name="f774" fmla="val 429505"/>
                <a:gd name="f775" fmla="val 434062"/>
                <a:gd name="f776" fmla="val 443177"/>
                <a:gd name="f777" fmla="val 437101"/>
                <a:gd name="f778" fmla="val 427986"/>
                <a:gd name="f779" fmla="val 421910"/>
                <a:gd name="f780" fmla="val 409758"/>
                <a:gd name="f781" fmla="val 403682"/>
                <a:gd name="f782" fmla="val 412796"/>
                <a:gd name="f783" fmla="val 416594"/>
                <a:gd name="f784" fmla="val 2237532"/>
                <a:gd name="f785" fmla="val 848124"/>
                <a:gd name="f786" fmla="val 2241710"/>
                <a:gd name="f787" fmla="val 849263"/>
                <a:gd name="f788" fmla="val 2246267"/>
                <a:gd name="f789" fmla="val 852301"/>
                <a:gd name="f790" fmla="val 2250824"/>
                <a:gd name="f791" fmla="val 2259938"/>
                <a:gd name="f792" fmla="val 878125"/>
                <a:gd name="f793" fmla="val 2244748"/>
                <a:gd name="f794" fmla="val 881163"/>
                <a:gd name="f795" fmla="val 2238672"/>
                <a:gd name="f796" fmla="val 2220443"/>
                <a:gd name="f797" fmla="val 875087"/>
                <a:gd name="f798" fmla="val 2214367"/>
                <a:gd name="f799" fmla="val 853820"/>
                <a:gd name="f800" fmla="val 850782"/>
                <a:gd name="f801" fmla="val 847744"/>
                <a:gd name="f802" fmla="val 2233355"/>
                <a:gd name="f803" fmla="val 846984"/>
                <a:gd name="f804" fmla="val 211145"/>
                <a:gd name="f805" fmla="val 215322"/>
                <a:gd name="f806" fmla="val 219879"/>
                <a:gd name="f807" fmla="val 224436"/>
                <a:gd name="f808" fmla="val 218360"/>
                <a:gd name="f809" fmla="val 212284"/>
                <a:gd name="f810" fmla="val 200132"/>
                <a:gd name="f811" fmla="val 194056"/>
                <a:gd name="f812" fmla="val 187980"/>
                <a:gd name="f813" fmla="val 203170"/>
                <a:gd name="f814" fmla="val 206967"/>
                <a:gd name="f815" fmla="val 1511435"/>
                <a:gd name="f816" fmla="val 839009"/>
                <a:gd name="f817" fmla="val 1515613"/>
                <a:gd name="f818" fmla="val 840148"/>
                <a:gd name="f819" fmla="val 1520170"/>
                <a:gd name="f820" fmla="val 843186"/>
                <a:gd name="f821" fmla="val 1524727"/>
                <a:gd name="f822" fmla="val 847743"/>
                <a:gd name="f823" fmla="val 1533841"/>
                <a:gd name="f824" fmla="val 856857"/>
                <a:gd name="f825" fmla="val 1527765"/>
                <a:gd name="f826" fmla="val 1518651"/>
                <a:gd name="f827" fmla="val 1512575"/>
                <a:gd name="f828" fmla="val 1500422"/>
                <a:gd name="f829" fmla="val 1494346"/>
                <a:gd name="f830" fmla="val 1488270"/>
                <a:gd name="f831" fmla="val 850781"/>
                <a:gd name="f832" fmla="val 1491308"/>
                <a:gd name="f833" fmla="val 844705"/>
                <a:gd name="f834" fmla="val 841667"/>
                <a:gd name="f835" fmla="val 1503460"/>
                <a:gd name="f836" fmla="val 838629"/>
                <a:gd name="f837" fmla="val 1507258"/>
                <a:gd name="f838" fmla="val 837869"/>
                <a:gd name="f839" fmla="val 1253200"/>
                <a:gd name="f840" fmla="val 826857"/>
                <a:gd name="f841" fmla="val 1257378"/>
                <a:gd name="f842" fmla="val 827996"/>
                <a:gd name="f843" fmla="val 1261935"/>
                <a:gd name="f844" fmla="val 831034"/>
                <a:gd name="f845" fmla="val 1266492"/>
                <a:gd name="f846" fmla="val 835591"/>
                <a:gd name="f847" fmla="val 1275606"/>
                <a:gd name="f848" fmla="val 1269530"/>
                <a:gd name="f849" fmla="val 1260416"/>
                <a:gd name="f850" fmla="val 1254340"/>
                <a:gd name="f851" fmla="val 862934"/>
                <a:gd name="f852" fmla="val 1242187"/>
                <a:gd name="f853" fmla="val 1233073"/>
                <a:gd name="f854" fmla="val 832553"/>
                <a:gd name="f855" fmla="val 829515"/>
                <a:gd name="f856" fmla="val 826477"/>
                <a:gd name="f857" fmla="val 1249023"/>
                <a:gd name="f858" fmla="val 825717"/>
                <a:gd name="f859" fmla="val 2428930"/>
                <a:gd name="f860" fmla="val 814705"/>
                <a:gd name="f861" fmla="val 2433107"/>
                <a:gd name="f862" fmla="val 815844"/>
                <a:gd name="f863" fmla="val 2437664"/>
                <a:gd name="f864" fmla="val 818882"/>
                <a:gd name="f865" fmla="val 2442221"/>
                <a:gd name="f866" fmla="val 823439"/>
                <a:gd name="f867" fmla="val 2451336"/>
                <a:gd name="f868" fmla="val 2445259"/>
                <a:gd name="f869" fmla="val 841668"/>
                <a:gd name="f870" fmla="val 2436145"/>
                <a:gd name="f871" fmla="val 2430069"/>
                <a:gd name="f872" fmla="val 2417917"/>
                <a:gd name="f873" fmla="val 2405765"/>
                <a:gd name="f874" fmla="val 817363"/>
                <a:gd name="f875" fmla="val 814325"/>
                <a:gd name="f876" fmla="val 2424753"/>
                <a:gd name="f877" fmla="val 813565"/>
                <a:gd name="f878" fmla="val 991927"/>
                <a:gd name="f879" fmla="val 996104"/>
                <a:gd name="f880" fmla="val 1000661"/>
                <a:gd name="f881" fmla="val 1005218"/>
                <a:gd name="f882" fmla="val 1014333"/>
                <a:gd name="f883" fmla="val 844706"/>
                <a:gd name="f884" fmla="val 999142"/>
                <a:gd name="f885" fmla="val 993066"/>
                <a:gd name="f886" fmla="val 980914"/>
                <a:gd name="f887" fmla="val 974838"/>
                <a:gd name="f888" fmla="val 968762"/>
                <a:gd name="f889" fmla="val 983952"/>
                <a:gd name="f890" fmla="val 987750"/>
                <a:gd name="f891" fmla="val 917115"/>
                <a:gd name="f892" fmla="val 911039"/>
                <a:gd name="f893" fmla="val 901925"/>
                <a:gd name="f894" fmla="val 895849"/>
                <a:gd name="f895" fmla="val 874582"/>
                <a:gd name="f896" fmla="val 2088668"/>
                <a:gd name="f897" fmla="val 805591"/>
                <a:gd name="f898" fmla="val 2092845"/>
                <a:gd name="f899" fmla="val 806730"/>
                <a:gd name="f900" fmla="val 2097402"/>
                <a:gd name="f901" fmla="val 809768"/>
                <a:gd name="f902" fmla="val 2101959"/>
                <a:gd name="f903" fmla="val 2111073"/>
                <a:gd name="f904" fmla="val 832554"/>
                <a:gd name="f905" fmla="val 2095883"/>
                <a:gd name="f906" fmla="val 838630"/>
                <a:gd name="f907" fmla="val 2089807"/>
                <a:gd name="f908" fmla="val 2077654"/>
                <a:gd name="f909" fmla="val 2071578"/>
                <a:gd name="f910" fmla="val 2065502"/>
                <a:gd name="f911" fmla="val 2068540"/>
                <a:gd name="f912" fmla="val 811287"/>
                <a:gd name="f913" fmla="val 808249"/>
                <a:gd name="f914" fmla="val 2080693"/>
                <a:gd name="f915" fmla="val 805211"/>
                <a:gd name="f916" fmla="val 2084490"/>
                <a:gd name="f917" fmla="val 804451"/>
                <a:gd name="f918" fmla="val 575712"/>
                <a:gd name="f919" fmla="val 802553"/>
                <a:gd name="f920" fmla="val 803692"/>
                <a:gd name="f921" fmla="val 584447"/>
                <a:gd name="f922" fmla="val 598118"/>
                <a:gd name="f923" fmla="val 820401"/>
                <a:gd name="f924" fmla="val 582928"/>
                <a:gd name="f925" fmla="val 835592"/>
                <a:gd name="f926" fmla="val 564699"/>
                <a:gd name="f927" fmla="val 558623"/>
                <a:gd name="f928" fmla="val 829516"/>
                <a:gd name="f929" fmla="val 552547"/>
                <a:gd name="f930" fmla="val 555585"/>
                <a:gd name="f931" fmla="val 567737"/>
                <a:gd name="f932" fmla="val 802173"/>
                <a:gd name="f933" fmla="val 571535"/>
                <a:gd name="f934" fmla="val 801413"/>
                <a:gd name="f935" fmla="val 1602577"/>
                <a:gd name="f936" fmla="val 796477"/>
                <a:gd name="f937" fmla="val 1606755"/>
                <a:gd name="f938" fmla="val 797616"/>
                <a:gd name="f939" fmla="val 1611312"/>
                <a:gd name="f940" fmla="val 800654"/>
                <a:gd name="f941" fmla="val 1615869"/>
                <a:gd name="f942" fmla="val 1624983"/>
                <a:gd name="f943" fmla="val 826478"/>
                <a:gd name="f944" fmla="val 1609793"/>
                <a:gd name="f945" fmla="val 1603717"/>
                <a:gd name="f946" fmla="val 1591564"/>
                <a:gd name="f947" fmla="val 1585488"/>
                <a:gd name="f948" fmla="val 823440"/>
                <a:gd name="f949" fmla="val 1579412"/>
                <a:gd name="f950" fmla="val 1582450"/>
                <a:gd name="f951" fmla="val 799135"/>
                <a:gd name="f952" fmla="val 1594602"/>
                <a:gd name="f953" fmla="val 796097"/>
                <a:gd name="f954" fmla="val 1598400"/>
                <a:gd name="f955" fmla="val 795337"/>
                <a:gd name="f956" fmla="val 1104335"/>
                <a:gd name="f957" fmla="val 793438"/>
                <a:gd name="f958" fmla="val 1108513"/>
                <a:gd name="f959" fmla="val 794577"/>
                <a:gd name="f960" fmla="val 1113070"/>
                <a:gd name="f961" fmla="val 797615"/>
                <a:gd name="f962" fmla="val 1117627"/>
                <a:gd name="f963" fmla="val 802172"/>
                <a:gd name="f964" fmla="val 1126741"/>
                <a:gd name="f965" fmla="val 811286"/>
                <a:gd name="f966" fmla="val 1111551"/>
                <a:gd name="f967" fmla="val 1105474"/>
                <a:gd name="f968" fmla="val 1087246"/>
                <a:gd name="f969" fmla="val 1081170"/>
                <a:gd name="f970" fmla="val 805210"/>
                <a:gd name="f971" fmla="val 1084208"/>
                <a:gd name="f972" fmla="val 799134"/>
                <a:gd name="f973" fmla="val 796096"/>
                <a:gd name="f974" fmla="val 1096360"/>
                <a:gd name="f975" fmla="val 793058"/>
                <a:gd name="f976" fmla="val 1100158"/>
                <a:gd name="f977" fmla="val 792298"/>
                <a:gd name="f978" fmla="val 791415"/>
                <a:gd name="f979" fmla="val 795593"/>
                <a:gd name="f980" fmla="val 800150"/>
                <a:gd name="f981" fmla="val 804707"/>
                <a:gd name="f982" fmla="val 813821"/>
                <a:gd name="f983" fmla="val 807745"/>
                <a:gd name="f984" fmla="val 798631"/>
                <a:gd name="f985" fmla="val 792555"/>
                <a:gd name="f986" fmla="val 780402"/>
                <a:gd name="f987" fmla="val 774326"/>
                <a:gd name="f988" fmla="val 768250"/>
                <a:gd name="f989" fmla="val 771288"/>
                <a:gd name="f990" fmla="val 783440"/>
                <a:gd name="f991" fmla="val 787238"/>
                <a:gd name="f992" fmla="val 1371684"/>
                <a:gd name="f993" fmla="val 784324"/>
                <a:gd name="f994" fmla="val 1375862"/>
                <a:gd name="f995" fmla="val 785463"/>
                <a:gd name="f996" fmla="val 1380419"/>
                <a:gd name="f997" fmla="val 788501"/>
                <a:gd name="f998" fmla="val 1384976"/>
                <a:gd name="f999" fmla="val 1394090"/>
                <a:gd name="f1000" fmla="val 1378900"/>
                <a:gd name="f1001" fmla="val 1372824"/>
                <a:gd name="f1002" fmla="val 1360671"/>
                <a:gd name="f1003" fmla="val 1351557"/>
                <a:gd name="f1004" fmla="val 790020"/>
                <a:gd name="f1005" fmla="val 786982"/>
                <a:gd name="f1006" fmla="val 1363709"/>
                <a:gd name="f1007" fmla="val 783944"/>
                <a:gd name="f1008" fmla="val 1367507"/>
                <a:gd name="f1009" fmla="val 783184"/>
                <a:gd name="f1010" fmla="val 472418"/>
                <a:gd name="f1011" fmla="val 781286"/>
                <a:gd name="f1012" fmla="val 476596"/>
                <a:gd name="f1013" fmla="val 782425"/>
                <a:gd name="f1014" fmla="val 481153"/>
                <a:gd name="f1015" fmla="val 485710"/>
                <a:gd name="f1016" fmla="val 494824"/>
                <a:gd name="f1017" fmla="val 488748"/>
                <a:gd name="f1018" fmla="val 473557"/>
                <a:gd name="f1019" fmla="val 461405"/>
                <a:gd name="f1020" fmla="val 455329"/>
                <a:gd name="f1021" fmla="val 449253"/>
                <a:gd name="f1022" fmla="val 452291"/>
                <a:gd name="f1023" fmla="val 464443"/>
                <a:gd name="f1024" fmla="val 780906"/>
                <a:gd name="f1025" fmla="val 468241"/>
                <a:gd name="f1026" fmla="val 780146"/>
                <a:gd name="f1027" fmla="val 778248"/>
                <a:gd name="f1028" fmla="val 779387"/>
                <a:gd name="f1029" fmla="val 777868"/>
                <a:gd name="f1030" fmla="val 777108"/>
                <a:gd name="f1031" fmla="val 675968"/>
                <a:gd name="f1032" fmla="val 772172"/>
                <a:gd name="f1033" fmla="val 680146"/>
                <a:gd name="f1034" fmla="val 773311"/>
                <a:gd name="f1035" fmla="val 684703"/>
                <a:gd name="f1036" fmla="val 776349"/>
                <a:gd name="f1037" fmla="val 689260"/>
                <a:gd name="f1038" fmla="val 677107"/>
                <a:gd name="f1039" fmla="val 664955"/>
                <a:gd name="f1040" fmla="val 658879"/>
                <a:gd name="f1041" fmla="val 774830"/>
                <a:gd name="f1042" fmla="val 667993"/>
                <a:gd name="f1043" fmla="val 771792"/>
                <a:gd name="f1044" fmla="val 671791"/>
                <a:gd name="f1045" fmla="val 771032"/>
                <a:gd name="f1046" fmla="val 302287"/>
                <a:gd name="f1047" fmla="val 769134"/>
                <a:gd name="f1048" fmla="val 306465"/>
                <a:gd name="f1049" fmla="val 770273"/>
                <a:gd name="f1050" fmla="val 311022"/>
                <a:gd name="f1051" fmla="val 315579"/>
                <a:gd name="f1052" fmla="val 318617"/>
                <a:gd name="f1053" fmla="val 309503"/>
                <a:gd name="f1054" fmla="val 303427"/>
                <a:gd name="f1055" fmla="val 291274"/>
                <a:gd name="f1056" fmla="val 285198"/>
                <a:gd name="f1057" fmla="val 279122"/>
                <a:gd name="f1058" fmla="val 282160"/>
                <a:gd name="f1059" fmla="val 294312"/>
                <a:gd name="f1060" fmla="val 768754"/>
                <a:gd name="f1061" fmla="val 298110"/>
                <a:gd name="f1062" fmla="val 767994"/>
                <a:gd name="f1063" fmla="val 2313484"/>
                <a:gd name="f1064" fmla="val 766096"/>
                <a:gd name="f1065" fmla="val 767235"/>
                <a:gd name="f1066" fmla="val 2322218"/>
                <a:gd name="f1067" fmla="val 2335890"/>
                <a:gd name="f1068" fmla="val 2329814"/>
                <a:gd name="f1069" fmla="val 793059"/>
                <a:gd name="f1070" fmla="val 2302471"/>
                <a:gd name="f1071" fmla="val 2296395"/>
                <a:gd name="f1072" fmla="val 2290319"/>
                <a:gd name="f1073" fmla="val 2305509"/>
                <a:gd name="f1074" fmla="val 765716"/>
                <a:gd name="f1075" fmla="val 2309307"/>
                <a:gd name="f1076" fmla="val 764956"/>
                <a:gd name="f1077" fmla="val 1921574"/>
                <a:gd name="f1078" fmla="val 1925751"/>
                <a:gd name="f1079" fmla="val 1930308"/>
                <a:gd name="f1080" fmla="val 1943980"/>
                <a:gd name="f1081" fmla="val 1928789"/>
                <a:gd name="f1082" fmla="val 1922713"/>
                <a:gd name="f1083" fmla="val 1910561"/>
                <a:gd name="f1084" fmla="val 1904485"/>
                <a:gd name="f1085" fmla="val 1898409"/>
                <a:gd name="f1086" fmla="val 1913599"/>
                <a:gd name="f1087" fmla="val 1917397"/>
                <a:gd name="f1088" fmla="val 2176771"/>
                <a:gd name="f1089" fmla="val 756982"/>
                <a:gd name="f1090" fmla="val 2180948"/>
                <a:gd name="f1091" fmla="val 758121"/>
                <a:gd name="f1092" fmla="val 2185505"/>
                <a:gd name="f1093" fmla="val 761159"/>
                <a:gd name="f1094" fmla="val 2190062"/>
                <a:gd name="f1095" fmla="val 2199177"/>
                <a:gd name="f1096" fmla="val 786983"/>
                <a:gd name="f1097" fmla="val 2183986"/>
                <a:gd name="f1098" fmla="val 790021"/>
                <a:gd name="f1099" fmla="val 2177910"/>
                <a:gd name="f1100" fmla="val 2165758"/>
                <a:gd name="f1101" fmla="val 783945"/>
                <a:gd name="f1102" fmla="val 2153606"/>
                <a:gd name="f1103" fmla="val 759640"/>
                <a:gd name="f1104" fmla="val 2168796"/>
                <a:gd name="f1105" fmla="val 756602"/>
                <a:gd name="f1106" fmla="val 2172594"/>
                <a:gd name="f1107" fmla="val 755842"/>
                <a:gd name="f1108" fmla="val 1702833"/>
                <a:gd name="f1109" fmla="val 750906"/>
                <a:gd name="f1110" fmla="val 1707011"/>
                <a:gd name="f1111" fmla="val 752045"/>
                <a:gd name="f1112" fmla="val 1711568"/>
                <a:gd name="f1113" fmla="val 755083"/>
                <a:gd name="f1114" fmla="val 1716125"/>
                <a:gd name="f1115" fmla="val 1725239"/>
                <a:gd name="f1116" fmla="val 780907"/>
                <a:gd name="f1117" fmla="val 1710049"/>
                <a:gd name="f1118" fmla="val 1703973"/>
                <a:gd name="f1119" fmla="val 1691820"/>
                <a:gd name="f1120" fmla="val 777869"/>
                <a:gd name="f1121" fmla="val 1682706"/>
                <a:gd name="f1122" fmla="val 753564"/>
                <a:gd name="f1123" fmla="val 750526"/>
                <a:gd name="f1124" fmla="val 1698656"/>
                <a:gd name="f1125" fmla="val 749766"/>
                <a:gd name="f1126" fmla="val 1210667"/>
                <a:gd name="f1127" fmla="val 741791"/>
                <a:gd name="f1128" fmla="val 1214845"/>
                <a:gd name="f1129" fmla="val 742930"/>
                <a:gd name="f1130" fmla="val 1219402"/>
                <a:gd name="f1131" fmla="val 745968"/>
                <a:gd name="f1132" fmla="val 750525"/>
                <a:gd name="f1133" fmla="val 759639"/>
                <a:gd name="f1134" fmla="val 1217883"/>
                <a:gd name="f1135" fmla="val 1193578"/>
                <a:gd name="f1136" fmla="val 1187502"/>
                <a:gd name="f1137" fmla="val 753563"/>
                <a:gd name="f1138" fmla="val 1190540"/>
                <a:gd name="f1139" fmla="val 747487"/>
                <a:gd name="f1140" fmla="val 744449"/>
                <a:gd name="f1141" fmla="val 741411"/>
                <a:gd name="f1142" fmla="val 1206490"/>
                <a:gd name="f1143" fmla="val 740651"/>
                <a:gd name="f1144" fmla="val 1450674"/>
                <a:gd name="f1145" fmla="val 723563"/>
                <a:gd name="f1146" fmla="val 1454852"/>
                <a:gd name="f1147" fmla="val 724702"/>
                <a:gd name="f1148" fmla="val 1459409"/>
                <a:gd name="f1149" fmla="val 727740"/>
                <a:gd name="f1150" fmla="val 1463966"/>
                <a:gd name="f1151" fmla="val 732297"/>
                <a:gd name="f1152" fmla="val 1473080"/>
                <a:gd name="f1153" fmla="val 1439661"/>
                <a:gd name="f1154" fmla="val 762678"/>
                <a:gd name="f1155" fmla="val 738373"/>
                <a:gd name="f1156" fmla="val 726221"/>
                <a:gd name="f1157" fmla="val 723183"/>
                <a:gd name="f1158" fmla="val 1446497"/>
                <a:gd name="f1159" fmla="val 722423"/>
                <a:gd name="f1160" fmla="val 2021829"/>
                <a:gd name="f1161" fmla="val 720525"/>
                <a:gd name="f1162" fmla="val 2026007"/>
                <a:gd name="f1163" fmla="val 721664"/>
                <a:gd name="f1164" fmla="val 2030564"/>
                <a:gd name="f1165" fmla="val 729259"/>
                <a:gd name="f1166" fmla="val 2044235"/>
                <a:gd name="f1167" fmla="val 2038159"/>
                <a:gd name="f1168" fmla="val 747488"/>
                <a:gd name="f1169" fmla="val 2029045"/>
                <a:gd name="f1170" fmla="val 2010816"/>
                <a:gd name="f1171" fmla="val 1998664"/>
                <a:gd name="f1172" fmla="val 735335"/>
                <a:gd name="f1173" fmla="val 2013854"/>
                <a:gd name="f1174" fmla="val 720145"/>
                <a:gd name="f1175" fmla="val 2017652"/>
                <a:gd name="f1176" fmla="val 719385"/>
                <a:gd name="f1177" fmla="val 387352"/>
                <a:gd name="f1178" fmla="val 391530"/>
                <a:gd name="f1179" fmla="val 396087"/>
                <a:gd name="f1180" fmla="val 400644"/>
                <a:gd name="f1181" fmla="val 376339"/>
                <a:gd name="f1182" fmla="val 370263"/>
                <a:gd name="f1183" fmla="val 364187"/>
                <a:gd name="f1184" fmla="val 367225"/>
                <a:gd name="f1185" fmla="val 379377"/>
                <a:gd name="f1186" fmla="val 383175"/>
                <a:gd name="f1187" fmla="val 1049650"/>
                <a:gd name="f1188" fmla="val 702297"/>
                <a:gd name="f1189" fmla="val 1053828"/>
                <a:gd name="f1190" fmla="val 703436"/>
                <a:gd name="f1191" fmla="val 1058385"/>
                <a:gd name="f1192" fmla="val 706474"/>
                <a:gd name="f1193" fmla="val 1062942"/>
                <a:gd name="f1194" fmla="val 711031"/>
                <a:gd name="f1195" fmla="val 1072056"/>
                <a:gd name="f1196" fmla="val 732298"/>
                <a:gd name="f1197" fmla="val 1056866"/>
                <a:gd name="f1198" fmla="val 735336"/>
                <a:gd name="f1199" fmla="val 1050790"/>
                <a:gd name="f1200" fmla="val 738374"/>
                <a:gd name="f1201" fmla="val 741412"/>
                <a:gd name="f1202" fmla="val 729260"/>
                <a:gd name="f1203" fmla="val 1026485"/>
                <a:gd name="f1204" fmla="val 717107"/>
                <a:gd name="f1205" fmla="val 1029523"/>
                <a:gd name="f1206" fmla="val 707993"/>
                <a:gd name="f1207" fmla="val 704955"/>
                <a:gd name="f1208" fmla="val 1041675"/>
                <a:gd name="f1209" fmla="val 701917"/>
                <a:gd name="f1210" fmla="val 1045473"/>
                <a:gd name="f1211" fmla="val 701157"/>
                <a:gd name="f1212" fmla="val 1547892"/>
                <a:gd name="f1213" fmla="val 699259"/>
                <a:gd name="f1214" fmla="val 1552070"/>
                <a:gd name="f1215" fmla="val 700398"/>
                <a:gd name="f1216" fmla="val 1556627"/>
                <a:gd name="f1217" fmla="val 1561184"/>
                <a:gd name="f1218" fmla="val 1555108"/>
                <a:gd name="f1219" fmla="val 1549032"/>
                <a:gd name="f1220" fmla="val 726222"/>
                <a:gd name="f1221" fmla="val 1539917"/>
                <a:gd name="f1222" fmla="val 698879"/>
                <a:gd name="f1223" fmla="val 1543715"/>
                <a:gd name="f1224" fmla="val 698119"/>
                <a:gd name="f1225" fmla="val 1330291"/>
                <a:gd name="f1226" fmla="val 714069"/>
                <a:gd name="f1227" fmla="val 2413739"/>
                <a:gd name="f1228" fmla="val 696220"/>
                <a:gd name="f1229" fmla="val 697359"/>
                <a:gd name="f1230" fmla="val 2422474"/>
                <a:gd name="f1231" fmla="val 700397"/>
                <a:gd name="f1232" fmla="val 2427031"/>
                <a:gd name="f1233" fmla="val 704954"/>
                <a:gd name="f1234" fmla="val 714068"/>
                <a:gd name="f1235" fmla="val 2414878"/>
                <a:gd name="f1236" fmla="val 2402726"/>
                <a:gd name="f1237" fmla="val 2396650"/>
                <a:gd name="f1238" fmla="val 2390574"/>
                <a:gd name="f1239" fmla="val 711030"/>
                <a:gd name="f1240" fmla="val 701916"/>
                <a:gd name="f1241" fmla="val 698878"/>
                <a:gd name="f1242" fmla="val 2405764"/>
                <a:gd name="f1243" fmla="val 695840"/>
                <a:gd name="f1244" fmla="val 2409562"/>
                <a:gd name="f1245" fmla="val 695080"/>
                <a:gd name="f1246" fmla="val 551408"/>
                <a:gd name="f1247" fmla="val 690144"/>
                <a:gd name="f1248" fmla="val 691283"/>
                <a:gd name="f1249" fmla="val 560142"/>
                <a:gd name="f1250" fmla="val 694321"/>
                <a:gd name="f1251" fmla="val 707992"/>
                <a:gd name="f1252" fmla="val 534319"/>
                <a:gd name="f1253" fmla="val 692802"/>
                <a:gd name="f1254" fmla="val 543433"/>
                <a:gd name="f1255" fmla="val 689764"/>
                <a:gd name="f1256" fmla="val 547231"/>
                <a:gd name="f1257" fmla="val 689004"/>
                <a:gd name="f1258" fmla="val 830909"/>
                <a:gd name="f1259" fmla="val 684068"/>
                <a:gd name="f1260" fmla="val 835087"/>
                <a:gd name="f1261" fmla="val 685207"/>
                <a:gd name="f1262" fmla="val 839644"/>
                <a:gd name="f1263" fmla="val 688245"/>
                <a:gd name="f1264" fmla="val 844201"/>
                <a:gd name="f1265" fmla="val 853315"/>
                <a:gd name="f1266" fmla="val 832048"/>
                <a:gd name="f1267" fmla="val 819896"/>
                <a:gd name="f1268" fmla="val 810782"/>
                <a:gd name="f1269" fmla="val 686726"/>
                <a:gd name="f1270" fmla="val 822934"/>
                <a:gd name="f1271" fmla="val 683688"/>
                <a:gd name="f1272" fmla="val 826732"/>
                <a:gd name="f1273" fmla="val 682928"/>
                <a:gd name="f1274" fmla="val 730653"/>
                <a:gd name="f1275" fmla="val 677992"/>
                <a:gd name="f1276" fmla="val 734831"/>
                <a:gd name="f1277" fmla="val 679131"/>
                <a:gd name="f1278" fmla="val 739388"/>
                <a:gd name="f1279" fmla="val 682169"/>
                <a:gd name="f1280" fmla="val 743945"/>
                <a:gd name="f1281" fmla="val 753059"/>
                <a:gd name="f1282" fmla="val 719640"/>
                <a:gd name="f1283" fmla="val 710526"/>
                <a:gd name="f1284" fmla="val 680650"/>
                <a:gd name="f1285" fmla="val 722678"/>
                <a:gd name="f1286" fmla="val 677612"/>
                <a:gd name="f1287" fmla="val 726476"/>
                <a:gd name="f1288" fmla="val 676852"/>
                <a:gd name="f1289" fmla="val 2228418"/>
                <a:gd name="f1290" fmla="val 671916"/>
                <a:gd name="f1291" fmla="val 673055"/>
                <a:gd name="f1292" fmla="val 2237153"/>
                <a:gd name="f1293" fmla="val 676093"/>
                <a:gd name="f1294" fmla="val 2235634"/>
                <a:gd name="f1295" fmla="val 2211329"/>
                <a:gd name="f1296" fmla="val 2205253"/>
                <a:gd name="f1297" fmla="val 2208291"/>
                <a:gd name="f1298" fmla="val 674574"/>
                <a:gd name="f1299" fmla="val 671536"/>
                <a:gd name="f1300" fmla="val 2224241"/>
                <a:gd name="f1301" fmla="val 670776"/>
                <a:gd name="f1302" fmla="val 1839546"/>
                <a:gd name="f1303" fmla="val 1843724"/>
                <a:gd name="f1304" fmla="val 1848281"/>
                <a:gd name="f1305" fmla="val 1852838"/>
                <a:gd name="f1306" fmla="val 1861952"/>
                <a:gd name="f1307" fmla="val 1855876"/>
                <a:gd name="f1308" fmla="val 1846762"/>
                <a:gd name="f1309" fmla="val 1840686"/>
                <a:gd name="f1310" fmla="val 1828533"/>
                <a:gd name="f1311" fmla="val 1822457"/>
                <a:gd name="f1312" fmla="val 1831571"/>
                <a:gd name="f1313" fmla="val 1835369"/>
                <a:gd name="f1314" fmla="val 2109933"/>
                <a:gd name="f1315" fmla="val 656726"/>
                <a:gd name="f1316" fmla="val 657865"/>
                <a:gd name="f1317" fmla="val 660903"/>
                <a:gd name="f1318" fmla="val 2123225"/>
                <a:gd name="f1319" fmla="val 665460"/>
                <a:gd name="f1320" fmla="val 2132339"/>
                <a:gd name="f1321" fmla="val 683689"/>
                <a:gd name="f1322" fmla="val 2117149"/>
                <a:gd name="f1323" fmla="val 689765"/>
                <a:gd name="f1324" fmla="val 2111072"/>
                <a:gd name="f1325" fmla="val 692803"/>
                <a:gd name="f1326" fmla="val 2098920"/>
                <a:gd name="f1327" fmla="val 695841"/>
                <a:gd name="f1328" fmla="val 2086768"/>
                <a:gd name="f1329" fmla="val 659384"/>
                <a:gd name="f1330" fmla="val 2101958"/>
                <a:gd name="f1331" fmla="val 656346"/>
                <a:gd name="f1332" fmla="val 2105756"/>
                <a:gd name="f1333" fmla="val 655586"/>
                <a:gd name="f1334" fmla="val 1632957"/>
                <a:gd name="f1335" fmla="val 1641692"/>
                <a:gd name="f1336" fmla="val 1640173"/>
                <a:gd name="f1337" fmla="val 1621944"/>
                <a:gd name="f1338" fmla="val 1615868"/>
                <a:gd name="f1339" fmla="val 1609792"/>
                <a:gd name="f1340" fmla="val 668498"/>
                <a:gd name="f1341" fmla="val 1612830"/>
                <a:gd name="f1342" fmla="val 662422"/>
                <a:gd name="f1343" fmla="val 1624982"/>
                <a:gd name="f1344" fmla="val 1628780"/>
                <a:gd name="f1345" fmla="val 1165096"/>
                <a:gd name="f1346" fmla="val 1169273"/>
                <a:gd name="f1347" fmla="val 1173830"/>
                <a:gd name="f1348" fmla="val 1178387"/>
                <a:gd name="f1349" fmla="val 686727"/>
                <a:gd name="f1350" fmla="val 1172311"/>
                <a:gd name="f1351" fmla="val 1166235"/>
                <a:gd name="f1352" fmla="val 1148007"/>
                <a:gd name="f1353" fmla="val 1141931"/>
                <a:gd name="f1354" fmla="val 1157121"/>
                <a:gd name="f1355" fmla="val 1160919"/>
                <a:gd name="f1356" fmla="val 1948916"/>
                <a:gd name="f1357" fmla="val 653688"/>
                <a:gd name="f1358" fmla="val 1953094"/>
                <a:gd name="f1359" fmla="val 654827"/>
                <a:gd name="f1360" fmla="val 1957651"/>
                <a:gd name="f1361" fmla="val 1962208"/>
                <a:gd name="f1362" fmla="val 1971322"/>
                <a:gd name="f1363" fmla="val 1965246"/>
                <a:gd name="f1364" fmla="val 680651"/>
                <a:gd name="f1365" fmla="val 1956132"/>
                <a:gd name="f1366" fmla="val 1950056"/>
                <a:gd name="f1367" fmla="val 1937903"/>
                <a:gd name="f1368" fmla="val 653308"/>
                <a:gd name="f1369" fmla="val 1944739"/>
                <a:gd name="f1370" fmla="val 652548"/>
                <a:gd name="f1371" fmla="val 2328673"/>
                <a:gd name="f1372" fmla="val 647611"/>
                <a:gd name="f1373" fmla="val 2332851"/>
                <a:gd name="f1374" fmla="val 648750"/>
                <a:gd name="f1375" fmla="val 2337408"/>
                <a:gd name="f1376" fmla="val 651788"/>
                <a:gd name="f1377" fmla="val 2341965"/>
                <a:gd name="f1378" fmla="val 656345"/>
                <a:gd name="f1379" fmla="val 2351079"/>
                <a:gd name="f1380" fmla="val 665459"/>
                <a:gd name="f1381" fmla="val 2345003"/>
                <a:gd name="f1382" fmla="val 2317660"/>
                <a:gd name="f1383" fmla="val 2311584"/>
                <a:gd name="f1384" fmla="val 2305508"/>
                <a:gd name="f1385" fmla="val 662421"/>
                <a:gd name="f1386" fmla="val 2308546"/>
                <a:gd name="f1387" fmla="val 650269"/>
                <a:gd name="f1388" fmla="val 2320698"/>
                <a:gd name="f1389" fmla="val 647231"/>
                <a:gd name="f1390" fmla="val 2324496"/>
                <a:gd name="f1391" fmla="val 646471"/>
                <a:gd name="f1392" fmla="val 639512"/>
                <a:gd name="f1393" fmla="val 641535"/>
                <a:gd name="f1394" fmla="val 643690"/>
                <a:gd name="f1395" fmla="val 642674"/>
                <a:gd name="f1396" fmla="val 648247"/>
                <a:gd name="f1397" fmla="val 645712"/>
                <a:gd name="f1398" fmla="val 652804"/>
                <a:gd name="f1399" fmla="val 661918"/>
                <a:gd name="f1400" fmla="val 659383"/>
                <a:gd name="f1401" fmla="val 655842"/>
                <a:gd name="f1402" fmla="val 646728"/>
                <a:gd name="f1403" fmla="val 640651"/>
                <a:gd name="f1404" fmla="val 628499"/>
                <a:gd name="f1405" fmla="val 622423"/>
                <a:gd name="f1406" fmla="val 616347"/>
                <a:gd name="f1407" fmla="val 653307"/>
                <a:gd name="f1408" fmla="val 619385"/>
                <a:gd name="f1409" fmla="val 644193"/>
                <a:gd name="f1410" fmla="val 641155"/>
                <a:gd name="f1411" fmla="val 635335"/>
                <a:gd name="f1412" fmla="val 640395"/>
                <a:gd name="f1413" fmla="val 451152"/>
                <a:gd name="f1414" fmla="val 455330"/>
                <a:gd name="f1415" fmla="val 459887"/>
                <a:gd name="f1416" fmla="val 464444"/>
                <a:gd name="f1417" fmla="val 458368"/>
                <a:gd name="f1418" fmla="val 452292"/>
                <a:gd name="f1419" fmla="val 440139"/>
                <a:gd name="f1420" fmla="val 434063"/>
                <a:gd name="f1421" fmla="val 431025"/>
                <a:gd name="f1422" fmla="val 446975"/>
                <a:gd name="f1423" fmla="val 1739291"/>
                <a:gd name="f1424" fmla="val 638497"/>
                <a:gd name="f1425" fmla="val 1743468"/>
                <a:gd name="f1426" fmla="val 639636"/>
                <a:gd name="f1427" fmla="val 1748025"/>
                <a:gd name="f1428" fmla="val 1752582"/>
                <a:gd name="f1429" fmla="val 1761696"/>
                <a:gd name="f1430" fmla="val 1755620"/>
                <a:gd name="f1431" fmla="val 1746506"/>
                <a:gd name="f1432" fmla="val 1740430"/>
                <a:gd name="f1433" fmla="val 1728277"/>
                <a:gd name="f1434" fmla="val 1722201"/>
                <a:gd name="f1435" fmla="val 1719163"/>
                <a:gd name="f1436" fmla="val 1731316"/>
                <a:gd name="f1437" fmla="val 638117"/>
                <a:gd name="f1438" fmla="val 1735113"/>
                <a:gd name="f1439" fmla="val 637357"/>
                <a:gd name="f1440" fmla="val 623307"/>
                <a:gd name="f1441" fmla="val 624446"/>
                <a:gd name="f1442" fmla="val 627484"/>
                <a:gd name="f1443" fmla="val 632041"/>
                <a:gd name="f1444" fmla="val 650270"/>
                <a:gd name="f1445" fmla="val 629003"/>
                <a:gd name="f1446" fmla="val 625965"/>
                <a:gd name="f1447" fmla="val 622927"/>
                <a:gd name="f1448" fmla="val 622167"/>
                <a:gd name="f1449" fmla="val 614193"/>
                <a:gd name="f1450" fmla="val 996105"/>
                <a:gd name="f1451" fmla="val 615332"/>
                <a:gd name="f1452" fmla="val 1000662"/>
                <a:gd name="f1453" fmla="val 618370"/>
                <a:gd name="f1454" fmla="val 1005219"/>
                <a:gd name="f1455" fmla="val 1008257"/>
                <a:gd name="f1456" fmla="val 641156"/>
                <a:gd name="f1457" fmla="val 999143"/>
                <a:gd name="f1458" fmla="val 647232"/>
                <a:gd name="f1459" fmla="val 993067"/>
                <a:gd name="f1460" fmla="val 971800"/>
                <a:gd name="f1461" fmla="val 619889"/>
                <a:gd name="f1462" fmla="val 616851"/>
                <a:gd name="f1463" fmla="val 613813"/>
                <a:gd name="f1464" fmla="val 613053"/>
                <a:gd name="f1465" fmla="val 1244086"/>
                <a:gd name="f1466" fmla="val 589888"/>
                <a:gd name="f1467" fmla="val 1248264"/>
                <a:gd name="f1468" fmla="val 591027"/>
                <a:gd name="f1469" fmla="val 1252821"/>
                <a:gd name="f1470" fmla="val 594065"/>
                <a:gd name="f1471" fmla="val 598622"/>
                <a:gd name="f1472" fmla="val 607736"/>
                <a:gd name="f1473" fmla="val 1251302"/>
                <a:gd name="f1474" fmla="val 1245226"/>
                <a:gd name="f1475" fmla="val 1220921"/>
                <a:gd name="f1476" fmla="val 601660"/>
                <a:gd name="f1477" fmla="val 595584"/>
                <a:gd name="f1478" fmla="val 592546"/>
                <a:gd name="f1479" fmla="val 589508"/>
                <a:gd name="f1480" fmla="val 1239909"/>
                <a:gd name="f1481" fmla="val 588748"/>
                <a:gd name="f1482" fmla="val 586850"/>
                <a:gd name="f1483" fmla="val 587989"/>
                <a:gd name="f1484" fmla="val 604698"/>
                <a:gd name="f1485" fmla="val 586470"/>
                <a:gd name="f1486" fmla="val 585710"/>
                <a:gd name="f1487" fmla="val 867366"/>
                <a:gd name="f1488" fmla="val 583812"/>
                <a:gd name="f1489" fmla="val 584951"/>
                <a:gd name="f1490" fmla="val 876101"/>
                <a:gd name="f1491" fmla="val 880658"/>
                <a:gd name="f1492" fmla="val 889772"/>
                <a:gd name="f1493" fmla="val 868506"/>
                <a:gd name="f1494" fmla="val 856353"/>
                <a:gd name="f1495" fmla="val 850277"/>
                <a:gd name="f1496" fmla="val 610775"/>
                <a:gd name="f1497" fmla="val 859391"/>
                <a:gd name="f1498" fmla="val 583432"/>
                <a:gd name="f1499" fmla="val 863189"/>
                <a:gd name="f1500" fmla="val 582672"/>
                <a:gd name="f1501" fmla="val 2222342"/>
                <a:gd name="f1502" fmla="val 576217"/>
                <a:gd name="f1503" fmla="val 577356"/>
                <a:gd name="f1504" fmla="val 2231076"/>
                <a:gd name="f1505" fmla="val 580394"/>
                <a:gd name="f1506" fmla="val 2235633"/>
                <a:gd name="f1507" fmla="val 2223481"/>
                <a:gd name="f1508" fmla="val 575837"/>
                <a:gd name="f1509" fmla="val 2218165"/>
                <a:gd name="f1510" fmla="val 575077"/>
                <a:gd name="f1511" fmla="val 1092183"/>
                <a:gd name="f1512" fmla="val 571660"/>
                <a:gd name="f1513" fmla="val 1096361"/>
                <a:gd name="f1514" fmla="val 572799"/>
                <a:gd name="f1515" fmla="val 1100918"/>
                <a:gd name="f1516" fmla="val 1105475"/>
                <a:gd name="f1517" fmla="val 1114589"/>
                <a:gd name="f1518" fmla="val 598623"/>
                <a:gd name="f1519" fmla="val 1099399"/>
                <a:gd name="f1520" fmla="val 604699"/>
                <a:gd name="f1521" fmla="val 607737"/>
                <a:gd name="f1522" fmla="val 1075094"/>
                <a:gd name="f1523" fmla="val 1069018"/>
                <a:gd name="f1524" fmla="val 574318"/>
                <a:gd name="f1525" fmla="val 571280"/>
                <a:gd name="f1526" fmla="val 1088006"/>
                <a:gd name="f1527" fmla="val 570520"/>
                <a:gd name="f1528" fmla="val 568622"/>
                <a:gd name="f1529" fmla="val 569761"/>
                <a:gd name="f1530" fmla="val 2016893"/>
                <a:gd name="f1531" fmla="val 595585"/>
                <a:gd name="f1532" fmla="val 601661"/>
                <a:gd name="f1533" fmla="val 568242"/>
                <a:gd name="f1534" fmla="val 567482"/>
                <a:gd name="f1535" fmla="val 745844"/>
                <a:gd name="f1536" fmla="val 750022"/>
                <a:gd name="f1537" fmla="val 754579"/>
                <a:gd name="f1538" fmla="val 759136"/>
                <a:gd name="f1539" fmla="val 753060"/>
                <a:gd name="f1540" fmla="val 746984"/>
                <a:gd name="f1541" fmla="val 722679"/>
                <a:gd name="f1542" fmla="val 725717"/>
                <a:gd name="f1543" fmla="val 741667"/>
                <a:gd name="f1544" fmla="val 533179"/>
                <a:gd name="f1545" fmla="val 541914"/>
                <a:gd name="f1546" fmla="val 549509"/>
                <a:gd name="f1547" fmla="val 534318"/>
                <a:gd name="f1548" fmla="val 522166"/>
                <a:gd name="f1549" fmla="val 510014"/>
                <a:gd name="f1550" fmla="val 529002"/>
                <a:gd name="f1551" fmla="val 1866889"/>
                <a:gd name="f1552" fmla="val 565584"/>
                <a:gd name="f1553" fmla="val 1871066"/>
                <a:gd name="f1554" fmla="val 566723"/>
                <a:gd name="f1555" fmla="val 1875623"/>
                <a:gd name="f1556" fmla="val 1889295"/>
                <a:gd name="f1557" fmla="val 592547"/>
                <a:gd name="f1558" fmla="val 1874104"/>
                <a:gd name="f1559" fmla="val 1849800"/>
                <a:gd name="f1560" fmla="val 1858914"/>
                <a:gd name="f1561" fmla="val 565204"/>
                <a:gd name="f1562" fmla="val 1862712"/>
                <a:gd name="f1563" fmla="val 564444"/>
                <a:gd name="f1564" fmla="val 1508397"/>
                <a:gd name="f1565" fmla="val 1517132"/>
                <a:gd name="f1566" fmla="val 1521689"/>
                <a:gd name="f1567" fmla="val 1509537"/>
                <a:gd name="f1568" fmla="val 1497384"/>
                <a:gd name="f1569" fmla="val 1485232"/>
                <a:gd name="f1570" fmla="val 1504220"/>
                <a:gd name="f1571" fmla="val 2365130"/>
                <a:gd name="f1572" fmla="val 556470"/>
                <a:gd name="f1573" fmla="val 2369307"/>
                <a:gd name="f1574" fmla="val 557609"/>
                <a:gd name="f1575" fmla="val 2373865"/>
                <a:gd name="f1576" fmla="val 560647"/>
                <a:gd name="f1577" fmla="val 2378422"/>
                <a:gd name="f1578" fmla="val 2387536"/>
                <a:gd name="f1579" fmla="val 2381460"/>
                <a:gd name="f1580" fmla="val 583433"/>
                <a:gd name="f1581" fmla="val 2372346"/>
                <a:gd name="f1582" fmla="val 589509"/>
                <a:gd name="f1583" fmla="val 2366269"/>
                <a:gd name="f1584" fmla="val 2354117"/>
                <a:gd name="f1585" fmla="val 2348041"/>
                <a:gd name="f1586" fmla="val 562166"/>
                <a:gd name="f1587" fmla="val 559128"/>
                <a:gd name="f1588" fmla="val 2357155"/>
                <a:gd name="f1589" fmla="val 556090"/>
                <a:gd name="f1590" fmla="val 2360953"/>
                <a:gd name="f1591" fmla="val 555330"/>
                <a:gd name="f1592" fmla="val 1620805"/>
                <a:gd name="f1593" fmla="val 550394"/>
                <a:gd name="f1594" fmla="val 551533"/>
                <a:gd name="f1595" fmla="val 1629540"/>
                <a:gd name="f1596" fmla="val 554571"/>
                <a:gd name="f1597" fmla="val 577357"/>
                <a:gd name="f1598" fmla="val 1628021"/>
                <a:gd name="f1599" fmla="val 586471"/>
                <a:gd name="f1600" fmla="val 1603716"/>
                <a:gd name="f1601" fmla="val 1597640"/>
                <a:gd name="f1602" fmla="val 553052"/>
                <a:gd name="f1603" fmla="val 550014"/>
                <a:gd name="f1604" fmla="val 1616628"/>
                <a:gd name="f1605" fmla="val 549254"/>
                <a:gd name="f1606" fmla="val 2097781"/>
                <a:gd name="f1607" fmla="val 544317"/>
                <a:gd name="f1608" fmla="val 545456"/>
                <a:gd name="f1609" fmla="val 2106516"/>
                <a:gd name="f1610" fmla="val 548494"/>
                <a:gd name="f1611" fmla="val 553051"/>
                <a:gd name="f1612" fmla="val 562165"/>
                <a:gd name="f1613" fmla="val 2098921"/>
                <a:gd name="f1614" fmla="val 2080692"/>
                <a:gd name="f1615" fmla="val 2074616"/>
                <a:gd name="f1616" fmla="val 559127"/>
                <a:gd name="f1617" fmla="val 546975"/>
                <a:gd name="f1618" fmla="val 543937"/>
                <a:gd name="f1619" fmla="val 2093604"/>
                <a:gd name="f1620" fmla="val 543177"/>
                <a:gd name="f1621" fmla="val 1745366"/>
                <a:gd name="f1622" fmla="val 538241"/>
                <a:gd name="f1623" fmla="val 1749544"/>
                <a:gd name="f1624" fmla="val 539380"/>
                <a:gd name="f1625" fmla="val 1754101"/>
                <a:gd name="f1626" fmla="val 542418"/>
                <a:gd name="f1627" fmla="val 1758658"/>
                <a:gd name="f1628" fmla="val 1767772"/>
                <a:gd name="f1629" fmla="val 556089"/>
                <a:gd name="f1630" fmla="val 540899"/>
                <a:gd name="f1631" fmla="val 1737391"/>
                <a:gd name="f1632" fmla="val 537861"/>
                <a:gd name="f1633" fmla="val 1741189"/>
                <a:gd name="f1634" fmla="val 537101"/>
                <a:gd name="f1635" fmla="val 624322"/>
                <a:gd name="f1636" fmla="val 529127"/>
                <a:gd name="f1637" fmla="val 530266"/>
                <a:gd name="f1638" fmla="val 633056"/>
                <a:gd name="f1639" fmla="val 533304"/>
                <a:gd name="f1640" fmla="val 625461"/>
                <a:gd name="f1641" fmla="val 613309"/>
                <a:gd name="f1642" fmla="val 607233"/>
                <a:gd name="f1643" fmla="val 531785"/>
                <a:gd name="f1644" fmla="val 528747"/>
                <a:gd name="f1645" fmla="val 620145"/>
                <a:gd name="f1646" fmla="val 527987"/>
                <a:gd name="f1647" fmla="val 958508"/>
                <a:gd name="f1648" fmla="val 523051"/>
                <a:gd name="f1649" fmla="val 962686"/>
                <a:gd name="f1650" fmla="val 524190"/>
                <a:gd name="f1651" fmla="val 967243"/>
                <a:gd name="f1652" fmla="val 527228"/>
                <a:gd name="f1653" fmla="val 965724"/>
                <a:gd name="f1654" fmla="val 959648"/>
                <a:gd name="f1655" fmla="val 941419"/>
                <a:gd name="f1656" fmla="val 534823"/>
                <a:gd name="f1657" fmla="val 525709"/>
                <a:gd name="f1658" fmla="val 950533"/>
                <a:gd name="f1659" fmla="val 522671"/>
                <a:gd name="f1660" fmla="val 954331"/>
                <a:gd name="f1661" fmla="val 521911"/>
                <a:gd name="f1662" fmla="val 1177248"/>
                <a:gd name="f1663" fmla="val 507861"/>
                <a:gd name="f1664" fmla="val 509000"/>
                <a:gd name="f1665" fmla="val 1185983"/>
                <a:gd name="f1666" fmla="val 512038"/>
                <a:gd name="f1667" fmla="val 516595"/>
                <a:gd name="f1668" fmla="val 537862"/>
                <a:gd name="f1669" fmla="val 540900"/>
                <a:gd name="f1670" fmla="val 1178388"/>
                <a:gd name="f1671" fmla="val 543938"/>
                <a:gd name="f1672" fmla="val 546976"/>
                <a:gd name="f1673" fmla="val 1160159"/>
                <a:gd name="f1674" fmla="val 534824"/>
                <a:gd name="f1675" fmla="val 510519"/>
                <a:gd name="f1676" fmla="val 507481"/>
                <a:gd name="f1677" fmla="val 1173071"/>
                <a:gd name="f1678" fmla="val 506721"/>
                <a:gd name="f1679" fmla="val 1399027"/>
                <a:gd name="f1680" fmla="val 504823"/>
                <a:gd name="f1681" fmla="val 1403205"/>
                <a:gd name="f1682" fmla="val 505962"/>
                <a:gd name="f1683" fmla="val 1407762"/>
                <a:gd name="f1684" fmla="val 513557"/>
                <a:gd name="f1685" fmla="val 1421433"/>
                <a:gd name="f1686" fmla="val 1406243"/>
                <a:gd name="f1687" fmla="val 1400167"/>
                <a:gd name="f1688" fmla="val 1388014"/>
                <a:gd name="f1689" fmla="val 1381938"/>
                <a:gd name="f1690" fmla="val 531786"/>
                <a:gd name="f1691" fmla="val 1391052"/>
                <a:gd name="f1692" fmla="val 504443"/>
                <a:gd name="f1693" fmla="val 1394850"/>
                <a:gd name="f1694" fmla="val 503683"/>
                <a:gd name="f1695" fmla="val 2194999"/>
                <a:gd name="f1696" fmla="val 492670"/>
                <a:gd name="f1697" fmla="val 2199176"/>
                <a:gd name="f1698" fmla="val 493809"/>
                <a:gd name="f1699" fmla="val 2203734"/>
                <a:gd name="f1700" fmla="val 496847"/>
                <a:gd name="f1701" fmla="val 501404"/>
                <a:gd name="f1702" fmla="val 510518"/>
                <a:gd name="f1703" fmla="val 2196138"/>
                <a:gd name="f1704" fmla="val 519633"/>
                <a:gd name="f1705" fmla="val 2174872"/>
                <a:gd name="f1706" fmla="val 504442"/>
                <a:gd name="f1707" fmla="val 498366"/>
                <a:gd name="f1708" fmla="val 495328"/>
                <a:gd name="f1709" fmla="val 2187024"/>
                <a:gd name="f1710" fmla="val 492290"/>
                <a:gd name="f1711" fmla="val 2190822"/>
                <a:gd name="f1712" fmla="val 491530"/>
                <a:gd name="f1713" fmla="val 1912459"/>
                <a:gd name="f1714" fmla="val 480518"/>
                <a:gd name="f1715" fmla="val 1916637"/>
                <a:gd name="f1716" fmla="val 481657"/>
                <a:gd name="f1717" fmla="val 1921194"/>
                <a:gd name="f1718" fmla="val 484695"/>
                <a:gd name="f1719" fmla="val 489252"/>
                <a:gd name="f1720" fmla="val 1919675"/>
                <a:gd name="f1721" fmla="val 1913598"/>
                <a:gd name="f1722" fmla="val 1901446"/>
                <a:gd name="f1723" fmla="val 1895370"/>
                <a:gd name="f1724" fmla="val 1892332"/>
                <a:gd name="f1725" fmla="val 486214"/>
                <a:gd name="f1726" fmla="val 483176"/>
                <a:gd name="f1727" fmla="val 480138"/>
                <a:gd name="f1728" fmla="val 1908282"/>
                <a:gd name="f1729" fmla="val 479378"/>
                <a:gd name="f1730" fmla="val 803567"/>
                <a:gd name="f1731" fmla="val 812302"/>
                <a:gd name="f1732" fmla="val 816859"/>
                <a:gd name="f1733" fmla="val 810783"/>
                <a:gd name="f1734" fmla="val 804706"/>
                <a:gd name="f1735" fmla="val 786478"/>
                <a:gd name="f1736" fmla="val 795592"/>
                <a:gd name="f1737" fmla="val 799390"/>
                <a:gd name="f1738" fmla="val 1550930"/>
                <a:gd name="f1739" fmla="val 471404"/>
                <a:gd name="f1740" fmla="val 472543"/>
                <a:gd name="f1741" fmla="val 1559665"/>
                <a:gd name="f1742" fmla="val 475581"/>
                <a:gd name="f1743" fmla="val 1564222"/>
                <a:gd name="f1744" fmla="val 1573336"/>
                <a:gd name="f1745" fmla="val 501405"/>
                <a:gd name="f1746" fmla="val 1558146"/>
                <a:gd name="f1747" fmla="val 498367"/>
                <a:gd name="f1748" fmla="val 474062"/>
                <a:gd name="f1749" fmla="val 471024"/>
                <a:gd name="f1750" fmla="val 1546753"/>
                <a:gd name="f1751" fmla="val 470264"/>
                <a:gd name="f1752" fmla="val 2307407"/>
                <a:gd name="f1753" fmla="val 465328"/>
                <a:gd name="f1754" fmla="val 466467"/>
                <a:gd name="f1755" fmla="val 2316141"/>
                <a:gd name="f1756" fmla="val 469505"/>
                <a:gd name="f1757" fmla="val 2323736"/>
                <a:gd name="f1758" fmla="val 492291"/>
                <a:gd name="f1759" fmla="val 2314622"/>
                <a:gd name="f1760" fmla="val 2296394"/>
                <a:gd name="f1761" fmla="val 2290318"/>
                <a:gd name="f1762" fmla="val 2284242"/>
                <a:gd name="f1763" fmla="val 467986"/>
                <a:gd name="f1764" fmla="val 2299432"/>
                <a:gd name="f1765" fmla="val 464948"/>
                <a:gd name="f1766" fmla="val 2303230"/>
                <a:gd name="f1767" fmla="val 464188"/>
                <a:gd name="f1768" fmla="val 1076992"/>
                <a:gd name="f1769" fmla="val 462290"/>
                <a:gd name="f1770" fmla="val 463429"/>
                <a:gd name="f1771" fmla="val 1085727"/>
                <a:gd name="f1772" fmla="val 489253"/>
                <a:gd name="f1773" fmla="val 495329"/>
                <a:gd name="f1774" fmla="val 1078132"/>
                <a:gd name="f1775" fmla="val 1059903"/>
                <a:gd name="f1776" fmla="val 1056865"/>
                <a:gd name="f1777" fmla="val 461910"/>
                <a:gd name="f1778" fmla="val 1072815"/>
                <a:gd name="f1779" fmla="val 461150"/>
                <a:gd name="f1780" fmla="val 456214"/>
                <a:gd name="f1781" fmla="val 457353"/>
                <a:gd name="f1782" fmla="val 460391"/>
                <a:gd name="f1783" fmla="val 486215"/>
                <a:gd name="f1784" fmla="val 483177"/>
                <a:gd name="f1785" fmla="val 458872"/>
                <a:gd name="f1786" fmla="val 455834"/>
                <a:gd name="f1787" fmla="val 455074"/>
                <a:gd name="f1788" fmla="val 1280542"/>
                <a:gd name="f1789" fmla="val 453176"/>
                <a:gd name="f1790" fmla="val 1284720"/>
                <a:gd name="f1791" fmla="val 454315"/>
                <a:gd name="f1792" fmla="val 1289277"/>
                <a:gd name="f1793" fmla="val 480139"/>
                <a:gd name="f1794" fmla="val 1287758"/>
                <a:gd name="f1795" fmla="val 1281682"/>
                <a:gd name="f1796" fmla="val 1269529"/>
                <a:gd name="f1797" fmla="val 1263453"/>
                <a:gd name="f1798" fmla="val 1257377"/>
                <a:gd name="f1799" fmla="val 1272567"/>
                <a:gd name="f1800" fmla="val 452796"/>
                <a:gd name="f1801" fmla="val 1276365"/>
                <a:gd name="f1802" fmla="val 452036"/>
                <a:gd name="f1803" fmla="val 679006"/>
                <a:gd name="f1804" fmla="val 450138"/>
                <a:gd name="f1805" fmla="val 451277"/>
                <a:gd name="f1806" fmla="val 687741"/>
                <a:gd name="f1807" fmla="val 692298"/>
                <a:gd name="f1808" fmla="val 695336"/>
                <a:gd name="f1809" fmla="val 477101"/>
                <a:gd name="f1810" fmla="val 661917"/>
                <a:gd name="f1811" fmla="val 655841"/>
                <a:gd name="f1812" fmla="val 671031"/>
                <a:gd name="f1813" fmla="val 449758"/>
                <a:gd name="f1814" fmla="val 674829"/>
                <a:gd name="f1815" fmla="val 448998"/>
                <a:gd name="f1816" fmla="val 1815242"/>
                <a:gd name="f1817" fmla="val 447099"/>
                <a:gd name="f1818" fmla="val 448238"/>
                <a:gd name="f1819" fmla="val 1823976"/>
                <a:gd name="f1820" fmla="val 451276"/>
                <a:gd name="f1821" fmla="val 455833"/>
                <a:gd name="f1822" fmla="val 1837647"/>
                <a:gd name="f1823" fmla="val 464947"/>
                <a:gd name="f1824" fmla="val 477100"/>
                <a:gd name="f1825" fmla="val 1798152"/>
                <a:gd name="f1826" fmla="val 458871"/>
                <a:gd name="f1827" fmla="val 452795"/>
                <a:gd name="f1828" fmla="val 449757"/>
                <a:gd name="f1829" fmla="val 1807267"/>
                <a:gd name="f1830" fmla="val 446719"/>
                <a:gd name="f1831" fmla="val 1811064"/>
                <a:gd name="f1832" fmla="val 445959"/>
                <a:gd name="f1833" fmla="val 1699795"/>
                <a:gd name="f1834" fmla="val 444061"/>
                <a:gd name="f1835" fmla="val 445200"/>
                <a:gd name="f1836" fmla="val 1708530"/>
                <a:gd name="f1837" fmla="val 1713087"/>
                <a:gd name="f1838" fmla="val 461909"/>
                <a:gd name="f1839" fmla="val 1700934"/>
                <a:gd name="f1840" fmla="val 443681"/>
                <a:gd name="f1841" fmla="val 1695618"/>
                <a:gd name="f1842" fmla="val 442921"/>
                <a:gd name="f1843" fmla="val 888633"/>
                <a:gd name="f1844" fmla="val 434947"/>
                <a:gd name="f1845" fmla="val 892811"/>
                <a:gd name="f1846" fmla="val 436086"/>
                <a:gd name="f1847" fmla="val 897368"/>
                <a:gd name="f1848" fmla="val 439124"/>
                <a:gd name="f1849" fmla="val 889773"/>
                <a:gd name="f1850" fmla="val 865468"/>
                <a:gd name="f1851" fmla="val 440643"/>
                <a:gd name="f1852" fmla="val 437605"/>
                <a:gd name="f1853" fmla="val 434567"/>
                <a:gd name="f1854" fmla="val 884456"/>
                <a:gd name="f1855" fmla="val 433807"/>
                <a:gd name="f1856" fmla="val 2158542"/>
                <a:gd name="f1857" fmla="val 407605"/>
                <a:gd name="f1858" fmla="val 2162719"/>
                <a:gd name="f1859" fmla="val 408744"/>
                <a:gd name="f1860" fmla="val 2167276"/>
                <a:gd name="f1861" fmla="val 411782"/>
                <a:gd name="f1862" fmla="val 2171833"/>
                <a:gd name="f1863" fmla="val 416339"/>
                <a:gd name="f1864" fmla="val 425453"/>
                <a:gd name="f1865" fmla="val 434568"/>
                <a:gd name="f1866" fmla="val 2165757"/>
                <a:gd name="f1867" fmla="val 440644"/>
                <a:gd name="f1868" fmla="val 2159681"/>
                <a:gd name="f1869" fmla="val 443682"/>
                <a:gd name="f1870" fmla="val 2147529"/>
                <a:gd name="f1871" fmla="val 446720"/>
                <a:gd name="f1872" fmla="val 2135377"/>
                <a:gd name="f1873" fmla="val 422415"/>
                <a:gd name="f1874" fmla="val 410263"/>
                <a:gd name="f1875" fmla="val 407225"/>
                <a:gd name="f1876" fmla="val 2154365"/>
                <a:gd name="f1877" fmla="val 406465"/>
                <a:gd name="f1878" fmla="val 1484092"/>
                <a:gd name="f1879" fmla="val 1492827"/>
                <a:gd name="f1880" fmla="val 1506498"/>
                <a:gd name="f1881" fmla="val 1485231"/>
                <a:gd name="f1882" fmla="val 1473079"/>
                <a:gd name="f1883" fmla="val 1467003"/>
                <a:gd name="f1884" fmla="val 1460927"/>
                <a:gd name="f1885" fmla="val 1463965"/>
                <a:gd name="f1886" fmla="val 413301"/>
                <a:gd name="f1887" fmla="val 1476117"/>
                <a:gd name="f1888" fmla="val 1479915"/>
                <a:gd name="f1889" fmla="val 1365608"/>
                <a:gd name="f1890" fmla="val 404567"/>
                <a:gd name="f1891" fmla="val 1369786"/>
                <a:gd name="f1892" fmla="val 405706"/>
                <a:gd name="f1893" fmla="val 1374343"/>
                <a:gd name="f1894" fmla="val 431530"/>
                <a:gd name="f1895" fmla="val 437606"/>
                <a:gd name="f1896" fmla="val 1366748"/>
                <a:gd name="f1897" fmla="val 1342443"/>
                <a:gd name="f1898" fmla="val 419377"/>
                <a:gd name="f1899" fmla="val 1357633"/>
                <a:gd name="f1900" fmla="val 404187"/>
                <a:gd name="f1901" fmla="val 1361431"/>
                <a:gd name="f1902" fmla="val 403427"/>
                <a:gd name="f1903" fmla="val 988889"/>
                <a:gd name="f1904" fmla="val 997623"/>
                <a:gd name="f1905" fmla="val 1002180"/>
                <a:gd name="f1906" fmla="val 1011295"/>
                <a:gd name="f1907" fmla="val 990028"/>
                <a:gd name="f1908" fmla="val 977876"/>
                <a:gd name="f1909" fmla="val 984712"/>
                <a:gd name="f1910" fmla="val 1182565"/>
                <a:gd name="f1911" fmla="val 394312"/>
                <a:gd name="f1912" fmla="val 1186742"/>
                <a:gd name="f1913" fmla="val 395072"/>
                <a:gd name="f1914" fmla="val 398110"/>
                <a:gd name="f1915" fmla="val 404186"/>
                <a:gd name="f1916" fmla="val 413300"/>
                <a:gd name="f1917" fmla="val 1196616"/>
                <a:gd name="f1918" fmla="val 428491"/>
                <a:gd name="f1919" fmla="val 1181425"/>
                <a:gd name="f1920" fmla="val 431529"/>
                <a:gd name="f1921" fmla="val 1163197"/>
                <a:gd name="f1922" fmla="val 410262"/>
                <a:gd name="f1923" fmla="val 393553"/>
                <a:gd name="f1924" fmla="val 389376"/>
                <a:gd name="f1925" fmla="val 390515"/>
                <a:gd name="f1926" fmla="val 407224"/>
                <a:gd name="f1927" fmla="val 401148"/>
                <a:gd name="f1928" fmla="val 1600678"/>
                <a:gd name="f1929" fmla="val 392034"/>
                <a:gd name="f1930" fmla="val 388996"/>
                <a:gd name="f1931" fmla="val 388236"/>
                <a:gd name="f1932" fmla="val 1961068"/>
                <a:gd name="f1933" fmla="val 380262"/>
                <a:gd name="f1934" fmla="val 381401"/>
                <a:gd name="f1935" fmla="val 1969803"/>
                <a:gd name="f1936" fmla="val 384439"/>
                <a:gd name="f1937" fmla="val 1974360"/>
                <a:gd name="f1938" fmla="val 1968284"/>
                <a:gd name="f1939" fmla="val 1943979"/>
                <a:gd name="f1940" fmla="val 382920"/>
                <a:gd name="f1941" fmla="val 1953093"/>
                <a:gd name="f1942" fmla="val 379882"/>
                <a:gd name="f1943" fmla="val 1956891"/>
                <a:gd name="f1944" fmla="val 379122"/>
                <a:gd name="f1945" fmla="val 770148"/>
                <a:gd name="f1946" fmla="val 778883"/>
                <a:gd name="f1947" fmla="val 777364"/>
                <a:gd name="f1948" fmla="val 771287"/>
                <a:gd name="f1949" fmla="val 759135"/>
                <a:gd name="f1950" fmla="val 385958"/>
                <a:gd name="f1951" fmla="val 762173"/>
                <a:gd name="f1952" fmla="val 765971"/>
                <a:gd name="f1953" fmla="val 2240571"/>
                <a:gd name="f1954" fmla="val 352920"/>
                <a:gd name="f1955" fmla="val 354059"/>
                <a:gd name="f1956" fmla="val 2249305"/>
                <a:gd name="f1957" fmla="val 357097"/>
                <a:gd name="f1958" fmla="val 2253862"/>
                <a:gd name="f1959" fmla="val 361654"/>
                <a:gd name="f1960" fmla="val 2262976"/>
                <a:gd name="f1961" fmla="val 370768"/>
                <a:gd name="f1962" fmla="val 2256900"/>
                <a:gd name="f1963" fmla="val 379883"/>
                <a:gd name="f1964" fmla="val 2247786"/>
                <a:gd name="f1965" fmla="val 385959"/>
                <a:gd name="f1966" fmla="val 388997"/>
                <a:gd name="f1967" fmla="val 392035"/>
                <a:gd name="f1968" fmla="val 367730"/>
                <a:gd name="f1969" fmla="val 355578"/>
                <a:gd name="f1970" fmla="val 2232596"/>
                <a:gd name="f1971" fmla="val 352540"/>
                <a:gd name="f1972" fmla="val 2236393"/>
                <a:gd name="f1973" fmla="val 351780"/>
                <a:gd name="f1974" fmla="val 2082590"/>
                <a:gd name="f1975" fmla="val 2091325"/>
                <a:gd name="f1976" fmla="val 2095882"/>
                <a:gd name="f1977" fmla="val 2104996"/>
                <a:gd name="f1978" fmla="val 382921"/>
                <a:gd name="f1979" fmla="val 2083730"/>
                <a:gd name="f1980" fmla="val 2071577"/>
                <a:gd name="f1981" fmla="val 2065501"/>
                <a:gd name="f1982" fmla="val 2059425"/>
                <a:gd name="f1983" fmla="val 2062463"/>
                <a:gd name="f1984" fmla="val 2074615"/>
                <a:gd name="f1985" fmla="val 2078413"/>
                <a:gd name="f1986" fmla="val 1080030"/>
                <a:gd name="f1987" fmla="val 337729"/>
                <a:gd name="f1988" fmla="val 338868"/>
                <a:gd name="f1989" fmla="val 1088765"/>
                <a:gd name="f1990" fmla="val 341906"/>
                <a:gd name="f1991" fmla="val 346463"/>
                <a:gd name="f1992" fmla="val 1102436"/>
                <a:gd name="f1993" fmla="val 355577"/>
                <a:gd name="f1994" fmla="val 373806"/>
                <a:gd name="f1995" fmla="val 376844"/>
                <a:gd name="f1996" fmla="val 364692"/>
                <a:gd name="f1997" fmla="val 352539"/>
                <a:gd name="f1998" fmla="val 340387"/>
                <a:gd name="f1999" fmla="val 1072055"/>
                <a:gd name="f2000" fmla="val 337349"/>
                <a:gd name="f2001" fmla="val 1075853"/>
                <a:gd name="f2002" fmla="val 336589"/>
                <a:gd name="f2003" fmla="val 1787899"/>
                <a:gd name="f2004" fmla="val 331653"/>
                <a:gd name="f2005" fmla="val 332792"/>
                <a:gd name="f2006" fmla="val 1796634"/>
                <a:gd name="f2007" fmla="val 335830"/>
                <a:gd name="f2008" fmla="val 1801191"/>
                <a:gd name="f2009" fmla="val 349501"/>
                <a:gd name="f2010" fmla="val 1795115"/>
                <a:gd name="f2011" fmla="val 1789038"/>
                <a:gd name="f2012" fmla="val 1776886"/>
                <a:gd name="f2013" fmla="val 358616"/>
                <a:gd name="f2014" fmla="val 334311"/>
                <a:gd name="f2015" fmla="val 331273"/>
                <a:gd name="f2016" fmla="val 1783722"/>
                <a:gd name="f2017" fmla="val 330513"/>
                <a:gd name="f2018" fmla="val 1879040"/>
                <a:gd name="f2019" fmla="val 328615"/>
                <a:gd name="f2020" fmla="val 1883217"/>
                <a:gd name="f2021" fmla="val 329754"/>
                <a:gd name="f2022" fmla="val 1887775"/>
                <a:gd name="f2023" fmla="val 1886256"/>
                <a:gd name="f2024" fmla="val 1880179"/>
                <a:gd name="f2025" fmla="val 1868027"/>
                <a:gd name="f2026" fmla="val 1861951"/>
                <a:gd name="f2027" fmla="val 343425"/>
                <a:gd name="f2028" fmla="val 1871065"/>
                <a:gd name="f2029" fmla="val 328235"/>
                <a:gd name="f2030" fmla="val 1874863"/>
                <a:gd name="f2031" fmla="val 327475"/>
                <a:gd name="f2032" fmla="val 1265352"/>
                <a:gd name="f2033" fmla="val 325577"/>
                <a:gd name="f2034" fmla="val 326716"/>
                <a:gd name="f2035" fmla="val 1274087"/>
                <a:gd name="f2036" fmla="val 1278644"/>
                <a:gd name="f2037" fmla="val 1272568"/>
                <a:gd name="f2038" fmla="val 1254339"/>
                <a:gd name="f2039" fmla="val 1248263"/>
                <a:gd name="f2040" fmla="val 325197"/>
                <a:gd name="f2041" fmla="val 1261175"/>
                <a:gd name="f2042" fmla="val 324437"/>
                <a:gd name="f2043" fmla="val 864328"/>
                <a:gd name="f2044" fmla="val 319501"/>
                <a:gd name="f2045" fmla="val 320640"/>
                <a:gd name="f2046" fmla="val 873063"/>
                <a:gd name="f2047" fmla="val 323678"/>
                <a:gd name="f2048" fmla="val 349502"/>
                <a:gd name="f2049" fmla="val 346464"/>
                <a:gd name="f2050" fmla="val 322159"/>
                <a:gd name="f2051" fmla="val 319121"/>
                <a:gd name="f2052" fmla="val 860151"/>
                <a:gd name="f2053" fmla="val 318361"/>
                <a:gd name="f2054" fmla="val 1459788"/>
                <a:gd name="f2055" fmla="val 316463"/>
                <a:gd name="f2056" fmla="val 317602"/>
                <a:gd name="f2057" fmla="val 1468523"/>
                <a:gd name="f2058" fmla="val 1482194"/>
                <a:gd name="f2059" fmla="val 1476118"/>
                <a:gd name="f2060" fmla="val 343426"/>
                <a:gd name="f2061" fmla="val 1467004"/>
                <a:gd name="f2062" fmla="val 1460928"/>
                <a:gd name="f2063" fmla="val 1448775"/>
                <a:gd name="f2064" fmla="val 316083"/>
                <a:gd name="f2065" fmla="val 1455611"/>
                <a:gd name="f2066" fmla="val 315323"/>
                <a:gd name="f2067" fmla="val 310387"/>
                <a:gd name="f2068" fmla="val 311526"/>
                <a:gd name="f2069" fmla="val 314564"/>
                <a:gd name="f2070" fmla="val 340388"/>
                <a:gd name="f2071" fmla="val 337350"/>
                <a:gd name="f2072" fmla="val 313045"/>
                <a:gd name="f2073" fmla="val 310007"/>
                <a:gd name="f2074" fmla="val 309247"/>
                <a:gd name="f2075" fmla="val 1577893"/>
                <a:gd name="f2076" fmla="val 297095"/>
                <a:gd name="f2077" fmla="val 297855"/>
                <a:gd name="f2078" fmla="val 1587008"/>
                <a:gd name="f2079" fmla="val 300893"/>
                <a:gd name="f2080" fmla="val 1591565"/>
                <a:gd name="f2081" fmla="val 306969"/>
                <a:gd name="f2082" fmla="val 1600679"/>
                <a:gd name="f2083" fmla="val 1594603"/>
                <a:gd name="f2084" fmla="val 325198"/>
                <a:gd name="f2085" fmla="val 1585489"/>
                <a:gd name="f2086" fmla="val 331274"/>
                <a:gd name="f2087" fmla="val 334312"/>
                <a:gd name="f2088" fmla="val 1567260"/>
                <a:gd name="f2089" fmla="val 303931"/>
                <a:gd name="f2090" fmla="val 1568779"/>
                <a:gd name="f2091" fmla="val 296336"/>
                <a:gd name="f2092" fmla="val 955470"/>
                <a:gd name="f2093" fmla="val 295196"/>
                <a:gd name="f2094" fmla="val 296335"/>
                <a:gd name="f2095" fmla="val 964205"/>
                <a:gd name="f2096" fmla="val 299373"/>
                <a:gd name="f2097" fmla="val 303930"/>
                <a:gd name="f2098" fmla="val 313044"/>
                <a:gd name="f2099" fmla="val 956610"/>
                <a:gd name="f2100" fmla="val 310006"/>
                <a:gd name="f2101" fmla="val 297854"/>
                <a:gd name="f2102" fmla="val 294816"/>
                <a:gd name="f2103" fmla="val 951293"/>
                <a:gd name="f2104" fmla="val 294056"/>
                <a:gd name="f2105" fmla="val 283044"/>
                <a:gd name="f2106" fmla="val 284183"/>
                <a:gd name="f2107" fmla="val 287221"/>
                <a:gd name="f2108" fmla="val 291778"/>
                <a:gd name="f2109" fmla="val 300892"/>
                <a:gd name="f2110" fmla="val 285702"/>
                <a:gd name="f2111" fmla="val 282664"/>
                <a:gd name="f2112" fmla="val 281904"/>
                <a:gd name="f2113" fmla="val 1979296"/>
                <a:gd name="f2114" fmla="val 267854"/>
                <a:gd name="f2115" fmla="val 268993"/>
                <a:gd name="f2116" fmla="val 1988031"/>
                <a:gd name="f2117" fmla="val 272031"/>
                <a:gd name="f2118" fmla="val 276588"/>
                <a:gd name="f2119" fmla="val 1995626"/>
                <a:gd name="f2120" fmla="val 294817"/>
                <a:gd name="f2121" fmla="val 1986512"/>
                <a:gd name="f2122" fmla="val 1968283"/>
                <a:gd name="f2123" fmla="val 1962207"/>
                <a:gd name="f2124" fmla="val 1956131"/>
                <a:gd name="f2125" fmla="val 279626"/>
                <a:gd name="f2126" fmla="val 1959169"/>
                <a:gd name="f2127" fmla="val 273550"/>
                <a:gd name="f2128" fmla="val 270512"/>
                <a:gd name="f2129" fmla="val 1971321"/>
                <a:gd name="f2130" fmla="val 267474"/>
                <a:gd name="f2131" fmla="val 1975119"/>
                <a:gd name="f2132" fmla="val 266714"/>
                <a:gd name="f2133" fmla="val 1182945"/>
                <a:gd name="f2134" fmla="val 1175349"/>
                <a:gd name="f2135" fmla="val 1151045"/>
                <a:gd name="f2136" fmla="val 1164716"/>
                <a:gd name="f2137" fmla="val 265955"/>
                <a:gd name="f2138" fmla="val 2167656"/>
                <a:gd name="f2139" fmla="val 246587"/>
                <a:gd name="f2140" fmla="val 247726"/>
                <a:gd name="f2141" fmla="val 2176391"/>
                <a:gd name="f2142" fmla="val 250764"/>
                <a:gd name="f2143" fmla="val 255321"/>
                <a:gd name="f2144" fmla="val 264435"/>
                <a:gd name="f2145" fmla="val 2168795"/>
                <a:gd name="f2146" fmla="val 2156643"/>
                <a:gd name="f2147" fmla="val 258359"/>
                <a:gd name="f2148" fmla="val 252283"/>
                <a:gd name="f2149" fmla="val 249245"/>
                <a:gd name="f2150" fmla="val 246207"/>
                <a:gd name="f2151" fmla="val 2163479"/>
                <a:gd name="f2152" fmla="val 245447"/>
                <a:gd name="f2153" fmla="val 2073477"/>
                <a:gd name="f2154" fmla="val 240511"/>
                <a:gd name="f2155" fmla="val 241650"/>
                <a:gd name="f2156" fmla="val 244688"/>
                <a:gd name="f2157" fmla="val 2056387"/>
                <a:gd name="f2158" fmla="val 2050311"/>
                <a:gd name="f2159" fmla="val 2053349"/>
                <a:gd name="f2160" fmla="val 243169"/>
                <a:gd name="f2161" fmla="val 240131"/>
                <a:gd name="f2162" fmla="val 2069299"/>
                <a:gd name="f2163" fmla="val 239371"/>
                <a:gd name="f2164" fmla="val 1505359"/>
                <a:gd name="f2165" fmla="val 222283"/>
                <a:gd name="f2166" fmla="val 223422"/>
                <a:gd name="f2167" fmla="val 1514094"/>
                <a:gd name="f2168" fmla="val 226460"/>
                <a:gd name="f2169" fmla="val 231017"/>
                <a:gd name="f2170" fmla="val 249246"/>
                <a:gd name="f2171" fmla="val 255322"/>
                <a:gd name="f2172" fmla="val 1506499"/>
                <a:gd name="f2173" fmla="val 258360"/>
                <a:gd name="f2174" fmla="val 261398"/>
                <a:gd name="f2175" fmla="val 234055"/>
                <a:gd name="f2176" fmla="val 227979"/>
                <a:gd name="f2177" fmla="val 224941"/>
                <a:gd name="f2178" fmla="val 221903"/>
                <a:gd name="f2179" fmla="val 1501182"/>
                <a:gd name="f2180" fmla="val 221143"/>
                <a:gd name="f2181" fmla="val 1007117"/>
                <a:gd name="f2182" fmla="val 1015852"/>
                <a:gd name="f2183" fmla="val 1020409"/>
                <a:gd name="f2184" fmla="val 252284"/>
                <a:gd name="f2185" fmla="val 237093"/>
                <a:gd name="f2186" fmla="val 986990"/>
                <a:gd name="f2187" fmla="val 1002940"/>
                <a:gd name="f2188" fmla="val 1298771"/>
                <a:gd name="f2189" fmla="val 210131"/>
                <a:gd name="f2190" fmla="val 211270"/>
                <a:gd name="f2191" fmla="val 1307506"/>
                <a:gd name="f2192" fmla="val 214308"/>
                <a:gd name="f2193" fmla="val 1312063"/>
                <a:gd name="f2194" fmla="val 218865"/>
                <a:gd name="f2195" fmla="val 240132"/>
                <a:gd name="f2196" fmla="val 1305987"/>
                <a:gd name="f2197" fmla="val 243170"/>
                <a:gd name="f2198" fmla="val 1299910"/>
                <a:gd name="f2199" fmla="val 246208"/>
                <a:gd name="f2200" fmla="val 237094"/>
                <a:gd name="f2201" fmla="val 215827"/>
                <a:gd name="f2202" fmla="val 212789"/>
                <a:gd name="f2203" fmla="val 209751"/>
                <a:gd name="f2204" fmla="val 1294594"/>
                <a:gd name="f2205" fmla="val 208991"/>
                <a:gd name="f2206" fmla="val 1881700"/>
                <a:gd name="f2207" fmla="val 207472"/>
                <a:gd name="f2208" fmla="val 1886257"/>
                <a:gd name="f2209" fmla="val 1890814"/>
                <a:gd name="f2210" fmla="val 1895371"/>
                <a:gd name="f2211" fmla="val 1864990"/>
                <a:gd name="f2212" fmla="val 1872585"/>
                <a:gd name="f2213" fmla="val 206713"/>
                <a:gd name="f2214" fmla="val 205953"/>
                <a:gd name="f2215" fmla="val 1657262"/>
                <a:gd name="f2216" fmla="val 207093"/>
                <a:gd name="f2217" fmla="val 208232"/>
                <a:gd name="f2218" fmla="val 1665997"/>
                <a:gd name="f2219" fmla="val 234056"/>
                <a:gd name="f2220" fmla="val 1664478"/>
                <a:gd name="f2221" fmla="val 1653085"/>
                <a:gd name="f2222" fmla="val 1769671"/>
                <a:gd name="f2223" fmla="val 201017"/>
                <a:gd name="f2224" fmla="val 202156"/>
                <a:gd name="f2225" fmla="val 1778405"/>
                <a:gd name="f2226" fmla="val 205194"/>
                <a:gd name="f2227" fmla="val 227980"/>
                <a:gd name="f2228" fmla="val 1752581"/>
                <a:gd name="f2229" fmla="val 203675"/>
                <a:gd name="f2230" fmla="val 200637"/>
                <a:gd name="f2231" fmla="val 1765493"/>
                <a:gd name="f2232" fmla="val 199877"/>
                <a:gd name="f2233" fmla="val 1089145"/>
                <a:gd name="f2234" fmla="val 197978"/>
                <a:gd name="f2235" fmla="val 1093323"/>
                <a:gd name="f2236" fmla="val 199117"/>
                <a:gd name="f2237" fmla="val 1097880"/>
                <a:gd name="f2238" fmla="val 202155"/>
                <a:gd name="f2239" fmla="val 1102437"/>
                <a:gd name="f2240" fmla="val 206712"/>
                <a:gd name="f2241" fmla="val 215826"/>
                <a:gd name="f2242" fmla="val 1065980"/>
                <a:gd name="f2243" fmla="val 212788"/>
                <a:gd name="f2244" fmla="val 203674"/>
                <a:gd name="f2245" fmla="val 200636"/>
                <a:gd name="f2246" fmla="val 197598"/>
                <a:gd name="f2247" fmla="val 1084968"/>
                <a:gd name="f2248" fmla="val 196838"/>
                <a:gd name="f2249" fmla="val 1395989"/>
                <a:gd name="f2250" fmla="val 161522"/>
                <a:gd name="f2251" fmla="val 162661"/>
                <a:gd name="f2252" fmla="val 1404724"/>
                <a:gd name="f2253" fmla="val 165699"/>
                <a:gd name="f2254" fmla="val 1409281"/>
                <a:gd name="f2255" fmla="val 170256"/>
                <a:gd name="f2256" fmla="val 179370"/>
                <a:gd name="f2257" fmla="val 188485"/>
                <a:gd name="f2258" fmla="val 194561"/>
                <a:gd name="f2259" fmla="val 1397129"/>
                <a:gd name="f2260" fmla="val 197599"/>
                <a:gd name="f2261" fmla="val 176332"/>
                <a:gd name="f2262" fmla="val 164180"/>
                <a:gd name="f2263" fmla="val 161142"/>
                <a:gd name="f2264" fmla="val 1391812"/>
                <a:gd name="f2265" fmla="val 160382"/>
                <a:gd name="f2266" fmla="val 1967145"/>
                <a:gd name="f2267" fmla="val 140255"/>
                <a:gd name="f2268" fmla="val 141394"/>
                <a:gd name="f2269" fmla="val 1975879"/>
                <a:gd name="f2270" fmla="val 144432"/>
                <a:gd name="f2271" fmla="val 148989"/>
                <a:gd name="f2272" fmla="val 158103"/>
                <a:gd name="f2273" fmla="val 167218"/>
                <a:gd name="f2274" fmla="val 173294"/>
                <a:gd name="f2275" fmla="val 182408"/>
                <a:gd name="f2276" fmla="val 155065"/>
                <a:gd name="f2277" fmla="val 1947017"/>
                <a:gd name="f2278" fmla="val 142913"/>
                <a:gd name="f2279" fmla="val 1959170"/>
                <a:gd name="f2280" fmla="val 139875"/>
                <a:gd name="f2281" fmla="val 1962967"/>
                <a:gd name="f2282" fmla="val 139115"/>
                <a:gd name="f2283" fmla="val 1234971"/>
                <a:gd name="f2284" fmla="val 131141"/>
                <a:gd name="f2285" fmla="val 132280"/>
                <a:gd name="f2286" fmla="val 1243706"/>
                <a:gd name="f2287" fmla="val 135318"/>
                <a:gd name="f2288" fmla="val 1251301"/>
                <a:gd name="f2289" fmla="val 158104"/>
                <a:gd name="f2290" fmla="val 1223958"/>
                <a:gd name="f2291" fmla="val 1217882"/>
                <a:gd name="f2292" fmla="val 136837"/>
                <a:gd name="f2293" fmla="val 133799"/>
                <a:gd name="f2294" fmla="val 1226996"/>
                <a:gd name="f2295" fmla="val 130761"/>
                <a:gd name="f2296" fmla="val 1230794"/>
                <a:gd name="f2297" fmla="val 130001"/>
                <a:gd name="f2298" fmla="val 1149906"/>
                <a:gd name="f2299" fmla="val 1154084"/>
                <a:gd name="f2300" fmla="val 1158641"/>
                <a:gd name="f2301" fmla="val 1163198"/>
                <a:gd name="f2302" fmla="val 1172312"/>
                <a:gd name="f2303" fmla="val 1166236"/>
                <a:gd name="f2304" fmla="val 1157122"/>
                <a:gd name="f2305" fmla="val 145951"/>
                <a:gd name="f2306" fmla="val 1129779"/>
                <a:gd name="f2307" fmla="val 1145729"/>
                <a:gd name="f2308" fmla="val 2064362"/>
                <a:gd name="f2309" fmla="val 128103"/>
                <a:gd name="f2310" fmla="val 129242"/>
                <a:gd name="f2311" fmla="val 2073097"/>
                <a:gd name="f2312" fmla="val 155066"/>
                <a:gd name="f2313" fmla="val 2047273"/>
                <a:gd name="f2314" fmla="val 2041197"/>
                <a:gd name="f2315" fmla="val 127723"/>
                <a:gd name="f2316" fmla="val 2060185"/>
                <a:gd name="f2317" fmla="val 126963"/>
                <a:gd name="f2318" fmla="val 1496245"/>
                <a:gd name="f2319" fmla="val 120887"/>
                <a:gd name="f2320" fmla="val 1500423"/>
                <a:gd name="f2321" fmla="val 121647"/>
                <a:gd name="f2322" fmla="val 1504980"/>
                <a:gd name="f2323" fmla="val 124685"/>
                <a:gd name="f2324" fmla="val 148990"/>
                <a:gd name="f2325" fmla="val 1503461"/>
                <a:gd name="f2326" fmla="val 1497385"/>
                <a:gd name="f2327" fmla="val 1479156"/>
                <a:gd name="f2328" fmla="val 1492068"/>
                <a:gd name="f2329" fmla="val 120128"/>
                <a:gd name="f2330" fmla="val 1599539"/>
                <a:gd name="f2331" fmla="val 112913"/>
                <a:gd name="f2332" fmla="val 114052"/>
                <a:gd name="f2333" fmla="val 1608274"/>
                <a:gd name="f2334" fmla="val 117090"/>
                <a:gd name="f2335" fmla="val 1612831"/>
                <a:gd name="f2336" fmla="val 1621945"/>
                <a:gd name="f2337" fmla="val 139876"/>
                <a:gd name="f2338" fmla="val 1606754"/>
                <a:gd name="f2339" fmla="val 145952"/>
                <a:gd name="f2340" fmla="val 1588526"/>
                <a:gd name="f2341" fmla="val 152028"/>
                <a:gd name="f2342" fmla="val 115571"/>
                <a:gd name="f2343" fmla="val 112533"/>
                <a:gd name="f2344" fmla="val 1595362"/>
                <a:gd name="f2345" fmla="val 111773"/>
                <a:gd name="f2346" fmla="val 1836508"/>
                <a:gd name="f2347" fmla="val 109875"/>
                <a:gd name="f2348" fmla="val 111014"/>
                <a:gd name="f2349" fmla="val 1845243"/>
                <a:gd name="f2350" fmla="val 118609"/>
                <a:gd name="f2351" fmla="val 136838"/>
                <a:gd name="f2352" fmla="val 142914"/>
                <a:gd name="f2353" fmla="val 1813343"/>
                <a:gd name="f2354" fmla="val 109495"/>
                <a:gd name="f2355" fmla="val 1832331"/>
                <a:gd name="f2356" fmla="val 108735"/>
                <a:gd name="f2357" fmla="val 1708529"/>
                <a:gd name="f2358" fmla="val 106837"/>
                <a:gd name="f2359" fmla="val 1713086"/>
                <a:gd name="f2360" fmla="val 107976"/>
                <a:gd name="f2361" fmla="val 1717644"/>
                <a:gd name="f2362" fmla="val 1731315"/>
                <a:gd name="f2363" fmla="val 133800"/>
                <a:gd name="f2364" fmla="val 1716124"/>
                <a:gd name="f2365" fmla="val 1710048"/>
                <a:gd name="f2366" fmla="val 1697896"/>
                <a:gd name="f2367" fmla="val 1699415"/>
                <a:gd name="f2368" fmla="val 106457"/>
                <a:gd name="f2369" fmla="val 1703972"/>
                <a:gd name="f2370" fmla="val 105697"/>
                <a:gd name="f2371" fmla="val 1301429"/>
                <a:gd name="f2372" fmla="val 60126"/>
                <a:gd name="f2373" fmla="val 60886"/>
                <a:gd name="f2374" fmla="val 1310544"/>
                <a:gd name="f2375" fmla="val 63924"/>
                <a:gd name="f2376" fmla="val 70000"/>
                <a:gd name="f2377" fmla="val 1324215"/>
                <a:gd name="f2378" fmla="val 79114"/>
                <a:gd name="f2379" fmla="val 88229"/>
                <a:gd name="f2380" fmla="val 94305"/>
                <a:gd name="f2381" fmla="val 97343"/>
                <a:gd name="f2382" fmla="val 100381"/>
                <a:gd name="f2383" fmla="val 76076"/>
                <a:gd name="f2384" fmla="val 1292315"/>
                <a:gd name="f2385" fmla="val 59367"/>
                <a:gd name="f2386" fmla="val 1930687"/>
                <a:gd name="f2387" fmla="val 49113"/>
                <a:gd name="f2388" fmla="val 50252"/>
                <a:gd name="f2389" fmla="val 1939422"/>
                <a:gd name="f2390" fmla="val 53290"/>
                <a:gd name="f2391" fmla="val 57847"/>
                <a:gd name="f2392" fmla="val 66961"/>
                <a:gd name="f2393" fmla="val 82152"/>
                <a:gd name="f2394" fmla="val 85190"/>
                <a:gd name="f2395" fmla="val 88228"/>
                <a:gd name="f2396" fmla="val 60885"/>
                <a:gd name="f2397" fmla="val 54809"/>
                <a:gd name="f2398" fmla="val 51771"/>
                <a:gd name="f2399" fmla="val 1922712"/>
                <a:gd name="f2400" fmla="val 48733"/>
                <a:gd name="f2401" fmla="val 1926510"/>
                <a:gd name="f2402" fmla="val 47973"/>
                <a:gd name="f2403" fmla="val 1402065"/>
                <a:gd name="f2404" fmla="val 43037"/>
                <a:gd name="f2405" fmla="val 44176"/>
                <a:gd name="f2406" fmla="val 1410800"/>
                <a:gd name="f2407" fmla="val 47214"/>
                <a:gd name="f2408" fmla="val 45695"/>
                <a:gd name="f2409" fmla="val 42657"/>
                <a:gd name="f2410" fmla="val 1397888"/>
                <a:gd name="f2411" fmla="val 41897"/>
                <a:gd name="f2412" fmla="val 1806127"/>
                <a:gd name="f2413" fmla="val 15695"/>
                <a:gd name="f2414" fmla="val 16834"/>
                <a:gd name="f2415" fmla="val 1814862"/>
                <a:gd name="f2416" fmla="val 19872"/>
                <a:gd name="f2417" fmla="val 24429"/>
                <a:gd name="f2418" fmla="val 33543"/>
                <a:gd name="f2419" fmla="val 45696"/>
                <a:gd name="f2420" fmla="val 48734"/>
                <a:gd name="f2421" fmla="val 51772"/>
                <a:gd name="f2422" fmla="val 54810"/>
                <a:gd name="f2423" fmla="val 42658"/>
                <a:gd name="f2424" fmla="val 30505"/>
                <a:gd name="f2425" fmla="val 18353"/>
                <a:gd name="f2426" fmla="val 15315"/>
                <a:gd name="f2427" fmla="val 1801950"/>
                <a:gd name="f2428" fmla="val 14555"/>
                <a:gd name="f2429" fmla="val 1499283"/>
                <a:gd name="f2430" fmla="val 9619"/>
                <a:gd name="f2431" fmla="val 10758"/>
                <a:gd name="f2432" fmla="val 1508018"/>
                <a:gd name="f2433" fmla="val 13796"/>
                <a:gd name="f2434" fmla="val 27467"/>
                <a:gd name="f2435" fmla="val 39620"/>
                <a:gd name="f2436" fmla="val 12277"/>
                <a:gd name="f2437" fmla="val 9239"/>
                <a:gd name="f2438" fmla="val 1495106"/>
                <a:gd name="f2439" fmla="val 8479"/>
                <a:gd name="f2440" fmla="val 3543"/>
                <a:gd name="f2441" fmla="val 4682"/>
                <a:gd name="f2442" fmla="val 7720"/>
                <a:gd name="f2443" fmla="val 21391"/>
                <a:gd name="f2444" fmla="val 30506"/>
                <a:gd name="f2445" fmla="val 36582"/>
                <a:gd name="f2446" fmla="val 6201"/>
                <a:gd name="f2447" fmla="val 3163"/>
                <a:gd name="f2448" fmla="val 2403"/>
                <a:gd name="f2449" fmla="val 504"/>
                <a:gd name="f2450" fmla="val 1643"/>
                <a:gd name="f2451" fmla="val 4681"/>
                <a:gd name="f2452" fmla="val 9238"/>
                <a:gd name="f2453" fmla="val 18352"/>
                <a:gd name="f2454" fmla="val 36581"/>
                <a:gd name="f2455" fmla="val 39619"/>
                <a:gd name="f2456" fmla="val 12276"/>
                <a:gd name="f2457" fmla="val 6200"/>
                <a:gd name="f2458" fmla="val 3162"/>
                <a:gd name="f2459" fmla="val 124"/>
                <a:gd name="f2460" fmla="val -636"/>
                <a:gd name="f2461" fmla="+- 0 0 -90"/>
                <a:gd name="f2462" fmla="*/ f3 1 2449768"/>
                <a:gd name="f2463" fmla="*/ f4 1 1050628"/>
                <a:gd name="f2464" fmla="val f5"/>
                <a:gd name="f2465" fmla="val f6"/>
                <a:gd name="f2466" fmla="val f7"/>
                <a:gd name="f2467" fmla="*/ f2461 f0 1"/>
                <a:gd name="f2468" fmla="+- f2466 0 f2464"/>
                <a:gd name="f2469" fmla="+- f2465 0 f2464"/>
                <a:gd name="f2470" fmla="*/ f2467 1 f2"/>
                <a:gd name="f2471" fmla="*/ f2469 1 2449768"/>
                <a:gd name="f2472" fmla="*/ f2468 1 1050628"/>
                <a:gd name="f2473" fmla="*/ 1553968 f2469 1"/>
                <a:gd name="f2474" fmla="*/ 1045598 f2468 1"/>
                <a:gd name="f2475" fmla="*/ 1561623 f2469 1"/>
                <a:gd name="f2476" fmla="*/ 1050628 f2468 1"/>
                <a:gd name="f2477" fmla="*/ 1540857 f2469 1"/>
                <a:gd name="f2478" fmla="*/ 1542955 f2469 1"/>
                <a:gd name="f2479" fmla="*/ 1048256 f2468 1"/>
                <a:gd name="f2480" fmla="*/ 490647 f2469 1"/>
                <a:gd name="f2481" fmla="*/ 1036483 f2468 1"/>
                <a:gd name="f2482" fmla="*/ 503939 f2469 1"/>
                <a:gd name="f2483" fmla="*/ 1045217 f2468 1"/>
                <a:gd name="f2484" fmla="*/ 505485 f2469 1"/>
                <a:gd name="f2485" fmla="*/ 470645 f2469 1"/>
                <a:gd name="f2486" fmla="*/ 469761 f2469 1"/>
                <a:gd name="f2487" fmla="*/ 1046736 f2468 1"/>
                <a:gd name="f2488" fmla="*/ 479634 f2469 1"/>
                <a:gd name="f2489" fmla="*/ 1039141 f2468 1"/>
                <a:gd name="f2490" fmla="*/ 326591 f2469 1"/>
                <a:gd name="f2491" fmla="*/ 1030407 f2468 1"/>
                <a:gd name="f2492" fmla="*/ 339883 f2469 1"/>
                <a:gd name="f2493" fmla="*/ 341999 f2469 1"/>
                <a:gd name="f2494" fmla="*/ 308260 f2469 1"/>
                <a:gd name="f2495" fmla="*/ 306844 f2469 1"/>
                <a:gd name="f2496" fmla="*/ 1042939 f2468 1"/>
                <a:gd name="f2497" fmla="*/ 315578 f2469 1"/>
                <a:gd name="f2498" fmla="*/ 1033065 f2468 1"/>
                <a:gd name="f2499" fmla="*/ 20886 f2469 1"/>
                <a:gd name="f2500" fmla="*/ 1026229 f2468 1"/>
                <a:gd name="f2501" fmla="*/ 33039 f2469 1"/>
                <a:gd name="f2502" fmla="*/ 1036103 f2468 1"/>
                <a:gd name="f2503" fmla="*/ 36837 f2469 1"/>
                <a:gd name="f2504" fmla="*/ 1049395 f2468 1"/>
                <a:gd name="f2505" fmla="*/ 35731 f2469 1"/>
                <a:gd name="f2506" fmla="*/ 1976 f2469 1"/>
                <a:gd name="f2507" fmla="*/ 0 f2469 1"/>
                <a:gd name="f2508" fmla="*/ 1039901 f2468 1"/>
                <a:gd name="f2509" fmla="*/ 8734 f2469 1"/>
                <a:gd name="f2510" fmla="*/ 1030027 f2468 1"/>
                <a:gd name="f2511" fmla="*/ 2100819 f2469 1"/>
                <a:gd name="f2512" fmla="*/ 1024331 f2468 1"/>
                <a:gd name="f2513" fmla="*/ 2114111 f2469 1"/>
                <a:gd name="f2514" fmla="*/ 2117909 f2469 1"/>
                <a:gd name="f2515" fmla="*/ 1046357 f2468 1"/>
                <a:gd name="f2516" fmla="*/ 2114079 f2469 1"/>
                <a:gd name="f2517" fmla="*/ 2083616 f2469 1"/>
                <a:gd name="f2518" fmla="*/ 2081072 f2469 1"/>
                <a:gd name="f2519" fmla="*/ 1035724 f2468 1"/>
                <a:gd name="f2520" fmla="*/ 2089806 f2469 1"/>
                <a:gd name="f2521" fmla="*/ 1026989 f2468 1"/>
                <a:gd name="f2522" fmla="*/ 1192439 f2469 1"/>
                <a:gd name="f2523" fmla="*/ 1205731 f2469 1"/>
                <a:gd name="f2524" fmla="*/ 1209529 f2469 1"/>
                <a:gd name="f2525" fmla="*/ 1205699 f2469 1"/>
                <a:gd name="f2526" fmla="*/ 1175227 f2469 1"/>
                <a:gd name="f2527" fmla="*/ 1172692 f2469 1"/>
                <a:gd name="f2528" fmla="*/ 1036863 f2468 1"/>
                <a:gd name="f2529" fmla="*/ 1181426 f2469 1"/>
                <a:gd name="f2530" fmla="*/ 788376 f2469 1"/>
                <a:gd name="f2531" fmla="*/ 801668 f2469 1"/>
                <a:gd name="f2532" fmla="*/ 805466 f2469 1"/>
                <a:gd name="f2533" fmla="*/ 801636 f2469 1"/>
                <a:gd name="f2534" fmla="*/ 771181 f2469 1"/>
                <a:gd name="f2535" fmla="*/ 768629 f2469 1"/>
                <a:gd name="f2536" fmla="*/ 1034584 f2468 1"/>
                <a:gd name="f2537" fmla="*/ 777363 f2469 1"/>
                <a:gd name="f2538" fmla="*/ 138231 f2469 1"/>
                <a:gd name="f2539" fmla="*/ 151523 f2469 1"/>
                <a:gd name="f2540" fmla="*/ 154181 f2469 1"/>
                <a:gd name="f2541" fmla="*/ 1047496 f2468 1"/>
                <a:gd name="f2542" fmla="*/ 151411 f2469 1"/>
                <a:gd name="f2543" fmla="*/ 121019 f2469 1"/>
                <a:gd name="f2544" fmla="*/ 118484 f2469 1"/>
                <a:gd name="f2545" fmla="*/ 127218 f2469 1"/>
                <a:gd name="f2546" fmla="*/ 894709 f2469 1"/>
                <a:gd name="f2547" fmla="*/ 1021293 f2468 1"/>
                <a:gd name="f2548" fmla="*/ 908001 f2469 1"/>
                <a:gd name="f2549" fmla="*/ 911799 f2469 1"/>
                <a:gd name="f2550" fmla="*/ 1043319 f2468 1"/>
                <a:gd name="f2551" fmla="*/ 905246 f2469 1"/>
                <a:gd name="f2552" fmla="*/ 880920 f2469 1"/>
                <a:gd name="f2553" fmla="*/ 877620 f2469 1"/>
                <a:gd name="f2554" fmla="*/ 883696 f2469 1"/>
                <a:gd name="f2555" fmla="*/ 1023951 f2468 1"/>
                <a:gd name="f2556" fmla="*/ 694197 f2469 1"/>
                <a:gd name="f2557" fmla="*/ 707488 f2469 1"/>
                <a:gd name="f2558" fmla="*/ 711286 f2469 1"/>
                <a:gd name="f2559" fmla="*/ 704733 f2469 1"/>
                <a:gd name="f2560" fmla="*/ 680408 f2469 1"/>
                <a:gd name="f2561" fmla="*/ 677108 f2469 1"/>
                <a:gd name="f2562" fmla="*/ 683184 f2469 1"/>
                <a:gd name="f2563" fmla="*/ 596979 f2469 1"/>
                <a:gd name="f2564" fmla="*/ 610271 f2469 1"/>
                <a:gd name="f2565" fmla="*/ 614069 f2469 1"/>
                <a:gd name="f2566" fmla="*/ 607516 f2469 1"/>
                <a:gd name="f2567" fmla="*/ 583190 f2469 1"/>
                <a:gd name="f2568" fmla="*/ 579890 f2469 1"/>
                <a:gd name="f2569" fmla="*/ 585966 f2469 1"/>
                <a:gd name="f2570" fmla="*/ 1086106 f2469 1"/>
                <a:gd name="f2571" fmla="*/ 1015217 f2468 1"/>
                <a:gd name="f2572" fmla="*/ 1099398 f2469 1"/>
                <a:gd name="f2573" fmla="*/ 1093322 f2469 1"/>
                <a:gd name="f2574" fmla="*/ 1082478 f2469 1"/>
                <a:gd name="f2575" fmla="*/ 1080771 f2469 1"/>
                <a:gd name="f2576" fmla="*/ 1069017 f2469 1"/>
                <a:gd name="f2577" fmla="*/ 1042180 f2468 1"/>
                <a:gd name="f2578" fmla="*/ 1075093 f2469 1"/>
                <a:gd name="f2579" fmla="*/ 1017875 f2468 1"/>
                <a:gd name="f2580" fmla="*/ 1313961 f2469 1"/>
                <a:gd name="f2581" fmla="*/ 1009141 f2468 1"/>
                <a:gd name="f2582" fmla="*/ 1327253 f2469 1"/>
                <a:gd name="f2583" fmla="*/ 1321177 f2469 1"/>
                <a:gd name="f2584" fmla="*/ 1296872 f2469 1"/>
                <a:gd name="f2585" fmla="*/ 1036104 f2468 1"/>
                <a:gd name="f2586" fmla="*/ 1302948 f2469 1"/>
                <a:gd name="f2587" fmla="*/ 1011799 f2468 1"/>
                <a:gd name="f2588" fmla="*/ 2337788 f2469 1"/>
                <a:gd name="f2589" fmla="*/ 996989 f2468 1"/>
                <a:gd name="f2590" fmla="*/ 2351080 f2469 1"/>
                <a:gd name="f2591" fmla="*/ 1005723 f2468 1"/>
                <a:gd name="f2592" fmla="*/ 2345004 f2469 1"/>
                <a:gd name="f2593" fmla="*/ 1030028 f2468 1"/>
                <a:gd name="f2594" fmla="*/ 2320699 f2469 1"/>
                <a:gd name="f2595" fmla="*/ 1023952 f2468 1"/>
                <a:gd name="f2596" fmla="*/ 2326775 f2469 1"/>
                <a:gd name="f2597" fmla="*/ 999647 f2468 1"/>
                <a:gd name="f2598" fmla="*/ 1429407 f2469 1"/>
                <a:gd name="f2599" fmla="*/ 990912 f2468 1"/>
                <a:gd name="f2600" fmla="*/ 1442699 f2469 1"/>
                <a:gd name="f2601" fmla="*/ 999646 f2468 1"/>
                <a:gd name="f2602" fmla="*/ 1436623 f2469 1"/>
                <a:gd name="f2603" fmla="*/ 1412318 f2469 1"/>
                <a:gd name="f2604" fmla="*/ 1418394 f2469 1"/>
                <a:gd name="f2605" fmla="*/ 993570 f2468 1"/>
                <a:gd name="f2606" fmla="*/ 1672452 f2469 1"/>
                <a:gd name="f2607" fmla="*/ 987874 f2468 1"/>
                <a:gd name="f2608" fmla="*/ 1685744 f2469 1"/>
                <a:gd name="f2609" fmla="*/ 996608 f2468 1"/>
                <a:gd name="f2610" fmla="*/ 1679668 f2469 1"/>
                <a:gd name="f2611" fmla="*/ 1020913 f2468 1"/>
                <a:gd name="f2612" fmla="*/ 1655363 f2469 1"/>
                <a:gd name="f2613" fmla="*/ 1014837 f2468 1"/>
                <a:gd name="f2614" fmla="*/ 1661439 f2469 1"/>
                <a:gd name="f2615" fmla="*/ 990532 f2468 1"/>
                <a:gd name="f2616" fmla="*/ 1803089 f2469 1"/>
                <a:gd name="f2617" fmla="*/ 975722 f2468 1"/>
                <a:gd name="f2618" fmla="*/ 1816381 f2469 1"/>
                <a:gd name="f2619" fmla="*/ 984456 f2468 1"/>
                <a:gd name="f2620" fmla="*/ 1810305 f2469 1"/>
                <a:gd name="f2621" fmla="*/ 1008761 f2468 1"/>
                <a:gd name="f2622" fmla="*/ 1786000 f2469 1"/>
                <a:gd name="f2623" fmla="*/ 1002685 f2468 1"/>
                <a:gd name="f2624" fmla="*/ 1792076 f2469 1"/>
                <a:gd name="f2625" fmla="*/ 978380 f2468 1"/>
                <a:gd name="f2626" fmla="*/ 2030944 f2469 1"/>
                <a:gd name="f2627" fmla="*/ 969646 f2468 1"/>
                <a:gd name="f2628" fmla="*/ 2044236 f2469 1"/>
                <a:gd name="f2629" fmla="*/ 2038160 f2469 1"/>
                <a:gd name="f2630" fmla="*/ 2013855 f2469 1"/>
                <a:gd name="f2631" fmla="*/ 996609 f2468 1"/>
                <a:gd name="f2632" fmla="*/ 2019931 f2469 1"/>
                <a:gd name="f2633" fmla="*/ 972304 f2468 1"/>
                <a:gd name="f2634" fmla="*/ 405581 f2469 1"/>
                <a:gd name="f2635" fmla="*/ 966608 f2468 1"/>
                <a:gd name="f2636" fmla="*/ 418873 f2469 1"/>
                <a:gd name="f2637" fmla="*/ 975342 f2468 1"/>
                <a:gd name="f2638" fmla="*/ 412797 f2469 1"/>
                <a:gd name="f2639" fmla="*/ 388492 f2469 1"/>
                <a:gd name="f2640" fmla="*/ 993571 f2468 1"/>
                <a:gd name="f2641" fmla="*/ 394568 f2469 1"/>
                <a:gd name="f2642" fmla="*/ 969266 f2468 1"/>
                <a:gd name="f2643" fmla="*/ 2225380 f2469 1"/>
                <a:gd name="f2644" fmla="*/ 957494 f2468 1"/>
                <a:gd name="f2645" fmla="*/ 2238671 f2469 1"/>
                <a:gd name="f2646" fmla="*/ 966228 f2468 1"/>
                <a:gd name="f2647" fmla="*/ 2232595 f2469 1"/>
                <a:gd name="f2648" fmla="*/ 990533 f2468 1"/>
                <a:gd name="f2649" fmla="*/ 2208290 f2469 1"/>
                <a:gd name="f2650" fmla="*/ 984457 f2468 1"/>
                <a:gd name="f2651" fmla="*/ 2214366 f2469 1"/>
                <a:gd name="f2652" fmla="*/ 960152 f2468 1"/>
                <a:gd name="f2653" fmla="*/ 1927649 f2469 1"/>
                <a:gd name="f2654" fmla="*/ 954456 f2468 1"/>
                <a:gd name="f2655" fmla="*/ 1940941 f2469 1"/>
                <a:gd name="f2656" fmla="*/ 963190 f2468 1"/>
                <a:gd name="f2657" fmla="*/ 1934865 f2469 1"/>
                <a:gd name="f2658" fmla="*/ 987495 f2468 1"/>
                <a:gd name="f2659" fmla="*/ 1910560 f2469 1"/>
                <a:gd name="f2660" fmla="*/ 981419 f2468 1"/>
                <a:gd name="f2661" fmla="*/ 1916636 f2469 1"/>
                <a:gd name="f2662" fmla="*/ 957114 f2468 1"/>
                <a:gd name="f2663" fmla="*/ 244564 f2469 1"/>
                <a:gd name="f2664" fmla="*/ 257856 f2469 1"/>
                <a:gd name="f2665" fmla="*/ 251780 f2469 1"/>
                <a:gd name="f2666" fmla="*/ 227475 f2469 1"/>
                <a:gd name="f2667" fmla="*/ 233551 f2469 1"/>
                <a:gd name="f2668" fmla="*/ 2431968 f2469 1"/>
                <a:gd name="f2669" fmla="*/ 951418 f2468 1"/>
                <a:gd name="f2670" fmla="*/ 2445260 f2469 1"/>
                <a:gd name="f2671" fmla="*/ 2439184 f2469 1"/>
                <a:gd name="f2672" fmla="*/ 2414879 f2469 1"/>
                <a:gd name="f2673" fmla="*/ 978381 f2468 1"/>
                <a:gd name="f2674" fmla="*/ 2420955 f2469 1"/>
                <a:gd name="f2675" fmla="*/ 954076 f2468 1"/>
                <a:gd name="f2676" fmla="*/ 948380 f2468 1"/>
                <a:gd name="f2677" fmla="*/ 1567259 f2469 1"/>
                <a:gd name="f2678" fmla="*/ 1561183 f2469 1"/>
                <a:gd name="f2679" fmla="*/ 1536879 f2469 1"/>
                <a:gd name="f2680" fmla="*/ 975343 f2468 1"/>
                <a:gd name="f2681" fmla="*/ 951038 f2468 1"/>
                <a:gd name="f2682" fmla="*/ 1222819 f2469 1"/>
                <a:gd name="f2683" fmla="*/ 933189 f2468 1"/>
                <a:gd name="f2684" fmla="*/ 1236111 f2469 1"/>
                <a:gd name="f2685" fmla="*/ 941923 f2468 1"/>
                <a:gd name="f2686" fmla="*/ 1230035 f2469 1"/>
                <a:gd name="f2687" fmla="*/ 1205730 f2469 1"/>
                <a:gd name="f2688" fmla="*/ 1211806 f2469 1"/>
                <a:gd name="f2689" fmla="*/ 935847 f2468 1"/>
                <a:gd name="f2690" fmla="*/ 1031421 f2469 1"/>
                <a:gd name="f2691" fmla="*/ 930151 f2468 1"/>
                <a:gd name="f2692" fmla="*/ 1044713 f2469 1"/>
                <a:gd name="f2693" fmla="*/ 938885 f2468 1"/>
                <a:gd name="f2694" fmla="*/ 1038637 f2469 1"/>
                <a:gd name="f2695" fmla="*/ 1014332 f2469 1"/>
                <a:gd name="f2696" fmla="*/ 1020408 f2469 1"/>
                <a:gd name="f2697" fmla="*/ 932809 f2468 1"/>
                <a:gd name="f2698" fmla="*/ 931165 f2469 1"/>
                <a:gd name="f2699" fmla="*/ 944457 f2469 1"/>
                <a:gd name="f2700" fmla="*/ 938381 f2469 1"/>
                <a:gd name="f2701" fmla="*/ 914076 f2469 1"/>
                <a:gd name="f2702" fmla="*/ 920152 f2469 1"/>
                <a:gd name="f2703" fmla="*/ 123041 f2469 1"/>
                <a:gd name="f2704" fmla="*/ 136333 f2469 1"/>
                <a:gd name="f2705" fmla="*/ 130257 f2469 1"/>
                <a:gd name="f2706" fmla="*/ 105952 f2469 1"/>
                <a:gd name="f2707" fmla="*/ 112028 f2469 1"/>
                <a:gd name="f2708" fmla="*/ 524065 f2469 1"/>
                <a:gd name="f2709" fmla="*/ 917999 f2468 1"/>
                <a:gd name="f2710" fmla="*/ 537357 f2469 1"/>
                <a:gd name="f2711" fmla="*/ 926733 f2468 1"/>
                <a:gd name="f2712" fmla="*/ 531281 f2469 1"/>
                <a:gd name="f2713" fmla="*/ 506976 f2469 1"/>
                <a:gd name="f2714" fmla="*/ 944962 f2468 1"/>
                <a:gd name="f2715" fmla="*/ 513052 f2469 1"/>
                <a:gd name="f2716" fmla="*/ 920657 f2468 1"/>
                <a:gd name="f2717" fmla="*/ 824833 f2469 1"/>
                <a:gd name="f2718" fmla="*/ 911923 f2468 1"/>
                <a:gd name="f2719" fmla="*/ 838125 f2469 1"/>
                <a:gd name="f2720" fmla="*/ 832049 f2469 1"/>
                <a:gd name="f2721" fmla="*/ 807744 f2469 1"/>
                <a:gd name="f2722" fmla="*/ 938886 f2468 1"/>
                <a:gd name="f2723" fmla="*/ 813820 f2469 1"/>
                <a:gd name="f2724" fmla="*/ 914581 f2468 1"/>
                <a:gd name="f2725" fmla="*/ 2137276 f2469 1"/>
                <a:gd name="f2726" fmla="*/ 905847 f2468 1"/>
                <a:gd name="f2727" fmla="*/ 2150567 f2469 1"/>
                <a:gd name="f2728" fmla="*/ 2144491 f2469 1"/>
                <a:gd name="f2729" fmla="*/ 2120187 f2469 1"/>
                <a:gd name="f2730" fmla="*/ 932810 f2468 1"/>
                <a:gd name="f2731" fmla="*/ 2126263 f2469 1"/>
                <a:gd name="f2732" fmla="*/ 908505 f2468 1"/>
                <a:gd name="f2733" fmla="*/ 630397 f2469 1"/>
                <a:gd name="f2734" fmla="*/ 643689 f2469 1"/>
                <a:gd name="f2735" fmla="*/ 637613 f2469 1"/>
                <a:gd name="f2736" fmla="*/ 613308 f2469 1"/>
                <a:gd name="f2737" fmla="*/ 619384 f2469 1"/>
                <a:gd name="f2738" fmla="*/ 1332189 f2469 1"/>
                <a:gd name="f2739" fmla="*/ 896733 f2468 1"/>
                <a:gd name="f2740" fmla="*/ 1345481 f2469 1"/>
                <a:gd name="f2741" fmla="*/ 905467 f2468 1"/>
                <a:gd name="f2742" fmla="*/ 1339405 f2469 1"/>
                <a:gd name="f2743" fmla="*/ 929772 f2468 1"/>
                <a:gd name="f2744" fmla="*/ 1315100 f2469 1"/>
                <a:gd name="f2745" fmla="*/ 923696 f2468 1"/>
                <a:gd name="f2746" fmla="*/ 1321176 f2469 1"/>
                <a:gd name="f2747" fmla="*/ 899391 f2468 1"/>
                <a:gd name="f2748" fmla="*/ 724577 f2469 1"/>
                <a:gd name="f2749" fmla="*/ 890656 f2468 1"/>
                <a:gd name="f2750" fmla="*/ 737869 f2469 1"/>
                <a:gd name="f2751" fmla="*/ 899390 f2468 1"/>
                <a:gd name="f2752" fmla="*/ 731793 f2469 1"/>
                <a:gd name="f2753" fmla="*/ 923695 f2468 1"/>
                <a:gd name="f2754" fmla="*/ 917619 f2468 1"/>
                <a:gd name="f2755" fmla="*/ 713564 f2469 1"/>
                <a:gd name="f2756" fmla="*/ 893314 f2468 1"/>
                <a:gd name="f2757" fmla="*/ 1435484 f2469 1"/>
                <a:gd name="f2758" fmla="*/ 884580 f2468 1"/>
                <a:gd name="f2759" fmla="*/ 1448776 f2469 1"/>
                <a:gd name="f2760" fmla="*/ 1442700 f2469 1"/>
                <a:gd name="f2761" fmla="*/ 1418395 f2469 1"/>
                <a:gd name="f2762" fmla="*/ 911543 f2468 1"/>
                <a:gd name="f2763" fmla="*/ 1424471 f2469 1"/>
                <a:gd name="f2764" fmla="*/ 887238 f2468 1"/>
                <a:gd name="f2765" fmla="*/ 1131677 f2469 1"/>
                <a:gd name="f2766" fmla="*/ 1144969 f2469 1"/>
                <a:gd name="f2767" fmla="*/ 1138893 f2469 1"/>
                <a:gd name="f2768" fmla="*/ 1114588 f2469 1"/>
                <a:gd name="f2769" fmla="*/ 1120664 f2469 1"/>
                <a:gd name="f2770" fmla="*/ 1757518 f2469 1"/>
                <a:gd name="f2771" fmla="*/ 881542 f2468 1"/>
                <a:gd name="f2772" fmla="*/ 1770810 f2469 1"/>
                <a:gd name="f2773" fmla="*/ 890276 f2468 1"/>
                <a:gd name="f2774" fmla="*/ 1764734 f2469 1"/>
                <a:gd name="f2775" fmla="*/ 1740429 f2469 1"/>
                <a:gd name="f2776" fmla="*/ 1746505 f2469 1"/>
                <a:gd name="f2777" fmla="*/ 884200 f2468 1"/>
                <a:gd name="f2778" fmla="*/ 1654224 f2469 1"/>
                <a:gd name="f2779" fmla="*/ 1667516 f2469 1"/>
                <a:gd name="f2780" fmla="*/ 1661440 f2469 1"/>
                <a:gd name="f2781" fmla="*/ 1637135 f2469 1"/>
                <a:gd name="f2782" fmla="*/ 1643211 f2469 1"/>
                <a:gd name="f2783" fmla="*/ 2346903 f2469 1"/>
                <a:gd name="f2784" fmla="*/ 878504 f2468 1"/>
                <a:gd name="f2785" fmla="*/ 2360194 f2469 1"/>
                <a:gd name="f2786" fmla="*/ 2354118 f2469 1"/>
                <a:gd name="f2787" fmla="*/ 2329813 f2469 1"/>
                <a:gd name="f2788" fmla="*/ 2335889 f2469 1"/>
                <a:gd name="f2789" fmla="*/ 881162 f2468 1"/>
                <a:gd name="f2790" fmla="*/ 320515 f2469 1"/>
                <a:gd name="f2791" fmla="*/ 872428 f2468 1"/>
                <a:gd name="f2792" fmla="*/ 333807 f2469 1"/>
                <a:gd name="f2793" fmla="*/ 327731 f2469 1"/>
                <a:gd name="f2794" fmla="*/ 303426 f2469 1"/>
                <a:gd name="f2795" fmla="*/ 309502 f2469 1"/>
                <a:gd name="f2796" fmla="*/ 875086 f2468 1"/>
                <a:gd name="f2797" fmla="*/ 1876003 f2469 1"/>
                <a:gd name="f2798" fmla="*/ 866352 f2468 1"/>
                <a:gd name="f2799" fmla="*/ 1889294 f2469 1"/>
                <a:gd name="f2800" fmla="*/ 1883218 f2469 1"/>
                <a:gd name="f2801" fmla="*/ 1858913 f2469 1"/>
                <a:gd name="f2802" fmla="*/ 893315 f2468 1"/>
                <a:gd name="f2803" fmla="*/ 1864989 f2469 1"/>
                <a:gd name="f2804" fmla="*/ 869010 f2468 1"/>
                <a:gd name="f2805" fmla="*/ 2000563 f2469 1"/>
                <a:gd name="f2806" fmla="*/ 857238 f2468 1"/>
                <a:gd name="f2807" fmla="*/ 865972 f2468 1"/>
                <a:gd name="f2808" fmla="*/ 2007779 f2469 1"/>
                <a:gd name="f2809" fmla="*/ 890277 f2468 1"/>
                <a:gd name="f2810" fmla="*/ 1983474 f2469 1"/>
                <a:gd name="f2811" fmla="*/ 884201 f2468 1"/>
                <a:gd name="f2812" fmla="*/ 1989550 f2469 1"/>
                <a:gd name="f2813" fmla="*/ 859896 f2468 1"/>
                <a:gd name="f2814" fmla="*/ 420771 f2469 1"/>
                <a:gd name="f2815" fmla="*/ 434062 f2469 1"/>
                <a:gd name="f2816" fmla="*/ 427986 f2469 1"/>
                <a:gd name="f2817" fmla="*/ 403682 f2469 1"/>
                <a:gd name="f2818" fmla="*/ 409758 f2469 1"/>
                <a:gd name="f2819" fmla="*/ 2237532 f2469 1"/>
                <a:gd name="f2820" fmla="*/ 848124 f2468 1"/>
                <a:gd name="f2821" fmla="*/ 2250824 f2469 1"/>
                <a:gd name="f2822" fmla="*/ 856858 f2468 1"/>
                <a:gd name="f2823" fmla="*/ 2244748 f2469 1"/>
                <a:gd name="f2824" fmla="*/ 881163 f2468 1"/>
                <a:gd name="f2825" fmla="*/ 2220443 f2469 1"/>
                <a:gd name="f2826" fmla="*/ 875087 f2468 1"/>
                <a:gd name="f2827" fmla="*/ 2226519 f2469 1"/>
                <a:gd name="f2828" fmla="*/ 850782 f2468 1"/>
                <a:gd name="f2829" fmla="*/ 211145 f2469 1"/>
                <a:gd name="f2830" fmla="*/ 224436 f2469 1"/>
                <a:gd name="f2831" fmla="*/ 218360 f2469 1"/>
                <a:gd name="f2832" fmla="*/ 194056 f2469 1"/>
                <a:gd name="f2833" fmla="*/ 200132 f2469 1"/>
                <a:gd name="f2834" fmla="*/ 1511435 f2469 1"/>
                <a:gd name="f2835" fmla="*/ 839009 f2468 1"/>
                <a:gd name="f2836" fmla="*/ 1524727 f2469 1"/>
                <a:gd name="f2837" fmla="*/ 847743 f2468 1"/>
                <a:gd name="f2838" fmla="*/ 1518651 f2469 1"/>
                <a:gd name="f2839" fmla="*/ 872048 f2468 1"/>
                <a:gd name="f2840" fmla="*/ 1494346 f2469 1"/>
                <a:gd name="f2841" fmla="*/ 1500422 f2469 1"/>
                <a:gd name="f2842" fmla="*/ 841667 f2468 1"/>
                <a:gd name="f2843" fmla="*/ 1253200 f2469 1"/>
                <a:gd name="f2844" fmla="*/ 826857 f2468 1"/>
                <a:gd name="f2845" fmla="*/ 1266492 f2469 1"/>
                <a:gd name="f2846" fmla="*/ 835591 f2468 1"/>
                <a:gd name="f2847" fmla="*/ 1260416 f2469 1"/>
                <a:gd name="f2848" fmla="*/ 853820 f2468 1"/>
                <a:gd name="f2849" fmla="*/ 1242187 f2469 1"/>
                <a:gd name="f2850" fmla="*/ 829515 f2468 1"/>
                <a:gd name="f2851" fmla="*/ 2428930 f2469 1"/>
                <a:gd name="f2852" fmla="*/ 814705 f2468 1"/>
                <a:gd name="f2853" fmla="*/ 2442221 f2469 1"/>
                <a:gd name="f2854" fmla="*/ 823439 f2468 1"/>
                <a:gd name="f2855" fmla="*/ 2436145 f2469 1"/>
                <a:gd name="f2856" fmla="*/ 847744 f2468 1"/>
                <a:gd name="f2857" fmla="*/ 2411841 f2469 1"/>
                <a:gd name="f2858" fmla="*/ 841668 f2468 1"/>
                <a:gd name="f2859" fmla="*/ 2417917 f2469 1"/>
                <a:gd name="f2860" fmla="*/ 817363 f2468 1"/>
                <a:gd name="f2861" fmla="*/ 991927 f2469 1"/>
                <a:gd name="f2862" fmla="*/ 1005218 f2469 1"/>
                <a:gd name="f2863" fmla="*/ 999142 f2469 1"/>
                <a:gd name="f2864" fmla="*/ 974838 f2469 1"/>
                <a:gd name="f2865" fmla="*/ 980914 f2469 1"/>
                <a:gd name="f2866" fmla="*/ 901925 f2469 1"/>
                <a:gd name="f2867" fmla="*/ 2088668 f2469 1"/>
                <a:gd name="f2868" fmla="*/ 805591 f2468 1"/>
                <a:gd name="f2869" fmla="*/ 2101959 f2469 1"/>
                <a:gd name="f2870" fmla="*/ 814325 f2468 1"/>
                <a:gd name="f2871" fmla="*/ 2095883 f2469 1"/>
                <a:gd name="f2872" fmla="*/ 838630 f2468 1"/>
                <a:gd name="f2873" fmla="*/ 2071578 f2469 1"/>
                <a:gd name="f2874" fmla="*/ 832554 f2468 1"/>
                <a:gd name="f2875" fmla="*/ 2077654 f2469 1"/>
                <a:gd name="f2876" fmla="*/ 808249 f2468 1"/>
                <a:gd name="f2877" fmla="*/ 575712 f2469 1"/>
                <a:gd name="f2878" fmla="*/ 802553 f2468 1"/>
                <a:gd name="f2879" fmla="*/ 589004 f2469 1"/>
                <a:gd name="f2880" fmla="*/ 811287 f2468 1"/>
                <a:gd name="f2881" fmla="*/ 582928 f2469 1"/>
                <a:gd name="f2882" fmla="*/ 835592 f2468 1"/>
                <a:gd name="f2883" fmla="*/ 558623 f2469 1"/>
                <a:gd name="f2884" fmla="*/ 829516 f2468 1"/>
                <a:gd name="f2885" fmla="*/ 564699 f2469 1"/>
                <a:gd name="f2886" fmla="*/ 805211 f2468 1"/>
                <a:gd name="f2887" fmla="*/ 1602577 f2469 1"/>
                <a:gd name="f2888" fmla="*/ 796477 f2468 1"/>
                <a:gd name="f2889" fmla="*/ 1615869 f2469 1"/>
                <a:gd name="f2890" fmla="*/ 1609793 f2469 1"/>
                <a:gd name="f2891" fmla="*/ 1585488 f2469 1"/>
                <a:gd name="f2892" fmla="*/ 823440 f2468 1"/>
                <a:gd name="f2893" fmla="*/ 1591564 f2469 1"/>
                <a:gd name="f2894" fmla="*/ 799135 f2468 1"/>
                <a:gd name="f2895" fmla="*/ 1104335 f2469 1"/>
                <a:gd name="f2896" fmla="*/ 793438 f2468 1"/>
                <a:gd name="f2897" fmla="*/ 1117627 f2469 1"/>
                <a:gd name="f2898" fmla="*/ 802172 f2468 1"/>
                <a:gd name="f2899" fmla="*/ 1111551 f2469 1"/>
                <a:gd name="f2900" fmla="*/ 826477 f2468 1"/>
                <a:gd name="f2901" fmla="*/ 1087246 f2469 1"/>
                <a:gd name="f2902" fmla="*/ 820401 f2468 1"/>
                <a:gd name="f2903" fmla="*/ 796096 f2468 1"/>
                <a:gd name="f2904" fmla="*/ 791415 f2469 1"/>
                <a:gd name="f2905" fmla="*/ 804707 f2469 1"/>
                <a:gd name="f2906" fmla="*/ 798631 f2469 1"/>
                <a:gd name="f2907" fmla="*/ 774326 f2469 1"/>
                <a:gd name="f2908" fmla="*/ 780402 f2469 1"/>
                <a:gd name="f2909" fmla="*/ 1371684 f2469 1"/>
                <a:gd name="f2910" fmla="*/ 784324 f2468 1"/>
                <a:gd name="f2911" fmla="*/ 1384976 f2469 1"/>
                <a:gd name="f2912" fmla="*/ 793058 f2468 1"/>
                <a:gd name="f2913" fmla="*/ 1378900 f2469 1"/>
                <a:gd name="f2914" fmla="*/ 1354595 f2469 1"/>
                <a:gd name="f2915" fmla="*/ 1360671 f2469 1"/>
                <a:gd name="f2916" fmla="*/ 786982 f2468 1"/>
                <a:gd name="f2917" fmla="*/ 472418 f2469 1"/>
                <a:gd name="f2918" fmla="*/ 781286 f2468 1"/>
                <a:gd name="f2919" fmla="*/ 485710 f2469 1"/>
                <a:gd name="f2920" fmla="*/ 790020 f2468 1"/>
                <a:gd name="f2921" fmla="*/ 455329 f2469 1"/>
                <a:gd name="f2922" fmla="*/ 461405 f2469 1"/>
                <a:gd name="f2923" fmla="*/ 783944 f2468 1"/>
                <a:gd name="f2924" fmla="*/ 778248 f2468 1"/>
                <a:gd name="f2925" fmla="*/ 780906 f2468 1"/>
                <a:gd name="f2926" fmla="*/ 675968 f2469 1"/>
                <a:gd name="f2927" fmla="*/ 772172 f2468 1"/>
                <a:gd name="f2928" fmla="*/ 689260 f2469 1"/>
                <a:gd name="f2929" fmla="*/ 658879 f2469 1"/>
                <a:gd name="f2930" fmla="*/ 664955 f2469 1"/>
                <a:gd name="f2931" fmla="*/ 774830 f2468 1"/>
                <a:gd name="f2932" fmla="*/ 302287 f2469 1"/>
                <a:gd name="f2933" fmla="*/ 769134 f2468 1"/>
                <a:gd name="f2934" fmla="*/ 315579 f2469 1"/>
                <a:gd name="f2935" fmla="*/ 777868 f2468 1"/>
                <a:gd name="f2936" fmla="*/ 309503 f2469 1"/>
                <a:gd name="f2937" fmla="*/ 802173 f2468 1"/>
                <a:gd name="f2938" fmla="*/ 285198 f2469 1"/>
                <a:gd name="f2939" fmla="*/ 796097 f2468 1"/>
                <a:gd name="f2940" fmla="*/ 291274 f2469 1"/>
                <a:gd name="f2941" fmla="*/ 771792 f2468 1"/>
                <a:gd name="f2942" fmla="*/ 2313484 f2469 1"/>
                <a:gd name="f2943" fmla="*/ 766096 f2468 1"/>
                <a:gd name="f2944" fmla="*/ 2296395 f2469 1"/>
                <a:gd name="f2945" fmla="*/ 793059 f2468 1"/>
                <a:gd name="f2946" fmla="*/ 2302471 f2469 1"/>
                <a:gd name="f2947" fmla="*/ 768754 f2468 1"/>
                <a:gd name="f2948" fmla="*/ 1921574 f2469 1"/>
                <a:gd name="f2949" fmla="*/ 1928789 f2469 1"/>
                <a:gd name="f2950" fmla="*/ 1904485 f2469 1"/>
                <a:gd name="f2951" fmla="*/ 1910561 f2469 1"/>
                <a:gd name="f2952" fmla="*/ 2176771 f2469 1"/>
                <a:gd name="f2953" fmla="*/ 756982 f2468 1"/>
                <a:gd name="f2954" fmla="*/ 2190062 f2469 1"/>
                <a:gd name="f2955" fmla="*/ 765716 f2468 1"/>
                <a:gd name="f2956" fmla="*/ 2183986 f2469 1"/>
                <a:gd name="f2957" fmla="*/ 790021 f2468 1"/>
                <a:gd name="f2958" fmla="*/ 2159682 f2469 1"/>
                <a:gd name="f2959" fmla="*/ 783945 f2468 1"/>
                <a:gd name="f2960" fmla="*/ 2165758 f2469 1"/>
                <a:gd name="f2961" fmla="*/ 759640 f2468 1"/>
                <a:gd name="f2962" fmla="*/ 1702833 f2469 1"/>
                <a:gd name="f2963" fmla="*/ 750906 f2468 1"/>
                <a:gd name="f2964" fmla="*/ 1716125 f2469 1"/>
                <a:gd name="f2965" fmla="*/ 1710049 f2469 1"/>
                <a:gd name="f2966" fmla="*/ 777869 f2468 1"/>
                <a:gd name="f2967" fmla="*/ 1691820 f2469 1"/>
                <a:gd name="f2968" fmla="*/ 753564 f2468 1"/>
                <a:gd name="f2969" fmla="*/ 1210667 f2469 1"/>
                <a:gd name="f2970" fmla="*/ 741791 f2468 1"/>
                <a:gd name="f2971" fmla="*/ 1223959 f2469 1"/>
                <a:gd name="f2972" fmla="*/ 750525 f2468 1"/>
                <a:gd name="f2973" fmla="*/ 1217883 f2469 1"/>
                <a:gd name="f2974" fmla="*/ 1193578 f2469 1"/>
                <a:gd name="f2975" fmla="*/ 1199654 f2469 1"/>
                <a:gd name="f2976" fmla="*/ 744449 f2468 1"/>
                <a:gd name="f2977" fmla="*/ 1450674 f2469 1"/>
                <a:gd name="f2978" fmla="*/ 723563 f2468 1"/>
                <a:gd name="f2979" fmla="*/ 1463966 f2469 1"/>
                <a:gd name="f2980" fmla="*/ 732297 f2468 1"/>
                <a:gd name="f2981" fmla="*/ 1457890 f2469 1"/>
                <a:gd name="f2982" fmla="*/ 756602 f2468 1"/>
                <a:gd name="f2983" fmla="*/ 1433585 f2469 1"/>
                <a:gd name="f2984" fmla="*/ 750526 f2468 1"/>
                <a:gd name="f2985" fmla="*/ 1439661 f2469 1"/>
                <a:gd name="f2986" fmla="*/ 726221 f2468 1"/>
                <a:gd name="f2987" fmla="*/ 2021829 f2469 1"/>
                <a:gd name="f2988" fmla="*/ 720525 f2468 1"/>
                <a:gd name="f2989" fmla="*/ 2035121 f2469 1"/>
                <a:gd name="f2990" fmla="*/ 729259 f2468 1"/>
                <a:gd name="f2991" fmla="*/ 2029045 f2469 1"/>
                <a:gd name="f2992" fmla="*/ 2004740 f2469 1"/>
                <a:gd name="f2993" fmla="*/ 747488 f2468 1"/>
                <a:gd name="f2994" fmla="*/ 2010816 f2469 1"/>
                <a:gd name="f2995" fmla="*/ 723183 f2468 1"/>
                <a:gd name="f2996" fmla="*/ 387352 f2469 1"/>
                <a:gd name="f2997" fmla="*/ 400644 f2469 1"/>
                <a:gd name="f2998" fmla="*/ 370263 f2469 1"/>
                <a:gd name="f2999" fmla="*/ 376339 f2469 1"/>
                <a:gd name="f3000" fmla="*/ 1049650 f2469 1"/>
                <a:gd name="f3001" fmla="*/ 702297 f2468 1"/>
                <a:gd name="f3002" fmla="*/ 1062942 f2469 1"/>
                <a:gd name="f3003" fmla="*/ 711031 f2468 1"/>
                <a:gd name="f3004" fmla="*/ 1056866 f2469 1"/>
                <a:gd name="f3005" fmla="*/ 735336 f2468 1"/>
                <a:gd name="f3006" fmla="*/ 1032561 f2469 1"/>
                <a:gd name="f3007" fmla="*/ 729260 f2468 1"/>
                <a:gd name="f3008" fmla="*/ 704955 f2468 1"/>
                <a:gd name="f3009" fmla="*/ 1547892 f2469 1"/>
                <a:gd name="f3010" fmla="*/ 699259 f2468 1"/>
                <a:gd name="f3011" fmla="*/ 1561184 f2469 1"/>
                <a:gd name="f3012" fmla="*/ 707993 f2468 1"/>
                <a:gd name="f3013" fmla="*/ 1555108 f2469 1"/>
                <a:gd name="f3014" fmla="*/ 732298 f2468 1"/>
                <a:gd name="f3015" fmla="*/ 1530803 f2469 1"/>
                <a:gd name="f3016" fmla="*/ 726222 f2468 1"/>
                <a:gd name="f3017" fmla="*/ 701917 f2468 1"/>
                <a:gd name="f3018" fmla="*/ 2413739 f2469 1"/>
                <a:gd name="f3019" fmla="*/ 696220 f2468 1"/>
                <a:gd name="f3020" fmla="*/ 2427031 f2469 1"/>
                <a:gd name="f3021" fmla="*/ 704954 f2468 1"/>
                <a:gd name="f3022" fmla="*/ 2396650 f2469 1"/>
                <a:gd name="f3023" fmla="*/ 2402726 f2469 1"/>
                <a:gd name="f3024" fmla="*/ 698878 f2468 1"/>
                <a:gd name="f3025" fmla="*/ 551408 f2469 1"/>
                <a:gd name="f3026" fmla="*/ 690144 f2468 1"/>
                <a:gd name="f3027" fmla="*/ 534319 f2469 1"/>
                <a:gd name="f3028" fmla="*/ 717107 f2468 1"/>
                <a:gd name="f3029" fmla="*/ 540395 f2469 1"/>
                <a:gd name="f3030" fmla="*/ 692802 f2468 1"/>
                <a:gd name="f3031" fmla="*/ 830909 f2469 1"/>
                <a:gd name="f3032" fmla="*/ 684068 f2468 1"/>
                <a:gd name="f3033" fmla="*/ 844201 f2469 1"/>
                <a:gd name="f3034" fmla="*/ 819896 f2469 1"/>
                <a:gd name="f3035" fmla="*/ 686726 f2468 1"/>
                <a:gd name="f3036" fmla="*/ 730653 f2469 1"/>
                <a:gd name="f3037" fmla="*/ 677992 f2468 1"/>
                <a:gd name="f3038" fmla="*/ 743945 f2469 1"/>
                <a:gd name="f3039" fmla="*/ 719640 f2469 1"/>
                <a:gd name="f3040" fmla="*/ 680650 f2468 1"/>
                <a:gd name="f3041" fmla="*/ 2228418 f2469 1"/>
                <a:gd name="f3042" fmla="*/ 671916 f2468 1"/>
                <a:gd name="f3043" fmla="*/ 2241710 f2469 1"/>
                <a:gd name="f3044" fmla="*/ 2235634 f2469 1"/>
                <a:gd name="f3045" fmla="*/ 2211329 f2469 1"/>
                <a:gd name="f3046" fmla="*/ 698879 f2468 1"/>
                <a:gd name="f3047" fmla="*/ 2217405 f2469 1"/>
                <a:gd name="f3048" fmla="*/ 674574 f2468 1"/>
                <a:gd name="f3049" fmla="*/ 1839546 f2469 1"/>
                <a:gd name="f3050" fmla="*/ 1852838 f2469 1"/>
                <a:gd name="f3051" fmla="*/ 1846762 f2469 1"/>
                <a:gd name="f3052" fmla="*/ 1822457 f2469 1"/>
                <a:gd name="f3053" fmla="*/ 1828533 f2469 1"/>
                <a:gd name="f3054" fmla="*/ 2109933 f2469 1"/>
                <a:gd name="f3055" fmla="*/ 656726 f2468 1"/>
                <a:gd name="f3056" fmla="*/ 2123225 f2469 1"/>
                <a:gd name="f3057" fmla="*/ 665460 f2468 1"/>
                <a:gd name="f3058" fmla="*/ 2117149 f2469 1"/>
                <a:gd name="f3059" fmla="*/ 689765 f2468 1"/>
                <a:gd name="f3060" fmla="*/ 2092844 f2469 1"/>
                <a:gd name="f3061" fmla="*/ 683689 f2468 1"/>
                <a:gd name="f3062" fmla="*/ 2098920 f2469 1"/>
                <a:gd name="f3063" fmla="*/ 659384 f2468 1"/>
                <a:gd name="f3064" fmla="*/ 1632957 f2469 1"/>
                <a:gd name="f3065" fmla="*/ 1646249 f2469 1"/>
                <a:gd name="f3066" fmla="*/ 1640173 f2469 1"/>
                <a:gd name="f3067" fmla="*/ 1615868 f2469 1"/>
                <a:gd name="f3068" fmla="*/ 1621944 f2469 1"/>
                <a:gd name="f3069" fmla="*/ 1165096 f2469 1"/>
                <a:gd name="f3070" fmla="*/ 1178387 f2469 1"/>
                <a:gd name="f3071" fmla="*/ 1172311 f2469 1"/>
                <a:gd name="f3072" fmla="*/ 1148007 f2469 1"/>
                <a:gd name="f3073" fmla="*/ 1154083 f2469 1"/>
                <a:gd name="f3074" fmla="*/ 1948916 f2469 1"/>
                <a:gd name="f3075" fmla="*/ 653688 f2468 1"/>
                <a:gd name="f3076" fmla="*/ 1962208 f2469 1"/>
                <a:gd name="f3077" fmla="*/ 662422 f2468 1"/>
                <a:gd name="f3078" fmla="*/ 1956132 f2469 1"/>
                <a:gd name="f3079" fmla="*/ 686727 f2468 1"/>
                <a:gd name="f3080" fmla="*/ 1931827 f2469 1"/>
                <a:gd name="f3081" fmla="*/ 680651 f2468 1"/>
                <a:gd name="f3082" fmla="*/ 1937903 f2469 1"/>
                <a:gd name="f3083" fmla="*/ 656346 f2468 1"/>
                <a:gd name="f3084" fmla="*/ 2328673 f2469 1"/>
                <a:gd name="f3085" fmla="*/ 647611 f2468 1"/>
                <a:gd name="f3086" fmla="*/ 2341965 f2469 1"/>
                <a:gd name="f3087" fmla="*/ 656345 f2468 1"/>
                <a:gd name="f3088" fmla="*/ 2311584 f2469 1"/>
                <a:gd name="f3089" fmla="*/ 2317660 f2469 1"/>
                <a:gd name="f3090" fmla="*/ 650269 f2468 1"/>
                <a:gd name="f3091" fmla="*/ 639512 f2469 1"/>
                <a:gd name="f3092" fmla="*/ 641535 f2468 1"/>
                <a:gd name="f3093" fmla="*/ 652804 f2469 1"/>
                <a:gd name="f3094" fmla="*/ 646728 f2469 1"/>
                <a:gd name="f3095" fmla="*/ 622423 f2469 1"/>
                <a:gd name="f3096" fmla="*/ 668498 f2468 1"/>
                <a:gd name="f3097" fmla="*/ 628499 f2469 1"/>
                <a:gd name="f3098" fmla="*/ 644193 f2468 1"/>
                <a:gd name="f3099" fmla="*/ 451152 f2469 1"/>
                <a:gd name="f3100" fmla="*/ 464444 f2469 1"/>
                <a:gd name="f3101" fmla="*/ 458368 f2469 1"/>
                <a:gd name="f3102" fmla="*/ 434063 f2469 1"/>
                <a:gd name="f3103" fmla="*/ 440139 f2469 1"/>
                <a:gd name="f3104" fmla="*/ 1739291 f2469 1"/>
                <a:gd name="f3105" fmla="*/ 638497 f2468 1"/>
                <a:gd name="f3106" fmla="*/ 1752582 f2469 1"/>
                <a:gd name="f3107" fmla="*/ 647231 f2468 1"/>
                <a:gd name="f3108" fmla="*/ 1746506 f2469 1"/>
                <a:gd name="f3109" fmla="*/ 671536 f2468 1"/>
                <a:gd name="f3110" fmla="*/ 1722201 f2469 1"/>
                <a:gd name="f3111" fmla="*/ 1728277 f2469 1"/>
                <a:gd name="f3112" fmla="*/ 641155 f2468 1"/>
                <a:gd name="f3113" fmla="*/ 623307 f2468 1"/>
                <a:gd name="f3114" fmla="*/ 632041 f2468 1"/>
                <a:gd name="f3115" fmla="*/ 650270 f2468 1"/>
                <a:gd name="f3116" fmla="*/ 625965 f2468 1"/>
                <a:gd name="f3117" fmla="*/ 614193 f2468 1"/>
                <a:gd name="f3118" fmla="*/ 1005219 f2469 1"/>
                <a:gd name="f3119" fmla="*/ 622927 f2468 1"/>
                <a:gd name="f3120" fmla="*/ 999143 f2469 1"/>
                <a:gd name="f3121" fmla="*/ 647232 f2468 1"/>
                <a:gd name="f3122" fmla="*/ 641156 f2468 1"/>
                <a:gd name="f3123" fmla="*/ 616851 f2468 1"/>
                <a:gd name="f3124" fmla="*/ 1244086 f2469 1"/>
                <a:gd name="f3125" fmla="*/ 589888 f2468 1"/>
                <a:gd name="f3126" fmla="*/ 1257378 f2469 1"/>
                <a:gd name="f3127" fmla="*/ 598622 f2468 1"/>
                <a:gd name="f3128" fmla="*/ 1251302 f2469 1"/>
                <a:gd name="f3129" fmla="*/ 1226997 f2469 1"/>
                <a:gd name="f3130" fmla="*/ 1233073 f2469 1"/>
                <a:gd name="f3131" fmla="*/ 592546 f2468 1"/>
                <a:gd name="f3132" fmla="*/ 586850 f2468 1"/>
                <a:gd name="f3133" fmla="*/ 595584 f2468 1"/>
                <a:gd name="f3134" fmla="*/ 619889 f2468 1"/>
                <a:gd name="f3135" fmla="*/ 613813 f2468 1"/>
                <a:gd name="f3136" fmla="*/ 589508 f2468 1"/>
                <a:gd name="f3137" fmla="*/ 867366 f2469 1"/>
                <a:gd name="f3138" fmla="*/ 583812 f2468 1"/>
                <a:gd name="f3139" fmla="*/ 880658 f2469 1"/>
                <a:gd name="f3140" fmla="*/ 874582 f2469 1"/>
                <a:gd name="f3141" fmla="*/ 850277 f2469 1"/>
                <a:gd name="f3142" fmla="*/ 610775 f2468 1"/>
                <a:gd name="f3143" fmla="*/ 856353 f2469 1"/>
                <a:gd name="f3144" fmla="*/ 586470 f2468 1"/>
                <a:gd name="f3145" fmla="*/ 2222342 f2469 1"/>
                <a:gd name="f3146" fmla="*/ 576217 f2468 1"/>
                <a:gd name="f3147" fmla="*/ 2235633 f2469 1"/>
                <a:gd name="f3148" fmla="*/ 2229557 f2469 1"/>
                <a:gd name="f3149" fmla="*/ 2205253 f2469 1"/>
                <a:gd name="f3150" fmla="*/ 604698 f2468 1"/>
                <a:gd name="f3151" fmla="*/ 577356 f2468 1"/>
                <a:gd name="f3152" fmla="*/ 1092183 f2469 1"/>
                <a:gd name="f3153" fmla="*/ 571660 f2468 1"/>
                <a:gd name="f3154" fmla="*/ 1105475 f2469 1"/>
                <a:gd name="f3155" fmla="*/ 580394 f2468 1"/>
                <a:gd name="f3156" fmla="*/ 1099399 f2469 1"/>
                <a:gd name="f3157" fmla="*/ 604699 f2468 1"/>
                <a:gd name="f3158" fmla="*/ 1075094 f2469 1"/>
                <a:gd name="f3159" fmla="*/ 598623 f2468 1"/>
                <a:gd name="f3160" fmla="*/ 1081170 f2469 1"/>
                <a:gd name="f3161" fmla="*/ 574318 f2468 1"/>
                <a:gd name="f3162" fmla="*/ 568622 f2468 1"/>
                <a:gd name="f3163" fmla="*/ 601661 f2468 1"/>
                <a:gd name="f3164" fmla="*/ 595585 f2468 1"/>
                <a:gd name="f3165" fmla="*/ 571280 f2468 1"/>
                <a:gd name="f3166" fmla="*/ 745844 f2469 1"/>
                <a:gd name="f3167" fmla="*/ 759136 f2469 1"/>
                <a:gd name="f3168" fmla="*/ 753060 f2469 1"/>
                <a:gd name="f3169" fmla="*/ 728755 f2469 1"/>
                <a:gd name="f3170" fmla="*/ 734831 f2469 1"/>
                <a:gd name="f3171" fmla="*/ 533179 f2469 1"/>
                <a:gd name="f3172" fmla="*/ 546471 f2469 1"/>
                <a:gd name="f3173" fmla="*/ 516090 f2469 1"/>
                <a:gd name="f3174" fmla="*/ 522166 f2469 1"/>
                <a:gd name="f3175" fmla="*/ 1866889 f2469 1"/>
                <a:gd name="f3176" fmla="*/ 565584 f2468 1"/>
                <a:gd name="f3177" fmla="*/ 1880180 f2469 1"/>
                <a:gd name="f3178" fmla="*/ 1874104 f2469 1"/>
                <a:gd name="f3179" fmla="*/ 1849800 f2469 1"/>
                <a:gd name="f3180" fmla="*/ 592547 f2468 1"/>
                <a:gd name="f3181" fmla="*/ 1855876 f2469 1"/>
                <a:gd name="f3182" fmla="*/ 568242 f2468 1"/>
                <a:gd name="f3183" fmla="*/ 1508397 f2469 1"/>
                <a:gd name="f3184" fmla="*/ 1521689 f2469 1"/>
                <a:gd name="f3185" fmla="*/ 1515613 f2469 1"/>
                <a:gd name="f3186" fmla="*/ 1491308 f2469 1"/>
                <a:gd name="f3187" fmla="*/ 1497384 f2469 1"/>
                <a:gd name="f3188" fmla="*/ 2365130 f2469 1"/>
                <a:gd name="f3189" fmla="*/ 556470 f2468 1"/>
                <a:gd name="f3190" fmla="*/ 2378422 f2469 1"/>
                <a:gd name="f3191" fmla="*/ 565204 f2468 1"/>
                <a:gd name="f3192" fmla="*/ 2372346 f2469 1"/>
                <a:gd name="f3193" fmla="*/ 589509 f2468 1"/>
                <a:gd name="f3194" fmla="*/ 2348041 f2469 1"/>
                <a:gd name="f3195" fmla="*/ 583433 f2468 1"/>
                <a:gd name="f3196" fmla="*/ 2354117 f2469 1"/>
                <a:gd name="f3197" fmla="*/ 559128 f2468 1"/>
                <a:gd name="f3198" fmla="*/ 1620805 f2469 1"/>
                <a:gd name="f3199" fmla="*/ 550394 f2468 1"/>
                <a:gd name="f3200" fmla="*/ 1634097 f2469 1"/>
                <a:gd name="f3201" fmla="*/ 1628021 f2469 1"/>
                <a:gd name="f3202" fmla="*/ 1603716 f2469 1"/>
                <a:gd name="f3203" fmla="*/ 577357 f2468 1"/>
                <a:gd name="f3204" fmla="*/ 1609792 f2469 1"/>
                <a:gd name="f3205" fmla="*/ 553052 f2468 1"/>
                <a:gd name="f3206" fmla="*/ 2097781 f2469 1"/>
                <a:gd name="f3207" fmla="*/ 544317 f2468 1"/>
                <a:gd name="f3208" fmla="*/ 2111073 f2469 1"/>
                <a:gd name="f3209" fmla="*/ 553051 f2468 1"/>
                <a:gd name="f3210" fmla="*/ 2104997 f2469 1"/>
                <a:gd name="f3211" fmla="*/ 2080692 f2469 1"/>
                <a:gd name="f3212" fmla="*/ 2086768 f2469 1"/>
                <a:gd name="f3213" fmla="*/ 546975 f2468 1"/>
                <a:gd name="f3214" fmla="*/ 1745366 f2469 1"/>
                <a:gd name="f3215" fmla="*/ 538241 f2468 1"/>
                <a:gd name="f3216" fmla="*/ 1758658 f2469 1"/>
                <a:gd name="f3217" fmla="*/ 1734353 f2469 1"/>
                <a:gd name="f3218" fmla="*/ 540899 f2468 1"/>
                <a:gd name="f3219" fmla="*/ 624322 f2469 1"/>
                <a:gd name="f3220" fmla="*/ 529127 f2468 1"/>
                <a:gd name="f3221" fmla="*/ 537861 f2468 1"/>
                <a:gd name="f3222" fmla="*/ 631537 f2469 1"/>
                <a:gd name="f3223" fmla="*/ 562166 f2468 1"/>
                <a:gd name="f3224" fmla="*/ 607233 f2469 1"/>
                <a:gd name="f3225" fmla="*/ 556090 f2468 1"/>
                <a:gd name="f3226" fmla="*/ 613309 f2469 1"/>
                <a:gd name="f3227" fmla="*/ 531785 f2468 1"/>
                <a:gd name="f3228" fmla="*/ 958508 f2469 1"/>
                <a:gd name="f3229" fmla="*/ 523051 f2468 1"/>
                <a:gd name="f3230" fmla="*/ 971800 f2469 1"/>
                <a:gd name="f3231" fmla="*/ 965724 f2469 1"/>
                <a:gd name="f3232" fmla="*/ 941419 f2469 1"/>
                <a:gd name="f3233" fmla="*/ 550014 f2468 1"/>
                <a:gd name="f3234" fmla="*/ 947495 f2469 1"/>
                <a:gd name="f3235" fmla="*/ 525709 f2468 1"/>
                <a:gd name="f3236" fmla="*/ 1177248 f2469 1"/>
                <a:gd name="f3237" fmla="*/ 507861 f2468 1"/>
                <a:gd name="f3238" fmla="*/ 1190540 f2469 1"/>
                <a:gd name="f3239" fmla="*/ 516595 f2468 1"/>
                <a:gd name="f3240" fmla="*/ 1184464 f2469 1"/>
                <a:gd name="f3241" fmla="*/ 540900 f2468 1"/>
                <a:gd name="f3242" fmla="*/ 1160159 f2469 1"/>
                <a:gd name="f3243" fmla="*/ 534824 f2468 1"/>
                <a:gd name="f3244" fmla="*/ 1166235 f2469 1"/>
                <a:gd name="f3245" fmla="*/ 510519 f2468 1"/>
                <a:gd name="f3246" fmla="*/ 1399027 f2469 1"/>
                <a:gd name="f3247" fmla="*/ 504823 f2468 1"/>
                <a:gd name="f3248" fmla="*/ 1412319 f2469 1"/>
                <a:gd name="f3249" fmla="*/ 513557 f2468 1"/>
                <a:gd name="f3250" fmla="*/ 1406243 f2469 1"/>
                <a:gd name="f3251" fmla="*/ 537862 f2468 1"/>
                <a:gd name="f3252" fmla="*/ 1381938 f2469 1"/>
                <a:gd name="f3253" fmla="*/ 531786 f2468 1"/>
                <a:gd name="f3254" fmla="*/ 1388014 f2469 1"/>
                <a:gd name="f3255" fmla="*/ 507481 f2468 1"/>
                <a:gd name="f3256" fmla="*/ 2194999 f2469 1"/>
                <a:gd name="f3257" fmla="*/ 492670 f2468 1"/>
                <a:gd name="f3258" fmla="*/ 2208291 f2469 1"/>
                <a:gd name="f3259" fmla="*/ 501404 f2468 1"/>
                <a:gd name="f3260" fmla="*/ 2202214 f2469 1"/>
                <a:gd name="f3261" fmla="*/ 2177910 f2469 1"/>
                <a:gd name="f3262" fmla="*/ 519633 f2468 1"/>
                <a:gd name="f3263" fmla="*/ 495328 f2468 1"/>
                <a:gd name="f3264" fmla="*/ 1912459 f2469 1"/>
                <a:gd name="f3265" fmla="*/ 480518 f2468 1"/>
                <a:gd name="f3266" fmla="*/ 1925751 f2469 1"/>
                <a:gd name="f3267" fmla="*/ 489252 f2468 1"/>
                <a:gd name="f3268" fmla="*/ 1919675 f2469 1"/>
                <a:gd name="f3269" fmla="*/ 1895370 f2469 1"/>
                <a:gd name="f3270" fmla="*/ 1901446 f2469 1"/>
                <a:gd name="f3271" fmla="*/ 483176 f2468 1"/>
                <a:gd name="f3272" fmla="*/ 803567 f2469 1"/>
                <a:gd name="f3273" fmla="*/ 816859 f2469 1"/>
                <a:gd name="f3274" fmla="*/ 810783 f2469 1"/>
                <a:gd name="f3275" fmla="*/ 786478 f2469 1"/>
                <a:gd name="f3276" fmla="*/ 792554 f2469 1"/>
                <a:gd name="f3277" fmla="*/ 1550930 f2469 1"/>
                <a:gd name="f3278" fmla="*/ 471404 f2468 1"/>
                <a:gd name="f3279" fmla="*/ 1564222 f2469 1"/>
                <a:gd name="f3280" fmla="*/ 480138 f2468 1"/>
                <a:gd name="f3281" fmla="*/ 1558146 f2469 1"/>
                <a:gd name="f3282" fmla="*/ 504443 f2468 1"/>
                <a:gd name="f3283" fmla="*/ 1533841 f2469 1"/>
                <a:gd name="f3284" fmla="*/ 498367 f2468 1"/>
                <a:gd name="f3285" fmla="*/ 1539917 f2469 1"/>
                <a:gd name="f3286" fmla="*/ 474062 f2468 1"/>
                <a:gd name="f3287" fmla="*/ 2307407 f2469 1"/>
                <a:gd name="f3288" fmla="*/ 465328 f2468 1"/>
                <a:gd name="f3289" fmla="*/ 2320698 f2469 1"/>
                <a:gd name="f3290" fmla="*/ 2314622 f2469 1"/>
                <a:gd name="f3291" fmla="*/ 2290318 f2469 1"/>
                <a:gd name="f3292" fmla="*/ 492291 f2468 1"/>
                <a:gd name="f3293" fmla="*/ 2296394 f2469 1"/>
                <a:gd name="f3294" fmla="*/ 467986 f2468 1"/>
                <a:gd name="f3295" fmla="*/ 1076992 f2469 1"/>
                <a:gd name="f3296" fmla="*/ 462290 f2468 1"/>
                <a:gd name="f3297" fmla="*/ 1090284 f2469 1"/>
                <a:gd name="f3298" fmla="*/ 471024 f2468 1"/>
                <a:gd name="f3299" fmla="*/ 1084208 f2469 1"/>
                <a:gd name="f3300" fmla="*/ 495329 f2468 1"/>
                <a:gd name="f3301" fmla="*/ 1059903 f2469 1"/>
                <a:gd name="f3302" fmla="*/ 489253 f2468 1"/>
                <a:gd name="f3303" fmla="*/ 1065979 f2469 1"/>
                <a:gd name="f3304" fmla="*/ 464948 f2468 1"/>
                <a:gd name="f3305" fmla="*/ 456214 f2468 1"/>
                <a:gd name="f3306" fmla="*/ 483177 f2468 1"/>
                <a:gd name="f3307" fmla="*/ 458872 f2468 1"/>
                <a:gd name="f3308" fmla="*/ 1280542 f2469 1"/>
                <a:gd name="f3309" fmla="*/ 453176 f2468 1"/>
                <a:gd name="f3310" fmla="*/ 1293834 f2469 1"/>
                <a:gd name="f3311" fmla="*/ 461910 f2468 1"/>
                <a:gd name="f3312" fmla="*/ 1287758 f2469 1"/>
                <a:gd name="f3313" fmla="*/ 486215 f2468 1"/>
                <a:gd name="f3314" fmla="*/ 1263453 f2469 1"/>
                <a:gd name="f3315" fmla="*/ 480139 f2468 1"/>
                <a:gd name="f3316" fmla="*/ 1269529 f2469 1"/>
                <a:gd name="f3317" fmla="*/ 455834 f2468 1"/>
                <a:gd name="f3318" fmla="*/ 679006 f2469 1"/>
                <a:gd name="f3319" fmla="*/ 450138 f2468 1"/>
                <a:gd name="f3320" fmla="*/ 692298 f2469 1"/>
                <a:gd name="f3321" fmla="*/ 686222 f2469 1"/>
                <a:gd name="f3322" fmla="*/ 661917 f2469 1"/>
                <a:gd name="f3323" fmla="*/ 477101 f2468 1"/>
                <a:gd name="f3324" fmla="*/ 667993 f2469 1"/>
                <a:gd name="f3325" fmla="*/ 452796 f2468 1"/>
                <a:gd name="f3326" fmla="*/ 1815242 f2469 1"/>
                <a:gd name="f3327" fmla="*/ 447099 f2468 1"/>
                <a:gd name="f3328" fmla="*/ 455833 f2468 1"/>
                <a:gd name="f3329" fmla="*/ 1798152 f2469 1"/>
                <a:gd name="f3330" fmla="*/ 1804228 f2469 1"/>
                <a:gd name="f3331" fmla="*/ 449757 f2468 1"/>
                <a:gd name="f3332" fmla="*/ 1699795 f2469 1"/>
                <a:gd name="f3333" fmla="*/ 444061 f2468 1"/>
                <a:gd name="f3334" fmla="*/ 1713087 f2469 1"/>
                <a:gd name="f3335" fmla="*/ 452795 f2468 1"/>
                <a:gd name="f3336" fmla="*/ 1707011 f2469 1"/>
                <a:gd name="f3337" fmla="*/ 477100 f2468 1"/>
                <a:gd name="f3338" fmla="*/ 1682706 f2469 1"/>
                <a:gd name="f3339" fmla="*/ 1688782 f2469 1"/>
                <a:gd name="f3340" fmla="*/ 446719 f2468 1"/>
                <a:gd name="f3341" fmla="*/ 888633 f2469 1"/>
                <a:gd name="f3342" fmla="*/ 434947 f2468 1"/>
                <a:gd name="f3343" fmla="*/ 443681 f2468 1"/>
                <a:gd name="f3344" fmla="*/ 895849 f2469 1"/>
                <a:gd name="f3345" fmla="*/ 871544 f2469 1"/>
                <a:gd name="f3346" fmla="*/ 437605 f2468 1"/>
                <a:gd name="f3347" fmla="*/ 2158542 f2469 1"/>
                <a:gd name="f3348" fmla="*/ 407605 f2468 1"/>
                <a:gd name="f3349" fmla="*/ 2171833 f2469 1"/>
                <a:gd name="f3350" fmla="*/ 416339 f2468 1"/>
                <a:gd name="f3351" fmla="*/ 2165757 f2469 1"/>
                <a:gd name="f3352" fmla="*/ 440644 f2468 1"/>
                <a:gd name="f3353" fmla="*/ 2141453 f2469 1"/>
                <a:gd name="f3354" fmla="*/ 434568 f2468 1"/>
                <a:gd name="f3355" fmla="*/ 2147529 f2469 1"/>
                <a:gd name="f3356" fmla="*/ 410263 f2468 1"/>
                <a:gd name="f3357" fmla="*/ 1484092 f2469 1"/>
                <a:gd name="f3358" fmla="*/ 1467003 f2469 1"/>
                <a:gd name="f3359" fmla="*/ 1473079 f2469 1"/>
                <a:gd name="f3360" fmla="*/ 1365608 f2469 1"/>
                <a:gd name="f3361" fmla="*/ 404567 f2468 1"/>
                <a:gd name="f3362" fmla="*/ 413301 f2468 1"/>
                <a:gd name="f3363" fmla="*/ 1372824 f2469 1"/>
                <a:gd name="f3364" fmla="*/ 437606 f2468 1"/>
                <a:gd name="f3365" fmla="*/ 1348519 f2469 1"/>
                <a:gd name="f3366" fmla="*/ 431530 f2468 1"/>
                <a:gd name="f3367" fmla="*/ 407225 f2468 1"/>
                <a:gd name="f3368" fmla="*/ 988889 f2469 1"/>
                <a:gd name="f3369" fmla="*/ 1002180 f2469 1"/>
                <a:gd name="f3370" fmla="*/ 996104 f2469 1"/>
                <a:gd name="f3371" fmla="*/ 977876 f2469 1"/>
                <a:gd name="f3372" fmla="*/ 1182565 f2469 1"/>
                <a:gd name="f3373" fmla="*/ 394312 f2468 1"/>
                <a:gd name="f3374" fmla="*/ 404186 f2468 1"/>
                <a:gd name="f3375" fmla="*/ 1187502 f2469 1"/>
                <a:gd name="f3376" fmla="*/ 428491 f2468 1"/>
                <a:gd name="f3377" fmla="*/ 1163197 f2469 1"/>
                <a:gd name="f3378" fmla="*/ 422415 f2468 1"/>
                <a:gd name="f3379" fmla="*/ 1169273 f2469 1"/>
                <a:gd name="f3380" fmla="*/ 398110 f2468 1"/>
                <a:gd name="f3381" fmla="*/ 389376 f2468 1"/>
                <a:gd name="f3382" fmla="*/ 392034 f2468 1"/>
                <a:gd name="f3383" fmla="*/ 1961068 f2469 1"/>
                <a:gd name="f3384" fmla="*/ 380262 f2468 1"/>
                <a:gd name="f3385" fmla="*/ 1974360 f2469 1"/>
                <a:gd name="f3386" fmla="*/ 388996 f2468 1"/>
                <a:gd name="f3387" fmla="*/ 1968284 f2469 1"/>
                <a:gd name="f3388" fmla="*/ 1943979 f2469 1"/>
                <a:gd name="f3389" fmla="*/ 1950055 f2469 1"/>
                <a:gd name="f3390" fmla="*/ 382920 f2468 1"/>
                <a:gd name="f3391" fmla="*/ 770148 f2469 1"/>
                <a:gd name="f3392" fmla="*/ 783440 f2469 1"/>
                <a:gd name="f3393" fmla="*/ 777364 f2469 1"/>
                <a:gd name="f3394" fmla="*/ 753059 f2469 1"/>
                <a:gd name="f3395" fmla="*/ 759135 f2469 1"/>
                <a:gd name="f3396" fmla="*/ 2240571 f2469 1"/>
                <a:gd name="f3397" fmla="*/ 352920 f2468 1"/>
                <a:gd name="f3398" fmla="*/ 2253862 f2469 1"/>
                <a:gd name="f3399" fmla="*/ 361654 f2468 1"/>
                <a:gd name="f3400" fmla="*/ 2247786 f2469 1"/>
                <a:gd name="f3401" fmla="*/ 385959 f2468 1"/>
                <a:gd name="f3402" fmla="*/ 2223481 f2469 1"/>
                <a:gd name="f3403" fmla="*/ 379883 f2468 1"/>
                <a:gd name="f3404" fmla="*/ 355578 f2468 1"/>
                <a:gd name="f3405" fmla="*/ 2082590 f2469 1"/>
                <a:gd name="f3406" fmla="*/ 2095882 f2469 1"/>
                <a:gd name="f3407" fmla="*/ 2065501 f2469 1"/>
                <a:gd name="f3408" fmla="*/ 2071577 f2469 1"/>
                <a:gd name="f3409" fmla="*/ 1080030 f2469 1"/>
                <a:gd name="f3410" fmla="*/ 337729 f2468 1"/>
                <a:gd name="f3411" fmla="*/ 346463 f2468 1"/>
                <a:gd name="f3412" fmla="*/ 370768 f2468 1"/>
                <a:gd name="f3413" fmla="*/ 1062941 f2469 1"/>
                <a:gd name="f3414" fmla="*/ 364692 f2468 1"/>
                <a:gd name="f3415" fmla="*/ 340387 f2468 1"/>
                <a:gd name="f3416" fmla="*/ 1787899 f2469 1"/>
                <a:gd name="f3417" fmla="*/ 331653 f2468 1"/>
                <a:gd name="f3418" fmla="*/ 1801191 f2469 1"/>
                <a:gd name="f3419" fmla="*/ 1795115 f2469 1"/>
                <a:gd name="f3420" fmla="*/ 358616 f2468 1"/>
                <a:gd name="f3421" fmla="*/ 1776886 f2469 1"/>
                <a:gd name="f3422" fmla="*/ 334311 f2468 1"/>
                <a:gd name="f3423" fmla="*/ 1879040 f2469 1"/>
                <a:gd name="f3424" fmla="*/ 328615 f2468 1"/>
                <a:gd name="f3425" fmla="*/ 1892332 f2469 1"/>
                <a:gd name="f3426" fmla="*/ 337349 f2468 1"/>
                <a:gd name="f3427" fmla="*/ 1886256 f2469 1"/>
                <a:gd name="f3428" fmla="*/ 1861951 f2469 1"/>
                <a:gd name="f3429" fmla="*/ 1868027 f2469 1"/>
                <a:gd name="f3430" fmla="*/ 331273 f2468 1"/>
                <a:gd name="f3431" fmla="*/ 1265352 f2469 1"/>
                <a:gd name="f3432" fmla="*/ 325577 f2468 1"/>
                <a:gd name="f3433" fmla="*/ 1278644 f2469 1"/>
                <a:gd name="f3434" fmla="*/ 1272568 f2469 1"/>
                <a:gd name="f3435" fmla="*/ 1248263 f2469 1"/>
                <a:gd name="f3436" fmla="*/ 352540 f2468 1"/>
                <a:gd name="f3437" fmla="*/ 1254339 f2469 1"/>
                <a:gd name="f3438" fmla="*/ 328235 f2468 1"/>
                <a:gd name="f3439" fmla="*/ 864328 f2469 1"/>
                <a:gd name="f3440" fmla="*/ 319501 f2468 1"/>
                <a:gd name="f3441" fmla="*/ 847239 f2469 1"/>
                <a:gd name="f3442" fmla="*/ 346464 f2468 1"/>
                <a:gd name="f3443" fmla="*/ 853315 f2469 1"/>
                <a:gd name="f3444" fmla="*/ 322159 f2468 1"/>
                <a:gd name="f3445" fmla="*/ 1459788 f2469 1"/>
                <a:gd name="f3446" fmla="*/ 316463 f2468 1"/>
                <a:gd name="f3447" fmla="*/ 1473080 f2469 1"/>
                <a:gd name="f3448" fmla="*/ 325197 f2468 1"/>
                <a:gd name="f3449" fmla="*/ 1467004 f2469 1"/>
                <a:gd name="f3450" fmla="*/ 349502 f2468 1"/>
                <a:gd name="f3451" fmla="*/ 343426 f2468 1"/>
                <a:gd name="f3452" fmla="*/ 1448775 f2469 1"/>
                <a:gd name="f3453" fmla="*/ 319121 f2468 1"/>
                <a:gd name="f3454" fmla="*/ 310387 f2468 1"/>
                <a:gd name="f3455" fmla="*/ 337350 f2468 1"/>
                <a:gd name="f3456" fmla="*/ 313045 f2468 1"/>
                <a:gd name="f3457" fmla="*/ 1577893 f2469 1"/>
                <a:gd name="f3458" fmla="*/ 297095 f2468 1"/>
                <a:gd name="f3459" fmla="*/ 1591565 f2469 1"/>
                <a:gd name="f3460" fmla="*/ 306969 f2468 1"/>
                <a:gd name="f3461" fmla="*/ 1585489 f2469 1"/>
                <a:gd name="f3462" fmla="*/ 331274 f2468 1"/>
                <a:gd name="f3463" fmla="*/ 325198 f2468 1"/>
                <a:gd name="f3464" fmla="*/ 300893 f2468 1"/>
                <a:gd name="f3465" fmla="*/ 955470 f2469 1"/>
                <a:gd name="f3466" fmla="*/ 295196 f2468 1"/>
                <a:gd name="f3467" fmla="*/ 968762 f2469 1"/>
                <a:gd name="f3468" fmla="*/ 303930 f2468 1"/>
                <a:gd name="f3469" fmla="*/ 962686 f2469 1"/>
                <a:gd name="f3470" fmla="*/ 297854 f2468 1"/>
                <a:gd name="f3471" fmla="*/ 283044 f2468 1"/>
                <a:gd name="f3472" fmla="*/ 291778 f2468 1"/>
                <a:gd name="f3473" fmla="*/ 316083 f2468 1"/>
                <a:gd name="f3474" fmla="*/ 310007 f2468 1"/>
                <a:gd name="f3475" fmla="*/ 285702 f2468 1"/>
                <a:gd name="f3476" fmla="*/ 1979296 f2469 1"/>
                <a:gd name="f3477" fmla="*/ 267854 f2468 1"/>
                <a:gd name="f3478" fmla="*/ 1992588 f2469 1"/>
                <a:gd name="f3479" fmla="*/ 276588 f2468 1"/>
                <a:gd name="f3480" fmla="*/ 1986512 f2469 1"/>
                <a:gd name="f3481" fmla="*/ 1962207 f2469 1"/>
                <a:gd name="f3482" fmla="*/ 294817 f2468 1"/>
                <a:gd name="f3483" fmla="*/ 1968283 f2469 1"/>
                <a:gd name="f3484" fmla="*/ 270512 f2468 1"/>
                <a:gd name="f3485" fmla="*/ 1173830 f2469 1"/>
                <a:gd name="f3486" fmla="*/ 266714 f2468 1"/>
                <a:gd name="f3487" fmla="*/ 1181425 f2469 1"/>
                <a:gd name="f3488" fmla="*/ 1157121 f2469 1"/>
                <a:gd name="f3489" fmla="*/ 2167656 f2469 1"/>
                <a:gd name="f3490" fmla="*/ 246587 f2468 1"/>
                <a:gd name="f3491" fmla="*/ 2180948 f2469 1"/>
                <a:gd name="f3492" fmla="*/ 255321 f2468 1"/>
                <a:gd name="f3493" fmla="*/ 2174872 f2469 1"/>
                <a:gd name="f3494" fmla="*/ 279626 f2468 1"/>
                <a:gd name="f3495" fmla="*/ 273550 f2468 1"/>
                <a:gd name="f3496" fmla="*/ 2156643 f2469 1"/>
                <a:gd name="f3497" fmla="*/ 249245 f2468 1"/>
                <a:gd name="f3498" fmla="*/ 2073477 f2469 1"/>
                <a:gd name="f3499" fmla="*/ 240511 f2468 1"/>
                <a:gd name="f3500" fmla="*/ 2056387 f2469 1"/>
                <a:gd name="f3501" fmla="*/ 267474 f2468 1"/>
                <a:gd name="f3502" fmla="*/ 2062463 f2469 1"/>
                <a:gd name="f3503" fmla="*/ 243169 f2468 1"/>
                <a:gd name="f3504" fmla="*/ 1505359 f2469 1"/>
                <a:gd name="f3505" fmla="*/ 222283 f2468 1"/>
                <a:gd name="f3506" fmla="*/ 231017 f2468 1"/>
                <a:gd name="f3507" fmla="*/ 1512575 f2469 1"/>
                <a:gd name="f3508" fmla="*/ 255322 f2468 1"/>
                <a:gd name="f3509" fmla="*/ 1488270 f2469 1"/>
                <a:gd name="f3510" fmla="*/ 249246 f2468 1"/>
                <a:gd name="f3511" fmla="*/ 224941 f2468 1"/>
                <a:gd name="f3512" fmla="*/ 1007117 f2469 1"/>
                <a:gd name="f3513" fmla="*/ 1020409 f2469 1"/>
                <a:gd name="f3514" fmla="*/ 1014333 f2469 1"/>
                <a:gd name="f3515" fmla="*/ 990028 f2469 1"/>
                <a:gd name="f3516" fmla="*/ 1298771 f2469 1"/>
                <a:gd name="f3517" fmla="*/ 210131 f2468 1"/>
                <a:gd name="f3518" fmla="*/ 1312063 f2469 1"/>
                <a:gd name="f3519" fmla="*/ 218865 f2468 1"/>
                <a:gd name="f3520" fmla="*/ 1305987 f2469 1"/>
                <a:gd name="f3521" fmla="*/ 243170 f2468 1"/>
                <a:gd name="f3522" fmla="*/ 1281682 f2469 1"/>
                <a:gd name="f3523" fmla="*/ 237094 f2468 1"/>
                <a:gd name="f3524" fmla="*/ 212789 f2468 1"/>
                <a:gd name="f3525" fmla="*/ 1881700 f2469 1"/>
                <a:gd name="f3526" fmla="*/ 207472 f2468 1"/>
                <a:gd name="f3527" fmla="*/ 1895371 f2469 1"/>
                <a:gd name="f3528" fmla="*/ 1889295 f2469 1"/>
                <a:gd name="f3529" fmla="*/ 1864990 f2469 1"/>
                <a:gd name="f3530" fmla="*/ 1868028 f2469 1"/>
                <a:gd name="f3531" fmla="*/ 209751 f2468 1"/>
                <a:gd name="f3532" fmla="*/ 1657262 f2469 1"/>
                <a:gd name="f3533" fmla="*/ 207093 f2468 1"/>
                <a:gd name="f3534" fmla="*/ 1670554 f2469 1"/>
                <a:gd name="f3535" fmla="*/ 215827 f2468 1"/>
                <a:gd name="f3536" fmla="*/ 1664478 f2469 1"/>
                <a:gd name="f3537" fmla="*/ 240132 f2468 1"/>
                <a:gd name="f3538" fmla="*/ 234056 f2468 1"/>
                <a:gd name="f3539" fmla="*/ 1769671 f2469 1"/>
                <a:gd name="f3540" fmla="*/ 201017 f2468 1"/>
                <a:gd name="f3541" fmla="*/ 1782962 f2469 1"/>
                <a:gd name="f3542" fmla="*/ 1752581 f2469 1"/>
                <a:gd name="f3543" fmla="*/ 227980 f2468 1"/>
                <a:gd name="f3544" fmla="*/ 1758657 f2469 1"/>
                <a:gd name="f3545" fmla="*/ 203675 f2468 1"/>
                <a:gd name="f3546" fmla="*/ 1089145 f2469 1"/>
                <a:gd name="f3547" fmla="*/ 197978 f2468 1"/>
                <a:gd name="f3548" fmla="*/ 1102437 f2469 1"/>
                <a:gd name="f3549" fmla="*/ 206712 f2468 1"/>
                <a:gd name="f3550" fmla="*/ 1096361 f2469 1"/>
                <a:gd name="f3551" fmla="*/ 1072056 f2469 1"/>
                <a:gd name="f3552" fmla="*/ 1078132 f2469 1"/>
                <a:gd name="f3553" fmla="*/ 200636 f2468 1"/>
                <a:gd name="f3554" fmla="*/ 1395989 f2469 1"/>
                <a:gd name="f3555" fmla="*/ 161522 f2468 1"/>
                <a:gd name="f3556" fmla="*/ 1409281 f2469 1"/>
                <a:gd name="f3557" fmla="*/ 170256 f2468 1"/>
                <a:gd name="f3558" fmla="*/ 1403205 f2469 1"/>
                <a:gd name="f3559" fmla="*/ 194561 f2468 1"/>
                <a:gd name="f3560" fmla="*/ 188485 f2468 1"/>
                <a:gd name="f3561" fmla="*/ 164180 f2468 1"/>
                <a:gd name="f3562" fmla="*/ 1967145 f2469 1"/>
                <a:gd name="f3563" fmla="*/ 140255 f2468 1"/>
                <a:gd name="f3564" fmla="*/ 1980436 f2469 1"/>
                <a:gd name="f3565" fmla="*/ 148989 f2468 1"/>
                <a:gd name="f3566" fmla="*/ 173294 f2468 1"/>
                <a:gd name="f3567" fmla="*/ 1956131 f2469 1"/>
                <a:gd name="f3568" fmla="*/ 142913 f2468 1"/>
                <a:gd name="f3569" fmla="*/ 1234971 f2469 1"/>
                <a:gd name="f3570" fmla="*/ 131141 f2468 1"/>
                <a:gd name="f3571" fmla="*/ 139875 f2468 1"/>
                <a:gd name="f3572" fmla="*/ 1217882 f2469 1"/>
                <a:gd name="f3573" fmla="*/ 158104 f2468 1"/>
                <a:gd name="f3574" fmla="*/ 1223958 f2469 1"/>
                <a:gd name="f3575" fmla="*/ 133799 f2468 1"/>
                <a:gd name="f3576" fmla="*/ 1149906 f2469 1"/>
                <a:gd name="f3577" fmla="*/ 1163198 f2469 1"/>
                <a:gd name="f3578" fmla="*/ 1157122 f2469 1"/>
                <a:gd name="f3579" fmla="*/ 1132817 f2469 1"/>
                <a:gd name="f3580" fmla="*/ 2064362 f2469 1"/>
                <a:gd name="f3581" fmla="*/ 128103 f2468 1"/>
                <a:gd name="f3582" fmla="*/ 136837 f2468 1"/>
                <a:gd name="f3583" fmla="*/ 161142 f2468 1"/>
                <a:gd name="f3584" fmla="*/ 2047273 f2469 1"/>
                <a:gd name="f3585" fmla="*/ 155066 f2468 1"/>
                <a:gd name="f3586" fmla="*/ 2053349 f2469 1"/>
                <a:gd name="f3587" fmla="*/ 130761 f2468 1"/>
                <a:gd name="f3588" fmla="*/ 1496245 f2469 1"/>
                <a:gd name="f3589" fmla="*/ 120887 f2468 1"/>
                <a:gd name="f3590" fmla="*/ 1509537 f2469 1"/>
                <a:gd name="f3591" fmla="*/ 1503461 f2469 1"/>
                <a:gd name="f3592" fmla="*/ 1479156 f2469 1"/>
                <a:gd name="f3593" fmla="*/ 148990 f2468 1"/>
                <a:gd name="f3594" fmla="*/ 1485232 f2469 1"/>
                <a:gd name="f3595" fmla="*/ 124685 f2468 1"/>
                <a:gd name="f3596" fmla="*/ 1599539 f2469 1"/>
                <a:gd name="f3597" fmla="*/ 112913 f2468 1"/>
                <a:gd name="f3598" fmla="*/ 1612831 f2469 1"/>
                <a:gd name="f3599" fmla="*/ 121647 f2468 1"/>
                <a:gd name="f3600" fmla="*/ 1606754 f2469 1"/>
                <a:gd name="f3601" fmla="*/ 145952 f2468 1"/>
                <a:gd name="f3602" fmla="*/ 1582450 f2469 1"/>
                <a:gd name="f3603" fmla="*/ 139876 f2468 1"/>
                <a:gd name="f3604" fmla="*/ 1588526 f2469 1"/>
                <a:gd name="f3605" fmla="*/ 115571 f2468 1"/>
                <a:gd name="f3606" fmla="*/ 1836508 f2469 1"/>
                <a:gd name="f3607" fmla="*/ 109875 f2468 1"/>
                <a:gd name="f3608" fmla="*/ 118609 f2468 1"/>
                <a:gd name="f3609" fmla="*/ 1843724 f2469 1"/>
                <a:gd name="f3610" fmla="*/ 142914 f2468 1"/>
                <a:gd name="f3611" fmla="*/ 1819419 f2469 1"/>
                <a:gd name="f3612" fmla="*/ 136838 f2468 1"/>
                <a:gd name="f3613" fmla="*/ 1825495 f2469 1"/>
                <a:gd name="f3614" fmla="*/ 112533 f2468 1"/>
                <a:gd name="f3615" fmla="*/ 1708529 f2469 1"/>
                <a:gd name="f3616" fmla="*/ 106837 f2468 1"/>
                <a:gd name="f3617" fmla="*/ 1716124 f2469 1"/>
                <a:gd name="f3618" fmla="*/ 133800 f2468 1"/>
                <a:gd name="f3619" fmla="*/ 1694858 f2469 1"/>
                <a:gd name="f3620" fmla="*/ 109495 f2468 1"/>
                <a:gd name="f3621" fmla="*/ 1301429 f2469 1"/>
                <a:gd name="f3622" fmla="*/ 60126 f2468 1"/>
                <a:gd name="f3623" fmla="*/ 1315101 f2469 1"/>
                <a:gd name="f3624" fmla="*/ 70000 f2468 1"/>
                <a:gd name="f3625" fmla="*/ 1309024 f2469 1"/>
                <a:gd name="f3626" fmla="*/ 94305 f2468 1"/>
                <a:gd name="f3627" fmla="*/ 1284720 f2469 1"/>
                <a:gd name="f3628" fmla="*/ 88229 f2468 1"/>
                <a:gd name="f3629" fmla="*/ 63924 f2468 1"/>
                <a:gd name="f3630" fmla="*/ 1930687 f2469 1"/>
                <a:gd name="f3631" fmla="*/ 49113 f2468 1"/>
                <a:gd name="f3632" fmla="*/ 57847 f2468 1"/>
                <a:gd name="f3633" fmla="*/ 82152 f2468 1"/>
                <a:gd name="f3634" fmla="*/ 1913598 f2469 1"/>
                <a:gd name="f3635" fmla="*/ 76076 f2468 1"/>
                <a:gd name="f3636" fmla="*/ 1919674 f2469 1"/>
                <a:gd name="f3637" fmla="*/ 51771 f2468 1"/>
                <a:gd name="f3638" fmla="*/ 1402065 f2469 1"/>
                <a:gd name="f3639" fmla="*/ 43037 f2468 1"/>
                <a:gd name="f3640" fmla="*/ 1415357 f2469 1"/>
                <a:gd name="f3641" fmla="*/ 1391052 f2469 1"/>
                <a:gd name="f3642" fmla="*/ 45695 f2468 1"/>
                <a:gd name="f3643" fmla="*/ 1806127 f2469 1"/>
                <a:gd name="f3644" fmla="*/ 15695 f2468 1"/>
                <a:gd name="f3645" fmla="*/ 24429 f2468 1"/>
                <a:gd name="f3646" fmla="*/ 1813343 f2469 1"/>
                <a:gd name="f3647" fmla="*/ 48734 f2468 1"/>
                <a:gd name="f3648" fmla="*/ 1789038 f2469 1"/>
                <a:gd name="f3649" fmla="*/ 42658 f2468 1"/>
                <a:gd name="f3650" fmla="*/ 1795114 f2469 1"/>
                <a:gd name="f3651" fmla="*/ 18353 f2468 1"/>
                <a:gd name="f3652" fmla="*/ 1499283 f2469 1"/>
                <a:gd name="f3653" fmla="*/ 9619 f2468 1"/>
                <a:gd name="f3654" fmla="*/ 1506499 f2469 1"/>
                <a:gd name="f3655" fmla="*/ 45696 f2468 1"/>
                <a:gd name="f3656" fmla="*/ 1482194 f2469 1"/>
                <a:gd name="f3657" fmla="*/ 39620 f2468 1"/>
                <a:gd name="f3658" fmla="*/ 12277 f2468 1"/>
                <a:gd name="f3659" fmla="*/ 3543 f2468 1"/>
                <a:gd name="f3660" fmla="*/ 36582 f2468 1"/>
                <a:gd name="f3661" fmla="*/ 30506 f2468 1"/>
                <a:gd name="f3662" fmla="*/ 6201 f2468 1"/>
                <a:gd name="f3663" fmla="*/ 504 f2468 1"/>
                <a:gd name="f3664" fmla="*/ 9238 f2468 1"/>
                <a:gd name="f3665" fmla="*/ 33543 f2468 1"/>
                <a:gd name="f3666" fmla="*/ 27467 f2468 1"/>
                <a:gd name="f3667" fmla="*/ 3162 f2468 1"/>
                <a:gd name="f3668" fmla="+- f2470 0 f1"/>
                <a:gd name="f3669" fmla="*/ f2473 1 2449768"/>
                <a:gd name="f3670" fmla="*/ f2474 1 1050628"/>
                <a:gd name="f3671" fmla="*/ f2475 1 2449768"/>
                <a:gd name="f3672" fmla="*/ f2476 1 1050628"/>
                <a:gd name="f3673" fmla="*/ f2477 1 2449768"/>
                <a:gd name="f3674" fmla="*/ f2478 1 2449768"/>
                <a:gd name="f3675" fmla="*/ f2479 1 1050628"/>
                <a:gd name="f3676" fmla="*/ f2480 1 2449768"/>
                <a:gd name="f3677" fmla="*/ f2481 1 1050628"/>
                <a:gd name="f3678" fmla="*/ f2482 1 2449768"/>
                <a:gd name="f3679" fmla="*/ f2483 1 1050628"/>
                <a:gd name="f3680" fmla="*/ f2484 1 2449768"/>
                <a:gd name="f3681" fmla="*/ f2485 1 2449768"/>
                <a:gd name="f3682" fmla="*/ f2486 1 2449768"/>
                <a:gd name="f3683" fmla="*/ f2487 1 1050628"/>
                <a:gd name="f3684" fmla="*/ f2488 1 2449768"/>
                <a:gd name="f3685" fmla="*/ f2489 1 1050628"/>
                <a:gd name="f3686" fmla="*/ f2490 1 2449768"/>
                <a:gd name="f3687" fmla="*/ f2491 1 1050628"/>
                <a:gd name="f3688" fmla="*/ f2492 1 2449768"/>
                <a:gd name="f3689" fmla="*/ f2493 1 2449768"/>
                <a:gd name="f3690" fmla="*/ f2494 1 2449768"/>
                <a:gd name="f3691" fmla="*/ f2495 1 2449768"/>
                <a:gd name="f3692" fmla="*/ f2496 1 1050628"/>
                <a:gd name="f3693" fmla="*/ f2497 1 2449768"/>
                <a:gd name="f3694" fmla="*/ f2498 1 1050628"/>
                <a:gd name="f3695" fmla="*/ f2499 1 2449768"/>
                <a:gd name="f3696" fmla="*/ f2500 1 1050628"/>
                <a:gd name="f3697" fmla="*/ f2501 1 2449768"/>
                <a:gd name="f3698" fmla="*/ f2502 1 1050628"/>
                <a:gd name="f3699" fmla="*/ f2503 1 2449768"/>
                <a:gd name="f3700" fmla="*/ f2504 1 1050628"/>
                <a:gd name="f3701" fmla="*/ f2505 1 2449768"/>
                <a:gd name="f3702" fmla="*/ f2506 1 2449768"/>
                <a:gd name="f3703" fmla="*/ f2507 1 2449768"/>
                <a:gd name="f3704" fmla="*/ f2508 1 1050628"/>
                <a:gd name="f3705" fmla="*/ f2509 1 2449768"/>
                <a:gd name="f3706" fmla="*/ f2510 1 1050628"/>
                <a:gd name="f3707" fmla="*/ f2511 1 2449768"/>
                <a:gd name="f3708" fmla="*/ f2512 1 1050628"/>
                <a:gd name="f3709" fmla="*/ f2513 1 2449768"/>
                <a:gd name="f3710" fmla="*/ f2514 1 2449768"/>
                <a:gd name="f3711" fmla="*/ f2515 1 1050628"/>
                <a:gd name="f3712" fmla="*/ f2516 1 2449768"/>
                <a:gd name="f3713" fmla="*/ f2517 1 2449768"/>
                <a:gd name="f3714" fmla="*/ f2518 1 2449768"/>
                <a:gd name="f3715" fmla="*/ f2519 1 1050628"/>
                <a:gd name="f3716" fmla="*/ f2520 1 2449768"/>
                <a:gd name="f3717" fmla="*/ f2521 1 1050628"/>
                <a:gd name="f3718" fmla="*/ f2522 1 2449768"/>
                <a:gd name="f3719" fmla="*/ f2523 1 2449768"/>
                <a:gd name="f3720" fmla="*/ f2524 1 2449768"/>
                <a:gd name="f3721" fmla="*/ f2525 1 2449768"/>
                <a:gd name="f3722" fmla="*/ f2526 1 2449768"/>
                <a:gd name="f3723" fmla="*/ f2527 1 2449768"/>
                <a:gd name="f3724" fmla="*/ f2528 1 1050628"/>
                <a:gd name="f3725" fmla="*/ f2529 1 2449768"/>
                <a:gd name="f3726" fmla="*/ f2530 1 2449768"/>
                <a:gd name="f3727" fmla="*/ f2531 1 2449768"/>
                <a:gd name="f3728" fmla="*/ f2532 1 2449768"/>
                <a:gd name="f3729" fmla="*/ f2533 1 2449768"/>
                <a:gd name="f3730" fmla="*/ f2534 1 2449768"/>
                <a:gd name="f3731" fmla="*/ f2535 1 2449768"/>
                <a:gd name="f3732" fmla="*/ f2536 1 1050628"/>
                <a:gd name="f3733" fmla="*/ f2537 1 2449768"/>
                <a:gd name="f3734" fmla="*/ f2538 1 2449768"/>
                <a:gd name="f3735" fmla="*/ f2539 1 2449768"/>
                <a:gd name="f3736" fmla="*/ f2540 1 2449768"/>
                <a:gd name="f3737" fmla="*/ f2541 1 1050628"/>
                <a:gd name="f3738" fmla="*/ f2542 1 2449768"/>
                <a:gd name="f3739" fmla="*/ f2543 1 2449768"/>
                <a:gd name="f3740" fmla="*/ f2544 1 2449768"/>
                <a:gd name="f3741" fmla="*/ f2545 1 2449768"/>
                <a:gd name="f3742" fmla="*/ f2546 1 2449768"/>
                <a:gd name="f3743" fmla="*/ f2547 1 1050628"/>
                <a:gd name="f3744" fmla="*/ f2548 1 2449768"/>
                <a:gd name="f3745" fmla="*/ f2549 1 2449768"/>
                <a:gd name="f3746" fmla="*/ f2550 1 1050628"/>
                <a:gd name="f3747" fmla="*/ f2551 1 2449768"/>
                <a:gd name="f3748" fmla="*/ f2552 1 2449768"/>
                <a:gd name="f3749" fmla="*/ f2553 1 2449768"/>
                <a:gd name="f3750" fmla="*/ f2554 1 2449768"/>
                <a:gd name="f3751" fmla="*/ f2555 1 1050628"/>
                <a:gd name="f3752" fmla="*/ f2556 1 2449768"/>
                <a:gd name="f3753" fmla="*/ f2557 1 2449768"/>
                <a:gd name="f3754" fmla="*/ f2558 1 2449768"/>
                <a:gd name="f3755" fmla="*/ f2559 1 2449768"/>
                <a:gd name="f3756" fmla="*/ f2560 1 2449768"/>
                <a:gd name="f3757" fmla="*/ f2561 1 2449768"/>
                <a:gd name="f3758" fmla="*/ f2562 1 2449768"/>
                <a:gd name="f3759" fmla="*/ f2563 1 2449768"/>
                <a:gd name="f3760" fmla="*/ f2564 1 2449768"/>
                <a:gd name="f3761" fmla="*/ f2565 1 2449768"/>
                <a:gd name="f3762" fmla="*/ f2566 1 2449768"/>
                <a:gd name="f3763" fmla="*/ f2567 1 2449768"/>
                <a:gd name="f3764" fmla="*/ f2568 1 2449768"/>
                <a:gd name="f3765" fmla="*/ f2569 1 2449768"/>
                <a:gd name="f3766" fmla="*/ f2570 1 2449768"/>
                <a:gd name="f3767" fmla="*/ f2571 1 1050628"/>
                <a:gd name="f3768" fmla="*/ f2572 1 2449768"/>
                <a:gd name="f3769" fmla="*/ f2573 1 2449768"/>
                <a:gd name="f3770" fmla="*/ f2574 1 2449768"/>
                <a:gd name="f3771" fmla="*/ f2575 1 2449768"/>
                <a:gd name="f3772" fmla="*/ f2576 1 2449768"/>
                <a:gd name="f3773" fmla="*/ f2577 1 1050628"/>
                <a:gd name="f3774" fmla="*/ f2578 1 2449768"/>
                <a:gd name="f3775" fmla="*/ f2579 1 1050628"/>
                <a:gd name="f3776" fmla="*/ f2580 1 2449768"/>
                <a:gd name="f3777" fmla="*/ f2581 1 1050628"/>
                <a:gd name="f3778" fmla="*/ f2582 1 2449768"/>
                <a:gd name="f3779" fmla="*/ f2583 1 2449768"/>
                <a:gd name="f3780" fmla="*/ f2584 1 2449768"/>
                <a:gd name="f3781" fmla="*/ f2585 1 1050628"/>
                <a:gd name="f3782" fmla="*/ f2586 1 2449768"/>
                <a:gd name="f3783" fmla="*/ f2587 1 1050628"/>
                <a:gd name="f3784" fmla="*/ f2588 1 2449768"/>
                <a:gd name="f3785" fmla="*/ f2589 1 1050628"/>
                <a:gd name="f3786" fmla="*/ f2590 1 2449768"/>
                <a:gd name="f3787" fmla="*/ f2591 1 1050628"/>
                <a:gd name="f3788" fmla="*/ f2592 1 2449768"/>
                <a:gd name="f3789" fmla="*/ f2593 1 1050628"/>
                <a:gd name="f3790" fmla="*/ f2594 1 2449768"/>
                <a:gd name="f3791" fmla="*/ f2595 1 1050628"/>
                <a:gd name="f3792" fmla="*/ f2596 1 2449768"/>
                <a:gd name="f3793" fmla="*/ f2597 1 1050628"/>
                <a:gd name="f3794" fmla="*/ f2598 1 2449768"/>
                <a:gd name="f3795" fmla="*/ f2599 1 1050628"/>
                <a:gd name="f3796" fmla="*/ f2600 1 2449768"/>
                <a:gd name="f3797" fmla="*/ f2601 1 1050628"/>
                <a:gd name="f3798" fmla="*/ f2602 1 2449768"/>
                <a:gd name="f3799" fmla="*/ f2603 1 2449768"/>
                <a:gd name="f3800" fmla="*/ f2604 1 2449768"/>
                <a:gd name="f3801" fmla="*/ f2605 1 1050628"/>
                <a:gd name="f3802" fmla="*/ f2606 1 2449768"/>
                <a:gd name="f3803" fmla="*/ f2607 1 1050628"/>
                <a:gd name="f3804" fmla="*/ f2608 1 2449768"/>
                <a:gd name="f3805" fmla="*/ f2609 1 1050628"/>
                <a:gd name="f3806" fmla="*/ f2610 1 2449768"/>
                <a:gd name="f3807" fmla="*/ f2611 1 1050628"/>
                <a:gd name="f3808" fmla="*/ f2612 1 2449768"/>
                <a:gd name="f3809" fmla="*/ f2613 1 1050628"/>
                <a:gd name="f3810" fmla="*/ f2614 1 2449768"/>
                <a:gd name="f3811" fmla="*/ f2615 1 1050628"/>
                <a:gd name="f3812" fmla="*/ f2616 1 2449768"/>
                <a:gd name="f3813" fmla="*/ f2617 1 1050628"/>
                <a:gd name="f3814" fmla="*/ f2618 1 2449768"/>
                <a:gd name="f3815" fmla="*/ f2619 1 1050628"/>
                <a:gd name="f3816" fmla="*/ f2620 1 2449768"/>
                <a:gd name="f3817" fmla="*/ f2621 1 1050628"/>
                <a:gd name="f3818" fmla="*/ f2622 1 2449768"/>
                <a:gd name="f3819" fmla="*/ f2623 1 1050628"/>
                <a:gd name="f3820" fmla="*/ f2624 1 2449768"/>
                <a:gd name="f3821" fmla="*/ f2625 1 1050628"/>
                <a:gd name="f3822" fmla="*/ f2626 1 2449768"/>
                <a:gd name="f3823" fmla="*/ f2627 1 1050628"/>
                <a:gd name="f3824" fmla="*/ f2628 1 2449768"/>
                <a:gd name="f3825" fmla="*/ f2629 1 2449768"/>
                <a:gd name="f3826" fmla="*/ f2630 1 2449768"/>
                <a:gd name="f3827" fmla="*/ f2631 1 1050628"/>
                <a:gd name="f3828" fmla="*/ f2632 1 2449768"/>
                <a:gd name="f3829" fmla="*/ f2633 1 1050628"/>
                <a:gd name="f3830" fmla="*/ f2634 1 2449768"/>
                <a:gd name="f3831" fmla="*/ f2635 1 1050628"/>
                <a:gd name="f3832" fmla="*/ f2636 1 2449768"/>
                <a:gd name="f3833" fmla="*/ f2637 1 1050628"/>
                <a:gd name="f3834" fmla="*/ f2638 1 2449768"/>
                <a:gd name="f3835" fmla="*/ f2639 1 2449768"/>
                <a:gd name="f3836" fmla="*/ f2640 1 1050628"/>
                <a:gd name="f3837" fmla="*/ f2641 1 2449768"/>
                <a:gd name="f3838" fmla="*/ f2642 1 1050628"/>
                <a:gd name="f3839" fmla="*/ f2643 1 2449768"/>
                <a:gd name="f3840" fmla="*/ f2644 1 1050628"/>
                <a:gd name="f3841" fmla="*/ f2645 1 2449768"/>
                <a:gd name="f3842" fmla="*/ f2646 1 1050628"/>
                <a:gd name="f3843" fmla="*/ f2647 1 2449768"/>
                <a:gd name="f3844" fmla="*/ f2648 1 1050628"/>
                <a:gd name="f3845" fmla="*/ f2649 1 2449768"/>
                <a:gd name="f3846" fmla="*/ f2650 1 1050628"/>
                <a:gd name="f3847" fmla="*/ f2651 1 2449768"/>
                <a:gd name="f3848" fmla="*/ f2652 1 1050628"/>
                <a:gd name="f3849" fmla="*/ f2653 1 2449768"/>
                <a:gd name="f3850" fmla="*/ f2654 1 1050628"/>
                <a:gd name="f3851" fmla="*/ f2655 1 2449768"/>
                <a:gd name="f3852" fmla="*/ f2656 1 1050628"/>
                <a:gd name="f3853" fmla="*/ f2657 1 2449768"/>
                <a:gd name="f3854" fmla="*/ f2658 1 1050628"/>
                <a:gd name="f3855" fmla="*/ f2659 1 2449768"/>
                <a:gd name="f3856" fmla="*/ f2660 1 1050628"/>
                <a:gd name="f3857" fmla="*/ f2661 1 2449768"/>
                <a:gd name="f3858" fmla="*/ f2662 1 1050628"/>
                <a:gd name="f3859" fmla="*/ f2663 1 2449768"/>
                <a:gd name="f3860" fmla="*/ f2664 1 2449768"/>
                <a:gd name="f3861" fmla="*/ f2665 1 2449768"/>
                <a:gd name="f3862" fmla="*/ f2666 1 2449768"/>
                <a:gd name="f3863" fmla="*/ f2667 1 2449768"/>
                <a:gd name="f3864" fmla="*/ f2668 1 2449768"/>
                <a:gd name="f3865" fmla="*/ f2669 1 1050628"/>
                <a:gd name="f3866" fmla="*/ f2670 1 2449768"/>
                <a:gd name="f3867" fmla="*/ f2671 1 2449768"/>
                <a:gd name="f3868" fmla="*/ f2672 1 2449768"/>
                <a:gd name="f3869" fmla="*/ f2673 1 1050628"/>
                <a:gd name="f3870" fmla="*/ f2674 1 2449768"/>
                <a:gd name="f3871" fmla="*/ f2675 1 1050628"/>
                <a:gd name="f3872" fmla="*/ f2676 1 1050628"/>
                <a:gd name="f3873" fmla="*/ f2677 1 2449768"/>
                <a:gd name="f3874" fmla="*/ f2678 1 2449768"/>
                <a:gd name="f3875" fmla="*/ f2679 1 2449768"/>
                <a:gd name="f3876" fmla="*/ f2680 1 1050628"/>
                <a:gd name="f3877" fmla="*/ f2681 1 1050628"/>
                <a:gd name="f3878" fmla="*/ f2682 1 2449768"/>
                <a:gd name="f3879" fmla="*/ f2683 1 1050628"/>
                <a:gd name="f3880" fmla="*/ f2684 1 2449768"/>
                <a:gd name="f3881" fmla="*/ f2685 1 1050628"/>
                <a:gd name="f3882" fmla="*/ f2686 1 2449768"/>
                <a:gd name="f3883" fmla="*/ f2687 1 2449768"/>
                <a:gd name="f3884" fmla="*/ f2688 1 2449768"/>
                <a:gd name="f3885" fmla="*/ f2689 1 1050628"/>
                <a:gd name="f3886" fmla="*/ f2690 1 2449768"/>
                <a:gd name="f3887" fmla="*/ f2691 1 1050628"/>
                <a:gd name="f3888" fmla="*/ f2692 1 2449768"/>
                <a:gd name="f3889" fmla="*/ f2693 1 1050628"/>
                <a:gd name="f3890" fmla="*/ f2694 1 2449768"/>
                <a:gd name="f3891" fmla="*/ f2695 1 2449768"/>
                <a:gd name="f3892" fmla="*/ f2696 1 2449768"/>
                <a:gd name="f3893" fmla="*/ f2697 1 1050628"/>
                <a:gd name="f3894" fmla="*/ f2698 1 2449768"/>
                <a:gd name="f3895" fmla="*/ f2699 1 2449768"/>
                <a:gd name="f3896" fmla="*/ f2700 1 2449768"/>
                <a:gd name="f3897" fmla="*/ f2701 1 2449768"/>
                <a:gd name="f3898" fmla="*/ f2702 1 2449768"/>
                <a:gd name="f3899" fmla="*/ f2703 1 2449768"/>
                <a:gd name="f3900" fmla="*/ f2704 1 2449768"/>
                <a:gd name="f3901" fmla="*/ f2705 1 2449768"/>
                <a:gd name="f3902" fmla="*/ f2706 1 2449768"/>
                <a:gd name="f3903" fmla="*/ f2707 1 2449768"/>
                <a:gd name="f3904" fmla="*/ f2708 1 2449768"/>
                <a:gd name="f3905" fmla="*/ f2709 1 1050628"/>
                <a:gd name="f3906" fmla="*/ f2710 1 2449768"/>
                <a:gd name="f3907" fmla="*/ f2711 1 1050628"/>
                <a:gd name="f3908" fmla="*/ f2712 1 2449768"/>
                <a:gd name="f3909" fmla="*/ f2713 1 2449768"/>
                <a:gd name="f3910" fmla="*/ f2714 1 1050628"/>
                <a:gd name="f3911" fmla="*/ f2715 1 2449768"/>
                <a:gd name="f3912" fmla="*/ f2716 1 1050628"/>
                <a:gd name="f3913" fmla="*/ f2717 1 2449768"/>
                <a:gd name="f3914" fmla="*/ f2718 1 1050628"/>
                <a:gd name="f3915" fmla="*/ f2719 1 2449768"/>
                <a:gd name="f3916" fmla="*/ f2720 1 2449768"/>
                <a:gd name="f3917" fmla="*/ f2721 1 2449768"/>
                <a:gd name="f3918" fmla="*/ f2722 1 1050628"/>
                <a:gd name="f3919" fmla="*/ f2723 1 2449768"/>
                <a:gd name="f3920" fmla="*/ f2724 1 1050628"/>
                <a:gd name="f3921" fmla="*/ f2725 1 2449768"/>
                <a:gd name="f3922" fmla="*/ f2726 1 1050628"/>
                <a:gd name="f3923" fmla="*/ f2727 1 2449768"/>
                <a:gd name="f3924" fmla="*/ f2728 1 2449768"/>
                <a:gd name="f3925" fmla="*/ f2729 1 2449768"/>
                <a:gd name="f3926" fmla="*/ f2730 1 1050628"/>
                <a:gd name="f3927" fmla="*/ f2731 1 2449768"/>
                <a:gd name="f3928" fmla="*/ f2732 1 1050628"/>
                <a:gd name="f3929" fmla="*/ f2733 1 2449768"/>
                <a:gd name="f3930" fmla="*/ f2734 1 2449768"/>
                <a:gd name="f3931" fmla="*/ f2735 1 2449768"/>
                <a:gd name="f3932" fmla="*/ f2736 1 2449768"/>
                <a:gd name="f3933" fmla="*/ f2737 1 2449768"/>
                <a:gd name="f3934" fmla="*/ f2738 1 2449768"/>
                <a:gd name="f3935" fmla="*/ f2739 1 1050628"/>
                <a:gd name="f3936" fmla="*/ f2740 1 2449768"/>
                <a:gd name="f3937" fmla="*/ f2741 1 1050628"/>
                <a:gd name="f3938" fmla="*/ f2742 1 2449768"/>
                <a:gd name="f3939" fmla="*/ f2743 1 1050628"/>
                <a:gd name="f3940" fmla="*/ f2744 1 2449768"/>
                <a:gd name="f3941" fmla="*/ f2745 1 1050628"/>
                <a:gd name="f3942" fmla="*/ f2746 1 2449768"/>
                <a:gd name="f3943" fmla="*/ f2747 1 1050628"/>
                <a:gd name="f3944" fmla="*/ f2748 1 2449768"/>
                <a:gd name="f3945" fmla="*/ f2749 1 1050628"/>
                <a:gd name="f3946" fmla="*/ f2750 1 2449768"/>
                <a:gd name="f3947" fmla="*/ f2751 1 1050628"/>
                <a:gd name="f3948" fmla="*/ f2752 1 2449768"/>
                <a:gd name="f3949" fmla="*/ f2753 1 1050628"/>
                <a:gd name="f3950" fmla="*/ f2754 1 1050628"/>
                <a:gd name="f3951" fmla="*/ f2755 1 2449768"/>
                <a:gd name="f3952" fmla="*/ f2756 1 1050628"/>
                <a:gd name="f3953" fmla="*/ f2757 1 2449768"/>
                <a:gd name="f3954" fmla="*/ f2758 1 1050628"/>
                <a:gd name="f3955" fmla="*/ f2759 1 2449768"/>
                <a:gd name="f3956" fmla="*/ f2760 1 2449768"/>
                <a:gd name="f3957" fmla="*/ f2761 1 2449768"/>
                <a:gd name="f3958" fmla="*/ f2762 1 1050628"/>
                <a:gd name="f3959" fmla="*/ f2763 1 2449768"/>
                <a:gd name="f3960" fmla="*/ f2764 1 1050628"/>
                <a:gd name="f3961" fmla="*/ f2765 1 2449768"/>
                <a:gd name="f3962" fmla="*/ f2766 1 2449768"/>
                <a:gd name="f3963" fmla="*/ f2767 1 2449768"/>
                <a:gd name="f3964" fmla="*/ f2768 1 2449768"/>
                <a:gd name="f3965" fmla="*/ f2769 1 2449768"/>
                <a:gd name="f3966" fmla="*/ f2770 1 2449768"/>
                <a:gd name="f3967" fmla="*/ f2771 1 1050628"/>
                <a:gd name="f3968" fmla="*/ f2772 1 2449768"/>
                <a:gd name="f3969" fmla="*/ f2773 1 1050628"/>
                <a:gd name="f3970" fmla="*/ f2774 1 2449768"/>
                <a:gd name="f3971" fmla="*/ f2775 1 2449768"/>
                <a:gd name="f3972" fmla="*/ f2776 1 2449768"/>
                <a:gd name="f3973" fmla="*/ f2777 1 1050628"/>
                <a:gd name="f3974" fmla="*/ f2778 1 2449768"/>
                <a:gd name="f3975" fmla="*/ f2779 1 2449768"/>
                <a:gd name="f3976" fmla="*/ f2780 1 2449768"/>
                <a:gd name="f3977" fmla="*/ f2781 1 2449768"/>
                <a:gd name="f3978" fmla="*/ f2782 1 2449768"/>
                <a:gd name="f3979" fmla="*/ f2783 1 2449768"/>
                <a:gd name="f3980" fmla="*/ f2784 1 1050628"/>
                <a:gd name="f3981" fmla="*/ f2785 1 2449768"/>
                <a:gd name="f3982" fmla="*/ f2786 1 2449768"/>
                <a:gd name="f3983" fmla="*/ f2787 1 2449768"/>
                <a:gd name="f3984" fmla="*/ f2788 1 2449768"/>
                <a:gd name="f3985" fmla="*/ f2789 1 1050628"/>
                <a:gd name="f3986" fmla="*/ f2790 1 2449768"/>
                <a:gd name="f3987" fmla="*/ f2791 1 1050628"/>
                <a:gd name="f3988" fmla="*/ f2792 1 2449768"/>
                <a:gd name="f3989" fmla="*/ f2793 1 2449768"/>
                <a:gd name="f3990" fmla="*/ f2794 1 2449768"/>
                <a:gd name="f3991" fmla="*/ f2795 1 2449768"/>
                <a:gd name="f3992" fmla="*/ f2796 1 1050628"/>
                <a:gd name="f3993" fmla="*/ f2797 1 2449768"/>
                <a:gd name="f3994" fmla="*/ f2798 1 1050628"/>
                <a:gd name="f3995" fmla="*/ f2799 1 2449768"/>
                <a:gd name="f3996" fmla="*/ f2800 1 2449768"/>
                <a:gd name="f3997" fmla="*/ f2801 1 2449768"/>
                <a:gd name="f3998" fmla="*/ f2802 1 1050628"/>
                <a:gd name="f3999" fmla="*/ f2803 1 2449768"/>
                <a:gd name="f4000" fmla="*/ f2804 1 1050628"/>
                <a:gd name="f4001" fmla="*/ f2805 1 2449768"/>
                <a:gd name="f4002" fmla="*/ f2806 1 1050628"/>
                <a:gd name="f4003" fmla="*/ f2807 1 1050628"/>
                <a:gd name="f4004" fmla="*/ f2808 1 2449768"/>
                <a:gd name="f4005" fmla="*/ f2809 1 1050628"/>
                <a:gd name="f4006" fmla="*/ f2810 1 2449768"/>
                <a:gd name="f4007" fmla="*/ f2811 1 1050628"/>
                <a:gd name="f4008" fmla="*/ f2812 1 2449768"/>
                <a:gd name="f4009" fmla="*/ f2813 1 1050628"/>
                <a:gd name="f4010" fmla="*/ f2814 1 2449768"/>
                <a:gd name="f4011" fmla="*/ f2815 1 2449768"/>
                <a:gd name="f4012" fmla="*/ f2816 1 2449768"/>
                <a:gd name="f4013" fmla="*/ f2817 1 2449768"/>
                <a:gd name="f4014" fmla="*/ f2818 1 2449768"/>
                <a:gd name="f4015" fmla="*/ f2819 1 2449768"/>
                <a:gd name="f4016" fmla="*/ f2820 1 1050628"/>
                <a:gd name="f4017" fmla="*/ f2821 1 2449768"/>
                <a:gd name="f4018" fmla="*/ f2822 1 1050628"/>
                <a:gd name="f4019" fmla="*/ f2823 1 2449768"/>
                <a:gd name="f4020" fmla="*/ f2824 1 1050628"/>
                <a:gd name="f4021" fmla="*/ f2825 1 2449768"/>
                <a:gd name="f4022" fmla="*/ f2826 1 1050628"/>
                <a:gd name="f4023" fmla="*/ f2827 1 2449768"/>
                <a:gd name="f4024" fmla="*/ f2828 1 1050628"/>
                <a:gd name="f4025" fmla="*/ f2829 1 2449768"/>
                <a:gd name="f4026" fmla="*/ f2830 1 2449768"/>
                <a:gd name="f4027" fmla="*/ f2831 1 2449768"/>
                <a:gd name="f4028" fmla="*/ f2832 1 2449768"/>
                <a:gd name="f4029" fmla="*/ f2833 1 2449768"/>
                <a:gd name="f4030" fmla="*/ f2834 1 2449768"/>
                <a:gd name="f4031" fmla="*/ f2835 1 1050628"/>
                <a:gd name="f4032" fmla="*/ f2836 1 2449768"/>
                <a:gd name="f4033" fmla="*/ f2837 1 1050628"/>
                <a:gd name="f4034" fmla="*/ f2838 1 2449768"/>
                <a:gd name="f4035" fmla="*/ f2839 1 1050628"/>
                <a:gd name="f4036" fmla="*/ f2840 1 2449768"/>
                <a:gd name="f4037" fmla="*/ f2841 1 2449768"/>
                <a:gd name="f4038" fmla="*/ f2842 1 1050628"/>
                <a:gd name="f4039" fmla="*/ f2843 1 2449768"/>
                <a:gd name="f4040" fmla="*/ f2844 1 1050628"/>
                <a:gd name="f4041" fmla="*/ f2845 1 2449768"/>
                <a:gd name="f4042" fmla="*/ f2846 1 1050628"/>
                <a:gd name="f4043" fmla="*/ f2847 1 2449768"/>
                <a:gd name="f4044" fmla="*/ f2848 1 1050628"/>
                <a:gd name="f4045" fmla="*/ f2849 1 2449768"/>
                <a:gd name="f4046" fmla="*/ f2850 1 1050628"/>
                <a:gd name="f4047" fmla="*/ f2851 1 2449768"/>
                <a:gd name="f4048" fmla="*/ f2852 1 1050628"/>
                <a:gd name="f4049" fmla="*/ f2853 1 2449768"/>
                <a:gd name="f4050" fmla="*/ f2854 1 1050628"/>
                <a:gd name="f4051" fmla="*/ f2855 1 2449768"/>
                <a:gd name="f4052" fmla="*/ f2856 1 1050628"/>
                <a:gd name="f4053" fmla="*/ f2857 1 2449768"/>
                <a:gd name="f4054" fmla="*/ f2858 1 1050628"/>
                <a:gd name="f4055" fmla="*/ f2859 1 2449768"/>
                <a:gd name="f4056" fmla="*/ f2860 1 1050628"/>
                <a:gd name="f4057" fmla="*/ f2861 1 2449768"/>
                <a:gd name="f4058" fmla="*/ f2862 1 2449768"/>
                <a:gd name="f4059" fmla="*/ f2863 1 2449768"/>
                <a:gd name="f4060" fmla="*/ f2864 1 2449768"/>
                <a:gd name="f4061" fmla="*/ f2865 1 2449768"/>
                <a:gd name="f4062" fmla="*/ f2866 1 2449768"/>
                <a:gd name="f4063" fmla="*/ f2867 1 2449768"/>
                <a:gd name="f4064" fmla="*/ f2868 1 1050628"/>
                <a:gd name="f4065" fmla="*/ f2869 1 2449768"/>
                <a:gd name="f4066" fmla="*/ f2870 1 1050628"/>
                <a:gd name="f4067" fmla="*/ f2871 1 2449768"/>
                <a:gd name="f4068" fmla="*/ f2872 1 1050628"/>
                <a:gd name="f4069" fmla="*/ f2873 1 2449768"/>
                <a:gd name="f4070" fmla="*/ f2874 1 1050628"/>
                <a:gd name="f4071" fmla="*/ f2875 1 2449768"/>
                <a:gd name="f4072" fmla="*/ f2876 1 1050628"/>
                <a:gd name="f4073" fmla="*/ f2877 1 2449768"/>
                <a:gd name="f4074" fmla="*/ f2878 1 1050628"/>
                <a:gd name="f4075" fmla="*/ f2879 1 2449768"/>
                <a:gd name="f4076" fmla="*/ f2880 1 1050628"/>
                <a:gd name="f4077" fmla="*/ f2881 1 2449768"/>
                <a:gd name="f4078" fmla="*/ f2882 1 1050628"/>
                <a:gd name="f4079" fmla="*/ f2883 1 2449768"/>
                <a:gd name="f4080" fmla="*/ f2884 1 1050628"/>
                <a:gd name="f4081" fmla="*/ f2885 1 2449768"/>
                <a:gd name="f4082" fmla="*/ f2886 1 1050628"/>
                <a:gd name="f4083" fmla="*/ f2887 1 2449768"/>
                <a:gd name="f4084" fmla="*/ f2888 1 1050628"/>
                <a:gd name="f4085" fmla="*/ f2889 1 2449768"/>
                <a:gd name="f4086" fmla="*/ f2890 1 2449768"/>
                <a:gd name="f4087" fmla="*/ f2891 1 2449768"/>
                <a:gd name="f4088" fmla="*/ f2892 1 1050628"/>
                <a:gd name="f4089" fmla="*/ f2893 1 2449768"/>
                <a:gd name="f4090" fmla="*/ f2894 1 1050628"/>
                <a:gd name="f4091" fmla="*/ f2895 1 2449768"/>
                <a:gd name="f4092" fmla="*/ f2896 1 1050628"/>
                <a:gd name="f4093" fmla="*/ f2897 1 2449768"/>
                <a:gd name="f4094" fmla="*/ f2898 1 1050628"/>
                <a:gd name="f4095" fmla="*/ f2899 1 2449768"/>
                <a:gd name="f4096" fmla="*/ f2900 1 1050628"/>
                <a:gd name="f4097" fmla="*/ f2901 1 2449768"/>
                <a:gd name="f4098" fmla="*/ f2902 1 1050628"/>
                <a:gd name="f4099" fmla="*/ f2903 1 1050628"/>
                <a:gd name="f4100" fmla="*/ f2904 1 2449768"/>
                <a:gd name="f4101" fmla="*/ f2905 1 2449768"/>
                <a:gd name="f4102" fmla="*/ f2906 1 2449768"/>
                <a:gd name="f4103" fmla="*/ f2907 1 2449768"/>
                <a:gd name="f4104" fmla="*/ f2908 1 2449768"/>
                <a:gd name="f4105" fmla="*/ f2909 1 2449768"/>
                <a:gd name="f4106" fmla="*/ f2910 1 1050628"/>
                <a:gd name="f4107" fmla="*/ f2911 1 2449768"/>
                <a:gd name="f4108" fmla="*/ f2912 1 1050628"/>
                <a:gd name="f4109" fmla="*/ f2913 1 2449768"/>
                <a:gd name="f4110" fmla="*/ f2914 1 2449768"/>
                <a:gd name="f4111" fmla="*/ f2915 1 2449768"/>
                <a:gd name="f4112" fmla="*/ f2916 1 1050628"/>
                <a:gd name="f4113" fmla="*/ f2917 1 2449768"/>
                <a:gd name="f4114" fmla="*/ f2918 1 1050628"/>
                <a:gd name="f4115" fmla="*/ f2919 1 2449768"/>
                <a:gd name="f4116" fmla="*/ f2920 1 1050628"/>
                <a:gd name="f4117" fmla="*/ f2921 1 2449768"/>
                <a:gd name="f4118" fmla="*/ f2922 1 2449768"/>
                <a:gd name="f4119" fmla="*/ f2923 1 1050628"/>
                <a:gd name="f4120" fmla="*/ f2924 1 1050628"/>
                <a:gd name="f4121" fmla="*/ f2925 1 1050628"/>
                <a:gd name="f4122" fmla="*/ f2926 1 2449768"/>
                <a:gd name="f4123" fmla="*/ f2927 1 1050628"/>
                <a:gd name="f4124" fmla="*/ f2928 1 2449768"/>
                <a:gd name="f4125" fmla="*/ f2929 1 2449768"/>
                <a:gd name="f4126" fmla="*/ f2930 1 2449768"/>
                <a:gd name="f4127" fmla="*/ f2931 1 1050628"/>
                <a:gd name="f4128" fmla="*/ f2932 1 2449768"/>
                <a:gd name="f4129" fmla="*/ f2933 1 1050628"/>
                <a:gd name="f4130" fmla="*/ f2934 1 2449768"/>
                <a:gd name="f4131" fmla="*/ f2935 1 1050628"/>
                <a:gd name="f4132" fmla="*/ f2936 1 2449768"/>
                <a:gd name="f4133" fmla="*/ f2937 1 1050628"/>
                <a:gd name="f4134" fmla="*/ f2938 1 2449768"/>
                <a:gd name="f4135" fmla="*/ f2939 1 1050628"/>
                <a:gd name="f4136" fmla="*/ f2940 1 2449768"/>
                <a:gd name="f4137" fmla="*/ f2941 1 1050628"/>
                <a:gd name="f4138" fmla="*/ f2942 1 2449768"/>
                <a:gd name="f4139" fmla="*/ f2943 1 1050628"/>
                <a:gd name="f4140" fmla="*/ f2944 1 2449768"/>
                <a:gd name="f4141" fmla="*/ f2945 1 1050628"/>
                <a:gd name="f4142" fmla="*/ f2946 1 2449768"/>
                <a:gd name="f4143" fmla="*/ f2947 1 1050628"/>
                <a:gd name="f4144" fmla="*/ f2948 1 2449768"/>
                <a:gd name="f4145" fmla="*/ f2949 1 2449768"/>
                <a:gd name="f4146" fmla="*/ f2950 1 2449768"/>
                <a:gd name="f4147" fmla="*/ f2951 1 2449768"/>
                <a:gd name="f4148" fmla="*/ f2952 1 2449768"/>
                <a:gd name="f4149" fmla="*/ f2953 1 1050628"/>
                <a:gd name="f4150" fmla="*/ f2954 1 2449768"/>
                <a:gd name="f4151" fmla="*/ f2955 1 1050628"/>
                <a:gd name="f4152" fmla="*/ f2956 1 2449768"/>
                <a:gd name="f4153" fmla="*/ f2957 1 1050628"/>
                <a:gd name="f4154" fmla="*/ f2958 1 2449768"/>
                <a:gd name="f4155" fmla="*/ f2959 1 1050628"/>
                <a:gd name="f4156" fmla="*/ f2960 1 2449768"/>
                <a:gd name="f4157" fmla="*/ f2961 1 1050628"/>
                <a:gd name="f4158" fmla="*/ f2962 1 2449768"/>
                <a:gd name="f4159" fmla="*/ f2963 1 1050628"/>
                <a:gd name="f4160" fmla="*/ f2964 1 2449768"/>
                <a:gd name="f4161" fmla="*/ f2965 1 2449768"/>
                <a:gd name="f4162" fmla="*/ f2966 1 1050628"/>
                <a:gd name="f4163" fmla="*/ f2967 1 2449768"/>
                <a:gd name="f4164" fmla="*/ f2968 1 1050628"/>
                <a:gd name="f4165" fmla="*/ f2969 1 2449768"/>
                <a:gd name="f4166" fmla="*/ f2970 1 1050628"/>
                <a:gd name="f4167" fmla="*/ f2971 1 2449768"/>
                <a:gd name="f4168" fmla="*/ f2972 1 1050628"/>
                <a:gd name="f4169" fmla="*/ f2973 1 2449768"/>
                <a:gd name="f4170" fmla="*/ f2974 1 2449768"/>
                <a:gd name="f4171" fmla="*/ f2975 1 2449768"/>
                <a:gd name="f4172" fmla="*/ f2976 1 1050628"/>
                <a:gd name="f4173" fmla="*/ f2977 1 2449768"/>
                <a:gd name="f4174" fmla="*/ f2978 1 1050628"/>
                <a:gd name="f4175" fmla="*/ f2979 1 2449768"/>
                <a:gd name="f4176" fmla="*/ f2980 1 1050628"/>
                <a:gd name="f4177" fmla="*/ f2981 1 2449768"/>
                <a:gd name="f4178" fmla="*/ f2982 1 1050628"/>
                <a:gd name="f4179" fmla="*/ f2983 1 2449768"/>
                <a:gd name="f4180" fmla="*/ f2984 1 1050628"/>
                <a:gd name="f4181" fmla="*/ f2985 1 2449768"/>
                <a:gd name="f4182" fmla="*/ f2986 1 1050628"/>
                <a:gd name="f4183" fmla="*/ f2987 1 2449768"/>
                <a:gd name="f4184" fmla="*/ f2988 1 1050628"/>
                <a:gd name="f4185" fmla="*/ f2989 1 2449768"/>
                <a:gd name="f4186" fmla="*/ f2990 1 1050628"/>
                <a:gd name="f4187" fmla="*/ f2991 1 2449768"/>
                <a:gd name="f4188" fmla="*/ f2992 1 2449768"/>
                <a:gd name="f4189" fmla="*/ f2993 1 1050628"/>
                <a:gd name="f4190" fmla="*/ f2994 1 2449768"/>
                <a:gd name="f4191" fmla="*/ f2995 1 1050628"/>
                <a:gd name="f4192" fmla="*/ f2996 1 2449768"/>
                <a:gd name="f4193" fmla="*/ f2997 1 2449768"/>
                <a:gd name="f4194" fmla="*/ f2998 1 2449768"/>
                <a:gd name="f4195" fmla="*/ f2999 1 2449768"/>
                <a:gd name="f4196" fmla="*/ f3000 1 2449768"/>
                <a:gd name="f4197" fmla="*/ f3001 1 1050628"/>
                <a:gd name="f4198" fmla="*/ f3002 1 2449768"/>
                <a:gd name="f4199" fmla="*/ f3003 1 1050628"/>
                <a:gd name="f4200" fmla="*/ f3004 1 2449768"/>
                <a:gd name="f4201" fmla="*/ f3005 1 1050628"/>
                <a:gd name="f4202" fmla="*/ f3006 1 2449768"/>
                <a:gd name="f4203" fmla="*/ f3007 1 1050628"/>
                <a:gd name="f4204" fmla="*/ f3008 1 1050628"/>
                <a:gd name="f4205" fmla="*/ f3009 1 2449768"/>
                <a:gd name="f4206" fmla="*/ f3010 1 1050628"/>
                <a:gd name="f4207" fmla="*/ f3011 1 2449768"/>
                <a:gd name="f4208" fmla="*/ f3012 1 1050628"/>
                <a:gd name="f4209" fmla="*/ f3013 1 2449768"/>
                <a:gd name="f4210" fmla="*/ f3014 1 1050628"/>
                <a:gd name="f4211" fmla="*/ f3015 1 2449768"/>
                <a:gd name="f4212" fmla="*/ f3016 1 1050628"/>
                <a:gd name="f4213" fmla="*/ f3017 1 1050628"/>
                <a:gd name="f4214" fmla="*/ f3018 1 2449768"/>
                <a:gd name="f4215" fmla="*/ f3019 1 1050628"/>
                <a:gd name="f4216" fmla="*/ f3020 1 2449768"/>
                <a:gd name="f4217" fmla="*/ f3021 1 1050628"/>
                <a:gd name="f4218" fmla="*/ f3022 1 2449768"/>
                <a:gd name="f4219" fmla="*/ f3023 1 2449768"/>
                <a:gd name="f4220" fmla="*/ f3024 1 1050628"/>
                <a:gd name="f4221" fmla="*/ f3025 1 2449768"/>
                <a:gd name="f4222" fmla="*/ f3026 1 1050628"/>
                <a:gd name="f4223" fmla="*/ f3027 1 2449768"/>
                <a:gd name="f4224" fmla="*/ f3028 1 1050628"/>
                <a:gd name="f4225" fmla="*/ f3029 1 2449768"/>
                <a:gd name="f4226" fmla="*/ f3030 1 1050628"/>
                <a:gd name="f4227" fmla="*/ f3031 1 2449768"/>
                <a:gd name="f4228" fmla="*/ f3032 1 1050628"/>
                <a:gd name="f4229" fmla="*/ f3033 1 2449768"/>
                <a:gd name="f4230" fmla="*/ f3034 1 2449768"/>
                <a:gd name="f4231" fmla="*/ f3035 1 1050628"/>
                <a:gd name="f4232" fmla="*/ f3036 1 2449768"/>
                <a:gd name="f4233" fmla="*/ f3037 1 1050628"/>
                <a:gd name="f4234" fmla="*/ f3038 1 2449768"/>
                <a:gd name="f4235" fmla="*/ f3039 1 2449768"/>
                <a:gd name="f4236" fmla="*/ f3040 1 1050628"/>
                <a:gd name="f4237" fmla="*/ f3041 1 2449768"/>
                <a:gd name="f4238" fmla="*/ f3042 1 1050628"/>
                <a:gd name="f4239" fmla="*/ f3043 1 2449768"/>
                <a:gd name="f4240" fmla="*/ f3044 1 2449768"/>
                <a:gd name="f4241" fmla="*/ f3045 1 2449768"/>
                <a:gd name="f4242" fmla="*/ f3046 1 1050628"/>
                <a:gd name="f4243" fmla="*/ f3047 1 2449768"/>
                <a:gd name="f4244" fmla="*/ f3048 1 1050628"/>
                <a:gd name="f4245" fmla="*/ f3049 1 2449768"/>
                <a:gd name="f4246" fmla="*/ f3050 1 2449768"/>
                <a:gd name="f4247" fmla="*/ f3051 1 2449768"/>
                <a:gd name="f4248" fmla="*/ f3052 1 2449768"/>
                <a:gd name="f4249" fmla="*/ f3053 1 2449768"/>
                <a:gd name="f4250" fmla="*/ f3054 1 2449768"/>
                <a:gd name="f4251" fmla="*/ f3055 1 1050628"/>
                <a:gd name="f4252" fmla="*/ f3056 1 2449768"/>
                <a:gd name="f4253" fmla="*/ f3057 1 1050628"/>
                <a:gd name="f4254" fmla="*/ f3058 1 2449768"/>
                <a:gd name="f4255" fmla="*/ f3059 1 1050628"/>
                <a:gd name="f4256" fmla="*/ f3060 1 2449768"/>
                <a:gd name="f4257" fmla="*/ f3061 1 1050628"/>
                <a:gd name="f4258" fmla="*/ f3062 1 2449768"/>
                <a:gd name="f4259" fmla="*/ f3063 1 1050628"/>
                <a:gd name="f4260" fmla="*/ f3064 1 2449768"/>
                <a:gd name="f4261" fmla="*/ f3065 1 2449768"/>
                <a:gd name="f4262" fmla="*/ f3066 1 2449768"/>
                <a:gd name="f4263" fmla="*/ f3067 1 2449768"/>
                <a:gd name="f4264" fmla="*/ f3068 1 2449768"/>
                <a:gd name="f4265" fmla="*/ f3069 1 2449768"/>
                <a:gd name="f4266" fmla="*/ f3070 1 2449768"/>
                <a:gd name="f4267" fmla="*/ f3071 1 2449768"/>
                <a:gd name="f4268" fmla="*/ f3072 1 2449768"/>
                <a:gd name="f4269" fmla="*/ f3073 1 2449768"/>
                <a:gd name="f4270" fmla="*/ f3074 1 2449768"/>
                <a:gd name="f4271" fmla="*/ f3075 1 1050628"/>
                <a:gd name="f4272" fmla="*/ f3076 1 2449768"/>
                <a:gd name="f4273" fmla="*/ f3077 1 1050628"/>
                <a:gd name="f4274" fmla="*/ f3078 1 2449768"/>
                <a:gd name="f4275" fmla="*/ f3079 1 1050628"/>
                <a:gd name="f4276" fmla="*/ f3080 1 2449768"/>
                <a:gd name="f4277" fmla="*/ f3081 1 1050628"/>
                <a:gd name="f4278" fmla="*/ f3082 1 2449768"/>
                <a:gd name="f4279" fmla="*/ f3083 1 1050628"/>
                <a:gd name="f4280" fmla="*/ f3084 1 2449768"/>
                <a:gd name="f4281" fmla="*/ f3085 1 1050628"/>
                <a:gd name="f4282" fmla="*/ f3086 1 2449768"/>
                <a:gd name="f4283" fmla="*/ f3087 1 1050628"/>
                <a:gd name="f4284" fmla="*/ f3088 1 2449768"/>
                <a:gd name="f4285" fmla="*/ f3089 1 2449768"/>
                <a:gd name="f4286" fmla="*/ f3090 1 1050628"/>
                <a:gd name="f4287" fmla="*/ f3091 1 2449768"/>
                <a:gd name="f4288" fmla="*/ f3092 1 1050628"/>
                <a:gd name="f4289" fmla="*/ f3093 1 2449768"/>
                <a:gd name="f4290" fmla="*/ f3094 1 2449768"/>
                <a:gd name="f4291" fmla="*/ f3095 1 2449768"/>
                <a:gd name="f4292" fmla="*/ f3096 1 1050628"/>
                <a:gd name="f4293" fmla="*/ f3097 1 2449768"/>
                <a:gd name="f4294" fmla="*/ f3098 1 1050628"/>
                <a:gd name="f4295" fmla="*/ f3099 1 2449768"/>
                <a:gd name="f4296" fmla="*/ f3100 1 2449768"/>
                <a:gd name="f4297" fmla="*/ f3101 1 2449768"/>
                <a:gd name="f4298" fmla="*/ f3102 1 2449768"/>
                <a:gd name="f4299" fmla="*/ f3103 1 2449768"/>
                <a:gd name="f4300" fmla="*/ f3104 1 2449768"/>
                <a:gd name="f4301" fmla="*/ f3105 1 1050628"/>
                <a:gd name="f4302" fmla="*/ f3106 1 2449768"/>
                <a:gd name="f4303" fmla="*/ f3107 1 1050628"/>
                <a:gd name="f4304" fmla="*/ f3108 1 2449768"/>
                <a:gd name="f4305" fmla="*/ f3109 1 1050628"/>
                <a:gd name="f4306" fmla="*/ f3110 1 2449768"/>
                <a:gd name="f4307" fmla="*/ f3111 1 2449768"/>
                <a:gd name="f4308" fmla="*/ f3112 1 1050628"/>
                <a:gd name="f4309" fmla="*/ f3113 1 1050628"/>
                <a:gd name="f4310" fmla="*/ f3114 1 1050628"/>
                <a:gd name="f4311" fmla="*/ f3115 1 1050628"/>
                <a:gd name="f4312" fmla="*/ f3116 1 1050628"/>
                <a:gd name="f4313" fmla="*/ f3117 1 1050628"/>
                <a:gd name="f4314" fmla="*/ f3118 1 2449768"/>
                <a:gd name="f4315" fmla="*/ f3119 1 1050628"/>
                <a:gd name="f4316" fmla="*/ f3120 1 2449768"/>
                <a:gd name="f4317" fmla="*/ f3121 1 1050628"/>
                <a:gd name="f4318" fmla="*/ f3122 1 1050628"/>
                <a:gd name="f4319" fmla="*/ f3123 1 1050628"/>
                <a:gd name="f4320" fmla="*/ f3124 1 2449768"/>
                <a:gd name="f4321" fmla="*/ f3125 1 1050628"/>
                <a:gd name="f4322" fmla="*/ f3126 1 2449768"/>
                <a:gd name="f4323" fmla="*/ f3127 1 1050628"/>
                <a:gd name="f4324" fmla="*/ f3128 1 2449768"/>
                <a:gd name="f4325" fmla="*/ f3129 1 2449768"/>
                <a:gd name="f4326" fmla="*/ f3130 1 2449768"/>
                <a:gd name="f4327" fmla="*/ f3131 1 1050628"/>
                <a:gd name="f4328" fmla="*/ f3132 1 1050628"/>
                <a:gd name="f4329" fmla="*/ f3133 1 1050628"/>
                <a:gd name="f4330" fmla="*/ f3134 1 1050628"/>
                <a:gd name="f4331" fmla="*/ f3135 1 1050628"/>
                <a:gd name="f4332" fmla="*/ f3136 1 1050628"/>
                <a:gd name="f4333" fmla="*/ f3137 1 2449768"/>
                <a:gd name="f4334" fmla="*/ f3138 1 1050628"/>
                <a:gd name="f4335" fmla="*/ f3139 1 2449768"/>
                <a:gd name="f4336" fmla="*/ f3140 1 2449768"/>
                <a:gd name="f4337" fmla="*/ f3141 1 2449768"/>
                <a:gd name="f4338" fmla="*/ f3142 1 1050628"/>
                <a:gd name="f4339" fmla="*/ f3143 1 2449768"/>
                <a:gd name="f4340" fmla="*/ f3144 1 1050628"/>
                <a:gd name="f4341" fmla="*/ f3145 1 2449768"/>
                <a:gd name="f4342" fmla="*/ f3146 1 1050628"/>
                <a:gd name="f4343" fmla="*/ f3147 1 2449768"/>
                <a:gd name="f4344" fmla="*/ f3148 1 2449768"/>
                <a:gd name="f4345" fmla="*/ f3149 1 2449768"/>
                <a:gd name="f4346" fmla="*/ f3150 1 1050628"/>
                <a:gd name="f4347" fmla="*/ f3151 1 1050628"/>
                <a:gd name="f4348" fmla="*/ f3152 1 2449768"/>
                <a:gd name="f4349" fmla="*/ f3153 1 1050628"/>
                <a:gd name="f4350" fmla="*/ f3154 1 2449768"/>
                <a:gd name="f4351" fmla="*/ f3155 1 1050628"/>
                <a:gd name="f4352" fmla="*/ f3156 1 2449768"/>
                <a:gd name="f4353" fmla="*/ f3157 1 1050628"/>
                <a:gd name="f4354" fmla="*/ f3158 1 2449768"/>
                <a:gd name="f4355" fmla="*/ f3159 1 1050628"/>
                <a:gd name="f4356" fmla="*/ f3160 1 2449768"/>
                <a:gd name="f4357" fmla="*/ f3161 1 1050628"/>
                <a:gd name="f4358" fmla="*/ f3162 1 1050628"/>
                <a:gd name="f4359" fmla="*/ f3163 1 1050628"/>
                <a:gd name="f4360" fmla="*/ f3164 1 1050628"/>
                <a:gd name="f4361" fmla="*/ f3165 1 1050628"/>
                <a:gd name="f4362" fmla="*/ f3166 1 2449768"/>
                <a:gd name="f4363" fmla="*/ f3167 1 2449768"/>
                <a:gd name="f4364" fmla="*/ f3168 1 2449768"/>
                <a:gd name="f4365" fmla="*/ f3169 1 2449768"/>
                <a:gd name="f4366" fmla="*/ f3170 1 2449768"/>
                <a:gd name="f4367" fmla="*/ f3171 1 2449768"/>
                <a:gd name="f4368" fmla="*/ f3172 1 2449768"/>
                <a:gd name="f4369" fmla="*/ f3173 1 2449768"/>
                <a:gd name="f4370" fmla="*/ f3174 1 2449768"/>
                <a:gd name="f4371" fmla="*/ f3175 1 2449768"/>
                <a:gd name="f4372" fmla="*/ f3176 1 1050628"/>
                <a:gd name="f4373" fmla="*/ f3177 1 2449768"/>
                <a:gd name="f4374" fmla="*/ f3178 1 2449768"/>
                <a:gd name="f4375" fmla="*/ f3179 1 2449768"/>
                <a:gd name="f4376" fmla="*/ f3180 1 1050628"/>
                <a:gd name="f4377" fmla="*/ f3181 1 2449768"/>
                <a:gd name="f4378" fmla="*/ f3182 1 1050628"/>
                <a:gd name="f4379" fmla="*/ f3183 1 2449768"/>
                <a:gd name="f4380" fmla="*/ f3184 1 2449768"/>
                <a:gd name="f4381" fmla="*/ f3185 1 2449768"/>
                <a:gd name="f4382" fmla="*/ f3186 1 2449768"/>
                <a:gd name="f4383" fmla="*/ f3187 1 2449768"/>
                <a:gd name="f4384" fmla="*/ f3188 1 2449768"/>
                <a:gd name="f4385" fmla="*/ f3189 1 1050628"/>
                <a:gd name="f4386" fmla="*/ f3190 1 2449768"/>
                <a:gd name="f4387" fmla="*/ f3191 1 1050628"/>
                <a:gd name="f4388" fmla="*/ f3192 1 2449768"/>
                <a:gd name="f4389" fmla="*/ f3193 1 1050628"/>
                <a:gd name="f4390" fmla="*/ f3194 1 2449768"/>
                <a:gd name="f4391" fmla="*/ f3195 1 1050628"/>
                <a:gd name="f4392" fmla="*/ f3196 1 2449768"/>
                <a:gd name="f4393" fmla="*/ f3197 1 1050628"/>
                <a:gd name="f4394" fmla="*/ f3198 1 2449768"/>
                <a:gd name="f4395" fmla="*/ f3199 1 1050628"/>
                <a:gd name="f4396" fmla="*/ f3200 1 2449768"/>
                <a:gd name="f4397" fmla="*/ f3201 1 2449768"/>
                <a:gd name="f4398" fmla="*/ f3202 1 2449768"/>
                <a:gd name="f4399" fmla="*/ f3203 1 1050628"/>
                <a:gd name="f4400" fmla="*/ f3204 1 2449768"/>
                <a:gd name="f4401" fmla="*/ f3205 1 1050628"/>
                <a:gd name="f4402" fmla="*/ f3206 1 2449768"/>
                <a:gd name="f4403" fmla="*/ f3207 1 1050628"/>
                <a:gd name="f4404" fmla="*/ f3208 1 2449768"/>
                <a:gd name="f4405" fmla="*/ f3209 1 1050628"/>
                <a:gd name="f4406" fmla="*/ f3210 1 2449768"/>
                <a:gd name="f4407" fmla="*/ f3211 1 2449768"/>
                <a:gd name="f4408" fmla="*/ f3212 1 2449768"/>
                <a:gd name="f4409" fmla="*/ f3213 1 1050628"/>
                <a:gd name="f4410" fmla="*/ f3214 1 2449768"/>
                <a:gd name="f4411" fmla="*/ f3215 1 1050628"/>
                <a:gd name="f4412" fmla="*/ f3216 1 2449768"/>
                <a:gd name="f4413" fmla="*/ f3217 1 2449768"/>
                <a:gd name="f4414" fmla="*/ f3218 1 1050628"/>
                <a:gd name="f4415" fmla="*/ f3219 1 2449768"/>
                <a:gd name="f4416" fmla="*/ f3220 1 1050628"/>
                <a:gd name="f4417" fmla="*/ f3221 1 1050628"/>
                <a:gd name="f4418" fmla="*/ f3222 1 2449768"/>
                <a:gd name="f4419" fmla="*/ f3223 1 1050628"/>
                <a:gd name="f4420" fmla="*/ f3224 1 2449768"/>
                <a:gd name="f4421" fmla="*/ f3225 1 1050628"/>
                <a:gd name="f4422" fmla="*/ f3226 1 2449768"/>
                <a:gd name="f4423" fmla="*/ f3227 1 1050628"/>
                <a:gd name="f4424" fmla="*/ f3228 1 2449768"/>
                <a:gd name="f4425" fmla="*/ f3229 1 1050628"/>
                <a:gd name="f4426" fmla="*/ f3230 1 2449768"/>
                <a:gd name="f4427" fmla="*/ f3231 1 2449768"/>
                <a:gd name="f4428" fmla="*/ f3232 1 2449768"/>
                <a:gd name="f4429" fmla="*/ f3233 1 1050628"/>
                <a:gd name="f4430" fmla="*/ f3234 1 2449768"/>
                <a:gd name="f4431" fmla="*/ f3235 1 1050628"/>
                <a:gd name="f4432" fmla="*/ f3236 1 2449768"/>
                <a:gd name="f4433" fmla="*/ f3237 1 1050628"/>
                <a:gd name="f4434" fmla="*/ f3238 1 2449768"/>
                <a:gd name="f4435" fmla="*/ f3239 1 1050628"/>
                <a:gd name="f4436" fmla="*/ f3240 1 2449768"/>
                <a:gd name="f4437" fmla="*/ f3241 1 1050628"/>
                <a:gd name="f4438" fmla="*/ f3242 1 2449768"/>
                <a:gd name="f4439" fmla="*/ f3243 1 1050628"/>
                <a:gd name="f4440" fmla="*/ f3244 1 2449768"/>
                <a:gd name="f4441" fmla="*/ f3245 1 1050628"/>
                <a:gd name="f4442" fmla="*/ f3246 1 2449768"/>
                <a:gd name="f4443" fmla="*/ f3247 1 1050628"/>
                <a:gd name="f4444" fmla="*/ f3248 1 2449768"/>
                <a:gd name="f4445" fmla="*/ f3249 1 1050628"/>
                <a:gd name="f4446" fmla="*/ f3250 1 2449768"/>
                <a:gd name="f4447" fmla="*/ f3251 1 1050628"/>
                <a:gd name="f4448" fmla="*/ f3252 1 2449768"/>
                <a:gd name="f4449" fmla="*/ f3253 1 1050628"/>
                <a:gd name="f4450" fmla="*/ f3254 1 2449768"/>
                <a:gd name="f4451" fmla="*/ f3255 1 1050628"/>
                <a:gd name="f4452" fmla="*/ f3256 1 2449768"/>
                <a:gd name="f4453" fmla="*/ f3257 1 1050628"/>
                <a:gd name="f4454" fmla="*/ f3258 1 2449768"/>
                <a:gd name="f4455" fmla="*/ f3259 1 1050628"/>
                <a:gd name="f4456" fmla="*/ f3260 1 2449768"/>
                <a:gd name="f4457" fmla="*/ f3261 1 2449768"/>
                <a:gd name="f4458" fmla="*/ f3262 1 1050628"/>
                <a:gd name="f4459" fmla="*/ f3263 1 1050628"/>
                <a:gd name="f4460" fmla="*/ f3264 1 2449768"/>
                <a:gd name="f4461" fmla="*/ f3265 1 1050628"/>
                <a:gd name="f4462" fmla="*/ f3266 1 2449768"/>
                <a:gd name="f4463" fmla="*/ f3267 1 1050628"/>
                <a:gd name="f4464" fmla="*/ f3268 1 2449768"/>
                <a:gd name="f4465" fmla="*/ f3269 1 2449768"/>
                <a:gd name="f4466" fmla="*/ f3270 1 2449768"/>
                <a:gd name="f4467" fmla="*/ f3271 1 1050628"/>
                <a:gd name="f4468" fmla="*/ f3272 1 2449768"/>
                <a:gd name="f4469" fmla="*/ f3273 1 2449768"/>
                <a:gd name="f4470" fmla="*/ f3274 1 2449768"/>
                <a:gd name="f4471" fmla="*/ f3275 1 2449768"/>
                <a:gd name="f4472" fmla="*/ f3276 1 2449768"/>
                <a:gd name="f4473" fmla="*/ f3277 1 2449768"/>
                <a:gd name="f4474" fmla="*/ f3278 1 1050628"/>
                <a:gd name="f4475" fmla="*/ f3279 1 2449768"/>
                <a:gd name="f4476" fmla="*/ f3280 1 1050628"/>
                <a:gd name="f4477" fmla="*/ f3281 1 2449768"/>
                <a:gd name="f4478" fmla="*/ f3282 1 1050628"/>
                <a:gd name="f4479" fmla="*/ f3283 1 2449768"/>
                <a:gd name="f4480" fmla="*/ f3284 1 1050628"/>
                <a:gd name="f4481" fmla="*/ f3285 1 2449768"/>
                <a:gd name="f4482" fmla="*/ f3286 1 1050628"/>
                <a:gd name="f4483" fmla="*/ f3287 1 2449768"/>
                <a:gd name="f4484" fmla="*/ f3288 1 1050628"/>
                <a:gd name="f4485" fmla="*/ f3289 1 2449768"/>
                <a:gd name="f4486" fmla="*/ f3290 1 2449768"/>
                <a:gd name="f4487" fmla="*/ f3291 1 2449768"/>
                <a:gd name="f4488" fmla="*/ f3292 1 1050628"/>
                <a:gd name="f4489" fmla="*/ f3293 1 2449768"/>
                <a:gd name="f4490" fmla="*/ f3294 1 1050628"/>
                <a:gd name="f4491" fmla="*/ f3295 1 2449768"/>
                <a:gd name="f4492" fmla="*/ f3296 1 1050628"/>
                <a:gd name="f4493" fmla="*/ f3297 1 2449768"/>
                <a:gd name="f4494" fmla="*/ f3298 1 1050628"/>
                <a:gd name="f4495" fmla="*/ f3299 1 2449768"/>
                <a:gd name="f4496" fmla="*/ f3300 1 1050628"/>
                <a:gd name="f4497" fmla="*/ f3301 1 2449768"/>
                <a:gd name="f4498" fmla="*/ f3302 1 1050628"/>
                <a:gd name="f4499" fmla="*/ f3303 1 2449768"/>
                <a:gd name="f4500" fmla="*/ f3304 1 1050628"/>
                <a:gd name="f4501" fmla="*/ f3305 1 1050628"/>
                <a:gd name="f4502" fmla="*/ f3306 1 1050628"/>
                <a:gd name="f4503" fmla="*/ f3307 1 1050628"/>
                <a:gd name="f4504" fmla="*/ f3308 1 2449768"/>
                <a:gd name="f4505" fmla="*/ f3309 1 1050628"/>
                <a:gd name="f4506" fmla="*/ f3310 1 2449768"/>
                <a:gd name="f4507" fmla="*/ f3311 1 1050628"/>
                <a:gd name="f4508" fmla="*/ f3312 1 2449768"/>
                <a:gd name="f4509" fmla="*/ f3313 1 1050628"/>
                <a:gd name="f4510" fmla="*/ f3314 1 2449768"/>
                <a:gd name="f4511" fmla="*/ f3315 1 1050628"/>
                <a:gd name="f4512" fmla="*/ f3316 1 2449768"/>
                <a:gd name="f4513" fmla="*/ f3317 1 1050628"/>
                <a:gd name="f4514" fmla="*/ f3318 1 2449768"/>
                <a:gd name="f4515" fmla="*/ f3319 1 1050628"/>
                <a:gd name="f4516" fmla="*/ f3320 1 2449768"/>
                <a:gd name="f4517" fmla="*/ f3321 1 2449768"/>
                <a:gd name="f4518" fmla="*/ f3322 1 2449768"/>
                <a:gd name="f4519" fmla="*/ f3323 1 1050628"/>
                <a:gd name="f4520" fmla="*/ f3324 1 2449768"/>
                <a:gd name="f4521" fmla="*/ f3325 1 1050628"/>
                <a:gd name="f4522" fmla="*/ f3326 1 2449768"/>
                <a:gd name="f4523" fmla="*/ f3327 1 1050628"/>
                <a:gd name="f4524" fmla="*/ f3328 1 1050628"/>
                <a:gd name="f4525" fmla="*/ f3329 1 2449768"/>
                <a:gd name="f4526" fmla="*/ f3330 1 2449768"/>
                <a:gd name="f4527" fmla="*/ f3331 1 1050628"/>
                <a:gd name="f4528" fmla="*/ f3332 1 2449768"/>
                <a:gd name="f4529" fmla="*/ f3333 1 1050628"/>
                <a:gd name="f4530" fmla="*/ f3334 1 2449768"/>
                <a:gd name="f4531" fmla="*/ f3335 1 1050628"/>
                <a:gd name="f4532" fmla="*/ f3336 1 2449768"/>
                <a:gd name="f4533" fmla="*/ f3337 1 1050628"/>
                <a:gd name="f4534" fmla="*/ f3338 1 2449768"/>
                <a:gd name="f4535" fmla="*/ f3339 1 2449768"/>
                <a:gd name="f4536" fmla="*/ f3340 1 1050628"/>
                <a:gd name="f4537" fmla="*/ f3341 1 2449768"/>
                <a:gd name="f4538" fmla="*/ f3342 1 1050628"/>
                <a:gd name="f4539" fmla="*/ f3343 1 1050628"/>
                <a:gd name="f4540" fmla="*/ f3344 1 2449768"/>
                <a:gd name="f4541" fmla="*/ f3345 1 2449768"/>
                <a:gd name="f4542" fmla="*/ f3346 1 1050628"/>
                <a:gd name="f4543" fmla="*/ f3347 1 2449768"/>
                <a:gd name="f4544" fmla="*/ f3348 1 1050628"/>
                <a:gd name="f4545" fmla="*/ f3349 1 2449768"/>
                <a:gd name="f4546" fmla="*/ f3350 1 1050628"/>
                <a:gd name="f4547" fmla="*/ f3351 1 2449768"/>
                <a:gd name="f4548" fmla="*/ f3352 1 1050628"/>
                <a:gd name="f4549" fmla="*/ f3353 1 2449768"/>
                <a:gd name="f4550" fmla="*/ f3354 1 1050628"/>
                <a:gd name="f4551" fmla="*/ f3355 1 2449768"/>
                <a:gd name="f4552" fmla="*/ f3356 1 1050628"/>
                <a:gd name="f4553" fmla="*/ f3357 1 2449768"/>
                <a:gd name="f4554" fmla="*/ f3358 1 2449768"/>
                <a:gd name="f4555" fmla="*/ f3359 1 2449768"/>
                <a:gd name="f4556" fmla="*/ f3360 1 2449768"/>
                <a:gd name="f4557" fmla="*/ f3361 1 1050628"/>
                <a:gd name="f4558" fmla="*/ f3362 1 1050628"/>
                <a:gd name="f4559" fmla="*/ f3363 1 2449768"/>
                <a:gd name="f4560" fmla="*/ f3364 1 1050628"/>
                <a:gd name="f4561" fmla="*/ f3365 1 2449768"/>
                <a:gd name="f4562" fmla="*/ f3366 1 1050628"/>
                <a:gd name="f4563" fmla="*/ f3367 1 1050628"/>
                <a:gd name="f4564" fmla="*/ f3368 1 2449768"/>
                <a:gd name="f4565" fmla="*/ f3369 1 2449768"/>
                <a:gd name="f4566" fmla="*/ f3370 1 2449768"/>
                <a:gd name="f4567" fmla="*/ f3371 1 2449768"/>
                <a:gd name="f4568" fmla="*/ f3372 1 2449768"/>
                <a:gd name="f4569" fmla="*/ f3373 1 1050628"/>
                <a:gd name="f4570" fmla="*/ f3374 1 1050628"/>
                <a:gd name="f4571" fmla="*/ f3375 1 2449768"/>
                <a:gd name="f4572" fmla="*/ f3376 1 1050628"/>
                <a:gd name="f4573" fmla="*/ f3377 1 2449768"/>
                <a:gd name="f4574" fmla="*/ f3378 1 1050628"/>
                <a:gd name="f4575" fmla="*/ f3379 1 2449768"/>
                <a:gd name="f4576" fmla="*/ f3380 1 1050628"/>
                <a:gd name="f4577" fmla="*/ f3381 1 1050628"/>
                <a:gd name="f4578" fmla="*/ f3382 1 1050628"/>
                <a:gd name="f4579" fmla="*/ f3383 1 2449768"/>
                <a:gd name="f4580" fmla="*/ f3384 1 1050628"/>
                <a:gd name="f4581" fmla="*/ f3385 1 2449768"/>
                <a:gd name="f4582" fmla="*/ f3386 1 1050628"/>
                <a:gd name="f4583" fmla="*/ f3387 1 2449768"/>
                <a:gd name="f4584" fmla="*/ f3388 1 2449768"/>
                <a:gd name="f4585" fmla="*/ f3389 1 2449768"/>
                <a:gd name="f4586" fmla="*/ f3390 1 1050628"/>
                <a:gd name="f4587" fmla="*/ f3391 1 2449768"/>
                <a:gd name="f4588" fmla="*/ f3392 1 2449768"/>
                <a:gd name="f4589" fmla="*/ f3393 1 2449768"/>
                <a:gd name="f4590" fmla="*/ f3394 1 2449768"/>
                <a:gd name="f4591" fmla="*/ f3395 1 2449768"/>
                <a:gd name="f4592" fmla="*/ f3396 1 2449768"/>
                <a:gd name="f4593" fmla="*/ f3397 1 1050628"/>
                <a:gd name="f4594" fmla="*/ f3398 1 2449768"/>
                <a:gd name="f4595" fmla="*/ f3399 1 1050628"/>
                <a:gd name="f4596" fmla="*/ f3400 1 2449768"/>
                <a:gd name="f4597" fmla="*/ f3401 1 1050628"/>
                <a:gd name="f4598" fmla="*/ f3402 1 2449768"/>
                <a:gd name="f4599" fmla="*/ f3403 1 1050628"/>
                <a:gd name="f4600" fmla="*/ f3404 1 1050628"/>
                <a:gd name="f4601" fmla="*/ f3405 1 2449768"/>
                <a:gd name="f4602" fmla="*/ f3406 1 2449768"/>
                <a:gd name="f4603" fmla="*/ f3407 1 2449768"/>
                <a:gd name="f4604" fmla="*/ f3408 1 2449768"/>
                <a:gd name="f4605" fmla="*/ f3409 1 2449768"/>
                <a:gd name="f4606" fmla="*/ f3410 1 1050628"/>
                <a:gd name="f4607" fmla="*/ f3411 1 1050628"/>
                <a:gd name="f4608" fmla="*/ f3412 1 1050628"/>
                <a:gd name="f4609" fmla="*/ f3413 1 2449768"/>
                <a:gd name="f4610" fmla="*/ f3414 1 1050628"/>
                <a:gd name="f4611" fmla="*/ f3415 1 1050628"/>
                <a:gd name="f4612" fmla="*/ f3416 1 2449768"/>
                <a:gd name="f4613" fmla="*/ f3417 1 1050628"/>
                <a:gd name="f4614" fmla="*/ f3418 1 2449768"/>
                <a:gd name="f4615" fmla="*/ f3419 1 2449768"/>
                <a:gd name="f4616" fmla="*/ f3420 1 1050628"/>
                <a:gd name="f4617" fmla="*/ f3421 1 2449768"/>
                <a:gd name="f4618" fmla="*/ f3422 1 1050628"/>
                <a:gd name="f4619" fmla="*/ f3423 1 2449768"/>
                <a:gd name="f4620" fmla="*/ f3424 1 1050628"/>
                <a:gd name="f4621" fmla="*/ f3425 1 2449768"/>
                <a:gd name="f4622" fmla="*/ f3426 1 1050628"/>
                <a:gd name="f4623" fmla="*/ f3427 1 2449768"/>
                <a:gd name="f4624" fmla="*/ f3428 1 2449768"/>
                <a:gd name="f4625" fmla="*/ f3429 1 2449768"/>
                <a:gd name="f4626" fmla="*/ f3430 1 1050628"/>
                <a:gd name="f4627" fmla="*/ f3431 1 2449768"/>
                <a:gd name="f4628" fmla="*/ f3432 1 1050628"/>
                <a:gd name="f4629" fmla="*/ f3433 1 2449768"/>
                <a:gd name="f4630" fmla="*/ f3434 1 2449768"/>
                <a:gd name="f4631" fmla="*/ f3435 1 2449768"/>
                <a:gd name="f4632" fmla="*/ f3436 1 1050628"/>
                <a:gd name="f4633" fmla="*/ f3437 1 2449768"/>
                <a:gd name="f4634" fmla="*/ f3438 1 1050628"/>
                <a:gd name="f4635" fmla="*/ f3439 1 2449768"/>
                <a:gd name="f4636" fmla="*/ f3440 1 1050628"/>
                <a:gd name="f4637" fmla="*/ f3441 1 2449768"/>
                <a:gd name="f4638" fmla="*/ f3442 1 1050628"/>
                <a:gd name="f4639" fmla="*/ f3443 1 2449768"/>
                <a:gd name="f4640" fmla="*/ f3444 1 1050628"/>
                <a:gd name="f4641" fmla="*/ f3445 1 2449768"/>
                <a:gd name="f4642" fmla="*/ f3446 1 1050628"/>
                <a:gd name="f4643" fmla="*/ f3447 1 2449768"/>
                <a:gd name="f4644" fmla="*/ f3448 1 1050628"/>
                <a:gd name="f4645" fmla="*/ f3449 1 2449768"/>
                <a:gd name="f4646" fmla="*/ f3450 1 1050628"/>
                <a:gd name="f4647" fmla="*/ f3451 1 1050628"/>
                <a:gd name="f4648" fmla="*/ f3452 1 2449768"/>
                <a:gd name="f4649" fmla="*/ f3453 1 1050628"/>
                <a:gd name="f4650" fmla="*/ f3454 1 1050628"/>
                <a:gd name="f4651" fmla="*/ f3455 1 1050628"/>
                <a:gd name="f4652" fmla="*/ f3456 1 1050628"/>
                <a:gd name="f4653" fmla="*/ f3457 1 2449768"/>
                <a:gd name="f4654" fmla="*/ f3458 1 1050628"/>
                <a:gd name="f4655" fmla="*/ f3459 1 2449768"/>
                <a:gd name="f4656" fmla="*/ f3460 1 1050628"/>
                <a:gd name="f4657" fmla="*/ f3461 1 2449768"/>
                <a:gd name="f4658" fmla="*/ f3462 1 1050628"/>
                <a:gd name="f4659" fmla="*/ f3463 1 1050628"/>
                <a:gd name="f4660" fmla="*/ f3464 1 1050628"/>
                <a:gd name="f4661" fmla="*/ f3465 1 2449768"/>
                <a:gd name="f4662" fmla="*/ f3466 1 1050628"/>
                <a:gd name="f4663" fmla="*/ f3467 1 2449768"/>
                <a:gd name="f4664" fmla="*/ f3468 1 1050628"/>
                <a:gd name="f4665" fmla="*/ f3469 1 2449768"/>
                <a:gd name="f4666" fmla="*/ f3470 1 1050628"/>
                <a:gd name="f4667" fmla="*/ f3471 1 1050628"/>
                <a:gd name="f4668" fmla="*/ f3472 1 1050628"/>
                <a:gd name="f4669" fmla="*/ f3473 1 1050628"/>
                <a:gd name="f4670" fmla="*/ f3474 1 1050628"/>
                <a:gd name="f4671" fmla="*/ f3475 1 1050628"/>
                <a:gd name="f4672" fmla="*/ f3476 1 2449768"/>
                <a:gd name="f4673" fmla="*/ f3477 1 1050628"/>
                <a:gd name="f4674" fmla="*/ f3478 1 2449768"/>
                <a:gd name="f4675" fmla="*/ f3479 1 1050628"/>
                <a:gd name="f4676" fmla="*/ f3480 1 2449768"/>
                <a:gd name="f4677" fmla="*/ f3481 1 2449768"/>
                <a:gd name="f4678" fmla="*/ f3482 1 1050628"/>
                <a:gd name="f4679" fmla="*/ f3483 1 2449768"/>
                <a:gd name="f4680" fmla="*/ f3484 1 1050628"/>
                <a:gd name="f4681" fmla="*/ f3485 1 2449768"/>
                <a:gd name="f4682" fmla="*/ f3486 1 1050628"/>
                <a:gd name="f4683" fmla="*/ f3487 1 2449768"/>
                <a:gd name="f4684" fmla="*/ f3488 1 2449768"/>
                <a:gd name="f4685" fmla="*/ f3489 1 2449768"/>
                <a:gd name="f4686" fmla="*/ f3490 1 1050628"/>
                <a:gd name="f4687" fmla="*/ f3491 1 2449768"/>
                <a:gd name="f4688" fmla="*/ f3492 1 1050628"/>
                <a:gd name="f4689" fmla="*/ f3493 1 2449768"/>
                <a:gd name="f4690" fmla="*/ f3494 1 1050628"/>
                <a:gd name="f4691" fmla="*/ f3495 1 1050628"/>
                <a:gd name="f4692" fmla="*/ f3496 1 2449768"/>
                <a:gd name="f4693" fmla="*/ f3497 1 1050628"/>
                <a:gd name="f4694" fmla="*/ f3498 1 2449768"/>
                <a:gd name="f4695" fmla="*/ f3499 1 1050628"/>
                <a:gd name="f4696" fmla="*/ f3500 1 2449768"/>
                <a:gd name="f4697" fmla="*/ f3501 1 1050628"/>
                <a:gd name="f4698" fmla="*/ f3502 1 2449768"/>
                <a:gd name="f4699" fmla="*/ f3503 1 1050628"/>
                <a:gd name="f4700" fmla="*/ f3504 1 2449768"/>
                <a:gd name="f4701" fmla="*/ f3505 1 1050628"/>
                <a:gd name="f4702" fmla="*/ f3506 1 1050628"/>
                <a:gd name="f4703" fmla="*/ f3507 1 2449768"/>
                <a:gd name="f4704" fmla="*/ f3508 1 1050628"/>
                <a:gd name="f4705" fmla="*/ f3509 1 2449768"/>
                <a:gd name="f4706" fmla="*/ f3510 1 1050628"/>
                <a:gd name="f4707" fmla="*/ f3511 1 1050628"/>
                <a:gd name="f4708" fmla="*/ f3512 1 2449768"/>
                <a:gd name="f4709" fmla="*/ f3513 1 2449768"/>
                <a:gd name="f4710" fmla="*/ f3514 1 2449768"/>
                <a:gd name="f4711" fmla="*/ f3515 1 2449768"/>
                <a:gd name="f4712" fmla="*/ f3516 1 2449768"/>
                <a:gd name="f4713" fmla="*/ f3517 1 1050628"/>
                <a:gd name="f4714" fmla="*/ f3518 1 2449768"/>
                <a:gd name="f4715" fmla="*/ f3519 1 1050628"/>
                <a:gd name="f4716" fmla="*/ f3520 1 2449768"/>
                <a:gd name="f4717" fmla="*/ f3521 1 1050628"/>
                <a:gd name="f4718" fmla="*/ f3522 1 2449768"/>
                <a:gd name="f4719" fmla="*/ f3523 1 1050628"/>
                <a:gd name="f4720" fmla="*/ f3524 1 1050628"/>
                <a:gd name="f4721" fmla="*/ f3525 1 2449768"/>
                <a:gd name="f4722" fmla="*/ f3526 1 1050628"/>
                <a:gd name="f4723" fmla="*/ f3527 1 2449768"/>
                <a:gd name="f4724" fmla="*/ f3528 1 2449768"/>
                <a:gd name="f4725" fmla="*/ f3529 1 2449768"/>
                <a:gd name="f4726" fmla="*/ f3530 1 2449768"/>
                <a:gd name="f4727" fmla="*/ f3531 1 1050628"/>
                <a:gd name="f4728" fmla="*/ f3532 1 2449768"/>
                <a:gd name="f4729" fmla="*/ f3533 1 1050628"/>
                <a:gd name="f4730" fmla="*/ f3534 1 2449768"/>
                <a:gd name="f4731" fmla="*/ f3535 1 1050628"/>
                <a:gd name="f4732" fmla="*/ f3536 1 2449768"/>
                <a:gd name="f4733" fmla="*/ f3537 1 1050628"/>
                <a:gd name="f4734" fmla="*/ f3538 1 1050628"/>
                <a:gd name="f4735" fmla="*/ f3539 1 2449768"/>
                <a:gd name="f4736" fmla="*/ f3540 1 1050628"/>
                <a:gd name="f4737" fmla="*/ f3541 1 2449768"/>
                <a:gd name="f4738" fmla="*/ f3542 1 2449768"/>
                <a:gd name="f4739" fmla="*/ f3543 1 1050628"/>
                <a:gd name="f4740" fmla="*/ f3544 1 2449768"/>
                <a:gd name="f4741" fmla="*/ f3545 1 1050628"/>
                <a:gd name="f4742" fmla="*/ f3546 1 2449768"/>
                <a:gd name="f4743" fmla="*/ f3547 1 1050628"/>
                <a:gd name="f4744" fmla="*/ f3548 1 2449768"/>
                <a:gd name="f4745" fmla="*/ f3549 1 1050628"/>
                <a:gd name="f4746" fmla="*/ f3550 1 2449768"/>
                <a:gd name="f4747" fmla="*/ f3551 1 2449768"/>
                <a:gd name="f4748" fmla="*/ f3552 1 2449768"/>
                <a:gd name="f4749" fmla="*/ f3553 1 1050628"/>
                <a:gd name="f4750" fmla="*/ f3554 1 2449768"/>
                <a:gd name="f4751" fmla="*/ f3555 1 1050628"/>
                <a:gd name="f4752" fmla="*/ f3556 1 2449768"/>
                <a:gd name="f4753" fmla="*/ f3557 1 1050628"/>
                <a:gd name="f4754" fmla="*/ f3558 1 2449768"/>
                <a:gd name="f4755" fmla="*/ f3559 1 1050628"/>
                <a:gd name="f4756" fmla="*/ f3560 1 1050628"/>
                <a:gd name="f4757" fmla="*/ f3561 1 1050628"/>
                <a:gd name="f4758" fmla="*/ f3562 1 2449768"/>
                <a:gd name="f4759" fmla="*/ f3563 1 1050628"/>
                <a:gd name="f4760" fmla="*/ f3564 1 2449768"/>
                <a:gd name="f4761" fmla="*/ f3565 1 1050628"/>
                <a:gd name="f4762" fmla="*/ f3566 1 1050628"/>
                <a:gd name="f4763" fmla="*/ f3567 1 2449768"/>
                <a:gd name="f4764" fmla="*/ f3568 1 1050628"/>
                <a:gd name="f4765" fmla="*/ f3569 1 2449768"/>
                <a:gd name="f4766" fmla="*/ f3570 1 1050628"/>
                <a:gd name="f4767" fmla="*/ f3571 1 1050628"/>
                <a:gd name="f4768" fmla="*/ f3572 1 2449768"/>
                <a:gd name="f4769" fmla="*/ f3573 1 1050628"/>
                <a:gd name="f4770" fmla="*/ f3574 1 2449768"/>
                <a:gd name="f4771" fmla="*/ f3575 1 1050628"/>
                <a:gd name="f4772" fmla="*/ f3576 1 2449768"/>
                <a:gd name="f4773" fmla="*/ f3577 1 2449768"/>
                <a:gd name="f4774" fmla="*/ f3578 1 2449768"/>
                <a:gd name="f4775" fmla="*/ f3579 1 2449768"/>
                <a:gd name="f4776" fmla="*/ f3580 1 2449768"/>
                <a:gd name="f4777" fmla="*/ f3581 1 1050628"/>
                <a:gd name="f4778" fmla="*/ f3582 1 1050628"/>
                <a:gd name="f4779" fmla="*/ f3583 1 1050628"/>
                <a:gd name="f4780" fmla="*/ f3584 1 2449768"/>
                <a:gd name="f4781" fmla="*/ f3585 1 1050628"/>
                <a:gd name="f4782" fmla="*/ f3586 1 2449768"/>
                <a:gd name="f4783" fmla="*/ f3587 1 1050628"/>
                <a:gd name="f4784" fmla="*/ f3588 1 2449768"/>
                <a:gd name="f4785" fmla="*/ f3589 1 1050628"/>
                <a:gd name="f4786" fmla="*/ f3590 1 2449768"/>
                <a:gd name="f4787" fmla="*/ f3591 1 2449768"/>
                <a:gd name="f4788" fmla="*/ f3592 1 2449768"/>
                <a:gd name="f4789" fmla="*/ f3593 1 1050628"/>
                <a:gd name="f4790" fmla="*/ f3594 1 2449768"/>
                <a:gd name="f4791" fmla="*/ f3595 1 1050628"/>
                <a:gd name="f4792" fmla="*/ f3596 1 2449768"/>
                <a:gd name="f4793" fmla="*/ f3597 1 1050628"/>
                <a:gd name="f4794" fmla="*/ f3598 1 2449768"/>
                <a:gd name="f4795" fmla="*/ f3599 1 1050628"/>
                <a:gd name="f4796" fmla="*/ f3600 1 2449768"/>
                <a:gd name="f4797" fmla="*/ f3601 1 1050628"/>
                <a:gd name="f4798" fmla="*/ f3602 1 2449768"/>
                <a:gd name="f4799" fmla="*/ f3603 1 1050628"/>
                <a:gd name="f4800" fmla="*/ f3604 1 2449768"/>
                <a:gd name="f4801" fmla="*/ f3605 1 1050628"/>
                <a:gd name="f4802" fmla="*/ f3606 1 2449768"/>
                <a:gd name="f4803" fmla="*/ f3607 1 1050628"/>
                <a:gd name="f4804" fmla="*/ f3608 1 1050628"/>
                <a:gd name="f4805" fmla="*/ f3609 1 2449768"/>
                <a:gd name="f4806" fmla="*/ f3610 1 1050628"/>
                <a:gd name="f4807" fmla="*/ f3611 1 2449768"/>
                <a:gd name="f4808" fmla="*/ f3612 1 1050628"/>
                <a:gd name="f4809" fmla="*/ f3613 1 2449768"/>
                <a:gd name="f4810" fmla="*/ f3614 1 1050628"/>
                <a:gd name="f4811" fmla="*/ f3615 1 2449768"/>
                <a:gd name="f4812" fmla="*/ f3616 1 1050628"/>
                <a:gd name="f4813" fmla="*/ f3617 1 2449768"/>
                <a:gd name="f4814" fmla="*/ f3618 1 1050628"/>
                <a:gd name="f4815" fmla="*/ f3619 1 2449768"/>
                <a:gd name="f4816" fmla="*/ f3620 1 1050628"/>
                <a:gd name="f4817" fmla="*/ f3621 1 2449768"/>
                <a:gd name="f4818" fmla="*/ f3622 1 1050628"/>
                <a:gd name="f4819" fmla="*/ f3623 1 2449768"/>
                <a:gd name="f4820" fmla="*/ f3624 1 1050628"/>
                <a:gd name="f4821" fmla="*/ f3625 1 2449768"/>
                <a:gd name="f4822" fmla="*/ f3626 1 1050628"/>
                <a:gd name="f4823" fmla="*/ f3627 1 2449768"/>
                <a:gd name="f4824" fmla="*/ f3628 1 1050628"/>
                <a:gd name="f4825" fmla="*/ f3629 1 1050628"/>
                <a:gd name="f4826" fmla="*/ f3630 1 2449768"/>
                <a:gd name="f4827" fmla="*/ f3631 1 1050628"/>
                <a:gd name="f4828" fmla="*/ f3632 1 1050628"/>
                <a:gd name="f4829" fmla="*/ f3633 1 1050628"/>
                <a:gd name="f4830" fmla="*/ f3634 1 2449768"/>
                <a:gd name="f4831" fmla="*/ f3635 1 1050628"/>
                <a:gd name="f4832" fmla="*/ f3636 1 2449768"/>
                <a:gd name="f4833" fmla="*/ f3637 1 1050628"/>
                <a:gd name="f4834" fmla="*/ f3638 1 2449768"/>
                <a:gd name="f4835" fmla="*/ f3639 1 1050628"/>
                <a:gd name="f4836" fmla="*/ f3640 1 2449768"/>
                <a:gd name="f4837" fmla="*/ f3641 1 2449768"/>
                <a:gd name="f4838" fmla="*/ f3642 1 1050628"/>
                <a:gd name="f4839" fmla="*/ f3643 1 2449768"/>
                <a:gd name="f4840" fmla="*/ f3644 1 1050628"/>
                <a:gd name="f4841" fmla="*/ f3645 1 1050628"/>
                <a:gd name="f4842" fmla="*/ f3646 1 2449768"/>
                <a:gd name="f4843" fmla="*/ f3647 1 1050628"/>
                <a:gd name="f4844" fmla="*/ f3648 1 2449768"/>
                <a:gd name="f4845" fmla="*/ f3649 1 1050628"/>
                <a:gd name="f4846" fmla="*/ f3650 1 2449768"/>
                <a:gd name="f4847" fmla="*/ f3651 1 1050628"/>
                <a:gd name="f4848" fmla="*/ f3652 1 2449768"/>
                <a:gd name="f4849" fmla="*/ f3653 1 1050628"/>
                <a:gd name="f4850" fmla="*/ f3654 1 2449768"/>
                <a:gd name="f4851" fmla="*/ f3655 1 1050628"/>
                <a:gd name="f4852" fmla="*/ f3656 1 2449768"/>
                <a:gd name="f4853" fmla="*/ f3657 1 1050628"/>
                <a:gd name="f4854" fmla="*/ f3658 1 1050628"/>
                <a:gd name="f4855" fmla="*/ f3659 1 1050628"/>
                <a:gd name="f4856" fmla="*/ f3660 1 1050628"/>
                <a:gd name="f4857" fmla="*/ f3661 1 1050628"/>
                <a:gd name="f4858" fmla="*/ f3662 1 1050628"/>
                <a:gd name="f4859" fmla="*/ f3663 1 1050628"/>
                <a:gd name="f4860" fmla="*/ f3664 1 1050628"/>
                <a:gd name="f4861" fmla="*/ f3665 1 1050628"/>
                <a:gd name="f4862" fmla="*/ f3666 1 1050628"/>
                <a:gd name="f4863" fmla="*/ f3667 1 1050628"/>
                <a:gd name="f4864" fmla="*/ f2464 1 f2471"/>
                <a:gd name="f4865" fmla="*/ f2465 1 f2471"/>
                <a:gd name="f4866" fmla="*/ f2464 1 f2472"/>
                <a:gd name="f4867" fmla="*/ f2466 1 f2472"/>
                <a:gd name="f4868" fmla="*/ f3669 1 f2471"/>
                <a:gd name="f4869" fmla="*/ f3670 1 f2472"/>
                <a:gd name="f4870" fmla="*/ f3671 1 f2471"/>
                <a:gd name="f4871" fmla="*/ f3672 1 f2472"/>
                <a:gd name="f4872" fmla="*/ f3673 1 f2471"/>
                <a:gd name="f4873" fmla="*/ f3674 1 f2471"/>
                <a:gd name="f4874" fmla="*/ f3675 1 f2472"/>
                <a:gd name="f4875" fmla="*/ f3676 1 f2471"/>
                <a:gd name="f4876" fmla="*/ f3677 1 f2472"/>
                <a:gd name="f4877" fmla="*/ f3678 1 f2471"/>
                <a:gd name="f4878" fmla="*/ f3679 1 f2472"/>
                <a:gd name="f4879" fmla="*/ f3680 1 f2471"/>
                <a:gd name="f4880" fmla="*/ f3681 1 f2471"/>
                <a:gd name="f4881" fmla="*/ f3682 1 f2471"/>
                <a:gd name="f4882" fmla="*/ f3683 1 f2472"/>
                <a:gd name="f4883" fmla="*/ f3684 1 f2471"/>
                <a:gd name="f4884" fmla="*/ f3685 1 f2472"/>
                <a:gd name="f4885" fmla="*/ f3686 1 f2471"/>
                <a:gd name="f4886" fmla="*/ f3687 1 f2472"/>
                <a:gd name="f4887" fmla="*/ f3688 1 f2471"/>
                <a:gd name="f4888" fmla="*/ f3689 1 f2471"/>
                <a:gd name="f4889" fmla="*/ f3690 1 f2471"/>
                <a:gd name="f4890" fmla="*/ f3691 1 f2471"/>
                <a:gd name="f4891" fmla="*/ f3692 1 f2472"/>
                <a:gd name="f4892" fmla="*/ f3693 1 f2471"/>
                <a:gd name="f4893" fmla="*/ f3694 1 f2472"/>
                <a:gd name="f4894" fmla="*/ f3695 1 f2471"/>
                <a:gd name="f4895" fmla="*/ f3696 1 f2472"/>
                <a:gd name="f4896" fmla="*/ f3697 1 f2471"/>
                <a:gd name="f4897" fmla="*/ f3698 1 f2472"/>
                <a:gd name="f4898" fmla="*/ f3699 1 f2471"/>
                <a:gd name="f4899" fmla="*/ f3700 1 f2472"/>
                <a:gd name="f4900" fmla="*/ f3701 1 f2471"/>
                <a:gd name="f4901" fmla="*/ f3702 1 f2471"/>
                <a:gd name="f4902" fmla="*/ f3703 1 f2471"/>
                <a:gd name="f4903" fmla="*/ f3704 1 f2472"/>
                <a:gd name="f4904" fmla="*/ f3705 1 f2471"/>
                <a:gd name="f4905" fmla="*/ f3706 1 f2472"/>
                <a:gd name="f4906" fmla="*/ f3707 1 f2471"/>
                <a:gd name="f4907" fmla="*/ f3708 1 f2472"/>
                <a:gd name="f4908" fmla="*/ f3709 1 f2471"/>
                <a:gd name="f4909" fmla="*/ f3710 1 f2471"/>
                <a:gd name="f4910" fmla="*/ f3711 1 f2472"/>
                <a:gd name="f4911" fmla="*/ f3712 1 f2471"/>
                <a:gd name="f4912" fmla="*/ f3713 1 f2471"/>
                <a:gd name="f4913" fmla="*/ f3714 1 f2471"/>
                <a:gd name="f4914" fmla="*/ f3715 1 f2472"/>
                <a:gd name="f4915" fmla="*/ f3716 1 f2471"/>
                <a:gd name="f4916" fmla="*/ f3717 1 f2472"/>
                <a:gd name="f4917" fmla="*/ f3718 1 f2471"/>
                <a:gd name="f4918" fmla="*/ f3719 1 f2471"/>
                <a:gd name="f4919" fmla="*/ f3720 1 f2471"/>
                <a:gd name="f4920" fmla="*/ f3721 1 f2471"/>
                <a:gd name="f4921" fmla="*/ f3722 1 f2471"/>
                <a:gd name="f4922" fmla="*/ f3723 1 f2471"/>
                <a:gd name="f4923" fmla="*/ f3724 1 f2472"/>
                <a:gd name="f4924" fmla="*/ f3725 1 f2471"/>
                <a:gd name="f4925" fmla="*/ f3726 1 f2471"/>
                <a:gd name="f4926" fmla="*/ f3727 1 f2471"/>
                <a:gd name="f4927" fmla="*/ f3728 1 f2471"/>
                <a:gd name="f4928" fmla="*/ f3729 1 f2471"/>
                <a:gd name="f4929" fmla="*/ f3730 1 f2471"/>
                <a:gd name="f4930" fmla="*/ f3731 1 f2471"/>
                <a:gd name="f4931" fmla="*/ f3732 1 f2472"/>
                <a:gd name="f4932" fmla="*/ f3733 1 f2471"/>
                <a:gd name="f4933" fmla="*/ f3734 1 f2471"/>
                <a:gd name="f4934" fmla="*/ f3735 1 f2471"/>
                <a:gd name="f4935" fmla="*/ f3736 1 f2471"/>
                <a:gd name="f4936" fmla="*/ f3737 1 f2472"/>
                <a:gd name="f4937" fmla="*/ f3738 1 f2471"/>
                <a:gd name="f4938" fmla="*/ f3739 1 f2471"/>
                <a:gd name="f4939" fmla="*/ f3740 1 f2471"/>
                <a:gd name="f4940" fmla="*/ f3741 1 f2471"/>
                <a:gd name="f4941" fmla="*/ f3742 1 f2471"/>
                <a:gd name="f4942" fmla="*/ f3743 1 f2472"/>
                <a:gd name="f4943" fmla="*/ f3744 1 f2471"/>
                <a:gd name="f4944" fmla="*/ f3745 1 f2471"/>
                <a:gd name="f4945" fmla="*/ f3746 1 f2472"/>
                <a:gd name="f4946" fmla="*/ f3747 1 f2471"/>
                <a:gd name="f4947" fmla="*/ f3748 1 f2471"/>
                <a:gd name="f4948" fmla="*/ f3749 1 f2471"/>
                <a:gd name="f4949" fmla="*/ f3750 1 f2471"/>
                <a:gd name="f4950" fmla="*/ f3751 1 f2472"/>
                <a:gd name="f4951" fmla="*/ f3752 1 f2471"/>
                <a:gd name="f4952" fmla="*/ f3753 1 f2471"/>
                <a:gd name="f4953" fmla="*/ f3754 1 f2471"/>
                <a:gd name="f4954" fmla="*/ f3755 1 f2471"/>
                <a:gd name="f4955" fmla="*/ f3756 1 f2471"/>
                <a:gd name="f4956" fmla="*/ f3757 1 f2471"/>
                <a:gd name="f4957" fmla="*/ f3758 1 f2471"/>
                <a:gd name="f4958" fmla="*/ f3759 1 f2471"/>
                <a:gd name="f4959" fmla="*/ f3760 1 f2471"/>
                <a:gd name="f4960" fmla="*/ f3761 1 f2471"/>
                <a:gd name="f4961" fmla="*/ f3762 1 f2471"/>
                <a:gd name="f4962" fmla="*/ f3763 1 f2471"/>
                <a:gd name="f4963" fmla="*/ f3764 1 f2471"/>
                <a:gd name="f4964" fmla="*/ f3765 1 f2471"/>
                <a:gd name="f4965" fmla="*/ f3766 1 f2471"/>
                <a:gd name="f4966" fmla="*/ f3767 1 f2472"/>
                <a:gd name="f4967" fmla="*/ f3768 1 f2471"/>
                <a:gd name="f4968" fmla="*/ f3769 1 f2471"/>
                <a:gd name="f4969" fmla="*/ f3770 1 f2471"/>
                <a:gd name="f4970" fmla="*/ f3771 1 f2471"/>
                <a:gd name="f4971" fmla="*/ f3772 1 f2471"/>
                <a:gd name="f4972" fmla="*/ f3773 1 f2472"/>
                <a:gd name="f4973" fmla="*/ f3774 1 f2471"/>
                <a:gd name="f4974" fmla="*/ f3775 1 f2472"/>
                <a:gd name="f4975" fmla="*/ f3776 1 f2471"/>
                <a:gd name="f4976" fmla="*/ f3777 1 f2472"/>
                <a:gd name="f4977" fmla="*/ f3778 1 f2471"/>
                <a:gd name="f4978" fmla="*/ f3779 1 f2471"/>
                <a:gd name="f4979" fmla="*/ f3780 1 f2471"/>
                <a:gd name="f4980" fmla="*/ f3781 1 f2472"/>
                <a:gd name="f4981" fmla="*/ f3782 1 f2471"/>
                <a:gd name="f4982" fmla="*/ f3783 1 f2472"/>
                <a:gd name="f4983" fmla="*/ f3784 1 f2471"/>
                <a:gd name="f4984" fmla="*/ f3785 1 f2472"/>
                <a:gd name="f4985" fmla="*/ f3786 1 f2471"/>
                <a:gd name="f4986" fmla="*/ f3787 1 f2472"/>
                <a:gd name="f4987" fmla="*/ f3788 1 f2471"/>
                <a:gd name="f4988" fmla="*/ f3789 1 f2472"/>
                <a:gd name="f4989" fmla="*/ f3790 1 f2471"/>
                <a:gd name="f4990" fmla="*/ f3791 1 f2472"/>
                <a:gd name="f4991" fmla="*/ f3792 1 f2471"/>
                <a:gd name="f4992" fmla="*/ f3793 1 f2472"/>
                <a:gd name="f4993" fmla="*/ f3794 1 f2471"/>
                <a:gd name="f4994" fmla="*/ f3795 1 f2472"/>
                <a:gd name="f4995" fmla="*/ f3796 1 f2471"/>
                <a:gd name="f4996" fmla="*/ f3797 1 f2472"/>
                <a:gd name="f4997" fmla="*/ f3798 1 f2471"/>
                <a:gd name="f4998" fmla="*/ f3799 1 f2471"/>
                <a:gd name="f4999" fmla="*/ f3800 1 f2471"/>
                <a:gd name="f5000" fmla="*/ f3801 1 f2472"/>
                <a:gd name="f5001" fmla="*/ f3802 1 f2471"/>
                <a:gd name="f5002" fmla="*/ f3803 1 f2472"/>
                <a:gd name="f5003" fmla="*/ f3804 1 f2471"/>
                <a:gd name="f5004" fmla="*/ f3805 1 f2472"/>
                <a:gd name="f5005" fmla="*/ f3806 1 f2471"/>
                <a:gd name="f5006" fmla="*/ f3807 1 f2472"/>
                <a:gd name="f5007" fmla="*/ f3808 1 f2471"/>
                <a:gd name="f5008" fmla="*/ f3809 1 f2472"/>
                <a:gd name="f5009" fmla="*/ f3810 1 f2471"/>
                <a:gd name="f5010" fmla="*/ f3811 1 f2472"/>
                <a:gd name="f5011" fmla="*/ f3812 1 f2471"/>
                <a:gd name="f5012" fmla="*/ f3813 1 f2472"/>
                <a:gd name="f5013" fmla="*/ f3814 1 f2471"/>
                <a:gd name="f5014" fmla="*/ f3815 1 f2472"/>
                <a:gd name="f5015" fmla="*/ f3816 1 f2471"/>
                <a:gd name="f5016" fmla="*/ f3817 1 f2472"/>
                <a:gd name="f5017" fmla="*/ f3818 1 f2471"/>
                <a:gd name="f5018" fmla="*/ f3819 1 f2472"/>
                <a:gd name="f5019" fmla="*/ f3820 1 f2471"/>
                <a:gd name="f5020" fmla="*/ f3821 1 f2472"/>
                <a:gd name="f5021" fmla="*/ f3822 1 f2471"/>
                <a:gd name="f5022" fmla="*/ f3823 1 f2472"/>
                <a:gd name="f5023" fmla="*/ f3824 1 f2471"/>
                <a:gd name="f5024" fmla="*/ f3825 1 f2471"/>
                <a:gd name="f5025" fmla="*/ f3826 1 f2471"/>
                <a:gd name="f5026" fmla="*/ f3827 1 f2472"/>
                <a:gd name="f5027" fmla="*/ f3828 1 f2471"/>
                <a:gd name="f5028" fmla="*/ f3829 1 f2472"/>
                <a:gd name="f5029" fmla="*/ f3830 1 f2471"/>
                <a:gd name="f5030" fmla="*/ f3831 1 f2472"/>
                <a:gd name="f5031" fmla="*/ f3832 1 f2471"/>
                <a:gd name="f5032" fmla="*/ f3833 1 f2472"/>
                <a:gd name="f5033" fmla="*/ f3834 1 f2471"/>
                <a:gd name="f5034" fmla="*/ f3835 1 f2471"/>
                <a:gd name="f5035" fmla="*/ f3836 1 f2472"/>
                <a:gd name="f5036" fmla="*/ f3837 1 f2471"/>
                <a:gd name="f5037" fmla="*/ f3838 1 f2472"/>
                <a:gd name="f5038" fmla="*/ f3839 1 f2471"/>
                <a:gd name="f5039" fmla="*/ f3840 1 f2472"/>
                <a:gd name="f5040" fmla="*/ f3841 1 f2471"/>
                <a:gd name="f5041" fmla="*/ f3842 1 f2472"/>
                <a:gd name="f5042" fmla="*/ f3843 1 f2471"/>
                <a:gd name="f5043" fmla="*/ f3844 1 f2472"/>
                <a:gd name="f5044" fmla="*/ f3845 1 f2471"/>
                <a:gd name="f5045" fmla="*/ f3846 1 f2472"/>
                <a:gd name="f5046" fmla="*/ f3847 1 f2471"/>
                <a:gd name="f5047" fmla="*/ f3848 1 f2472"/>
                <a:gd name="f5048" fmla="*/ f3849 1 f2471"/>
                <a:gd name="f5049" fmla="*/ f3850 1 f2472"/>
                <a:gd name="f5050" fmla="*/ f3851 1 f2471"/>
                <a:gd name="f5051" fmla="*/ f3852 1 f2472"/>
                <a:gd name="f5052" fmla="*/ f3853 1 f2471"/>
                <a:gd name="f5053" fmla="*/ f3854 1 f2472"/>
                <a:gd name="f5054" fmla="*/ f3855 1 f2471"/>
                <a:gd name="f5055" fmla="*/ f3856 1 f2472"/>
                <a:gd name="f5056" fmla="*/ f3857 1 f2471"/>
                <a:gd name="f5057" fmla="*/ f3858 1 f2472"/>
                <a:gd name="f5058" fmla="*/ f3859 1 f2471"/>
                <a:gd name="f5059" fmla="*/ f3860 1 f2471"/>
                <a:gd name="f5060" fmla="*/ f3861 1 f2471"/>
                <a:gd name="f5061" fmla="*/ f3862 1 f2471"/>
                <a:gd name="f5062" fmla="*/ f3863 1 f2471"/>
                <a:gd name="f5063" fmla="*/ f3864 1 f2471"/>
                <a:gd name="f5064" fmla="*/ f3865 1 f2472"/>
                <a:gd name="f5065" fmla="*/ f3866 1 f2471"/>
                <a:gd name="f5066" fmla="*/ f3867 1 f2471"/>
                <a:gd name="f5067" fmla="*/ f3868 1 f2471"/>
                <a:gd name="f5068" fmla="*/ f3869 1 f2472"/>
                <a:gd name="f5069" fmla="*/ f3870 1 f2471"/>
                <a:gd name="f5070" fmla="*/ f3871 1 f2472"/>
                <a:gd name="f5071" fmla="*/ f3872 1 f2472"/>
                <a:gd name="f5072" fmla="*/ f3873 1 f2471"/>
                <a:gd name="f5073" fmla="*/ f3874 1 f2471"/>
                <a:gd name="f5074" fmla="*/ f3875 1 f2471"/>
                <a:gd name="f5075" fmla="*/ f3876 1 f2472"/>
                <a:gd name="f5076" fmla="*/ f3877 1 f2472"/>
                <a:gd name="f5077" fmla="*/ f3878 1 f2471"/>
                <a:gd name="f5078" fmla="*/ f3879 1 f2472"/>
                <a:gd name="f5079" fmla="*/ f3880 1 f2471"/>
                <a:gd name="f5080" fmla="*/ f3881 1 f2472"/>
                <a:gd name="f5081" fmla="*/ f3882 1 f2471"/>
                <a:gd name="f5082" fmla="*/ f3883 1 f2471"/>
                <a:gd name="f5083" fmla="*/ f3884 1 f2471"/>
                <a:gd name="f5084" fmla="*/ f3885 1 f2472"/>
                <a:gd name="f5085" fmla="*/ f3886 1 f2471"/>
                <a:gd name="f5086" fmla="*/ f3887 1 f2472"/>
                <a:gd name="f5087" fmla="*/ f3888 1 f2471"/>
                <a:gd name="f5088" fmla="*/ f3889 1 f2472"/>
                <a:gd name="f5089" fmla="*/ f3890 1 f2471"/>
                <a:gd name="f5090" fmla="*/ f3891 1 f2471"/>
                <a:gd name="f5091" fmla="*/ f3892 1 f2471"/>
                <a:gd name="f5092" fmla="*/ f3893 1 f2472"/>
                <a:gd name="f5093" fmla="*/ f3894 1 f2471"/>
                <a:gd name="f5094" fmla="*/ f3895 1 f2471"/>
                <a:gd name="f5095" fmla="*/ f3896 1 f2471"/>
                <a:gd name="f5096" fmla="*/ f3897 1 f2471"/>
                <a:gd name="f5097" fmla="*/ f3898 1 f2471"/>
                <a:gd name="f5098" fmla="*/ f3899 1 f2471"/>
                <a:gd name="f5099" fmla="*/ f3900 1 f2471"/>
                <a:gd name="f5100" fmla="*/ f3901 1 f2471"/>
                <a:gd name="f5101" fmla="*/ f3902 1 f2471"/>
                <a:gd name="f5102" fmla="*/ f3903 1 f2471"/>
                <a:gd name="f5103" fmla="*/ f3904 1 f2471"/>
                <a:gd name="f5104" fmla="*/ f3905 1 f2472"/>
                <a:gd name="f5105" fmla="*/ f3906 1 f2471"/>
                <a:gd name="f5106" fmla="*/ f3907 1 f2472"/>
                <a:gd name="f5107" fmla="*/ f3908 1 f2471"/>
                <a:gd name="f5108" fmla="*/ f3909 1 f2471"/>
                <a:gd name="f5109" fmla="*/ f3910 1 f2472"/>
                <a:gd name="f5110" fmla="*/ f3911 1 f2471"/>
                <a:gd name="f5111" fmla="*/ f3912 1 f2472"/>
                <a:gd name="f5112" fmla="*/ f3913 1 f2471"/>
                <a:gd name="f5113" fmla="*/ f3914 1 f2472"/>
                <a:gd name="f5114" fmla="*/ f3915 1 f2471"/>
                <a:gd name="f5115" fmla="*/ f3916 1 f2471"/>
                <a:gd name="f5116" fmla="*/ f3917 1 f2471"/>
                <a:gd name="f5117" fmla="*/ f3918 1 f2472"/>
                <a:gd name="f5118" fmla="*/ f3919 1 f2471"/>
                <a:gd name="f5119" fmla="*/ f3920 1 f2472"/>
                <a:gd name="f5120" fmla="*/ f3921 1 f2471"/>
                <a:gd name="f5121" fmla="*/ f3922 1 f2472"/>
                <a:gd name="f5122" fmla="*/ f3923 1 f2471"/>
                <a:gd name="f5123" fmla="*/ f3924 1 f2471"/>
                <a:gd name="f5124" fmla="*/ f3925 1 f2471"/>
                <a:gd name="f5125" fmla="*/ f3926 1 f2472"/>
                <a:gd name="f5126" fmla="*/ f3927 1 f2471"/>
                <a:gd name="f5127" fmla="*/ f3928 1 f2472"/>
                <a:gd name="f5128" fmla="*/ f3929 1 f2471"/>
                <a:gd name="f5129" fmla="*/ f3930 1 f2471"/>
                <a:gd name="f5130" fmla="*/ f3931 1 f2471"/>
                <a:gd name="f5131" fmla="*/ f3932 1 f2471"/>
                <a:gd name="f5132" fmla="*/ f3933 1 f2471"/>
                <a:gd name="f5133" fmla="*/ f3934 1 f2471"/>
                <a:gd name="f5134" fmla="*/ f3935 1 f2472"/>
                <a:gd name="f5135" fmla="*/ f3936 1 f2471"/>
                <a:gd name="f5136" fmla="*/ f3937 1 f2472"/>
                <a:gd name="f5137" fmla="*/ f3938 1 f2471"/>
                <a:gd name="f5138" fmla="*/ f3939 1 f2472"/>
                <a:gd name="f5139" fmla="*/ f3940 1 f2471"/>
                <a:gd name="f5140" fmla="*/ f3941 1 f2472"/>
                <a:gd name="f5141" fmla="*/ f3942 1 f2471"/>
                <a:gd name="f5142" fmla="*/ f3943 1 f2472"/>
                <a:gd name="f5143" fmla="*/ f3944 1 f2471"/>
                <a:gd name="f5144" fmla="*/ f3945 1 f2472"/>
                <a:gd name="f5145" fmla="*/ f3946 1 f2471"/>
                <a:gd name="f5146" fmla="*/ f3947 1 f2472"/>
                <a:gd name="f5147" fmla="*/ f3948 1 f2471"/>
                <a:gd name="f5148" fmla="*/ f3949 1 f2472"/>
                <a:gd name="f5149" fmla="*/ f3950 1 f2472"/>
                <a:gd name="f5150" fmla="*/ f3951 1 f2471"/>
                <a:gd name="f5151" fmla="*/ f3952 1 f2472"/>
                <a:gd name="f5152" fmla="*/ f3953 1 f2471"/>
                <a:gd name="f5153" fmla="*/ f3954 1 f2472"/>
                <a:gd name="f5154" fmla="*/ f3955 1 f2471"/>
                <a:gd name="f5155" fmla="*/ f3956 1 f2471"/>
                <a:gd name="f5156" fmla="*/ f3957 1 f2471"/>
                <a:gd name="f5157" fmla="*/ f3958 1 f2472"/>
                <a:gd name="f5158" fmla="*/ f3959 1 f2471"/>
                <a:gd name="f5159" fmla="*/ f3960 1 f2472"/>
                <a:gd name="f5160" fmla="*/ f3961 1 f2471"/>
                <a:gd name="f5161" fmla="*/ f3962 1 f2471"/>
                <a:gd name="f5162" fmla="*/ f3963 1 f2471"/>
                <a:gd name="f5163" fmla="*/ f3964 1 f2471"/>
                <a:gd name="f5164" fmla="*/ f3965 1 f2471"/>
                <a:gd name="f5165" fmla="*/ f3966 1 f2471"/>
                <a:gd name="f5166" fmla="*/ f3967 1 f2472"/>
                <a:gd name="f5167" fmla="*/ f3968 1 f2471"/>
                <a:gd name="f5168" fmla="*/ f3969 1 f2472"/>
                <a:gd name="f5169" fmla="*/ f3970 1 f2471"/>
                <a:gd name="f5170" fmla="*/ f3971 1 f2471"/>
                <a:gd name="f5171" fmla="*/ f3972 1 f2471"/>
                <a:gd name="f5172" fmla="*/ f3973 1 f2472"/>
                <a:gd name="f5173" fmla="*/ f3974 1 f2471"/>
                <a:gd name="f5174" fmla="*/ f3975 1 f2471"/>
                <a:gd name="f5175" fmla="*/ f3976 1 f2471"/>
                <a:gd name="f5176" fmla="*/ f3977 1 f2471"/>
                <a:gd name="f5177" fmla="*/ f3978 1 f2471"/>
                <a:gd name="f5178" fmla="*/ f3979 1 f2471"/>
                <a:gd name="f5179" fmla="*/ f3980 1 f2472"/>
                <a:gd name="f5180" fmla="*/ f3981 1 f2471"/>
                <a:gd name="f5181" fmla="*/ f3982 1 f2471"/>
                <a:gd name="f5182" fmla="*/ f3983 1 f2471"/>
                <a:gd name="f5183" fmla="*/ f3984 1 f2471"/>
                <a:gd name="f5184" fmla="*/ f3985 1 f2472"/>
                <a:gd name="f5185" fmla="*/ f3986 1 f2471"/>
                <a:gd name="f5186" fmla="*/ f3987 1 f2472"/>
                <a:gd name="f5187" fmla="*/ f3988 1 f2471"/>
                <a:gd name="f5188" fmla="*/ f3989 1 f2471"/>
                <a:gd name="f5189" fmla="*/ f3990 1 f2471"/>
                <a:gd name="f5190" fmla="*/ f3991 1 f2471"/>
                <a:gd name="f5191" fmla="*/ f3992 1 f2472"/>
                <a:gd name="f5192" fmla="*/ f3993 1 f2471"/>
                <a:gd name="f5193" fmla="*/ f3994 1 f2472"/>
                <a:gd name="f5194" fmla="*/ f3995 1 f2471"/>
                <a:gd name="f5195" fmla="*/ f3996 1 f2471"/>
                <a:gd name="f5196" fmla="*/ f3997 1 f2471"/>
                <a:gd name="f5197" fmla="*/ f3998 1 f2472"/>
                <a:gd name="f5198" fmla="*/ f3999 1 f2471"/>
                <a:gd name="f5199" fmla="*/ f4000 1 f2472"/>
                <a:gd name="f5200" fmla="*/ f4001 1 f2471"/>
                <a:gd name="f5201" fmla="*/ f4002 1 f2472"/>
                <a:gd name="f5202" fmla="*/ f4003 1 f2472"/>
                <a:gd name="f5203" fmla="*/ f4004 1 f2471"/>
                <a:gd name="f5204" fmla="*/ f4005 1 f2472"/>
                <a:gd name="f5205" fmla="*/ f4006 1 f2471"/>
                <a:gd name="f5206" fmla="*/ f4007 1 f2472"/>
                <a:gd name="f5207" fmla="*/ f4008 1 f2471"/>
                <a:gd name="f5208" fmla="*/ f4009 1 f2472"/>
                <a:gd name="f5209" fmla="*/ f4010 1 f2471"/>
                <a:gd name="f5210" fmla="*/ f4011 1 f2471"/>
                <a:gd name="f5211" fmla="*/ f4012 1 f2471"/>
                <a:gd name="f5212" fmla="*/ f4013 1 f2471"/>
                <a:gd name="f5213" fmla="*/ f4014 1 f2471"/>
                <a:gd name="f5214" fmla="*/ f4015 1 f2471"/>
                <a:gd name="f5215" fmla="*/ f4016 1 f2472"/>
                <a:gd name="f5216" fmla="*/ f4017 1 f2471"/>
                <a:gd name="f5217" fmla="*/ f4018 1 f2472"/>
                <a:gd name="f5218" fmla="*/ f4019 1 f2471"/>
                <a:gd name="f5219" fmla="*/ f4020 1 f2472"/>
                <a:gd name="f5220" fmla="*/ f4021 1 f2471"/>
                <a:gd name="f5221" fmla="*/ f4022 1 f2472"/>
                <a:gd name="f5222" fmla="*/ f4023 1 f2471"/>
                <a:gd name="f5223" fmla="*/ f4024 1 f2472"/>
                <a:gd name="f5224" fmla="*/ f4025 1 f2471"/>
                <a:gd name="f5225" fmla="*/ f4026 1 f2471"/>
                <a:gd name="f5226" fmla="*/ f4027 1 f2471"/>
                <a:gd name="f5227" fmla="*/ f4028 1 f2471"/>
                <a:gd name="f5228" fmla="*/ f4029 1 f2471"/>
                <a:gd name="f5229" fmla="*/ f4030 1 f2471"/>
                <a:gd name="f5230" fmla="*/ f4031 1 f2472"/>
                <a:gd name="f5231" fmla="*/ f4032 1 f2471"/>
                <a:gd name="f5232" fmla="*/ f4033 1 f2472"/>
                <a:gd name="f5233" fmla="*/ f4034 1 f2471"/>
                <a:gd name="f5234" fmla="*/ f4035 1 f2472"/>
                <a:gd name="f5235" fmla="*/ f4036 1 f2471"/>
                <a:gd name="f5236" fmla="*/ f4037 1 f2471"/>
                <a:gd name="f5237" fmla="*/ f4038 1 f2472"/>
                <a:gd name="f5238" fmla="*/ f4039 1 f2471"/>
                <a:gd name="f5239" fmla="*/ f4040 1 f2472"/>
                <a:gd name="f5240" fmla="*/ f4041 1 f2471"/>
                <a:gd name="f5241" fmla="*/ f4042 1 f2472"/>
                <a:gd name="f5242" fmla="*/ f4043 1 f2471"/>
                <a:gd name="f5243" fmla="*/ f4044 1 f2472"/>
                <a:gd name="f5244" fmla="*/ f4045 1 f2471"/>
                <a:gd name="f5245" fmla="*/ f4046 1 f2472"/>
                <a:gd name="f5246" fmla="*/ f4047 1 f2471"/>
                <a:gd name="f5247" fmla="*/ f4048 1 f2472"/>
                <a:gd name="f5248" fmla="*/ f4049 1 f2471"/>
                <a:gd name="f5249" fmla="*/ f4050 1 f2472"/>
                <a:gd name="f5250" fmla="*/ f4051 1 f2471"/>
                <a:gd name="f5251" fmla="*/ f4052 1 f2472"/>
                <a:gd name="f5252" fmla="*/ f4053 1 f2471"/>
                <a:gd name="f5253" fmla="*/ f4054 1 f2472"/>
                <a:gd name="f5254" fmla="*/ f4055 1 f2471"/>
                <a:gd name="f5255" fmla="*/ f4056 1 f2472"/>
                <a:gd name="f5256" fmla="*/ f4057 1 f2471"/>
                <a:gd name="f5257" fmla="*/ f4058 1 f2471"/>
                <a:gd name="f5258" fmla="*/ f4059 1 f2471"/>
                <a:gd name="f5259" fmla="*/ f4060 1 f2471"/>
                <a:gd name="f5260" fmla="*/ f4061 1 f2471"/>
                <a:gd name="f5261" fmla="*/ f4062 1 f2471"/>
                <a:gd name="f5262" fmla="*/ f4063 1 f2471"/>
                <a:gd name="f5263" fmla="*/ f4064 1 f2472"/>
                <a:gd name="f5264" fmla="*/ f4065 1 f2471"/>
                <a:gd name="f5265" fmla="*/ f4066 1 f2472"/>
                <a:gd name="f5266" fmla="*/ f4067 1 f2471"/>
                <a:gd name="f5267" fmla="*/ f4068 1 f2472"/>
                <a:gd name="f5268" fmla="*/ f4069 1 f2471"/>
                <a:gd name="f5269" fmla="*/ f4070 1 f2472"/>
                <a:gd name="f5270" fmla="*/ f4071 1 f2471"/>
                <a:gd name="f5271" fmla="*/ f4072 1 f2472"/>
                <a:gd name="f5272" fmla="*/ f4073 1 f2471"/>
                <a:gd name="f5273" fmla="*/ f4074 1 f2472"/>
                <a:gd name="f5274" fmla="*/ f4075 1 f2471"/>
                <a:gd name="f5275" fmla="*/ f4076 1 f2472"/>
                <a:gd name="f5276" fmla="*/ f4077 1 f2471"/>
                <a:gd name="f5277" fmla="*/ f4078 1 f2472"/>
                <a:gd name="f5278" fmla="*/ f4079 1 f2471"/>
                <a:gd name="f5279" fmla="*/ f4080 1 f2472"/>
                <a:gd name="f5280" fmla="*/ f4081 1 f2471"/>
                <a:gd name="f5281" fmla="*/ f4082 1 f2472"/>
                <a:gd name="f5282" fmla="*/ f4083 1 f2471"/>
                <a:gd name="f5283" fmla="*/ f4084 1 f2472"/>
                <a:gd name="f5284" fmla="*/ f4085 1 f2471"/>
                <a:gd name="f5285" fmla="*/ f4086 1 f2471"/>
                <a:gd name="f5286" fmla="*/ f4087 1 f2471"/>
                <a:gd name="f5287" fmla="*/ f4088 1 f2472"/>
                <a:gd name="f5288" fmla="*/ f4089 1 f2471"/>
                <a:gd name="f5289" fmla="*/ f4090 1 f2472"/>
                <a:gd name="f5290" fmla="*/ f4091 1 f2471"/>
                <a:gd name="f5291" fmla="*/ f4092 1 f2472"/>
                <a:gd name="f5292" fmla="*/ f4093 1 f2471"/>
                <a:gd name="f5293" fmla="*/ f4094 1 f2472"/>
                <a:gd name="f5294" fmla="*/ f4095 1 f2471"/>
                <a:gd name="f5295" fmla="*/ f4096 1 f2472"/>
                <a:gd name="f5296" fmla="*/ f4097 1 f2471"/>
                <a:gd name="f5297" fmla="*/ f4098 1 f2472"/>
                <a:gd name="f5298" fmla="*/ f4099 1 f2472"/>
                <a:gd name="f5299" fmla="*/ f4100 1 f2471"/>
                <a:gd name="f5300" fmla="*/ f4101 1 f2471"/>
                <a:gd name="f5301" fmla="*/ f4102 1 f2471"/>
                <a:gd name="f5302" fmla="*/ f4103 1 f2471"/>
                <a:gd name="f5303" fmla="*/ f4104 1 f2471"/>
                <a:gd name="f5304" fmla="*/ f4105 1 f2471"/>
                <a:gd name="f5305" fmla="*/ f4106 1 f2472"/>
                <a:gd name="f5306" fmla="*/ f4107 1 f2471"/>
                <a:gd name="f5307" fmla="*/ f4108 1 f2472"/>
                <a:gd name="f5308" fmla="*/ f4109 1 f2471"/>
                <a:gd name="f5309" fmla="*/ f4110 1 f2471"/>
                <a:gd name="f5310" fmla="*/ f4111 1 f2471"/>
                <a:gd name="f5311" fmla="*/ f4112 1 f2472"/>
                <a:gd name="f5312" fmla="*/ f4113 1 f2471"/>
                <a:gd name="f5313" fmla="*/ f4114 1 f2472"/>
                <a:gd name="f5314" fmla="*/ f4115 1 f2471"/>
                <a:gd name="f5315" fmla="*/ f4116 1 f2472"/>
                <a:gd name="f5316" fmla="*/ f4117 1 f2471"/>
                <a:gd name="f5317" fmla="*/ f4118 1 f2471"/>
                <a:gd name="f5318" fmla="*/ f4119 1 f2472"/>
                <a:gd name="f5319" fmla="*/ f4120 1 f2472"/>
                <a:gd name="f5320" fmla="*/ f4121 1 f2472"/>
                <a:gd name="f5321" fmla="*/ f4122 1 f2471"/>
                <a:gd name="f5322" fmla="*/ f4123 1 f2472"/>
                <a:gd name="f5323" fmla="*/ f4124 1 f2471"/>
                <a:gd name="f5324" fmla="*/ f4125 1 f2471"/>
                <a:gd name="f5325" fmla="*/ f4126 1 f2471"/>
                <a:gd name="f5326" fmla="*/ f4127 1 f2472"/>
                <a:gd name="f5327" fmla="*/ f4128 1 f2471"/>
                <a:gd name="f5328" fmla="*/ f4129 1 f2472"/>
                <a:gd name="f5329" fmla="*/ f4130 1 f2471"/>
                <a:gd name="f5330" fmla="*/ f4131 1 f2472"/>
                <a:gd name="f5331" fmla="*/ f4132 1 f2471"/>
                <a:gd name="f5332" fmla="*/ f4133 1 f2472"/>
                <a:gd name="f5333" fmla="*/ f4134 1 f2471"/>
                <a:gd name="f5334" fmla="*/ f4135 1 f2472"/>
                <a:gd name="f5335" fmla="*/ f4136 1 f2471"/>
                <a:gd name="f5336" fmla="*/ f4137 1 f2472"/>
                <a:gd name="f5337" fmla="*/ f4138 1 f2471"/>
                <a:gd name="f5338" fmla="*/ f4139 1 f2472"/>
                <a:gd name="f5339" fmla="*/ f4140 1 f2471"/>
                <a:gd name="f5340" fmla="*/ f4141 1 f2472"/>
                <a:gd name="f5341" fmla="*/ f4142 1 f2471"/>
                <a:gd name="f5342" fmla="*/ f4143 1 f2472"/>
                <a:gd name="f5343" fmla="*/ f4144 1 f2471"/>
                <a:gd name="f5344" fmla="*/ f4145 1 f2471"/>
                <a:gd name="f5345" fmla="*/ f4146 1 f2471"/>
                <a:gd name="f5346" fmla="*/ f4147 1 f2471"/>
                <a:gd name="f5347" fmla="*/ f4148 1 f2471"/>
                <a:gd name="f5348" fmla="*/ f4149 1 f2472"/>
                <a:gd name="f5349" fmla="*/ f4150 1 f2471"/>
                <a:gd name="f5350" fmla="*/ f4151 1 f2472"/>
                <a:gd name="f5351" fmla="*/ f4152 1 f2471"/>
                <a:gd name="f5352" fmla="*/ f4153 1 f2472"/>
                <a:gd name="f5353" fmla="*/ f4154 1 f2471"/>
                <a:gd name="f5354" fmla="*/ f4155 1 f2472"/>
                <a:gd name="f5355" fmla="*/ f4156 1 f2471"/>
                <a:gd name="f5356" fmla="*/ f4157 1 f2472"/>
                <a:gd name="f5357" fmla="*/ f4158 1 f2471"/>
                <a:gd name="f5358" fmla="*/ f4159 1 f2472"/>
                <a:gd name="f5359" fmla="*/ f4160 1 f2471"/>
                <a:gd name="f5360" fmla="*/ f4161 1 f2471"/>
                <a:gd name="f5361" fmla="*/ f4162 1 f2472"/>
                <a:gd name="f5362" fmla="*/ f4163 1 f2471"/>
                <a:gd name="f5363" fmla="*/ f4164 1 f2472"/>
                <a:gd name="f5364" fmla="*/ f4165 1 f2471"/>
                <a:gd name="f5365" fmla="*/ f4166 1 f2472"/>
                <a:gd name="f5366" fmla="*/ f4167 1 f2471"/>
                <a:gd name="f5367" fmla="*/ f4168 1 f2472"/>
                <a:gd name="f5368" fmla="*/ f4169 1 f2471"/>
                <a:gd name="f5369" fmla="*/ f4170 1 f2471"/>
                <a:gd name="f5370" fmla="*/ f4171 1 f2471"/>
                <a:gd name="f5371" fmla="*/ f4172 1 f2472"/>
                <a:gd name="f5372" fmla="*/ f4173 1 f2471"/>
                <a:gd name="f5373" fmla="*/ f4174 1 f2472"/>
                <a:gd name="f5374" fmla="*/ f4175 1 f2471"/>
                <a:gd name="f5375" fmla="*/ f4176 1 f2472"/>
                <a:gd name="f5376" fmla="*/ f4177 1 f2471"/>
                <a:gd name="f5377" fmla="*/ f4178 1 f2472"/>
                <a:gd name="f5378" fmla="*/ f4179 1 f2471"/>
                <a:gd name="f5379" fmla="*/ f4180 1 f2472"/>
                <a:gd name="f5380" fmla="*/ f4181 1 f2471"/>
                <a:gd name="f5381" fmla="*/ f4182 1 f2472"/>
                <a:gd name="f5382" fmla="*/ f4183 1 f2471"/>
                <a:gd name="f5383" fmla="*/ f4184 1 f2472"/>
                <a:gd name="f5384" fmla="*/ f4185 1 f2471"/>
                <a:gd name="f5385" fmla="*/ f4186 1 f2472"/>
                <a:gd name="f5386" fmla="*/ f4187 1 f2471"/>
                <a:gd name="f5387" fmla="*/ f4188 1 f2471"/>
                <a:gd name="f5388" fmla="*/ f4189 1 f2472"/>
                <a:gd name="f5389" fmla="*/ f4190 1 f2471"/>
                <a:gd name="f5390" fmla="*/ f4191 1 f2472"/>
                <a:gd name="f5391" fmla="*/ f4192 1 f2471"/>
                <a:gd name="f5392" fmla="*/ f4193 1 f2471"/>
                <a:gd name="f5393" fmla="*/ f4194 1 f2471"/>
                <a:gd name="f5394" fmla="*/ f4195 1 f2471"/>
                <a:gd name="f5395" fmla="*/ f4196 1 f2471"/>
                <a:gd name="f5396" fmla="*/ f4197 1 f2472"/>
                <a:gd name="f5397" fmla="*/ f4198 1 f2471"/>
                <a:gd name="f5398" fmla="*/ f4199 1 f2472"/>
                <a:gd name="f5399" fmla="*/ f4200 1 f2471"/>
                <a:gd name="f5400" fmla="*/ f4201 1 f2472"/>
                <a:gd name="f5401" fmla="*/ f4202 1 f2471"/>
                <a:gd name="f5402" fmla="*/ f4203 1 f2472"/>
                <a:gd name="f5403" fmla="*/ f4204 1 f2472"/>
                <a:gd name="f5404" fmla="*/ f4205 1 f2471"/>
                <a:gd name="f5405" fmla="*/ f4206 1 f2472"/>
                <a:gd name="f5406" fmla="*/ f4207 1 f2471"/>
                <a:gd name="f5407" fmla="*/ f4208 1 f2472"/>
                <a:gd name="f5408" fmla="*/ f4209 1 f2471"/>
                <a:gd name="f5409" fmla="*/ f4210 1 f2472"/>
                <a:gd name="f5410" fmla="*/ f4211 1 f2471"/>
                <a:gd name="f5411" fmla="*/ f4212 1 f2472"/>
                <a:gd name="f5412" fmla="*/ f4213 1 f2472"/>
                <a:gd name="f5413" fmla="*/ f4214 1 f2471"/>
                <a:gd name="f5414" fmla="*/ f4215 1 f2472"/>
                <a:gd name="f5415" fmla="*/ f4216 1 f2471"/>
                <a:gd name="f5416" fmla="*/ f4217 1 f2472"/>
                <a:gd name="f5417" fmla="*/ f4218 1 f2471"/>
                <a:gd name="f5418" fmla="*/ f4219 1 f2471"/>
                <a:gd name="f5419" fmla="*/ f4220 1 f2472"/>
                <a:gd name="f5420" fmla="*/ f4221 1 f2471"/>
                <a:gd name="f5421" fmla="*/ f4222 1 f2472"/>
                <a:gd name="f5422" fmla="*/ f4223 1 f2471"/>
                <a:gd name="f5423" fmla="*/ f4224 1 f2472"/>
                <a:gd name="f5424" fmla="*/ f4225 1 f2471"/>
                <a:gd name="f5425" fmla="*/ f4226 1 f2472"/>
                <a:gd name="f5426" fmla="*/ f4227 1 f2471"/>
                <a:gd name="f5427" fmla="*/ f4228 1 f2472"/>
                <a:gd name="f5428" fmla="*/ f4229 1 f2471"/>
                <a:gd name="f5429" fmla="*/ f4230 1 f2471"/>
                <a:gd name="f5430" fmla="*/ f4231 1 f2472"/>
                <a:gd name="f5431" fmla="*/ f4232 1 f2471"/>
                <a:gd name="f5432" fmla="*/ f4233 1 f2472"/>
                <a:gd name="f5433" fmla="*/ f4234 1 f2471"/>
                <a:gd name="f5434" fmla="*/ f4235 1 f2471"/>
                <a:gd name="f5435" fmla="*/ f4236 1 f2472"/>
                <a:gd name="f5436" fmla="*/ f4237 1 f2471"/>
                <a:gd name="f5437" fmla="*/ f4238 1 f2472"/>
                <a:gd name="f5438" fmla="*/ f4239 1 f2471"/>
                <a:gd name="f5439" fmla="*/ f4240 1 f2471"/>
                <a:gd name="f5440" fmla="*/ f4241 1 f2471"/>
                <a:gd name="f5441" fmla="*/ f4242 1 f2472"/>
                <a:gd name="f5442" fmla="*/ f4243 1 f2471"/>
                <a:gd name="f5443" fmla="*/ f4244 1 f2472"/>
                <a:gd name="f5444" fmla="*/ f4245 1 f2471"/>
                <a:gd name="f5445" fmla="*/ f4246 1 f2471"/>
                <a:gd name="f5446" fmla="*/ f4247 1 f2471"/>
                <a:gd name="f5447" fmla="*/ f4248 1 f2471"/>
                <a:gd name="f5448" fmla="*/ f4249 1 f2471"/>
                <a:gd name="f5449" fmla="*/ f4250 1 f2471"/>
                <a:gd name="f5450" fmla="*/ f4251 1 f2472"/>
                <a:gd name="f5451" fmla="*/ f4252 1 f2471"/>
                <a:gd name="f5452" fmla="*/ f4253 1 f2472"/>
                <a:gd name="f5453" fmla="*/ f4254 1 f2471"/>
                <a:gd name="f5454" fmla="*/ f4255 1 f2472"/>
                <a:gd name="f5455" fmla="*/ f4256 1 f2471"/>
                <a:gd name="f5456" fmla="*/ f4257 1 f2472"/>
                <a:gd name="f5457" fmla="*/ f4258 1 f2471"/>
                <a:gd name="f5458" fmla="*/ f4259 1 f2472"/>
                <a:gd name="f5459" fmla="*/ f4260 1 f2471"/>
                <a:gd name="f5460" fmla="*/ f4261 1 f2471"/>
                <a:gd name="f5461" fmla="*/ f4262 1 f2471"/>
                <a:gd name="f5462" fmla="*/ f4263 1 f2471"/>
                <a:gd name="f5463" fmla="*/ f4264 1 f2471"/>
                <a:gd name="f5464" fmla="*/ f4265 1 f2471"/>
                <a:gd name="f5465" fmla="*/ f4266 1 f2471"/>
                <a:gd name="f5466" fmla="*/ f4267 1 f2471"/>
                <a:gd name="f5467" fmla="*/ f4268 1 f2471"/>
                <a:gd name="f5468" fmla="*/ f4269 1 f2471"/>
                <a:gd name="f5469" fmla="*/ f4270 1 f2471"/>
                <a:gd name="f5470" fmla="*/ f4271 1 f2472"/>
                <a:gd name="f5471" fmla="*/ f4272 1 f2471"/>
                <a:gd name="f5472" fmla="*/ f4273 1 f2472"/>
                <a:gd name="f5473" fmla="*/ f4274 1 f2471"/>
                <a:gd name="f5474" fmla="*/ f4275 1 f2472"/>
                <a:gd name="f5475" fmla="*/ f4276 1 f2471"/>
                <a:gd name="f5476" fmla="*/ f4277 1 f2472"/>
                <a:gd name="f5477" fmla="*/ f4278 1 f2471"/>
                <a:gd name="f5478" fmla="*/ f4279 1 f2472"/>
                <a:gd name="f5479" fmla="*/ f4280 1 f2471"/>
                <a:gd name="f5480" fmla="*/ f4281 1 f2472"/>
                <a:gd name="f5481" fmla="*/ f4282 1 f2471"/>
                <a:gd name="f5482" fmla="*/ f4283 1 f2472"/>
                <a:gd name="f5483" fmla="*/ f4284 1 f2471"/>
                <a:gd name="f5484" fmla="*/ f4285 1 f2471"/>
                <a:gd name="f5485" fmla="*/ f4286 1 f2472"/>
                <a:gd name="f5486" fmla="*/ f4287 1 f2471"/>
                <a:gd name="f5487" fmla="*/ f4288 1 f2472"/>
                <a:gd name="f5488" fmla="*/ f4289 1 f2471"/>
                <a:gd name="f5489" fmla="*/ f4290 1 f2471"/>
                <a:gd name="f5490" fmla="*/ f4291 1 f2471"/>
                <a:gd name="f5491" fmla="*/ f4292 1 f2472"/>
                <a:gd name="f5492" fmla="*/ f4293 1 f2471"/>
                <a:gd name="f5493" fmla="*/ f4294 1 f2472"/>
                <a:gd name="f5494" fmla="*/ f4295 1 f2471"/>
                <a:gd name="f5495" fmla="*/ f4296 1 f2471"/>
                <a:gd name="f5496" fmla="*/ f4297 1 f2471"/>
                <a:gd name="f5497" fmla="*/ f4298 1 f2471"/>
                <a:gd name="f5498" fmla="*/ f4299 1 f2471"/>
                <a:gd name="f5499" fmla="*/ f4300 1 f2471"/>
                <a:gd name="f5500" fmla="*/ f4301 1 f2472"/>
                <a:gd name="f5501" fmla="*/ f4302 1 f2471"/>
                <a:gd name="f5502" fmla="*/ f4303 1 f2472"/>
                <a:gd name="f5503" fmla="*/ f4304 1 f2471"/>
                <a:gd name="f5504" fmla="*/ f4305 1 f2472"/>
                <a:gd name="f5505" fmla="*/ f4306 1 f2471"/>
                <a:gd name="f5506" fmla="*/ f4307 1 f2471"/>
                <a:gd name="f5507" fmla="*/ f4308 1 f2472"/>
                <a:gd name="f5508" fmla="*/ f4309 1 f2472"/>
                <a:gd name="f5509" fmla="*/ f4310 1 f2472"/>
                <a:gd name="f5510" fmla="*/ f4311 1 f2472"/>
                <a:gd name="f5511" fmla="*/ f4312 1 f2472"/>
                <a:gd name="f5512" fmla="*/ f4313 1 f2472"/>
                <a:gd name="f5513" fmla="*/ f4314 1 f2471"/>
                <a:gd name="f5514" fmla="*/ f4315 1 f2472"/>
                <a:gd name="f5515" fmla="*/ f4316 1 f2471"/>
                <a:gd name="f5516" fmla="*/ f4317 1 f2472"/>
                <a:gd name="f5517" fmla="*/ f4318 1 f2472"/>
                <a:gd name="f5518" fmla="*/ f4319 1 f2472"/>
                <a:gd name="f5519" fmla="*/ f4320 1 f2471"/>
                <a:gd name="f5520" fmla="*/ f4321 1 f2472"/>
                <a:gd name="f5521" fmla="*/ f4322 1 f2471"/>
                <a:gd name="f5522" fmla="*/ f4323 1 f2472"/>
                <a:gd name="f5523" fmla="*/ f4324 1 f2471"/>
                <a:gd name="f5524" fmla="*/ f4325 1 f2471"/>
                <a:gd name="f5525" fmla="*/ f4326 1 f2471"/>
                <a:gd name="f5526" fmla="*/ f4327 1 f2472"/>
                <a:gd name="f5527" fmla="*/ f4328 1 f2472"/>
                <a:gd name="f5528" fmla="*/ f4329 1 f2472"/>
                <a:gd name="f5529" fmla="*/ f4330 1 f2472"/>
                <a:gd name="f5530" fmla="*/ f4331 1 f2472"/>
                <a:gd name="f5531" fmla="*/ f4332 1 f2472"/>
                <a:gd name="f5532" fmla="*/ f4333 1 f2471"/>
                <a:gd name="f5533" fmla="*/ f4334 1 f2472"/>
                <a:gd name="f5534" fmla="*/ f4335 1 f2471"/>
                <a:gd name="f5535" fmla="*/ f4336 1 f2471"/>
                <a:gd name="f5536" fmla="*/ f4337 1 f2471"/>
                <a:gd name="f5537" fmla="*/ f4338 1 f2472"/>
                <a:gd name="f5538" fmla="*/ f4339 1 f2471"/>
                <a:gd name="f5539" fmla="*/ f4340 1 f2472"/>
                <a:gd name="f5540" fmla="*/ f4341 1 f2471"/>
                <a:gd name="f5541" fmla="*/ f4342 1 f2472"/>
                <a:gd name="f5542" fmla="*/ f4343 1 f2471"/>
                <a:gd name="f5543" fmla="*/ f4344 1 f2471"/>
                <a:gd name="f5544" fmla="*/ f4345 1 f2471"/>
                <a:gd name="f5545" fmla="*/ f4346 1 f2472"/>
                <a:gd name="f5546" fmla="*/ f4347 1 f2472"/>
                <a:gd name="f5547" fmla="*/ f4348 1 f2471"/>
                <a:gd name="f5548" fmla="*/ f4349 1 f2472"/>
                <a:gd name="f5549" fmla="*/ f4350 1 f2471"/>
                <a:gd name="f5550" fmla="*/ f4351 1 f2472"/>
                <a:gd name="f5551" fmla="*/ f4352 1 f2471"/>
                <a:gd name="f5552" fmla="*/ f4353 1 f2472"/>
                <a:gd name="f5553" fmla="*/ f4354 1 f2471"/>
                <a:gd name="f5554" fmla="*/ f4355 1 f2472"/>
                <a:gd name="f5555" fmla="*/ f4356 1 f2471"/>
                <a:gd name="f5556" fmla="*/ f4357 1 f2472"/>
                <a:gd name="f5557" fmla="*/ f4358 1 f2472"/>
                <a:gd name="f5558" fmla="*/ f4359 1 f2472"/>
                <a:gd name="f5559" fmla="*/ f4360 1 f2472"/>
                <a:gd name="f5560" fmla="*/ f4361 1 f2472"/>
                <a:gd name="f5561" fmla="*/ f4362 1 f2471"/>
                <a:gd name="f5562" fmla="*/ f4363 1 f2471"/>
                <a:gd name="f5563" fmla="*/ f4364 1 f2471"/>
                <a:gd name="f5564" fmla="*/ f4365 1 f2471"/>
                <a:gd name="f5565" fmla="*/ f4366 1 f2471"/>
                <a:gd name="f5566" fmla="*/ f4367 1 f2471"/>
                <a:gd name="f5567" fmla="*/ f4368 1 f2471"/>
                <a:gd name="f5568" fmla="*/ f4369 1 f2471"/>
                <a:gd name="f5569" fmla="*/ f4370 1 f2471"/>
                <a:gd name="f5570" fmla="*/ f4371 1 f2471"/>
                <a:gd name="f5571" fmla="*/ f4372 1 f2472"/>
                <a:gd name="f5572" fmla="*/ f4373 1 f2471"/>
                <a:gd name="f5573" fmla="*/ f4374 1 f2471"/>
                <a:gd name="f5574" fmla="*/ f4375 1 f2471"/>
                <a:gd name="f5575" fmla="*/ f4376 1 f2472"/>
                <a:gd name="f5576" fmla="*/ f4377 1 f2471"/>
                <a:gd name="f5577" fmla="*/ f4378 1 f2472"/>
                <a:gd name="f5578" fmla="*/ f4379 1 f2471"/>
                <a:gd name="f5579" fmla="*/ f4380 1 f2471"/>
                <a:gd name="f5580" fmla="*/ f4381 1 f2471"/>
                <a:gd name="f5581" fmla="*/ f4382 1 f2471"/>
                <a:gd name="f5582" fmla="*/ f4383 1 f2471"/>
                <a:gd name="f5583" fmla="*/ f4384 1 f2471"/>
                <a:gd name="f5584" fmla="*/ f4385 1 f2472"/>
                <a:gd name="f5585" fmla="*/ f4386 1 f2471"/>
                <a:gd name="f5586" fmla="*/ f4387 1 f2472"/>
                <a:gd name="f5587" fmla="*/ f4388 1 f2471"/>
                <a:gd name="f5588" fmla="*/ f4389 1 f2472"/>
                <a:gd name="f5589" fmla="*/ f4390 1 f2471"/>
                <a:gd name="f5590" fmla="*/ f4391 1 f2472"/>
                <a:gd name="f5591" fmla="*/ f4392 1 f2471"/>
                <a:gd name="f5592" fmla="*/ f4393 1 f2472"/>
                <a:gd name="f5593" fmla="*/ f4394 1 f2471"/>
                <a:gd name="f5594" fmla="*/ f4395 1 f2472"/>
                <a:gd name="f5595" fmla="*/ f4396 1 f2471"/>
                <a:gd name="f5596" fmla="*/ f4397 1 f2471"/>
                <a:gd name="f5597" fmla="*/ f4398 1 f2471"/>
                <a:gd name="f5598" fmla="*/ f4399 1 f2472"/>
                <a:gd name="f5599" fmla="*/ f4400 1 f2471"/>
                <a:gd name="f5600" fmla="*/ f4401 1 f2472"/>
                <a:gd name="f5601" fmla="*/ f4402 1 f2471"/>
                <a:gd name="f5602" fmla="*/ f4403 1 f2472"/>
                <a:gd name="f5603" fmla="*/ f4404 1 f2471"/>
                <a:gd name="f5604" fmla="*/ f4405 1 f2472"/>
                <a:gd name="f5605" fmla="*/ f4406 1 f2471"/>
                <a:gd name="f5606" fmla="*/ f4407 1 f2471"/>
                <a:gd name="f5607" fmla="*/ f4408 1 f2471"/>
                <a:gd name="f5608" fmla="*/ f4409 1 f2472"/>
                <a:gd name="f5609" fmla="*/ f4410 1 f2471"/>
                <a:gd name="f5610" fmla="*/ f4411 1 f2472"/>
                <a:gd name="f5611" fmla="*/ f4412 1 f2471"/>
                <a:gd name="f5612" fmla="*/ f4413 1 f2471"/>
                <a:gd name="f5613" fmla="*/ f4414 1 f2472"/>
                <a:gd name="f5614" fmla="*/ f4415 1 f2471"/>
                <a:gd name="f5615" fmla="*/ f4416 1 f2472"/>
                <a:gd name="f5616" fmla="*/ f4417 1 f2472"/>
                <a:gd name="f5617" fmla="*/ f4418 1 f2471"/>
                <a:gd name="f5618" fmla="*/ f4419 1 f2472"/>
                <a:gd name="f5619" fmla="*/ f4420 1 f2471"/>
                <a:gd name="f5620" fmla="*/ f4421 1 f2472"/>
                <a:gd name="f5621" fmla="*/ f4422 1 f2471"/>
                <a:gd name="f5622" fmla="*/ f4423 1 f2472"/>
                <a:gd name="f5623" fmla="*/ f4424 1 f2471"/>
                <a:gd name="f5624" fmla="*/ f4425 1 f2472"/>
                <a:gd name="f5625" fmla="*/ f4426 1 f2471"/>
                <a:gd name="f5626" fmla="*/ f4427 1 f2471"/>
                <a:gd name="f5627" fmla="*/ f4428 1 f2471"/>
                <a:gd name="f5628" fmla="*/ f4429 1 f2472"/>
                <a:gd name="f5629" fmla="*/ f4430 1 f2471"/>
                <a:gd name="f5630" fmla="*/ f4431 1 f2472"/>
                <a:gd name="f5631" fmla="*/ f4432 1 f2471"/>
                <a:gd name="f5632" fmla="*/ f4433 1 f2472"/>
                <a:gd name="f5633" fmla="*/ f4434 1 f2471"/>
                <a:gd name="f5634" fmla="*/ f4435 1 f2472"/>
                <a:gd name="f5635" fmla="*/ f4436 1 f2471"/>
                <a:gd name="f5636" fmla="*/ f4437 1 f2472"/>
                <a:gd name="f5637" fmla="*/ f4438 1 f2471"/>
                <a:gd name="f5638" fmla="*/ f4439 1 f2472"/>
                <a:gd name="f5639" fmla="*/ f4440 1 f2471"/>
                <a:gd name="f5640" fmla="*/ f4441 1 f2472"/>
                <a:gd name="f5641" fmla="*/ f4442 1 f2471"/>
                <a:gd name="f5642" fmla="*/ f4443 1 f2472"/>
                <a:gd name="f5643" fmla="*/ f4444 1 f2471"/>
                <a:gd name="f5644" fmla="*/ f4445 1 f2472"/>
                <a:gd name="f5645" fmla="*/ f4446 1 f2471"/>
                <a:gd name="f5646" fmla="*/ f4447 1 f2472"/>
                <a:gd name="f5647" fmla="*/ f4448 1 f2471"/>
                <a:gd name="f5648" fmla="*/ f4449 1 f2472"/>
                <a:gd name="f5649" fmla="*/ f4450 1 f2471"/>
                <a:gd name="f5650" fmla="*/ f4451 1 f2472"/>
                <a:gd name="f5651" fmla="*/ f4452 1 f2471"/>
                <a:gd name="f5652" fmla="*/ f4453 1 f2472"/>
                <a:gd name="f5653" fmla="*/ f4454 1 f2471"/>
                <a:gd name="f5654" fmla="*/ f4455 1 f2472"/>
                <a:gd name="f5655" fmla="*/ f4456 1 f2471"/>
                <a:gd name="f5656" fmla="*/ f4457 1 f2471"/>
                <a:gd name="f5657" fmla="*/ f4458 1 f2472"/>
                <a:gd name="f5658" fmla="*/ f4459 1 f2472"/>
                <a:gd name="f5659" fmla="*/ f4460 1 f2471"/>
                <a:gd name="f5660" fmla="*/ f4461 1 f2472"/>
                <a:gd name="f5661" fmla="*/ f4462 1 f2471"/>
                <a:gd name="f5662" fmla="*/ f4463 1 f2472"/>
                <a:gd name="f5663" fmla="*/ f4464 1 f2471"/>
                <a:gd name="f5664" fmla="*/ f4465 1 f2471"/>
                <a:gd name="f5665" fmla="*/ f4466 1 f2471"/>
                <a:gd name="f5666" fmla="*/ f4467 1 f2472"/>
                <a:gd name="f5667" fmla="*/ f4468 1 f2471"/>
                <a:gd name="f5668" fmla="*/ f4469 1 f2471"/>
                <a:gd name="f5669" fmla="*/ f4470 1 f2471"/>
                <a:gd name="f5670" fmla="*/ f4471 1 f2471"/>
                <a:gd name="f5671" fmla="*/ f4472 1 f2471"/>
                <a:gd name="f5672" fmla="*/ f4473 1 f2471"/>
                <a:gd name="f5673" fmla="*/ f4474 1 f2472"/>
                <a:gd name="f5674" fmla="*/ f4475 1 f2471"/>
                <a:gd name="f5675" fmla="*/ f4476 1 f2472"/>
                <a:gd name="f5676" fmla="*/ f4477 1 f2471"/>
                <a:gd name="f5677" fmla="*/ f4478 1 f2472"/>
                <a:gd name="f5678" fmla="*/ f4479 1 f2471"/>
                <a:gd name="f5679" fmla="*/ f4480 1 f2472"/>
                <a:gd name="f5680" fmla="*/ f4481 1 f2471"/>
                <a:gd name="f5681" fmla="*/ f4482 1 f2472"/>
                <a:gd name="f5682" fmla="*/ f4483 1 f2471"/>
                <a:gd name="f5683" fmla="*/ f4484 1 f2472"/>
                <a:gd name="f5684" fmla="*/ f4485 1 f2471"/>
                <a:gd name="f5685" fmla="*/ f4486 1 f2471"/>
                <a:gd name="f5686" fmla="*/ f4487 1 f2471"/>
                <a:gd name="f5687" fmla="*/ f4488 1 f2472"/>
                <a:gd name="f5688" fmla="*/ f4489 1 f2471"/>
                <a:gd name="f5689" fmla="*/ f4490 1 f2472"/>
                <a:gd name="f5690" fmla="*/ f4491 1 f2471"/>
                <a:gd name="f5691" fmla="*/ f4492 1 f2472"/>
                <a:gd name="f5692" fmla="*/ f4493 1 f2471"/>
                <a:gd name="f5693" fmla="*/ f4494 1 f2472"/>
                <a:gd name="f5694" fmla="*/ f4495 1 f2471"/>
                <a:gd name="f5695" fmla="*/ f4496 1 f2472"/>
                <a:gd name="f5696" fmla="*/ f4497 1 f2471"/>
                <a:gd name="f5697" fmla="*/ f4498 1 f2472"/>
                <a:gd name="f5698" fmla="*/ f4499 1 f2471"/>
                <a:gd name="f5699" fmla="*/ f4500 1 f2472"/>
                <a:gd name="f5700" fmla="*/ f4501 1 f2472"/>
                <a:gd name="f5701" fmla="*/ f4502 1 f2472"/>
                <a:gd name="f5702" fmla="*/ f4503 1 f2472"/>
                <a:gd name="f5703" fmla="*/ f4504 1 f2471"/>
                <a:gd name="f5704" fmla="*/ f4505 1 f2472"/>
                <a:gd name="f5705" fmla="*/ f4506 1 f2471"/>
                <a:gd name="f5706" fmla="*/ f4507 1 f2472"/>
                <a:gd name="f5707" fmla="*/ f4508 1 f2471"/>
                <a:gd name="f5708" fmla="*/ f4509 1 f2472"/>
                <a:gd name="f5709" fmla="*/ f4510 1 f2471"/>
                <a:gd name="f5710" fmla="*/ f4511 1 f2472"/>
                <a:gd name="f5711" fmla="*/ f4512 1 f2471"/>
                <a:gd name="f5712" fmla="*/ f4513 1 f2472"/>
                <a:gd name="f5713" fmla="*/ f4514 1 f2471"/>
                <a:gd name="f5714" fmla="*/ f4515 1 f2472"/>
                <a:gd name="f5715" fmla="*/ f4516 1 f2471"/>
                <a:gd name="f5716" fmla="*/ f4517 1 f2471"/>
                <a:gd name="f5717" fmla="*/ f4518 1 f2471"/>
                <a:gd name="f5718" fmla="*/ f4519 1 f2472"/>
                <a:gd name="f5719" fmla="*/ f4520 1 f2471"/>
                <a:gd name="f5720" fmla="*/ f4521 1 f2472"/>
                <a:gd name="f5721" fmla="*/ f4522 1 f2471"/>
                <a:gd name="f5722" fmla="*/ f4523 1 f2472"/>
                <a:gd name="f5723" fmla="*/ f4524 1 f2472"/>
                <a:gd name="f5724" fmla="*/ f4525 1 f2471"/>
                <a:gd name="f5725" fmla="*/ f4526 1 f2471"/>
                <a:gd name="f5726" fmla="*/ f4527 1 f2472"/>
                <a:gd name="f5727" fmla="*/ f4528 1 f2471"/>
                <a:gd name="f5728" fmla="*/ f4529 1 f2472"/>
                <a:gd name="f5729" fmla="*/ f4530 1 f2471"/>
                <a:gd name="f5730" fmla="*/ f4531 1 f2472"/>
                <a:gd name="f5731" fmla="*/ f4532 1 f2471"/>
                <a:gd name="f5732" fmla="*/ f4533 1 f2472"/>
                <a:gd name="f5733" fmla="*/ f4534 1 f2471"/>
                <a:gd name="f5734" fmla="*/ f4535 1 f2471"/>
                <a:gd name="f5735" fmla="*/ f4536 1 f2472"/>
                <a:gd name="f5736" fmla="*/ f4537 1 f2471"/>
                <a:gd name="f5737" fmla="*/ f4538 1 f2472"/>
                <a:gd name="f5738" fmla="*/ f4539 1 f2472"/>
                <a:gd name="f5739" fmla="*/ f4540 1 f2471"/>
                <a:gd name="f5740" fmla="*/ f4541 1 f2471"/>
                <a:gd name="f5741" fmla="*/ f4542 1 f2472"/>
                <a:gd name="f5742" fmla="*/ f4543 1 f2471"/>
                <a:gd name="f5743" fmla="*/ f4544 1 f2472"/>
                <a:gd name="f5744" fmla="*/ f4545 1 f2471"/>
                <a:gd name="f5745" fmla="*/ f4546 1 f2472"/>
                <a:gd name="f5746" fmla="*/ f4547 1 f2471"/>
                <a:gd name="f5747" fmla="*/ f4548 1 f2472"/>
                <a:gd name="f5748" fmla="*/ f4549 1 f2471"/>
                <a:gd name="f5749" fmla="*/ f4550 1 f2472"/>
                <a:gd name="f5750" fmla="*/ f4551 1 f2471"/>
                <a:gd name="f5751" fmla="*/ f4552 1 f2472"/>
                <a:gd name="f5752" fmla="*/ f4553 1 f2471"/>
                <a:gd name="f5753" fmla="*/ f4554 1 f2471"/>
                <a:gd name="f5754" fmla="*/ f4555 1 f2471"/>
                <a:gd name="f5755" fmla="*/ f4556 1 f2471"/>
                <a:gd name="f5756" fmla="*/ f4557 1 f2472"/>
                <a:gd name="f5757" fmla="*/ f4558 1 f2472"/>
                <a:gd name="f5758" fmla="*/ f4559 1 f2471"/>
                <a:gd name="f5759" fmla="*/ f4560 1 f2472"/>
                <a:gd name="f5760" fmla="*/ f4561 1 f2471"/>
                <a:gd name="f5761" fmla="*/ f4562 1 f2472"/>
                <a:gd name="f5762" fmla="*/ f4563 1 f2472"/>
                <a:gd name="f5763" fmla="*/ f4564 1 f2471"/>
                <a:gd name="f5764" fmla="*/ f4565 1 f2471"/>
                <a:gd name="f5765" fmla="*/ f4566 1 f2471"/>
                <a:gd name="f5766" fmla="*/ f4567 1 f2471"/>
                <a:gd name="f5767" fmla="*/ f4568 1 f2471"/>
                <a:gd name="f5768" fmla="*/ f4569 1 f2472"/>
                <a:gd name="f5769" fmla="*/ f4570 1 f2472"/>
                <a:gd name="f5770" fmla="*/ f4571 1 f2471"/>
                <a:gd name="f5771" fmla="*/ f4572 1 f2472"/>
                <a:gd name="f5772" fmla="*/ f4573 1 f2471"/>
                <a:gd name="f5773" fmla="*/ f4574 1 f2472"/>
                <a:gd name="f5774" fmla="*/ f4575 1 f2471"/>
                <a:gd name="f5775" fmla="*/ f4576 1 f2472"/>
                <a:gd name="f5776" fmla="*/ f4577 1 f2472"/>
                <a:gd name="f5777" fmla="*/ f4578 1 f2472"/>
                <a:gd name="f5778" fmla="*/ f4579 1 f2471"/>
                <a:gd name="f5779" fmla="*/ f4580 1 f2472"/>
                <a:gd name="f5780" fmla="*/ f4581 1 f2471"/>
                <a:gd name="f5781" fmla="*/ f4582 1 f2472"/>
                <a:gd name="f5782" fmla="*/ f4583 1 f2471"/>
                <a:gd name="f5783" fmla="*/ f4584 1 f2471"/>
                <a:gd name="f5784" fmla="*/ f4585 1 f2471"/>
                <a:gd name="f5785" fmla="*/ f4586 1 f2472"/>
                <a:gd name="f5786" fmla="*/ f4587 1 f2471"/>
                <a:gd name="f5787" fmla="*/ f4588 1 f2471"/>
                <a:gd name="f5788" fmla="*/ f4589 1 f2471"/>
                <a:gd name="f5789" fmla="*/ f4590 1 f2471"/>
                <a:gd name="f5790" fmla="*/ f4591 1 f2471"/>
                <a:gd name="f5791" fmla="*/ f4592 1 f2471"/>
                <a:gd name="f5792" fmla="*/ f4593 1 f2472"/>
                <a:gd name="f5793" fmla="*/ f4594 1 f2471"/>
                <a:gd name="f5794" fmla="*/ f4595 1 f2472"/>
                <a:gd name="f5795" fmla="*/ f4596 1 f2471"/>
                <a:gd name="f5796" fmla="*/ f4597 1 f2472"/>
                <a:gd name="f5797" fmla="*/ f4598 1 f2471"/>
                <a:gd name="f5798" fmla="*/ f4599 1 f2472"/>
                <a:gd name="f5799" fmla="*/ f4600 1 f2472"/>
                <a:gd name="f5800" fmla="*/ f4601 1 f2471"/>
                <a:gd name="f5801" fmla="*/ f4602 1 f2471"/>
                <a:gd name="f5802" fmla="*/ f4603 1 f2471"/>
                <a:gd name="f5803" fmla="*/ f4604 1 f2471"/>
                <a:gd name="f5804" fmla="*/ f4605 1 f2471"/>
                <a:gd name="f5805" fmla="*/ f4606 1 f2472"/>
                <a:gd name="f5806" fmla="*/ f4607 1 f2472"/>
                <a:gd name="f5807" fmla="*/ f4608 1 f2472"/>
                <a:gd name="f5808" fmla="*/ f4609 1 f2471"/>
                <a:gd name="f5809" fmla="*/ f4610 1 f2472"/>
                <a:gd name="f5810" fmla="*/ f4611 1 f2472"/>
                <a:gd name="f5811" fmla="*/ f4612 1 f2471"/>
                <a:gd name="f5812" fmla="*/ f4613 1 f2472"/>
                <a:gd name="f5813" fmla="*/ f4614 1 f2471"/>
                <a:gd name="f5814" fmla="*/ f4615 1 f2471"/>
                <a:gd name="f5815" fmla="*/ f4616 1 f2472"/>
                <a:gd name="f5816" fmla="*/ f4617 1 f2471"/>
                <a:gd name="f5817" fmla="*/ f4618 1 f2472"/>
                <a:gd name="f5818" fmla="*/ f4619 1 f2471"/>
                <a:gd name="f5819" fmla="*/ f4620 1 f2472"/>
                <a:gd name="f5820" fmla="*/ f4621 1 f2471"/>
                <a:gd name="f5821" fmla="*/ f4622 1 f2472"/>
                <a:gd name="f5822" fmla="*/ f4623 1 f2471"/>
                <a:gd name="f5823" fmla="*/ f4624 1 f2471"/>
                <a:gd name="f5824" fmla="*/ f4625 1 f2471"/>
                <a:gd name="f5825" fmla="*/ f4626 1 f2472"/>
                <a:gd name="f5826" fmla="*/ f4627 1 f2471"/>
                <a:gd name="f5827" fmla="*/ f4628 1 f2472"/>
                <a:gd name="f5828" fmla="*/ f4629 1 f2471"/>
                <a:gd name="f5829" fmla="*/ f4630 1 f2471"/>
                <a:gd name="f5830" fmla="*/ f4631 1 f2471"/>
                <a:gd name="f5831" fmla="*/ f4632 1 f2472"/>
                <a:gd name="f5832" fmla="*/ f4633 1 f2471"/>
                <a:gd name="f5833" fmla="*/ f4634 1 f2472"/>
                <a:gd name="f5834" fmla="*/ f4635 1 f2471"/>
                <a:gd name="f5835" fmla="*/ f4636 1 f2472"/>
                <a:gd name="f5836" fmla="*/ f4637 1 f2471"/>
                <a:gd name="f5837" fmla="*/ f4638 1 f2472"/>
                <a:gd name="f5838" fmla="*/ f4639 1 f2471"/>
                <a:gd name="f5839" fmla="*/ f4640 1 f2472"/>
                <a:gd name="f5840" fmla="*/ f4641 1 f2471"/>
                <a:gd name="f5841" fmla="*/ f4642 1 f2472"/>
                <a:gd name="f5842" fmla="*/ f4643 1 f2471"/>
                <a:gd name="f5843" fmla="*/ f4644 1 f2472"/>
                <a:gd name="f5844" fmla="*/ f4645 1 f2471"/>
                <a:gd name="f5845" fmla="*/ f4646 1 f2472"/>
                <a:gd name="f5846" fmla="*/ f4647 1 f2472"/>
                <a:gd name="f5847" fmla="*/ f4648 1 f2471"/>
                <a:gd name="f5848" fmla="*/ f4649 1 f2472"/>
                <a:gd name="f5849" fmla="*/ f4650 1 f2472"/>
                <a:gd name="f5850" fmla="*/ f4651 1 f2472"/>
                <a:gd name="f5851" fmla="*/ f4652 1 f2472"/>
                <a:gd name="f5852" fmla="*/ f4653 1 f2471"/>
                <a:gd name="f5853" fmla="*/ f4654 1 f2472"/>
                <a:gd name="f5854" fmla="*/ f4655 1 f2471"/>
                <a:gd name="f5855" fmla="*/ f4656 1 f2472"/>
                <a:gd name="f5856" fmla="*/ f4657 1 f2471"/>
                <a:gd name="f5857" fmla="*/ f4658 1 f2472"/>
                <a:gd name="f5858" fmla="*/ f4659 1 f2472"/>
                <a:gd name="f5859" fmla="*/ f4660 1 f2472"/>
                <a:gd name="f5860" fmla="*/ f4661 1 f2471"/>
                <a:gd name="f5861" fmla="*/ f4662 1 f2472"/>
                <a:gd name="f5862" fmla="*/ f4663 1 f2471"/>
                <a:gd name="f5863" fmla="*/ f4664 1 f2472"/>
                <a:gd name="f5864" fmla="*/ f4665 1 f2471"/>
                <a:gd name="f5865" fmla="*/ f4666 1 f2472"/>
                <a:gd name="f5866" fmla="*/ f4667 1 f2472"/>
                <a:gd name="f5867" fmla="*/ f4668 1 f2472"/>
                <a:gd name="f5868" fmla="*/ f4669 1 f2472"/>
                <a:gd name="f5869" fmla="*/ f4670 1 f2472"/>
                <a:gd name="f5870" fmla="*/ f4671 1 f2472"/>
                <a:gd name="f5871" fmla="*/ f4672 1 f2471"/>
                <a:gd name="f5872" fmla="*/ f4673 1 f2472"/>
                <a:gd name="f5873" fmla="*/ f4674 1 f2471"/>
                <a:gd name="f5874" fmla="*/ f4675 1 f2472"/>
                <a:gd name="f5875" fmla="*/ f4676 1 f2471"/>
                <a:gd name="f5876" fmla="*/ f4677 1 f2471"/>
                <a:gd name="f5877" fmla="*/ f4678 1 f2472"/>
                <a:gd name="f5878" fmla="*/ f4679 1 f2471"/>
                <a:gd name="f5879" fmla="*/ f4680 1 f2472"/>
                <a:gd name="f5880" fmla="*/ f4681 1 f2471"/>
                <a:gd name="f5881" fmla="*/ f4682 1 f2472"/>
                <a:gd name="f5882" fmla="*/ f4683 1 f2471"/>
                <a:gd name="f5883" fmla="*/ f4684 1 f2471"/>
                <a:gd name="f5884" fmla="*/ f4685 1 f2471"/>
                <a:gd name="f5885" fmla="*/ f4686 1 f2472"/>
                <a:gd name="f5886" fmla="*/ f4687 1 f2471"/>
                <a:gd name="f5887" fmla="*/ f4688 1 f2472"/>
                <a:gd name="f5888" fmla="*/ f4689 1 f2471"/>
                <a:gd name="f5889" fmla="*/ f4690 1 f2472"/>
                <a:gd name="f5890" fmla="*/ f4691 1 f2472"/>
                <a:gd name="f5891" fmla="*/ f4692 1 f2471"/>
                <a:gd name="f5892" fmla="*/ f4693 1 f2472"/>
                <a:gd name="f5893" fmla="*/ f4694 1 f2471"/>
                <a:gd name="f5894" fmla="*/ f4695 1 f2472"/>
                <a:gd name="f5895" fmla="*/ f4696 1 f2471"/>
                <a:gd name="f5896" fmla="*/ f4697 1 f2472"/>
                <a:gd name="f5897" fmla="*/ f4698 1 f2471"/>
                <a:gd name="f5898" fmla="*/ f4699 1 f2472"/>
                <a:gd name="f5899" fmla="*/ f4700 1 f2471"/>
                <a:gd name="f5900" fmla="*/ f4701 1 f2472"/>
                <a:gd name="f5901" fmla="*/ f4702 1 f2472"/>
                <a:gd name="f5902" fmla="*/ f4703 1 f2471"/>
                <a:gd name="f5903" fmla="*/ f4704 1 f2472"/>
                <a:gd name="f5904" fmla="*/ f4705 1 f2471"/>
                <a:gd name="f5905" fmla="*/ f4706 1 f2472"/>
                <a:gd name="f5906" fmla="*/ f4707 1 f2472"/>
                <a:gd name="f5907" fmla="*/ f4708 1 f2471"/>
                <a:gd name="f5908" fmla="*/ f4709 1 f2471"/>
                <a:gd name="f5909" fmla="*/ f4710 1 f2471"/>
                <a:gd name="f5910" fmla="*/ f4711 1 f2471"/>
                <a:gd name="f5911" fmla="*/ f4712 1 f2471"/>
                <a:gd name="f5912" fmla="*/ f4713 1 f2472"/>
                <a:gd name="f5913" fmla="*/ f4714 1 f2471"/>
                <a:gd name="f5914" fmla="*/ f4715 1 f2472"/>
                <a:gd name="f5915" fmla="*/ f4716 1 f2471"/>
                <a:gd name="f5916" fmla="*/ f4717 1 f2472"/>
                <a:gd name="f5917" fmla="*/ f4718 1 f2471"/>
                <a:gd name="f5918" fmla="*/ f4719 1 f2472"/>
                <a:gd name="f5919" fmla="*/ f4720 1 f2472"/>
                <a:gd name="f5920" fmla="*/ f4721 1 f2471"/>
                <a:gd name="f5921" fmla="*/ f4722 1 f2472"/>
                <a:gd name="f5922" fmla="*/ f4723 1 f2471"/>
                <a:gd name="f5923" fmla="*/ f4724 1 f2471"/>
                <a:gd name="f5924" fmla="*/ f4725 1 f2471"/>
                <a:gd name="f5925" fmla="*/ f4726 1 f2471"/>
                <a:gd name="f5926" fmla="*/ f4727 1 f2472"/>
                <a:gd name="f5927" fmla="*/ f4728 1 f2471"/>
                <a:gd name="f5928" fmla="*/ f4729 1 f2472"/>
                <a:gd name="f5929" fmla="*/ f4730 1 f2471"/>
                <a:gd name="f5930" fmla="*/ f4731 1 f2472"/>
                <a:gd name="f5931" fmla="*/ f4732 1 f2471"/>
                <a:gd name="f5932" fmla="*/ f4733 1 f2472"/>
                <a:gd name="f5933" fmla="*/ f4734 1 f2472"/>
                <a:gd name="f5934" fmla="*/ f4735 1 f2471"/>
                <a:gd name="f5935" fmla="*/ f4736 1 f2472"/>
                <a:gd name="f5936" fmla="*/ f4737 1 f2471"/>
                <a:gd name="f5937" fmla="*/ f4738 1 f2471"/>
                <a:gd name="f5938" fmla="*/ f4739 1 f2472"/>
                <a:gd name="f5939" fmla="*/ f4740 1 f2471"/>
                <a:gd name="f5940" fmla="*/ f4741 1 f2472"/>
                <a:gd name="f5941" fmla="*/ f4742 1 f2471"/>
                <a:gd name="f5942" fmla="*/ f4743 1 f2472"/>
                <a:gd name="f5943" fmla="*/ f4744 1 f2471"/>
                <a:gd name="f5944" fmla="*/ f4745 1 f2472"/>
                <a:gd name="f5945" fmla="*/ f4746 1 f2471"/>
                <a:gd name="f5946" fmla="*/ f4747 1 f2471"/>
                <a:gd name="f5947" fmla="*/ f4748 1 f2471"/>
                <a:gd name="f5948" fmla="*/ f4749 1 f2472"/>
                <a:gd name="f5949" fmla="*/ f4750 1 f2471"/>
                <a:gd name="f5950" fmla="*/ f4751 1 f2472"/>
                <a:gd name="f5951" fmla="*/ f4752 1 f2471"/>
                <a:gd name="f5952" fmla="*/ f4753 1 f2472"/>
                <a:gd name="f5953" fmla="*/ f4754 1 f2471"/>
                <a:gd name="f5954" fmla="*/ f4755 1 f2472"/>
                <a:gd name="f5955" fmla="*/ f4756 1 f2472"/>
                <a:gd name="f5956" fmla="*/ f4757 1 f2472"/>
                <a:gd name="f5957" fmla="*/ f4758 1 f2471"/>
                <a:gd name="f5958" fmla="*/ f4759 1 f2472"/>
                <a:gd name="f5959" fmla="*/ f4760 1 f2471"/>
                <a:gd name="f5960" fmla="*/ f4761 1 f2472"/>
                <a:gd name="f5961" fmla="*/ f4762 1 f2472"/>
                <a:gd name="f5962" fmla="*/ f4763 1 f2471"/>
                <a:gd name="f5963" fmla="*/ f4764 1 f2472"/>
                <a:gd name="f5964" fmla="*/ f4765 1 f2471"/>
                <a:gd name="f5965" fmla="*/ f4766 1 f2472"/>
                <a:gd name="f5966" fmla="*/ f4767 1 f2472"/>
                <a:gd name="f5967" fmla="*/ f4768 1 f2471"/>
                <a:gd name="f5968" fmla="*/ f4769 1 f2472"/>
                <a:gd name="f5969" fmla="*/ f4770 1 f2471"/>
                <a:gd name="f5970" fmla="*/ f4771 1 f2472"/>
                <a:gd name="f5971" fmla="*/ f4772 1 f2471"/>
                <a:gd name="f5972" fmla="*/ f4773 1 f2471"/>
                <a:gd name="f5973" fmla="*/ f4774 1 f2471"/>
                <a:gd name="f5974" fmla="*/ f4775 1 f2471"/>
                <a:gd name="f5975" fmla="*/ f4776 1 f2471"/>
                <a:gd name="f5976" fmla="*/ f4777 1 f2472"/>
                <a:gd name="f5977" fmla="*/ f4778 1 f2472"/>
                <a:gd name="f5978" fmla="*/ f4779 1 f2472"/>
                <a:gd name="f5979" fmla="*/ f4780 1 f2471"/>
                <a:gd name="f5980" fmla="*/ f4781 1 f2472"/>
                <a:gd name="f5981" fmla="*/ f4782 1 f2471"/>
                <a:gd name="f5982" fmla="*/ f4783 1 f2472"/>
                <a:gd name="f5983" fmla="*/ f4784 1 f2471"/>
                <a:gd name="f5984" fmla="*/ f4785 1 f2472"/>
                <a:gd name="f5985" fmla="*/ f4786 1 f2471"/>
                <a:gd name="f5986" fmla="*/ f4787 1 f2471"/>
                <a:gd name="f5987" fmla="*/ f4788 1 f2471"/>
                <a:gd name="f5988" fmla="*/ f4789 1 f2472"/>
                <a:gd name="f5989" fmla="*/ f4790 1 f2471"/>
                <a:gd name="f5990" fmla="*/ f4791 1 f2472"/>
                <a:gd name="f5991" fmla="*/ f4792 1 f2471"/>
                <a:gd name="f5992" fmla="*/ f4793 1 f2472"/>
                <a:gd name="f5993" fmla="*/ f4794 1 f2471"/>
                <a:gd name="f5994" fmla="*/ f4795 1 f2472"/>
                <a:gd name="f5995" fmla="*/ f4796 1 f2471"/>
                <a:gd name="f5996" fmla="*/ f4797 1 f2472"/>
                <a:gd name="f5997" fmla="*/ f4798 1 f2471"/>
                <a:gd name="f5998" fmla="*/ f4799 1 f2472"/>
                <a:gd name="f5999" fmla="*/ f4800 1 f2471"/>
                <a:gd name="f6000" fmla="*/ f4801 1 f2472"/>
                <a:gd name="f6001" fmla="*/ f4802 1 f2471"/>
                <a:gd name="f6002" fmla="*/ f4803 1 f2472"/>
                <a:gd name="f6003" fmla="*/ f4804 1 f2472"/>
                <a:gd name="f6004" fmla="*/ f4805 1 f2471"/>
                <a:gd name="f6005" fmla="*/ f4806 1 f2472"/>
                <a:gd name="f6006" fmla="*/ f4807 1 f2471"/>
                <a:gd name="f6007" fmla="*/ f4808 1 f2472"/>
                <a:gd name="f6008" fmla="*/ f4809 1 f2471"/>
                <a:gd name="f6009" fmla="*/ f4810 1 f2472"/>
                <a:gd name="f6010" fmla="*/ f4811 1 f2471"/>
                <a:gd name="f6011" fmla="*/ f4812 1 f2472"/>
                <a:gd name="f6012" fmla="*/ f4813 1 f2471"/>
                <a:gd name="f6013" fmla="*/ f4814 1 f2472"/>
                <a:gd name="f6014" fmla="*/ f4815 1 f2471"/>
                <a:gd name="f6015" fmla="*/ f4816 1 f2472"/>
                <a:gd name="f6016" fmla="*/ f4817 1 f2471"/>
                <a:gd name="f6017" fmla="*/ f4818 1 f2472"/>
                <a:gd name="f6018" fmla="*/ f4819 1 f2471"/>
                <a:gd name="f6019" fmla="*/ f4820 1 f2472"/>
                <a:gd name="f6020" fmla="*/ f4821 1 f2471"/>
                <a:gd name="f6021" fmla="*/ f4822 1 f2472"/>
                <a:gd name="f6022" fmla="*/ f4823 1 f2471"/>
                <a:gd name="f6023" fmla="*/ f4824 1 f2472"/>
                <a:gd name="f6024" fmla="*/ f4825 1 f2472"/>
                <a:gd name="f6025" fmla="*/ f4826 1 f2471"/>
                <a:gd name="f6026" fmla="*/ f4827 1 f2472"/>
                <a:gd name="f6027" fmla="*/ f4828 1 f2472"/>
                <a:gd name="f6028" fmla="*/ f4829 1 f2472"/>
                <a:gd name="f6029" fmla="*/ f4830 1 f2471"/>
                <a:gd name="f6030" fmla="*/ f4831 1 f2472"/>
                <a:gd name="f6031" fmla="*/ f4832 1 f2471"/>
                <a:gd name="f6032" fmla="*/ f4833 1 f2472"/>
                <a:gd name="f6033" fmla="*/ f4834 1 f2471"/>
                <a:gd name="f6034" fmla="*/ f4835 1 f2472"/>
                <a:gd name="f6035" fmla="*/ f4836 1 f2471"/>
                <a:gd name="f6036" fmla="*/ f4837 1 f2471"/>
                <a:gd name="f6037" fmla="*/ f4838 1 f2472"/>
                <a:gd name="f6038" fmla="*/ f4839 1 f2471"/>
                <a:gd name="f6039" fmla="*/ f4840 1 f2472"/>
                <a:gd name="f6040" fmla="*/ f4841 1 f2472"/>
                <a:gd name="f6041" fmla="*/ f4842 1 f2471"/>
                <a:gd name="f6042" fmla="*/ f4843 1 f2472"/>
                <a:gd name="f6043" fmla="*/ f4844 1 f2471"/>
                <a:gd name="f6044" fmla="*/ f4845 1 f2472"/>
                <a:gd name="f6045" fmla="*/ f4846 1 f2471"/>
                <a:gd name="f6046" fmla="*/ f4847 1 f2472"/>
                <a:gd name="f6047" fmla="*/ f4848 1 f2471"/>
                <a:gd name="f6048" fmla="*/ f4849 1 f2472"/>
                <a:gd name="f6049" fmla="*/ f4850 1 f2471"/>
                <a:gd name="f6050" fmla="*/ f4851 1 f2472"/>
                <a:gd name="f6051" fmla="*/ f4852 1 f2471"/>
                <a:gd name="f6052" fmla="*/ f4853 1 f2472"/>
                <a:gd name="f6053" fmla="*/ f4854 1 f2472"/>
                <a:gd name="f6054" fmla="*/ f4855 1 f2472"/>
                <a:gd name="f6055" fmla="*/ f4856 1 f2472"/>
                <a:gd name="f6056" fmla="*/ f4857 1 f2472"/>
                <a:gd name="f6057" fmla="*/ f4858 1 f2472"/>
                <a:gd name="f6058" fmla="*/ f4859 1 f2472"/>
                <a:gd name="f6059" fmla="*/ f4860 1 f2472"/>
                <a:gd name="f6060" fmla="*/ f4861 1 f2472"/>
                <a:gd name="f6061" fmla="*/ f4862 1 f2472"/>
                <a:gd name="f6062" fmla="*/ f4863 1 f2472"/>
                <a:gd name="f6063" fmla="*/ f4864 f2462 1"/>
                <a:gd name="f6064" fmla="*/ f4865 f2462 1"/>
                <a:gd name="f6065" fmla="*/ f4867 f2463 1"/>
                <a:gd name="f6066" fmla="*/ f4866 f2463 1"/>
                <a:gd name="f6067" fmla="*/ f4868 f2462 1"/>
                <a:gd name="f6068" fmla="*/ f4869 f2463 1"/>
                <a:gd name="f6069" fmla="*/ f4870 f2462 1"/>
                <a:gd name="f6070" fmla="*/ f4871 f2463 1"/>
                <a:gd name="f6071" fmla="*/ f4872 f2462 1"/>
                <a:gd name="f6072" fmla="*/ f4873 f2462 1"/>
                <a:gd name="f6073" fmla="*/ f4874 f2463 1"/>
                <a:gd name="f6074" fmla="*/ f4875 f2462 1"/>
                <a:gd name="f6075" fmla="*/ f4876 f2463 1"/>
                <a:gd name="f6076" fmla="*/ f4877 f2462 1"/>
                <a:gd name="f6077" fmla="*/ f4878 f2463 1"/>
                <a:gd name="f6078" fmla="*/ f4879 f2462 1"/>
                <a:gd name="f6079" fmla="*/ f4880 f2462 1"/>
                <a:gd name="f6080" fmla="*/ f4881 f2462 1"/>
                <a:gd name="f6081" fmla="*/ f4882 f2463 1"/>
                <a:gd name="f6082" fmla="*/ f4883 f2462 1"/>
                <a:gd name="f6083" fmla="*/ f4884 f2463 1"/>
                <a:gd name="f6084" fmla="*/ f4885 f2462 1"/>
                <a:gd name="f6085" fmla="*/ f4886 f2463 1"/>
                <a:gd name="f6086" fmla="*/ f4887 f2462 1"/>
                <a:gd name="f6087" fmla="*/ f4888 f2462 1"/>
                <a:gd name="f6088" fmla="*/ f4889 f2462 1"/>
                <a:gd name="f6089" fmla="*/ f4890 f2462 1"/>
                <a:gd name="f6090" fmla="*/ f4891 f2463 1"/>
                <a:gd name="f6091" fmla="*/ f4892 f2462 1"/>
                <a:gd name="f6092" fmla="*/ f4893 f2463 1"/>
                <a:gd name="f6093" fmla="*/ f4894 f2462 1"/>
                <a:gd name="f6094" fmla="*/ f4895 f2463 1"/>
                <a:gd name="f6095" fmla="*/ f4896 f2462 1"/>
                <a:gd name="f6096" fmla="*/ f4897 f2463 1"/>
                <a:gd name="f6097" fmla="*/ f4898 f2462 1"/>
                <a:gd name="f6098" fmla="*/ f4899 f2463 1"/>
                <a:gd name="f6099" fmla="*/ f4900 f2462 1"/>
                <a:gd name="f6100" fmla="*/ f4901 f2462 1"/>
                <a:gd name="f6101" fmla="*/ f4902 f2462 1"/>
                <a:gd name="f6102" fmla="*/ f4903 f2463 1"/>
                <a:gd name="f6103" fmla="*/ f4904 f2462 1"/>
                <a:gd name="f6104" fmla="*/ f4905 f2463 1"/>
                <a:gd name="f6105" fmla="*/ f4906 f2462 1"/>
                <a:gd name="f6106" fmla="*/ f4907 f2463 1"/>
                <a:gd name="f6107" fmla="*/ f4908 f2462 1"/>
                <a:gd name="f6108" fmla="*/ f4909 f2462 1"/>
                <a:gd name="f6109" fmla="*/ f4910 f2463 1"/>
                <a:gd name="f6110" fmla="*/ f4911 f2462 1"/>
                <a:gd name="f6111" fmla="*/ f4912 f2462 1"/>
                <a:gd name="f6112" fmla="*/ f4913 f2462 1"/>
                <a:gd name="f6113" fmla="*/ f4914 f2463 1"/>
                <a:gd name="f6114" fmla="*/ f4915 f2462 1"/>
                <a:gd name="f6115" fmla="*/ f4916 f2463 1"/>
                <a:gd name="f6116" fmla="*/ f4917 f2462 1"/>
                <a:gd name="f6117" fmla="*/ f4918 f2462 1"/>
                <a:gd name="f6118" fmla="*/ f4919 f2462 1"/>
                <a:gd name="f6119" fmla="*/ f4920 f2462 1"/>
                <a:gd name="f6120" fmla="*/ f4921 f2462 1"/>
                <a:gd name="f6121" fmla="*/ f4922 f2462 1"/>
                <a:gd name="f6122" fmla="*/ f4923 f2463 1"/>
                <a:gd name="f6123" fmla="*/ f4924 f2462 1"/>
                <a:gd name="f6124" fmla="*/ f4925 f2462 1"/>
                <a:gd name="f6125" fmla="*/ f4926 f2462 1"/>
                <a:gd name="f6126" fmla="*/ f4927 f2462 1"/>
                <a:gd name="f6127" fmla="*/ f4928 f2462 1"/>
                <a:gd name="f6128" fmla="*/ f4929 f2462 1"/>
                <a:gd name="f6129" fmla="*/ f4930 f2462 1"/>
                <a:gd name="f6130" fmla="*/ f4931 f2463 1"/>
                <a:gd name="f6131" fmla="*/ f4932 f2462 1"/>
                <a:gd name="f6132" fmla="*/ f4933 f2462 1"/>
                <a:gd name="f6133" fmla="*/ f4934 f2462 1"/>
                <a:gd name="f6134" fmla="*/ f4935 f2462 1"/>
                <a:gd name="f6135" fmla="*/ f4936 f2463 1"/>
                <a:gd name="f6136" fmla="*/ f4937 f2462 1"/>
                <a:gd name="f6137" fmla="*/ f4938 f2462 1"/>
                <a:gd name="f6138" fmla="*/ f4939 f2462 1"/>
                <a:gd name="f6139" fmla="*/ f4940 f2462 1"/>
                <a:gd name="f6140" fmla="*/ f4941 f2462 1"/>
                <a:gd name="f6141" fmla="*/ f4942 f2463 1"/>
                <a:gd name="f6142" fmla="*/ f4943 f2462 1"/>
                <a:gd name="f6143" fmla="*/ f4944 f2462 1"/>
                <a:gd name="f6144" fmla="*/ f4945 f2463 1"/>
                <a:gd name="f6145" fmla="*/ f4946 f2462 1"/>
                <a:gd name="f6146" fmla="*/ f4947 f2462 1"/>
                <a:gd name="f6147" fmla="*/ f4948 f2462 1"/>
                <a:gd name="f6148" fmla="*/ f4949 f2462 1"/>
                <a:gd name="f6149" fmla="*/ f4950 f2463 1"/>
                <a:gd name="f6150" fmla="*/ f4951 f2462 1"/>
                <a:gd name="f6151" fmla="*/ f4952 f2462 1"/>
                <a:gd name="f6152" fmla="*/ f4953 f2462 1"/>
                <a:gd name="f6153" fmla="*/ f4954 f2462 1"/>
                <a:gd name="f6154" fmla="*/ f4955 f2462 1"/>
                <a:gd name="f6155" fmla="*/ f4956 f2462 1"/>
                <a:gd name="f6156" fmla="*/ f4957 f2462 1"/>
                <a:gd name="f6157" fmla="*/ f4958 f2462 1"/>
                <a:gd name="f6158" fmla="*/ f4959 f2462 1"/>
                <a:gd name="f6159" fmla="*/ f4960 f2462 1"/>
                <a:gd name="f6160" fmla="*/ f4961 f2462 1"/>
                <a:gd name="f6161" fmla="*/ f4962 f2462 1"/>
                <a:gd name="f6162" fmla="*/ f4963 f2462 1"/>
                <a:gd name="f6163" fmla="*/ f4964 f2462 1"/>
                <a:gd name="f6164" fmla="*/ f4965 f2462 1"/>
                <a:gd name="f6165" fmla="*/ f4966 f2463 1"/>
                <a:gd name="f6166" fmla="*/ f4967 f2462 1"/>
                <a:gd name="f6167" fmla="*/ f4968 f2462 1"/>
                <a:gd name="f6168" fmla="*/ f4969 f2462 1"/>
                <a:gd name="f6169" fmla="*/ f4970 f2462 1"/>
                <a:gd name="f6170" fmla="*/ f4971 f2462 1"/>
                <a:gd name="f6171" fmla="*/ f4972 f2463 1"/>
                <a:gd name="f6172" fmla="*/ f4973 f2462 1"/>
                <a:gd name="f6173" fmla="*/ f4974 f2463 1"/>
                <a:gd name="f6174" fmla="*/ f4975 f2462 1"/>
                <a:gd name="f6175" fmla="*/ f4976 f2463 1"/>
                <a:gd name="f6176" fmla="*/ f4977 f2462 1"/>
                <a:gd name="f6177" fmla="*/ f4978 f2462 1"/>
                <a:gd name="f6178" fmla="*/ f4979 f2462 1"/>
                <a:gd name="f6179" fmla="*/ f4980 f2463 1"/>
                <a:gd name="f6180" fmla="*/ f4981 f2462 1"/>
                <a:gd name="f6181" fmla="*/ f4982 f2463 1"/>
                <a:gd name="f6182" fmla="*/ f4983 f2462 1"/>
                <a:gd name="f6183" fmla="*/ f4984 f2463 1"/>
                <a:gd name="f6184" fmla="*/ f4985 f2462 1"/>
                <a:gd name="f6185" fmla="*/ f4986 f2463 1"/>
                <a:gd name="f6186" fmla="*/ f4987 f2462 1"/>
                <a:gd name="f6187" fmla="*/ f4988 f2463 1"/>
                <a:gd name="f6188" fmla="*/ f4989 f2462 1"/>
                <a:gd name="f6189" fmla="*/ f4990 f2463 1"/>
                <a:gd name="f6190" fmla="*/ f4991 f2462 1"/>
                <a:gd name="f6191" fmla="*/ f4992 f2463 1"/>
                <a:gd name="f6192" fmla="*/ f4993 f2462 1"/>
                <a:gd name="f6193" fmla="*/ f4994 f2463 1"/>
                <a:gd name="f6194" fmla="*/ f4995 f2462 1"/>
                <a:gd name="f6195" fmla="*/ f4996 f2463 1"/>
                <a:gd name="f6196" fmla="*/ f4997 f2462 1"/>
                <a:gd name="f6197" fmla="*/ f4998 f2462 1"/>
                <a:gd name="f6198" fmla="*/ f4999 f2462 1"/>
                <a:gd name="f6199" fmla="*/ f5000 f2463 1"/>
                <a:gd name="f6200" fmla="*/ f5001 f2462 1"/>
                <a:gd name="f6201" fmla="*/ f5002 f2463 1"/>
                <a:gd name="f6202" fmla="*/ f5003 f2462 1"/>
                <a:gd name="f6203" fmla="*/ f5004 f2463 1"/>
                <a:gd name="f6204" fmla="*/ f5005 f2462 1"/>
                <a:gd name="f6205" fmla="*/ f5006 f2463 1"/>
                <a:gd name="f6206" fmla="*/ f5007 f2462 1"/>
                <a:gd name="f6207" fmla="*/ f5008 f2463 1"/>
                <a:gd name="f6208" fmla="*/ f5009 f2462 1"/>
                <a:gd name="f6209" fmla="*/ f5010 f2463 1"/>
                <a:gd name="f6210" fmla="*/ f5011 f2462 1"/>
                <a:gd name="f6211" fmla="*/ f5012 f2463 1"/>
                <a:gd name="f6212" fmla="*/ f5013 f2462 1"/>
                <a:gd name="f6213" fmla="*/ f5014 f2463 1"/>
                <a:gd name="f6214" fmla="*/ f5015 f2462 1"/>
                <a:gd name="f6215" fmla="*/ f5016 f2463 1"/>
                <a:gd name="f6216" fmla="*/ f5017 f2462 1"/>
                <a:gd name="f6217" fmla="*/ f5018 f2463 1"/>
                <a:gd name="f6218" fmla="*/ f5019 f2462 1"/>
                <a:gd name="f6219" fmla="*/ f5020 f2463 1"/>
                <a:gd name="f6220" fmla="*/ f5021 f2462 1"/>
                <a:gd name="f6221" fmla="*/ f5022 f2463 1"/>
                <a:gd name="f6222" fmla="*/ f5023 f2462 1"/>
                <a:gd name="f6223" fmla="*/ f5024 f2462 1"/>
                <a:gd name="f6224" fmla="*/ f5025 f2462 1"/>
                <a:gd name="f6225" fmla="*/ f5026 f2463 1"/>
                <a:gd name="f6226" fmla="*/ f5027 f2462 1"/>
                <a:gd name="f6227" fmla="*/ f5028 f2463 1"/>
                <a:gd name="f6228" fmla="*/ f5029 f2462 1"/>
                <a:gd name="f6229" fmla="*/ f5030 f2463 1"/>
                <a:gd name="f6230" fmla="*/ f5031 f2462 1"/>
                <a:gd name="f6231" fmla="*/ f5032 f2463 1"/>
                <a:gd name="f6232" fmla="*/ f5033 f2462 1"/>
                <a:gd name="f6233" fmla="*/ f5034 f2462 1"/>
                <a:gd name="f6234" fmla="*/ f5035 f2463 1"/>
                <a:gd name="f6235" fmla="*/ f5036 f2462 1"/>
                <a:gd name="f6236" fmla="*/ f5037 f2463 1"/>
                <a:gd name="f6237" fmla="*/ f5038 f2462 1"/>
                <a:gd name="f6238" fmla="*/ f5039 f2463 1"/>
                <a:gd name="f6239" fmla="*/ f5040 f2462 1"/>
                <a:gd name="f6240" fmla="*/ f5041 f2463 1"/>
                <a:gd name="f6241" fmla="*/ f5042 f2462 1"/>
                <a:gd name="f6242" fmla="*/ f5043 f2463 1"/>
                <a:gd name="f6243" fmla="*/ f5044 f2462 1"/>
                <a:gd name="f6244" fmla="*/ f5045 f2463 1"/>
                <a:gd name="f6245" fmla="*/ f5046 f2462 1"/>
                <a:gd name="f6246" fmla="*/ f5047 f2463 1"/>
                <a:gd name="f6247" fmla="*/ f5048 f2462 1"/>
                <a:gd name="f6248" fmla="*/ f5049 f2463 1"/>
                <a:gd name="f6249" fmla="*/ f5050 f2462 1"/>
                <a:gd name="f6250" fmla="*/ f5051 f2463 1"/>
                <a:gd name="f6251" fmla="*/ f5052 f2462 1"/>
                <a:gd name="f6252" fmla="*/ f5053 f2463 1"/>
                <a:gd name="f6253" fmla="*/ f5054 f2462 1"/>
                <a:gd name="f6254" fmla="*/ f5055 f2463 1"/>
                <a:gd name="f6255" fmla="*/ f5056 f2462 1"/>
                <a:gd name="f6256" fmla="*/ f5057 f2463 1"/>
                <a:gd name="f6257" fmla="*/ f5058 f2462 1"/>
                <a:gd name="f6258" fmla="*/ f5059 f2462 1"/>
                <a:gd name="f6259" fmla="*/ f5060 f2462 1"/>
                <a:gd name="f6260" fmla="*/ f5061 f2462 1"/>
                <a:gd name="f6261" fmla="*/ f5062 f2462 1"/>
                <a:gd name="f6262" fmla="*/ f5063 f2462 1"/>
                <a:gd name="f6263" fmla="*/ f5064 f2463 1"/>
                <a:gd name="f6264" fmla="*/ f5065 f2462 1"/>
                <a:gd name="f6265" fmla="*/ f5066 f2462 1"/>
                <a:gd name="f6266" fmla="*/ f5067 f2462 1"/>
                <a:gd name="f6267" fmla="*/ f5068 f2463 1"/>
                <a:gd name="f6268" fmla="*/ f5069 f2462 1"/>
                <a:gd name="f6269" fmla="*/ f5070 f2463 1"/>
                <a:gd name="f6270" fmla="*/ f5071 f2463 1"/>
                <a:gd name="f6271" fmla="*/ f5072 f2462 1"/>
                <a:gd name="f6272" fmla="*/ f5073 f2462 1"/>
                <a:gd name="f6273" fmla="*/ f5074 f2462 1"/>
                <a:gd name="f6274" fmla="*/ f5075 f2463 1"/>
                <a:gd name="f6275" fmla="*/ f5076 f2463 1"/>
                <a:gd name="f6276" fmla="*/ f5077 f2462 1"/>
                <a:gd name="f6277" fmla="*/ f5078 f2463 1"/>
                <a:gd name="f6278" fmla="*/ f5079 f2462 1"/>
                <a:gd name="f6279" fmla="*/ f5080 f2463 1"/>
                <a:gd name="f6280" fmla="*/ f5081 f2462 1"/>
                <a:gd name="f6281" fmla="*/ f5082 f2462 1"/>
                <a:gd name="f6282" fmla="*/ f5083 f2462 1"/>
                <a:gd name="f6283" fmla="*/ f5084 f2463 1"/>
                <a:gd name="f6284" fmla="*/ f5085 f2462 1"/>
                <a:gd name="f6285" fmla="*/ f5086 f2463 1"/>
                <a:gd name="f6286" fmla="*/ f5087 f2462 1"/>
                <a:gd name="f6287" fmla="*/ f5088 f2463 1"/>
                <a:gd name="f6288" fmla="*/ f5089 f2462 1"/>
                <a:gd name="f6289" fmla="*/ f5090 f2462 1"/>
                <a:gd name="f6290" fmla="*/ f5091 f2462 1"/>
                <a:gd name="f6291" fmla="*/ f5092 f2463 1"/>
                <a:gd name="f6292" fmla="*/ f5093 f2462 1"/>
                <a:gd name="f6293" fmla="*/ f5094 f2462 1"/>
                <a:gd name="f6294" fmla="*/ f5095 f2462 1"/>
                <a:gd name="f6295" fmla="*/ f5096 f2462 1"/>
                <a:gd name="f6296" fmla="*/ f5097 f2462 1"/>
                <a:gd name="f6297" fmla="*/ f5098 f2462 1"/>
                <a:gd name="f6298" fmla="*/ f5099 f2462 1"/>
                <a:gd name="f6299" fmla="*/ f5100 f2462 1"/>
                <a:gd name="f6300" fmla="*/ f5101 f2462 1"/>
                <a:gd name="f6301" fmla="*/ f5102 f2462 1"/>
                <a:gd name="f6302" fmla="*/ f5103 f2462 1"/>
                <a:gd name="f6303" fmla="*/ f5104 f2463 1"/>
                <a:gd name="f6304" fmla="*/ f5105 f2462 1"/>
                <a:gd name="f6305" fmla="*/ f5106 f2463 1"/>
                <a:gd name="f6306" fmla="*/ f5107 f2462 1"/>
                <a:gd name="f6307" fmla="*/ f5108 f2462 1"/>
                <a:gd name="f6308" fmla="*/ f5109 f2463 1"/>
                <a:gd name="f6309" fmla="*/ f5110 f2462 1"/>
                <a:gd name="f6310" fmla="*/ f5111 f2463 1"/>
                <a:gd name="f6311" fmla="*/ f5112 f2462 1"/>
                <a:gd name="f6312" fmla="*/ f5113 f2463 1"/>
                <a:gd name="f6313" fmla="*/ f5114 f2462 1"/>
                <a:gd name="f6314" fmla="*/ f5115 f2462 1"/>
                <a:gd name="f6315" fmla="*/ f5116 f2462 1"/>
                <a:gd name="f6316" fmla="*/ f5117 f2463 1"/>
                <a:gd name="f6317" fmla="*/ f5118 f2462 1"/>
                <a:gd name="f6318" fmla="*/ f5119 f2463 1"/>
                <a:gd name="f6319" fmla="*/ f5120 f2462 1"/>
                <a:gd name="f6320" fmla="*/ f5121 f2463 1"/>
                <a:gd name="f6321" fmla="*/ f5122 f2462 1"/>
                <a:gd name="f6322" fmla="*/ f5123 f2462 1"/>
                <a:gd name="f6323" fmla="*/ f5124 f2462 1"/>
                <a:gd name="f6324" fmla="*/ f5125 f2463 1"/>
                <a:gd name="f6325" fmla="*/ f5126 f2462 1"/>
                <a:gd name="f6326" fmla="*/ f5127 f2463 1"/>
                <a:gd name="f6327" fmla="*/ f5128 f2462 1"/>
                <a:gd name="f6328" fmla="*/ f5129 f2462 1"/>
                <a:gd name="f6329" fmla="*/ f5130 f2462 1"/>
                <a:gd name="f6330" fmla="*/ f5131 f2462 1"/>
                <a:gd name="f6331" fmla="*/ f5132 f2462 1"/>
                <a:gd name="f6332" fmla="*/ f5133 f2462 1"/>
                <a:gd name="f6333" fmla="*/ f5134 f2463 1"/>
                <a:gd name="f6334" fmla="*/ f5135 f2462 1"/>
                <a:gd name="f6335" fmla="*/ f5136 f2463 1"/>
                <a:gd name="f6336" fmla="*/ f5137 f2462 1"/>
                <a:gd name="f6337" fmla="*/ f5138 f2463 1"/>
                <a:gd name="f6338" fmla="*/ f5139 f2462 1"/>
                <a:gd name="f6339" fmla="*/ f5140 f2463 1"/>
                <a:gd name="f6340" fmla="*/ f5141 f2462 1"/>
                <a:gd name="f6341" fmla="*/ f5142 f2463 1"/>
                <a:gd name="f6342" fmla="*/ f5143 f2462 1"/>
                <a:gd name="f6343" fmla="*/ f5144 f2463 1"/>
                <a:gd name="f6344" fmla="*/ f5145 f2462 1"/>
                <a:gd name="f6345" fmla="*/ f5146 f2463 1"/>
                <a:gd name="f6346" fmla="*/ f5147 f2462 1"/>
                <a:gd name="f6347" fmla="*/ f5148 f2463 1"/>
                <a:gd name="f6348" fmla="*/ f5149 f2463 1"/>
                <a:gd name="f6349" fmla="*/ f5150 f2462 1"/>
                <a:gd name="f6350" fmla="*/ f5151 f2463 1"/>
                <a:gd name="f6351" fmla="*/ f5152 f2462 1"/>
                <a:gd name="f6352" fmla="*/ f5153 f2463 1"/>
                <a:gd name="f6353" fmla="*/ f5154 f2462 1"/>
                <a:gd name="f6354" fmla="*/ f5155 f2462 1"/>
                <a:gd name="f6355" fmla="*/ f5156 f2462 1"/>
                <a:gd name="f6356" fmla="*/ f5157 f2463 1"/>
                <a:gd name="f6357" fmla="*/ f5158 f2462 1"/>
                <a:gd name="f6358" fmla="*/ f5159 f2463 1"/>
                <a:gd name="f6359" fmla="*/ f5160 f2462 1"/>
                <a:gd name="f6360" fmla="*/ f5161 f2462 1"/>
                <a:gd name="f6361" fmla="*/ f5162 f2462 1"/>
                <a:gd name="f6362" fmla="*/ f5163 f2462 1"/>
                <a:gd name="f6363" fmla="*/ f5164 f2462 1"/>
                <a:gd name="f6364" fmla="*/ f5165 f2462 1"/>
                <a:gd name="f6365" fmla="*/ f5166 f2463 1"/>
                <a:gd name="f6366" fmla="*/ f5167 f2462 1"/>
                <a:gd name="f6367" fmla="*/ f5168 f2463 1"/>
                <a:gd name="f6368" fmla="*/ f5169 f2462 1"/>
                <a:gd name="f6369" fmla="*/ f5170 f2462 1"/>
                <a:gd name="f6370" fmla="*/ f5171 f2462 1"/>
                <a:gd name="f6371" fmla="*/ f5172 f2463 1"/>
                <a:gd name="f6372" fmla="*/ f5173 f2462 1"/>
                <a:gd name="f6373" fmla="*/ f5174 f2462 1"/>
                <a:gd name="f6374" fmla="*/ f5175 f2462 1"/>
                <a:gd name="f6375" fmla="*/ f5176 f2462 1"/>
                <a:gd name="f6376" fmla="*/ f5177 f2462 1"/>
                <a:gd name="f6377" fmla="*/ f5178 f2462 1"/>
                <a:gd name="f6378" fmla="*/ f5179 f2463 1"/>
                <a:gd name="f6379" fmla="*/ f5180 f2462 1"/>
                <a:gd name="f6380" fmla="*/ f5181 f2462 1"/>
                <a:gd name="f6381" fmla="*/ f5182 f2462 1"/>
                <a:gd name="f6382" fmla="*/ f5183 f2462 1"/>
                <a:gd name="f6383" fmla="*/ f5184 f2463 1"/>
                <a:gd name="f6384" fmla="*/ f5185 f2462 1"/>
                <a:gd name="f6385" fmla="*/ f5186 f2463 1"/>
                <a:gd name="f6386" fmla="*/ f5187 f2462 1"/>
                <a:gd name="f6387" fmla="*/ f5188 f2462 1"/>
                <a:gd name="f6388" fmla="*/ f5189 f2462 1"/>
                <a:gd name="f6389" fmla="*/ f5190 f2462 1"/>
                <a:gd name="f6390" fmla="*/ f5191 f2463 1"/>
                <a:gd name="f6391" fmla="*/ f5192 f2462 1"/>
                <a:gd name="f6392" fmla="*/ f5193 f2463 1"/>
                <a:gd name="f6393" fmla="*/ f5194 f2462 1"/>
                <a:gd name="f6394" fmla="*/ f5195 f2462 1"/>
                <a:gd name="f6395" fmla="*/ f5196 f2462 1"/>
                <a:gd name="f6396" fmla="*/ f5197 f2463 1"/>
                <a:gd name="f6397" fmla="*/ f5198 f2462 1"/>
                <a:gd name="f6398" fmla="*/ f5199 f2463 1"/>
                <a:gd name="f6399" fmla="*/ f5200 f2462 1"/>
                <a:gd name="f6400" fmla="*/ f5201 f2463 1"/>
                <a:gd name="f6401" fmla="*/ f5202 f2463 1"/>
                <a:gd name="f6402" fmla="*/ f5203 f2462 1"/>
                <a:gd name="f6403" fmla="*/ f5204 f2463 1"/>
                <a:gd name="f6404" fmla="*/ f5205 f2462 1"/>
                <a:gd name="f6405" fmla="*/ f5206 f2463 1"/>
                <a:gd name="f6406" fmla="*/ f5207 f2462 1"/>
                <a:gd name="f6407" fmla="*/ f5208 f2463 1"/>
                <a:gd name="f6408" fmla="*/ f5209 f2462 1"/>
                <a:gd name="f6409" fmla="*/ f5210 f2462 1"/>
                <a:gd name="f6410" fmla="*/ f5211 f2462 1"/>
                <a:gd name="f6411" fmla="*/ f5212 f2462 1"/>
                <a:gd name="f6412" fmla="*/ f5213 f2462 1"/>
                <a:gd name="f6413" fmla="*/ f5214 f2462 1"/>
                <a:gd name="f6414" fmla="*/ f5215 f2463 1"/>
                <a:gd name="f6415" fmla="*/ f5216 f2462 1"/>
                <a:gd name="f6416" fmla="*/ f5217 f2463 1"/>
                <a:gd name="f6417" fmla="*/ f5218 f2462 1"/>
                <a:gd name="f6418" fmla="*/ f5219 f2463 1"/>
                <a:gd name="f6419" fmla="*/ f5220 f2462 1"/>
                <a:gd name="f6420" fmla="*/ f5221 f2463 1"/>
                <a:gd name="f6421" fmla="*/ f5222 f2462 1"/>
                <a:gd name="f6422" fmla="*/ f5223 f2463 1"/>
                <a:gd name="f6423" fmla="*/ f5224 f2462 1"/>
                <a:gd name="f6424" fmla="*/ f5225 f2462 1"/>
                <a:gd name="f6425" fmla="*/ f5226 f2462 1"/>
                <a:gd name="f6426" fmla="*/ f5227 f2462 1"/>
                <a:gd name="f6427" fmla="*/ f5228 f2462 1"/>
                <a:gd name="f6428" fmla="*/ f5229 f2462 1"/>
                <a:gd name="f6429" fmla="*/ f5230 f2463 1"/>
                <a:gd name="f6430" fmla="*/ f5231 f2462 1"/>
                <a:gd name="f6431" fmla="*/ f5232 f2463 1"/>
                <a:gd name="f6432" fmla="*/ f5233 f2462 1"/>
                <a:gd name="f6433" fmla="*/ f5234 f2463 1"/>
                <a:gd name="f6434" fmla="*/ f5235 f2462 1"/>
                <a:gd name="f6435" fmla="*/ f5236 f2462 1"/>
                <a:gd name="f6436" fmla="*/ f5237 f2463 1"/>
                <a:gd name="f6437" fmla="*/ f5238 f2462 1"/>
                <a:gd name="f6438" fmla="*/ f5239 f2463 1"/>
                <a:gd name="f6439" fmla="*/ f5240 f2462 1"/>
                <a:gd name="f6440" fmla="*/ f5241 f2463 1"/>
                <a:gd name="f6441" fmla="*/ f5242 f2462 1"/>
                <a:gd name="f6442" fmla="*/ f5243 f2463 1"/>
                <a:gd name="f6443" fmla="*/ f5244 f2462 1"/>
                <a:gd name="f6444" fmla="*/ f5245 f2463 1"/>
                <a:gd name="f6445" fmla="*/ f5246 f2462 1"/>
                <a:gd name="f6446" fmla="*/ f5247 f2463 1"/>
                <a:gd name="f6447" fmla="*/ f5248 f2462 1"/>
                <a:gd name="f6448" fmla="*/ f5249 f2463 1"/>
                <a:gd name="f6449" fmla="*/ f5250 f2462 1"/>
                <a:gd name="f6450" fmla="*/ f5251 f2463 1"/>
                <a:gd name="f6451" fmla="*/ f5252 f2462 1"/>
                <a:gd name="f6452" fmla="*/ f5253 f2463 1"/>
                <a:gd name="f6453" fmla="*/ f5254 f2462 1"/>
                <a:gd name="f6454" fmla="*/ f5255 f2463 1"/>
                <a:gd name="f6455" fmla="*/ f5256 f2462 1"/>
                <a:gd name="f6456" fmla="*/ f5257 f2462 1"/>
                <a:gd name="f6457" fmla="*/ f5258 f2462 1"/>
                <a:gd name="f6458" fmla="*/ f5259 f2462 1"/>
                <a:gd name="f6459" fmla="*/ f5260 f2462 1"/>
                <a:gd name="f6460" fmla="*/ f5261 f2462 1"/>
                <a:gd name="f6461" fmla="*/ f5262 f2462 1"/>
                <a:gd name="f6462" fmla="*/ f5263 f2463 1"/>
                <a:gd name="f6463" fmla="*/ f5264 f2462 1"/>
                <a:gd name="f6464" fmla="*/ f5265 f2463 1"/>
                <a:gd name="f6465" fmla="*/ f5266 f2462 1"/>
                <a:gd name="f6466" fmla="*/ f5267 f2463 1"/>
                <a:gd name="f6467" fmla="*/ f5268 f2462 1"/>
                <a:gd name="f6468" fmla="*/ f5269 f2463 1"/>
                <a:gd name="f6469" fmla="*/ f5270 f2462 1"/>
                <a:gd name="f6470" fmla="*/ f5271 f2463 1"/>
                <a:gd name="f6471" fmla="*/ f5272 f2462 1"/>
                <a:gd name="f6472" fmla="*/ f5273 f2463 1"/>
                <a:gd name="f6473" fmla="*/ f5274 f2462 1"/>
                <a:gd name="f6474" fmla="*/ f5275 f2463 1"/>
                <a:gd name="f6475" fmla="*/ f5276 f2462 1"/>
                <a:gd name="f6476" fmla="*/ f5277 f2463 1"/>
                <a:gd name="f6477" fmla="*/ f5278 f2462 1"/>
                <a:gd name="f6478" fmla="*/ f5279 f2463 1"/>
                <a:gd name="f6479" fmla="*/ f5280 f2462 1"/>
                <a:gd name="f6480" fmla="*/ f5281 f2463 1"/>
                <a:gd name="f6481" fmla="*/ f5282 f2462 1"/>
                <a:gd name="f6482" fmla="*/ f5283 f2463 1"/>
                <a:gd name="f6483" fmla="*/ f5284 f2462 1"/>
                <a:gd name="f6484" fmla="*/ f5285 f2462 1"/>
                <a:gd name="f6485" fmla="*/ f5286 f2462 1"/>
                <a:gd name="f6486" fmla="*/ f5287 f2463 1"/>
                <a:gd name="f6487" fmla="*/ f5288 f2462 1"/>
                <a:gd name="f6488" fmla="*/ f5289 f2463 1"/>
                <a:gd name="f6489" fmla="*/ f5290 f2462 1"/>
                <a:gd name="f6490" fmla="*/ f5291 f2463 1"/>
                <a:gd name="f6491" fmla="*/ f5292 f2462 1"/>
                <a:gd name="f6492" fmla="*/ f5293 f2463 1"/>
                <a:gd name="f6493" fmla="*/ f5294 f2462 1"/>
                <a:gd name="f6494" fmla="*/ f5295 f2463 1"/>
                <a:gd name="f6495" fmla="*/ f5296 f2462 1"/>
                <a:gd name="f6496" fmla="*/ f5297 f2463 1"/>
                <a:gd name="f6497" fmla="*/ f5298 f2463 1"/>
                <a:gd name="f6498" fmla="*/ f5299 f2462 1"/>
                <a:gd name="f6499" fmla="*/ f5300 f2462 1"/>
                <a:gd name="f6500" fmla="*/ f5301 f2462 1"/>
                <a:gd name="f6501" fmla="*/ f5302 f2462 1"/>
                <a:gd name="f6502" fmla="*/ f5303 f2462 1"/>
                <a:gd name="f6503" fmla="*/ f5304 f2462 1"/>
                <a:gd name="f6504" fmla="*/ f5305 f2463 1"/>
                <a:gd name="f6505" fmla="*/ f5306 f2462 1"/>
                <a:gd name="f6506" fmla="*/ f5307 f2463 1"/>
                <a:gd name="f6507" fmla="*/ f5308 f2462 1"/>
                <a:gd name="f6508" fmla="*/ f5309 f2462 1"/>
                <a:gd name="f6509" fmla="*/ f5310 f2462 1"/>
                <a:gd name="f6510" fmla="*/ f5311 f2463 1"/>
                <a:gd name="f6511" fmla="*/ f5312 f2462 1"/>
                <a:gd name="f6512" fmla="*/ f5313 f2463 1"/>
                <a:gd name="f6513" fmla="*/ f5314 f2462 1"/>
                <a:gd name="f6514" fmla="*/ f5315 f2463 1"/>
                <a:gd name="f6515" fmla="*/ f5316 f2462 1"/>
                <a:gd name="f6516" fmla="*/ f5317 f2462 1"/>
                <a:gd name="f6517" fmla="*/ f5318 f2463 1"/>
                <a:gd name="f6518" fmla="*/ f5319 f2463 1"/>
                <a:gd name="f6519" fmla="*/ f5320 f2463 1"/>
                <a:gd name="f6520" fmla="*/ f5321 f2462 1"/>
                <a:gd name="f6521" fmla="*/ f5322 f2463 1"/>
                <a:gd name="f6522" fmla="*/ f5323 f2462 1"/>
                <a:gd name="f6523" fmla="*/ f5324 f2462 1"/>
                <a:gd name="f6524" fmla="*/ f5325 f2462 1"/>
                <a:gd name="f6525" fmla="*/ f5326 f2463 1"/>
                <a:gd name="f6526" fmla="*/ f5327 f2462 1"/>
                <a:gd name="f6527" fmla="*/ f5328 f2463 1"/>
                <a:gd name="f6528" fmla="*/ f5329 f2462 1"/>
                <a:gd name="f6529" fmla="*/ f5330 f2463 1"/>
                <a:gd name="f6530" fmla="*/ f5331 f2462 1"/>
                <a:gd name="f6531" fmla="*/ f5332 f2463 1"/>
                <a:gd name="f6532" fmla="*/ f5333 f2462 1"/>
                <a:gd name="f6533" fmla="*/ f5334 f2463 1"/>
                <a:gd name="f6534" fmla="*/ f5335 f2462 1"/>
                <a:gd name="f6535" fmla="*/ f5336 f2463 1"/>
                <a:gd name="f6536" fmla="*/ f5337 f2462 1"/>
                <a:gd name="f6537" fmla="*/ f5338 f2463 1"/>
                <a:gd name="f6538" fmla="*/ f5339 f2462 1"/>
                <a:gd name="f6539" fmla="*/ f5340 f2463 1"/>
                <a:gd name="f6540" fmla="*/ f5341 f2462 1"/>
                <a:gd name="f6541" fmla="*/ f5342 f2463 1"/>
                <a:gd name="f6542" fmla="*/ f5343 f2462 1"/>
                <a:gd name="f6543" fmla="*/ f5344 f2462 1"/>
                <a:gd name="f6544" fmla="*/ f5345 f2462 1"/>
                <a:gd name="f6545" fmla="*/ f5346 f2462 1"/>
                <a:gd name="f6546" fmla="*/ f5347 f2462 1"/>
                <a:gd name="f6547" fmla="*/ f5348 f2463 1"/>
                <a:gd name="f6548" fmla="*/ f5349 f2462 1"/>
                <a:gd name="f6549" fmla="*/ f5350 f2463 1"/>
                <a:gd name="f6550" fmla="*/ f5351 f2462 1"/>
                <a:gd name="f6551" fmla="*/ f5352 f2463 1"/>
                <a:gd name="f6552" fmla="*/ f5353 f2462 1"/>
                <a:gd name="f6553" fmla="*/ f5354 f2463 1"/>
                <a:gd name="f6554" fmla="*/ f5355 f2462 1"/>
                <a:gd name="f6555" fmla="*/ f5356 f2463 1"/>
                <a:gd name="f6556" fmla="*/ f5357 f2462 1"/>
                <a:gd name="f6557" fmla="*/ f5358 f2463 1"/>
                <a:gd name="f6558" fmla="*/ f5359 f2462 1"/>
                <a:gd name="f6559" fmla="*/ f5360 f2462 1"/>
                <a:gd name="f6560" fmla="*/ f5361 f2463 1"/>
                <a:gd name="f6561" fmla="*/ f5362 f2462 1"/>
                <a:gd name="f6562" fmla="*/ f5363 f2463 1"/>
                <a:gd name="f6563" fmla="*/ f5364 f2462 1"/>
                <a:gd name="f6564" fmla="*/ f5365 f2463 1"/>
                <a:gd name="f6565" fmla="*/ f5366 f2462 1"/>
                <a:gd name="f6566" fmla="*/ f5367 f2463 1"/>
                <a:gd name="f6567" fmla="*/ f5368 f2462 1"/>
                <a:gd name="f6568" fmla="*/ f5369 f2462 1"/>
                <a:gd name="f6569" fmla="*/ f5370 f2462 1"/>
                <a:gd name="f6570" fmla="*/ f5371 f2463 1"/>
                <a:gd name="f6571" fmla="*/ f5372 f2462 1"/>
                <a:gd name="f6572" fmla="*/ f5373 f2463 1"/>
                <a:gd name="f6573" fmla="*/ f5374 f2462 1"/>
                <a:gd name="f6574" fmla="*/ f5375 f2463 1"/>
                <a:gd name="f6575" fmla="*/ f5376 f2462 1"/>
                <a:gd name="f6576" fmla="*/ f5377 f2463 1"/>
                <a:gd name="f6577" fmla="*/ f5378 f2462 1"/>
                <a:gd name="f6578" fmla="*/ f5379 f2463 1"/>
                <a:gd name="f6579" fmla="*/ f5380 f2462 1"/>
                <a:gd name="f6580" fmla="*/ f5381 f2463 1"/>
                <a:gd name="f6581" fmla="*/ f5382 f2462 1"/>
                <a:gd name="f6582" fmla="*/ f5383 f2463 1"/>
                <a:gd name="f6583" fmla="*/ f5384 f2462 1"/>
                <a:gd name="f6584" fmla="*/ f5385 f2463 1"/>
                <a:gd name="f6585" fmla="*/ f5386 f2462 1"/>
                <a:gd name="f6586" fmla="*/ f5387 f2462 1"/>
                <a:gd name="f6587" fmla="*/ f5388 f2463 1"/>
                <a:gd name="f6588" fmla="*/ f5389 f2462 1"/>
                <a:gd name="f6589" fmla="*/ f5390 f2463 1"/>
                <a:gd name="f6590" fmla="*/ f5391 f2462 1"/>
                <a:gd name="f6591" fmla="*/ f5392 f2462 1"/>
                <a:gd name="f6592" fmla="*/ f5393 f2462 1"/>
                <a:gd name="f6593" fmla="*/ f5394 f2462 1"/>
                <a:gd name="f6594" fmla="*/ f5395 f2462 1"/>
                <a:gd name="f6595" fmla="*/ f5396 f2463 1"/>
                <a:gd name="f6596" fmla="*/ f5397 f2462 1"/>
                <a:gd name="f6597" fmla="*/ f5398 f2463 1"/>
                <a:gd name="f6598" fmla="*/ f5399 f2462 1"/>
                <a:gd name="f6599" fmla="*/ f5400 f2463 1"/>
                <a:gd name="f6600" fmla="*/ f5401 f2462 1"/>
                <a:gd name="f6601" fmla="*/ f5402 f2463 1"/>
                <a:gd name="f6602" fmla="*/ f5403 f2463 1"/>
                <a:gd name="f6603" fmla="*/ f5404 f2462 1"/>
                <a:gd name="f6604" fmla="*/ f5405 f2463 1"/>
                <a:gd name="f6605" fmla="*/ f5406 f2462 1"/>
                <a:gd name="f6606" fmla="*/ f5407 f2463 1"/>
                <a:gd name="f6607" fmla="*/ f5408 f2462 1"/>
                <a:gd name="f6608" fmla="*/ f5409 f2463 1"/>
                <a:gd name="f6609" fmla="*/ f5410 f2462 1"/>
                <a:gd name="f6610" fmla="*/ f5411 f2463 1"/>
                <a:gd name="f6611" fmla="*/ f5412 f2463 1"/>
                <a:gd name="f6612" fmla="*/ f5413 f2462 1"/>
                <a:gd name="f6613" fmla="*/ f5414 f2463 1"/>
                <a:gd name="f6614" fmla="*/ f5415 f2462 1"/>
                <a:gd name="f6615" fmla="*/ f5416 f2463 1"/>
                <a:gd name="f6616" fmla="*/ f5417 f2462 1"/>
                <a:gd name="f6617" fmla="*/ f5418 f2462 1"/>
                <a:gd name="f6618" fmla="*/ f5419 f2463 1"/>
                <a:gd name="f6619" fmla="*/ f5420 f2462 1"/>
                <a:gd name="f6620" fmla="*/ f5421 f2463 1"/>
                <a:gd name="f6621" fmla="*/ f5422 f2462 1"/>
                <a:gd name="f6622" fmla="*/ f5423 f2463 1"/>
                <a:gd name="f6623" fmla="*/ f5424 f2462 1"/>
                <a:gd name="f6624" fmla="*/ f5425 f2463 1"/>
                <a:gd name="f6625" fmla="*/ f5426 f2462 1"/>
                <a:gd name="f6626" fmla="*/ f5427 f2463 1"/>
                <a:gd name="f6627" fmla="*/ f5428 f2462 1"/>
                <a:gd name="f6628" fmla="*/ f5429 f2462 1"/>
                <a:gd name="f6629" fmla="*/ f5430 f2463 1"/>
                <a:gd name="f6630" fmla="*/ f5431 f2462 1"/>
                <a:gd name="f6631" fmla="*/ f5432 f2463 1"/>
                <a:gd name="f6632" fmla="*/ f5433 f2462 1"/>
                <a:gd name="f6633" fmla="*/ f5434 f2462 1"/>
                <a:gd name="f6634" fmla="*/ f5435 f2463 1"/>
                <a:gd name="f6635" fmla="*/ f5436 f2462 1"/>
                <a:gd name="f6636" fmla="*/ f5437 f2463 1"/>
                <a:gd name="f6637" fmla="*/ f5438 f2462 1"/>
                <a:gd name="f6638" fmla="*/ f5439 f2462 1"/>
                <a:gd name="f6639" fmla="*/ f5440 f2462 1"/>
                <a:gd name="f6640" fmla="*/ f5441 f2463 1"/>
                <a:gd name="f6641" fmla="*/ f5442 f2462 1"/>
                <a:gd name="f6642" fmla="*/ f5443 f2463 1"/>
                <a:gd name="f6643" fmla="*/ f5444 f2462 1"/>
                <a:gd name="f6644" fmla="*/ f5445 f2462 1"/>
                <a:gd name="f6645" fmla="*/ f5446 f2462 1"/>
                <a:gd name="f6646" fmla="*/ f5447 f2462 1"/>
                <a:gd name="f6647" fmla="*/ f5448 f2462 1"/>
                <a:gd name="f6648" fmla="*/ f5449 f2462 1"/>
                <a:gd name="f6649" fmla="*/ f5450 f2463 1"/>
                <a:gd name="f6650" fmla="*/ f5451 f2462 1"/>
                <a:gd name="f6651" fmla="*/ f5452 f2463 1"/>
                <a:gd name="f6652" fmla="*/ f5453 f2462 1"/>
                <a:gd name="f6653" fmla="*/ f5454 f2463 1"/>
                <a:gd name="f6654" fmla="*/ f5455 f2462 1"/>
                <a:gd name="f6655" fmla="*/ f5456 f2463 1"/>
                <a:gd name="f6656" fmla="*/ f5457 f2462 1"/>
                <a:gd name="f6657" fmla="*/ f5458 f2463 1"/>
                <a:gd name="f6658" fmla="*/ f5459 f2462 1"/>
                <a:gd name="f6659" fmla="*/ f5460 f2462 1"/>
                <a:gd name="f6660" fmla="*/ f5461 f2462 1"/>
                <a:gd name="f6661" fmla="*/ f5462 f2462 1"/>
                <a:gd name="f6662" fmla="*/ f5463 f2462 1"/>
                <a:gd name="f6663" fmla="*/ f5464 f2462 1"/>
                <a:gd name="f6664" fmla="*/ f5465 f2462 1"/>
                <a:gd name="f6665" fmla="*/ f5466 f2462 1"/>
                <a:gd name="f6666" fmla="*/ f5467 f2462 1"/>
                <a:gd name="f6667" fmla="*/ f5468 f2462 1"/>
                <a:gd name="f6668" fmla="*/ f5469 f2462 1"/>
                <a:gd name="f6669" fmla="*/ f5470 f2463 1"/>
                <a:gd name="f6670" fmla="*/ f5471 f2462 1"/>
                <a:gd name="f6671" fmla="*/ f5472 f2463 1"/>
                <a:gd name="f6672" fmla="*/ f5473 f2462 1"/>
                <a:gd name="f6673" fmla="*/ f5474 f2463 1"/>
                <a:gd name="f6674" fmla="*/ f5475 f2462 1"/>
                <a:gd name="f6675" fmla="*/ f5476 f2463 1"/>
                <a:gd name="f6676" fmla="*/ f5477 f2462 1"/>
                <a:gd name="f6677" fmla="*/ f5478 f2463 1"/>
                <a:gd name="f6678" fmla="*/ f5479 f2462 1"/>
                <a:gd name="f6679" fmla="*/ f5480 f2463 1"/>
                <a:gd name="f6680" fmla="*/ f5481 f2462 1"/>
                <a:gd name="f6681" fmla="*/ f5482 f2463 1"/>
                <a:gd name="f6682" fmla="*/ f5483 f2462 1"/>
                <a:gd name="f6683" fmla="*/ f5484 f2462 1"/>
                <a:gd name="f6684" fmla="*/ f5485 f2463 1"/>
                <a:gd name="f6685" fmla="*/ f5486 f2462 1"/>
                <a:gd name="f6686" fmla="*/ f5487 f2463 1"/>
                <a:gd name="f6687" fmla="*/ f5488 f2462 1"/>
                <a:gd name="f6688" fmla="*/ f5489 f2462 1"/>
                <a:gd name="f6689" fmla="*/ f5490 f2462 1"/>
                <a:gd name="f6690" fmla="*/ f5491 f2463 1"/>
                <a:gd name="f6691" fmla="*/ f5492 f2462 1"/>
                <a:gd name="f6692" fmla="*/ f5493 f2463 1"/>
                <a:gd name="f6693" fmla="*/ f5494 f2462 1"/>
                <a:gd name="f6694" fmla="*/ f5495 f2462 1"/>
                <a:gd name="f6695" fmla="*/ f5496 f2462 1"/>
                <a:gd name="f6696" fmla="*/ f5497 f2462 1"/>
                <a:gd name="f6697" fmla="*/ f5498 f2462 1"/>
                <a:gd name="f6698" fmla="*/ f5499 f2462 1"/>
                <a:gd name="f6699" fmla="*/ f5500 f2463 1"/>
                <a:gd name="f6700" fmla="*/ f5501 f2462 1"/>
                <a:gd name="f6701" fmla="*/ f5502 f2463 1"/>
                <a:gd name="f6702" fmla="*/ f5503 f2462 1"/>
                <a:gd name="f6703" fmla="*/ f5504 f2463 1"/>
                <a:gd name="f6704" fmla="*/ f5505 f2462 1"/>
                <a:gd name="f6705" fmla="*/ f5506 f2462 1"/>
                <a:gd name="f6706" fmla="*/ f5507 f2463 1"/>
                <a:gd name="f6707" fmla="*/ f5508 f2463 1"/>
                <a:gd name="f6708" fmla="*/ f5509 f2463 1"/>
                <a:gd name="f6709" fmla="*/ f5510 f2463 1"/>
                <a:gd name="f6710" fmla="*/ f5511 f2463 1"/>
                <a:gd name="f6711" fmla="*/ f5512 f2463 1"/>
                <a:gd name="f6712" fmla="*/ f5513 f2462 1"/>
                <a:gd name="f6713" fmla="*/ f5514 f2463 1"/>
                <a:gd name="f6714" fmla="*/ f5515 f2462 1"/>
                <a:gd name="f6715" fmla="*/ f5516 f2463 1"/>
                <a:gd name="f6716" fmla="*/ f5517 f2463 1"/>
                <a:gd name="f6717" fmla="*/ f5518 f2463 1"/>
                <a:gd name="f6718" fmla="*/ f5519 f2462 1"/>
                <a:gd name="f6719" fmla="*/ f5520 f2463 1"/>
                <a:gd name="f6720" fmla="*/ f5521 f2462 1"/>
                <a:gd name="f6721" fmla="*/ f5522 f2463 1"/>
                <a:gd name="f6722" fmla="*/ f5523 f2462 1"/>
                <a:gd name="f6723" fmla="*/ f5524 f2462 1"/>
                <a:gd name="f6724" fmla="*/ f5525 f2462 1"/>
                <a:gd name="f6725" fmla="*/ f5526 f2463 1"/>
                <a:gd name="f6726" fmla="*/ f5527 f2463 1"/>
                <a:gd name="f6727" fmla="*/ f5528 f2463 1"/>
                <a:gd name="f6728" fmla="*/ f5529 f2463 1"/>
                <a:gd name="f6729" fmla="*/ f5530 f2463 1"/>
                <a:gd name="f6730" fmla="*/ f5531 f2463 1"/>
                <a:gd name="f6731" fmla="*/ f5532 f2462 1"/>
                <a:gd name="f6732" fmla="*/ f5533 f2463 1"/>
                <a:gd name="f6733" fmla="*/ f5534 f2462 1"/>
                <a:gd name="f6734" fmla="*/ f5535 f2462 1"/>
                <a:gd name="f6735" fmla="*/ f5536 f2462 1"/>
                <a:gd name="f6736" fmla="*/ f5537 f2463 1"/>
                <a:gd name="f6737" fmla="*/ f5538 f2462 1"/>
                <a:gd name="f6738" fmla="*/ f5539 f2463 1"/>
                <a:gd name="f6739" fmla="*/ f5540 f2462 1"/>
                <a:gd name="f6740" fmla="*/ f5541 f2463 1"/>
                <a:gd name="f6741" fmla="*/ f5542 f2462 1"/>
                <a:gd name="f6742" fmla="*/ f5543 f2462 1"/>
                <a:gd name="f6743" fmla="*/ f5544 f2462 1"/>
                <a:gd name="f6744" fmla="*/ f5545 f2463 1"/>
                <a:gd name="f6745" fmla="*/ f5546 f2463 1"/>
                <a:gd name="f6746" fmla="*/ f5547 f2462 1"/>
                <a:gd name="f6747" fmla="*/ f5548 f2463 1"/>
                <a:gd name="f6748" fmla="*/ f5549 f2462 1"/>
                <a:gd name="f6749" fmla="*/ f5550 f2463 1"/>
                <a:gd name="f6750" fmla="*/ f5551 f2462 1"/>
                <a:gd name="f6751" fmla="*/ f5552 f2463 1"/>
                <a:gd name="f6752" fmla="*/ f5553 f2462 1"/>
                <a:gd name="f6753" fmla="*/ f5554 f2463 1"/>
                <a:gd name="f6754" fmla="*/ f5555 f2462 1"/>
                <a:gd name="f6755" fmla="*/ f5556 f2463 1"/>
                <a:gd name="f6756" fmla="*/ f5557 f2463 1"/>
                <a:gd name="f6757" fmla="*/ f5558 f2463 1"/>
                <a:gd name="f6758" fmla="*/ f5559 f2463 1"/>
                <a:gd name="f6759" fmla="*/ f5560 f2463 1"/>
                <a:gd name="f6760" fmla="*/ f5561 f2462 1"/>
                <a:gd name="f6761" fmla="*/ f5562 f2462 1"/>
                <a:gd name="f6762" fmla="*/ f5563 f2462 1"/>
                <a:gd name="f6763" fmla="*/ f5564 f2462 1"/>
                <a:gd name="f6764" fmla="*/ f5565 f2462 1"/>
                <a:gd name="f6765" fmla="*/ f5566 f2462 1"/>
                <a:gd name="f6766" fmla="*/ f5567 f2462 1"/>
                <a:gd name="f6767" fmla="*/ f5568 f2462 1"/>
                <a:gd name="f6768" fmla="*/ f5569 f2462 1"/>
                <a:gd name="f6769" fmla="*/ f5570 f2462 1"/>
                <a:gd name="f6770" fmla="*/ f5571 f2463 1"/>
                <a:gd name="f6771" fmla="*/ f5572 f2462 1"/>
                <a:gd name="f6772" fmla="*/ f5573 f2462 1"/>
                <a:gd name="f6773" fmla="*/ f5574 f2462 1"/>
                <a:gd name="f6774" fmla="*/ f5575 f2463 1"/>
                <a:gd name="f6775" fmla="*/ f5576 f2462 1"/>
                <a:gd name="f6776" fmla="*/ f5577 f2463 1"/>
                <a:gd name="f6777" fmla="*/ f5578 f2462 1"/>
                <a:gd name="f6778" fmla="*/ f5579 f2462 1"/>
                <a:gd name="f6779" fmla="*/ f5580 f2462 1"/>
                <a:gd name="f6780" fmla="*/ f5581 f2462 1"/>
                <a:gd name="f6781" fmla="*/ f5582 f2462 1"/>
                <a:gd name="f6782" fmla="*/ f5583 f2462 1"/>
                <a:gd name="f6783" fmla="*/ f5584 f2463 1"/>
                <a:gd name="f6784" fmla="*/ f5585 f2462 1"/>
                <a:gd name="f6785" fmla="*/ f5586 f2463 1"/>
                <a:gd name="f6786" fmla="*/ f5587 f2462 1"/>
                <a:gd name="f6787" fmla="*/ f5588 f2463 1"/>
                <a:gd name="f6788" fmla="*/ f5589 f2462 1"/>
                <a:gd name="f6789" fmla="*/ f5590 f2463 1"/>
                <a:gd name="f6790" fmla="*/ f5591 f2462 1"/>
                <a:gd name="f6791" fmla="*/ f5592 f2463 1"/>
                <a:gd name="f6792" fmla="*/ f5593 f2462 1"/>
                <a:gd name="f6793" fmla="*/ f5594 f2463 1"/>
                <a:gd name="f6794" fmla="*/ f5595 f2462 1"/>
                <a:gd name="f6795" fmla="*/ f5596 f2462 1"/>
                <a:gd name="f6796" fmla="*/ f5597 f2462 1"/>
                <a:gd name="f6797" fmla="*/ f5598 f2463 1"/>
                <a:gd name="f6798" fmla="*/ f5599 f2462 1"/>
                <a:gd name="f6799" fmla="*/ f5600 f2463 1"/>
                <a:gd name="f6800" fmla="*/ f5601 f2462 1"/>
                <a:gd name="f6801" fmla="*/ f5602 f2463 1"/>
                <a:gd name="f6802" fmla="*/ f5603 f2462 1"/>
                <a:gd name="f6803" fmla="*/ f5604 f2463 1"/>
                <a:gd name="f6804" fmla="*/ f5605 f2462 1"/>
                <a:gd name="f6805" fmla="*/ f5606 f2462 1"/>
                <a:gd name="f6806" fmla="*/ f5607 f2462 1"/>
                <a:gd name="f6807" fmla="*/ f5608 f2463 1"/>
                <a:gd name="f6808" fmla="*/ f5609 f2462 1"/>
                <a:gd name="f6809" fmla="*/ f5610 f2463 1"/>
                <a:gd name="f6810" fmla="*/ f5611 f2462 1"/>
                <a:gd name="f6811" fmla="*/ f5612 f2462 1"/>
                <a:gd name="f6812" fmla="*/ f5613 f2463 1"/>
                <a:gd name="f6813" fmla="*/ f5614 f2462 1"/>
                <a:gd name="f6814" fmla="*/ f5615 f2463 1"/>
                <a:gd name="f6815" fmla="*/ f5616 f2463 1"/>
                <a:gd name="f6816" fmla="*/ f5617 f2462 1"/>
                <a:gd name="f6817" fmla="*/ f5618 f2463 1"/>
                <a:gd name="f6818" fmla="*/ f5619 f2462 1"/>
                <a:gd name="f6819" fmla="*/ f5620 f2463 1"/>
                <a:gd name="f6820" fmla="*/ f5621 f2462 1"/>
                <a:gd name="f6821" fmla="*/ f5622 f2463 1"/>
                <a:gd name="f6822" fmla="*/ f5623 f2462 1"/>
                <a:gd name="f6823" fmla="*/ f5624 f2463 1"/>
                <a:gd name="f6824" fmla="*/ f5625 f2462 1"/>
                <a:gd name="f6825" fmla="*/ f5626 f2462 1"/>
                <a:gd name="f6826" fmla="*/ f5627 f2462 1"/>
                <a:gd name="f6827" fmla="*/ f5628 f2463 1"/>
                <a:gd name="f6828" fmla="*/ f5629 f2462 1"/>
                <a:gd name="f6829" fmla="*/ f5630 f2463 1"/>
                <a:gd name="f6830" fmla="*/ f5631 f2462 1"/>
                <a:gd name="f6831" fmla="*/ f5632 f2463 1"/>
                <a:gd name="f6832" fmla="*/ f5633 f2462 1"/>
                <a:gd name="f6833" fmla="*/ f5634 f2463 1"/>
                <a:gd name="f6834" fmla="*/ f5635 f2462 1"/>
                <a:gd name="f6835" fmla="*/ f5636 f2463 1"/>
                <a:gd name="f6836" fmla="*/ f5637 f2462 1"/>
                <a:gd name="f6837" fmla="*/ f5638 f2463 1"/>
                <a:gd name="f6838" fmla="*/ f5639 f2462 1"/>
                <a:gd name="f6839" fmla="*/ f5640 f2463 1"/>
                <a:gd name="f6840" fmla="*/ f5641 f2462 1"/>
                <a:gd name="f6841" fmla="*/ f5642 f2463 1"/>
                <a:gd name="f6842" fmla="*/ f5643 f2462 1"/>
                <a:gd name="f6843" fmla="*/ f5644 f2463 1"/>
                <a:gd name="f6844" fmla="*/ f5645 f2462 1"/>
                <a:gd name="f6845" fmla="*/ f5646 f2463 1"/>
                <a:gd name="f6846" fmla="*/ f5647 f2462 1"/>
                <a:gd name="f6847" fmla="*/ f5648 f2463 1"/>
                <a:gd name="f6848" fmla="*/ f5649 f2462 1"/>
                <a:gd name="f6849" fmla="*/ f5650 f2463 1"/>
                <a:gd name="f6850" fmla="*/ f5651 f2462 1"/>
                <a:gd name="f6851" fmla="*/ f5652 f2463 1"/>
                <a:gd name="f6852" fmla="*/ f5653 f2462 1"/>
                <a:gd name="f6853" fmla="*/ f5654 f2463 1"/>
                <a:gd name="f6854" fmla="*/ f5655 f2462 1"/>
                <a:gd name="f6855" fmla="*/ f5656 f2462 1"/>
                <a:gd name="f6856" fmla="*/ f5657 f2463 1"/>
                <a:gd name="f6857" fmla="*/ f5658 f2463 1"/>
                <a:gd name="f6858" fmla="*/ f5659 f2462 1"/>
                <a:gd name="f6859" fmla="*/ f5660 f2463 1"/>
                <a:gd name="f6860" fmla="*/ f5661 f2462 1"/>
                <a:gd name="f6861" fmla="*/ f5662 f2463 1"/>
                <a:gd name="f6862" fmla="*/ f5663 f2462 1"/>
                <a:gd name="f6863" fmla="*/ f5664 f2462 1"/>
                <a:gd name="f6864" fmla="*/ f5665 f2462 1"/>
                <a:gd name="f6865" fmla="*/ f5666 f2463 1"/>
                <a:gd name="f6866" fmla="*/ f5667 f2462 1"/>
                <a:gd name="f6867" fmla="*/ f5668 f2462 1"/>
                <a:gd name="f6868" fmla="*/ f5669 f2462 1"/>
                <a:gd name="f6869" fmla="*/ f5670 f2462 1"/>
                <a:gd name="f6870" fmla="*/ f5671 f2462 1"/>
                <a:gd name="f6871" fmla="*/ f5672 f2462 1"/>
                <a:gd name="f6872" fmla="*/ f5673 f2463 1"/>
                <a:gd name="f6873" fmla="*/ f5674 f2462 1"/>
                <a:gd name="f6874" fmla="*/ f5675 f2463 1"/>
                <a:gd name="f6875" fmla="*/ f5676 f2462 1"/>
                <a:gd name="f6876" fmla="*/ f5677 f2463 1"/>
                <a:gd name="f6877" fmla="*/ f5678 f2462 1"/>
                <a:gd name="f6878" fmla="*/ f5679 f2463 1"/>
                <a:gd name="f6879" fmla="*/ f5680 f2462 1"/>
                <a:gd name="f6880" fmla="*/ f5681 f2463 1"/>
                <a:gd name="f6881" fmla="*/ f5682 f2462 1"/>
                <a:gd name="f6882" fmla="*/ f5683 f2463 1"/>
                <a:gd name="f6883" fmla="*/ f5684 f2462 1"/>
                <a:gd name="f6884" fmla="*/ f5685 f2462 1"/>
                <a:gd name="f6885" fmla="*/ f5686 f2462 1"/>
                <a:gd name="f6886" fmla="*/ f5687 f2463 1"/>
                <a:gd name="f6887" fmla="*/ f5688 f2462 1"/>
                <a:gd name="f6888" fmla="*/ f5689 f2463 1"/>
                <a:gd name="f6889" fmla="*/ f5690 f2462 1"/>
                <a:gd name="f6890" fmla="*/ f5691 f2463 1"/>
                <a:gd name="f6891" fmla="*/ f5692 f2462 1"/>
                <a:gd name="f6892" fmla="*/ f5693 f2463 1"/>
                <a:gd name="f6893" fmla="*/ f5694 f2462 1"/>
                <a:gd name="f6894" fmla="*/ f5695 f2463 1"/>
                <a:gd name="f6895" fmla="*/ f5696 f2462 1"/>
                <a:gd name="f6896" fmla="*/ f5697 f2463 1"/>
                <a:gd name="f6897" fmla="*/ f5698 f2462 1"/>
                <a:gd name="f6898" fmla="*/ f5699 f2463 1"/>
                <a:gd name="f6899" fmla="*/ f5700 f2463 1"/>
                <a:gd name="f6900" fmla="*/ f5701 f2463 1"/>
                <a:gd name="f6901" fmla="*/ f5702 f2463 1"/>
                <a:gd name="f6902" fmla="*/ f5703 f2462 1"/>
                <a:gd name="f6903" fmla="*/ f5704 f2463 1"/>
                <a:gd name="f6904" fmla="*/ f5705 f2462 1"/>
                <a:gd name="f6905" fmla="*/ f5706 f2463 1"/>
                <a:gd name="f6906" fmla="*/ f5707 f2462 1"/>
                <a:gd name="f6907" fmla="*/ f5708 f2463 1"/>
                <a:gd name="f6908" fmla="*/ f5709 f2462 1"/>
                <a:gd name="f6909" fmla="*/ f5710 f2463 1"/>
                <a:gd name="f6910" fmla="*/ f5711 f2462 1"/>
                <a:gd name="f6911" fmla="*/ f5712 f2463 1"/>
                <a:gd name="f6912" fmla="*/ f5713 f2462 1"/>
                <a:gd name="f6913" fmla="*/ f5714 f2463 1"/>
                <a:gd name="f6914" fmla="*/ f5715 f2462 1"/>
                <a:gd name="f6915" fmla="*/ f5716 f2462 1"/>
                <a:gd name="f6916" fmla="*/ f5717 f2462 1"/>
                <a:gd name="f6917" fmla="*/ f5718 f2463 1"/>
                <a:gd name="f6918" fmla="*/ f5719 f2462 1"/>
                <a:gd name="f6919" fmla="*/ f5720 f2463 1"/>
                <a:gd name="f6920" fmla="*/ f5721 f2462 1"/>
                <a:gd name="f6921" fmla="*/ f5722 f2463 1"/>
                <a:gd name="f6922" fmla="*/ f5723 f2463 1"/>
                <a:gd name="f6923" fmla="*/ f5724 f2462 1"/>
                <a:gd name="f6924" fmla="*/ f5725 f2462 1"/>
                <a:gd name="f6925" fmla="*/ f5726 f2463 1"/>
                <a:gd name="f6926" fmla="*/ f5727 f2462 1"/>
                <a:gd name="f6927" fmla="*/ f5728 f2463 1"/>
                <a:gd name="f6928" fmla="*/ f5729 f2462 1"/>
                <a:gd name="f6929" fmla="*/ f5730 f2463 1"/>
                <a:gd name="f6930" fmla="*/ f5731 f2462 1"/>
                <a:gd name="f6931" fmla="*/ f5732 f2463 1"/>
                <a:gd name="f6932" fmla="*/ f5733 f2462 1"/>
                <a:gd name="f6933" fmla="*/ f5734 f2462 1"/>
                <a:gd name="f6934" fmla="*/ f5735 f2463 1"/>
                <a:gd name="f6935" fmla="*/ f5736 f2462 1"/>
                <a:gd name="f6936" fmla="*/ f5737 f2463 1"/>
                <a:gd name="f6937" fmla="*/ f5738 f2463 1"/>
                <a:gd name="f6938" fmla="*/ f5739 f2462 1"/>
                <a:gd name="f6939" fmla="*/ f5740 f2462 1"/>
                <a:gd name="f6940" fmla="*/ f5741 f2463 1"/>
                <a:gd name="f6941" fmla="*/ f5742 f2462 1"/>
                <a:gd name="f6942" fmla="*/ f5743 f2463 1"/>
                <a:gd name="f6943" fmla="*/ f5744 f2462 1"/>
                <a:gd name="f6944" fmla="*/ f5745 f2463 1"/>
                <a:gd name="f6945" fmla="*/ f5746 f2462 1"/>
                <a:gd name="f6946" fmla="*/ f5747 f2463 1"/>
                <a:gd name="f6947" fmla="*/ f5748 f2462 1"/>
                <a:gd name="f6948" fmla="*/ f5749 f2463 1"/>
                <a:gd name="f6949" fmla="*/ f5750 f2462 1"/>
                <a:gd name="f6950" fmla="*/ f5751 f2463 1"/>
                <a:gd name="f6951" fmla="*/ f5752 f2462 1"/>
                <a:gd name="f6952" fmla="*/ f5753 f2462 1"/>
                <a:gd name="f6953" fmla="*/ f5754 f2462 1"/>
                <a:gd name="f6954" fmla="*/ f5755 f2462 1"/>
                <a:gd name="f6955" fmla="*/ f5756 f2463 1"/>
                <a:gd name="f6956" fmla="*/ f5757 f2463 1"/>
                <a:gd name="f6957" fmla="*/ f5758 f2462 1"/>
                <a:gd name="f6958" fmla="*/ f5759 f2463 1"/>
                <a:gd name="f6959" fmla="*/ f5760 f2462 1"/>
                <a:gd name="f6960" fmla="*/ f5761 f2463 1"/>
                <a:gd name="f6961" fmla="*/ f5762 f2463 1"/>
                <a:gd name="f6962" fmla="*/ f5763 f2462 1"/>
                <a:gd name="f6963" fmla="*/ f5764 f2462 1"/>
                <a:gd name="f6964" fmla="*/ f5765 f2462 1"/>
                <a:gd name="f6965" fmla="*/ f5766 f2462 1"/>
                <a:gd name="f6966" fmla="*/ f5767 f2462 1"/>
                <a:gd name="f6967" fmla="*/ f5768 f2463 1"/>
                <a:gd name="f6968" fmla="*/ f5769 f2463 1"/>
                <a:gd name="f6969" fmla="*/ f5770 f2462 1"/>
                <a:gd name="f6970" fmla="*/ f5771 f2463 1"/>
                <a:gd name="f6971" fmla="*/ f5772 f2462 1"/>
                <a:gd name="f6972" fmla="*/ f5773 f2463 1"/>
                <a:gd name="f6973" fmla="*/ f5774 f2462 1"/>
                <a:gd name="f6974" fmla="*/ f5775 f2463 1"/>
                <a:gd name="f6975" fmla="*/ f5776 f2463 1"/>
                <a:gd name="f6976" fmla="*/ f5777 f2463 1"/>
                <a:gd name="f6977" fmla="*/ f5778 f2462 1"/>
                <a:gd name="f6978" fmla="*/ f5779 f2463 1"/>
                <a:gd name="f6979" fmla="*/ f5780 f2462 1"/>
                <a:gd name="f6980" fmla="*/ f5781 f2463 1"/>
                <a:gd name="f6981" fmla="*/ f5782 f2462 1"/>
                <a:gd name="f6982" fmla="*/ f5783 f2462 1"/>
                <a:gd name="f6983" fmla="*/ f5784 f2462 1"/>
                <a:gd name="f6984" fmla="*/ f5785 f2463 1"/>
                <a:gd name="f6985" fmla="*/ f5786 f2462 1"/>
                <a:gd name="f6986" fmla="*/ f5787 f2462 1"/>
                <a:gd name="f6987" fmla="*/ f5788 f2462 1"/>
                <a:gd name="f6988" fmla="*/ f5789 f2462 1"/>
                <a:gd name="f6989" fmla="*/ f5790 f2462 1"/>
                <a:gd name="f6990" fmla="*/ f5791 f2462 1"/>
                <a:gd name="f6991" fmla="*/ f5792 f2463 1"/>
                <a:gd name="f6992" fmla="*/ f5793 f2462 1"/>
                <a:gd name="f6993" fmla="*/ f5794 f2463 1"/>
                <a:gd name="f6994" fmla="*/ f5795 f2462 1"/>
                <a:gd name="f6995" fmla="*/ f5796 f2463 1"/>
                <a:gd name="f6996" fmla="*/ f5797 f2462 1"/>
                <a:gd name="f6997" fmla="*/ f5798 f2463 1"/>
                <a:gd name="f6998" fmla="*/ f5799 f2463 1"/>
                <a:gd name="f6999" fmla="*/ f5800 f2462 1"/>
                <a:gd name="f7000" fmla="*/ f5801 f2462 1"/>
                <a:gd name="f7001" fmla="*/ f5802 f2462 1"/>
                <a:gd name="f7002" fmla="*/ f5803 f2462 1"/>
                <a:gd name="f7003" fmla="*/ f5804 f2462 1"/>
                <a:gd name="f7004" fmla="*/ f5805 f2463 1"/>
                <a:gd name="f7005" fmla="*/ f5806 f2463 1"/>
                <a:gd name="f7006" fmla="*/ f5807 f2463 1"/>
                <a:gd name="f7007" fmla="*/ f5808 f2462 1"/>
                <a:gd name="f7008" fmla="*/ f5809 f2463 1"/>
                <a:gd name="f7009" fmla="*/ f5810 f2463 1"/>
                <a:gd name="f7010" fmla="*/ f5811 f2462 1"/>
                <a:gd name="f7011" fmla="*/ f5812 f2463 1"/>
                <a:gd name="f7012" fmla="*/ f5813 f2462 1"/>
                <a:gd name="f7013" fmla="*/ f5814 f2462 1"/>
                <a:gd name="f7014" fmla="*/ f5815 f2463 1"/>
                <a:gd name="f7015" fmla="*/ f5816 f2462 1"/>
                <a:gd name="f7016" fmla="*/ f5817 f2463 1"/>
                <a:gd name="f7017" fmla="*/ f5818 f2462 1"/>
                <a:gd name="f7018" fmla="*/ f5819 f2463 1"/>
                <a:gd name="f7019" fmla="*/ f5820 f2462 1"/>
                <a:gd name="f7020" fmla="*/ f5821 f2463 1"/>
                <a:gd name="f7021" fmla="*/ f5822 f2462 1"/>
                <a:gd name="f7022" fmla="*/ f5823 f2462 1"/>
                <a:gd name="f7023" fmla="*/ f5824 f2462 1"/>
                <a:gd name="f7024" fmla="*/ f5825 f2463 1"/>
                <a:gd name="f7025" fmla="*/ f5826 f2462 1"/>
                <a:gd name="f7026" fmla="*/ f5827 f2463 1"/>
                <a:gd name="f7027" fmla="*/ f5828 f2462 1"/>
                <a:gd name="f7028" fmla="*/ f5829 f2462 1"/>
                <a:gd name="f7029" fmla="*/ f5830 f2462 1"/>
                <a:gd name="f7030" fmla="*/ f5831 f2463 1"/>
                <a:gd name="f7031" fmla="*/ f5832 f2462 1"/>
                <a:gd name="f7032" fmla="*/ f5833 f2463 1"/>
                <a:gd name="f7033" fmla="*/ f5834 f2462 1"/>
                <a:gd name="f7034" fmla="*/ f5835 f2463 1"/>
                <a:gd name="f7035" fmla="*/ f5836 f2462 1"/>
                <a:gd name="f7036" fmla="*/ f5837 f2463 1"/>
                <a:gd name="f7037" fmla="*/ f5838 f2462 1"/>
                <a:gd name="f7038" fmla="*/ f5839 f2463 1"/>
                <a:gd name="f7039" fmla="*/ f5840 f2462 1"/>
                <a:gd name="f7040" fmla="*/ f5841 f2463 1"/>
                <a:gd name="f7041" fmla="*/ f5842 f2462 1"/>
                <a:gd name="f7042" fmla="*/ f5843 f2463 1"/>
                <a:gd name="f7043" fmla="*/ f5844 f2462 1"/>
                <a:gd name="f7044" fmla="*/ f5845 f2463 1"/>
                <a:gd name="f7045" fmla="*/ f5846 f2463 1"/>
                <a:gd name="f7046" fmla="*/ f5847 f2462 1"/>
                <a:gd name="f7047" fmla="*/ f5848 f2463 1"/>
                <a:gd name="f7048" fmla="*/ f5849 f2463 1"/>
                <a:gd name="f7049" fmla="*/ f5850 f2463 1"/>
                <a:gd name="f7050" fmla="*/ f5851 f2463 1"/>
                <a:gd name="f7051" fmla="*/ f5852 f2462 1"/>
                <a:gd name="f7052" fmla="*/ f5853 f2463 1"/>
                <a:gd name="f7053" fmla="*/ f5854 f2462 1"/>
                <a:gd name="f7054" fmla="*/ f5855 f2463 1"/>
                <a:gd name="f7055" fmla="*/ f5856 f2462 1"/>
                <a:gd name="f7056" fmla="*/ f5857 f2463 1"/>
                <a:gd name="f7057" fmla="*/ f5858 f2463 1"/>
                <a:gd name="f7058" fmla="*/ f5859 f2463 1"/>
                <a:gd name="f7059" fmla="*/ f5860 f2462 1"/>
                <a:gd name="f7060" fmla="*/ f5861 f2463 1"/>
                <a:gd name="f7061" fmla="*/ f5862 f2462 1"/>
                <a:gd name="f7062" fmla="*/ f5863 f2463 1"/>
                <a:gd name="f7063" fmla="*/ f5864 f2462 1"/>
                <a:gd name="f7064" fmla="*/ f5865 f2463 1"/>
                <a:gd name="f7065" fmla="*/ f5866 f2463 1"/>
                <a:gd name="f7066" fmla="*/ f5867 f2463 1"/>
                <a:gd name="f7067" fmla="*/ f5868 f2463 1"/>
                <a:gd name="f7068" fmla="*/ f5869 f2463 1"/>
                <a:gd name="f7069" fmla="*/ f5870 f2463 1"/>
                <a:gd name="f7070" fmla="*/ f5871 f2462 1"/>
                <a:gd name="f7071" fmla="*/ f5872 f2463 1"/>
                <a:gd name="f7072" fmla="*/ f5873 f2462 1"/>
                <a:gd name="f7073" fmla="*/ f5874 f2463 1"/>
                <a:gd name="f7074" fmla="*/ f5875 f2462 1"/>
                <a:gd name="f7075" fmla="*/ f5876 f2462 1"/>
                <a:gd name="f7076" fmla="*/ f5877 f2463 1"/>
                <a:gd name="f7077" fmla="*/ f5878 f2462 1"/>
                <a:gd name="f7078" fmla="*/ f5879 f2463 1"/>
                <a:gd name="f7079" fmla="*/ f5880 f2462 1"/>
                <a:gd name="f7080" fmla="*/ f5881 f2463 1"/>
                <a:gd name="f7081" fmla="*/ f5882 f2462 1"/>
                <a:gd name="f7082" fmla="*/ f5883 f2462 1"/>
                <a:gd name="f7083" fmla="*/ f5884 f2462 1"/>
                <a:gd name="f7084" fmla="*/ f5885 f2463 1"/>
                <a:gd name="f7085" fmla="*/ f5886 f2462 1"/>
                <a:gd name="f7086" fmla="*/ f5887 f2463 1"/>
                <a:gd name="f7087" fmla="*/ f5888 f2462 1"/>
                <a:gd name="f7088" fmla="*/ f5889 f2463 1"/>
                <a:gd name="f7089" fmla="*/ f5890 f2463 1"/>
                <a:gd name="f7090" fmla="*/ f5891 f2462 1"/>
                <a:gd name="f7091" fmla="*/ f5892 f2463 1"/>
                <a:gd name="f7092" fmla="*/ f5893 f2462 1"/>
                <a:gd name="f7093" fmla="*/ f5894 f2463 1"/>
                <a:gd name="f7094" fmla="*/ f5895 f2462 1"/>
                <a:gd name="f7095" fmla="*/ f5896 f2463 1"/>
                <a:gd name="f7096" fmla="*/ f5897 f2462 1"/>
                <a:gd name="f7097" fmla="*/ f5898 f2463 1"/>
                <a:gd name="f7098" fmla="*/ f5899 f2462 1"/>
                <a:gd name="f7099" fmla="*/ f5900 f2463 1"/>
                <a:gd name="f7100" fmla="*/ f5901 f2463 1"/>
                <a:gd name="f7101" fmla="*/ f5902 f2462 1"/>
                <a:gd name="f7102" fmla="*/ f5903 f2463 1"/>
                <a:gd name="f7103" fmla="*/ f5904 f2462 1"/>
                <a:gd name="f7104" fmla="*/ f5905 f2463 1"/>
                <a:gd name="f7105" fmla="*/ f5906 f2463 1"/>
                <a:gd name="f7106" fmla="*/ f5907 f2462 1"/>
                <a:gd name="f7107" fmla="*/ f5908 f2462 1"/>
                <a:gd name="f7108" fmla="*/ f5909 f2462 1"/>
                <a:gd name="f7109" fmla="*/ f5910 f2462 1"/>
                <a:gd name="f7110" fmla="*/ f5911 f2462 1"/>
                <a:gd name="f7111" fmla="*/ f5912 f2463 1"/>
                <a:gd name="f7112" fmla="*/ f5913 f2462 1"/>
                <a:gd name="f7113" fmla="*/ f5914 f2463 1"/>
                <a:gd name="f7114" fmla="*/ f5915 f2462 1"/>
                <a:gd name="f7115" fmla="*/ f5916 f2463 1"/>
                <a:gd name="f7116" fmla="*/ f5917 f2462 1"/>
                <a:gd name="f7117" fmla="*/ f5918 f2463 1"/>
                <a:gd name="f7118" fmla="*/ f5919 f2463 1"/>
                <a:gd name="f7119" fmla="*/ f5920 f2462 1"/>
                <a:gd name="f7120" fmla="*/ f5921 f2463 1"/>
                <a:gd name="f7121" fmla="*/ f5922 f2462 1"/>
                <a:gd name="f7122" fmla="*/ f5923 f2462 1"/>
                <a:gd name="f7123" fmla="*/ f5924 f2462 1"/>
                <a:gd name="f7124" fmla="*/ f5925 f2462 1"/>
                <a:gd name="f7125" fmla="*/ f5926 f2463 1"/>
                <a:gd name="f7126" fmla="*/ f5927 f2462 1"/>
                <a:gd name="f7127" fmla="*/ f5928 f2463 1"/>
                <a:gd name="f7128" fmla="*/ f5929 f2462 1"/>
                <a:gd name="f7129" fmla="*/ f5930 f2463 1"/>
                <a:gd name="f7130" fmla="*/ f5931 f2462 1"/>
                <a:gd name="f7131" fmla="*/ f5932 f2463 1"/>
                <a:gd name="f7132" fmla="*/ f5933 f2463 1"/>
                <a:gd name="f7133" fmla="*/ f5934 f2462 1"/>
                <a:gd name="f7134" fmla="*/ f5935 f2463 1"/>
                <a:gd name="f7135" fmla="*/ f5936 f2462 1"/>
                <a:gd name="f7136" fmla="*/ f5937 f2462 1"/>
                <a:gd name="f7137" fmla="*/ f5938 f2463 1"/>
                <a:gd name="f7138" fmla="*/ f5939 f2462 1"/>
                <a:gd name="f7139" fmla="*/ f5940 f2463 1"/>
                <a:gd name="f7140" fmla="*/ f5941 f2462 1"/>
                <a:gd name="f7141" fmla="*/ f5942 f2463 1"/>
                <a:gd name="f7142" fmla="*/ f5943 f2462 1"/>
                <a:gd name="f7143" fmla="*/ f5944 f2463 1"/>
                <a:gd name="f7144" fmla="*/ f5945 f2462 1"/>
                <a:gd name="f7145" fmla="*/ f5946 f2462 1"/>
                <a:gd name="f7146" fmla="*/ f5947 f2462 1"/>
                <a:gd name="f7147" fmla="*/ f5948 f2463 1"/>
                <a:gd name="f7148" fmla="*/ f5949 f2462 1"/>
                <a:gd name="f7149" fmla="*/ f5950 f2463 1"/>
                <a:gd name="f7150" fmla="*/ f5951 f2462 1"/>
                <a:gd name="f7151" fmla="*/ f5952 f2463 1"/>
                <a:gd name="f7152" fmla="*/ f5953 f2462 1"/>
                <a:gd name="f7153" fmla="*/ f5954 f2463 1"/>
                <a:gd name="f7154" fmla="*/ f5955 f2463 1"/>
                <a:gd name="f7155" fmla="*/ f5956 f2463 1"/>
                <a:gd name="f7156" fmla="*/ f5957 f2462 1"/>
                <a:gd name="f7157" fmla="*/ f5958 f2463 1"/>
                <a:gd name="f7158" fmla="*/ f5959 f2462 1"/>
                <a:gd name="f7159" fmla="*/ f5960 f2463 1"/>
                <a:gd name="f7160" fmla="*/ f5961 f2463 1"/>
                <a:gd name="f7161" fmla="*/ f5962 f2462 1"/>
                <a:gd name="f7162" fmla="*/ f5963 f2463 1"/>
                <a:gd name="f7163" fmla="*/ f5964 f2462 1"/>
                <a:gd name="f7164" fmla="*/ f5965 f2463 1"/>
                <a:gd name="f7165" fmla="*/ f5966 f2463 1"/>
                <a:gd name="f7166" fmla="*/ f5967 f2462 1"/>
                <a:gd name="f7167" fmla="*/ f5968 f2463 1"/>
                <a:gd name="f7168" fmla="*/ f5969 f2462 1"/>
                <a:gd name="f7169" fmla="*/ f5970 f2463 1"/>
                <a:gd name="f7170" fmla="*/ f5971 f2462 1"/>
                <a:gd name="f7171" fmla="*/ f5972 f2462 1"/>
                <a:gd name="f7172" fmla="*/ f5973 f2462 1"/>
                <a:gd name="f7173" fmla="*/ f5974 f2462 1"/>
                <a:gd name="f7174" fmla="*/ f5975 f2462 1"/>
                <a:gd name="f7175" fmla="*/ f5976 f2463 1"/>
                <a:gd name="f7176" fmla="*/ f5977 f2463 1"/>
                <a:gd name="f7177" fmla="*/ f5978 f2463 1"/>
                <a:gd name="f7178" fmla="*/ f5979 f2462 1"/>
                <a:gd name="f7179" fmla="*/ f5980 f2463 1"/>
                <a:gd name="f7180" fmla="*/ f5981 f2462 1"/>
                <a:gd name="f7181" fmla="*/ f5982 f2463 1"/>
                <a:gd name="f7182" fmla="*/ f5983 f2462 1"/>
                <a:gd name="f7183" fmla="*/ f5984 f2463 1"/>
                <a:gd name="f7184" fmla="*/ f5985 f2462 1"/>
                <a:gd name="f7185" fmla="*/ f5986 f2462 1"/>
                <a:gd name="f7186" fmla="*/ f5987 f2462 1"/>
                <a:gd name="f7187" fmla="*/ f5988 f2463 1"/>
                <a:gd name="f7188" fmla="*/ f5989 f2462 1"/>
                <a:gd name="f7189" fmla="*/ f5990 f2463 1"/>
                <a:gd name="f7190" fmla="*/ f5991 f2462 1"/>
                <a:gd name="f7191" fmla="*/ f5992 f2463 1"/>
                <a:gd name="f7192" fmla="*/ f5993 f2462 1"/>
                <a:gd name="f7193" fmla="*/ f5994 f2463 1"/>
                <a:gd name="f7194" fmla="*/ f5995 f2462 1"/>
                <a:gd name="f7195" fmla="*/ f5996 f2463 1"/>
                <a:gd name="f7196" fmla="*/ f5997 f2462 1"/>
                <a:gd name="f7197" fmla="*/ f5998 f2463 1"/>
                <a:gd name="f7198" fmla="*/ f5999 f2462 1"/>
                <a:gd name="f7199" fmla="*/ f6000 f2463 1"/>
                <a:gd name="f7200" fmla="*/ f6001 f2462 1"/>
                <a:gd name="f7201" fmla="*/ f6002 f2463 1"/>
                <a:gd name="f7202" fmla="*/ f6003 f2463 1"/>
                <a:gd name="f7203" fmla="*/ f6004 f2462 1"/>
                <a:gd name="f7204" fmla="*/ f6005 f2463 1"/>
                <a:gd name="f7205" fmla="*/ f6006 f2462 1"/>
                <a:gd name="f7206" fmla="*/ f6007 f2463 1"/>
                <a:gd name="f7207" fmla="*/ f6008 f2462 1"/>
                <a:gd name="f7208" fmla="*/ f6009 f2463 1"/>
                <a:gd name="f7209" fmla="*/ f6010 f2462 1"/>
                <a:gd name="f7210" fmla="*/ f6011 f2463 1"/>
                <a:gd name="f7211" fmla="*/ f6012 f2462 1"/>
                <a:gd name="f7212" fmla="*/ f6013 f2463 1"/>
                <a:gd name="f7213" fmla="*/ f6014 f2462 1"/>
                <a:gd name="f7214" fmla="*/ f6015 f2463 1"/>
                <a:gd name="f7215" fmla="*/ f6016 f2462 1"/>
                <a:gd name="f7216" fmla="*/ f6017 f2463 1"/>
                <a:gd name="f7217" fmla="*/ f6018 f2462 1"/>
                <a:gd name="f7218" fmla="*/ f6019 f2463 1"/>
                <a:gd name="f7219" fmla="*/ f6020 f2462 1"/>
                <a:gd name="f7220" fmla="*/ f6021 f2463 1"/>
                <a:gd name="f7221" fmla="*/ f6022 f2462 1"/>
                <a:gd name="f7222" fmla="*/ f6023 f2463 1"/>
                <a:gd name="f7223" fmla="*/ f6024 f2463 1"/>
                <a:gd name="f7224" fmla="*/ f6025 f2462 1"/>
                <a:gd name="f7225" fmla="*/ f6026 f2463 1"/>
                <a:gd name="f7226" fmla="*/ f6027 f2463 1"/>
                <a:gd name="f7227" fmla="*/ f6028 f2463 1"/>
                <a:gd name="f7228" fmla="*/ f6029 f2462 1"/>
                <a:gd name="f7229" fmla="*/ f6030 f2463 1"/>
                <a:gd name="f7230" fmla="*/ f6031 f2462 1"/>
                <a:gd name="f7231" fmla="*/ f6032 f2463 1"/>
                <a:gd name="f7232" fmla="*/ f6033 f2462 1"/>
                <a:gd name="f7233" fmla="*/ f6034 f2463 1"/>
                <a:gd name="f7234" fmla="*/ f6035 f2462 1"/>
                <a:gd name="f7235" fmla="*/ f6036 f2462 1"/>
                <a:gd name="f7236" fmla="*/ f6037 f2463 1"/>
                <a:gd name="f7237" fmla="*/ f6038 f2462 1"/>
                <a:gd name="f7238" fmla="*/ f6039 f2463 1"/>
                <a:gd name="f7239" fmla="*/ f6040 f2463 1"/>
                <a:gd name="f7240" fmla="*/ f6041 f2462 1"/>
                <a:gd name="f7241" fmla="*/ f6042 f2463 1"/>
                <a:gd name="f7242" fmla="*/ f6043 f2462 1"/>
                <a:gd name="f7243" fmla="*/ f6044 f2463 1"/>
                <a:gd name="f7244" fmla="*/ f6045 f2462 1"/>
                <a:gd name="f7245" fmla="*/ f6046 f2463 1"/>
                <a:gd name="f7246" fmla="*/ f6047 f2462 1"/>
                <a:gd name="f7247" fmla="*/ f6048 f2463 1"/>
                <a:gd name="f7248" fmla="*/ f6049 f2462 1"/>
                <a:gd name="f7249" fmla="*/ f6050 f2463 1"/>
                <a:gd name="f7250" fmla="*/ f6051 f2462 1"/>
                <a:gd name="f7251" fmla="*/ f6052 f2463 1"/>
                <a:gd name="f7252" fmla="*/ f6053 f2463 1"/>
                <a:gd name="f7253" fmla="*/ f6054 f2463 1"/>
                <a:gd name="f7254" fmla="*/ f6055 f2463 1"/>
                <a:gd name="f7255" fmla="*/ f6056 f2463 1"/>
                <a:gd name="f7256" fmla="*/ f6057 f2463 1"/>
                <a:gd name="f7257" fmla="*/ f6058 f2463 1"/>
                <a:gd name="f7258" fmla="*/ f6059 f2463 1"/>
                <a:gd name="f7259" fmla="*/ f6060 f2463 1"/>
                <a:gd name="f7260" fmla="*/ f6061 f2463 1"/>
                <a:gd name="f7261" fmla="*/ f6062 f2463 1"/>
              </a:gdLst>
              <a:ahLst/>
              <a:cxnLst>
                <a:cxn ang="3cd4">
                  <a:pos x="hc" y="t"/>
                </a:cxn>
                <a:cxn ang="0">
                  <a:pos x="r" y="vc"/>
                </a:cxn>
                <a:cxn ang="cd4">
                  <a:pos x="hc" y="b"/>
                </a:cxn>
                <a:cxn ang="cd2">
                  <a:pos x="l" y="vc"/>
                </a:cxn>
                <a:cxn ang="f3668">
                  <a:pos x="f6067" y="f6068"/>
                </a:cxn>
                <a:cxn ang="f3668">
                  <a:pos x="f6069" y="f6070"/>
                </a:cxn>
                <a:cxn ang="f3668">
                  <a:pos x="f6071" y="f6070"/>
                </a:cxn>
                <a:cxn ang="f3668">
                  <a:pos x="f6072" y="f6073"/>
                </a:cxn>
                <a:cxn ang="f3668">
                  <a:pos x="f6067" y="f6068"/>
                </a:cxn>
                <a:cxn ang="f3668">
                  <a:pos x="f6074" y="f6075"/>
                </a:cxn>
                <a:cxn ang="f3668">
                  <a:pos x="f6076" y="f6077"/>
                </a:cxn>
                <a:cxn ang="f3668">
                  <a:pos x="f6078" y="f6070"/>
                </a:cxn>
                <a:cxn ang="f3668">
                  <a:pos x="f6079" y="f6070"/>
                </a:cxn>
                <a:cxn ang="f3668">
                  <a:pos x="f6080" y="f6081"/>
                </a:cxn>
                <a:cxn ang="f3668">
                  <a:pos x="f6082" y="f6083"/>
                </a:cxn>
                <a:cxn ang="f3668">
                  <a:pos x="f6074" y="f6075"/>
                </a:cxn>
                <a:cxn ang="f3668">
                  <a:pos x="f6084" y="f6085"/>
                </a:cxn>
                <a:cxn ang="f3668">
                  <a:pos x="f6086" y="f6083"/>
                </a:cxn>
                <a:cxn ang="f3668">
                  <a:pos x="f6087" y="f6070"/>
                </a:cxn>
                <a:cxn ang="f3668">
                  <a:pos x="f6088" y="f6070"/>
                </a:cxn>
                <a:cxn ang="f3668">
                  <a:pos x="f6089" y="f6090"/>
                </a:cxn>
                <a:cxn ang="f3668">
                  <a:pos x="f6091" y="f6092"/>
                </a:cxn>
                <a:cxn ang="f3668">
                  <a:pos x="f6084" y="f6085"/>
                </a:cxn>
                <a:cxn ang="f3668">
                  <a:pos x="f6093" y="f6094"/>
                </a:cxn>
                <a:cxn ang="f3668">
                  <a:pos x="f6095" y="f6096"/>
                </a:cxn>
                <a:cxn ang="f3668">
                  <a:pos x="f6097" y="f6098"/>
                </a:cxn>
                <a:cxn ang="f3668">
                  <a:pos x="f6099" y="f6070"/>
                </a:cxn>
                <a:cxn ang="f3668">
                  <a:pos x="f6100" y="f6070"/>
                </a:cxn>
                <a:cxn ang="f3668">
                  <a:pos x="f6101" y="f6102"/>
                </a:cxn>
                <a:cxn ang="f3668">
                  <a:pos x="f6103" y="f6104"/>
                </a:cxn>
                <a:cxn ang="f3668">
                  <a:pos x="f6093" y="f6094"/>
                </a:cxn>
                <a:cxn ang="f3668">
                  <a:pos x="f6105" y="f6106"/>
                </a:cxn>
                <a:cxn ang="f3668">
                  <a:pos x="f6107" y="f6092"/>
                </a:cxn>
                <a:cxn ang="f3668">
                  <a:pos x="f6108" y="f6109"/>
                </a:cxn>
                <a:cxn ang="f3668">
                  <a:pos x="f6110" y="f6070"/>
                </a:cxn>
                <a:cxn ang="f3668">
                  <a:pos x="f6111" y="f6070"/>
                </a:cxn>
                <a:cxn ang="f3668">
                  <a:pos x="f6112" y="f6113"/>
                </a:cxn>
                <a:cxn ang="f3668">
                  <a:pos x="f6114" y="f6115"/>
                </a:cxn>
                <a:cxn ang="f3668">
                  <a:pos x="f6105" y="f6106"/>
                </a:cxn>
                <a:cxn ang="f3668">
                  <a:pos x="f6116" y="f6106"/>
                </a:cxn>
                <a:cxn ang="f3668">
                  <a:pos x="f6117" y="f6092"/>
                </a:cxn>
                <a:cxn ang="f3668">
                  <a:pos x="f6118" y="f6109"/>
                </a:cxn>
                <a:cxn ang="f3668">
                  <a:pos x="f6119" y="f6070"/>
                </a:cxn>
                <a:cxn ang="f3668">
                  <a:pos x="f6120" y="f6070"/>
                </a:cxn>
                <a:cxn ang="f3668">
                  <a:pos x="f6121" y="f6122"/>
                </a:cxn>
                <a:cxn ang="f3668">
                  <a:pos x="f6123" y="f6115"/>
                </a:cxn>
                <a:cxn ang="f3668">
                  <a:pos x="f6116" y="f6106"/>
                </a:cxn>
                <a:cxn ang="f3668">
                  <a:pos x="f6124" y="f6106"/>
                </a:cxn>
                <a:cxn ang="f3668">
                  <a:pos x="f6125" y="f6092"/>
                </a:cxn>
                <a:cxn ang="f3668">
                  <a:pos x="f6126" y="f6109"/>
                </a:cxn>
                <a:cxn ang="f3668">
                  <a:pos x="f6127" y="f6070"/>
                </a:cxn>
                <a:cxn ang="f3668">
                  <a:pos x="f6128" y="f6070"/>
                </a:cxn>
                <a:cxn ang="f3668">
                  <a:pos x="f6129" y="f6130"/>
                </a:cxn>
                <a:cxn ang="f3668">
                  <a:pos x="f6131" y="f6115"/>
                </a:cxn>
                <a:cxn ang="f3668">
                  <a:pos x="f6124" y="f6106"/>
                </a:cxn>
                <a:cxn ang="f3668">
                  <a:pos x="f6132" y="f6106"/>
                </a:cxn>
                <a:cxn ang="f3668">
                  <a:pos x="f6133" y="f6092"/>
                </a:cxn>
                <a:cxn ang="f3668">
                  <a:pos x="f6134" y="f6135"/>
                </a:cxn>
                <a:cxn ang="f3668">
                  <a:pos x="f6136" y="f6070"/>
                </a:cxn>
                <a:cxn ang="f3668">
                  <a:pos x="f6137" y="f6070"/>
                </a:cxn>
                <a:cxn ang="f3668">
                  <a:pos x="f6138" y="f6122"/>
                </a:cxn>
                <a:cxn ang="f3668">
                  <a:pos x="f6139" y="f6115"/>
                </a:cxn>
                <a:cxn ang="f3668">
                  <a:pos x="f6132" y="f6106"/>
                </a:cxn>
                <a:cxn ang="f3668">
                  <a:pos x="f6140" y="f6141"/>
                </a:cxn>
                <a:cxn ang="f3668">
                  <a:pos x="f6142" y="f6104"/>
                </a:cxn>
                <a:cxn ang="f3668">
                  <a:pos x="f6143" y="f6144"/>
                </a:cxn>
                <a:cxn ang="f3668">
                  <a:pos x="f6145" y="f6070"/>
                </a:cxn>
                <a:cxn ang="f3668">
                  <a:pos x="f6146" y="f6070"/>
                </a:cxn>
                <a:cxn ang="f3668">
                  <a:pos x="f6147" y="f6073"/>
                </a:cxn>
                <a:cxn ang="f3668">
                  <a:pos x="f6148" y="f6149"/>
                </a:cxn>
                <a:cxn ang="f3668">
                  <a:pos x="f6140" y="f6141"/>
                </a:cxn>
                <a:cxn ang="f3668">
                  <a:pos x="f6150" y="f6141"/>
                </a:cxn>
                <a:cxn ang="f3668">
                  <a:pos x="f6151" y="f6104"/>
                </a:cxn>
                <a:cxn ang="f3668">
                  <a:pos x="f6152" y="f6144"/>
                </a:cxn>
                <a:cxn ang="f3668">
                  <a:pos x="f6153" y="f6070"/>
                </a:cxn>
                <a:cxn ang="f3668">
                  <a:pos x="f6154" y="f6070"/>
                </a:cxn>
                <a:cxn ang="f3668">
                  <a:pos x="f6155" y="f6073"/>
                </a:cxn>
                <a:cxn ang="f3668">
                  <a:pos x="f6156" y="f6149"/>
                </a:cxn>
                <a:cxn ang="f3668">
                  <a:pos x="f6150" y="f6141"/>
                </a:cxn>
                <a:cxn ang="f3668">
                  <a:pos x="f6157" y="f6141"/>
                </a:cxn>
                <a:cxn ang="f3668">
                  <a:pos x="f6158" y="f6104"/>
                </a:cxn>
                <a:cxn ang="f3668">
                  <a:pos x="f6159" y="f6144"/>
                </a:cxn>
                <a:cxn ang="f3668">
                  <a:pos x="f6160" y="f6070"/>
                </a:cxn>
                <a:cxn ang="f3668">
                  <a:pos x="f6161" y="f6070"/>
                </a:cxn>
                <a:cxn ang="f3668">
                  <a:pos x="f6162" y="f6073"/>
                </a:cxn>
                <a:cxn ang="f3668">
                  <a:pos x="f6163" y="f6149"/>
                </a:cxn>
                <a:cxn ang="f3668">
                  <a:pos x="f6157" y="f6141"/>
                </a:cxn>
                <a:cxn ang="f3668">
                  <a:pos x="f6164" y="f6165"/>
                </a:cxn>
                <a:cxn ang="f3668">
                  <a:pos x="f6166" y="f6149"/>
                </a:cxn>
                <a:cxn ang="f3668">
                  <a:pos x="f6167" y="f6073"/>
                </a:cxn>
                <a:cxn ang="f3668">
                  <a:pos x="f6168" y="f6070"/>
                </a:cxn>
                <a:cxn ang="f3668">
                  <a:pos x="f6169" y="f6070"/>
                </a:cxn>
                <a:cxn ang="f3668">
                  <a:pos x="f6170" y="f6171"/>
                </a:cxn>
                <a:cxn ang="f3668">
                  <a:pos x="f6172" y="f6173"/>
                </a:cxn>
                <a:cxn ang="f3668">
                  <a:pos x="f6164" y="f6165"/>
                </a:cxn>
                <a:cxn ang="f3668">
                  <a:pos x="f6174" y="f6175"/>
                </a:cxn>
                <a:cxn ang="f3668">
                  <a:pos x="f6176" y="f6173"/>
                </a:cxn>
                <a:cxn ang="f3668">
                  <a:pos x="f6177" y="f6171"/>
                </a:cxn>
                <a:cxn ang="f3668">
                  <a:pos x="f6178" y="f6179"/>
                </a:cxn>
                <a:cxn ang="f3668">
                  <a:pos x="f6180" y="f6181"/>
                </a:cxn>
                <a:cxn ang="f3668">
                  <a:pos x="f6174" y="f6175"/>
                </a:cxn>
                <a:cxn ang="f3668">
                  <a:pos x="f6182" y="f6183"/>
                </a:cxn>
                <a:cxn ang="f3668">
                  <a:pos x="f6184" y="f6185"/>
                </a:cxn>
                <a:cxn ang="f3668">
                  <a:pos x="f6186" y="f6187"/>
                </a:cxn>
                <a:cxn ang="f3668">
                  <a:pos x="f6188" y="f6189"/>
                </a:cxn>
                <a:cxn ang="f3668">
                  <a:pos x="f6190" y="f6191"/>
                </a:cxn>
                <a:cxn ang="f3668">
                  <a:pos x="f6182" y="f6183"/>
                </a:cxn>
                <a:cxn ang="f3668">
                  <a:pos x="f6192" y="f6193"/>
                </a:cxn>
                <a:cxn ang="f3668">
                  <a:pos x="f6194" y="f6195"/>
                </a:cxn>
                <a:cxn ang="f3668">
                  <a:pos x="f6196" y="f6149"/>
                </a:cxn>
                <a:cxn ang="f3668">
                  <a:pos x="f6197" y="f6173"/>
                </a:cxn>
                <a:cxn ang="f3668">
                  <a:pos x="f6198" y="f6199"/>
                </a:cxn>
                <a:cxn ang="f3668">
                  <a:pos x="f6192" y="f6193"/>
                </a:cxn>
                <a:cxn ang="f3668">
                  <a:pos x="f6200" y="f6201"/>
                </a:cxn>
                <a:cxn ang="f3668">
                  <a:pos x="f6202" y="f6203"/>
                </a:cxn>
                <a:cxn ang="f3668">
                  <a:pos x="f6204" y="f6205"/>
                </a:cxn>
                <a:cxn ang="f3668">
                  <a:pos x="f6206" y="f6207"/>
                </a:cxn>
                <a:cxn ang="f3668">
                  <a:pos x="f6208" y="f6209"/>
                </a:cxn>
                <a:cxn ang="f3668">
                  <a:pos x="f6200" y="f6201"/>
                </a:cxn>
                <a:cxn ang="f3668">
                  <a:pos x="f6210" y="f6211"/>
                </a:cxn>
                <a:cxn ang="f3668">
                  <a:pos x="f6212" y="f6213"/>
                </a:cxn>
                <a:cxn ang="f3668">
                  <a:pos x="f6214" y="f6215"/>
                </a:cxn>
                <a:cxn ang="f3668">
                  <a:pos x="f6216" y="f6217"/>
                </a:cxn>
                <a:cxn ang="f3668">
                  <a:pos x="f6218" y="f6219"/>
                </a:cxn>
                <a:cxn ang="f3668">
                  <a:pos x="f6210" y="f6211"/>
                </a:cxn>
                <a:cxn ang="f3668">
                  <a:pos x="f6220" y="f6221"/>
                </a:cxn>
                <a:cxn ang="f3668">
                  <a:pos x="f6222" y="f6219"/>
                </a:cxn>
                <a:cxn ang="f3668">
                  <a:pos x="f6223" y="f6217"/>
                </a:cxn>
                <a:cxn ang="f3668">
                  <a:pos x="f6224" y="f6225"/>
                </a:cxn>
                <a:cxn ang="f3668">
                  <a:pos x="f6226" y="f6227"/>
                </a:cxn>
                <a:cxn ang="f3668">
                  <a:pos x="f6220" y="f6221"/>
                </a:cxn>
                <a:cxn ang="f3668">
                  <a:pos x="f6228" y="f6229"/>
                </a:cxn>
                <a:cxn ang="f3668">
                  <a:pos x="f6230" y="f6231"/>
                </a:cxn>
                <a:cxn ang="f3668">
                  <a:pos x="f6232" y="f6191"/>
                </a:cxn>
                <a:cxn ang="f3668">
                  <a:pos x="f6233" y="f6234"/>
                </a:cxn>
                <a:cxn ang="f3668">
                  <a:pos x="f6235" y="f6236"/>
                </a:cxn>
                <a:cxn ang="f3668">
                  <a:pos x="f6228" y="f6229"/>
                </a:cxn>
                <a:cxn ang="f3668">
                  <a:pos x="f6237" y="f6238"/>
                </a:cxn>
                <a:cxn ang="f3668">
                  <a:pos x="f6239" y="f6240"/>
                </a:cxn>
                <a:cxn ang="f3668">
                  <a:pos x="f6241" y="f6242"/>
                </a:cxn>
                <a:cxn ang="f3668">
                  <a:pos x="f6243" y="f6244"/>
                </a:cxn>
                <a:cxn ang="f3668">
                  <a:pos x="f6245" y="f6246"/>
                </a:cxn>
                <a:cxn ang="f3668">
                  <a:pos x="f6237" y="f6238"/>
                </a:cxn>
                <a:cxn ang="f3668">
                  <a:pos x="f6247" y="f6248"/>
                </a:cxn>
                <a:cxn ang="f3668">
                  <a:pos x="f6249" y="f6250"/>
                </a:cxn>
                <a:cxn ang="f3668">
                  <a:pos x="f6251" y="f6252"/>
                </a:cxn>
                <a:cxn ang="f3668">
                  <a:pos x="f6253" y="f6254"/>
                </a:cxn>
                <a:cxn ang="f3668">
                  <a:pos x="f6255" y="f6256"/>
                </a:cxn>
                <a:cxn ang="f3668">
                  <a:pos x="f6247" y="f6248"/>
                </a:cxn>
                <a:cxn ang="f3668">
                  <a:pos x="f6257" y="f6248"/>
                </a:cxn>
                <a:cxn ang="f3668">
                  <a:pos x="f6258" y="f6250"/>
                </a:cxn>
                <a:cxn ang="f3668">
                  <a:pos x="f6259" y="f6252"/>
                </a:cxn>
                <a:cxn ang="f3668">
                  <a:pos x="f6260" y="f6254"/>
                </a:cxn>
                <a:cxn ang="f3668">
                  <a:pos x="f6261" y="f6256"/>
                </a:cxn>
                <a:cxn ang="f3668">
                  <a:pos x="f6257" y="f6248"/>
                </a:cxn>
                <a:cxn ang="f3668">
                  <a:pos x="f6262" y="f6263"/>
                </a:cxn>
                <a:cxn ang="f3668">
                  <a:pos x="f6264" y="f6246"/>
                </a:cxn>
                <a:cxn ang="f3668">
                  <a:pos x="f6265" y="f6244"/>
                </a:cxn>
                <a:cxn ang="f3668">
                  <a:pos x="f6266" y="f6267"/>
                </a:cxn>
                <a:cxn ang="f3668">
                  <a:pos x="f6268" y="f6269"/>
                </a:cxn>
                <a:cxn ang="f3668">
                  <a:pos x="f6262" y="f6263"/>
                </a:cxn>
                <a:cxn ang="f3668">
                  <a:pos x="f6067" y="f6270"/>
                </a:cxn>
                <a:cxn ang="f3668">
                  <a:pos x="f6271" y="f6256"/>
                </a:cxn>
                <a:cxn ang="f3668">
                  <a:pos x="f6272" y="f6254"/>
                </a:cxn>
                <a:cxn ang="f3668">
                  <a:pos x="f6273" y="f6274"/>
                </a:cxn>
                <a:cxn ang="f3668">
                  <a:pos x="f6072" y="f6275"/>
                </a:cxn>
                <a:cxn ang="f3668">
                  <a:pos x="f6067" y="f6270"/>
                </a:cxn>
                <a:cxn ang="f3668">
                  <a:pos x="f6276" y="f6277"/>
                </a:cxn>
                <a:cxn ang="f3668">
                  <a:pos x="f6278" y="f6279"/>
                </a:cxn>
                <a:cxn ang="f3668">
                  <a:pos x="f6280" y="f6240"/>
                </a:cxn>
                <a:cxn ang="f3668">
                  <a:pos x="f6281" y="f6246"/>
                </a:cxn>
                <a:cxn ang="f3668">
                  <a:pos x="f6282" y="f6283"/>
                </a:cxn>
                <a:cxn ang="f3668">
                  <a:pos x="f6276" y="f6277"/>
                </a:cxn>
                <a:cxn ang="f3668">
                  <a:pos x="f6284" y="f6285"/>
                </a:cxn>
                <a:cxn ang="f3668">
                  <a:pos x="f6286" y="f6287"/>
                </a:cxn>
                <a:cxn ang="f3668">
                  <a:pos x="f6288" y="f6250"/>
                </a:cxn>
                <a:cxn ang="f3668">
                  <a:pos x="f6289" y="f6256"/>
                </a:cxn>
                <a:cxn ang="f3668">
                  <a:pos x="f6290" y="f6291"/>
                </a:cxn>
                <a:cxn ang="f3668">
                  <a:pos x="f6284" y="f6285"/>
                </a:cxn>
                <a:cxn ang="f3668">
                  <a:pos x="f6292" y="f6285"/>
                </a:cxn>
                <a:cxn ang="f3668">
                  <a:pos x="f6293" y="f6287"/>
                </a:cxn>
                <a:cxn ang="f3668">
                  <a:pos x="f6294" y="f6250"/>
                </a:cxn>
                <a:cxn ang="f3668">
                  <a:pos x="f6295" y="f6256"/>
                </a:cxn>
                <a:cxn ang="f3668">
                  <a:pos x="f6296" y="f6291"/>
                </a:cxn>
                <a:cxn ang="f3668">
                  <a:pos x="f6292" y="f6285"/>
                </a:cxn>
                <a:cxn ang="f3668">
                  <a:pos x="f6297" y="f6285"/>
                </a:cxn>
                <a:cxn ang="f3668">
                  <a:pos x="f6298" y="f6287"/>
                </a:cxn>
                <a:cxn ang="f3668">
                  <a:pos x="f6299" y="f6250"/>
                </a:cxn>
                <a:cxn ang="f3668">
                  <a:pos x="f6300" y="f6256"/>
                </a:cxn>
                <a:cxn ang="f3668">
                  <a:pos x="f6301" y="f6291"/>
                </a:cxn>
                <a:cxn ang="f3668">
                  <a:pos x="f6297" y="f6285"/>
                </a:cxn>
                <a:cxn ang="f3668">
                  <a:pos x="f6302" y="f6303"/>
                </a:cxn>
                <a:cxn ang="f3668">
                  <a:pos x="f6304" y="f6305"/>
                </a:cxn>
                <a:cxn ang="f3668">
                  <a:pos x="f6306" y="f6275"/>
                </a:cxn>
                <a:cxn ang="f3668">
                  <a:pos x="f6307" y="f6308"/>
                </a:cxn>
                <a:cxn ang="f3668">
                  <a:pos x="f6309" y="f6310"/>
                </a:cxn>
                <a:cxn ang="f3668">
                  <a:pos x="f6302" y="f6303"/>
                </a:cxn>
                <a:cxn ang="f3668">
                  <a:pos x="f6311" y="f6312"/>
                </a:cxn>
                <a:cxn ang="f3668">
                  <a:pos x="f6313" y="f6310"/>
                </a:cxn>
                <a:cxn ang="f3668">
                  <a:pos x="f6314" y="f6308"/>
                </a:cxn>
                <a:cxn ang="f3668">
                  <a:pos x="f6315" y="f6316"/>
                </a:cxn>
                <a:cxn ang="f3668">
                  <a:pos x="f6317" y="f6318"/>
                </a:cxn>
                <a:cxn ang="f3668">
                  <a:pos x="f6311" y="f6312"/>
                </a:cxn>
                <a:cxn ang="f3668">
                  <a:pos x="f6319" y="f6320"/>
                </a:cxn>
                <a:cxn ang="f3668">
                  <a:pos x="f6321" y="f6318"/>
                </a:cxn>
                <a:cxn ang="f3668">
                  <a:pos x="f6322" y="f6316"/>
                </a:cxn>
                <a:cxn ang="f3668">
                  <a:pos x="f6323" y="f6324"/>
                </a:cxn>
                <a:cxn ang="f3668">
                  <a:pos x="f6325" y="f6326"/>
                </a:cxn>
                <a:cxn ang="f3668">
                  <a:pos x="f6319" y="f6320"/>
                </a:cxn>
                <a:cxn ang="f3668">
                  <a:pos x="f6327" y="f6320"/>
                </a:cxn>
                <a:cxn ang="f3668">
                  <a:pos x="f6328" y="f6318"/>
                </a:cxn>
                <a:cxn ang="f3668">
                  <a:pos x="f6329" y="f6316"/>
                </a:cxn>
                <a:cxn ang="f3668">
                  <a:pos x="f6330" y="f6324"/>
                </a:cxn>
                <a:cxn ang="f3668">
                  <a:pos x="f6331" y="f6326"/>
                </a:cxn>
                <a:cxn ang="f3668">
                  <a:pos x="f6327" y="f6320"/>
                </a:cxn>
                <a:cxn ang="f3668">
                  <a:pos x="f6332" y="f6333"/>
                </a:cxn>
                <a:cxn ang="f3668">
                  <a:pos x="f6334" y="f6335"/>
                </a:cxn>
                <a:cxn ang="f3668">
                  <a:pos x="f6336" y="f6337"/>
                </a:cxn>
                <a:cxn ang="f3668">
                  <a:pos x="f6338" y="f6339"/>
                </a:cxn>
                <a:cxn ang="f3668">
                  <a:pos x="f6340" y="f6341"/>
                </a:cxn>
                <a:cxn ang="f3668">
                  <a:pos x="f6332" y="f6333"/>
                </a:cxn>
                <a:cxn ang="f3668">
                  <a:pos x="f6342" y="f6343"/>
                </a:cxn>
                <a:cxn ang="f3668">
                  <a:pos x="f6344" y="f6345"/>
                </a:cxn>
                <a:cxn ang="f3668">
                  <a:pos x="f6346" y="f6347"/>
                </a:cxn>
                <a:cxn ang="f3668">
                  <a:pos x="f6151" y="f6348"/>
                </a:cxn>
                <a:cxn ang="f3668">
                  <a:pos x="f6349" y="f6350"/>
                </a:cxn>
                <a:cxn ang="f3668">
                  <a:pos x="f6342" y="f6343"/>
                </a:cxn>
                <a:cxn ang="f3668">
                  <a:pos x="f6351" y="f6352"/>
                </a:cxn>
                <a:cxn ang="f3668">
                  <a:pos x="f6353" y="f6350"/>
                </a:cxn>
                <a:cxn ang="f3668">
                  <a:pos x="f6354" y="f6348"/>
                </a:cxn>
                <a:cxn ang="f3668">
                  <a:pos x="f6355" y="f6356"/>
                </a:cxn>
                <a:cxn ang="f3668">
                  <a:pos x="f6357" y="f6358"/>
                </a:cxn>
                <a:cxn ang="f3668">
                  <a:pos x="f6351" y="f6352"/>
                </a:cxn>
                <a:cxn ang="f3668">
                  <a:pos x="f6359" y="f6352"/>
                </a:cxn>
                <a:cxn ang="f3668">
                  <a:pos x="f6360" y="f6350"/>
                </a:cxn>
                <a:cxn ang="f3668">
                  <a:pos x="f6361" y="f6348"/>
                </a:cxn>
                <a:cxn ang="f3668">
                  <a:pos x="f6362" y="f6356"/>
                </a:cxn>
                <a:cxn ang="f3668">
                  <a:pos x="f6363" y="f6358"/>
                </a:cxn>
                <a:cxn ang="f3668">
                  <a:pos x="f6359" y="f6352"/>
                </a:cxn>
                <a:cxn ang="f3668">
                  <a:pos x="f6364" y="f6365"/>
                </a:cxn>
                <a:cxn ang="f3668">
                  <a:pos x="f6366" y="f6367"/>
                </a:cxn>
                <a:cxn ang="f3668">
                  <a:pos x="f6368" y="f6318"/>
                </a:cxn>
                <a:cxn ang="f3668">
                  <a:pos x="f6369" y="f6326"/>
                </a:cxn>
                <a:cxn ang="f3668">
                  <a:pos x="f6370" y="f6371"/>
                </a:cxn>
                <a:cxn ang="f3668">
                  <a:pos x="f6364" y="f6365"/>
                </a:cxn>
                <a:cxn ang="f3668">
                  <a:pos x="f6372" y="f6365"/>
                </a:cxn>
                <a:cxn ang="f3668">
                  <a:pos x="f6373" y="f6367"/>
                </a:cxn>
                <a:cxn ang="f3668">
                  <a:pos x="f6374" y="f6318"/>
                </a:cxn>
                <a:cxn ang="f3668">
                  <a:pos x="f6375" y="f6326"/>
                </a:cxn>
                <a:cxn ang="f3668">
                  <a:pos x="f6376" y="f6371"/>
                </a:cxn>
                <a:cxn ang="f3668">
                  <a:pos x="f6372" y="f6365"/>
                </a:cxn>
                <a:cxn ang="f3668">
                  <a:pos x="f6377" y="f6378"/>
                </a:cxn>
                <a:cxn ang="f3668">
                  <a:pos x="f6379" y="f6358"/>
                </a:cxn>
                <a:cxn ang="f3668">
                  <a:pos x="f6380" y="f6356"/>
                </a:cxn>
                <a:cxn ang="f3668">
                  <a:pos x="f6381" y="f6335"/>
                </a:cxn>
                <a:cxn ang="f3668">
                  <a:pos x="f6382" y="f6383"/>
                </a:cxn>
                <a:cxn ang="f3668">
                  <a:pos x="f6377" y="f6378"/>
                </a:cxn>
                <a:cxn ang="f3668">
                  <a:pos x="f6384" y="f6385"/>
                </a:cxn>
                <a:cxn ang="f3668">
                  <a:pos x="f6386" y="f6383"/>
                </a:cxn>
                <a:cxn ang="f3668">
                  <a:pos x="f6387" y="f6335"/>
                </a:cxn>
                <a:cxn ang="f3668">
                  <a:pos x="f6388" y="f6341"/>
                </a:cxn>
                <a:cxn ang="f3668">
                  <a:pos x="f6389" y="f6390"/>
                </a:cxn>
                <a:cxn ang="f3668">
                  <a:pos x="f6384" y="f6385"/>
                </a:cxn>
                <a:cxn ang="f3668">
                  <a:pos x="f6391" y="f6392"/>
                </a:cxn>
                <a:cxn ang="f3668">
                  <a:pos x="f6393" y="f6390"/>
                </a:cxn>
                <a:cxn ang="f3668">
                  <a:pos x="f6394" y="f6341"/>
                </a:cxn>
                <a:cxn ang="f3668">
                  <a:pos x="f6395" y="f6396"/>
                </a:cxn>
                <a:cxn ang="f3668">
                  <a:pos x="f6397" y="f6398"/>
                </a:cxn>
                <a:cxn ang="f3668">
                  <a:pos x="f6391" y="f6392"/>
                </a:cxn>
                <a:cxn ang="f3668">
                  <a:pos x="f6399" y="f6400"/>
                </a:cxn>
                <a:cxn ang="f3668">
                  <a:pos x="f6224" y="f6401"/>
                </a:cxn>
                <a:cxn ang="f3668">
                  <a:pos x="f6402" y="f6403"/>
                </a:cxn>
                <a:cxn ang="f3668">
                  <a:pos x="f6404" y="f6405"/>
                </a:cxn>
                <a:cxn ang="f3668">
                  <a:pos x="f6406" y="f6407"/>
                </a:cxn>
                <a:cxn ang="f3668">
                  <a:pos x="f6399" y="f6400"/>
                </a:cxn>
                <a:cxn ang="f3668">
                  <a:pos x="f6408" y="f6400"/>
                </a:cxn>
                <a:cxn ang="f3668">
                  <a:pos x="f6409" y="f6401"/>
                </a:cxn>
                <a:cxn ang="f3668">
                  <a:pos x="f6410" y="f6403"/>
                </a:cxn>
                <a:cxn ang="f3668">
                  <a:pos x="f6411" y="f6405"/>
                </a:cxn>
                <a:cxn ang="f3668">
                  <a:pos x="f6412" y="f6407"/>
                </a:cxn>
                <a:cxn ang="f3668">
                  <a:pos x="f6408" y="f6400"/>
                </a:cxn>
                <a:cxn ang="f3668">
                  <a:pos x="f6413" y="f6414"/>
                </a:cxn>
                <a:cxn ang="f3668">
                  <a:pos x="f6415" y="f6416"/>
                </a:cxn>
                <a:cxn ang="f3668">
                  <a:pos x="f6417" y="f6418"/>
                </a:cxn>
                <a:cxn ang="f3668">
                  <a:pos x="f6419" y="f6420"/>
                </a:cxn>
                <a:cxn ang="f3668">
                  <a:pos x="f6421" y="f6422"/>
                </a:cxn>
                <a:cxn ang="f3668">
                  <a:pos x="f6413" y="f6414"/>
                </a:cxn>
                <a:cxn ang="f3668">
                  <a:pos x="f6423" y="f6414"/>
                </a:cxn>
                <a:cxn ang="f3668">
                  <a:pos x="f6424" y="f6416"/>
                </a:cxn>
                <a:cxn ang="f3668">
                  <a:pos x="f6425" y="f6418"/>
                </a:cxn>
                <a:cxn ang="f3668">
                  <a:pos x="f6426" y="f6420"/>
                </a:cxn>
                <a:cxn ang="f3668">
                  <a:pos x="f6427" y="f6422"/>
                </a:cxn>
                <a:cxn ang="f3668">
                  <a:pos x="f6423" y="f6414"/>
                </a:cxn>
                <a:cxn ang="f3668">
                  <a:pos x="f6428" y="f6429"/>
                </a:cxn>
                <a:cxn ang="f3668">
                  <a:pos x="f6430" y="f6431"/>
                </a:cxn>
                <a:cxn ang="f3668">
                  <a:pos x="f6432" y="f6433"/>
                </a:cxn>
                <a:cxn ang="f3668">
                  <a:pos x="f6434" y="f6401"/>
                </a:cxn>
                <a:cxn ang="f3668">
                  <a:pos x="f6435" y="f6436"/>
                </a:cxn>
                <a:cxn ang="f3668">
                  <a:pos x="f6428" y="f6429"/>
                </a:cxn>
                <a:cxn ang="f3668">
                  <a:pos x="f6437" y="f6438"/>
                </a:cxn>
                <a:cxn ang="f3668">
                  <a:pos x="f6439" y="f6440"/>
                </a:cxn>
                <a:cxn ang="f3668">
                  <a:pos x="f6441" y="f6407"/>
                </a:cxn>
                <a:cxn ang="f3668">
                  <a:pos x="f6278" y="f6442"/>
                </a:cxn>
                <a:cxn ang="f3668">
                  <a:pos x="f6443" y="f6444"/>
                </a:cxn>
                <a:cxn ang="f3668">
                  <a:pos x="f6437" y="f6438"/>
                </a:cxn>
                <a:cxn ang="f3668">
                  <a:pos x="f6445" y="f6446"/>
                </a:cxn>
                <a:cxn ang="f3668">
                  <a:pos x="f6447" y="f6448"/>
                </a:cxn>
                <a:cxn ang="f3668">
                  <a:pos x="f6449" y="f6450"/>
                </a:cxn>
                <a:cxn ang="f3668">
                  <a:pos x="f6451" y="f6452"/>
                </a:cxn>
                <a:cxn ang="f3668">
                  <a:pos x="f6453" y="f6454"/>
                </a:cxn>
                <a:cxn ang="f3668">
                  <a:pos x="f6445" y="f6446"/>
                </a:cxn>
                <a:cxn ang="f3668">
                  <a:pos x="f6455" y="f6446"/>
                </a:cxn>
                <a:cxn ang="f3668">
                  <a:pos x="f6456" y="f6448"/>
                </a:cxn>
                <a:cxn ang="f3668">
                  <a:pos x="f6457" y="f6450"/>
                </a:cxn>
                <a:cxn ang="f3668">
                  <a:pos x="f6458" y="f6452"/>
                </a:cxn>
                <a:cxn ang="f3668">
                  <a:pos x="f6459" y="f6454"/>
                </a:cxn>
                <a:cxn ang="f3668">
                  <a:pos x="f6455" y="f6446"/>
                </a:cxn>
                <a:cxn ang="f3668">
                  <a:pos x="f6140" y="f6446"/>
                </a:cxn>
                <a:cxn ang="f3668">
                  <a:pos x="f6142" y="f6448"/>
                </a:cxn>
                <a:cxn ang="f3668">
                  <a:pos x="f6460" y="f6450"/>
                </a:cxn>
                <a:cxn ang="f3668">
                  <a:pos x="f6147" y="f6452"/>
                </a:cxn>
                <a:cxn ang="f3668">
                  <a:pos x="f6148" y="f6454"/>
                </a:cxn>
                <a:cxn ang="f3668">
                  <a:pos x="f6140" y="f6446"/>
                </a:cxn>
                <a:cxn ang="f3668">
                  <a:pos x="f6461" y="f6462"/>
                </a:cxn>
                <a:cxn ang="f3668">
                  <a:pos x="f6463" y="f6464"/>
                </a:cxn>
                <a:cxn ang="f3668">
                  <a:pos x="f6465" y="f6466"/>
                </a:cxn>
                <a:cxn ang="f3668">
                  <a:pos x="f6467" y="f6468"/>
                </a:cxn>
                <a:cxn ang="f3668">
                  <a:pos x="f6469" y="f6470"/>
                </a:cxn>
                <a:cxn ang="f3668">
                  <a:pos x="f6461" y="f6462"/>
                </a:cxn>
                <a:cxn ang="f3668">
                  <a:pos x="f6471" y="f6472"/>
                </a:cxn>
                <a:cxn ang="f3668">
                  <a:pos x="f6473" y="f6474"/>
                </a:cxn>
                <a:cxn ang="f3668">
                  <a:pos x="f6475" y="f6476"/>
                </a:cxn>
                <a:cxn ang="f3668">
                  <a:pos x="f6477" y="f6478"/>
                </a:cxn>
                <a:cxn ang="f3668">
                  <a:pos x="f6479" y="f6480"/>
                </a:cxn>
                <a:cxn ang="f3668">
                  <a:pos x="f6471" y="f6472"/>
                </a:cxn>
                <a:cxn ang="f3668">
                  <a:pos x="f6481" y="f6482"/>
                </a:cxn>
                <a:cxn ang="f3668">
                  <a:pos x="f6483" y="f6480"/>
                </a:cxn>
                <a:cxn ang="f3668">
                  <a:pos x="f6484" y="f6478"/>
                </a:cxn>
                <a:cxn ang="f3668">
                  <a:pos x="f6485" y="f6486"/>
                </a:cxn>
                <a:cxn ang="f3668">
                  <a:pos x="f6487" y="f6488"/>
                </a:cxn>
                <a:cxn ang="f3668">
                  <a:pos x="f6481" y="f6482"/>
                </a:cxn>
                <a:cxn ang="f3668">
                  <a:pos x="f6489" y="f6490"/>
                </a:cxn>
                <a:cxn ang="f3668">
                  <a:pos x="f6491" y="f6492"/>
                </a:cxn>
                <a:cxn ang="f3668">
                  <a:pos x="f6493" y="f6494"/>
                </a:cxn>
                <a:cxn ang="f3668">
                  <a:pos x="f6495" y="f6496"/>
                </a:cxn>
                <a:cxn ang="f3668">
                  <a:pos x="f6167" y="f6497"/>
                </a:cxn>
                <a:cxn ang="f3668">
                  <a:pos x="f6489" y="f6490"/>
                </a:cxn>
                <a:cxn ang="f3668">
                  <a:pos x="f6498" y="f6490"/>
                </a:cxn>
                <a:cxn ang="f3668">
                  <a:pos x="f6499" y="f6492"/>
                </a:cxn>
                <a:cxn ang="f3668">
                  <a:pos x="f6500" y="f6494"/>
                </a:cxn>
                <a:cxn ang="f3668">
                  <a:pos x="f6501" y="f6496"/>
                </a:cxn>
                <a:cxn ang="f3668">
                  <a:pos x="f6502" y="f6497"/>
                </a:cxn>
                <a:cxn ang="f3668">
                  <a:pos x="f6498" y="f6490"/>
                </a:cxn>
                <a:cxn ang="f3668">
                  <a:pos x="f6503" y="f6504"/>
                </a:cxn>
                <a:cxn ang="f3668">
                  <a:pos x="f6505" y="f6506"/>
                </a:cxn>
                <a:cxn ang="f3668">
                  <a:pos x="f6507" y="f6454"/>
                </a:cxn>
                <a:cxn ang="f3668">
                  <a:pos x="f6508" y="f6474"/>
                </a:cxn>
                <a:cxn ang="f3668">
                  <a:pos x="f6509" y="f6510"/>
                </a:cxn>
                <a:cxn ang="f3668">
                  <a:pos x="f6503" y="f6504"/>
                </a:cxn>
                <a:cxn ang="f3668">
                  <a:pos x="f6511" y="f6512"/>
                </a:cxn>
                <a:cxn ang="f3668">
                  <a:pos x="f6513" y="f6514"/>
                </a:cxn>
                <a:cxn ang="f3668">
                  <a:pos x="f6082" y="f6464"/>
                </a:cxn>
                <a:cxn ang="f3668">
                  <a:pos x="f6515" y="f6470"/>
                </a:cxn>
                <a:cxn ang="f3668">
                  <a:pos x="f6516" y="f6517"/>
                </a:cxn>
                <a:cxn ang="f3668">
                  <a:pos x="f6511" y="f6512"/>
                </a:cxn>
                <a:cxn ang="f3668">
                  <a:pos x="f6210" y="f6518"/>
                </a:cxn>
                <a:cxn ang="f3668">
                  <a:pos x="f6212" y="f6510"/>
                </a:cxn>
                <a:cxn ang="f3668">
                  <a:pos x="f6214" y="f6474"/>
                </a:cxn>
                <a:cxn ang="f3668">
                  <a:pos x="f6216" y="f6480"/>
                </a:cxn>
                <a:cxn ang="f3668">
                  <a:pos x="f6218" y="f6519"/>
                </a:cxn>
                <a:cxn ang="f3668">
                  <a:pos x="f6210" y="f6518"/>
                </a:cxn>
                <a:cxn ang="f3668">
                  <a:pos x="f6520" y="f6521"/>
                </a:cxn>
                <a:cxn ang="f3668">
                  <a:pos x="f6522" y="f6519"/>
                </a:cxn>
                <a:cxn ang="f3668">
                  <a:pos x="f6156" y="f6480"/>
                </a:cxn>
                <a:cxn ang="f3668">
                  <a:pos x="f6523" y="f6488"/>
                </a:cxn>
                <a:cxn ang="f3668">
                  <a:pos x="f6524" y="f6525"/>
                </a:cxn>
                <a:cxn ang="f3668">
                  <a:pos x="f6520" y="f6521"/>
                </a:cxn>
                <a:cxn ang="f3668">
                  <a:pos x="f6526" y="f6527"/>
                </a:cxn>
                <a:cxn ang="f3668">
                  <a:pos x="f6528" y="f6529"/>
                </a:cxn>
                <a:cxn ang="f3668">
                  <a:pos x="f6530" y="f6531"/>
                </a:cxn>
                <a:cxn ang="f3668">
                  <a:pos x="f6532" y="f6533"/>
                </a:cxn>
                <a:cxn ang="f3668">
                  <a:pos x="f6534" y="f6535"/>
                </a:cxn>
                <a:cxn ang="f3668">
                  <a:pos x="f6526" y="f6527"/>
                </a:cxn>
                <a:cxn ang="f3668">
                  <a:pos x="f6536" y="f6537"/>
                </a:cxn>
                <a:cxn ang="f3668">
                  <a:pos x="f6190" y="f6525"/>
                </a:cxn>
                <a:cxn ang="f3668">
                  <a:pos x="f6188" y="f6488"/>
                </a:cxn>
                <a:cxn ang="f3668">
                  <a:pos x="f6538" y="f6539"/>
                </a:cxn>
                <a:cxn ang="f3668">
                  <a:pos x="f6540" y="f6541"/>
                </a:cxn>
                <a:cxn ang="f3668">
                  <a:pos x="f6536" y="f6537"/>
                </a:cxn>
                <a:cxn ang="f3668">
                  <a:pos x="f6542" y="f6537"/>
                </a:cxn>
                <a:cxn ang="f3668">
                  <a:pos x="f6251" y="f6525"/>
                </a:cxn>
                <a:cxn ang="f3668">
                  <a:pos x="f6543" y="f6488"/>
                </a:cxn>
                <a:cxn ang="f3668">
                  <a:pos x="f6544" y="f6539"/>
                </a:cxn>
                <a:cxn ang="f3668">
                  <a:pos x="f6545" y="f6541"/>
                </a:cxn>
                <a:cxn ang="f3668">
                  <a:pos x="f6542" y="f6537"/>
                </a:cxn>
                <a:cxn ang="f3668">
                  <a:pos x="f6546" y="f6547"/>
                </a:cxn>
                <a:cxn ang="f3668">
                  <a:pos x="f6548" y="f6549"/>
                </a:cxn>
                <a:cxn ang="f3668">
                  <a:pos x="f6550" y="f6551"/>
                </a:cxn>
                <a:cxn ang="f3668">
                  <a:pos x="f6552" y="f6553"/>
                </a:cxn>
                <a:cxn ang="f3668">
                  <a:pos x="f6554" y="f6555"/>
                </a:cxn>
                <a:cxn ang="f3668">
                  <a:pos x="f6546" y="f6547"/>
                </a:cxn>
                <a:cxn ang="f3668">
                  <a:pos x="f6556" y="f6557"/>
                </a:cxn>
                <a:cxn ang="f3668">
                  <a:pos x="f6558" y="f6555"/>
                </a:cxn>
                <a:cxn ang="f3668">
                  <a:pos x="f6559" y="f6553"/>
                </a:cxn>
                <a:cxn ang="f3668">
                  <a:pos x="f6202" y="f6560"/>
                </a:cxn>
                <a:cxn ang="f3668">
                  <a:pos x="f6561" y="f6562"/>
                </a:cxn>
                <a:cxn ang="f3668">
                  <a:pos x="f6556" y="f6557"/>
                </a:cxn>
                <a:cxn ang="f3668">
                  <a:pos x="f6563" y="f6564"/>
                </a:cxn>
                <a:cxn ang="f3668">
                  <a:pos x="f6565" y="f6566"/>
                </a:cxn>
                <a:cxn ang="f3668">
                  <a:pos x="f6567" y="f6525"/>
                </a:cxn>
                <a:cxn ang="f3668">
                  <a:pos x="f6568" y="f6541"/>
                </a:cxn>
                <a:cxn ang="f3668">
                  <a:pos x="f6569" y="f6570"/>
                </a:cxn>
                <a:cxn ang="f3668">
                  <a:pos x="f6563" y="f6564"/>
                </a:cxn>
                <a:cxn ang="f3668">
                  <a:pos x="f6571" y="f6572"/>
                </a:cxn>
                <a:cxn ang="f3668">
                  <a:pos x="f6573" y="f6574"/>
                </a:cxn>
                <a:cxn ang="f3668">
                  <a:pos x="f6575" y="f6576"/>
                </a:cxn>
                <a:cxn ang="f3668">
                  <a:pos x="f6577" y="f6578"/>
                </a:cxn>
                <a:cxn ang="f3668">
                  <a:pos x="f6579" y="f6580"/>
                </a:cxn>
                <a:cxn ang="f3668">
                  <a:pos x="f6571" y="f6572"/>
                </a:cxn>
                <a:cxn ang="f3668">
                  <a:pos x="f6581" y="f6582"/>
                </a:cxn>
                <a:cxn ang="f3668">
                  <a:pos x="f6583" y="f6584"/>
                </a:cxn>
                <a:cxn ang="f3668">
                  <a:pos x="f6585" y="f6562"/>
                </a:cxn>
                <a:cxn ang="f3668">
                  <a:pos x="f6586" y="f6587"/>
                </a:cxn>
                <a:cxn ang="f3668">
                  <a:pos x="f6588" y="f6589"/>
                </a:cxn>
                <a:cxn ang="f3668">
                  <a:pos x="f6581" y="f6582"/>
                </a:cxn>
                <a:cxn ang="f3668">
                  <a:pos x="f6590" y="f6582"/>
                </a:cxn>
                <a:cxn ang="f3668">
                  <a:pos x="f6591" y="f6584"/>
                </a:cxn>
                <a:cxn ang="f3668">
                  <a:pos x="f6235" y="f6562"/>
                </a:cxn>
                <a:cxn ang="f3668">
                  <a:pos x="f6592" y="f6587"/>
                </a:cxn>
                <a:cxn ang="f3668">
                  <a:pos x="f6593" y="f6589"/>
                </a:cxn>
                <a:cxn ang="f3668">
                  <a:pos x="f6590" y="f6582"/>
                </a:cxn>
                <a:cxn ang="f3668">
                  <a:pos x="f6594" y="f6595"/>
                </a:cxn>
                <a:cxn ang="f3668">
                  <a:pos x="f6596" y="f6597"/>
                </a:cxn>
                <a:cxn ang="f3668">
                  <a:pos x="f6598" y="f6599"/>
                </a:cxn>
                <a:cxn ang="f3668">
                  <a:pos x="f6600" y="f6601"/>
                </a:cxn>
                <a:cxn ang="f3668">
                  <a:pos x="f6288" y="f6602"/>
                </a:cxn>
                <a:cxn ang="f3668">
                  <a:pos x="f6594" y="f6595"/>
                </a:cxn>
                <a:cxn ang="f3668">
                  <a:pos x="f6292" y="f6595"/>
                </a:cxn>
                <a:cxn ang="f3668">
                  <a:pos x="f6293" y="f6597"/>
                </a:cxn>
                <a:cxn ang="f3668">
                  <a:pos x="f6294" y="f6599"/>
                </a:cxn>
                <a:cxn ang="f3668">
                  <a:pos x="f6295" y="f6601"/>
                </a:cxn>
                <a:cxn ang="f3668">
                  <a:pos x="f6296" y="f6602"/>
                </a:cxn>
                <a:cxn ang="f3668">
                  <a:pos x="f6292" y="f6595"/>
                </a:cxn>
                <a:cxn ang="f3668">
                  <a:pos x="f6603" y="f6604"/>
                </a:cxn>
                <a:cxn ang="f3668">
                  <a:pos x="f6605" y="f6606"/>
                </a:cxn>
                <a:cxn ang="f3668">
                  <a:pos x="f6607" y="f6608"/>
                </a:cxn>
                <a:cxn ang="f3668">
                  <a:pos x="f6609" y="f6610"/>
                </a:cxn>
                <a:cxn ang="f3668">
                  <a:pos x="f6273" y="f6611"/>
                </a:cxn>
                <a:cxn ang="f3668">
                  <a:pos x="f6603" y="f6604"/>
                </a:cxn>
                <a:cxn ang="f3668">
                  <a:pos x="f6174" y="f6604"/>
                </a:cxn>
                <a:cxn ang="f3668">
                  <a:pos x="f6176" y="f6606"/>
                </a:cxn>
                <a:cxn ang="f3668">
                  <a:pos x="f6177" y="f6608"/>
                </a:cxn>
                <a:cxn ang="f3668">
                  <a:pos x="f6178" y="f6610"/>
                </a:cxn>
                <a:cxn ang="f3668">
                  <a:pos x="f6180" y="f6611"/>
                </a:cxn>
                <a:cxn ang="f3668">
                  <a:pos x="f6174" y="f6604"/>
                </a:cxn>
                <a:cxn ang="f3668">
                  <a:pos x="f6612" y="f6613"/>
                </a:cxn>
                <a:cxn ang="f3668">
                  <a:pos x="f6614" y="f6615"/>
                </a:cxn>
                <a:cxn ang="f3668">
                  <a:pos x="f6268" y="f6584"/>
                </a:cxn>
                <a:cxn ang="f3668">
                  <a:pos x="f6616" y="f6589"/>
                </a:cxn>
                <a:cxn ang="f3668">
                  <a:pos x="f6617" y="f6618"/>
                </a:cxn>
                <a:cxn ang="f3668">
                  <a:pos x="f6612" y="f6613"/>
                </a:cxn>
                <a:cxn ang="f3668">
                  <a:pos x="f6619" y="f6620"/>
                </a:cxn>
                <a:cxn ang="f3668">
                  <a:pos x="f6479" y="f6618"/>
                </a:cxn>
                <a:cxn ang="f3668">
                  <a:pos x="f6477" y="f6589"/>
                </a:cxn>
                <a:cxn ang="f3668">
                  <a:pos x="f6621" y="f6622"/>
                </a:cxn>
                <a:cxn ang="f3668">
                  <a:pos x="f6623" y="f6624"/>
                </a:cxn>
                <a:cxn ang="f3668">
                  <a:pos x="f6619" y="f6620"/>
                </a:cxn>
                <a:cxn ang="f3668">
                  <a:pos x="f6625" y="f6626"/>
                </a:cxn>
                <a:cxn ang="f3668">
                  <a:pos x="f6627" y="f6624"/>
                </a:cxn>
                <a:cxn ang="f3668">
                  <a:pos x="f6313" y="f6622"/>
                </a:cxn>
                <a:cxn ang="f3668">
                  <a:pos x="f6317" y="f6597"/>
                </a:cxn>
                <a:cxn ang="f3668">
                  <a:pos x="f6628" y="f6629"/>
                </a:cxn>
                <a:cxn ang="f3668">
                  <a:pos x="f6625" y="f6626"/>
                </a:cxn>
                <a:cxn ang="f3668">
                  <a:pos x="f6630" y="f6631"/>
                </a:cxn>
                <a:cxn ang="f3668">
                  <a:pos x="f6632" y="f6629"/>
                </a:cxn>
                <a:cxn ang="f3668">
                  <a:pos x="f6344" y="f6597"/>
                </a:cxn>
                <a:cxn ang="f3668">
                  <a:pos x="f6349" y="f6602"/>
                </a:cxn>
                <a:cxn ang="f3668">
                  <a:pos x="f6633" y="f6634"/>
                </a:cxn>
                <a:cxn ang="f3668">
                  <a:pos x="f6630" y="f6631"/>
                </a:cxn>
                <a:cxn ang="f3668">
                  <a:pos x="f6635" y="f6636"/>
                </a:cxn>
                <a:cxn ang="f3668">
                  <a:pos x="f6637" y="f6634"/>
                </a:cxn>
                <a:cxn ang="f3668">
                  <a:pos x="f6638" y="f6602"/>
                </a:cxn>
                <a:cxn ang="f3668">
                  <a:pos x="f6639" y="f6640"/>
                </a:cxn>
                <a:cxn ang="f3668">
                  <a:pos x="f6641" y="f6642"/>
                </a:cxn>
                <a:cxn ang="f3668">
                  <a:pos x="f6635" y="f6636"/>
                </a:cxn>
                <a:cxn ang="f3668">
                  <a:pos x="f6643" y="f6636"/>
                </a:cxn>
                <a:cxn ang="f3668">
                  <a:pos x="f6644" y="f6634"/>
                </a:cxn>
                <a:cxn ang="f3668">
                  <a:pos x="f6645" y="f6602"/>
                </a:cxn>
                <a:cxn ang="f3668">
                  <a:pos x="f6646" y="f6640"/>
                </a:cxn>
                <a:cxn ang="f3668">
                  <a:pos x="f6647" y="f6642"/>
                </a:cxn>
                <a:cxn ang="f3668">
                  <a:pos x="f6643" y="f6636"/>
                </a:cxn>
                <a:cxn ang="f3668">
                  <a:pos x="f6648" y="f6649"/>
                </a:cxn>
                <a:cxn ang="f3668">
                  <a:pos x="f6650" y="f6651"/>
                </a:cxn>
                <a:cxn ang="f3668">
                  <a:pos x="f6652" y="f6653"/>
                </a:cxn>
                <a:cxn ang="f3668">
                  <a:pos x="f6654" y="f6655"/>
                </a:cxn>
                <a:cxn ang="f3668">
                  <a:pos x="f6656" y="f6657"/>
                </a:cxn>
                <a:cxn ang="f3668">
                  <a:pos x="f6648" y="f6649"/>
                </a:cxn>
                <a:cxn ang="f3668">
                  <a:pos x="f6658" y="f6649"/>
                </a:cxn>
                <a:cxn ang="f3668">
                  <a:pos x="f6659" y="f6651"/>
                </a:cxn>
                <a:cxn ang="f3668">
                  <a:pos x="f6660" y="f6653"/>
                </a:cxn>
                <a:cxn ang="f3668">
                  <a:pos x="f6661" y="f6655"/>
                </a:cxn>
                <a:cxn ang="f3668">
                  <a:pos x="f6662" y="f6657"/>
                </a:cxn>
                <a:cxn ang="f3668">
                  <a:pos x="f6658" y="f6649"/>
                </a:cxn>
                <a:cxn ang="f3668">
                  <a:pos x="f6663" y="f6649"/>
                </a:cxn>
                <a:cxn ang="f3668">
                  <a:pos x="f6664" y="f6651"/>
                </a:cxn>
                <a:cxn ang="f3668">
                  <a:pos x="f6665" y="f6653"/>
                </a:cxn>
                <a:cxn ang="f3668">
                  <a:pos x="f6666" y="f6655"/>
                </a:cxn>
                <a:cxn ang="f3668">
                  <a:pos x="f6667" y="f6657"/>
                </a:cxn>
                <a:cxn ang="f3668">
                  <a:pos x="f6663" y="f6649"/>
                </a:cxn>
                <a:cxn ang="f3668">
                  <a:pos x="f6668" y="f6669"/>
                </a:cxn>
                <a:cxn ang="f3668">
                  <a:pos x="f6670" y="f6671"/>
                </a:cxn>
                <a:cxn ang="f3668">
                  <a:pos x="f6672" y="f6673"/>
                </a:cxn>
                <a:cxn ang="f3668">
                  <a:pos x="f6674" y="f6675"/>
                </a:cxn>
                <a:cxn ang="f3668">
                  <a:pos x="f6676" y="f6677"/>
                </a:cxn>
                <a:cxn ang="f3668">
                  <a:pos x="f6668" y="f6669"/>
                </a:cxn>
                <a:cxn ang="f3668">
                  <a:pos x="f6678" y="f6679"/>
                </a:cxn>
                <a:cxn ang="f3668">
                  <a:pos x="f6680" y="f6681"/>
                </a:cxn>
                <a:cxn ang="f3668">
                  <a:pos x="f6382" y="f6634"/>
                </a:cxn>
                <a:cxn ang="f3668">
                  <a:pos x="f6682" y="f6642"/>
                </a:cxn>
                <a:cxn ang="f3668">
                  <a:pos x="f6683" y="f6684"/>
                </a:cxn>
                <a:cxn ang="f3668">
                  <a:pos x="f6678" y="f6679"/>
                </a:cxn>
                <a:cxn ang="f3668">
                  <a:pos x="f6685" y="f6686"/>
                </a:cxn>
                <a:cxn ang="f3668">
                  <a:pos x="f6687" y="f6684"/>
                </a:cxn>
                <a:cxn ang="f3668">
                  <a:pos x="f6688" y="f6642"/>
                </a:cxn>
                <a:cxn ang="f3668">
                  <a:pos x="f6689" y="f6690"/>
                </a:cxn>
                <a:cxn ang="f3668">
                  <a:pos x="f6691" y="f6692"/>
                </a:cxn>
                <a:cxn ang="f3668">
                  <a:pos x="f6685" y="f6686"/>
                </a:cxn>
                <a:cxn ang="f3668">
                  <a:pos x="f6693" y="f6686"/>
                </a:cxn>
                <a:cxn ang="f3668">
                  <a:pos x="f6694" y="f6684"/>
                </a:cxn>
                <a:cxn ang="f3668">
                  <a:pos x="f6695" y="f6642"/>
                </a:cxn>
                <a:cxn ang="f3668">
                  <a:pos x="f6696" y="f6690"/>
                </a:cxn>
                <a:cxn ang="f3668">
                  <a:pos x="f6697" y="f6692"/>
                </a:cxn>
                <a:cxn ang="f3668">
                  <a:pos x="f6693" y="f6686"/>
                </a:cxn>
                <a:cxn ang="f3668">
                  <a:pos x="f6698" y="f6699"/>
                </a:cxn>
                <a:cxn ang="f3668">
                  <a:pos x="f6700" y="f6701"/>
                </a:cxn>
                <a:cxn ang="f3668">
                  <a:pos x="f6702" y="f6703"/>
                </a:cxn>
                <a:cxn ang="f3668">
                  <a:pos x="f6704" y="f6651"/>
                </a:cxn>
                <a:cxn ang="f3668">
                  <a:pos x="f6705" y="f6706"/>
                </a:cxn>
                <a:cxn ang="f3668">
                  <a:pos x="f6698" y="f6699"/>
                </a:cxn>
                <a:cxn ang="f3668">
                  <a:pos x="f6192" y="f6707"/>
                </a:cxn>
                <a:cxn ang="f3668">
                  <a:pos x="f6194" y="f6708"/>
                </a:cxn>
                <a:cxn ang="f3668">
                  <a:pos x="f6196" y="f6677"/>
                </a:cxn>
                <a:cxn ang="f3668">
                  <a:pos x="f6197" y="f6709"/>
                </a:cxn>
                <a:cxn ang="f3668">
                  <a:pos x="f6198" y="f6710"/>
                </a:cxn>
                <a:cxn ang="f3668">
                  <a:pos x="f6192" y="f6707"/>
                </a:cxn>
                <a:cxn ang="f3668">
                  <a:pos x="f6455" y="f6711"/>
                </a:cxn>
                <a:cxn ang="f3668">
                  <a:pos x="f6712" y="f6713"/>
                </a:cxn>
                <a:cxn ang="f3668">
                  <a:pos x="f6714" y="f6715"/>
                </a:cxn>
                <a:cxn ang="f3668">
                  <a:pos x="f6458" y="f6716"/>
                </a:cxn>
                <a:cxn ang="f3668">
                  <a:pos x="f6459" y="f6717"/>
                </a:cxn>
                <a:cxn ang="f3668">
                  <a:pos x="f6455" y="f6711"/>
                </a:cxn>
                <a:cxn ang="f3668">
                  <a:pos x="f6718" y="f6719"/>
                </a:cxn>
                <a:cxn ang="f3668">
                  <a:pos x="f6720" y="f6721"/>
                </a:cxn>
                <a:cxn ang="f3668">
                  <a:pos x="f6722" y="f6713"/>
                </a:cxn>
                <a:cxn ang="f3668">
                  <a:pos x="f6723" y="f6717"/>
                </a:cxn>
                <a:cxn ang="f3668">
                  <a:pos x="f6724" y="f6725"/>
                </a:cxn>
                <a:cxn ang="f3668">
                  <a:pos x="f6718" y="f6719"/>
                </a:cxn>
                <a:cxn ang="f3668">
                  <a:pos x="f6332" y="f6726"/>
                </a:cxn>
                <a:cxn ang="f3668">
                  <a:pos x="f6334" y="f6727"/>
                </a:cxn>
                <a:cxn ang="f3668">
                  <a:pos x="f6336" y="f6728"/>
                </a:cxn>
                <a:cxn ang="f3668">
                  <a:pos x="f6338" y="f6729"/>
                </a:cxn>
                <a:cxn ang="f3668">
                  <a:pos x="f6340" y="f6730"/>
                </a:cxn>
                <a:cxn ang="f3668">
                  <a:pos x="f6332" y="f6726"/>
                </a:cxn>
                <a:cxn ang="f3668">
                  <a:pos x="f6731" y="f6732"/>
                </a:cxn>
                <a:cxn ang="f3668">
                  <a:pos x="f6733" y="f6725"/>
                </a:cxn>
                <a:cxn ang="f3668">
                  <a:pos x="f6734" y="f6717"/>
                </a:cxn>
                <a:cxn ang="f3668">
                  <a:pos x="f6735" y="f6736"/>
                </a:cxn>
                <a:cxn ang="f3668">
                  <a:pos x="f6737" y="f6738"/>
                </a:cxn>
                <a:cxn ang="f3668">
                  <a:pos x="f6731" y="f6732"/>
                </a:cxn>
                <a:cxn ang="f3668">
                  <a:pos x="f6739" y="f6740"/>
                </a:cxn>
                <a:cxn ang="f3668">
                  <a:pos x="f6741" y="f6738"/>
                </a:cxn>
                <a:cxn ang="f3668">
                  <a:pos x="f6742" y="f6736"/>
                </a:cxn>
                <a:cxn ang="f3668">
                  <a:pos x="f6743" y="f6744"/>
                </a:cxn>
                <a:cxn ang="f3668">
                  <a:pos x="f6639" y="f6745"/>
                </a:cxn>
                <a:cxn ang="f3668">
                  <a:pos x="f6739" y="f6740"/>
                </a:cxn>
                <a:cxn ang="f3668">
                  <a:pos x="f6746" y="f6747"/>
                </a:cxn>
                <a:cxn ang="f3668">
                  <a:pos x="f6748" y="f6749"/>
                </a:cxn>
                <a:cxn ang="f3668">
                  <a:pos x="f6750" y="f6751"/>
                </a:cxn>
                <a:cxn ang="f3668">
                  <a:pos x="f6752" y="f6753"/>
                </a:cxn>
                <a:cxn ang="f3668">
                  <a:pos x="f6754" y="f6755"/>
                </a:cxn>
                <a:cxn ang="f3668">
                  <a:pos x="f6746" y="f6747"/>
                </a:cxn>
                <a:cxn ang="f3668">
                  <a:pos x="f6399" y="f6756"/>
                </a:cxn>
                <a:cxn ang="f3668">
                  <a:pos x="f6224" y="f6745"/>
                </a:cxn>
                <a:cxn ang="f3668">
                  <a:pos x="f6402" y="f6757"/>
                </a:cxn>
                <a:cxn ang="f3668">
                  <a:pos x="f6404" y="f6758"/>
                </a:cxn>
                <a:cxn ang="f3668">
                  <a:pos x="f6406" y="f6759"/>
                </a:cxn>
                <a:cxn ang="f3668">
                  <a:pos x="f6399" y="f6756"/>
                </a:cxn>
                <a:cxn ang="f3668">
                  <a:pos x="f6760" y="f6756"/>
                </a:cxn>
                <a:cxn ang="f3668">
                  <a:pos x="f6761" y="f6745"/>
                </a:cxn>
                <a:cxn ang="f3668">
                  <a:pos x="f6762" y="f6757"/>
                </a:cxn>
                <a:cxn ang="f3668">
                  <a:pos x="f6763" y="f6758"/>
                </a:cxn>
                <a:cxn ang="f3668">
                  <a:pos x="f6764" y="f6759"/>
                </a:cxn>
                <a:cxn ang="f3668">
                  <a:pos x="f6760" y="f6756"/>
                </a:cxn>
                <a:cxn ang="f3668">
                  <a:pos x="f6765" y="f6756"/>
                </a:cxn>
                <a:cxn ang="f3668">
                  <a:pos x="f6766" y="f6745"/>
                </a:cxn>
                <a:cxn ang="f3668">
                  <a:pos x="f6623" y="f6757"/>
                </a:cxn>
                <a:cxn ang="f3668">
                  <a:pos x="f6767" y="f6758"/>
                </a:cxn>
                <a:cxn ang="f3668">
                  <a:pos x="f6768" y="f6759"/>
                </a:cxn>
                <a:cxn ang="f3668">
                  <a:pos x="f6765" y="f6756"/>
                </a:cxn>
                <a:cxn ang="f3668">
                  <a:pos x="f6769" y="f6770"/>
                </a:cxn>
                <a:cxn ang="f3668">
                  <a:pos x="f6771" y="f6755"/>
                </a:cxn>
                <a:cxn ang="f3668">
                  <a:pos x="f6772" y="f6753"/>
                </a:cxn>
                <a:cxn ang="f3668">
                  <a:pos x="f6773" y="f6774"/>
                </a:cxn>
                <a:cxn ang="f3668">
                  <a:pos x="f6775" y="f6776"/>
                </a:cxn>
                <a:cxn ang="f3668">
                  <a:pos x="f6769" y="f6770"/>
                </a:cxn>
                <a:cxn ang="f3668">
                  <a:pos x="f6777" y="f6770"/>
                </a:cxn>
                <a:cxn ang="f3668">
                  <a:pos x="f6778" y="f6755"/>
                </a:cxn>
                <a:cxn ang="f3668">
                  <a:pos x="f6779" y="f6753"/>
                </a:cxn>
                <a:cxn ang="f3668">
                  <a:pos x="f6780" y="f6774"/>
                </a:cxn>
                <a:cxn ang="f3668">
                  <a:pos x="f6781" y="f6776"/>
                </a:cxn>
                <a:cxn ang="f3668">
                  <a:pos x="f6777" y="f6770"/>
                </a:cxn>
                <a:cxn ang="f3668">
                  <a:pos x="f6782" y="f6783"/>
                </a:cxn>
                <a:cxn ang="f3668">
                  <a:pos x="f6784" y="f6785"/>
                </a:cxn>
                <a:cxn ang="f3668">
                  <a:pos x="f6786" y="f6787"/>
                </a:cxn>
                <a:cxn ang="f3668">
                  <a:pos x="f6788" y="f6789"/>
                </a:cxn>
                <a:cxn ang="f3668">
                  <a:pos x="f6790" y="f6791"/>
                </a:cxn>
                <a:cxn ang="f3668">
                  <a:pos x="f6782" y="f6783"/>
                </a:cxn>
                <a:cxn ang="f3668">
                  <a:pos x="f6792" y="f6793"/>
                </a:cxn>
                <a:cxn ang="f3668">
                  <a:pos x="f6794" y="f6791"/>
                </a:cxn>
                <a:cxn ang="f3668">
                  <a:pos x="f6795" y="f6789"/>
                </a:cxn>
                <a:cxn ang="f3668">
                  <a:pos x="f6796" y="f6797"/>
                </a:cxn>
                <a:cxn ang="f3668">
                  <a:pos x="f6798" y="f6799"/>
                </a:cxn>
                <a:cxn ang="f3668">
                  <a:pos x="f6792" y="f6793"/>
                </a:cxn>
                <a:cxn ang="f3668">
                  <a:pos x="f6800" y="f6801"/>
                </a:cxn>
                <a:cxn ang="f3668">
                  <a:pos x="f6802" y="f6803"/>
                </a:cxn>
                <a:cxn ang="f3668">
                  <a:pos x="f6804" y="f6745"/>
                </a:cxn>
                <a:cxn ang="f3668">
                  <a:pos x="f6805" y="f6759"/>
                </a:cxn>
                <a:cxn ang="f3668">
                  <a:pos x="f6806" y="f6807"/>
                </a:cxn>
                <a:cxn ang="f3668">
                  <a:pos x="f6800" y="f6801"/>
                </a:cxn>
                <a:cxn ang="f3668">
                  <a:pos x="f6808" y="f6809"/>
                </a:cxn>
                <a:cxn ang="f3668">
                  <a:pos x="f6810" y="f6807"/>
                </a:cxn>
                <a:cxn ang="f3668">
                  <a:pos x="f6700" y="f6759"/>
                </a:cxn>
                <a:cxn ang="f3668">
                  <a:pos x="f6705" y="f6785"/>
                </a:cxn>
                <a:cxn ang="f3668">
                  <a:pos x="f6811" y="f6812"/>
                </a:cxn>
                <a:cxn ang="f3668">
                  <a:pos x="f6808" y="f6809"/>
                </a:cxn>
                <a:cxn ang="f3668">
                  <a:pos x="f6813" y="f6814"/>
                </a:cxn>
                <a:cxn ang="f3668">
                  <a:pos x="f6329" y="f6815"/>
                </a:cxn>
                <a:cxn ang="f3668">
                  <a:pos x="f6816" y="f6817"/>
                </a:cxn>
                <a:cxn ang="f3668">
                  <a:pos x="f6818" y="f6819"/>
                </a:cxn>
                <a:cxn ang="f3668">
                  <a:pos x="f6820" y="f6821"/>
                </a:cxn>
                <a:cxn ang="f3668">
                  <a:pos x="f6813" y="f6814"/>
                </a:cxn>
                <a:cxn ang="f3668">
                  <a:pos x="f6822" y="f6823"/>
                </a:cxn>
                <a:cxn ang="f3668">
                  <a:pos x="f6824" y="f6821"/>
                </a:cxn>
                <a:cxn ang="f3668">
                  <a:pos x="f6825" y="f6819"/>
                </a:cxn>
                <a:cxn ang="f3668">
                  <a:pos x="f6826" y="f6827"/>
                </a:cxn>
                <a:cxn ang="f3668">
                  <a:pos x="f6828" y="f6829"/>
                </a:cxn>
                <a:cxn ang="f3668">
                  <a:pos x="f6822" y="f6823"/>
                </a:cxn>
                <a:cxn ang="f3668">
                  <a:pos x="f6830" y="f6831"/>
                </a:cxn>
                <a:cxn ang="f3668">
                  <a:pos x="f6832" y="f6833"/>
                </a:cxn>
                <a:cxn ang="f3668">
                  <a:pos x="f6834" y="f6835"/>
                </a:cxn>
                <a:cxn ang="f3668">
                  <a:pos x="f6836" y="f6837"/>
                </a:cxn>
                <a:cxn ang="f3668">
                  <a:pos x="f6838" y="f6839"/>
                </a:cxn>
                <a:cxn ang="f3668">
                  <a:pos x="f6830" y="f6831"/>
                </a:cxn>
                <a:cxn ang="f3668">
                  <a:pos x="f6840" y="f6841"/>
                </a:cxn>
                <a:cxn ang="f3668">
                  <a:pos x="f6842" y="f6843"/>
                </a:cxn>
                <a:cxn ang="f3668">
                  <a:pos x="f6844" y="f6845"/>
                </a:cxn>
                <a:cxn ang="f3668">
                  <a:pos x="f6846" y="f6847"/>
                </a:cxn>
                <a:cxn ang="f3668">
                  <a:pos x="f6848" y="f6849"/>
                </a:cxn>
                <a:cxn ang="f3668">
                  <a:pos x="f6840" y="f6841"/>
                </a:cxn>
                <a:cxn ang="f3668">
                  <a:pos x="f6850" y="f6851"/>
                </a:cxn>
                <a:cxn ang="f3668">
                  <a:pos x="f6852" y="f6853"/>
                </a:cxn>
                <a:cxn ang="f3668">
                  <a:pos x="f6854" y="f6829"/>
                </a:cxn>
                <a:cxn ang="f3668">
                  <a:pos x="f6855" y="f6856"/>
                </a:cxn>
                <a:cxn ang="f3668">
                  <a:pos x="f6550" y="f6857"/>
                </a:cxn>
                <a:cxn ang="f3668">
                  <a:pos x="f6850" y="f6851"/>
                </a:cxn>
                <a:cxn ang="f3668">
                  <a:pos x="f6858" y="f6859"/>
                </a:cxn>
                <a:cxn ang="f3668">
                  <a:pos x="f6860" y="f6861"/>
                </a:cxn>
                <a:cxn ang="f3668">
                  <a:pos x="f6862" y="f6843"/>
                </a:cxn>
                <a:cxn ang="f3668">
                  <a:pos x="f6863" y="f6849"/>
                </a:cxn>
                <a:cxn ang="f3668">
                  <a:pos x="f6864" y="f6865"/>
                </a:cxn>
                <a:cxn ang="f3668">
                  <a:pos x="f6858" y="f6859"/>
                </a:cxn>
                <a:cxn ang="f3668">
                  <a:pos x="f6866" y="f6859"/>
                </a:cxn>
                <a:cxn ang="f3668">
                  <a:pos x="f6867" y="f6861"/>
                </a:cxn>
                <a:cxn ang="f3668">
                  <a:pos x="f6868" y="f6843"/>
                </a:cxn>
                <a:cxn ang="f3668">
                  <a:pos x="f6869" y="f6849"/>
                </a:cxn>
                <a:cxn ang="f3668">
                  <a:pos x="f6870" y="f6865"/>
                </a:cxn>
                <a:cxn ang="f3668">
                  <a:pos x="f6866" y="f6859"/>
                </a:cxn>
                <a:cxn ang="f3668">
                  <a:pos x="f6871" y="f6872"/>
                </a:cxn>
                <a:cxn ang="f3668">
                  <a:pos x="f6873" y="f6874"/>
                </a:cxn>
                <a:cxn ang="f3668">
                  <a:pos x="f6875" y="f6876"/>
                </a:cxn>
                <a:cxn ang="f3668">
                  <a:pos x="f6877" y="f6878"/>
                </a:cxn>
                <a:cxn ang="f3668">
                  <a:pos x="f6879" y="f6880"/>
                </a:cxn>
                <a:cxn ang="f3668">
                  <a:pos x="f6871" y="f6872"/>
                </a:cxn>
                <a:cxn ang="f3668">
                  <a:pos x="f6881" y="f6882"/>
                </a:cxn>
                <a:cxn ang="f3668">
                  <a:pos x="f6883" y="f6880"/>
                </a:cxn>
                <a:cxn ang="f3668">
                  <a:pos x="f6884" y="f6878"/>
                </a:cxn>
                <a:cxn ang="f3668">
                  <a:pos x="f6885" y="f6886"/>
                </a:cxn>
                <a:cxn ang="f3668">
                  <a:pos x="f6887" y="f6888"/>
                </a:cxn>
                <a:cxn ang="f3668">
                  <a:pos x="f6881" y="f6882"/>
                </a:cxn>
                <a:cxn ang="f3668">
                  <a:pos x="f6889" y="f6890"/>
                </a:cxn>
                <a:cxn ang="f3668">
                  <a:pos x="f6891" y="f6892"/>
                </a:cxn>
                <a:cxn ang="f3668">
                  <a:pos x="f6893" y="f6894"/>
                </a:cxn>
                <a:cxn ang="f3668">
                  <a:pos x="f6895" y="f6896"/>
                </a:cxn>
                <a:cxn ang="f3668">
                  <a:pos x="f6897" y="f6898"/>
                </a:cxn>
                <a:cxn ang="f3668">
                  <a:pos x="f6889" y="f6890"/>
                </a:cxn>
                <a:cxn ang="f3668">
                  <a:pos x="f6220" y="f6899"/>
                </a:cxn>
                <a:cxn ang="f3668">
                  <a:pos x="f6222" y="f6898"/>
                </a:cxn>
                <a:cxn ang="f3668">
                  <a:pos x="f6223" y="f6896"/>
                </a:cxn>
                <a:cxn ang="f3668">
                  <a:pos x="f6224" y="f6900"/>
                </a:cxn>
                <a:cxn ang="f3668">
                  <a:pos x="f6226" y="f6901"/>
                </a:cxn>
                <a:cxn ang="f3668">
                  <a:pos x="f6220" y="f6899"/>
                </a:cxn>
                <a:cxn ang="f3668">
                  <a:pos x="f6902" y="f6903"/>
                </a:cxn>
                <a:cxn ang="f3668">
                  <a:pos x="f6904" y="f6905"/>
                </a:cxn>
                <a:cxn ang="f3668">
                  <a:pos x="f6906" y="f6907"/>
                </a:cxn>
                <a:cxn ang="f3668">
                  <a:pos x="f6908" y="f6909"/>
                </a:cxn>
                <a:cxn ang="f3668">
                  <a:pos x="f6910" y="f6911"/>
                </a:cxn>
                <a:cxn ang="f3668">
                  <a:pos x="f6902" y="f6903"/>
                </a:cxn>
                <a:cxn ang="f3668">
                  <a:pos x="f6912" y="f6913"/>
                </a:cxn>
                <a:cxn ang="f3668">
                  <a:pos x="f6914" y="f6901"/>
                </a:cxn>
                <a:cxn ang="f3668">
                  <a:pos x="f6915" y="f6900"/>
                </a:cxn>
                <a:cxn ang="f3668">
                  <a:pos x="f6916" y="f6917"/>
                </a:cxn>
                <a:cxn ang="f3668">
                  <a:pos x="f6918" y="f6919"/>
                </a:cxn>
                <a:cxn ang="f3668">
                  <a:pos x="f6912" y="f6913"/>
                </a:cxn>
                <a:cxn ang="f3668">
                  <a:pos x="f6920" y="f6921"/>
                </a:cxn>
                <a:cxn ang="f3668">
                  <a:pos x="f6647" y="f6922"/>
                </a:cxn>
                <a:cxn ang="f3668">
                  <a:pos x="f6646" y="f6874"/>
                </a:cxn>
                <a:cxn ang="f3668">
                  <a:pos x="f6923" y="f6880"/>
                </a:cxn>
                <a:cxn ang="f3668">
                  <a:pos x="f6924" y="f6925"/>
                </a:cxn>
                <a:cxn ang="f3668">
                  <a:pos x="f6920" y="f6921"/>
                </a:cxn>
                <a:cxn ang="f3668">
                  <a:pos x="f6926" y="f6927"/>
                </a:cxn>
                <a:cxn ang="f3668">
                  <a:pos x="f6928" y="f6929"/>
                </a:cxn>
                <a:cxn ang="f3668">
                  <a:pos x="f6930" y="f6931"/>
                </a:cxn>
                <a:cxn ang="f3668">
                  <a:pos x="f6932" y="f6892"/>
                </a:cxn>
                <a:cxn ang="f3668">
                  <a:pos x="f6933" y="f6934"/>
                </a:cxn>
                <a:cxn ang="f3668">
                  <a:pos x="f6926" y="f6927"/>
                </a:cxn>
                <a:cxn ang="f3668">
                  <a:pos x="f6935" y="f6936"/>
                </a:cxn>
                <a:cxn ang="f3668">
                  <a:pos x="f6460" y="f6937"/>
                </a:cxn>
                <a:cxn ang="f3668">
                  <a:pos x="f6938" y="f6888"/>
                </a:cxn>
                <a:cxn ang="f3668">
                  <a:pos x="f6939" y="f6905"/>
                </a:cxn>
                <a:cxn ang="f3668">
                  <a:pos x="f6147" y="f6940"/>
                </a:cxn>
                <a:cxn ang="f3668">
                  <a:pos x="f6935" y="f6936"/>
                </a:cxn>
                <a:cxn ang="f3668">
                  <a:pos x="f6941" y="f6942"/>
                </a:cxn>
                <a:cxn ang="f3668">
                  <a:pos x="f6943" y="f6944"/>
                </a:cxn>
                <a:cxn ang="f3668">
                  <a:pos x="f6945" y="f6946"/>
                </a:cxn>
                <a:cxn ang="f3668">
                  <a:pos x="f6947" y="f6948"/>
                </a:cxn>
                <a:cxn ang="f3668">
                  <a:pos x="f6949" y="f6950"/>
                </a:cxn>
                <a:cxn ang="f3668">
                  <a:pos x="f6941" y="f6942"/>
                </a:cxn>
                <a:cxn ang="f3668">
                  <a:pos x="f6951" y="f6942"/>
                </a:cxn>
                <a:cxn ang="f3668">
                  <a:pos x="f6781" y="f6944"/>
                </a:cxn>
                <a:cxn ang="f3668">
                  <a:pos x="f6780" y="f6946"/>
                </a:cxn>
                <a:cxn ang="f3668">
                  <a:pos x="f6952" y="f6948"/>
                </a:cxn>
                <a:cxn ang="f3668">
                  <a:pos x="f6953" y="f6950"/>
                </a:cxn>
                <a:cxn ang="f3668">
                  <a:pos x="f6951" y="f6942"/>
                </a:cxn>
                <a:cxn ang="f3668">
                  <a:pos x="f6954" y="f6955"/>
                </a:cxn>
                <a:cxn ang="f3668">
                  <a:pos x="f6507" y="f6956"/>
                </a:cxn>
                <a:cxn ang="f3668">
                  <a:pos x="f6957" y="f6958"/>
                </a:cxn>
                <a:cxn ang="f3668">
                  <a:pos x="f6959" y="f6960"/>
                </a:cxn>
                <a:cxn ang="f3668">
                  <a:pos x="f6508" y="f6961"/>
                </a:cxn>
                <a:cxn ang="f3668">
                  <a:pos x="f6954" y="f6955"/>
                </a:cxn>
                <a:cxn ang="f3668">
                  <a:pos x="f6962" y="f6955"/>
                </a:cxn>
                <a:cxn ang="f3668">
                  <a:pos x="f6963" y="f6956"/>
                </a:cxn>
                <a:cxn ang="f3668">
                  <a:pos x="f6964" y="f6958"/>
                </a:cxn>
                <a:cxn ang="f3668">
                  <a:pos x="f6824" y="f6960"/>
                </a:cxn>
                <a:cxn ang="f3668">
                  <a:pos x="f6965" y="f6961"/>
                </a:cxn>
                <a:cxn ang="f3668">
                  <a:pos x="f6962" y="f6955"/>
                </a:cxn>
                <a:cxn ang="f3668">
                  <a:pos x="f6966" y="f6967"/>
                </a:cxn>
                <a:cxn ang="f3668">
                  <a:pos x="f6568" y="f6968"/>
                </a:cxn>
                <a:cxn ang="f3668">
                  <a:pos x="f6969" y="f6970"/>
                </a:cxn>
                <a:cxn ang="f3668">
                  <a:pos x="f6971" y="f6972"/>
                </a:cxn>
                <a:cxn ang="f3668">
                  <a:pos x="f6973" y="f6974"/>
                </a:cxn>
                <a:cxn ang="f3668">
                  <a:pos x="f6966" y="f6967"/>
                </a:cxn>
                <a:cxn ang="f3668">
                  <a:pos x="f6792" y="f6975"/>
                </a:cxn>
                <a:cxn ang="f3668">
                  <a:pos x="f6794" y="f6974"/>
                </a:cxn>
                <a:cxn ang="f3668">
                  <a:pos x="f6795" y="f6972"/>
                </a:cxn>
                <a:cxn ang="f3668">
                  <a:pos x="f6796" y="f6944"/>
                </a:cxn>
                <a:cxn ang="f3668">
                  <a:pos x="f6798" y="f6976"/>
                </a:cxn>
                <a:cxn ang="f3668">
                  <a:pos x="f6792" y="f6975"/>
                </a:cxn>
                <a:cxn ang="f3668">
                  <a:pos x="f6977" y="f6978"/>
                </a:cxn>
                <a:cxn ang="f3668">
                  <a:pos x="f6979" y="f6980"/>
                </a:cxn>
                <a:cxn ang="f3668">
                  <a:pos x="f6981" y="f6956"/>
                </a:cxn>
                <a:cxn ang="f3668">
                  <a:pos x="f6982" y="f6961"/>
                </a:cxn>
                <a:cxn ang="f3668">
                  <a:pos x="f6983" y="f6984"/>
                </a:cxn>
                <a:cxn ang="f3668">
                  <a:pos x="f6977" y="f6978"/>
                </a:cxn>
                <a:cxn ang="f3668">
                  <a:pos x="f6985" y="f6978"/>
                </a:cxn>
                <a:cxn ang="f3668">
                  <a:pos x="f6986" y="f6980"/>
                </a:cxn>
                <a:cxn ang="f3668">
                  <a:pos x="f6987" y="f6956"/>
                </a:cxn>
                <a:cxn ang="f3668">
                  <a:pos x="f6988" y="f6961"/>
                </a:cxn>
                <a:cxn ang="f3668">
                  <a:pos x="f6989" y="f6984"/>
                </a:cxn>
                <a:cxn ang="f3668">
                  <a:pos x="f6985" y="f6978"/>
                </a:cxn>
                <a:cxn ang="f3668">
                  <a:pos x="f6990" y="f6991"/>
                </a:cxn>
                <a:cxn ang="f3668">
                  <a:pos x="f6992" y="f6993"/>
                </a:cxn>
                <a:cxn ang="f3668">
                  <a:pos x="f6994" y="f6995"/>
                </a:cxn>
                <a:cxn ang="f3668">
                  <a:pos x="f6996" y="f6997"/>
                </a:cxn>
                <a:cxn ang="f3668">
                  <a:pos x="f6742" y="f6998"/>
                </a:cxn>
                <a:cxn ang="f3668">
                  <a:pos x="f6990" y="f6991"/>
                </a:cxn>
                <a:cxn ang="f3668">
                  <a:pos x="f6999" y="f6991"/>
                </a:cxn>
                <a:cxn ang="f3668">
                  <a:pos x="f7000" y="f6993"/>
                </a:cxn>
                <a:cxn ang="f3668">
                  <a:pos x="f6114" y="f6995"/>
                </a:cxn>
                <a:cxn ang="f3668">
                  <a:pos x="f7001" y="f6997"/>
                </a:cxn>
                <a:cxn ang="f3668">
                  <a:pos x="f7002" y="f6998"/>
                </a:cxn>
                <a:cxn ang="f3668">
                  <a:pos x="f6999" y="f6991"/>
                </a:cxn>
                <a:cxn ang="f3668">
                  <a:pos x="f7003" y="f7004"/>
                </a:cxn>
                <a:cxn ang="f3668">
                  <a:pos x="f6167" y="f7005"/>
                </a:cxn>
                <a:cxn ang="f3668">
                  <a:pos x="f6495" y="f7006"/>
                </a:cxn>
                <a:cxn ang="f3668">
                  <a:pos x="f7007" y="f7008"/>
                </a:cxn>
                <a:cxn ang="f3668">
                  <a:pos x="f6170" y="f7009"/>
                </a:cxn>
                <a:cxn ang="f3668">
                  <a:pos x="f7003" y="f7004"/>
                </a:cxn>
                <a:cxn ang="f3668">
                  <a:pos x="f7010" y="f7011"/>
                </a:cxn>
                <a:cxn ang="f3668">
                  <a:pos x="f7012" y="f7009"/>
                </a:cxn>
                <a:cxn ang="f3668">
                  <a:pos x="f7013" y="f7008"/>
                </a:cxn>
                <a:cxn ang="f3668">
                  <a:pos x="f6366" y="f7014"/>
                </a:cxn>
                <a:cxn ang="f3668">
                  <a:pos x="f7015" y="f7016"/>
                </a:cxn>
                <a:cxn ang="f3668">
                  <a:pos x="f7010" y="f7011"/>
                </a:cxn>
                <a:cxn ang="f3668">
                  <a:pos x="f7017" y="f7018"/>
                </a:cxn>
                <a:cxn ang="f3668">
                  <a:pos x="f7019" y="f7020"/>
                </a:cxn>
                <a:cxn ang="f3668">
                  <a:pos x="f7021" y="f6993"/>
                </a:cxn>
                <a:cxn ang="f3668">
                  <a:pos x="f7022" y="f6998"/>
                </a:cxn>
                <a:cxn ang="f3668">
                  <a:pos x="f7023" y="f7024"/>
                </a:cxn>
                <a:cxn ang="f3668">
                  <a:pos x="f7017" y="f7018"/>
                </a:cxn>
                <a:cxn ang="f3668">
                  <a:pos x="f7025" y="f7026"/>
                </a:cxn>
                <a:cxn ang="f3668">
                  <a:pos x="f7027" y="f7016"/>
                </a:cxn>
                <a:cxn ang="f3668">
                  <a:pos x="f7028" y="f7014"/>
                </a:cxn>
                <a:cxn ang="f3668">
                  <a:pos x="f7029" y="f7030"/>
                </a:cxn>
                <a:cxn ang="f3668">
                  <a:pos x="f7031" y="f7032"/>
                </a:cxn>
                <a:cxn ang="f3668">
                  <a:pos x="f7025" y="f7026"/>
                </a:cxn>
                <a:cxn ang="f3668">
                  <a:pos x="f7033" y="f7034"/>
                </a:cxn>
                <a:cxn ang="f3668">
                  <a:pos x="f6147" y="f7032"/>
                </a:cxn>
                <a:cxn ang="f3668">
                  <a:pos x="f6939" y="f7030"/>
                </a:cxn>
                <a:cxn ang="f3668">
                  <a:pos x="f7035" y="f7036"/>
                </a:cxn>
                <a:cxn ang="f3668">
                  <a:pos x="f7037" y="f7038"/>
                </a:cxn>
                <a:cxn ang="f3668">
                  <a:pos x="f7033" y="f7034"/>
                </a:cxn>
                <a:cxn ang="f3668">
                  <a:pos x="f7039" y="f7040"/>
                </a:cxn>
                <a:cxn ang="f3668">
                  <a:pos x="f7041" y="f7042"/>
                </a:cxn>
                <a:cxn ang="f3668">
                  <a:pos x="f7043" y="f7044"/>
                </a:cxn>
                <a:cxn ang="f3668">
                  <a:pos x="f6194" y="f7045"/>
                </a:cxn>
                <a:cxn ang="f3668">
                  <a:pos x="f7046" y="f7047"/>
                </a:cxn>
                <a:cxn ang="f3668">
                  <a:pos x="f7039" y="f7040"/>
                </a:cxn>
                <a:cxn ang="f3668">
                  <a:pos x="f6556" y="f7048"/>
                </a:cxn>
                <a:cxn ang="f3668">
                  <a:pos x="f6558" y="f7047"/>
                </a:cxn>
                <a:cxn ang="f3668">
                  <a:pos x="f6559" y="f7045"/>
                </a:cxn>
                <a:cxn ang="f3668">
                  <a:pos x="f6202" y="f7049"/>
                </a:cxn>
                <a:cxn ang="f3668">
                  <a:pos x="f6561" y="f7050"/>
                </a:cxn>
                <a:cxn ang="f3668">
                  <a:pos x="f6556" y="f7048"/>
                </a:cxn>
                <a:cxn ang="f3668">
                  <a:pos x="f7051" y="f7052"/>
                </a:cxn>
                <a:cxn ang="f3668">
                  <a:pos x="f7053" y="f7054"/>
                </a:cxn>
                <a:cxn ang="f3668">
                  <a:pos x="f7055" y="f7056"/>
                </a:cxn>
                <a:cxn ang="f3668">
                  <a:pos x="f6605" y="f7057"/>
                </a:cxn>
                <a:cxn ang="f3668">
                  <a:pos x="f6873" y="f7058"/>
                </a:cxn>
                <a:cxn ang="f3668">
                  <a:pos x="f7051" y="f7052"/>
                </a:cxn>
                <a:cxn ang="f3668">
                  <a:pos x="f7059" y="f7060"/>
                </a:cxn>
                <a:cxn ang="f3668">
                  <a:pos x="f7061" y="f7062"/>
                </a:cxn>
                <a:cxn ang="f3668">
                  <a:pos x="f7063" y="f7032"/>
                </a:cxn>
                <a:cxn ang="f3668">
                  <a:pos x="f6294" y="f7038"/>
                </a:cxn>
                <a:cxn ang="f3668">
                  <a:pos x="f6293" y="f7064"/>
                </a:cxn>
                <a:cxn ang="f3668">
                  <a:pos x="f7059" y="f7060"/>
                </a:cxn>
                <a:cxn ang="f3668">
                  <a:pos x="f6954" y="f7065"/>
                </a:cxn>
                <a:cxn ang="f3668">
                  <a:pos x="f6507" y="f7066"/>
                </a:cxn>
                <a:cxn ang="f3668">
                  <a:pos x="f6957" y="f7067"/>
                </a:cxn>
                <a:cxn ang="f3668">
                  <a:pos x="f6959" y="f7068"/>
                </a:cxn>
                <a:cxn ang="f3668">
                  <a:pos x="f6508" y="f7069"/>
                </a:cxn>
                <a:cxn ang="f3668">
                  <a:pos x="f6954" y="f7065"/>
                </a:cxn>
                <a:cxn ang="f3668">
                  <a:pos x="f7070" y="f7071"/>
                </a:cxn>
                <a:cxn ang="f3668">
                  <a:pos x="f7072" y="f7073"/>
                </a:cxn>
                <a:cxn ang="f3668">
                  <a:pos x="f7074" y="f7058"/>
                </a:cxn>
                <a:cxn ang="f3668">
                  <a:pos x="f7075" y="f7076"/>
                </a:cxn>
                <a:cxn ang="f3668">
                  <a:pos x="f7077" y="f7078"/>
                </a:cxn>
                <a:cxn ang="f3668">
                  <a:pos x="f7070" y="f7071"/>
                </a:cxn>
                <a:cxn ang="f3668">
                  <a:pos x="f7079" y="f7080"/>
                </a:cxn>
                <a:cxn ang="f3668">
                  <a:pos x="f6969" y="f7073"/>
                </a:cxn>
                <a:cxn ang="f3668">
                  <a:pos x="f7081" y="f7058"/>
                </a:cxn>
                <a:cxn ang="f3668">
                  <a:pos x="f7082" y="f7076"/>
                </a:cxn>
                <a:cxn ang="f3668">
                  <a:pos x="f6836" y="f7078"/>
                </a:cxn>
                <a:cxn ang="f3668">
                  <a:pos x="f7079" y="f7080"/>
                </a:cxn>
                <a:cxn ang="f3668">
                  <a:pos x="f7083" y="f7084"/>
                </a:cxn>
                <a:cxn ang="f3668">
                  <a:pos x="f7085" y="f7086"/>
                </a:cxn>
                <a:cxn ang="f3668">
                  <a:pos x="f7087" y="f7088"/>
                </a:cxn>
                <a:cxn ang="f3668">
                  <a:pos x="f6321" y="f7089"/>
                </a:cxn>
                <a:cxn ang="f3668">
                  <a:pos x="f7090" y="f7091"/>
                </a:cxn>
                <a:cxn ang="f3668">
                  <a:pos x="f7083" y="f7084"/>
                </a:cxn>
                <a:cxn ang="f3668">
                  <a:pos x="f7092" y="f7093"/>
                </a:cxn>
                <a:cxn ang="f3668">
                  <a:pos x="f6806" y="f7091"/>
                </a:cxn>
                <a:cxn ang="f3668">
                  <a:pos x="f6805" y="f7089"/>
                </a:cxn>
                <a:cxn ang="f3668">
                  <a:pos x="f7094" y="f7095"/>
                </a:cxn>
                <a:cxn ang="f3668">
                  <a:pos x="f7096" y="f7097"/>
                </a:cxn>
                <a:cxn ang="f3668">
                  <a:pos x="f7092" y="f7093"/>
                </a:cxn>
                <a:cxn ang="f3668">
                  <a:pos x="f7098" y="f7099"/>
                </a:cxn>
                <a:cxn ang="f3668">
                  <a:pos x="f6432" y="f7100"/>
                </a:cxn>
                <a:cxn ang="f3668">
                  <a:pos x="f7101" y="f7102"/>
                </a:cxn>
                <a:cxn ang="f3668">
                  <a:pos x="f7103" y="f7104"/>
                </a:cxn>
                <a:cxn ang="f3668">
                  <a:pos x="f6434" y="f7105"/>
                </a:cxn>
                <a:cxn ang="f3668">
                  <a:pos x="f7098" y="f7099"/>
                </a:cxn>
                <a:cxn ang="f3668">
                  <a:pos x="f7106" y="f7099"/>
                </a:cxn>
                <a:cxn ang="f3668">
                  <a:pos x="f7107" y="f7100"/>
                </a:cxn>
                <a:cxn ang="f3668">
                  <a:pos x="f7108" y="f7102"/>
                </a:cxn>
                <a:cxn ang="f3668">
                  <a:pos x="f7109" y="f7104"/>
                </a:cxn>
                <a:cxn ang="f3668">
                  <a:pos x="f6964" y="f7105"/>
                </a:cxn>
                <a:cxn ang="f3668">
                  <a:pos x="f7106" y="f7099"/>
                </a:cxn>
                <a:cxn ang="f3668">
                  <a:pos x="f7110" y="f7111"/>
                </a:cxn>
                <a:cxn ang="f3668">
                  <a:pos x="f7112" y="f7113"/>
                </a:cxn>
                <a:cxn ang="f3668">
                  <a:pos x="f7114" y="f7115"/>
                </a:cxn>
                <a:cxn ang="f3668">
                  <a:pos x="f7116" y="f7117"/>
                </a:cxn>
                <a:cxn ang="f3668">
                  <a:pos x="f6906" y="f7118"/>
                </a:cxn>
                <a:cxn ang="f3668">
                  <a:pos x="f7110" y="f7111"/>
                </a:cxn>
                <a:cxn ang="f3668">
                  <a:pos x="f7119" y="f7120"/>
                </a:cxn>
                <a:cxn ang="f3668">
                  <a:pos x="f7121" y="f7113"/>
                </a:cxn>
                <a:cxn ang="f3668">
                  <a:pos x="f7122" y="f7115"/>
                </a:cxn>
                <a:cxn ang="f3668">
                  <a:pos x="f7123" y="f7117"/>
                </a:cxn>
                <a:cxn ang="f3668">
                  <a:pos x="f7124" y="f7125"/>
                </a:cxn>
                <a:cxn ang="f3668">
                  <a:pos x="f7119" y="f7120"/>
                </a:cxn>
                <a:cxn ang="f3668">
                  <a:pos x="f7126" y="f7127"/>
                </a:cxn>
                <a:cxn ang="f3668">
                  <a:pos x="f7128" y="f7129"/>
                </a:cxn>
                <a:cxn ang="f3668">
                  <a:pos x="f7130" y="f7131"/>
                </a:cxn>
                <a:cxn ang="f3668">
                  <a:pos x="f6375" y="f7132"/>
                </a:cxn>
                <a:cxn ang="f3668">
                  <a:pos x="f6659" y="f7125"/>
                </a:cxn>
                <a:cxn ang="f3668">
                  <a:pos x="f7126" y="f7127"/>
                </a:cxn>
                <a:cxn ang="f3668">
                  <a:pos x="f7133" y="f7134"/>
                </a:cxn>
                <a:cxn ang="f3668">
                  <a:pos x="f7135" y="f7125"/>
                </a:cxn>
                <a:cxn ang="f3668">
                  <a:pos x="f7015" y="f7132"/>
                </a:cxn>
                <a:cxn ang="f3668">
                  <a:pos x="f7136" y="f7137"/>
                </a:cxn>
                <a:cxn ang="f3668">
                  <a:pos x="f7138" y="f7139"/>
                </a:cxn>
                <a:cxn ang="f3668">
                  <a:pos x="f7133" y="f7134"/>
                </a:cxn>
                <a:cxn ang="f3668">
                  <a:pos x="f7140" y="f7141"/>
                </a:cxn>
                <a:cxn ang="f3668">
                  <a:pos x="f7142" y="f7143"/>
                </a:cxn>
                <a:cxn ang="f3668">
                  <a:pos x="f7144" y="f7100"/>
                </a:cxn>
                <a:cxn ang="f3668">
                  <a:pos x="f7145" y="f7105"/>
                </a:cxn>
                <a:cxn ang="f3668">
                  <a:pos x="f7146" y="f7147"/>
                </a:cxn>
                <a:cxn ang="f3668">
                  <a:pos x="f7140" y="f7141"/>
                </a:cxn>
                <a:cxn ang="f3668">
                  <a:pos x="f7148" y="f7149"/>
                </a:cxn>
                <a:cxn ang="f3668">
                  <a:pos x="f7150" y="f7151"/>
                </a:cxn>
                <a:cxn ang="f3668">
                  <a:pos x="f7152" y="f7153"/>
                </a:cxn>
                <a:cxn ang="f3668">
                  <a:pos x="f6507" y="f7154"/>
                </a:cxn>
                <a:cxn ang="f3668">
                  <a:pos x="f6505" y="f7155"/>
                </a:cxn>
                <a:cxn ang="f3668">
                  <a:pos x="f7148" y="f7149"/>
                </a:cxn>
                <a:cxn ang="f3668">
                  <a:pos x="f7156" y="f7157"/>
                </a:cxn>
                <a:cxn ang="f3668">
                  <a:pos x="f7158" y="f7159"/>
                </a:cxn>
                <a:cxn ang="f3668">
                  <a:pos x="f6979" y="f7160"/>
                </a:cxn>
                <a:cxn ang="f3668">
                  <a:pos x="f6983" y="f7151"/>
                </a:cxn>
                <a:cxn ang="f3668">
                  <a:pos x="f7161" y="f7162"/>
                </a:cxn>
                <a:cxn ang="f3668">
                  <a:pos x="f7156" y="f7157"/>
                </a:cxn>
                <a:cxn ang="f3668">
                  <a:pos x="f7163" y="f7164"/>
                </a:cxn>
                <a:cxn ang="f3668">
                  <a:pos x="f7029" y="f7165"/>
                </a:cxn>
                <a:cxn ang="f3668">
                  <a:pos x="f6443" y="f7155"/>
                </a:cxn>
                <a:cxn ang="f3668">
                  <a:pos x="f7166" y="f7167"/>
                </a:cxn>
                <a:cxn ang="f3668">
                  <a:pos x="f7168" y="f7169"/>
                </a:cxn>
                <a:cxn ang="f3668">
                  <a:pos x="f7163" y="f7164"/>
                </a:cxn>
                <a:cxn ang="f3668">
                  <a:pos x="f7170" y="f7164"/>
                </a:cxn>
                <a:cxn ang="f3668">
                  <a:pos x="f7171" y="f7165"/>
                </a:cxn>
                <a:cxn ang="f3668">
                  <a:pos x="f7172" y="f7155"/>
                </a:cxn>
                <a:cxn ang="f3668">
                  <a:pos x="f7173" y="f7167"/>
                </a:cxn>
                <a:cxn ang="f3668">
                  <a:pos x="f6361" y="f7169"/>
                </a:cxn>
                <a:cxn ang="f3668">
                  <a:pos x="f7170" y="f7164"/>
                </a:cxn>
                <a:cxn ang="f3668">
                  <a:pos x="f7174" y="f7175"/>
                </a:cxn>
                <a:cxn ang="f3668">
                  <a:pos x="f6469" y="f7176"/>
                </a:cxn>
                <a:cxn ang="f3668">
                  <a:pos x="f6467" y="f7177"/>
                </a:cxn>
                <a:cxn ang="f3668">
                  <a:pos x="f7178" y="f7179"/>
                </a:cxn>
                <a:cxn ang="f3668">
                  <a:pos x="f7180" y="f7181"/>
                </a:cxn>
                <a:cxn ang="f3668">
                  <a:pos x="f7174" y="f7175"/>
                </a:cxn>
                <a:cxn ang="f3668">
                  <a:pos x="f7182" y="f7183"/>
                </a:cxn>
                <a:cxn ang="f3668">
                  <a:pos x="f7184" y="f7181"/>
                </a:cxn>
                <a:cxn ang="f3668">
                  <a:pos x="f7185" y="f7179"/>
                </a:cxn>
                <a:cxn ang="f3668">
                  <a:pos x="f7186" y="f7187"/>
                </a:cxn>
                <a:cxn ang="f3668">
                  <a:pos x="f7188" y="f7189"/>
                </a:cxn>
                <a:cxn ang="f3668">
                  <a:pos x="f7182" y="f7183"/>
                </a:cxn>
                <a:cxn ang="f3668">
                  <a:pos x="f7190" y="f7191"/>
                </a:cxn>
                <a:cxn ang="f3668">
                  <a:pos x="f7192" y="f7193"/>
                </a:cxn>
                <a:cxn ang="f3668">
                  <a:pos x="f7194" y="f7195"/>
                </a:cxn>
                <a:cxn ang="f3668">
                  <a:pos x="f7196" y="f7197"/>
                </a:cxn>
                <a:cxn ang="f3668">
                  <a:pos x="f7198" y="f7199"/>
                </a:cxn>
                <a:cxn ang="f3668">
                  <a:pos x="f7190" y="f7191"/>
                </a:cxn>
                <a:cxn ang="f3668">
                  <a:pos x="f7200" y="f7201"/>
                </a:cxn>
                <a:cxn ang="f3668">
                  <a:pos x="f6773" y="f7202"/>
                </a:cxn>
                <a:cxn ang="f3668">
                  <a:pos x="f7203" y="f7204"/>
                </a:cxn>
                <a:cxn ang="f3668">
                  <a:pos x="f7205" y="f7206"/>
                </a:cxn>
                <a:cxn ang="f3668">
                  <a:pos x="f7207" y="f7208"/>
                </a:cxn>
                <a:cxn ang="f3668">
                  <a:pos x="f7200" y="f7201"/>
                </a:cxn>
                <a:cxn ang="f3668">
                  <a:pos x="f7209" y="f7210"/>
                </a:cxn>
                <a:cxn ang="f3668">
                  <a:pos x="f6704" y="f7199"/>
                </a:cxn>
                <a:cxn ang="f3668">
                  <a:pos x="f7211" y="f7197"/>
                </a:cxn>
                <a:cxn ang="f3668">
                  <a:pos x="f6561" y="f7212"/>
                </a:cxn>
                <a:cxn ang="f3668">
                  <a:pos x="f7213" y="f7214"/>
                </a:cxn>
                <a:cxn ang="f3668">
                  <a:pos x="f7209" y="f7210"/>
                </a:cxn>
                <a:cxn ang="f3668">
                  <a:pos x="f7215" y="f7216"/>
                </a:cxn>
                <a:cxn ang="f3668">
                  <a:pos x="f7217" y="f7218"/>
                </a:cxn>
                <a:cxn ang="f3668">
                  <a:pos x="f7219" y="f7220"/>
                </a:cxn>
                <a:cxn ang="f3668">
                  <a:pos x="f7221" y="f7222"/>
                </a:cxn>
                <a:cxn ang="f3668">
                  <a:pos x="f6906" y="f7223"/>
                </a:cxn>
                <a:cxn ang="f3668">
                  <a:pos x="f7215" y="f7216"/>
                </a:cxn>
                <a:cxn ang="f3668">
                  <a:pos x="f7224" y="f7225"/>
                </a:cxn>
                <a:cxn ang="f3668">
                  <a:pos x="f6982" y="f7226"/>
                </a:cxn>
                <a:cxn ang="f3668">
                  <a:pos x="f6676" y="f7227"/>
                </a:cxn>
                <a:cxn ang="f3668">
                  <a:pos x="f7228" y="f7229"/>
                </a:cxn>
                <a:cxn ang="f3668">
                  <a:pos x="f7230" y="f7231"/>
                </a:cxn>
                <a:cxn ang="f3668">
                  <a:pos x="f7224" y="f7225"/>
                </a:cxn>
                <a:cxn ang="f3668">
                  <a:pos x="f7232" y="f7233"/>
                </a:cxn>
                <a:cxn ang="f3668">
                  <a:pos x="f7234" y="f7231"/>
                </a:cxn>
                <a:cxn ang="f3668">
                  <a:pos x="f7150" y="f7229"/>
                </a:cxn>
                <a:cxn ang="f3668">
                  <a:pos x="f6505" y="f7218"/>
                </a:cxn>
                <a:cxn ang="f3668">
                  <a:pos x="f7235" y="f7236"/>
                </a:cxn>
                <a:cxn ang="f3668">
                  <a:pos x="f7232" y="f7233"/>
                </a:cxn>
                <a:cxn ang="f3668">
                  <a:pos x="f7237" y="f7238"/>
                </a:cxn>
                <a:cxn ang="f3668">
                  <a:pos x="f7205" y="f7239"/>
                </a:cxn>
                <a:cxn ang="f3668">
                  <a:pos x="f7240" y="f7241"/>
                </a:cxn>
                <a:cxn ang="f3668">
                  <a:pos x="f7242" y="f7243"/>
                </a:cxn>
                <a:cxn ang="f3668">
                  <a:pos x="f7244" y="f7245"/>
                </a:cxn>
                <a:cxn ang="f3668">
                  <a:pos x="f7237" y="f7238"/>
                </a:cxn>
                <a:cxn ang="f3668">
                  <a:pos x="f7246" y="f7247"/>
                </a:cxn>
                <a:cxn ang="f3668">
                  <a:pos x="f7101" y="f7245"/>
                </a:cxn>
                <a:cxn ang="f3668">
                  <a:pos x="f7248" y="f7249"/>
                </a:cxn>
                <a:cxn ang="f3668">
                  <a:pos x="f7250" y="f7251"/>
                </a:cxn>
                <a:cxn ang="f3668">
                  <a:pos x="f7103" y="f7252"/>
                </a:cxn>
                <a:cxn ang="f3668">
                  <a:pos x="f7246" y="f7247"/>
                </a:cxn>
                <a:cxn ang="f3668">
                  <a:pos x="f6926" y="f7253"/>
                </a:cxn>
                <a:cxn ang="f3668">
                  <a:pos x="f6928" y="f7252"/>
                </a:cxn>
                <a:cxn ang="f3668">
                  <a:pos x="f6930" y="f7254"/>
                </a:cxn>
                <a:cxn ang="f3668">
                  <a:pos x="f6932" y="f7255"/>
                </a:cxn>
                <a:cxn ang="f3668">
                  <a:pos x="f6933" y="f7256"/>
                </a:cxn>
                <a:cxn ang="f3668">
                  <a:pos x="f6926" y="f7253"/>
                </a:cxn>
                <a:cxn ang="f3668">
                  <a:pos x="f7190" y="f7257"/>
                </a:cxn>
                <a:cxn ang="f3668">
                  <a:pos x="f7192" y="f7258"/>
                </a:cxn>
                <a:cxn ang="f3668">
                  <a:pos x="f7194" y="f7259"/>
                </a:cxn>
                <a:cxn ang="f3668">
                  <a:pos x="f7196" y="f7260"/>
                </a:cxn>
                <a:cxn ang="f3668">
                  <a:pos x="f7198" y="f7261"/>
                </a:cxn>
                <a:cxn ang="f3668">
                  <a:pos x="f7190" y="f7257"/>
                </a:cxn>
              </a:cxnLst>
              <a:rect l="f6063" t="f6066" r="f6064" b="f6065"/>
              <a:pathLst>
                <a:path w="2449768" h="1050628">
                  <a:moveTo>
                    <a:pt x="f8" y="f9"/>
                  </a:moveTo>
                  <a:lnTo>
                    <a:pt x="f10" y="f7"/>
                  </a:lnTo>
                  <a:lnTo>
                    <a:pt x="f11" y="f7"/>
                  </a:lnTo>
                  <a:lnTo>
                    <a:pt x="f12" y="f13"/>
                  </a:lnTo>
                  <a:cubicBezTo>
                    <a:pt x="f14" y="f15"/>
                    <a:pt x="f16" y="f17"/>
                    <a:pt x="f8" y="f9"/>
                  </a:cubicBezTo>
                  <a:close/>
                  <a:moveTo>
                    <a:pt x="f18" y="f19"/>
                  </a:moveTo>
                  <a:cubicBezTo>
                    <a:pt x="f20" y="f21"/>
                    <a:pt x="f22" y="f23"/>
                    <a:pt x="f24" y="f25"/>
                  </a:cubicBezTo>
                  <a:lnTo>
                    <a:pt x="f26" y="f7"/>
                  </a:lnTo>
                  <a:lnTo>
                    <a:pt x="f27" y="f7"/>
                  </a:lnTo>
                  <a:lnTo>
                    <a:pt x="f28" y="f29"/>
                  </a:lnTo>
                  <a:cubicBezTo>
                    <a:pt x="f30" y="f31"/>
                    <a:pt x="f32" y="f23"/>
                    <a:pt x="f33" y="f34"/>
                  </a:cubicBezTo>
                  <a:cubicBezTo>
                    <a:pt x="f35" y="f36"/>
                    <a:pt x="f37" y="f38"/>
                    <a:pt x="f18" y="f19"/>
                  </a:cubicBezTo>
                  <a:close/>
                  <a:moveTo>
                    <a:pt x="f39" y="f40"/>
                  </a:moveTo>
                  <a:cubicBezTo>
                    <a:pt x="f41" y="f42"/>
                    <a:pt x="f43" y="f44"/>
                    <a:pt x="f45" y="f34"/>
                  </a:cubicBezTo>
                  <a:lnTo>
                    <a:pt x="f46" y="f7"/>
                  </a:lnTo>
                  <a:lnTo>
                    <a:pt x="f47" y="f7"/>
                  </a:lnTo>
                  <a:lnTo>
                    <a:pt x="f48" y="f31"/>
                  </a:lnTo>
                  <a:cubicBezTo>
                    <a:pt x="f49" y="f34"/>
                    <a:pt x="f50" y="f36"/>
                    <a:pt x="f51" y="f52"/>
                  </a:cubicBezTo>
                  <a:cubicBezTo>
                    <a:pt x="f53" y="f54"/>
                    <a:pt x="f55" y="f56"/>
                    <a:pt x="f39" y="f40"/>
                  </a:cubicBezTo>
                  <a:close/>
                  <a:moveTo>
                    <a:pt x="f57" y="f58"/>
                  </a:moveTo>
                  <a:cubicBezTo>
                    <a:pt x="f59" y="f60"/>
                    <a:pt x="f61" y="f54"/>
                    <a:pt x="f62" y="f36"/>
                  </a:cubicBezTo>
                  <a:cubicBezTo>
                    <a:pt x="f63" y="f23"/>
                    <a:pt x="f64" y="f15"/>
                    <a:pt x="f65" y="f66"/>
                  </a:cubicBezTo>
                  <a:lnTo>
                    <a:pt x="f67" y="f7"/>
                  </a:lnTo>
                  <a:lnTo>
                    <a:pt x="f68" y="f7"/>
                  </a:lnTo>
                  <a:lnTo>
                    <a:pt x="f5" y="f69"/>
                  </a:lnTo>
                  <a:cubicBezTo>
                    <a:pt x="f70" y="f36"/>
                    <a:pt x="f71" y="f52"/>
                    <a:pt x="f72" y="f54"/>
                  </a:cubicBezTo>
                  <a:cubicBezTo>
                    <a:pt x="f73" y="f60"/>
                    <a:pt x="f74" y="f75"/>
                    <a:pt x="f57" y="f58"/>
                  </a:cubicBezTo>
                  <a:close/>
                  <a:moveTo>
                    <a:pt x="f76" y="f77"/>
                  </a:moveTo>
                  <a:cubicBezTo>
                    <a:pt x="f78" y="f75"/>
                    <a:pt x="f79" y="f80"/>
                    <a:pt x="f81" y="f52"/>
                  </a:cubicBezTo>
                  <a:cubicBezTo>
                    <a:pt x="f82" y="f21"/>
                    <a:pt x="f83" y="f84"/>
                    <a:pt x="f85" y="f86"/>
                  </a:cubicBezTo>
                  <a:lnTo>
                    <a:pt x="f87" y="f7"/>
                  </a:lnTo>
                  <a:lnTo>
                    <a:pt x="f88" y="f7"/>
                  </a:lnTo>
                  <a:lnTo>
                    <a:pt x="f89" y="f90"/>
                  </a:lnTo>
                  <a:cubicBezTo>
                    <a:pt x="f91" y="f42"/>
                    <a:pt x="f92" y="f80"/>
                    <a:pt x="f93" y="f60"/>
                  </a:cubicBezTo>
                  <a:cubicBezTo>
                    <a:pt x="f94" y="f95"/>
                    <a:pt x="f96" y="f97"/>
                    <a:pt x="f76" y="f77"/>
                  </a:cubicBezTo>
                  <a:close/>
                  <a:moveTo>
                    <a:pt x="f98" y="f77"/>
                  </a:moveTo>
                  <a:cubicBezTo>
                    <a:pt x="f99" y="f75"/>
                    <a:pt x="f100" y="f80"/>
                    <a:pt x="f101" y="f52"/>
                  </a:cubicBezTo>
                  <a:cubicBezTo>
                    <a:pt x="f102" y="f21"/>
                    <a:pt x="f103" y="f84"/>
                    <a:pt x="f104" y="f86"/>
                  </a:cubicBezTo>
                  <a:lnTo>
                    <a:pt x="f105" y="f7"/>
                  </a:lnTo>
                  <a:lnTo>
                    <a:pt x="f106" y="f7"/>
                  </a:lnTo>
                  <a:lnTo>
                    <a:pt x="f107" y="f108"/>
                  </a:lnTo>
                  <a:cubicBezTo>
                    <a:pt x="f109" y="f52"/>
                    <a:pt x="f110" y="f54"/>
                    <a:pt x="f111" y="f60"/>
                  </a:cubicBezTo>
                  <a:cubicBezTo>
                    <a:pt x="f112" y="f95"/>
                    <a:pt x="f113" y="f97"/>
                    <a:pt x="f98" y="f77"/>
                  </a:cubicBezTo>
                  <a:close/>
                  <a:moveTo>
                    <a:pt x="f114" y="f77"/>
                  </a:moveTo>
                  <a:cubicBezTo>
                    <a:pt x="f115" y="f75"/>
                    <a:pt x="f116" y="f80"/>
                    <a:pt x="f117" y="f52"/>
                  </a:cubicBezTo>
                  <a:cubicBezTo>
                    <a:pt x="f118" y="f21"/>
                    <a:pt x="f119" y="f84"/>
                    <a:pt x="f120" y="f86"/>
                  </a:cubicBezTo>
                  <a:lnTo>
                    <a:pt x="f121" y="f7"/>
                  </a:lnTo>
                  <a:lnTo>
                    <a:pt x="f122" y="f7"/>
                  </a:lnTo>
                  <a:lnTo>
                    <a:pt x="f123" y="f44"/>
                  </a:lnTo>
                  <a:cubicBezTo>
                    <a:pt x="f124" y="f125"/>
                    <a:pt x="f126" y="f80"/>
                    <a:pt x="f127" y="f60"/>
                  </a:cubicBezTo>
                  <a:cubicBezTo>
                    <a:pt x="f128" y="f95"/>
                    <a:pt x="f129" y="f97"/>
                    <a:pt x="f114" y="f77"/>
                  </a:cubicBezTo>
                  <a:close/>
                  <a:moveTo>
                    <a:pt x="f130" y="f77"/>
                  </a:moveTo>
                  <a:cubicBezTo>
                    <a:pt x="f131" y="f75"/>
                    <a:pt x="f132" y="f80"/>
                    <a:pt x="f133" y="f52"/>
                  </a:cubicBezTo>
                  <a:cubicBezTo>
                    <a:pt x="f134" y="f21"/>
                    <a:pt x="f134" y="f31"/>
                    <a:pt x="f135" y="f136"/>
                  </a:cubicBezTo>
                  <a:lnTo>
                    <a:pt x="f137" y="f7"/>
                  </a:lnTo>
                  <a:lnTo>
                    <a:pt x="f138" y="f7"/>
                  </a:lnTo>
                  <a:lnTo>
                    <a:pt x="f139" y="f108"/>
                  </a:lnTo>
                  <a:cubicBezTo>
                    <a:pt x="f140" y="f52"/>
                    <a:pt x="f141" y="f54"/>
                    <a:pt x="f142" y="f60"/>
                  </a:cubicBezTo>
                  <a:cubicBezTo>
                    <a:pt x="f143" y="f95"/>
                    <a:pt x="f144" y="f97"/>
                    <a:pt x="f130" y="f77"/>
                  </a:cubicBezTo>
                  <a:close/>
                  <a:moveTo>
                    <a:pt x="f145" y="f146"/>
                  </a:moveTo>
                  <a:cubicBezTo>
                    <a:pt x="f147" y="f148"/>
                    <a:pt x="f149" y="f75"/>
                    <a:pt x="f150" y="f54"/>
                  </a:cubicBezTo>
                  <a:cubicBezTo>
                    <a:pt x="f151" y="f44"/>
                    <a:pt x="f152" y="f153"/>
                    <a:pt x="f154" y="f155"/>
                  </a:cubicBezTo>
                  <a:lnTo>
                    <a:pt x="f156" y="f7"/>
                  </a:lnTo>
                  <a:lnTo>
                    <a:pt x="f157" y="f7"/>
                  </a:lnTo>
                  <a:lnTo>
                    <a:pt x="f158" y="f13"/>
                  </a:lnTo>
                  <a:cubicBezTo>
                    <a:pt x="f159" y="f52"/>
                    <a:pt x="f159" y="f60"/>
                    <a:pt x="f160" y="f95"/>
                  </a:cubicBezTo>
                  <a:cubicBezTo>
                    <a:pt x="f161" y="f162"/>
                    <a:pt x="f163" y="f164"/>
                    <a:pt x="f145" y="f146"/>
                  </a:cubicBezTo>
                  <a:close/>
                  <a:moveTo>
                    <a:pt x="f165" y="f146"/>
                  </a:moveTo>
                  <a:cubicBezTo>
                    <a:pt x="f166" y="f148"/>
                    <a:pt x="f167" y="f75"/>
                    <a:pt x="f168" y="f54"/>
                  </a:cubicBezTo>
                  <a:cubicBezTo>
                    <a:pt x="f169" y="f44"/>
                    <a:pt x="f170" y="f153"/>
                    <a:pt x="f171" y="f155"/>
                  </a:cubicBezTo>
                  <a:lnTo>
                    <a:pt x="f172" y="f7"/>
                  </a:lnTo>
                  <a:lnTo>
                    <a:pt x="f173" y="f7"/>
                  </a:lnTo>
                  <a:lnTo>
                    <a:pt x="f174" y="f13"/>
                  </a:lnTo>
                  <a:cubicBezTo>
                    <a:pt x="f175" y="f36"/>
                    <a:pt x="f174" y="f54"/>
                    <a:pt x="f176" y="f95"/>
                  </a:cubicBezTo>
                  <a:cubicBezTo>
                    <a:pt x="f177" y="f162"/>
                    <a:pt x="f178" y="f164"/>
                    <a:pt x="f165" y="f146"/>
                  </a:cubicBezTo>
                  <a:close/>
                  <a:moveTo>
                    <a:pt x="f179" y="f146"/>
                  </a:moveTo>
                  <a:cubicBezTo>
                    <a:pt x="f180" y="f148"/>
                    <a:pt x="f181" y="f75"/>
                    <a:pt x="f182" y="f54"/>
                  </a:cubicBezTo>
                  <a:cubicBezTo>
                    <a:pt x="f183" y="f44"/>
                    <a:pt x="f184" y="f153"/>
                    <a:pt x="f185" y="f155"/>
                  </a:cubicBezTo>
                  <a:lnTo>
                    <a:pt x="f186" y="f7"/>
                  </a:lnTo>
                  <a:lnTo>
                    <a:pt x="f187" y="f7"/>
                  </a:lnTo>
                  <a:lnTo>
                    <a:pt x="f188" y="f13"/>
                  </a:lnTo>
                  <a:cubicBezTo>
                    <a:pt x="f189" y="f52"/>
                    <a:pt x="f190" y="f60"/>
                    <a:pt x="f191" y="f95"/>
                  </a:cubicBezTo>
                  <a:cubicBezTo>
                    <a:pt x="f192" y="f162"/>
                    <a:pt x="f193" y="f164"/>
                    <a:pt x="f179" y="f146"/>
                  </a:cubicBezTo>
                  <a:close/>
                  <a:moveTo>
                    <a:pt x="f194" y="f195"/>
                  </a:moveTo>
                  <a:cubicBezTo>
                    <a:pt x="f196" y="f197"/>
                    <a:pt x="f198" y="f199"/>
                    <a:pt x="f200" y="f95"/>
                  </a:cubicBezTo>
                  <a:cubicBezTo>
                    <a:pt x="f201" y="f52"/>
                    <a:pt x="f200" y="f15"/>
                    <a:pt x="f202" y="f13"/>
                  </a:cubicBezTo>
                  <a:lnTo>
                    <a:pt x="f203" y="f7"/>
                  </a:lnTo>
                  <a:lnTo>
                    <a:pt x="f204" y="f7"/>
                  </a:lnTo>
                  <a:lnTo>
                    <a:pt x="f205" y="f84"/>
                  </a:lnTo>
                  <a:cubicBezTo>
                    <a:pt x="f206" y="f54"/>
                    <a:pt x="f207" y="f95"/>
                    <a:pt x="f208" y="f209"/>
                  </a:cubicBezTo>
                  <a:cubicBezTo>
                    <a:pt x="f210" y="f211"/>
                    <a:pt x="f212" y="f213"/>
                    <a:pt x="f194" y="f195"/>
                  </a:cubicBezTo>
                  <a:close/>
                  <a:moveTo>
                    <a:pt x="f214" y="f215"/>
                  </a:moveTo>
                  <a:cubicBezTo>
                    <a:pt x="f216" y="f217"/>
                    <a:pt x="f218" y="f219"/>
                    <a:pt x="f220" y="f209"/>
                  </a:cubicBezTo>
                  <a:cubicBezTo>
                    <a:pt x="f221" y="f60"/>
                    <a:pt x="f220" y="f153"/>
                    <a:pt x="f222" y="f84"/>
                  </a:cubicBezTo>
                  <a:cubicBezTo>
                    <a:pt x="f223" y="f15"/>
                    <a:pt x="f224" y="f13"/>
                    <a:pt x="f225" y="f226"/>
                  </a:cubicBezTo>
                  <a:cubicBezTo>
                    <a:pt x="f227" y="f95"/>
                    <a:pt x="f228" y="f209"/>
                    <a:pt x="f224" y="f229"/>
                  </a:cubicBezTo>
                  <a:cubicBezTo>
                    <a:pt x="f230" y="f231"/>
                    <a:pt x="f232" y="f233"/>
                    <a:pt x="f214" y="f215"/>
                  </a:cubicBezTo>
                  <a:close/>
                  <a:moveTo>
                    <a:pt x="f234" y="f235"/>
                  </a:moveTo>
                  <a:cubicBezTo>
                    <a:pt x="f236" y="f237"/>
                    <a:pt x="f238" y="f239"/>
                    <a:pt x="f240" y="f241"/>
                  </a:cubicBezTo>
                  <a:cubicBezTo>
                    <a:pt x="f242" y="f211"/>
                    <a:pt x="f243" y="f244"/>
                    <a:pt x="f245" y="f246"/>
                  </a:cubicBezTo>
                  <a:cubicBezTo>
                    <a:pt x="f247" y="f248"/>
                    <a:pt x="f249" y="f226"/>
                    <a:pt x="f250" y="f244"/>
                  </a:cubicBezTo>
                  <a:cubicBezTo>
                    <a:pt x="f251" y="f231"/>
                    <a:pt x="f252" y="f253"/>
                    <a:pt x="f249" y="f254"/>
                  </a:cubicBezTo>
                  <a:cubicBezTo>
                    <a:pt x="f255" y="f256"/>
                    <a:pt x="f257" y="f258"/>
                    <a:pt x="f234" y="f235"/>
                  </a:cubicBezTo>
                  <a:close/>
                  <a:moveTo>
                    <a:pt x="f259" y="f260"/>
                  </a:moveTo>
                  <a:cubicBezTo>
                    <a:pt x="f261" y="f262"/>
                    <a:pt x="f263" y="f264"/>
                    <a:pt x="f265" y="f266"/>
                  </a:cubicBezTo>
                  <a:cubicBezTo>
                    <a:pt x="f267" y="f268"/>
                    <a:pt x="f269" y="f209"/>
                    <a:pt x="f270" y="f95"/>
                  </a:cubicBezTo>
                  <a:cubicBezTo>
                    <a:pt x="f271" y="f60"/>
                    <a:pt x="f272" y="f54"/>
                    <a:pt x="f273" y="f209"/>
                  </a:cubicBezTo>
                  <a:cubicBezTo>
                    <a:pt x="f274" y="f275"/>
                    <a:pt x="f276" y="f277"/>
                    <a:pt x="f272" y="f278"/>
                  </a:cubicBezTo>
                  <a:cubicBezTo>
                    <a:pt x="f279" y="f280"/>
                    <a:pt x="f281" y="f282"/>
                    <a:pt x="f259" y="f260"/>
                  </a:cubicBezTo>
                  <a:close/>
                  <a:moveTo>
                    <a:pt x="f283" y="f284"/>
                  </a:moveTo>
                  <a:cubicBezTo>
                    <a:pt x="f285" y="f286"/>
                    <a:pt x="f287" y="f262"/>
                    <a:pt x="f288" y="f277"/>
                  </a:cubicBezTo>
                  <a:cubicBezTo>
                    <a:pt x="f289" y="f275"/>
                    <a:pt x="f290" y="f211"/>
                    <a:pt x="f291" y="f162"/>
                  </a:cubicBezTo>
                  <a:cubicBezTo>
                    <a:pt x="f292" y="f95"/>
                    <a:pt x="f293" y="f60"/>
                    <a:pt x="f294" y="f211"/>
                  </a:cubicBezTo>
                  <a:cubicBezTo>
                    <a:pt x="f295" y="f296"/>
                    <a:pt x="f295" y="f278"/>
                    <a:pt x="f293" y="f280"/>
                  </a:cubicBezTo>
                  <a:cubicBezTo>
                    <a:pt x="f297" y="f298"/>
                    <a:pt x="f299" y="f300"/>
                    <a:pt x="f283" y="f284"/>
                  </a:cubicBezTo>
                  <a:close/>
                  <a:moveTo>
                    <a:pt x="f301" y="f302"/>
                  </a:moveTo>
                  <a:cubicBezTo>
                    <a:pt x="f303" y="f304"/>
                    <a:pt x="f305" y="f306"/>
                    <a:pt x="f307" y="f308"/>
                  </a:cubicBezTo>
                  <a:cubicBezTo>
                    <a:pt x="f309" y="f278"/>
                    <a:pt x="f310" y="f253"/>
                    <a:pt x="f311" y="f231"/>
                  </a:cubicBezTo>
                  <a:cubicBezTo>
                    <a:pt x="f312" y="f229"/>
                    <a:pt x="f313" y="f211"/>
                    <a:pt x="f314" y="f253"/>
                  </a:cubicBezTo>
                  <a:cubicBezTo>
                    <a:pt x="f315" y="f298"/>
                    <a:pt x="f316" y="f317"/>
                    <a:pt x="f313" y="f318"/>
                  </a:cubicBezTo>
                  <a:cubicBezTo>
                    <a:pt x="f319" y="f320"/>
                    <a:pt x="f321" y="f322"/>
                    <a:pt x="f301" y="f302"/>
                  </a:cubicBezTo>
                  <a:close/>
                  <a:moveTo>
                    <a:pt x="f323" y="f324"/>
                  </a:moveTo>
                  <a:cubicBezTo>
                    <a:pt x="f325" y="f326"/>
                    <a:pt x="f327" y="f328"/>
                    <a:pt x="f329" y="f318"/>
                  </a:cubicBezTo>
                  <a:cubicBezTo>
                    <a:pt x="f330" y="f298"/>
                    <a:pt x="f331" y="f256"/>
                    <a:pt x="f332" y="f253"/>
                  </a:cubicBezTo>
                  <a:cubicBezTo>
                    <a:pt x="f333" y="f241"/>
                    <a:pt x="f334" y="f231"/>
                    <a:pt x="f335" y="f256"/>
                  </a:cubicBezTo>
                  <a:cubicBezTo>
                    <a:pt x="f336" y="f317"/>
                    <a:pt x="f337" y="f320"/>
                    <a:pt x="f334" y="f338"/>
                  </a:cubicBezTo>
                  <a:cubicBezTo>
                    <a:pt x="f339" y="f340"/>
                    <a:pt x="f341" y="f342"/>
                    <a:pt x="f323" y="f324"/>
                  </a:cubicBezTo>
                  <a:close/>
                  <a:moveTo>
                    <a:pt x="f343" y="f344"/>
                  </a:moveTo>
                  <a:cubicBezTo>
                    <a:pt x="f345" y="f346"/>
                    <a:pt x="f347" y="f326"/>
                    <a:pt x="f348" y="f320"/>
                  </a:cubicBezTo>
                  <a:cubicBezTo>
                    <a:pt x="f349" y="f308"/>
                    <a:pt x="f348" y="f256"/>
                    <a:pt x="f350" y="f254"/>
                  </a:cubicBezTo>
                  <a:cubicBezTo>
                    <a:pt x="f351" y="f253"/>
                    <a:pt x="f352" y="f241"/>
                    <a:pt x="f353" y="f354"/>
                  </a:cubicBezTo>
                  <a:cubicBezTo>
                    <a:pt x="f355" y="f318"/>
                    <a:pt x="f356" y="f338"/>
                    <a:pt x="f352" y="f340"/>
                  </a:cubicBezTo>
                  <a:cubicBezTo>
                    <a:pt x="f357" y="f358"/>
                    <a:pt x="f359" y="f360"/>
                    <a:pt x="f343" y="f344"/>
                  </a:cubicBezTo>
                  <a:close/>
                  <a:moveTo>
                    <a:pt x="f361" y="f362"/>
                  </a:moveTo>
                  <a:cubicBezTo>
                    <a:pt x="f363" y="f364"/>
                    <a:pt x="f365" y="f366"/>
                    <a:pt x="f367" y="f358"/>
                  </a:cubicBezTo>
                  <a:cubicBezTo>
                    <a:pt x="f368" y="f320"/>
                    <a:pt x="f369" y="f370"/>
                    <a:pt x="f371" y="f372"/>
                  </a:cubicBezTo>
                  <a:cubicBezTo>
                    <a:pt x="f373" y="f354"/>
                    <a:pt x="f374" y="f256"/>
                    <a:pt x="f375" y="f370"/>
                  </a:cubicBezTo>
                  <a:cubicBezTo>
                    <a:pt x="f376" y="f340"/>
                    <a:pt x="f376" y="f377"/>
                    <a:pt x="f374" y="f378"/>
                  </a:cubicBezTo>
                  <a:cubicBezTo>
                    <a:pt x="f379" y="f380"/>
                    <a:pt x="f381" y="f382"/>
                    <a:pt x="f361" y="f362"/>
                  </a:cubicBezTo>
                  <a:close/>
                  <a:moveTo>
                    <a:pt x="f383" y="f384"/>
                  </a:moveTo>
                  <a:cubicBezTo>
                    <a:pt x="f385" y="f386"/>
                    <a:pt x="f387" y="f364"/>
                    <a:pt x="f388" y="f377"/>
                  </a:cubicBezTo>
                  <a:cubicBezTo>
                    <a:pt x="f389" y="f338"/>
                    <a:pt x="f388" y="f370"/>
                    <a:pt x="f390" y="f391"/>
                  </a:cubicBezTo>
                  <a:cubicBezTo>
                    <a:pt x="f392" y="f372"/>
                    <a:pt x="f393" y="f354"/>
                    <a:pt x="f394" y="f395"/>
                  </a:cubicBezTo>
                  <a:cubicBezTo>
                    <a:pt x="f396" y="f340"/>
                    <a:pt x="f397" y="f377"/>
                    <a:pt x="f393" y="f380"/>
                  </a:cubicBezTo>
                  <a:cubicBezTo>
                    <a:pt x="f398" y="f399"/>
                    <a:pt x="f400" y="f401"/>
                    <a:pt x="f383" y="f384"/>
                  </a:cubicBezTo>
                  <a:close/>
                  <a:moveTo>
                    <a:pt x="f402" y="f384"/>
                  </a:moveTo>
                  <a:cubicBezTo>
                    <a:pt x="f403" y="f386"/>
                    <a:pt x="f404" y="f364"/>
                    <a:pt x="f405" y="f377"/>
                  </a:cubicBezTo>
                  <a:cubicBezTo>
                    <a:pt x="f406" y="f338"/>
                    <a:pt x="f405" y="f370"/>
                    <a:pt x="f407" y="f391"/>
                  </a:cubicBezTo>
                  <a:cubicBezTo>
                    <a:pt x="f408" y="f372"/>
                    <a:pt x="f409" y="f354"/>
                    <a:pt x="f410" y="f395"/>
                  </a:cubicBezTo>
                  <a:cubicBezTo>
                    <a:pt x="f411" y="f340"/>
                    <a:pt x="f412" y="f377"/>
                    <a:pt x="f409" y="f380"/>
                  </a:cubicBezTo>
                  <a:cubicBezTo>
                    <a:pt x="f413" y="f399"/>
                    <a:pt x="f414" y="f401"/>
                    <a:pt x="f402" y="f384"/>
                  </a:cubicBezTo>
                  <a:close/>
                  <a:moveTo>
                    <a:pt x="f415" y="f416"/>
                  </a:moveTo>
                  <a:cubicBezTo>
                    <a:pt x="f417" y="f418"/>
                    <a:pt x="f419" y="f386"/>
                    <a:pt x="f420" y="f378"/>
                  </a:cubicBezTo>
                  <a:cubicBezTo>
                    <a:pt x="f421" y="f340"/>
                    <a:pt x="f422" y="f423"/>
                    <a:pt x="f424" y="f370"/>
                  </a:cubicBezTo>
                  <a:cubicBezTo>
                    <a:pt x="f425" y="f391"/>
                    <a:pt x="f426" y="f372"/>
                    <a:pt x="f427" y="f423"/>
                  </a:cubicBezTo>
                  <a:cubicBezTo>
                    <a:pt x="f428" y="f377"/>
                    <a:pt x="f429" y="f380"/>
                    <a:pt x="f426" y="f399"/>
                  </a:cubicBezTo>
                  <a:cubicBezTo>
                    <a:pt x="f430" y="f431"/>
                    <a:pt x="f432" y="f433"/>
                    <a:pt x="f415" y="f416"/>
                  </a:cubicBezTo>
                  <a:close/>
                  <a:moveTo>
                    <a:pt x="f8" y="f434"/>
                  </a:moveTo>
                  <a:cubicBezTo>
                    <a:pt x="f435" y="f436"/>
                    <a:pt x="f437" y="f418"/>
                    <a:pt x="f438" y="f380"/>
                  </a:cubicBezTo>
                  <a:cubicBezTo>
                    <a:pt x="f439" y="f358"/>
                    <a:pt x="f440" y="f441"/>
                    <a:pt x="f442" y="f395"/>
                  </a:cubicBezTo>
                  <a:cubicBezTo>
                    <a:pt x="f443" y="f370"/>
                    <a:pt x="f12" y="f391"/>
                    <a:pt x="f444" y="f441"/>
                  </a:cubicBezTo>
                  <a:cubicBezTo>
                    <a:pt x="f445" y="f377"/>
                    <a:pt x="f444" y="f380"/>
                    <a:pt x="f12" y="f431"/>
                  </a:cubicBezTo>
                  <a:cubicBezTo>
                    <a:pt x="f14" y="f446"/>
                    <a:pt x="f16" y="f447"/>
                    <a:pt x="f8" y="f434"/>
                  </a:cubicBezTo>
                  <a:close/>
                  <a:moveTo>
                    <a:pt x="f448" y="f449"/>
                  </a:moveTo>
                  <a:cubicBezTo>
                    <a:pt x="f450" y="f451"/>
                    <a:pt x="f452" y="f453"/>
                    <a:pt x="f454" y="f455"/>
                  </a:cubicBezTo>
                  <a:cubicBezTo>
                    <a:pt x="f456" y="f457"/>
                    <a:pt x="f458" y="f378"/>
                    <a:pt x="f459" y="f358"/>
                  </a:cubicBezTo>
                  <a:cubicBezTo>
                    <a:pt x="f460" y="f340"/>
                    <a:pt x="f461" y="f338"/>
                    <a:pt x="f462" y="f378"/>
                  </a:cubicBezTo>
                  <a:cubicBezTo>
                    <a:pt x="f463" y="f464"/>
                    <a:pt x="f465" y="f466"/>
                    <a:pt x="f461" y="f467"/>
                  </a:cubicBezTo>
                  <a:cubicBezTo>
                    <a:pt x="f468" y="f469"/>
                    <a:pt x="f470" y="f471"/>
                    <a:pt x="f448" y="f449"/>
                  </a:cubicBezTo>
                  <a:close/>
                  <a:moveTo>
                    <a:pt x="f472" y="f473"/>
                  </a:moveTo>
                  <a:cubicBezTo>
                    <a:pt x="f474" y="f475"/>
                    <a:pt x="f476" y="f451"/>
                    <a:pt x="f477" y="f466"/>
                  </a:cubicBezTo>
                  <a:cubicBezTo>
                    <a:pt x="f478" y="f464"/>
                    <a:pt x="f479" y="f380"/>
                    <a:pt x="f480" y="f377"/>
                  </a:cubicBezTo>
                  <a:cubicBezTo>
                    <a:pt x="f481" y="f358"/>
                    <a:pt x="f482" y="f340"/>
                    <a:pt x="f483" y="f380"/>
                  </a:cubicBezTo>
                  <a:cubicBezTo>
                    <a:pt x="f484" y="f455"/>
                    <a:pt x="f485" y="f467"/>
                    <a:pt x="f482" y="f469"/>
                  </a:cubicBezTo>
                  <a:cubicBezTo>
                    <a:pt x="f486" y="f487"/>
                    <a:pt x="f488" y="f489"/>
                    <a:pt x="f472" y="f473"/>
                  </a:cubicBezTo>
                  <a:close/>
                  <a:moveTo>
                    <a:pt x="f490" y="f473"/>
                  </a:moveTo>
                  <a:cubicBezTo>
                    <a:pt x="f491" y="f475"/>
                    <a:pt x="f492" y="f451"/>
                    <a:pt x="f493" y="f466"/>
                  </a:cubicBezTo>
                  <a:cubicBezTo>
                    <a:pt x="f494" y="f464"/>
                    <a:pt x="f495" y="f380"/>
                    <a:pt x="f496" y="f377"/>
                  </a:cubicBezTo>
                  <a:cubicBezTo>
                    <a:pt x="f497" y="f358"/>
                    <a:pt x="f498" y="f340"/>
                    <a:pt x="f499" y="f380"/>
                  </a:cubicBezTo>
                  <a:cubicBezTo>
                    <a:pt x="f500" y="f501"/>
                    <a:pt x="f502" y="f467"/>
                    <a:pt x="f498" y="f469"/>
                  </a:cubicBezTo>
                  <a:cubicBezTo>
                    <a:pt x="f503" y="f487"/>
                    <a:pt x="f504" y="f489"/>
                    <a:pt x="f490" y="f473"/>
                  </a:cubicBezTo>
                  <a:close/>
                  <a:moveTo>
                    <a:pt x="f505" y="f473"/>
                  </a:moveTo>
                  <a:cubicBezTo>
                    <a:pt x="f506" y="f475"/>
                    <a:pt x="f507" y="f451"/>
                    <a:pt x="f508" y="f466"/>
                  </a:cubicBezTo>
                  <a:cubicBezTo>
                    <a:pt x="f509" y="f464"/>
                    <a:pt x="f510" y="f380"/>
                    <a:pt x="f511" y="f377"/>
                  </a:cubicBezTo>
                  <a:cubicBezTo>
                    <a:pt x="f512" y="f358"/>
                    <a:pt x="f513" y="f340"/>
                    <a:pt x="f514" y="f380"/>
                  </a:cubicBezTo>
                  <a:cubicBezTo>
                    <a:pt x="f515" y="f501"/>
                    <a:pt x="f515" y="f467"/>
                    <a:pt x="f513" y="f469"/>
                  </a:cubicBezTo>
                  <a:cubicBezTo>
                    <a:pt x="f516" y="f487"/>
                    <a:pt x="f517" y="f489"/>
                    <a:pt x="f505" y="f473"/>
                  </a:cubicBezTo>
                  <a:close/>
                  <a:moveTo>
                    <a:pt x="f518" y="f519"/>
                  </a:moveTo>
                  <a:cubicBezTo>
                    <a:pt x="f520" y="f521"/>
                    <a:pt x="f522" y="f523"/>
                    <a:pt x="f524" y="f525"/>
                  </a:cubicBezTo>
                  <a:cubicBezTo>
                    <a:pt x="f526" y="f467"/>
                    <a:pt x="f527" y="f528"/>
                    <a:pt x="f529" y="f431"/>
                  </a:cubicBezTo>
                  <a:cubicBezTo>
                    <a:pt x="f530" y="f399"/>
                    <a:pt x="f531" y="f380"/>
                    <a:pt x="f532" y="f528"/>
                  </a:cubicBezTo>
                  <a:cubicBezTo>
                    <a:pt x="f533" y="f469"/>
                    <a:pt x="f533" y="f525"/>
                    <a:pt x="f531" y="f534"/>
                  </a:cubicBezTo>
                  <a:cubicBezTo>
                    <a:pt x="f535" y="f536"/>
                    <a:pt x="f537" y="f538"/>
                    <a:pt x="f518" y="f519"/>
                  </a:cubicBezTo>
                  <a:close/>
                  <a:moveTo>
                    <a:pt x="f539" y="f540"/>
                  </a:moveTo>
                  <a:cubicBezTo>
                    <a:pt x="f541" y="f542"/>
                    <a:pt x="f543" y="f544"/>
                    <a:pt x="f545" y="f534"/>
                  </a:cubicBezTo>
                  <a:cubicBezTo>
                    <a:pt x="f546" y="f487"/>
                    <a:pt x="f547" y="f548"/>
                    <a:pt x="f549" y="f528"/>
                  </a:cubicBezTo>
                  <a:cubicBezTo>
                    <a:pt x="f550" y="f446"/>
                    <a:pt x="f551" y="f431"/>
                    <a:pt x="f552" y="f548"/>
                  </a:cubicBezTo>
                  <a:cubicBezTo>
                    <a:pt x="f117" y="f525"/>
                    <a:pt x="f117" y="f534"/>
                    <a:pt x="f551" y="f553"/>
                  </a:cubicBezTo>
                  <a:cubicBezTo>
                    <a:pt x="f554" y="f555"/>
                    <a:pt x="f556" y="f557"/>
                    <a:pt x="f539" y="f540"/>
                  </a:cubicBezTo>
                  <a:close/>
                  <a:moveTo>
                    <a:pt x="f558" y="f559"/>
                  </a:moveTo>
                  <a:cubicBezTo>
                    <a:pt x="f560" y="f561"/>
                    <a:pt x="f562" y="f563"/>
                    <a:pt x="f564" y="f553"/>
                  </a:cubicBezTo>
                  <a:cubicBezTo>
                    <a:pt x="f565" y="f566"/>
                    <a:pt x="f567" y="f568"/>
                    <a:pt x="f569" y="f548"/>
                  </a:cubicBezTo>
                  <a:cubicBezTo>
                    <a:pt x="f570" y="f571"/>
                    <a:pt x="f572" y="f528"/>
                    <a:pt x="f573" y="f568"/>
                  </a:cubicBezTo>
                  <a:cubicBezTo>
                    <a:pt x="f81" y="f536"/>
                    <a:pt x="f573" y="f553"/>
                    <a:pt x="f572" y="f574"/>
                  </a:cubicBezTo>
                  <a:cubicBezTo>
                    <a:pt x="f575" y="f576"/>
                    <a:pt x="f577" y="f578"/>
                    <a:pt x="f558" y="f559"/>
                  </a:cubicBezTo>
                  <a:close/>
                  <a:moveTo>
                    <a:pt x="f579" y="f559"/>
                  </a:moveTo>
                  <a:cubicBezTo>
                    <a:pt x="f580" y="f561"/>
                    <a:pt x="f581" y="f563"/>
                    <a:pt x="f582" y="f553"/>
                  </a:cubicBezTo>
                  <a:cubicBezTo>
                    <a:pt x="f583" y="f566"/>
                    <a:pt x="f584" y="f568"/>
                    <a:pt x="f585" y="f548"/>
                  </a:cubicBezTo>
                  <a:cubicBezTo>
                    <a:pt x="f586" y="f571"/>
                    <a:pt x="f587" y="f528"/>
                    <a:pt x="f588" y="f568"/>
                  </a:cubicBezTo>
                  <a:cubicBezTo>
                    <a:pt x="f589" y="f536"/>
                    <a:pt x="f590" y="f555"/>
                    <a:pt x="f587" y="f574"/>
                  </a:cubicBezTo>
                  <a:cubicBezTo>
                    <a:pt x="f591" y="f576"/>
                    <a:pt x="f592" y="f578"/>
                    <a:pt x="f579" y="f559"/>
                  </a:cubicBezTo>
                  <a:close/>
                  <a:moveTo>
                    <a:pt x="f593" y="f594"/>
                  </a:moveTo>
                  <a:cubicBezTo>
                    <a:pt x="f221" y="f595"/>
                    <a:pt x="f596" y="f597"/>
                    <a:pt x="f598" y="f576"/>
                  </a:cubicBezTo>
                  <a:cubicBezTo>
                    <a:pt x="f599" y="f553"/>
                    <a:pt x="f600" y="f601"/>
                    <a:pt x="f602" y="f603"/>
                  </a:cubicBezTo>
                  <a:cubicBezTo>
                    <a:pt x="f604" y="f568"/>
                    <a:pt x="f605" y="f606"/>
                    <a:pt x="f607" y="f601"/>
                  </a:cubicBezTo>
                  <a:cubicBezTo>
                    <a:pt x="f608" y="f555"/>
                    <a:pt x="f609" y="f610"/>
                    <a:pt x="f605" y="f611"/>
                  </a:cubicBezTo>
                  <a:cubicBezTo>
                    <a:pt x="f612" y="f613"/>
                    <a:pt x="f614" y="f615"/>
                    <a:pt x="f593" y="f594"/>
                  </a:cubicBezTo>
                  <a:close/>
                  <a:moveTo>
                    <a:pt x="f616" y="f617"/>
                  </a:moveTo>
                  <a:cubicBezTo>
                    <a:pt x="f618" y="f619"/>
                    <a:pt x="f620" y="f621"/>
                    <a:pt x="f622" y="f623"/>
                  </a:cubicBezTo>
                  <a:cubicBezTo>
                    <a:pt x="f624" y="f625"/>
                    <a:pt x="f626" y="f536"/>
                    <a:pt x="f627" y="f566"/>
                  </a:cubicBezTo>
                  <a:cubicBezTo>
                    <a:pt x="f628" y="f525"/>
                    <a:pt x="f629" y="f487"/>
                    <a:pt x="f168" y="f536"/>
                  </a:cubicBezTo>
                  <a:cubicBezTo>
                    <a:pt x="f630" y="f631"/>
                    <a:pt x="f632" y="f633"/>
                    <a:pt x="f629" y="f634"/>
                  </a:cubicBezTo>
                  <a:cubicBezTo>
                    <a:pt x="f635" y="f636"/>
                    <a:pt x="f637" y="f638"/>
                    <a:pt x="f616" y="f617"/>
                  </a:cubicBezTo>
                  <a:close/>
                  <a:moveTo>
                    <a:pt x="f639" y="f640"/>
                  </a:moveTo>
                  <a:cubicBezTo>
                    <a:pt x="f641" y="f642"/>
                    <a:pt x="f643" y="f644"/>
                    <a:pt x="f645" y="f634"/>
                  </a:cubicBezTo>
                  <a:cubicBezTo>
                    <a:pt x="f646" y="f631"/>
                    <a:pt x="f647" y="f555"/>
                    <a:pt x="f648" y="f536"/>
                  </a:cubicBezTo>
                  <a:cubicBezTo>
                    <a:pt x="f649" y="f534"/>
                    <a:pt x="f650" y="f566"/>
                    <a:pt x="f651" y="f555"/>
                  </a:cubicBezTo>
                  <a:cubicBezTo>
                    <a:pt x="f652" y="f623"/>
                    <a:pt x="f653" y="f636"/>
                    <a:pt x="f650" y="f654"/>
                  </a:cubicBezTo>
                  <a:cubicBezTo>
                    <a:pt x="f655" y="f656"/>
                    <a:pt x="f657" y="f658"/>
                    <a:pt x="f639" y="f640"/>
                  </a:cubicBezTo>
                  <a:close/>
                  <a:moveTo>
                    <a:pt x="f659" y="f640"/>
                  </a:moveTo>
                  <a:cubicBezTo>
                    <a:pt x="f660" y="f642"/>
                    <a:pt x="f661" y="f644"/>
                    <a:pt x="f662" y="f634"/>
                  </a:cubicBezTo>
                  <a:cubicBezTo>
                    <a:pt x="f663" y="f631"/>
                    <a:pt x="f662" y="f553"/>
                    <a:pt x="f664" y="f536"/>
                  </a:cubicBezTo>
                  <a:cubicBezTo>
                    <a:pt x="f665" y="f534"/>
                    <a:pt x="f666" y="f566"/>
                    <a:pt x="f667" y="f555"/>
                  </a:cubicBezTo>
                  <a:cubicBezTo>
                    <a:pt x="f201" y="f633"/>
                    <a:pt x="f668" y="f636"/>
                    <a:pt x="f666" y="f654"/>
                  </a:cubicBezTo>
                  <a:cubicBezTo>
                    <a:pt x="f669" y="f656"/>
                    <a:pt x="f670" y="f658"/>
                    <a:pt x="f659" y="f640"/>
                  </a:cubicBezTo>
                  <a:close/>
                  <a:moveTo>
                    <a:pt x="f671" y="f672"/>
                  </a:moveTo>
                  <a:cubicBezTo>
                    <a:pt x="f673" y="f674"/>
                    <a:pt x="f675" y="f642"/>
                    <a:pt x="f676" y="f636"/>
                  </a:cubicBezTo>
                  <a:cubicBezTo>
                    <a:pt x="f315" y="f623"/>
                    <a:pt x="f677" y="f574"/>
                    <a:pt x="f678" y="f553"/>
                  </a:cubicBezTo>
                  <a:cubicBezTo>
                    <a:pt x="f679" y="f536"/>
                    <a:pt x="f680" y="f534"/>
                    <a:pt x="f681" y="f574"/>
                  </a:cubicBezTo>
                  <a:cubicBezTo>
                    <a:pt x="f682" y="f633"/>
                    <a:pt x="f682" y="f636"/>
                    <a:pt x="f680" y="f656"/>
                  </a:cubicBezTo>
                  <a:cubicBezTo>
                    <a:pt x="f683" y="f684"/>
                    <a:pt x="f685" y="f686"/>
                    <a:pt x="f671" y="f672"/>
                  </a:cubicBezTo>
                  <a:close/>
                  <a:moveTo>
                    <a:pt x="f687" y="f672"/>
                  </a:moveTo>
                  <a:cubicBezTo>
                    <a:pt x="f688" y="f674"/>
                    <a:pt x="f689" y="f642"/>
                    <a:pt x="f690" y="f636"/>
                  </a:cubicBezTo>
                  <a:cubicBezTo>
                    <a:pt x="f285" y="f623"/>
                    <a:pt x="f691" y="f574"/>
                    <a:pt x="f692" y="f553"/>
                  </a:cubicBezTo>
                  <a:cubicBezTo>
                    <a:pt x="f693" y="f536"/>
                    <a:pt x="f694" y="f534"/>
                    <a:pt x="f695" y="f574"/>
                  </a:cubicBezTo>
                  <a:cubicBezTo>
                    <a:pt x="f696" y="f633"/>
                    <a:pt x="f697" y="f636"/>
                    <a:pt x="f694" y="f656"/>
                  </a:cubicBezTo>
                  <a:cubicBezTo>
                    <a:pt x="f698" y="f684"/>
                    <a:pt x="f699" y="f686"/>
                    <a:pt x="f687" y="f672"/>
                  </a:cubicBezTo>
                  <a:close/>
                  <a:moveTo>
                    <a:pt x="f700" y="f701"/>
                  </a:moveTo>
                  <a:cubicBezTo>
                    <a:pt x="f240" y="f702"/>
                    <a:pt x="f703" y="f674"/>
                    <a:pt x="f242" y="f654"/>
                  </a:cubicBezTo>
                  <a:cubicBezTo>
                    <a:pt x="f704" y="f633"/>
                    <a:pt x="f705" y="f576"/>
                    <a:pt x="f243" y="f555"/>
                  </a:cubicBezTo>
                  <a:cubicBezTo>
                    <a:pt x="f706" y="f553"/>
                    <a:pt x="f707" y="f536"/>
                    <a:pt x="f255" y="f576"/>
                  </a:cubicBezTo>
                  <a:cubicBezTo>
                    <a:pt x="f708" y="f634"/>
                    <a:pt x="f249" y="f654"/>
                    <a:pt x="f707" y="f684"/>
                  </a:cubicBezTo>
                  <a:cubicBezTo>
                    <a:pt x="f709" y="f710"/>
                    <a:pt x="f711" y="f712"/>
                    <a:pt x="f700" y="f701"/>
                  </a:cubicBezTo>
                  <a:close/>
                  <a:moveTo>
                    <a:pt x="f713" y="f714"/>
                  </a:moveTo>
                  <a:cubicBezTo>
                    <a:pt x="f715" y="f716"/>
                    <a:pt x="f717" y="f718"/>
                    <a:pt x="f719" y="f684"/>
                  </a:cubicBezTo>
                  <a:cubicBezTo>
                    <a:pt x="f720" y="f636"/>
                    <a:pt x="f721" y="f611"/>
                    <a:pt x="f722" y="f576"/>
                  </a:cubicBezTo>
                  <a:cubicBezTo>
                    <a:pt x="f723" y="f574"/>
                    <a:pt x="f724" y="f555"/>
                    <a:pt x="f725" y="f611"/>
                  </a:cubicBezTo>
                  <a:cubicBezTo>
                    <a:pt x="f726" y="f654"/>
                    <a:pt x="f727" y="f684"/>
                    <a:pt x="f724" y="f728"/>
                  </a:cubicBezTo>
                  <a:cubicBezTo>
                    <a:pt x="f729" y="f730"/>
                    <a:pt x="f731" y="f732"/>
                    <a:pt x="f713" y="f714"/>
                  </a:cubicBezTo>
                  <a:close/>
                  <a:moveTo>
                    <a:pt x="f733" y="f734"/>
                  </a:moveTo>
                  <a:cubicBezTo>
                    <a:pt x="f735" y="f736"/>
                    <a:pt x="f737" y="f738"/>
                    <a:pt x="f739" y="f728"/>
                  </a:cubicBezTo>
                  <a:cubicBezTo>
                    <a:pt x="f740" y="f656"/>
                    <a:pt x="f739" y="f613"/>
                    <a:pt x="f741" y="f611"/>
                  </a:cubicBezTo>
                  <a:cubicBezTo>
                    <a:pt x="f742" y="f610"/>
                    <a:pt x="f743" y="f576"/>
                    <a:pt x="f744" y="f745"/>
                  </a:cubicBezTo>
                  <a:cubicBezTo>
                    <a:pt x="f746" y="f710"/>
                    <a:pt x="f747" y="f730"/>
                    <a:pt x="f743" y="f748"/>
                  </a:cubicBezTo>
                  <a:cubicBezTo>
                    <a:pt x="f749" y="f750"/>
                    <a:pt x="f751" y="f752"/>
                    <a:pt x="f733" y="f734"/>
                  </a:cubicBezTo>
                  <a:close/>
                  <a:moveTo>
                    <a:pt x="f753" y="f754"/>
                  </a:moveTo>
                  <a:cubicBezTo>
                    <a:pt x="f755" y="f756"/>
                    <a:pt x="f757" y="f758"/>
                    <a:pt x="f335" y="f750"/>
                  </a:cubicBezTo>
                  <a:cubicBezTo>
                    <a:pt x="f339" y="f728"/>
                    <a:pt x="f335" y="f759"/>
                    <a:pt x="f336" y="f760"/>
                  </a:cubicBezTo>
                  <a:cubicBezTo>
                    <a:pt x="f761" y="f745"/>
                    <a:pt x="f762" y="f613"/>
                    <a:pt x="f763" y="f764"/>
                  </a:cubicBezTo>
                  <a:cubicBezTo>
                    <a:pt x="f765" y="f730"/>
                    <a:pt x="f766" y="f750"/>
                    <a:pt x="f762" y="f767"/>
                  </a:cubicBezTo>
                  <a:cubicBezTo>
                    <a:pt x="f768" y="f769"/>
                    <a:pt x="f770" y="f771"/>
                    <a:pt x="f753" y="f754"/>
                  </a:cubicBezTo>
                  <a:close/>
                  <a:moveTo>
                    <a:pt x="f772" y="f754"/>
                  </a:moveTo>
                  <a:cubicBezTo>
                    <a:pt x="f773" y="f756"/>
                    <a:pt x="f774" y="f758"/>
                    <a:pt x="f775" y="f750"/>
                  </a:cubicBezTo>
                  <a:cubicBezTo>
                    <a:pt x="f776" y="f728"/>
                    <a:pt x="f777" y="f764"/>
                    <a:pt x="f778" y="f760"/>
                  </a:cubicBezTo>
                  <a:cubicBezTo>
                    <a:pt x="f779" y="f745"/>
                    <a:pt x="f780" y="f613"/>
                    <a:pt x="f781" y="f764"/>
                  </a:cubicBezTo>
                  <a:cubicBezTo>
                    <a:pt x="f357" y="f730"/>
                    <a:pt x="f781" y="f750"/>
                    <a:pt x="f780" y="f767"/>
                  </a:cubicBezTo>
                  <a:cubicBezTo>
                    <a:pt x="f782" y="f769"/>
                    <a:pt x="f783" y="f771"/>
                    <a:pt x="f772" y="f754"/>
                  </a:cubicBezTo>
                  <a:close/>
                  <a:moveTo>
                    <a:pt x="f784" y="f785"/>
                  </a:moveTo>
                  <a:cubicBezTo>
                    <a:pt x="f786" y="f787"/>
                    <a:pt x="f788" y="f789"/>
                    <a:pt x="f790" y="f769"/>
                  </a:cubicBezTo>
                  <a:cubicBezTo>
                    <a:pt x="f791" y="f750"/>
                    <a:pt x="f790" y="f792"/>
                    <a:pt x="f793" y="f794"/>
                  </a:cubicBezTo>
                  <a:cubicBezTo>
                    <a:pt x="f795" y="f764"/>
                    <a:pt x="f373" y="f759"/>
                    <a:pt x="f796" y="f797"/>
                  </a:cubicBezTo>
                  <a:cubicBezTo>
                    <a:pt x="f798" y="f767"/>
                    <a:pt x="f379" y="f799"/>
                    <a:pt x="f373" y="f800"/>
                  </a:cubicBezTo>
                  <a:cubicBezTo>
                    <a:pt x="f363" y="f801"/>
                    <a:pt x="f802" y="f803"/>
                    <a:pt x="f784" y="f785"/>
                  </a:cubicBezTo>
                  <a:close/>
                  <a:moveTo>
                    <a:pt x="f804" y="f785"/>
                  </a:moveTo>
                  <a:cubicBezTo>
                    <a:pt x="f805" y="f787"/>
                    <a:pt x="f806" y="f789"/>
                    <a:pt x="f807" y="f769"/>
                  </a:cubicBezTo>
                  <a:cubicBezTo>
                    <a:pt x="f409" y="f750"/>
                    <a:pt x="f410" y="f797"/>
                    <a:pt x="f808" y="f794"/>
                  </a:cubicBezTo>
                  <a:cubicBezTo>
                    <a:pt x="f809" y="f764"/>
                    <a:pt x="f810" y="f759"/>
                    <a:pt x="f811" y="f797"/>
                  </a:cubicBezTo>
                  <a:cubicBezTo>
                    <a:pt x="f812" y="f767"/>
                    <a:pt x="f811" y="f769"/>
                    <a:pt x="f810" y="f800"/>
                  </a:cubicBezTo>
                  <a:cubicBezTo>
                    <a:pt x="f813" y="f801"/>
                    <a:pt x="f814" y="f803"/>
                    <a:pt x="f804" y="f785"/>
                  </a:cubicBezTo>
                  <a:close/>
                  <a:moveTo>
                    <a:pt x="f815" y="f816"/>
                  </a:moveTo>
                  <a:cubicBezTo>
                    <a:pt x="f817" y="f818"/>
                    <a:pt x="f819" y="f820"/>
                    <a:pt x="f821" y="f822"/>
                  </a:cubicBezTo>
                  <a:cubicBezTo>
                    <a:pt x="f823" y="f824"/>
                    <a:pt x="f825" y="f750"/>
                    <a:pt x="f826" y="f730"/>
                  </a:cubicBezTo>
                  <a:cubicBezTo>
                    <a:pt x="f827" y="f728"/>
                    <a:pt x="f828" y="f710"/>
                    <a:pt x="f829" y="f750"/>
                  </a:cubicBezTo>
                  <a:cubicBezTo>
                    <a:pt x="f830" y="f831"/>
                    <a:pt x="f832" y="f833"/>
                    <a:pt x="f828" y="f834"/>
                  </a:cubicBezTo>
                  <a:cubicBezTo>
                    <a:pt x="f835" y="f836"/>
                    <a:pt x="f837" y="f838"/>
                    <a:pt x="f815" y="f816"/>
                  </a:cubicBezTo>
                  <a:close/>
                  <a:moveTo>
                    <a:pt x="f839" y="f840"/>
                  </a:moveTo>
                  <a:cubicBezTo>
                    <a:pt x="f841" y="f842"/>
                    <a:pt x="f843" y="f844"/>
                    <a:pt x="f845" y="f846"/>
                  </a:cubicBezTo>
                  <a:cubicBezTo>
                    <a:pt x="f847" y="f833"/>
                    <a:pt x="f848" y="f799"/>
                    <a:pt x="f849" y="f767"/>
                  </a:cubicBezTo>
                  <a:cubicBezTo>
                    <a:pt x="f850" y="f851"/>
                    <a:pt x="f852" y="f750"/>
                    <a:pt x="f454" y="f799"/>
                  </a:cubicBezTo>
                  <a:cubicBezTo>
                    <a:pt x="f459" y="f834"/>
                    <a:pt x="f853" y="f854"/>
                    <a:pt x="f852" y="f855"/>
                  </a:cubicBezTo>
                  <a:cubicBezTo>
                    <a:pt x="f456" y="f856"/>
                    <a:pt x="f857" y="f858"/>
                    <a:pt x="f839" y="f840"/>
                  </a:cubicBezTo>
                  <a:close/>
                  <a:moveTo>
                    <a:pt x="f859" y="f860"/>
                  </a:moveTo>
                  <a:cubicBezTo>
                    <a:pt x="f861" y="f862"/>
                    <a:pt x="f863" y="f864"/>
                    <a:pt x="f865" y="f866"/>
                  </a:cubicBezTo>
                  <a:cubicBezTo>
                    <a:pt x="f867" y="f854"/>
                    <a:pt x="f868" y="f869"/>
                    <a:pt x="f870" y="f801"/>
                  </a:cubicBezTo>
                  <a:cubicBezTo>
                    <a:pt x="f871" y="f800"/>
                    <a:pt x="f872" y="f799"/>
                    <a:pt x="f429" y="f869"/>
                  </a:cubicBezTo>
                  <a:cubicBezTo>
                    <a:pt x="f873" y="f855"/>
                    <a:pt x="f429" y="f866"/>
                    <a:pt x="f872" y="f874"/>
                  </a:cubicBezTo>
                  <a:cubicBezTo>
                    <a:pt x="f426" y="f875"/>
                    <a:pt x="f876" y="f877"/>
                    <a:pt x="f859" y="f860"/>
                  </a:cubicBezTo>
                  <a:close/>
                  <a:moveTo>
                    <a:pt x="f878" y="f860"/>
                  </a:moveTo>
                  <a:cubicBezTo>
                    <a:pt x="f879" y="f862"/>
                    <a:pt x="f880" y="f864"/>
                    <a:pt x="f881" y="f866"/>
                  </a:cubicBezTo>
                  <a:cubicBezTo>
                    <a:pt x="f882" y="f854"/>
                    <a:pt x="f881" y="f883"/>
                    <a:pt x="f884" y="f801"/>
                  </a:cubicBezTo>
                  <a:cubicBezTo>
                    <a:pt x="f885" y="f800"/>
                    <a:pt x="f886" y="f799"/>
                    <a:pt x="f887" y="f869"/>
                  </a:cubicBezTo>
                  <a:cubicBezTo>
                    <a:pt x="f888" y="f855"/>
                    <a:pt x="f887" y="f866"/>
                    <a:pt x="f886" y="f874"/>
                  </a:cubicBezTo>
                  <a:cubicBezTo>
                    <a:pt x="f889" y="f875"/>
                    <a:pt x="f890" y="f877"/>
                    <a:pt x="f878" y="f860"/>
                  </a:cubicBezTo>
                  <a:close/>
                  <a:moveTo>
                    <a:pt x="f145" y="f860"/>
                  </a:moveTo>
                  <a:cubicBezTo>
                    <a:pt x="f147" y="f862"/>
                    <a:pt x="f149" y="f864"/>
                    <a:pt x="f150" y="f866"/>
                  </a:cubicBezTo>
                  <a:cubicBezTo>
                    <a:pt x="f891" y="f854"/>
                    <a:pt x="f892" y="f869"/>
                    <a:pt x="f893" y="f801"/>
                  </a:cubicBezTo>
                  <a:cubicBezTo>
                    <a:pt x="f894" y="f800"/>
                    <a:pt x="f160" y="f799"/>
                    <a:pt x="f158" y="f869"/>
                  </a:cubicBezTo>
                  <a:cubicBezTo>
                    <a:pt x="f159" y="f855"/>
                    <a:pt x="f895" y="f866"/>
                    <a:pt x="f160" y="f874"/>
                  </a:cubicBezTo>
                  <a:cubicBezTo>
                    <a:pt x="f161" y="f875"/>
                    <a:pt x="f163" y="f877"/>
                    <a:pt x="f145" y="f860"/>
                  </a:cubicBezTo>
                  <a:close/>
                  <a:moveTo>
                    <a:pt x="f896" y="f897"/>
                  </a:moveTo>
                  <a:cubicBezTo>
                    <a:pt x="f898" y="f899"/>
                    <a:pt x="f900" y="f901"/>
                    <a:pt x="f902" y="f875"/>
                  </a:cubicBezTo>
                  <a:cubicBezTo>
                    <a:pt x="f903" y="f866"/>
                    <a:pt x="f78" y="f904"/>
                    <a:pt x="f905" y="f906"/>
                  </a:cubicBezTo>
                  <a:cubicBezTo>
                    <a:pt x="f907" y="f869"/>
                    <a:pt x="f908" y="f883"/>
                    <a:pt x="f909" y="f904"/>
                  </a:cubicBezTo>
                  <a:cubicBezTo>
                    <a:pt x="f910" y="f874"/>
                    <a:pt x="f911" y="f912"/>
                    <a:pt x="f908" y="f913"/>
                  </a:cubicBezTo>
                  <a:cubicBezTo>
                    <a:pt x="f914" y="f915"/>
                    <a:pt x="f916" y="f917"/>
                    <a:pt x="f896" y="f897"/>
                  </a:cubicBezTo>
                  <a:close/>
                  <a:moveTo>
                    <a:pt x="f918" y="f919"/>
                  </a:moveTo>
                  <a:cubicBezTo>
                    <a:pt x="f188" y="f920"/>
                    <a:pt x="f921" y="f899"/>
                    <a:pt x="f192" y="f912"/>
                  </a:cubicBezTo>
                  <a:cubicBezTo>
                    <a:pt x="f922" y="f923"/>
                    <a:pt x="f192" y="f904"/>
                    <a:pt x="f924" y="f925"/>
                  </a:cubicBezTo>
                  <a:cubicBezTo>
                    <a:pt x="f190" y="f906"/>
                    <a:pt x="f926" y="f869"/>
                    <a:pt x="f927" y="f928"/>
                  </a:cubicBezTo>
                  <a:cubicBezTo>
                    <a:pt x="f929" y="f874"/>
                    <a:pt x="f930" y="f912"/>
                    <a:pt x="f926" y="f915"/>
                  </a:cubicBezTo>
                  <a:cubicBezTo>
                    <a:pt x="f931" y="f932"/>
                    <a:pt x="f933" y="f934"/>
                    <a:pt x="f918" y="f919"/>
                  </a:cubicBezTo>
                  <a:close/>
                  <a:moveTo>
                    <a:pt x="f935" y="f936"/>
                  </a:moveTo>
                  <a:cubicBezTo>
                    <a:pt x="f937" y="f938"/>
                    <a:pt x="f939" y="f940"/>
                    <a:pt x="f941" y="f915"/>
                  </a:cubicBezTo>
                  <a:cubicBezTo>
                    <a:pt x="f942" y="f875"/>
                    <a:pt x="f941" y="f943"/>
                    <a:pt x="f944" y="f928"/>
                  </a:cubicBezTo>
                  <a:cubicBezTo>
                    <a:pt x="f945" y="f904"/>
                    <a:pt x="f946" y="f925"/>
                    <a:pt x="f947" y="f948"/>
                  </a:cubicBezTo>
                  <a:cubicBezTo>
                    <a:pt x="f949" y="f912"/>
                    <a:pt x="f950" y="f915"/>
                    <a:pt x="f946" y="f951"/>
                  </a:cubicBezTo>
                  <a:cubicBezTo>
                    <a:pt x="f952" y="f953"/>
                    <a:pt x="f954" y="f955"/>
                    <a:pt x="f935" y="f936"/>
                  </a:cubicBezTo>
                  <a:close/>
                  <a:moveTo>
                    <a:pt x="f956" y="f957"/>
                  </a:moveTo>
                  <a:cubicBezTo>
                    <a:pt x="f958" y="f959"/>
                    <a:pt x="f960" y="f961"/>
                    <a:pt x="f962" y="f963"/>
                  </a:cubicBezTo>
                  <a:cubicBezTo>
                    <a:pt x="f964" y="f965"/>
                    <a:pt x="f962" y="f866"/>
                    <a:pt x="f966" y="f856"/>
                  </a:cubicBezTo>
                  <a:cubicBezTo>
                    <a:pt x="f967" y="f855"/>
                    <a:pt x="f202" y="f854"/>
                    <a:pt x="f968" y="f923"/>
                  </a:cubicBezTo>
                  <a:cubicBezTo>
                    <a:pt x="f969" y="f970"/>
                    <a:pt x="f971" y="f972"/>
                    <a:pt x="f202" y="f973"/>
                  </a:cubicBezTo>
                  <a:cubicBezTo>
                    <a:pt x="f974" y="f975"/>
                    <a:pt x="f976" y="f977"/>
                    <a:pt x="f956" y="f957"/>
                  </a:cubicBezTo>
                  <a:close/>
                  <a:moveTo>
                    <a:pt x="f978" y="f957"/>
                  </a:moveTo>
                  <a:cubicBezTo>
                    <a:pt x="f979" y="f959"/>
                    <a:pt x="f980" y="f961"/>
                    <a:pt x="f981" y="f963"/>
                  </a:cubicBezTo>
                  <a:cubicBezTo>
                    <a:pt x="f982" y="f965"/>
                    <a:pt x="f983" y="f923"/>
                    <a:pt x="f984" y="f856"/>
                  </a:cubicBezTo>
                  <a:cubicBezTo>
                    <a:pt x="f985" y="f855"/>
                    <a:pt x="f986" y="f854"/>
                    <a:pt x="f987" y="f923"/>
                  </a:cubicBezTo>
                  <a:cubicBezTo>
                    <a:pt x="f988" y="f970"/>
                    <a:pt x="f989" y="f972"/>
                    <a:pt x="f986" y="f973"/>
                  </a:cubicBezTo>
                  <a:cubicBezTo>
                    <a:pt x="f990" y="f975"/>
                    <a:pt x="f991" y="f977"/>
                    <a:pt x="f978" y="f957"/>
                  </a:cubicBezTo>
                  <a:close/>
                  <a:moveTo>
                    <a:pt x="f992" y="f993"/>
                  </a:moveTo>
                  <a:cubicBezTo>
                    <a:pt x="f994" y="f995"/>
                    <a:pt x="f996" y="f997"/>
                    <a:pt x="f998" y="f975"/>
                  </a:cubicBezTo>
                  <a:cubicBezTo>
                    <a:pt x="f999" y="f963"/>
                    <a:pt x="f998" y="f875"/>
                    <a:pt x="f1000" y="f874"/>
                  </a:cubicBezTo>
                  <a:cubicBezTo>
                    <a:pt x="f1001" y="f923"/>
                    <a:pt x="f1002" y="f866"/>
                    <a:pt x="f599" y="f912"/>
                  </a:cubicBezTo>
                  <a:cubicBezTo>
                    <a:pt x="f600" y="f973"/>
                    <a:pt x="f1003" y="f1004"/>
                    <a:pt x="f1002" y="f1005"/>
                  </a:cubicBezTo>
                  <a:cubicBezTo>
                    <a:pt x="f1006" y="f1007"/>
                    <a:pt x="f1008" y="f1009"/>
                    <a:pt x="f992" y="f993"/>
                  </a:cubicBezTo>
                  <a:close/>
                  <a:moveTo>
                    <a:pt x="f1010" y="f1011"/>
                  </a:moveTo>
                  <a:cubicBezTo>
                    <a:pt x="f1012" y="f1013"/>
                    <a:pt x="f1014" y="f995"/>
                    <a:pt x="f1015" y="f1004"/>
                  </a:cubicBezTo>
                  <a:cubicBezTo>
                    <a:pt x="f1016" y="f972"/>
                    <a:pt x="f1017" y="f913"/>
                    <a:pt x="f33" y="f875"/>
                  </a:cubicBezTo>
                  <a:cubicBezTo>
                    <a:pt x="f1018" y="f874"/>
                    <a:pt x="f1019" y="f923"/>
                    <a:pt x="f1020" y="f913"/>
                  </a:cubicBezTo>
                  <a:cubicBezTo>
                    <a:pt x="f1021" y="f973"/>
                    <a:pt x="f1022" y="f1004"/>
                    <a:pt x="f1019" y="f1007"/>
                  </a:cubicBezTo>
                  <a:cubicBezTo>
                    <a:pt x="f1023" y="f1024"/>
                    <a:pt x="f1025" y="f1026"/>
                    <a:pt x="f1010" y="f1011"/>
                  </a:cubicBezTo>
                  <a:close/>
                  <a:moveTo>
                    <a:pt x="f301" y="f1027"/>
                  </a:moveTo>
                  <a:cubicBezTo>
                    <a:pt x="f303" y="f1028"/>
                    <a:pt x="f305" y="f1013"/>
                    <a:pt x="f307" y="f1005"/>
                  </a:cubicBezTo>
                  <a:cubicBezTo>
                    <a:pt x="f309" y="f973"/>
                    <a:pt x="f307" y="f913"/>
                    <a:pt x="f311" y="f912"/>
                  </a:cubicBezTo>
                  <a:cubicBezTo>
                    <a:pt x="f312" y="f875"/>
                    <a:pt x="f313" y="f874"/>
                    <a:pt x="f314" y="f915"/>
                  </a:cubicBezTo>
                  <a:cubicBezTo>
                    <a:pt x="f315" y="f975"/>
                    <a:pt x="f315" y="f1005"/>
                    <a:pt x="f313" y="f1024"/>
                  </a:cubicBezTo>
                  <a:cubicBezTo>
                    <a:pt x="f319" y="f1029"/>
                    <a:pt x="f321" y="f1030"/>
                    <a:pt x="f301" y="f1027"/>
                  </a:cubicBezTo>
                  <a:close/>
                  <a:moveTo>
                    <a:pt x="f1031" y="f1032"/>
                  </a:moveTo>
                  <a:cubicBezTo>
                    <a:pt x="f1033" y="f1034"/>
                    <a:pt x="f1035" y="f1036"/>
                    <a:pt x="f1037" y="f1024"/>
                  </a:cubicBezTo>
                  <a:cubicBezTo>
                    <a:pt x="f166" y="f1004"/>
                    <a:pt x="f1037" y="f932"/>
                    <a:pt x="f176" y="f915"/>
                  </a:cubicBezTo>
                  <a:cubicBezTo>
                    <a:pt x="f1038" y="f913"/>
                    <a:pt x="f1039" y="f912"/>
                    <a:pt x="f1040" y="f951"/>
                  </a:cubicBezTo>
                  <a:cubicBezTo>
                    <a:pt x="f583" y="f1005"/>
                    <a:pt x="f583" y="f1024"/>
                    <a:pt x="f1039" y="f1041"/>
                  </a:cubicBezTo>
                  <a:cubicBezTo>
                    <a:pt x="f1042" y="f1043"/>
                    <a:pt x="f1044" y="f1045"/>
                    <a:pt x="f1031" y="f1032"/>
                  </a:cubicBezTo>
                  <a:close/>
                  <a:moveTo>
                    <a:pt x="f1046" y="f1047"/>
                  </a:moveTo>
                  <a:cubicBezTo>
                    <a:pt x="f1048" y="f1049"/>
                    <a:pt x="f1050" y="f1034"/>
                    <a:pt x="f1051" y="f1029"/>
                  </a:cubicBezTo>
                  <a:cubicBezTo>
                    <a:pt x="f715" y="f1005"/>
                    <a:pt x="f1052" y="f953"/>
                    <a:pt x="f1053" y="f932"/>
                  </a:cubicBezTo>
                  <a:cubicBezTo>
                    <a:pt x="f1054" y="f915"/>
                    <a:pt x="f1055" y="f913"/>
                    <a:pt x="f1056" y="f953"/>
                  </a:cubicBezTo>
                  <a:cubicBezTo>
                    <a:pt x="f1057" y="f1024"/>
                    <a:pt x="f1058" y="f1041"/>
                    <a:pt x="f1055" y="f1043"/>
                  </a:cubicBezTo>
                  <a:cubicBezTo>
                    <a:pt x="f1059" y="f1060"/>
                    <a:pt x="f1061" y="f1062"/>
                    <a:pt x="f1046" y="f1047"/>
                  </a:cubicBezTo>
                  <a:close/>
                  <a:moveTo>
                    <a:pt x="f1063" y="f1064"/>
                  </a:moveTo>
                  <a:cubicBezTo>
                    <a:pt x="f252" y="f1065"/>
                    <a:pt x="f1066" y="f1049"/>
                    <a:pt x="f249" y="f1041"/>
                  </a:cubicBezTo>
                  <a:cubicBezTo>
                    <a:pt x="f1067" y="f1007"/>
                    <a:pt x="f1068" y="f1069"/>
                    <a:pt x="f250" y="f951"/>
                  </a:cubicBezTo>
                  <a:cubicBezTo>
                    <a:pt x="f251" y="f932"/>
                    <a:pt x="f1070" y="f915"/>
                    <a:pt x="f1071" y="f1069"/>
                  </a:cubicBezTo>
                  <a:cubicBezTo>
                    <a:pt x="f1072" y="f1024"/>
                    <a:pt x="f1071" y="f1041"/>
                    <a:pt x="f1070" y="f1060"/>
                  </a:cubicBezTo>
                  <a:cubicBezTo>
                    <a:pt x="f1073" y="f1074"/>
                    <a:pt x="f1075" y="f1076"/>
                    <a:pt x="f1063" y="f1064"/>
                  </a:cubicBezTo>
                  <a:close/>
                  <a:moveTo>
                    <a:pt x="f1077" y="f1064"/>
                  </a:moveTo>
                  <a:cubicBezTo>
                    <a:pt x="f1078" y="f1065"/>
                    <a:pt x="f1079" y="f1049"/>
                    <a:pt x="f390" y="f1041"/>
                  </a:cubicBezTo>
                  <a:cubicBezTo>
                    <a:pt x="f1080" y="f1007"/>
                    <a:pt x="f390" y="f953"/>
                    <a:pt x="f1081" y="f951"/>
                  </a:cubicBezTo>
                  <a:cubicBezTo>
                    <a:pt x="f1082" y="f932"/>
                    <a:pt x="f1083" y="f915"/>
                    <a:pt x="f1084" y="f1069"/>
                  </a:cubicBezTo>
                  <a:cubicBezTo>
                    <a:pt x="f1085" y="f1024"/>
                    <a:pt x="f1084" y="f1041"/>
                    <a:pt x="f1083" y="f1060"/>
                  </a:cubicBezTo>
                  <a:cubicBezTo>
                    <a:pt x="f1086" y="f1074"/>
                    <a:pt x="f1087" y="f1076"/>
                    <a:pt x="f1077" y="f1064"/>
                  </a:cubicBezTo>
                  <a:close/>
                  <a:moveTo>
                    <a:pt x="f1088" y="f1089"/>
                  </a:moveTo>
                  <a:cubicBezTo>
                    <a:pt x="f1090" y="f1091"/>
                    <a:pt x="f1092" y="f1093"/>
                    <a:pt x="f1094" y="f1074"/>
                  </a:cubicBezTo>
                  <a:cubicBezTo>
                    <a:pt x="f1095" y="f1041"/>
                    <a:pt x="f1094" y="f1096"/>
                    <a:pt x="f1097" y="f1098"/>
                  </a:cubicBezTo>
                  <a:cubicBezTo>
                    <a:pt x="f1099" y="f1069"/>
                    <a:pt x="f1100" y="f953"/>
                    <a:pt x="f565" y="f1101"/>
                  </a:cubicBezTo>
                  <a:cubicBezTo>
                    <a:pt x="f1102" y="f1043"/>
                    <a:pt x="f565" y="f1074"/>
                    <a:pt x="f1100" y="f1103"/>
                  </a:cubicBezTo>
                  <a:cubicBezTo>
                    <a:pt x="f1104" y="f1105"/>
                    <a:pt x="f1106" y="f1107"/>
                    <a:pt x="f1088" y="f1089"/>
                  </a:cubicBezTo>
                  <a:close/>
                  <a:moveTo>
                    <a:pt x="f1108" y="f1109"/>
                  </a:moveTo>
                  <a:cubicBezTo>
                    <a:pt x="f1110" y="f1111"/>
                    <a:pt x="f1112" y="f1113"/>
                    <a:pt x="f1114" y="f1103"/>
                  </a:cubicBezTo>
                  <a:cubicBezTo>
                    <a:pt x="f1115" y="f1060"/>
                    <a:pt x="f1114" y="f1116"/>
                    <a:pt x="f1117" y="f1101"/>
                  </a:cubicBezTo>
                  <a:cubicBezTo>
                    <a:pt x="f1118" y="f1096"/>
                    <a:pt x="f1119" y="f1098"/>
                    <a:pt x="f288" y="f1120"/>
                  </a:cubicBezTo>
                  <a:cubicBezTo>
                    <a:pt x="f291" y="f1074"/>
                    <a:pt x="f1121" y="f1103"/>
                    <a:pt x="f1119" y="f1122"/>
                  </a:cubicBezTo>
                  <a:cubicBezTo>
                    <a:pt x="f289" y="f1123"/>
                    <a:pt x="f1124" y="f1125"/>
                    <a:pt x="f1108" y="f1109"/>
                  </a:cubicBezTo>
                  <a:close/>
                  <a:moveTo>
                    <a:pt x="f1126" y="f1127"/>
                  </a:moveTo>
                  <a:cubicBezTo>
                    <a:pt x="f1128" y="f1129"/>
                    <a:pt x="f1130" y="f1131"/>
                    <a:pt x="f460" y="f1132"/>
                  </a:cubicBezTo>
                  <a:cubicBezTo>
                    <a:pt x="f853" y="f1133"/>
                    <a:pt x="f450" y="f1060"/>
                    <a:pt x="f1134" y="f1041"/>
                  </a:cubicBezTo>
                  <a:cubicBezTo>
                    <a:pt x="f461" y="f1029"/>
                    <a:pt x="f463" y="f1024"/>
                    <a:pt x="f1135" y="f1060"/>
                  </a:cubicBezTo>
                  <a:cubicBezTo>
                    <a:pt x="f1136" y="f1137"/>
                    <a:pt x="f1138" y="f1139"/>
                    <a:pt x="f463" y="f1140"/>
                  </a:cubicBezTo>
                  <a:cubicBezTo>
                    <a:pt x="f465" y="f1141"/>
                    <a:pt x="f1142" y="f1143"/>
                    <a:pt x="f1126" y="f1127"/>
                  </a:cubicBezTo>
                  <a:close/>
                  <a:moveTo>
                    <a:pt x="f1144" y="f1145"/>
                  </a:moveTo>
                  <a:cubicBezTo>
                    <a:pt x="f1146" y="f1147"/>
                    <a:pt x="f1148" y="f1149"/>
                    <a:pt x="f1150" y="f1151"/>
                  </a:cubicBezTo>
                  <a:cubicBezTo>
                    <a:pt x="f1152" y="f1141"/>
                    <a:pt x="f1150" y="f1122"/>
                    <a:pt x="f646" y="f1105"/>
                  </a:cubicBezTo>
                  <a:cubicBezTo>
                    <a:pt x="f647" y="f1103"/>
                    <a:pt x="f1153" y="f1154"/>
                    <a:pt x="f261" y="f1123"/>
                  </a:cubicBezTo>
                  <a:cubicBezTo>
                    <a:pt x="f655" y="f1155"/>
                    <a:pt x="f271" y="f1151"/>
                    <a:pt x="f1153" y="f1156"/>
                  </a:cubicBezTo>
                  <a:cubicBezTo>
                    <a:pt x="f265" y="f1157"/>
                    <a:pt x="f1158" y="f1159"/>
                    <a:pt x="f1144" y="f1145"/>
                  </a:cubicBezTo>
                  <a:close/>
                  <a:moveTo>
                    <a:pt x="f1160" y="f1161"/>
                  </a:moveTo>
                  <a:cubicBezTo>
                    <a:pt x="f1162" y="f1163"/>
                    <a:pt x="f1164" y="f1147"/>
                    <a:pt x="f325" y="f1165"/>
                  </a:cubicBezTo>
                  <a:cubicBezTo>
                    <a:pt x="f1166" y="f1155"/>
                    <a:pt x="f1167" y="f1168"/>
                    <a:pt x="f1169" y="f1122"/>
                  </a:cubicBezTo>
                  <a:cubicBezTo>
                    <a:pt x="f339" y="f1105"/>
                    <a:pt x="f1170" y="f1103"/>
                    <a:pt x="f755" y="f1168"/>
                  </a:cubicBezTo>
                  <a:cubicBezTo>
                    <a:pt x="f1171" y="f1172"/>
                    <a:pt x="f761" y="f1156"/>
                    <a:pt x="f1170" y="f1157"/>
                  </a:cubicBezTo>
                  <a:cubicBezTo>
                    <a:pt x="f1173" y="f1174"/>
                    <a:pt x="f1175" y="f1176"/>
                    <a:pt x="f1160" y="f1161"/>
                  </a:cubicBezTo>
                  <a:close/>
                  <a:moveTo>
                    <a:pt x="f1177" y="f1161"/>
                  </a:moveTo>
                  <a:cubicBezTo>
                    <a:pt x="f1178" y="f1163"/>
                    <a:pt x="f1179" y="f1147"/>
                    <a:pt x="f1180" y="f1165"/>
                  </a:cubicBezTo>
                  <a:cubicBezTo>
                    <a:pt x="f780" y="f1155"/>
                    <a:pt x="f781" y="f1168"/>
                    <a:pt x="f352" y="f1122"/>
                  </a:cubicBezTo>
                  <a:cubicBezTo>
                    <a:pt x="f353" y="f1105"/>
                    <a:pt x="f1181" y="f1103"/>
                    <a:pt x="f1182" y="f1168"/>
                  </a:cubicBezTo>
                  <a:cubicBezTo>
                    <a:pt x="f1183" y="f1151"/>
                    <a:pt x="f1184" y="f1156"/>
                    <a:pt x="f1181" y="f1157"/>
                  </a:cubicBezTo>
                  <a:cubicBezTo>
                    <a:pt x="f1185" y="f1174"/>
                    <a:pt x="f1186" y="f1176"/>
                    <a:pt x="f1177" y="f1161"/>
                  </a:cubicBezTo>
                  <a:close/>
                  <a:moveTo>
                    <a:pt x="f1187" y="f1188"/>
                  </a:moveTo>
                  <a:cubicBezTo>
                    <a:pt x="f1189" y="f1190"/>
                    <a:pt x="f1191" y="f1192"/>
                    <a:pt x="f1193" y="f1194"/>
                  </a:cubicBezTo>
                  <a:cubicBezTo>
                    <a:pt x="f1195" y="f1174"/>
                    <a:pt x="f1193" y="f1196"/>
                    <a:pt x="f1197" y="f1198"/>
                  </a:cubicBezTo>
                  <a:cubicBezTo>
                    <a:pt x="f1199" y="f1200"/>
                    <a:pt x="f480" y="f1201"/>
                    <a:pt x="f481" y="f1202"/>
                  </a:cubicBezTo>
                  <a:cubicBezTo>
                    <a:pt x="f1203" y="f1204"/>
                    <a:pt x="f1205" y="f1206"/>
                    <a:pt x="f480" y="f1207"/>
                  </a:cubicBezTo>
                  <a:cubicBezTo>
                    <a:pt x="f1208" y="f1209"/>
                    <a:pt x="f1210" y="f1211"/>
                    <a:pt x="f1187" y="f1188"/>
                  </a:cubicBezTo>
                  <a:close/>
                  <a:moveTo>
                    <a:pt x="f490" y="f1188"/>
                  </a:moveTo>
                  <a:cubicBezTo>
                    <a:pt x="f491" y="f1190"/>
                    <a:pt x="f492" y="f1192"/>
                    <a:pt x="f493" y="f1194"/>
                  </a:cubicBezTo>
                  <a:cubicBezTo>
                    <a:pt x="f494" y="f1174"/>
                    <a:pt x="f495" y="f1202"/>
                    <a:pt x="f496" y="f1198"/>
                  </a:cubicBezTo>
                  <a:cubicBezTo>
                    <a:pt x="f497" y="f1200"/>
                    <a:pt x="f498" y="f1201"/>
                    <a:pt x="f499" y="f1202"/>
                  </a:cubicBezTo>
                  <a:cubicBezTo>
                    <a:pt x="f500" y="f1204"/>
                    <a:pt x="f502" y="f1194"/>
                    <a:pt x="f498" y="f1207"/>
                  </a:cubicBezTo>
                  <a:cubicBezTo>
                    <a:pt x="f503" y="f1209"/>
                    <a:pt x="f504" y="f1211"/>
                    <a:pt x="f490" y="f1188"/>
                  </a:cubicBezTo>
                  <a:close/>
                  <a:moveTo>
                    <a:pt x="f1212" y="f1213"/>
                  </a:moveTo>
                  <a:cubicBezTo>
                    <a:pt x="f1214" y="f1215"/>
                    <a:pt x="f1216" y="f1190"/>
                    <a:pt x="f1217" y="f1206"/>
                  </a:cubicBezTo>
                  <a:cubicBezTo>
                    <a:pt x="f440" y="f1204"/>
                    <a:pt x="f1217" y="f1202"/>
                    <a:pt x="f1218" y="f1196"/>
                  </a:cubicBezTo>
                  <a:cubicBezTo>
                    <a:pt x="f1219" y="f1198"/>
                    <a:pt x="f444" y="f1200"/>
                    <a:pt x="f445" y="f1220"/>
                  </a:cubicBezTo>
                  <a:cubicBezTo>
                    <a:pt x="f821" y="f1194"/>
                    <a:pt x="f825" y="f1207"/>
                    <a:pt x="f444" y="f1209"/>
                  </a:cubicBezTo>
                  <a:cubicBezTo>
                    <a:pt x="f1221" y="f1222"/>
                    <a:pt x="f1223" y="f1224"/>
                    <a:pt x="f1212" y="f1213"/>
                  </a:cubicBezTo>
                  <a:close/>
                  <a:moveTo>
                    <a:pt x="f214" y="f1213"/>
                  </a:moveTo>
                  <a:cubicBezTo>
                    <a:pt x="f216" y="f1215"/>
                    <a:pt x="f218" y="f1190"/>
                    <a:pt x="f220" y="f1206"/>
                  </a:cubicBezTo>
                  <a:cubicBezTo>
                    <a:pt x="f221" y="f1204"/>
                    <a:pt x="f1225" y="f1220"/>
                    <a:pt x="f222" y="f1196"/>
                  </a:cubicBezTo>
                  <a:cubicBezTo>
                    <a:pt x="f223" y="f1198"/>
                    <a:pt x="f224" y="f1200"/>
                    <a:pt x="f225" y="f1220"/>
                  </a:cubicBezTo>
                  <a:cubicBezTo>
                    <a:pt x="f227" y="f1226"/>
                    <a:pt x="f228" y="f1206"/>
                    <a:pt x="f224" y="f1209"/>
                  </a:cubicBezTo>
                  <a:cubicBezTo>
                    <a:pt x="f230" y="f1222"/>
                    <a:pt x="f232" y="f1224"/>
                    <a:pt x="f214" y="f1213"/>
                  </a:cubicBezTo>
                  <a:close/>
                  <a:moveTo>
                    <a:pt x="f1227" y="f1228"/>
                  </a:moveTo>
                  <a:cubicBezTo>
                    <a:pt x="f872" y="f1229"/>
                    <a:pt x="f1230" y="f1231"/>
                    <a:pt x="f1232" y="f1233"/>
                  </a:cubicBezTo>
                  <a:cubicBezTo>
                    <a:pt x="f870" y="f1234"/>
                    <a:pt x="f871" y="f1157"/>
                    <a:pt x="f426" y="f1165"/>
                  </a:cubicBezTo>
                  <a:cubicBezTo>
                    <a:pt x="f1235" y="f1151"/>
                    <a:pt x="f1236" y="f1172"/>
                    <a:pt x="f1237" y="f1157"/>
                  </a:cubicBezTo>
                  <a:cubicBezTo>
                    <a:pt x="f1238" y="f1239"/>
                    <a:pt x="f1238" y="f1240"/>
                    <a:pt x="f1236" y="f1241"/>
                  </a:cubicBezTo>
                  <a:cubicBezTo>
                    <a:pt x="f1242" y="f1243"/>
                    <a:pt x="f1244" y="f1245"/>
                    <a:pt x="f1227" y="f1228"/>
                  </a:cubicBezTo>
                  <a:close/>
                  <a:moveTo>
                    <a:pt x="f1246" y="f1247"/>
                  </a:moveTo>
                  <a:cubicBezTo>
                    <a:pt x="f930" y="f1248"/>
                    <a:pt x="f1249" y="f1250"/>
                    <a:pt x="f926" y="f1241"/>
                  </a:cubicBezTo>
                  <a:cubicBezTo>
                    <a:pt x="f189" y="f1251"/>
                    <a:pt x="f931" y="f1204"/>
                    <a:pt x="f927" y="f1157"/>
                  </a:cubicBezTo>
                  <a:cubicBezTo>
                    <a:pt x="f929" y="f1156"/>
                    <a:pt x="f527" y="f1165"/>
                    <a:pt x="f1252" y="f1204"/>
                  </a:cubicBezTo>
                  <a:cubicBezTo>
                    <a:pt x="f520" y="f1233"/>
                    <a:pt x="f1252" y="f1241"/>
                    <a:pt x="f527" y="f1253"/>
                  </a:cubicBezTo>
                  <a:cubicBezTo>
                    <a:pt x="f1254" y="f1255"/>
                    <a:pt x="f1256" y="f1257"/>
                    <a:pt x="f1246" y="f1247"/>
                  </a:cubicBezTo>
                  <a:close/>
                  <a:moveTo>
                    <a:pt x="f1258" y="f1259"/>
                  </a:moveTo>
                  <a:cubicBezTo>
                    <a:pt x="f1260" y="f1261"/>
                    <a:pt x="f1262" y="f1263"/>
                    <a:pt x="f1264" y="f1253"/>
                  </a:cubicBezTo>
                  <a:cubicBezTo>
                    <a:pt x="f1265" y="f1240"/>
                    <a:pt x="f1264" y="f1226"/>
                    <a:pt x="f545" y="f1204"/>
                  </a:cubicBezTo>
                  <a:cubicBezTo>
                    <a:pt x="f1266" y="f1174"/>
                    <a:pt x="f1267" y="f1157"/>
                    <a:pt x="f551" y="f1194"/>
                  </a:cubicBezTo>
                  <a:cubicBezTo>
                    <a:pt x="f552" y="f1241"/>
                    <a:pt x="f1268" y="f1253"/>
                    <a:pt x="f1267" y="f1269"/>
                  </a:cubicBezTo>
                  <a:cubicBezTo>
                    <a:pt x="f1270" y="f1271"/>
                    <a:pt x="f1272" y="f1273"/>
                    <a:pt x="f1258" y="f1259"/>
                  </a:cubicBezTo>
                  <a:close/>
                  <a:moveTo>
                    <a:pt x="f1274" y="f1275"/>
                  </a:moveTo>
                  <a:cubicBezTo>
                    <a:pt x="f1276" y="f1277"/>
                    <a:pt x="f1278" y="f1279"/>
                    <a:pt x="f1280" y="f1269"/>
                  </a:cubicBezTo>
                  <a:cubicBezTo>
                    <a:pt x="f1281" y="f1243"/>
                    <a:pt x="f1280" y="f1206"/>
                    <a:pt x="f622" y="f1194"/>
                  </a:cubicBezTo>
                  <a:cubicBezTo>
                    <a:pt x="f627" y="f1226"/>
                    <a:pt x="f1282" y="f1204"/>
                    <a:pt x="f629" y="f1207"/>
                  </a:cubicBezTo>
                  <a:cubicBezTo>
                    <a:pt x="f168" y="f1253"/>
                    <a:pt x="f1283" y="f1269"/>
                    <a:pt x="f1282" y="f1284"/>
                  </a:cubicBezTo>
                  <a:cubicBezTo>
                    <a:pt x="f1285" y="f1286"/>
                    <a:pt x="f1287" y="f1288"/>
                    <a:pt x="f1274" y="f1275"/>
                  </a:cubicBezTo>
                  <a:close/>
                  <a:moveTo>
                    <a:pt x="f1289" y="f1290"/>
                  </a:moveTo>
                  <a:cubicBezTo>
                    <a:pt x="f371" y="f1291"/>
                    <a:pt x="f1292" y="f1293"/>
                    <a:pt x="f786" y="f1284"/>
                  </a:cubicBezTo>
                  <a:cubicBezTo>
                    <a:pt x="f790" y="f1255"/>
                    <a:pt x="f793" y="f1222"/>
                    <a:pt x="f1294" y="f1207"/>
                  </a:cubicBezTo>
                  <a:cubicBezTo>
                    <a:pt x="f363" y="f1206"/>
                    <a:pt x="f379" y="f1194"/>
                    <a:pt x="f1295" y="f1222"/>
                  </a:cubicBezTo>
                  <a:cubicBezTo>
                    <a:pt x="f1296" y="f1269"/>
                    <a:pt x="f1297" y="f1284"/>
                    <a:pt x="f379" y="f1298"/>
                  </a:cubicBezTo>
                  <a:cubicBezTo>
                    <a:pt x="f796" y="f1299"/>
                    <a:pt x="f1300" y="f1301"/>
                    <a:pt x="f1289" y="f1290"/>
                  </a:cubicBezTo>
                  <a:close/>
                  <a:moveTo>
                    <a:pt x="f1302" y="f1290"/>
                  </a:moveTo>
                  <a:cubicBezTo>
                    <a:pt x="f1303" y="f1291"/>
                    <a:pt x="f1304" y="f1293"/>
                    <a:pt x="f1305" y="f1284"/>
                  </a:cubicBezTo>
                  <a:cubicBezTo>
                    <a:pt x="f1306" y="f1255"/>
                    <a:pt x="f1307" y="f1222"/>
                    <a:pt x="f1308" y="f1207"/>
                  </a:cubicBezTo>
                  <a:cubicBezTo>
                    <a:pt x="f1309" y="f1206"/>
                    <a:pt x="f1310" y="f1194"/>
                    <a:pt x="f1311" y="f1222"/>
                  </a:cubicBezTo>
                  <a:cubicBezTo>
                    <a:pt x="f307" y="f1269"/>
                    <a:pt x="f310" y="f1286"/>
                    <a:pt x="f1310" y="f1298"/>
                  </a:cubicBezTo>
                  <a:cubicBezTo>
                    <a:pt x="f1312" y="f1299"/>
                    <a:pt x="f1313" y="f1301"/>
                    <a:pt x="f1302" y="f1290"/>
                  </a:cubicBezTo>
                  <a:close/>
                  <a:moveTo>
                    <a:pt x="f1314" y="f1315"/>
                  </a:moveTo>
                  <a:cubicBezTo>
                    <a:pt x="f81" y="f1316"/>
                    <a:pt x="f82" y="f1317"/>
                    <a:pt x="f1318" y="f1319"/>
                  </a:cubicBezTo>
                  <a:cubicBezTo>
                    <a:pt x="f1320" y="f1298"/>
                    <a:pt x="f572" y="f1321"/>
                    <a:pt x="f1322" y="f1323"/>
                  </a:cubicBezTo>
                  <a:cubicBezTo>
                    <a:pt x="f1324" y="f1325"/>
                    <a:pt x="f1326" y="f1327"/>
                    <a:pt x="f94" y="f1321"/>
                  </a:cubicBezTo>
                  <a:cubicBezTo>
                    <a:pt x="f1328" y="f1299"/>
                    <a:pt x="f93" y="f1319"/>
                    <a:pt x="f1326" y="f1329"/>
                  </a:cubicBezTo>
                  <a:cubicBezTo>
                    <a:pt x="f1330" y="f1331"/>
                    <a:pt x="f1332" y="f1333"/>
                    <a:pt x="f1314" y="f1315"/>
                  </a:cubicBezTo>
                  <a:close/>
                  <a:moveTo>
                    <a:pt x="f1334" y="f1315"/>
                  </a:moveTo>
                  <a:cubicBezTo>
                    <a:pt x="f695" y="f1316"/>
                    <a:pt x="f1335" y="f1317"/>
                    <a:pt x="f698" y="f1319"/>
                  </a:cubicBezTo>
                  <a:cubicBezTo>
                    <a:pt x="f294" y="f1298"/>
                    <a:pt x="f295" y="f1321"/>
                    <a:pt x="f1336" y="f1323"/>
                  </a:cubicBezTo>
                  <a:cubicBezTo>
                    <a:pt x="f697" y="f1325"/>
                    <a:pt x="f1337" y="f1327"/>
                    <a:pt x="f1338" y="f1321"/>
                  </a:cubicBezTo>
                  <a:cubicBezTo>
                    <a:pt x="f1339" y="f1340"/>
                    <a:pt x="f1341" y="f1342"/>
                    <a:pt x="f1337" y="f1329"/>
                  </a:cubicBezTo>
                  <a:cubicBezTo>
                    <a:pt x="f1343" y="f1331"/>
                    <a:pt x="f1344" y="f1333"/>
                    <a:pt x="f1334" y="f1315"/>
                  </a:cubicBezTo>
                  <a:close/>
                  <a:moveTo>
                    <a:pt x="f1345" y="f1315"/>
                  </a:moveTo>
                  <a:cubicBezTo>
                    <a:pt x="f1346" y="f1316"/>
                    <a:pt x="f1347" y="f1317"/>
                    <a:pt x="f1348" y="f1319"/>
                  </a:cubicBezTo>
                  <a:cubicBezTo>
                    <a:pt x="f1136" y="f1298"/>
                    <a:pt x="f1348" y="f1349"/>
                    <a:pt x="f1350" y="f1323"/>
                  </a:cubicBezTo>
                  <a:cubicBezTo>
                    <a:pt x="f1351" y="f1325"/>
                    <a:pt x="f663" y="f1327"/>
                    <a:pt x="f1352" y="f1321"/>
                  </a:cubicBezTo>
                  <a:cubicBezTo>
                    <a:pt x="f1353" y="f1299"/>
                    <a:pt x="f1352" y="f1319"/>
                    <a:pt x="f663" y="f1329"/>
                  </a:cubicBezTo>
                  <a:cubicBezTo>
                    <a:pt x="f1354" y="f1331"/>
                    <a:pt x="f1355" y="f1333"/>
                    <a:pt x="f1345" y="f1315"/>
                  </a:cubicBezTo>
                  <a:close/>
                  <a:moveTo>
                    <a:pt x="f1356" y="f1357"/>
                  </a:moveTo>
                  <a:cubicBezTo>
                    <a:pt x="f1358" y="f1359"/>
                    <a:pt x="f1360" y="f1316"/>
                    <a:pt x="f1361" y="f1342"/>
                  </a:cubicBezTo>
                  <a:cubicBezTo>
                    <a:pt x="f1362" y="f1299"/>
                    <a:pt x="f1363" y="f1364"/>
                    <a:pt x="f1365" y="f1349"/>
                  </a:cubicBezTo>
                  <a:cubicBezTo>
                    <a:pt x="f1366" y="f1323"/>
                    <a:pt x="f1367" y="f1325"/>
                    <a:pt x="f385" y="f1364"/>
                  </a:cubicBezTo>
                  <a:cubicBezTo>
                    <a:pt x="f1078" y="f1319"/>
                    <a:pt x="f1081" y="f1329"/>
                    <a:pt x="f1367" y="f1331"/>
                  </a:cubicBezTo>
                  <a:cubicBezTo>
                    <a:pt x="f388" y="f1368"/>
                    <a:pt x="f1369" y="f1370"/>
                    <a:pt x="f1356" y="f1357"/>
                  </a:cubicBezTo>
                  <a:close/>
                  <a:moveTo>
                    <a:pt x="f1371" y="f1372"/>
                  </a:moveTo>
                  <a:cubicBezTo>
                    <a:pt x="f1373" y="f1374"/>
                    <a:pt x="f1375" y="f1376"/>
                    <a:pt x="f1377" y="f1378"/>
                  </a:cubicBezTo>
                  <a:cubicBezTo>
                    <a:pt x="f1379" y="f1380"/>
                    <a:pt x="f1381" y="f1298"/>
                    <a:pt x="f707" y="f1284"/>
                  </a:cubicBezTo>
                  <a:cubicBezTo>
                    <a:pt x="f255" y="f1271"/>
                    <a:pt x="f1382" y="f1269"/>
                    <a:pt x="f1383" y="f1298"/>
                  </a:cubicBezTo>
                  <a:cubicBezTo>
                    <a:pt x="f1384" y="f1385"/>
                    <a:pt x="f1386" y="f1378"/>
                    <a:pt x="f1382" y="f1387"/>
                  </a:cubicBezTo>
                  <a:cubicBezTo>
                    <a:pt x="f1388" y="f1389"/>
                    <a:pt x="f1390" y="f1391"/>
                    <a:pt x="f1371" y="f1372"/>
                  </a:cubicBezTo>
                  <a:close/>
                  <a:moveTo>
                    <a:pt x="f1392" y="f1393"/>
                  </a:moveTo>
                  <a:cubicBezTo>
                    <a:pt x="f1394" y="f1395"/>
                    <a:pt x="f1396" y="f1397"/>
                    <a:pt x="f1398" y="f1387"/>
                  </a:cubicBezTo>
                  <a:cubicBezTo>
                    <a:pt x="f1399" y="f1400"/>
                    <a:pt x="f1401" y="f1340"/>
                    <a:pt x="f1402" y="f1298"/>
                  </a:cubicBezTo>
                  <a:cubicBezTo>
                    <a:pt x="f1403" y="f1286"/>
                    <a:pt x="f1404" y="f1284"/>
                    <a:pt x="f1405" y="f1340"/>
                  </a:cubicBezTo>
                  <a:cubicBezTo>
                    <a:pt x="f1406" y="f1407"/>
                    <a:pt x="f1408" y="f1389"/>
                    <a:pt x="f1404" y="f1409"/>
                  </a:cubicBezTo>
                  <a:cubicBezTo>
                    <a:pt x="f586" y="f1410"/>
                    <a:pt x="f1411" y="f1412"/>
                    <a:pt x="f1392" y="f1393"/>
                  </a:cubicBezTo>
                  <a:close/>
                  <a:moveTo>
                    <a:pt x="f1413" y="f1393"/>
                  </a:moveTo>
                  <a:cubicBezTo>
                    <a:pt x="f1414" y="f1395"/>
                    <a:pt x="f1415" y="f1397"/>
                    <a:pt x="f1416" y="f1387"/>
                  </a:cubicBezTo>
                  <a:cubicBezTo>
                    <a:pt x="f32" y="f1400"/>
                    <a:pt x="f1416" y="f1299"/>
                    <a:pt x="f1417" y="f1298"/>
                  </a:cubicBezTo>
                  <a:cubicBezTo>
                    <a:pt x="f1418" y="f1286"/>
                    <a:pt x="f1419" y="f1284"/>
                    <a:pt x="f1420" y="f1340"/>
                  </a:cubicBezTo>
                  <a:cubicBezTo>
                    <a:pt x="f349" y="f1378"/>
                    <a:pt x="f1421" y="f1389"/>
                    <a:pt x="f1419" y="f1409"/>
                  </a:cubicBezTo>
                  <a:cubicBezTo>
                    <a:pt x="f776" y="f1410"/>
                    <a:pt x="f1422" y="f1412"/>
                    <a:pt x="f1413" y="f1393"/>
                  </a:cubicBezTo>
                  <a:close/>
                  <a:moveTo>
                    <a:pt x="f1423" y="f1424"/>
                  </a:moveTo>
                  <a:cubicBezTo>
                    <a:pt x="f1425" y="f1426"/>
                    <a:pt x="f1427" y="f1395"/>
                    <a:pt x="f1428" y="f1389"/>
                  </a:cubicBezTo>
                  <a:cubicBezTo>
                    <a:pt x="f1429" y="f1378"/>
                    <a:pt x="f1430" y="f1319"/>
                    <a:pt x="f1431" y="f1299"/>
                  </a:cubicBezTo>
                  <a:cubicBezTo>
                    <a:pt x="f1432" y="f1298"/>
                    <a:pt x="f1433" y="f1286"/>
                    <a:pt x="f1434" y="f1319"/>
                  </a:cubicBezTo>
                  <a:cubicBezTo>
                    <a:pt x="f1114" y="f1387"/>
                    <a:pt x="f1435" y="f1409"/>
                    <a:pt x="f1433" y="f1410"/>
                  </a:cubicBezTo>
                  <a:cubicBezTo>
                    <a:pt x="f1436" y="f1437"/>
                    <a:pt x="f1438" y="f1439"/>
                    <a:pt x="f1423" y="f1424"/>
                  </a:cubicBezTo>
                  <a:close/>
                  <a:moveTo>
                    <a:pt x="f259" y="f1440"/>
                  </a:moveTo>
                  <a:cubicBezTo>
                    <a:pt x="f261" y="f1441"/>
                    <a:pt x="f263" y="f1442"/>
                    <a:pt x="f265" y="f1443"/>
                  </a:cubicBezTo>
                  <a:cubicBezTo>
                    <a:pt x="f267" y="f1410"/>
                    <a:pt x="f269" y="f1444"/>
                    <a:pt x="f270" y="f1331"/>
                  </a:cubicBezTo>
                  <a:cubicBezTo>
                    <a:pt x="f271" y="f1329"/>
                    <a:pt x="f272" y="f1342"/>
                    <a:pt x="f273" y="f1444"/>
                  </a:cubicBezTo>
                  <a:cubicBezTo>
                    <a:pt x="f274" y="f1437"/>
                    <a:pt x="f276" y="f1445"/>
                    <a:pt x="f272" y="f1446"/>
                  </a:cubicBezTo>
                  <a:cubicBezTo>
                    <a:pt x="f279" y="f1447"/>
                    <a:pt x="f281" y="f1448"/>
                    <a:pt x="f259" y="f1440"/>
                  </a:cubicBezTo>
                  <a:close/>
                  <a:moveTo>
                    <a:pt x="f878" y="f1449"/>
                  </a:moveTo>
                  <a:cubicBezTo>
                    <a:pt x="f1450" y="f1451"/>
                    <a:pt x="f1452" y="f1453"/>
                    <a:pt x="f1454" y="f1447"/>
                  </a:cubicBezTo>
                  <a:cubicBezTo>
                    <a:pt x="f882" y="f1443"/>
                    <a:pt x="f1455" y="f1456"/>
                    <a:pt x="f1457" y="f1458"/>
                  </a:cubicBezTo>
                  <a:cubicBezTo>
                    <a:pt x="f1459" y="f1444"/>
                    <a:pt x="f886" y="f1368"/>
                    <a:pt x="f887" y="f1456"/>
                  </a:cubicBezTo>
                  <a:cubicBezTo>
                    <a:pt x="f888" y="f1445"/>
                    <a:pt x="f1460" y="f1461"/>
                    <a:pt x="f886" y="f1462"/>
                  </a:cubicBezTo>
                  <a:cubicBezTo>
                    <a:pt x="f889" y="f1463"/>
                    <a:pt x="f890" y="f1464"/>
                    <a:pt x="f878" y="f1449"/>
                  </a:cubicBezTo>
                  <a:close/>
                  <a:moveTo>
                    <a:pt x="f1465" y="f1466"/>
                  </a:moveTo>
                  <a:cubicBezTo>
                    <a:pt x="f1467" y="f1468"/>
                    <a:pt x="f1469" y="f1470"/>
                    <a:pt x="f841" y="f1471"/>
                  </a:cubicBezTo>
                  <a:cubicBezTo>
                    <a:pt x="f845" y="f1472"/>
                    <a:pt x="f849" y="f1462"/>
                    <a:pt x="f1473" y="f1447"/>
                  </a:cubicBezTo>
                  <a:cubicBezTo>
                    <a:pt x="f1474" y="f1446"/>
                    <a:pt x="f853" y="f1445"/>
                    <a:pt x="f450" y="f1462"/>
                  </a:cubicBezTo>
                  <a:cubicBezTo>
                    <a:pt x="f1475" y="f1476"/>
                    <a:pt x="f460" y="f1477"/>
                    <a:pt x="f853" y="f1478"/>
                  </a:cubicBezTo>
                  <a:cubicBezTo>
                    <a:pt x="f454" y="f1479"/>
                    <a:pt x="f1480" y="f1481"/>
                    <a:pt x="f1465" y="f1466"/>
                  </a:cubicBezTo>
                  <a:close/>
                  <a:moveTo>
                    <a:pt x="f593" y="f1482"/>
                  </a:moveTo>
                  <a:cubicBezTo>
                    <a:pt x="f221" y="f1483"/>
                    <a:pt x="f596" y="f1468"/>
                    <a:pt x="f598" y="f1477"/>
                  </a:cubicBezTo>
                  <a:cubicBezTo>
                    <a:pt x="f599" y="f1484"/>
                    <a:pt x="f598" y="f1462"/>
                    <a:pt x="f602" y="f1461"/>
                  </a:cubicBezTo>
                  <a:cubicBezTo>
                    <a:pt x="f604" y="f1447"/>
                    <a:pt x="f605" y="f1446"/>
                    <a:pt x="f607" y="f1463"/>
                  </a:cubicBezTo>
                  <a:cubicBezTo>
                    <a:pt x="f608" y="f1476"/>
                    <a:pt x="f609" y="f1477"/>
                    <a:pt x="f605" y="f1479"/>
                  </a:cubicBezTo>
                  <a:cubicBezTo>
                    <a:pt x="f612" y="f1485"/>
                    <a:pt x="f614" y="f1486"/>
                    <a:pt x="f593" y="f1482"/>
                  </a:cubicBezTo>
                  <a:close/>
                  <a:moveTo>
                    <a:pt x="f1487" y="f1488"/>
                  </a:moveTo>
                  <a:cubicBezTo>
                    <a:pt x="f159" y="f1489"/>
                    <a:pt x="f1490" y="f1483"/>
                    <a:pt x="f1491" y="f1478"/>
                  </a:cubicBezTo>
                  <a:cubicBezTo>
                    <a:pt x="f1492" y="f1476"/>
                    <a:pt x="f1491" y="f1463"/>
                    <a:pt x="f895" y="f1462"/>
                  </a:cubicBezTo>
                  <a:cubicBezTo>
                    <a:pt x="f1493" y="f1461"/>
                    <a:pt x="f1494" y="f1447"/>
                    <a:pt x="f1495" y="f1496"/>
                  </a:cubicBezTo>
                  <a:cubicBezTo>
                    <a:pt x="f1264" y="f1477"/>
                    <a:pt x="f546" y="f1479"/>
                    <a:pt x="f1494" y="f1485"/>
                  </a:cubicBezTo>
                  <a:cubicBezTo>
                    <a:pt x="f1497" y="f1498"/>
                    <a:pt x="f1499" y="f1500"/>
                    <a:pt x="f1487" y="f1488"/>
                  </a:cubicBezTo>
                  <a:close/>
                  <a:moveTo>
                    <a:pt x="f1501" y="f1502"/>
                  </a:moveTo>
                  <a:cubicBezTo>
                    <a:pt x="f373" y="f1503"/>
                    <a:pt x="f1504" y="f1505"/>
                    <a:pt x="f1506" y="f1485"/>
                  </a:cubicBezTo>
                  <a:cubicBezTo>
                    <a:pt x="f793" y="f1477"/>
                    <a:pt x="f795" y="f1484"/>
                    <a:pt x="f363" y="f1496"/>
                  </a:cubicBezTo>
                  <a:cubicBezTo>
                    <a:pt x="f1507" y="f1463"/>
                    <a:pt x="f1295" y="f1462"/>
                    <a:pt x="f1296" y="f1484"/>
                  </a:cubicBezTo>
                  <a:cubicBezTo>
                    <a:pt x="f1095" y="f1479"/>
                    <a:pt x="f1296" y="f1505"/>
                    <a:pt x="f1295" y="f1503"/>
                  </a:cubicBezTo>
                  <a:cubicBezTo>
                    <a:pt x="f798" y="f1508"/>
                    <a:pt x="f1509" y="f1510"/>
                    <a:pt x="f1501" y="f1502"/>
                  </a:cubicBezTo>
                  <a:close/>
                  <a:moveTo>
                    <a:pt x="f1511" y="f1512"/>
                  </a:moveTo>
                  <a:cubicBezTo>
                    <a:pt x="f1513" y="f1514"/>
                    <a:pt x="f1515" y="f1508"/>
                    <a:pt x="f1516" y="f1505"/>
                  </a:cubicBezTo>
                  <a:cubicBezTo>
                    <a:pt x="f1517" y="f1479"/>
                    <a:pt x="f958" y="f1518"/>
                    <a:pt x="f1519" y="f1520"/>
                  </a:cubicBezTo>
                  <a:cubicBezTo>
                    <a:pt x="f202" y="f1521"/>
                    <a:pt x="f969" y="f1496"/>
                    <a:pt x="f1522" y="f1518"/>
                  </a:cubicBezTo>
                  <a:cubicBezTo>
                    <a:pt x="f1523" y="f1485"/>
                    <a:pt x="f1523" y="f1505"/>
                    <a:pt x="f969" y="f1524"/>
                  </a:cubicBezTo>
                  <a:cubicBezTo>
                    <a:pt x="f971" y="f1525"/>
                    <a:pt x="f1526" y="f1527"/>
                    <a:pt x="f1511" y="f1512"/>
                  </a:cubicBezTo>
                  <a:close/>
                  <a:moveTo>
                    <a:pt x="f753" y="f1528"/>
                  </a:moveTo>
                  <a:cubicBezTo>
                    <a:pt x="f755" y="f1529"/>
                    <a:pt x="f757" y="f1514"/>
                    <a:pt x="f335" y="f1503"/>
                  </a:cubicBezTo>
                  <a:cubicBezTo>
                    <a:pt x="f339" y="f1485"/>
                    <a:pt x="f1530" y="f1531"/>
                    <a:pt x="f336" y="f1532"/>
                  </a:cubicBezTo>
                  <a:cubicBezTo>
                    <a:pt x="f761" y="f1520"/>
                    <a:pt x="f762" y="f1521"/>
                    <a:pt x="f763" y="f1531"/>
                  </a:cubicBezTo>
                  <a:cubicBezTo>
                    <a:pt x="f765" y="f1498"/>
                    <a:pt x="f766" y="f1503"/>
                    <a:pt x="f762" y="f1525"/>
                  </a:cubicBezTo>
                  <a:cubicBezTo>
                    <a:pt x="f768" y="f1533"/>
                    <a:pt x="f770" y="f1534"/>
                    <a:pt x="f753" y="f1528"/>
                  </a:cubicBezTo>
                  <a:close/>
                  <a:moveTo>
                    <a:pt x="f1535" y="f1528"/>
                  </a:moveTo>
                  <a:cubicBezTo>
                    <a:pt x="f1536" y="f1529"/>
                    <a:pt x="f1537" y="f1514"/>
                    <a:pt x="f1538" y="f1503"/>
                  </a:cubicBezTo>
                  <a:cubicBezTo>
                    <a:pt x="f988" y="f1485"/>
                    <a:pt x="f1538" y="f1518"/>
                    <a:pt x="f1539" y="f1532"/>
                  </a:cubicBezTo>
                  <a:cubicBezTo>
                    <a:pt x="f1540" y="f1520"/>
                    <a:pt x="f1276" y="f1521"/>
                    <a:pt x="f618" y="f1531"/>
                  </a:cubicBezTo>
                  <a:cubicBezTo>
                    <a:pt x="f1541" y="f1505"/>
                    <a:pt x="f1542" y="f1524"/>
                    <a:pt x="f1276" y="f1525"/>
                  </a:cubicBezTo>
                  <a:cubicBezTo>
                    <a:pt x="f622" y="f1533"/>
                    <a:pt x="f1543" y="f1534"/>
                    <a:pt x="f1535" y="f1528"/>
                  </a:cubicBezTo>
                  <a:close/>
                  <a:moveTo>
                    <a:pt x="f1544" y="f1528"/>
                  </a:moveTo>
                  <a:cubicBezTo>
                    <a:pt x="f524" y="f1529"/>
                    <a:pt x="f1545" y="f1514"/>
                    <a:pt x="f526" y="f1503"/>
                  </a:cubicBezTo>
                  <a:cubicBezTo>
                    <a:pt x="f930" y="f1485"/>
                    <a:pt x="f1546" y="f1531"/>
                    <a:pt x="f527" y="f1532"/>
                  </a:cubicBezTo>
                  <a:cubicBezTo>
                    <a:pt x="f1547" y="f1520"/>
                    <a:pt x="f1548" y="f1521"/>
                    <a:pt x="f535" y="f1531"/>
                  </a:cubicBezTo>
                  <a:cubicBezTo>
                    <a:pt x="f1549" y="f1505"/>
                    <a:pt x="f531" y="f1524"/>
                    <a:pt x="f1548" y="f1525"/>
                  </a:cubicBezTo>
                  <a:cubicBezTo>
                    <a:pt x="f530" y="f1533"/>
                    <a:pt x="f1550" y="f1534"/>
                    <a:pt x="f1544" y="f1528"/>
                  </a:cubicBezTo>
                  <a:close/>
                  <a:moveTo>
                    <a:pt x="f1551" y="f1552"/>
                  </a:moveTo>
                  <a:cubicBezTo>
                    <a:pt x="f1553" y="f1554"/>
                    <a:pt x="f1555" y="f1529"/>
                    <a:pt x="f735" y="f1524"/>
                  </a:cubicBezTo>
                  <a:cubicBezTo>
                    <a:pt x="f1556" y="f1498"/>
                    <a:pt x="f741" y="f1557"/>
                    <a:pt x="f1558" y="f1518"/>
                  </a:cubicBezTo>
                  <a:cubicBezTo>
                    <a:pt x="f749" y="f1532"/>
                    <a:pt x="f1307" y="f1520"/>
                    <a:pt x="f1559" y="f1557"/>
                  </a:cubicBezTo>
                  <a:cubicBezTo>
                    <a:pt x="f1303" y="f1503"/>
                    <a:pt x="f1559" y="f1524"/>
                    <a:pt x="f1307" y="f1533"/>
                  </a:cubicBezTo>
                  <a:cubicBezTo>
                    <a:pt x="f1560" y="f1561"/>
                    <a:pt x="f1562" y="f1563"/>
                    <a:pt x="f1551" y="f1552"/>
                  </a:cubicBezTo>
                  <a:close/>
                  <a:moveTo>
                    <a:pt x="f1564" y="f1552"/>
                  </a:moveTo>
                  <a:cubicBezTo>
                    <a:pt x="f827" y="f1554"/>
                    <a:pt x="f1565" y="f1529"/>
                    <a:pt x="f1566" y="f1524"/>
                  </a:cubicBezTo>
                  <a:cubicBezTo>
                    <a:pt x="f445" y="f1498"/>
                    <a:pt x="f821" y="f1557"/>
                    <a:pt x="f817" y="f1518"/>
                  </a:cubicBezTo>
                  <a:cubicBezTo>
                    <a:pt x="f1567" y="f1532"/>
                    <a:pt x="f1568" y="f1520"/>
                    <a:pt x="f832" y="f1557"/>
                  </a:cubicBezTo>
                  <a:cubicBezTo>
                    <a:pt x="f1569" y="f1503"/>
                    <a:pt x="f830" y="f1525"/>
                    <a:pt x="f1568" y="f1533"/>
                  </a:cubicBezTo>
                  <a:cubicBezTo>
                    <a:pt x="f828" y="f1561"/>
                    <a:pt x="f1570" y="f1563"/>
                    <a:pt x="f1564" y="f1552"/>
                  </a:cubicBezTo>
                  <a:close/>
                  <a:moveTo>
                    <a:pt x="f1571" y="f1572"/>
                  </a:moveTo>
                  <a:cubicBezTo>
                    <a:pt x="f1573" y="f1574"/>
                    <a:pt x="f1575" y="f1576"/>
                    <a:pt x="f1577" y="f1561"/>
                  </a:cubicBezTo>
                  <a:cubicBezTo>
                    <a:pt x="f1578" y="f1524"/>
                    <a:pt x="f1579" y="f1580"/>
                    <a:pt x="f1581" y="f1582"/>
                  </a:cubicBezTo>
                  <a:cubicBezTo>
                    <a:pt x="f1583" y="f1557"/>
                    <a:pt x="f1584" y="f1531"/>
                    <a:pt x="f1585" y="f1580"/>
                  </a:cubicBezTo>
                  <a:cubicBezTo>
                    <a:pt x="f1377" y="f1533"/>
                    <a:pt x="f1381" y="f1586"/>
                    <a:pt x="f1584" y="f1587"/>
                  </a:cubicBezTo>
                  <a:cubicBezTo>
                    <a:pt x="f1588" y="f1589"/>
                    <a:pt x="f1590" y="f1591"/>
                    <a:pt x="f1571" y="f1572"/>
                  </a:cubicBezTo>
                  <a:close/>
                  <a:moveTo>
                    <a:pt x="f1592" y="f1593"/>
                  </a:moveTo>
                  <a:cubicBezTo>
                    <a:pt x="f942" y="f1594"/>
                    <a:pt x="f1595" y="f1596"/>
                    <a:pt x="f697" y="f1587"/>
                  </a:cubicBezTo>
                  <a:cubicBezTo>
                    <a:pt x="f694" y="f1533"/>
                    <a:pt x="f695" y="f1597"/>
                    <a:pt x="f1598" y="f1580"/>
                  </a:cubicBezTo>
                  <a:cubicBezTo>
                    <a:pt x="f1337" y="f1599"/>
                    <a:pt x="f1339" y="f1582"/>
                    <a:pt x="f1600" y="f1597"/>
                  </a:cubicBezTo>
                  <a:cubicBezTo>
                    <a:pt x="f1601" y="f1586"/>
                    <a:pt x="f1601" y="f1589"/>
                    <a:pt x="f1339" y="f1602"/>
                  </a:cubicBezTo>
                  <a:cubicBezTo>
                    <a:pt x="f1341" y="f1603"/>
                    <a:pt x="f1604" y="f1605"/>
                    <a:pt x="f1592" y="f1593"/>
                  </a:cubicBezTo>
                  <a:close/>
                  <a:moveTo>
                    <a:pt x="f1606" y="f1607"/>
                  </a:moveTo>
                  <a:cubicBezTo>
                    <a:pt x="f902" y="f1608"/>
                    <a:pt x="f1609" y="f1610"/>
                    <a:pt x="f903" y="f1611"/>
                  </a:cubicBezTo>
                  <a:cubicBezTo>
                    <a:pt x="f573" y="f1612"/>
                    <a:pt x="f81" y="f1525"/>
                    <a:pt x="f78" y="f1503"/>
                  </a:cubicBezTo>
                  <a:cubicBezTo>
                    <a:pt x="f1613" y="f1505"/>
                    <a:pt x="f1328" y="f1498"/>
                    <a:pt x="f1614" y="f1525"/>
                  </a:cubicBezTo>
                  <a:cubicBezTo>
                    <a:pt x="f1615" y="f1616"/>
                    <a:pt x="f1615" y="f1611"/>
                    <a:pt x="f1328" y="f1617"/>
                  </a:cubicBezTo>
                  <a:cubicBezTo>
                    <a:pt x="f93" y="f1618"/>
                    <a:pt x="f1619" y="f1620"/>
                    <a:pt x="f1606" y="f1607"/>
                  </a:cubicBezTo>
                  <a:close/>
                  <a:moveTo>
                    <a:pt x="f1621" y="f1622"/>
                  </a:moveTo>
                  <a:cubicBezTo>
                    <a:pt x="f1623" y="f1624"/>
                    <a:pt x="f1625" y="f1626"/>
                    <a:pt x="f1627" y="f1617"/>
                  </a:cubicBezTo>
                  <a:cubicBezTo>
                    <a:pt x="f1628" y="f1629"/>
                    <a:pt x="f1429" y="f1561"/>
                    <a:pt x="f1428" y="f1525"/>
                  </a:cubicBezTo>
                  <a:cubicBezTo>
                    <a:pt x="f680" y="f1524"/>
                    <a:pt x="f682" y="f1503"/>
                    <a:pt x="f1433" y="f1561"/>
                  </a:cubicBezTo>
                  <a:cubicBezTo>
                    <a:pt x="f1434" y="f1611"/>
                    <a:pt x="f1115" y="f1617"/>
                    <a:pt x="f682" y="f1630"/>
                  </a:cubicBezTo>
                  <a:cubicBezTo>
                    <a:pt x="f1631" y="f1632"/>
                    <a:pt x="f1633" y="f1634"/>
                    <a:pt x="f1621" y="f1622"/>
                  </a:cubicBezTo>
                  <a:close/>
                  <a:moveTo>
                    <a:pt x="f1635" y="f1636"/>
                  </a:moveTo>
                  <a:cubicBezTo>
                    <a:pt x="f1404" y="f1637"/>
                    <a:pt x="f1638" y="f1639"/>
                    <a:pt x="f585" y="f1632"/>
                  </a:cubicBezTo>
                  <a:cubicBezTo>
                    <a:pt x="f1402" y="f1617"/>
                    <a:pt x="f1403" y="f1589"/>
                    <a:pt x="f586" y="f1586"/>
                  </a:cubicBezTo>
                  <a:cubicBezTo>
                    <a:pt x="f1640" y="f1561"/>
                    <a:pt x="f1641" y="f1533"/>
                    <a:pt x="f1642" y="f1589"/>
                  </a:cubicBezTo>
                  <a:cubicBezTo>
                    <a:pt x="f180" y="f1630"/>
                    <a:pt x="f1642" y="f1632"/>
                    <a:pt x="f1641" y="f1643"/>
                  </a:cubicBezTo>
                  <a:cubicBezTo>
                    <a:pt x="f1406" y="f1644"/>
                    <a:pt x="f1645" y="f1646"/>
                    <a:pt x="f1635" y="f1636"/>
                  </a:cubicBezTo>
                  <a:close/>
                  <a:moveTo>
                    <a:pt x="f1647" y="f1648"/>
                  </a:moveTo>
                  <a:cubicBezTo>
                    <a:pt x="f1649" y="f1650"/>
                    <a:pt x="f1651" y="f1652"/>
                    <a:pt x="f1460" y="f1643"/>
                  </a:cubicBezTo>
                  <a:cubicBezTo>
                    <a:pt x="f886" y="f1630"/>
                    <a:pt x="f887" y="f1603"/>
                    <a:pt x="f1653" y="f1589"/>
                  </a:cubicBezTo>
                  <a:cubicBezTo>
                    <a:pt x="f1654" y="f1587"/>
                    <a:pt x="f495" y="f1586"/>
                    <a:pt x="f1655" y="f1603"/>
                  </a:cubicBezTo>
                  <a:cubicBezTo>
                    <a:pt x="f491" y="f1656"/>
                    <a:pt x="f496" y="f1644"/>
                    <a:pt x="f495" y="f1657"/>
                  </a:cubicBezTo>
                  <a:cubicBezTo>
                    <a:pt x="f1658" y="f1659"/>
                    <a:pt x="f1660" y="f1661"/>
                    <a:pt x="f1647" y="f1648"/>
                  </a:cubicBezTo>
                  <a:close/>
                  <a:moveTo>
                    <a:pt x="f1662" y="f1663"/>
                  </a:moveTo>
                  <a:cubicBezTo>
                    <a:pt x="f111" y="f1664"/>
                    <a:pt x="f1665" y="f1666"/>
                    <a:pt x="f1138" y="f1667"/>
                  </a:cubicBezTo>
                  <a:cubicBezTo>
                    <a:pt x="f463" y="f1657"/>
                    <a:pt x="f1138" y="f1668"/>
                    <a:pt x="f112" y="f1669"/>
                  </a:cubicBezTo>
                  <a:cubicBezTo>
                    <a:pt x="f1670" y="f1671"/>
                    <a:pt x="f1351" y="f1672"/>
                    <a:pt x="f1673" y="f1674"/>
                  </a:cubicBezTo>
                  <a:cubicBezTo>
                    <a:pt x="f663" y="f1659"/>
                    <a:pt x="f1354" y="f1667"/>
                    <a:pt x="f1351" y="f1675"/>
                  </a:cubicBezTo>
                  <a:cubicBezTo>
                    <a:pt x="f1346" y="f1676"/>
                    <a:pt x="f1677" y="f1678"/>
                    <a:pt x="f1662" y="f1663"/>
                  </a:cubicBezTo>
                  <a:close/>
                  <a:moveTo>
                    <a:pt x="f1679" y="f1680"/>
                  </a:moveTo>
                  <a:cubicBezTo>
                    <a:pt x="f1681" y="f1682"/>
                    <a:pt x="f1683" y="f1664"/>
                    <a:pt x="f652" y="f1684"/>
                  </a:cubicBezTo>
                  <a:cubicBezTo>
                    <a:pt x="f1685" y="f1659"/>
                    <a:pt x="f652" y="f1674"/>
                    <a:pt x="f1686" y="f1668"/>
                  </a:cubicBezTo>
                  <a:cubicBezTo>
                    <a:pt x="f1687" y="f1669"/>
                    <a:pt x="f1688" y="f1671"/>
                    <a:pt x="f1689" y="f1690"/>
                  </a:cubicBezTo>
                  <a:cubicBezTo>
                    <a:pt x="f994" y="f1667"/>
                    <a:pt x="f1000" y="f1675"/>
                    <a:pt x="f1688" y="f1676"/>
                  </a:cubicBezTo>
                  <a:cubicBezTo>
                    <a:pt x="f1691" y="f1692"/>
                    <a:pt x="f1693" y="f1694"/>
                    <a:pt x="f1679" y="f1680"/>
                  </a:cubicBezTo>
                  <a:close/>
                  <a:moveTo>
                    <a:pt x="f1695" y="f1696"/>
                  </a:moveTo>
                  <a:cubicBezTo>
                    <a:pt x="f1697" y="f1698"/>
                    <a:pt x="f1699" y="f1700"/>
                    <a:pt x="f1297" y="f1701"/>
                  </a:cubicBezTo>
                  <a:cubicBezTo>
                    <a:pt x="f379" y="f1702"/>
                    <a:pt x="f1297" y="f1659"/>
                    <a:pt x="f376" y="f1657"/>
                  </a:cubicBezTo>
                  <a:cubicBezTo>
                    <a:pt x="f1703" y="f1644"/>
                    <a:pt x="f1097" y="f1643"/>
                    <a:pt x="f1099" y="f1704"/>
                  </a:cubicBezTo>
                  <a:cubicBezTo>
                    <a:pt x="f1705" y="f1706"/>
                    <a:pt x="f1705" y="f1707"/>
                    <a:pt x="f1097" y="f1708"/>
                  </a:cubicBezTo>
                  <a:cubicBezTo>
                    <a:pt x="f1709" y="f1710"/>
                    <a:pt x="f1711" y="f1712"/>
                    <a:pt x="f1695" y="f1696"/>
                  </a:cubicBezTo>
                  <a:close/>
                  <a:moveTo>
                    <a:pt x="f1713" y="f1714"/>
                  </a:moveTo>
                  <a:cubicBezTo>
                    <a:pt x="f1715" y="f1716"/>
                    <a:pt x="f1717" y="f1718"/>
                    <a:pt x="f1078" y="f1719"/>
                  </a:cubicBezTo>
                  <a:cubicBezTo>
                    <a:pt x="f390" y="f1707"/>
                    <a:pt x="f1078" y="f1675"/>
                    <a:pt x="f1720" y="f1684"/>
                  </a:cubicBezTo>
                  <a:cubicBezTo>
                    <a:pt x="f1721" y="f1667"/>
                    <a:pt x="f1722" y="f1704"/>
                    <a:pt x="f1723" y="f1676"/>
                  </a:cubicBezTo>
                  <a:cubicBezTo>
                    <a:pt x="f739" y="f1708"/>
                    <a:pt x="f1724" y="f1725"/>
                    <a:pt x="f1722" y="f1726"/>
                  </a:cubicBezTo>
                  <a:cubicBezTo>
                    <a:pt x="f396" y="f1727"/>
                    <a:pt x="f1728" y="f1729"/>
                    <a:pt x="f1713" y="f1714"/>
                  </a:cubicBezTo>
                  <a:close/>
                  <a:moveTo>
                    <a:pt x="f1730" y="f1714"/>
                  </a:moveTo>
                  <a:cubicBezTo>
                    <a:pt x="f983" y="f1716"/>
                    <a:pt x="f1731" y="f1718"/>
                    <a:pt x="f1732" y="f1719"/>
                  </a:cubicBezTo>
                  <a:cubicBezTo>
                    <a:pt x="f550" y="f1707"/>
                    <a:pt x="f1732" y="f1675"/>
                    <a:pt x="f1733" y="f1684"/>
                  </a:cubicBezTo>
                  <a:cubicBezTo>
                    <a:pt x="f1734" y="f1667"/>
                    <a:pt x="f115" y="f1704"/>
                    <a:pt x="f1735" y="f1676"/>
                  </a:cubicBezTo>
                  <a:cubicBezTo>
                    <a:pt x="f986" y="f1708"/>
                    <a:pt x="f986" y="f1719"/>
                    <a:pt x="f115" y="f1726"/>
                  </a:cubicBezTo>
                  <a:cubicBezTo>
                    <a:pt x="f1736" y="f1727"/>
                    <a:pt x="f1737" y="f1729"/>
                    <a:pt x="f1730" y="f1714"/>
                  </a:cubicBezTo>
                  <a:close/>
                  <a:moveTo>
                    <a:pt x="f1738" y="f1739"/>
                  </a:moveTo>
                  <a:cubicBezTo>
                    <a:pt x="f1218" y="f1740"/>
                    <a:pt x="f1741" y="f1742"/>
                    <a:pt x="f1743" y="f1727"/>
                  </a:cubicBezTo>
                  <a:cubicBezTo>
                    <a:pt x="f1744" y="f1719"/>
                    <a:pt x="f1743" y="f1745"/>
                    <a:pt x="f1746" y="f1692"/>
                  </a:cubicBezTo>
                  <a:cubicBezTo>
                    <a:pt x="f1214" y="f1676"/>
                    <a:pt x="f1221" y="f1675"/>
                    <a:pt x="f823" y="f1747"/>
                  </a:cubicBezTo>
                  <a:cubicBezTo>
                    <a:pt x="f825" y="f1725"/>
                    <a:pt x="f445" y="f1727"/>
                    <a:pt x="f1221" y="f1748"/>
                  </a:cubicBezTo>
                  <a:cubicBezTo>
                    <a:pt x="f12" y="f1749"/>
                    <a:pt x="f1750" y="f1751"/>
                    <a:pt x="f1738" y="f1739"/>
                  </a:cubicBezTo>
                  <a:close/>
                  <a:moveTo>
                    <a:pt x="f1752" y="f1753"/>
                  </a:moveTo>
                  <a:cubicBezTo>
                    <a:pt x="f1383" y="f1754"/>
                    <a:pt x="f1755" y="f1756"/>
                    <a:pt x="f1388" y="f1748"/>
                  </a:cubicBezTo>
                  <a:cubicBezTo>
                    <a:pt x="f255" y="f1726"/>
                    <a:pt x="f1757" y="f1758"/>
                    <a:pt x="f1759" y="f1747"/>
                  </a:cubicBezTo>
                  <a:cubicBezTo>
                    <a:pt x="f1386" y="f1745"/>
                    <a:pt x="f1760" y="f1692"/>
                    <a:pt x="f1761" y="f1758"/>
                  </a:cubicBezTo>
                  <a:cubicBezTo>
                    <a:pt x="f1762" y="f1727"/>
                    <a:pt x="f1761" y="f1748"/>
                    <a:pt x="f1760" y="f1763"/>
                  </a:cubicBezTo>
                  <a:cubicBezTo>
                    <a:pt x="f1764" y="f1765"/>
                    <a:pt x="f1766" y="f1767"/>
                    <a:pt x="f1752" y="f1753"/>
                  </a:cubicBezTo>
                  <a:close/>
                  <a:moveTo>
                    <a:pt x="f1768" y="f1769"/>
                  </a:moveTo>
                  <a:cubicBezTo>
                    <a:pt x="f969" y="f1770"/>
                    <a:pt x="f1771" y="f1754"/>
                    <a:pt x="f196" y="f1749"/>
                  </a:cubicBezTo>
                  <a:cubicBezTo>
                    <a:pt x="f200" y="f1727"/>
                    <a:pt x="f202" y="f1772"/>
                    <a:pt x="f971" y="f1773"/>
                  </a:cubicBezTo>
                  <a:cubicBezTo>
                    <a:pt x="f1774" y="f1747"/>
                    <a:pt x="f207" y="f1745"/>
                    <a:pt x="f1775" y="f1772"/>
                  </a:cubicBezTo>
                  <a:cubicBezTo>
                    <a:pt x="f478" y="f1748"/>
                    <a:pt x="f1776" y="f1763"/>
                    <a:pt x="f207" y="f1765"/>
                  </a:cubicBezTo>
                  <a:cubicBezTo>
                    <a:pt x="f205" y="f1777"/>
                    <a:pt x="f1778" y="f1779"/>
                    <a:pt x="f1768" y="f1769"/>
                  </a:cubicBezTo>
                  <a:close/>
                  <a:moveTo>
                    <a:pt x="f323" y="f1780"/>
                  </a:moveTo>
                  <a:cubicBezTo>
                    <a:pt x="f325" y="f1781"/>
                    <a:pt x="f327" y="f1782"/>
                    <a:pt x="f329" y="f1765"/>
                  </a:cubicBezTo>
                  <a:cubicBezTo>
                    <a:pt x="f330" y="f1748"/>
                    <a:pt x="f329" y="f1783"/>
                    <a:pt x="f332" y="f1772"/>
                  </a:cubicBezTo>
                  <a:cubicBezTo>
                    <a:pt x="f333" y="f1758"/>
                    <a:pt x="f334" y="f1773"/>
                    <a:pt x="f335" y="f1784"/>
                  </a:cubicBezTo>
                  <a:cubicBezTo>
                    <a:pt x="f336" y="f1749"/>
                    <a:pt x="f336" y="f1765"/>
                    <a:pt x="f334" y="f1785"/>
                  </a:cubicBezTo>
                  <a:cubicBezTo>
                    <a:pt x="f339" y="f1786"/>
                    <a:pt x="f341" y="f1787"/>
                    <a:pt x="f323" y="f1780"/>
                  </a:cubicBezTo>
                  <a:close/>
                  <a:moveTo>
                    <a:pt x="f1788" y="f1789"/>
                  </a:moveTo>
                  <a:cubicBezTo>
                    <a:pt x="f1790" y="f1791"/>
                    <a:pt x="f1792" y="f1781"/>
                    <a:pt x="f228" y="f1777"/>
                  </a:cubicBezTo>
                  <a:cubicBezTo>
                    <a:pt x="f224" y="f1749"/>
                    <a:pt x="f225" y="f1793"/>
                    <a:pt x="f1794" y="f1783"/>
                  </a:cubicBezTo>
                  <a:cubicBezTo>
                    <a:pt x="f1795" y="f1772"/>
                    <a:pt x="f1796" y="f1758"/>
                    <a:pt x="f1797" y="f1793"/>
                  </a:cubicBezTo>
                  <a:cubicBezTo>
                    <a:pt x="f1798" y="f1763"/>
                    <a:pt x="f1798" y="f1777"/>
                    <a:pt x="f1796" y="f1786"/>
                  </a:cubicBezTo>
                  <a:cubicBezTo>
                    <a:pt x="f1799" y="f1800"/>
                    <a:pt x="f1801" y="f1802"/>
                    <a:pt x="f1788" y="f1789"/>
                  </a:cubicBezTo>
                  <a:close/>
                  <a:moveTo>
                    <a:pt x="f1803" y="f1804"/>
                  </a:moveTo>
                  <a:cubicBezTo>
                    <a:pt x="f176" y="f1805"/>
                    <a:pt x="f1806" y="f1791"/>
                    <a:pt x="f1807" y="f1785"/>
                  </a:cubicBezTo>
                  <a:cubicBezTo>
                    <a:pt x="f630" y="f1763"/>
                    <a:pt x="f1808" y="f1809"/>
                    <a:pt x="f177" y="f1784"/>
                  </a:cubicBezTo>
                  <a:cubicBezTo>
                    <a:pt x="f1033" y="f1783"/>
                    <a:pt x="f1042" y="f1772"/>
                    <a:pt x="f1810" y="f1809"/>
                  </a:cubicBezTo>
                  <a:cubicBezTo>
                    <a:pt x="f1811" y="f1765"/>
                    <a:pt x="f1040" y="f1785"/>
                    <a:pt x="f1042" y="f1800"/>
                  </a:cubicBezTo>
                  <a:cubicBezTo>
                    <a:pt x="f1812" y="f1813"/>
                    <a:pt x="f1814" y="f1815"/>
                    <a:pt x="f1803" y="f1804"/>
                  </a:cubicBezTo>
                  <a:close/>
                  <a:moveTo>
                    <a:pt x="f1816" y="f1817"/>
                  </a:moveTo>
                  <a:cubicBezTo>
                    <a:pt x="f310" y="f1818"/>
                    <a:pt x="f1819" y="f1820"/>
                    <a:pt x="f1310" y="f1821"/>
                  </a:cubicBezTo>
                  <a:cubicBezTo>
                    <a:pt x="f1822" y="f1823"/>
                    <a:pt x="f1310" y="f1824"/>
                    <a:pt x="f1311" y="f1727"/>
                  </a:cubicBezTo>
                  <a:cubicBezTo>
                    <a:pt x="f307" y="f1726"/>
                    <a:pt x="f312" y="f1725"/>
                    <a:pt x="f1825" y="f1748"/>
                  </a:cubicBezTo>
                  <a:cubicBezTo>
                    <a:pt x="f313" y="f1826"/>
                    <a:pt x="f319" y="f1827"/>
                    <a:pt x="f312" y="f1828"/>
                  </a:cubicBezTo>
                  <a:cubicBezTo>
                    <a:pt x="f1829" y="f1830"/>
                    <a:pt x="f1831" y="f1832"/>
                    <a:pt x="f1816" y="f1817"/>
                  </a:cubicBezTo>
                  <a:close/>
                  <a:moveTo>
                    <a:pt x="f1833" y="f1834"/>
                  </a:moveTo>
                  <a:cubicBezTo>
                    <a:pt x="f1118" y="f1835"/>
                    <a:pt x="f1836" y="f1818"/>
                    <a:pt x="f1837" y="f1827"/>
                  </a:cubicBezTo>
                  <a:cubicBezTo>
                    <a:pt x="f1434" y="f1838"/>
                    <a:pt x="f1114" y="f1749"/>
                    <a:pt x="f1110" y="f1824"/>
                  </a:cubicBezTo>
                  <a:cubicBezTo>
                    <a:pt x="f1839" y="f1727"/>
                    <a:pt x="f290" y="f1726"/>
                    <a:pt x="f1121" y="f1749"/>
                  </a:cubicBezTo>
                  <a:cubicBezTo>
                    <a:pt x="f285" y="f1826"/>
                    <a:pt x="f291" y="f1828"/>
                    <a:pt x="f290" y="f1830"/>
                  </a:cubicBezTo>
                  <a:cubicBezTo>
                    <a:pt x="f1119" y="f1840"/>
                    <a:pt x="f1841" y="f1842"/>
                    <a:pt x="f1833" y="f1834"/>
                  </a:cubicBezTo>
                  <a:close/>
                  <a:moveTo>
                    <a:pt x="f1843" y="f1844"/>
                  </a:moveTo>
                  <a:cubicBezTo>
                    <a:pt x="f1845" y="f1846"/>
                    <a:pt x="f1847" y="f1848"/>
                    <a:pt x="f893" y="f1840"/>
                  </a:cubicBezTo>
                  <a:cubicBezTo>
                    <a:pt x="f892" y="f1827"/>
                    <a:pt x="f893" y="f1765"/>
                    <a:pt x="f894" y="f1763"/>
                  </a:cubicBezTo>
                  <a:cubicBezTo>
                    <a:pt x="f1849" y="f1749"/>
                    <a:pt x="f158" y="f1748"/>
                    <a:pt x="f159" y="f1777"/>
                  </a:cubicBezTo>
                  <a:cubicBezTo>
                    <a:pt x="f1850" y="f1830"/>
                    <a:pt x="f1493" y="f1851"/>
                    <a:pt x="f158" y="f1852"/>
                  </a:cubicBezTo>
                  <a:cubicBezTo>
                    <a:pt x="f1491" y="f1853"/>
                    <a:pt x="f1854" y="f1855"/>
                    <a:pt x="f1843" y="f1844"/>
                  </a:cubicBezTo>
                  <a:close/>
                  <a:moveTo>
                    <a:pt x="f1856" y="f1857"/>
                  </a:moveTo>
                  <a:cubicBezTo>
                    <a:pt x="f1858" y="f1859"/>
                    <a:pt x="f1860" y="f1861"/>
                    <a:pt x="f1862" y="f1863"/>
                  </a:cubicBezTo>
                  <a:cubicBezTo>
                    <a:pt x="f1090" y="f1864"/>
                    <a:pt x="f1705" y="f1865"/>
                    <a:pt x="f1866" y="f1867"/>
                  </a:cubicBezTo>
                  <a:cubicBezTo>
                    <a:pt x="f1868" y="f1869"/>
                    <a:pt x="f1870" y="f1871"/>
                    <a:pt x="f560" y="f1865"/>
                  </a:cubicBezTo>
                  <a:cubicBezTo>
                    <a:pt x="f1872" y="f1873"/>
                    <a:pt x="f560" y="f1863"/>
                    <a:pt x="f1870" y="f1874"/>
                  </a:cubicBezTo>
                  <a:cubicBezTo>
                    <a:pt x="f564" y="f1875"/>
                    <a:pt x="f1876" y="f1877"/>
                    <a:pt x="f1856" y="f1857"/>
                  </a:cubicBezTo>
                  <a:close/>
                  <a:moveTo>
                    <a:pt x="f1878" y="f1857"/>
                  </a:moveTo>
                  <a:cubicBezTo>
                    <a:pt x="f830" y="f1859"/>
                    <a:pt x="f1879" y="f1861"/>
                    <a:pt x="f1568" y="f1863"/>
                  </a:cubicBezTo>
                  <a:cubicBezTo>
                    <a:pt x="f1880" y="f1864"/>
                    <a:pt x="f828" y="f1865"/>
                    <a:pt x="f832" y="f1867"/>
                  </a:cubicBezTo>
                  <a:cubicBezTo>
                    <a:pt x="f1881" y="f1869"/>
                    <a:pt x="f1882" y="f1871"/>
                    <a:pt x="f1883" y="f1865"/>
                  </a:cubicBezTo>
                  <a:cubicBezTo>
                    <a:pt x="f1884" y="f1873"/>
                    <a:pt x="f1885" y="f1886"/>
                    <a:pt x="f1882" y="f1874"/>
                  </a:cubicBezTo>
                  <a:cubicBezTo>
                    <a:pt x="f1887" y="f1875"/>
                    <a:pt x="f1888" y="f1877"/>
                    <a:pt x="f1878" y="f1857"/>
                  </a:cubicBezTo>
                  <a:close/>
                  <a:moveTo>
                    <a:pt x="f1889" y="f1890"/>
                  </a:moveTo>
                  <a:cubicBezTo>
                    <a:pt x="f1891" y="f1892"/>
                    <a:pt x="f1893" y="f1859"/>
                    <a:pt x="f1000" y="f1886"/>
                  </a:cubicBezTo>
                  <a:cubicBezTo>
                    <a:pt x="f1688" y="f1873"/>
                    <a:pt x="f1689" y="f1894"/>
                    <a:pt x="f1001" y="f1895"/>
                  </a:cubicBezTo>
                  <a:cubicBezTo>
                    <a:pt x="f1896" y="f1867"/>
                    <a:pt x="f599" y="f1869"/>
                    <a:pt x="f600" y="f1894"/>
                  </a:cubicBezTo>
                  <a:cubicBezTo>
                    <a:pt x="f1897" y="f1898"/>
                    <a:pt x="f598" y="f1874"/>
                    <a:pt x="f599" y="f1875"/>
                  </a:cubicBezTo>
                  <a:cubicBezTo>
                    <a:pt x="f1899" y="f1900"/>
                    <a:pt x="f1901" y="f1902"/>
                    <a:pt x="f1889" y="f1890"/>
                  </a:cubicBezTo>
                  <a:close/>
                  <a:moveTo>
                    <a:pt x="f1903" y="f1890"/>
                  </a:moveTo>
                  <a:cubicBezTo>
                    <a:pt x="f885" y="f1892"/>
                    <a:pt x="f1904" y="f1859"/>
                    <a:pt x="f1905" y="f1886"/>
                  </a:cubicBezTo>
                  <a:cubicBezTo>
                    <a:pt x="f1906" y="f1873"/>
                    <a:pt x="f881" y="f1894"/>
                    <a:pt x="f879" y="f1895"/>
                  </a:cubicBezTo>
                  <a:cubicBezTo>
                    <a:pt x="f1907" y="f1867"/>
                    <a:pt x="f1908" y="f1869"/>
                    <a:pt x="f1460" y="f1894"/>
                  </a:cubicBezTo>
                  <a:cubicBezTo>
                    <a:pt x="f1653" y="f1898"/>
                    <a:pt x="f1460" y="f1886"/>
                    <a:pt x="f1908" y="f1875"/>
                  </a:cubicBezTo>
                  <a:cubicBezTo>
                    <a:pt x="f886" y="f1900"/>
                    <a:pt x="f1909" y="f1902"/>
                    <a:pt x="f1903" y="f1890"/>
                  </a:cubicBezTo>
                  <a:close/>
                  <a:moveTo>
                    <a:pt x="f1910" y="f1911"/>
                  </a:moveTo>
                  <a:cubicBezTo>
                    <a:pt x="f1912" y="f1913"/>
                    <a:pt x="f1138" y="f1914"/>
                    <a:pt x="f1135" y="f1915"/>
                  </a:cubicBezTo>
                  <a:cubicBezTo>
                    <a:pt x="f465" y="f1916"/>
                    <a:pt x="f1917" y="f1873"/>
                    <a:pt x="f1136" y="f1918"/>
                  </a:cubicBezTo>
                  <a:cubicBezTo>
                    <a:pt x="f1919" y="f1920"/>
                    <a:pt x="f1346" y="f1853"/>
                    <a:pt x="f1921" y="f1873"/>
                  </a:cubicBezTo>
                  <a:cubicBezTo>
                    <a:pt x="f1354" y="f1922"/>
                    <a:pt x="f1673" y="f1915"/>
                    <a:pt x="f1346" y="f1914"/>
                  </a:cubicBezTo>
                  <a:cubicBezTo>
                    <a:pt x="f1347" y="f1913"/>
                    <a:pt x="f1348" y="f1923"/>
                    <a:pt x="f1910" y="f1911"/>
                  </a:cubicBezTo>
                  <a:close/>
                  <a:moveTo>
                    <a:pt x="f1592" y="f1924"/>
                  </a:moveTo>
                  <a:cubicBezTo>
                    <a:pt x="f942" y="f1925"/>
                    <a:pt x="f1595" y="f1923"/>
                    <a:pt x="f697" y="f1914"/>
                  </a:cubicBezTo>
                  <a:cubicBezTo>
                    <a:pt x="f694" y="f1926"/>
                    <a:pt x="f695" y="f1863"/>
                    <a:pt x="f1598" y="f1873"/>
                  </a:cubicBezTo>
                  <a:cubicBezTo>
                    <a:pt x="f1337" y="f1864"/>
                    <a:pt x="f1339" y="f1918"/>
                    <a:pt x="f1600" y="f1863"/>
                  </a:cubicBezTo>
                  <a:cubicBezTo>
                    <a:pt x="f1601" y="f1927"/>
                    <a:pt x="f1928" y="f1913"/>
                    <a:pt x="f1339" y="f1929"/>
                  </a:cubicBezTo>
                  <a:cubicBezTo>
                    <a:pt x="f1341" y="f1930"/>
                    <a:pt x="f1604" y="f1931"/>
                    <a:pt x="f1592" y="f1924"/>
                  </a:cubicBezTo>
                  <a:close/>
                  <a:moveTo>
                    <a:pt x="f1932" y="f1933"/>
                  </a:moveTo>
                  <a:cubicBezTo>
                    <a:pt x="f1363" y="f1934"/>
                    <a:pt x="f1935" y="f1936"/>
                    <a:pt x="f1937" y="f1930"/>
                  </a:cubicBezTo>
                  <a:cubicBezTo>
                    <a:pt x="f763" y="f1914"/>
                    <a:pt x="f1937" y="f1874"/>
                    <a:pt x="f1938" y="f1886"/>
                  </a:cubicBezTo>
                  <a:cubicBezTo>
                    <a:pt x="f1361" y="f1863"/>
                    <a:pt x="f389" y="f1898"/>
                    <a:pt x="f1939" y="f1875"/>
                  </a:cubicBezTo>
                  <a:cubicBezTo>
                    <a:pt x="f1367" y="f1913"/>
                    <a:pt x="f388" y="f1930"/>
                    <a:pt x="f389" y="f1940"/>
                  </a:cubicBezTo>
                  <a:cubicBezTo>
                    <a:pt x="f1941" y="f1942"/>
                    <a:pt x="f1943" y="f1944"/>
                    <a:pt x="f1932" y="f1933"/>
                  </a:cubicBezTo>
                  <a:close/>
                  <a:moveTo>
                    <a:pt x="f1945" y="f1933"/>
                  </a:moveTo>
                  <a:cubicBezTo>
                    <a:pt x="f987" y="f1934"/>
                    <a:pt x="f1946" y="f1936"/>
                    <a:pt x="f990" y="f1930"/>
                  </a:cubicBezTo>
                  <a:cubicBezTo>
                    <a:pt x="f115" y="f1914"/>
                    <a:pt x="f1735" y="f1875"/>
                    <a:pt x="f1947" y="f1886"/>
                  </a:cubicBezTo>
                  <a:cubicBezTo>
                    <a:pt x="f1948" y="f1863"/>
                    <a:pt x="f1949" y="f1898"/>
                    <a:pt x="f1281" y="f1875"/>
                  </a:cubicBezTo>
                  <a:cubicBezTo>
                    <a:pt x="f624" y="f1913"/>
                    <a:pt x="f624" y="f1950"/>
                    <a:pt x="f1949" y="f1940"/>
                  </a:cubicBezTo>
                  <a:cubicBezTo>
                    <a:pt x="f1951" y="f1942"/>
                    <a:pt x="f1952" y="f1944"/>
                    <a:pt x="f1945" y="f1933"/>
                  </a:cubicBezTo>
                  <a:close/>
                  <a:moveTo>
                    <a:pt x="f1953" y="f1954"/>
                  </a:moveTo>
                  <a:cubicBezTo>
                    <a:pt x="f793" y="f1955"/>
                    <a:pt x="f1956" y="f1957"/>
                    <a:pt x="f1958" y="f1959"/>
                  </a:cubicBezTo>
                  <a:cubicBezTo>
                    <a:pt x="f1960" y="f1961"/>
                    <a:pt x="f1962" y="f1963"/>
                    <a:pt x="f1964" y="f1965"/>
                  </a:cubicBezTo>
                  <a:cubicBezTo>
                    <a:pt x="f786" y="f1966"/>
                    <a:pt x="f363" y="f1967"/>
                    <a:pt x="f1507" y="f1963"/>
                  </a:cubicBezTo>
                  <a:cubicBezTo>
                    <a:pt x="f379" y="f1968"/>
                    <a:pt x="f796" y="f1959"/>
                    <a:pt x="f363" y="f1969"/>
                  </a:cubicBezTo>
                  <a:cubicBezTo>
                    <a:pt x="f1970" y="f1971"/>
                    <a:pt x="f1972" y="f1973"/>
                    <a:pt x="f1953" y="f1954"/>
                  </a:cubicBezTo>
                  <a:close/>
                  <a:moveTo>
                    <a:pt x="f1974" y="f1954"/>
                  </a:moveTo>
                  <a:cubicBezTo>
                    <a:pt x="f1328" y="f1955"/>
                    <a:pt x="f1975" y="f1957"/>
                    <a:pt x="f1976" y="f1959"/>
                  </a:cubicBezTo>
                  <a:cubicBezTo>
                    <a:pt x="f1977" y="f1961"/>
                    <a:pt x="f1976" y="f1978"/>
                    <a:pt x="f93" y="f1965"/>
                  </a:cubicBezTo>
                  <a:cubicBezTo>
                    <a:pt x="f1979" y="f1966"/>
                    <a:pt x="f1980" y="f1967"/>
                    <a:pt x="f1981" y="f1963"/>
                  </a:cubicBezTo>
                  <a:cubicBezTo>
                    <a:pt x="f1982" y="f1968"/>
                    <a:pt x="f1983" y="f1959"/>
                    <a:pt x="f1980" y="f1969"/>
                  </a:cubicBezTo>
                  <a:cubicBezTo>
                    <a:pt x="f1984" y="f1971"/>
                    <a:pt x="f1985" y="f1973"/>
                    <a:pt x="f1974" y="f1954"/>
                  </a:cubicBezTo>
                  <a:close/>
                  <a:moveTo>
                    <a:pt x="f1986" y="f1987"/>
                  </a:moveTo>
                  <a:cubicBezTo>
                    <a:pt x="f971" y="f1988"/>
                    <a:pt x="f1989" y="f1990"/>
                    <a:pt x="f202" y="f1991"/>
                  </a:cubicBezTo>
                  <a:cubicBezTo>
                    <a:pt x="f1992" y="f1993"/>
                    <a:pt x="f202" y="f1968"/>
                    <a:pt x="f968" y="f1961"/>
                  </a:cubicBezTo>
                  <a:cubicBezTo>
                    <a:pt x="f969" y="f1994"/>
                    <a:pt x="f205" y="f1995"/>
                    <a:pt x="f206" y="f1996"/>
                  </a:cubicBezTo>
                  <a:cubicBezTo>
                    <a:pt x="f1776" y="f1997"/>
                    <a:pt x="f1775" y="f1991"/>
                    <a:pt x="f205" y="f1998"/>
                  </a:cubicBezTo>
                  <a:cubicBezTo>
                    <a:pt x="f1999" y="f2000"/>
                    <a:pt x="f2001" y="f2002"/>
                    <a:pt x="f1986" y="f1987"/>
                  </a:cubicBezTo>
                  <a:close/>
                  <a:moveTo>
                    <a:pt x="f2003" y="f2004"/>
                  </a:moveTo>
                  <a:cubicBezTo>
                    <a:pt x="f313" y="f2005"/>
                    <a:pt x="f2006" y="f2007"/>
                    <a:pt x="f2008" y="f1998"/>
                  </a:cubicBezTo>
                  <a:cubicBezTo>
                    <a:pt x="f311" y="f2009"/>
                    <a:pt x="f2008" y="f1959"/>
                    <a:pt x="f2010" y="f1996"/>
                  </a:cubicBezTo>
                  <a:cubicBezTo>
                    <a:pt x="f2011" y="f1968"/>
                    <a:pt x="f2012" y="f1961"/>
                    <a:pt x="f676" y="f2013"/>
                  </a:cubicBezTo>
                  <a:cubicBezTo>
                    <a:pt x="f678" y="f1991"/>
                    <a:pt x="f1628" y="f1998"/>
                    <a:pt x="f2012" y="f2014"/>
                  </a:cubicBezTo>
                  <a:cubicBezTo>
                    <a:pt x="f315" y="f2015"/>
                    <a:pt x="f2016" y="f2017"/>
                    <a:pt x="f2003" y="f2004"/>
                  </a:cubicBezTo>
                  <a:close/>
                  <a:moveTo>
                    <a:pt x="f2018" y="f2019"/>
                  </a:moveTo>
                  <a:cubicBezTo>
                    <a:pt x="f2020" y="f2021"/>
                    <a:pt x="f2022" y="f2005"/>
                    <a:pt x="f1724" y="f2000"/>
                  </a:cubicBezTo>
                  <a:cubicBezTo>
                    <a:pt x="f1722" y="f1991"/>
                    <a:pt x="f1723" y="f1969"/>
                    <a:pt x="f2023" y="f1959"/>
                  </a:cubicBezTo>
                  <a:cubicBezTo>
                    <a:pt x="f2024" y="f1996"/>
                    <a:pt x="f2025" y="f1968"/>
                    <a:pt x="f2026" y="f1969"/>
                  </a:cubicBezTo>
                  <a:cubicBezTo>
                    <a:pt x="f747" y="f2027"/>
                    <a:pt x="f744" y="f2014"/>
                    <a:pt x="f2025" y="f2015"/>
                  </a:cubicBezTo>
                  <a:cubicBezTo>
                    <a:pt x="f2028" y="f2029"/>
                    <a:pt x="f2030" y="f2031"/>
                    <a:pt x="f2018" y="f2019"/>
                  </a:cubicBezTo>
                  <a:close/>
                  <a:moveTo>
                    <a:pt x="f2032" y="f2033"/>
                  </a:moveTo>
                  <a:cubicBezTo>
                    <a:pt x="f848" y="f2034"/>
                    <a:pt x="f2035" y="f2021"/>
                    <a:pt x="f2036" y="f2014"/>
                  </a:cubicBezTo>
                  <a:cubicBezTo>
                    <a:pt x="f1794" y="f2027"/>
                    <a:pt x="f2036" y="f1969"/>
                    <a:pt x="f2037" y="f2013"/>
                  </a:cubicBezTo>
                  <a:cubicBezTo>
                    <a:pt x="f845" y="f1959"/>
                    <a:pt x="f2038" y="f1996"/>
                    <a:pt x="f2039" y="f1971"/>
                  </a:cubicBezTo>
                  <a:cubicBezTo>
                    <a:pt x="f852" y="f2000"/>
                    <a:pt x="f456" y="f2015"/>
                    <a:pt x="f2038" y="f2029"/>
                  </a:cubicBezTo>
                  <a:cubicBezTo>
                    <a:pt x="f1798" y="f2040"/>
                    <a:pt x="f2041" y="f2042"/>
                    <a:pt x="f2032" y="f2033"/>
                  </a:cubicBezTo>
                  <a:close/>
                  <a:moveTo>
                    <a:pt x="f2043" y="f2044"/>
                  </a:moveTo>
                  <a:cubicBezTo>
                    <a:pt x="f1493" y="f2045"/>
                    <a:pt x="f2046" y="f2047"/>
                    <a:pt x="f158" y="f2029"/>
                  </a:cubicBezTo>
                  <a:cubicBezTo>
                    <a:pt x="f161" y="f2000"/>
                    <a:pt x="f158" y="f2048"/>
                    <a:pt x="f159" y="f1971"/>
                  </a:cubicBezTo>
                  <a:cubicBezTo>
                    <a:pt x="f1850" y="f1969"/>
                    <a:pt x="f1265" y="f2013"/>
                    <a:pt x="f546" y="f2049"/>
                  </a:cubicBezTo>
                  <a:cubicBezTo>
                    <a:pt x="f547" y="f2014"/>
                    <a:pt x="f1264" y="f2040"/>
                    <a:pt x="f1265" y="f2050"/>
                  </a:cubicBezTo>
                  <a:cubicBezTo>
                    <a:pt x="f1494" y="f2051"/>
                    <a:pt x="f2052" y="f2053"/>
                    <a:pt x="f2043" y="f2044"/>
                  </a:cubicBezTo>
                  <a:close/>
                  <a:moveTo>
                    <a:pt x="f2054" y="f2055"/>
                  </a:moveTo>
                  <a:cubicBezTo>
                    <a:pt x="f1150" y="f2056"/>
                    <a:pt x="f2057" y="f2045"/>
                    <a:pt x="f1152" y="f2040"/>
                  </a:cubicBezTo>
                  <a:cubicBezTo>
                    <a:pt x="f2058" y="f2014"/>
                    <a:pt x="f2059" y="f2060"/>
                    <a:pt x="f2061" y="f2048"/>
                  </a:cubicBezTo>
                  <a:cubicBezTo>
                    <a:pt x="f2062" y="f1971"/>
                    <a:pt x="f2063" y="f1969"/>
                    <a:pt x="f265" y="f2060"/>
                  </a:cubicBezTo>
                  <a:cubicBezTo>
                    <a:pt x="f270" y="f2029"/>
                    <a:pt x="f1153" y="f2050"/>
                    <a:pt x="f2063" y="f2051"/>
                  </a:cubicBezTo>
                  <a:cubicBezTo>
                    <a:pt x="f267" y="f2064"/>
                    <a:pt x="f2065" y="f2066"/>
                    <a:pt x="f2054" y="f2055"/>
                  </a:cubicBezTo>
                  <a:close/>
                  <a:moveTo>
                    <a:pt x="f1108" y="f2067"/>
                  </a:moveTo>
                  <a:cubicBezTo>
                    <a:pt x="f1110" y="f2068"/>
                    <a:pt x="f1112" y="f2069"/>
                    <a:pt x="f1114" y="f2051"/>
                  </a:cubicBezTo>
                  <a:cubicBezTo>
                    <a:pt x="f1115" y="f2029"/>
                    <a:pt x="f1114" y="f2070"/>
                    <a:pt x="f1117" y="f2060"/>
                  </a:cubicBezTo>
                  <a:cubicBezTo>
                    <a:pt x="f1118" y="f2049"/>
                    <a:pt x="f1119" y="f2048"/>
                    <a:pt x="f288" y="f2071"/>
                  </a:cubicBezTo>
                  <a:cubicBezTo>
                    <a:pt x="f291" y="f2050"/>
                    <a:pt x="f1121" y="f2064"/>
                    <a:pt x="f1119" y="f2072"/>
                  </a:cubicBezTo>
                  <a:cubicBezTo>
                    <a:pt x="f289" y="f2073"/>
                    <a:pt x="f1124" y="f2074"/>
                    <a:pt x="f1108" y="f2067"/>
                  </a:cubicBezTo>
                  <a:close/>
                  <a:moveTo>
                    <a:pt x="f2075" y="f2076"/>
                  </a:moveTo>
                  <a:cubicBezTo>
                    <a:pt x="f950" y="f2077"/>
                    <a:pt x="f2078" y="f2079"/>
                    <a:pt x="f2080" y="f2081"/>
                  </a:cubicBezTo>
                  <a:cubicBezTo>
                    <a:pt x="f2082" y="f2064"/>
                    <a:pt x="f2083" y="f2084"/>
                    <a:pt x="f2085" y="f2086"/>
                  </a:cubicBezTo>
                  <a:cubicBezTo>
                    <a:pt x="f949" y="f2087"/>
                    <a:pt x="f2088" y="f2071"/>
                    <a:pt x="f1217" y="f2084"/>
                  </a:cubicBezTo>
                  <a:cubicBezTo>
                    <a:pt x="f1218" y="f2072"/>
                    <a:pt x="f1746" y="f2089"/>
                    <a:pt x="f1743" y="f2079"/>
                  </a:cubicBezTo>
                  <a:cubicBezTo>
                    <a:pt x="f2090" y="f2077"/>
                    <a:pt x="f1744" y="f2091"/>
                    <a:pt x="f2075" y="f2076"/>
                  </a:cubicBezTo>
                  <a:close/>
                  <a:moveTo>
                    <a:pt x="f2092" y="f2093"/>
                  </a:moveTo>
                  <a:cubicBezTo>
                    <a:pt x="f1654" y="f2094"/>
                    <a:pt x="f2095" y="f2096"/>
                    <a:pt x="f888" y="f2097"/>
                  </a:cubicBezTo>
                  <a:cubicBezTo>
                    <a:pt x="f1908" y="f2098"/>
                    <a:pt x="f1460" y="f2050"/>
                    <a:pt x="f1649" y="f2029"/>
                  </a:cubicBezTo>
                  <a:cubicBezTo>
                    <a:pt x="f2099" y="f2015"/>
                    <a:pt x="f493" y="f2014"/>
                    <a:pt x="f496" y="f2050"/>
                  </a:cubicBezTo>
                  <a:cubicBezTo>
                    <a:pt x="f497" y="f2100"/>
                    <a:pt x="f491" y="f2097"/>
                    <a:pt x="f493" y="f2101"/>
                  </a:cubicBezTo>
                  <a:cubicBezTo>
                    <a:pt x="f495" y="f2102"/>
                    <a:pt x="f2103" y="f2104"/>
                    <a:pt x="f2092" y="f2093"/>
                  </a:cubicBezTo>
                  <a:close/>
                  <a:moveTo>
                    <a:pt x="f1889" y="f2105"/>
                  </a:moveTo>
                  <a:cubicBezTo>
                    <a:pt x="f1891" y="f2106"/>
                    <a:pt x="f1893" y="f2107"/>
                    <a:pt x="f1000" y="f2108"/>
                  </a:cubicBezTo>
                  <a:cubicBezTo>
                    <a:pt x="f1688" y="f2109"/>
                    <a:pt x="f1689" y="f2073"/>
                    <a:pt x="f1001" y="f2064"/>
                  </a:cubicBezTo>
                  <a:cubicBezTo>
                    <a:pt x="f1896" y="f2051"/>
                    <a:pt x="f599" y="f2050"/>
                    <a:pt x="f600" y="f2073"/>
                  </a:cubicBezTo>
                  <a:cubicBezTo>
                    <a:pt x="f1897" y="f2101"/>
                    <a:pt x="f598" y="f2108"/>
                    <a:pt x="f599" y="f2110"/>
                  </a:cubicBezTo>
                  <a:cubicBezTo>
                    <a:pt x="f1899" y="f2111"/>
                    <a:pt x="f1901" y="f2112"/>
                    <a:pt x="f1889" y="f2105"/>
                  </a:cubicBezTo>
                  <a:close/>
                  <a:moveTo>
                    <a:pt x="f2113" y="f2114"/>
                  </a:moveTo>
                  <a:cubicBezTo>
                    <a:pt x="f763" y="f2115"/>
                    <a:pt x="f2116" y="f2117"/>
                    <a:pt x="f768" y="f2118"/>
                  </a:cubicBezTo>
                  <a:cubicBezTo>
                    <a:pt x="f761" y="f2110"/>
                    <a:pt x="f2119" y="f2120"/>
                    <a:pt x="f2121" y="f2079"/>
                  </a:cubicBezTo>
                  <a:cubicBezTo>
                    <a:pt x="f766" y="f2089"/>
                    <a:pt x="f2122" y="f2081"/>
                    <a:pt x="f2123" y="f2120"/>
                  </a:cubicBezTo>
                  <a:cubicBezTo>
                    <a:pt x="f2124" y="f2125"/>
                    <a:pt x="f2126" y="f2127"/>
                    <a:pt x="f2122" y="f2128"/>
                  </a:cubicBezTo>
                  <a:cubicBezTo>
                    <a:pt x="f2129" y="f2130"/>
                    <a:pt x="f2131" y="f2132"/>
                    <a:pt x="f2113" y="f2114"/>
                  </a:cubicBezTo>
                  <a:close/>
                  <a:moveTo>
                    <a:pt x="f1347" y="f2132"/>
                  </a:moveTo>
                  <a:cubicBezTo>
                    <a:pt x="f1348" y="f2130"/>
                    <a:pt x="f2133" y="f2128"/>
                    <a:pt x="f1136" y="f2118"/>
                  </a:cubicBezTo>
                  <a:cubicBezTo>
                    <a:pt x="f1917" y="f2110"/>
                    <a:pt x="f1138" y="f2120"/>
                    <a:pt x="f1919" y="f2079"/>
                  </a:cubicBezTo>
                  <a:cubicBezTo>
                    <a:pt x="f2134" y="f2089"/>
                    <a:pt x="f1921" y="f2081"/>
                    <a:pt x="f1354" y="f2120"/>
                  </a:cubicBezTo>
                  <a:cubicBezTo>
                    <a:pt x="f2135" y="f2111"/>
                    <a:pt x="f663" y="f2127"/>
                    <a:pt x="f1673" y="f2128"/>
                  </a:cubicBezTo>
                  <a:cubicBezTo>
                    <a:pt x="f2136" y="f2130"/>
                    <a:pt x="f1346" y="f2137"/>
                    <a:pt x="f1347" y="f2132"/>
                  </a:cubicBezTo>
                  <a:close/>
                  <a:moveTo>
                    <a:pt x="f2138" y="f2139"/>
                  </a:moveTo>
                  <a:cubicBezTo>
                    <a:pt x="f1862" y="f2140"/>
                    <a:pt x="f2141" y="f2142"/>
                    <a:pt x="f1090" y="f2143"/>
                  </a:cubicBezTo>
                  <a:cubicBezTo>
                    <a:pt x="f1094" y="f2144"/>
                    <a:pt x="f1097" y="f2127"/>
                    <a:pt x="f1705" y="f2125"/>
                  </a:cubicBezTo>
                  <a:cubicBezTo>
                    <a:pt x="f2145" y="f2111"/>
                    <a:pt x="f2146" y="f2110"/>
                    <a:pt x="f564" y="f2127"/>
                  </a:cubicBezTo>
                  <a:cubicBezTo>
                    <a:pt x="f569" y="f2147"/>
                    <a:pt x="f1870" y="f2148"/>
                    <a:pt x="f2146" y="f2149"/>
                  </a:cubicBezTo>
                  <a:cubicBezTo>
                    <a:pt x="f1868" y="f2150"/>
                    <a:pt x="f2151" y="f2152"/>
                    <a:pt x="f2138" y="f2139"/>
                  </a:cubicBezTo>
                  <a:close/>
                  <a:moveTo>
                    <a:pt x="f2153" y="f2154"/>
                  </a:moveTo>
                  <a:cubicBezTo>
                    <a:pt x="f908" y="f2155"/>
                    <a:pt x="f91" y="f2156"/>
                    <a:pt x="f1328" y="f2149"/>
                  </a:cubicBezTo>
                  <a:cubicBezTo>
                    <a:pt x="f1976" y="f2147"/>
                    <a:pt x="f93" y="f2130"/>
                    <a:pt x="f1614" y="f2127"/>
                  </a:cubicBezTo>
                  <a:cubicBezTo>
                    <a:pt x="f1615" y="f2118"/>
                    <a:pt x="f1983" y="f2125"/>
                    <a:pt x="f2157" y="f2130"/>
                  </a:cubicBezTo>
                  <a:cubicBezTo>
                    <a:pt x="f2158" y="f2148"/>
                    <a:pt x="f2159" y="f2150"/>
                    <a:pt x="f1983" y="f2160"/>
                  </a:cubicBezTo>
                  <a:cubicBezTo>
                    <a:pt x="f910" y="f2161"/>
                    <a:pt x="f2162" y="f2163"/>
                    <a:pt x="f2153" y="f2154"/>
                  </a:cubicBezTo>
                  <a:close/>
                  <a:moveTo>
                    <a:pt x="f2164" y="f2165"/>
                  </a:moveTo>
                  <a:cubicBezTo>
                    <a:pt x="f1567" y="f2166"/>
                    <a:pt x="f2167" y="f2168"/>
                    <a:pt x="f826" y="f2169"/>
                  </a:cubicBezTo>
                  <a:cubicBezTo>
                    <a:pt x="f825" y="f2161"/>
                    <a:pt x="f1566" y="f2170"/>
                    <a:pt x="f827" y="f2171"/>
                  </a:cubicBezTo>
                  <a:cubicBezTo>
                    <a:pt x="f2172" y="f2173"/>
                    <a:pt x="f829" y="f2174"/>
                    <a:pt x="f830" y="f2170"/>
                  </a:cubicBezTo>
                  <a:cubicBezTo>
                    <a:pt x="f2058" y="f2175"/>
                    <a:pt x="f1569" y="f2176"/>
                    <a:pt x="f829" y="f2177"/>
                  </a:cubicBezTo>
                  <a:cubicBezTo>
                    <a:pt x="f1568" y="f2178"/>
                    <a:pt x="f2179" y="f2180"/>
                    <a:pt x="f2164" y="f2165"/>
                  </a:cubicBezTo>
                  <a:close/>
                  <a:moveTo>
                    <a:pt x="f2181" y="f2165"/>
                  </a:moveTo>
                  <a:cubicBezTo>
                    <a:pt x="f1906" y="f2166"/>
                    <a:pt x="f2182" y="f2168"/>
                    <a:pt x="f2183" y="f2169"/>
                  </a:cubicBezTo>
                  <a:cubicBezTo>
                    <a:pt x="f1205" y="f2161"/>
                    <a:pt x="f2183" y="f2184"/>
                    <a:pt x="f882" y="f2171"/>
                  </a:cubicBezTo>
                  <a:cubicBezTo>
                    <a:pt x="f1455" y="f2173"/>
                    <a:pt x="f879" y="f2174"/>
                    <a:pt x="f1907" y="f2170"/>
                  </a:cubicBezTo>
                  <a:cubicBezTo>
                    <a:pt x="f889" y="f2185"/>
                    <a:pt x="f2186" y="f2169"/>
                    <a:pt x="f879" y="f2177"/>
                  </a:cubicBezTo>
                  <a:cubicBezTo>
                    <a:pt x="f884" y="f2178"/>
                    <a:pt x="f2187" y="f2180"/>
                    <a:pt x="f2181" y="f2165"/>
                  </a:cubicBezTo>
                  <a:close/>
                  <a:moveTo>
                    <a:pt x="f2188" y="f2189"/>
                  </a:moveTo>
                  <a:cubicBezTo>
                    <a:pt x="f224" y="f2190"/>
                    <a:pt x="f2191" y="f2192"/>
                    <a:pt x="f2193" y="f2194"/>
                  </a:cubicBezTo>
                  <a:cubicBezTo>
                    <a:pt x="f222" y="f2176"/>
                    <a:pt x="f2193" y="f2195"/>
                    <a:pt x="f2196" y="f2197"/>
                  </a:cubicBezTo>
                  <a:cubicBezTo>
                    <a:pt x="f2198" y="f2199"/>
                    <a:pt x="f1794" y="f2170"/>
                    <a:pt x="f1795" y="f2200"/>
                  </a:cubicBezTo>
                  <a:cubicBezTo>
                    <a:pt x="f847" y="f2177"/>
                    <a:pt x="f847" y="f2201"/>
                    <a:pt x="f1794" y="f2202"/>
                  </a:cubicBezTo>
                  <a:cubicBezTo>
                    <a:pt x="f227" y="f2203"/>
                    <a:pt x="f2204" y="f2205"/>
                    <a:pt x="f2188" y="f2189"/>
                  </a:cubicBezTo>
                  <a:close/>
                  <a:moveTo>
                    <a:pt x="f2206" y="f2207"/>
                  </a:moveTo>
                  <a:cubicBezTo>
                    <a:pt x="f2208" y="f2205"/>
                    <a:pt x="f2209" y="f2202"/>
                    <a:pt x="f2210" y="f2194"/>
                  </a:cubicBezTo>
                  <a:cubicBezTo>
                    <a:pt x="f1084" y="f2176"/>
                    <a:pt x="f1085" y="f2200"/>
                    <a:pt x="f1556" y="f2197"/>
                  </a:cubicBezTo>
                  <a:cubicBezTo>
                    <a:pt x="f741" y="f2199"/>
                    <a:pt x="f1553" y="f2170"/>
                    <a:pt x="f2211" y="f2200"/>
                  </a:cubicBezTo>
                  <a:cubicBezTo>
                    <a:pt x="f1560" y="f2178"/>
                    <a:pt x="f1306" y="f2201"/>
                    <a:pt x="f749" y="f2203"/>
                  </a:cubicBezTo>
                  <a:cubicBezTo>
                    <a:pt x="f2212" y="f2213"/>
                    <a:pt x="f742" y="f2214"/>
                    <a:pt x="f2206" y="f2207"/>
                  </a:cubicBezTo>
                  <a:close/>
                  <a:moveTo>
                    <a:pt x="f2215" y="f2216"/>
                  </a:moveTo>
                  <a:cubicBezTo>
                    <a:pt x="f692" y="f2217"/>
                    <a:pt x="f2218" y="f2190"/>
                    <a:pt x="f691" y="f2201"/>
                  </a:cubicBezTo>
                  <a:cubicBezTo>
                    <a:pt x="f291" y="f2177"/>
                    <a:pt x="f292" y="f2219"/>
                    <a:pt x="f2220" y="f2195"/>
                  </a:cubicBezTo>
                  <a:cubicBezTo>
                    <a:pt x="f294" y="f2199"/>
                    <a:pt x="f694" y="f2170"/>
                    <a:pt x="f695" y="f2219"/>
                  </a:cubicBezTo>
                  <a:cubicBezTo>
                    <a:pt x="f696" y="f2178"/>
                    <a:pt x="f697" y="f2201"/>
                    <a:pt x="f698" y="f2203"/>
                  </a:cubicBezTo>
                  <a:cubicBezTo>
                    <a:pt x="f295" y="f2213"/>
                    <a:pt x="f2221" y="f2214"/>
                    <a:pt x="f2215" y="f2216"/>
                  </a:cubicBezTo>
                  <a:close/>
                  <a:moveTo>
                    <a:pt x="f2222" y="f2223"/>
                  </a:moveTo>
                  <a:cubicBezTo>
                    <a:pt x="f677" y="f2224"/>
                    <a:pt x="f2225" y="f2226"/>
                    <a:pt x="f316" y="f2203"/>
                  </a:cubicBezTo>
                  <a:cubicBezTo>
                    <a:pt x="f313" y="f2194"/>
                    <a:pt x="f314" y="f2227"/>
                    <a:pt x="f2012" y="f2219"/>
                  </a:cubicBezTo>
                  <a:cubicBezTo>
                    <a:pt x="f676" y="f2195"/>
                    <a:pt x="f679" y="f2195"/>
                    <a:pt x="f2228" y="f2227"/>
                  </a:cubicBezTo>
                  <a:cubicBezTo>
                    <a:pt x="f680" y="f2201"/>
                    <a:pt x="f683" y="f2203"/>
                    <a:pt x="f679" y="f2229"/>
                  </a:cubicBezTo>
                  <a:cubicBezTo>
                    <a:pt x="f1429" y="f2230"/>
                    <a:pt x="f2231" y="f2232"/>
                    <a:pt x="f2222" y="f2223"/>
                  </a:cubicBezTo>
                  <a:close/>
                  <a:moveTo>
                    <a:pt x="f2233" y="f2234"/>
                  </a:moveTo>
                  <a:cubicBezTo>
                    <a:pt x="f2235" y="f2236"/>
                    <a:pt x="f2237" y="f2238"/>
                    <a:pt x="f2239" y="f2240"/>
                  </a:cubicBezTo>
                  <a:cubicBezTo>
                    <a:pt x="f966" y="f2241"/>
                    <a:pt x="f1516" y="f2177"/>
                    <a:pt x="f1513" y="f2169"/>
                  </a:cubicBezTo>
                  <a:cubicBezTo>
                    <a:pt x="f196" y="f2175"/>
                    <a:pt x="f1774" y="f2185"/>
                    <a:pt x="f1195" y="f2177"/>
                  </a:cubicBezTo>
                  <a:cubicBezTo>
                    <a:pt x="f2242" y="f2243"/>
                    <a:pt x="f1523" y="f2244"/>
                    <a:pt x="f1774" y="f2245"/>
                  </a:cubicBezTo>
                  <a:cubicBezTo>
                    <a:pt x="f969" y="f2246"/>
                    <a:pt x="f2247" y="f2248"/>
                    <a:pt x="f2233" y="f2234"/>
                  </a:cubicBezTo>
                  <a:close/>
                  <a:moveTo>
                    <a:pt x="f2249" y="f2250"/>
                  </a:moveTo>
                  <a:cubicBezTo>
                    <a:pt x="f1687" y="f2251"/>
                    <a:pt x="f2252" y="f2253"/>
                    <a:pt x="f2254" y="f2255"/>
                  </a:cubicBezTo>
                  <a:cubicBezTo>
                    <a:pt x="f651" y="f2256"/>
                    <a:pt x="f652" y="f2257"/>
                    <a:pt x="f1681" y="f2258"/>
                  </a:cubicBezTo>
                  <a:cubicBezTo>
                    <a:pt x="f2259" y="f2260"/>
                    <a:pt x="f998" y="f2230"/>
                    <a:pt x="f1000" y="f2257"/>
                  </a:cubicBezTo>
                  <a:cubicBezTo>
                    <a:pt x="f1001" y="f2261"/>
                    <a:pt x="f994" y="f2255"/>
                    <a:pt x="f998" y="f2262"/>
                  </a:cubicBezTo>
                  <a:cubicBezTo>
                    <a:pt x="f1688" y="f2263"/>
                    <a:pt x="f2264" y="f2265"/>
                    <a:pt x="f2249" y="f2250"/>
                  </a:cubicBezTo>
                  <a:close/>
                  <a:moveTo>
                    <a:pt x="f2266" y="f2267"/>
                  </a:moveTo>
                  <a:cubicBezTo>
                    <a:pt x="f1362" y="f2268"/>
                    <a:pt x="f2269" y="f2270"/>
                    <a:pt x="f766" y="f2271"/>
                  </a:cubicBezTo>
                  <a:cubicBezTo>
                    <a:pt x="f762" y="f2272"/>
                    <a:pt x="f763" y="f2273"/>
                    <a:pt x="f1937" y="f2274"/>
                  </a:cubicBezTo>
                  <a:cubicBezTo>
                    <a:pt x="f1938" y="f2256"/>
                    <a:pt x="f2124" y="f2275"/>
                    <a:pt x="f389" y="f2255"/>
                  </a:cubicBezTo>
                  <a:cubicBezTo>
                    <a:pt x="f1939" y="f2276"/>
                    <a:pt x="f2277" y="f2271"/>
                    <a:pt x="f2124" y="f2278"/>
                  </a:cubicBezTo>
                  <a:cubicBezTo>
                    <a:pt x="f2279" y="f2280"/>
                    <a:pt x="f2281" y="f2282"/>
                    <a:pt x="f2266" y="f2267"/>
                  </a:cubicBezTo>
                  <a:close/>
                  <a:moveTo>
                    <a:pt x="f2283" y="f2284"/>
                  </a:moveTo>
                  <a:cubicBezTo>
                    <a:pt x="f458" y="f2285"/>
                    <a:pt x="f2286" y="f2287"/>
                    <a:pt x="f2039" y="f2280"/>
                  </a:cubicBezTo>
                  <a:cubicBezTo>
                    <a:pt x="f1798" y="f2271"/>
                    <a:pt x="f2288" y="f2289"/>
                    <a:pt x="f852" y="f2262"/>
                  </a:cubicBezTo>
                  <a:cubicBezTo>
                    <a:pt x="f454" y="f2273"/>
                    <a:pt x="f2290" y="f2255"/>
                    <a:pt x="f2291" y="f2289"/>
                  </a:cubicBezTo>
                  <a:cubicBezTo>
                    <a:pt x="f461" y="f2278"/>
                    <a:pt x="f468" y="f2292"/>
                    <a:pt x="f2290" y="f2293"/>
                  </a:cubicBezTo>
                  <a:cubicBezTo>
                    <a:pt x="f2294" y="f2295"/>
                    <a:pt x="f2296" y="f2297"/>
                    <a:pt x="f2283" y="f2284"/>
                  </a:cubicBezTo>
                  <a:close/>
                  <a:moveTo>
                    <a:pt x="f2298" y="f2284"/>
                  </a:moveTo>
                  <a:cubicBezTo>
                    <a:pt x="f2299" y="f2285"/>
                    <a:pt x="f2300" y="f2287"/>
                    <a:pt x="f2301" y="f2280"/>
                  </a:cubicBezTo>
                  <a:cubicBezTo>
                    <a:pt x="f2302" y="f2271"/>
                    <a:pt x="f2303" y="f2289"/>
                    <a:pt x="f2304" y="f2262"/>
                  </a:cubicBezTo>
                  <a:cubicBezTo>
                    <a:pt x="f2135" y="f2273"/>
                    <a:pt x="f664" y="f2255"/>
                    <a:pt x="f665" y="f2289"/>
                  </a:cubicBezTo>
                  <a:cubicBezTo>
                    <a:pt x="f964" y="f2305"/>
                    <a:pt x="f2306" y="f2280"/>
                    <a:pt x="f664" y="f2293"/>
                  </a:cubicBezTo>
                  <a:cubicBezTo>
                    <a:pt x="f1353" y="f2295"/>
                    <a:pt x="f2307" y="f2297"/>
                    <a:pt x="f2298" y="f2284"/>
                  </a:cubicBezTo>
                  <a:close/>
                  <a:moveTo>
                    <a:pt x="f2308" y="f2309"/>
                  </a:moveTo>
                  <a:cubicBezTo>
                    <a:pt x="f911" y="f2310"/>
                    <a:pt x="f2311" y="f2285"/>
                    <a:pt x="f908" y="f2292"/>
                  </a:cubicBezTo>
                  <a:cubicBezTo>
                    <a:pt x="f1328" y="f2305"/>
                    <a:pt x="f1614" y="f2312"/>
                    <a:pt x="f909" y="f2263"/>
                  </a:cubicBezTo>
                  <a:cubicBezTo>
                    <a:pt x="f1981" y="f2262"/>
                    <a:pt x="f2159" y="f2273"/>
                    <a:pt x="f2313" y="f2312"/>
                  </a:cubicBezTo>
                  <a:cubicBezTo>
                    <a:pt x="f2314" y="f2280"/>
                    <a:pt x="f1166" y="f2293"/>
                    <a:pt x="f2159" y="f2295"/>
                  </a:cubicBezTo>
                  <a:cubicBezTo>
                    <a:pt x="f2157" y="f2315"/>
                    <a:pt x="f2316" y="f2317"/>
                    <a:pt x="f2308" y="f2309"/>
                  </a:cubicBezTo>
                  <a:close/>
                  <a:moveTo>
                    <a:pt x="f2318" y="f2319"/>
                  </a:moveTo>
                  <a:cubicBezTo>
                    <a:pt x="f2320" y="f2321"/>
                    <a:pt x="f2322" y="f2323"/>
                    <a:pt x="f1567" y="f2295"/>
                  </a:cubicBezTo>
                  <a:cubicBezTo>
                    <a:pt x="f826" y="f2280"/>
                    <a:pt x="f827" y="f2324"/>
                    <a:pt x="f2325" y="f2312"/>
                  </a:cubicBezTo>
                  <a:cubicBezTo>
                    <a:pt x="f2326" y="f2289"/>
                    <a:pt x="f1569" y="f2263"/>
                    <a:pt x="f2327" y="f2324"/>
                  </a:cubicBezTo>
                  <a:cubicBezTo>
                    <a:pt x="f1152" y="f2292"/>
                    <a:pt x="f2059" y="f2295"/>
                    <a:pt x="f1569" y="f2323"/>
                  </a:cubicBezTo>
                  <a:cubicBezTo>
                    <a:pt x="f830" y="f2321"/>
                    <a:pt x="f2328" y="f2329"/>
                    <a:pt x="f2318" y="f2319"/>
                  </a:cubicBezTo>
                  <a:close/>
                  <a:moveTo>
                    <a:pt x="f2330" y="f2331"/>
                  </a:moveTo>
                  <a:cubicBezTo>
                    <a:pt x="f1600" y="f2332"/>
                    <a:pt x="f2333" y="f2334"/>
                    <a:pt x="f2335" y="f2321"/>
                  </a:cubicBezTo>
                  <a:cubicBezTo>
                    <a:pt x="f2336" y="f2295"/>
                    <a:pt x="f941" y="f2337"/>
                    <a:pt x="f2338" y="f2339"/>
                  </a:cubicBezTo>
                  <a:cubicBezTo>
                    <a:pt x="f1928" y="f2324"/>
                    <a:pt x="f2340" y="f2341"/>
                    <a:pt x="f950" y="f2337"/>
                  </a:cubicBezTo>
                  <a:cubicBezTo>
                    <a:pt x="f949" y="f2315"/>
                    <a:pt x="f949" y="f2321"/>
                    <a:pt x="f2340" y="f2342"/>
                  </a:cubicBezTo>
                  <a:cubicBezTo>
                    <a:pt x="f946" y="f2343"/>
                    <a:pt x="f2344" y="f2345"/>
                    <a:pt x="f2330" y="f2331"/>
                  </a:cubicBezTo>
                  <a:close/>
                  <a:moveTo>
                    <a:pt x="f2346" y="f2347"/>
                  </a:moveTo>
                  <a:cubicBezTo>
                    <a:pt x="f1309" y="f2348"/>
                    <a:pt x="f2349" y="f2332"/>
                    <a:pt x="f1559" y="f2350"/>
                  </a:cubicBezTo>
                  <a:cubicBezTo>
                    <a:pt x="f1560" y="f2315"/>
                    <a:pt x="f1305" y="f2351"/>
                    <a:pt x="f1303" y="f2352"/>
                  </a:cubicBezTo>
                  <a:cubicBezTo>
                    <a:pt x="f1822" y="f2339"/>
                    <a:pt x="f309" y="f2324"/>
                    <a:pt x="f310" y="f2351"/>
                  </a:cubicBezTo>
                  <a:cubicBezTo>
                    <a:pt x="f2353" y="f2323"/>
                    <a:pt x="f307" y="f2350"/>
                    <a:pt x="f309" y="f2343"/>
                  </a:cubicBezTo>
                  <a:cubicBezTo>
                    <a:pt x="f1310" y="f2354"/>
                    <a:pt x="f2355" y="f2356"/>
                    <a:pt x="f2346" y="f2347"/>
                  </a:cubicBezTo>
                  <a:close/>
                  <a:moveTo>
                    <a:pt x="f2357" y="f2358"/>
                  </a:moveTo>
                  <a:cubicBezTo>
                    <a:pt x="f2359" y="f2360"/>
                    <a:pt x="f2361" y="f2348"/>
                    <a:pt x="f1434" y="f2342"/>
                  </a:cubicBezTo>
                  <a:cubicBezTo>
                    <a:pt x="f2362" y="f2323"/>
                    <a:pt x="f1115" y="f2363"/>
                    <a:pt x="f2364" y="f2337"/>
                  </a:cubicBezTo>
                  <a:cubicBezTo>
                    <a:pt x="f2365" y="f2352"/>
                    <a:pt x="f2366" y="f2339"/>
                    <a:pt x="f1119" y="f2363"/>
                  </a:cubicBezTo>
                  <a:cubicBezTo>
                    <a:pt x="f288" y="f2321"/>
                    <a:pt x="f290" y="f2343"/>
                    <a:pt x="f289" y="f2354"/>
                  </a:cubicBezTo>
                  <a:cubicBezTo>
                    <a:pt x="f2367" y="f2368"/>
                    <a:pt x="f2369" y="f2370"/>
                    <a:pt x="f2357" y="f2358"/>
                  </a:cubicBezTo>
                  <a:close/>
                  <a:moveTo>
                    <a:pt x="f2371" y="f2372"/>
                  </a:moveTo>
                  <a:cubicBezTo>
                    <a:pt x="f230" y="f2373"/>
                    <a:pt x="f2374" y="f2375"/>
                    <a:pt x="f223" y="f2376"/>
                  </a:cubicBezTo>
                  <a:cubicBezTo>
                    <a:pt x="f2377" y="f2378"/>
                    <a:pt x="f216" y="f2379"/>
                    <a:pt x="f608" y="f2380"/>
                  </a:cubicBezTo>
                  <a:cubicBezTo>
                    <a:pt x="f224" y="f2381"/>
                    <a:pt x="f227" y="f2382"/>
                    <a:pt x="f1790" y="f2379"/>
                  </a:cubicBezTo>
                  <a:cubicBezTo>
                    <a:pt x="f2036" y="f2383"/>
                    <a:pt x="f1795" y="f2376"/>
                    <a:pt x="f1794" y="f2375"/>
                  </a:cubicBezTo>
                  <a:cubicBezTo>
                    <a:pt x="f2384" y="f2373"/>
                    <a:pt x="f225" y="f2385"/>
                    <a:pt x="f2371" y="f2372"/>
                  </a:cubicBezTo>
                  <a:close/>
                  <a:moveTo>
                    <a:pt x="f2386" y="f2387"/>
                  </a:moveTo>
                  <a:cubicBezTo>
                    <a:pt x="f390" y="f2388"/>
                    <a:pt x="f2389" y="f2390"/>
                    <a:pt x="f1939" y="f2391"/>
                  </a:cubicBezTo>
                  <a:cubicBezTo>
                    <a:pt x="f1941" y="f2392"/>
                    <a:pt x="f1939" y="f2378"/>
                    <a:pt x="f1367" y="f2393"/>
                  </a:cubicBezTo>
                  <a:cubicBezTo>
                    <a:pt x="f385" y="f2394"/>
                    <a:pt x="f398" y="f2395"/>
                    <a:pt x="f1721" y="f2383"/>
                  </a:cubicBezTo>
                  <a:cubicBezTo>
                    <a:pt x="f397" y="f2396"/>
                    <a:pt x="f394" y="f2397"/>
                    <a:pt x="f398" y="f2398"/>
                  </a:cubicBezTo>
                  <a:cubicBezTo>
                    <a:pt x="f2399" y="f2400"/>
                    <a:pt x="f2401" y="f2402"/>
                    <a:pt x="f2386" y="f2387"/>
                  </a:cubicBezTo>
                  <a:close/>
                  <a:moveTo>
                    <a:pt x="f2403" y="f2404"/>
                  </a:moveTo>
                  <a:cubicBezTo>
                    <a:pt x="f1686" y="f2405"/>
                    <a:pt x="f2406" y="f2407"/>
                    <a:pt x="f653" y="f2398"/>
                  </a:cubicBezTo>
                  <a:cubicBezTo>
                    <a:pt x="f650" y="f2396"/>
                    <a:pt x="f651" y="f2376"/>
                    <a:pt x="f2254" y="f2383"/>
                  </a:cubicBezTo>
                  <a:cubicBezTo>
                    <a:pt x="f1681" y="f2378"/>
                    <a:pt x="f1691" y="f2393"/>
                    <a:pt x="f998" y="f2376"/>
                  </a:cubicBezTo>
                  <a:cubicBezTo>
                    <a:pt x="f1000" y="f2397"/>
                    <a:pt x="f1689" y="f2400"/>
                    <a:pt x="f1691" y="f2408"/>
                  </a:cubicBezTo>
                  <a:cubicBezTo>
                    <a:pt x="f999" y="f2409"/>
                    <a:pt x="f2410" y="f2411"/>
                    <a:pt x="f2403" y="f2404"/>
                  </a:cubicBezTo>
                  <a:close/>
                  <a:moveTo>
                    <a:pt x="f2412" y="f2413"/>
                  </a:moveTo>
                  <a:cubicBezTo>
                    <a:pt x="f311" y="f2414"/>
                    <a:pt x="f2415" y="f2416"/>
                    <a:pt x="f310" y="f2417"/>
                  </a:cubicBezTo>
                  <a:cubicBezTo>
                    <a:pt x="f1310" y="f2418"/>
                    <a:pt x="f310" y="f2419"/>
                    <a:pt x="f2353" y="f2420"/>
                  </a:cubicBezTo>
                  <a:cubicBezTo>
                    <a:pt x="f303" y="f2421"/>
                    <a:pt x="f319" y="f2422"/>
                    <a:pt x="f2011" y="f2423"/>
                  </a:cubicBezTo>
                  <a:cubicBezTo>
                    <a:pt x="f316" y="f2424"/>
                    <a:pt x="f314" y="f2417"/>
                    <a:pt x="f319" y="f2425"/>
                  </a:cubicBezTo>
                  <a:cubicBezTo>
                    <a:pt x="f1825" y="f2426"/>
                    <a:pt x="f2427" y="f2428"/>
                    <a:pt x="f2412" y="f2413"/>
                  </a:cubicBezTo>
                  <a:close/>
                  <a:moveTo>
                    <a:pt x="f2429" y="f2430"/>
                  </a:moveTo>
                  <a:cubicBezTo>
                    <a:pt x="f2325" y="f2431"/>
                    <a:pt x="f2432" y="f2433"/>
                    <a:pt x="f827" y="f2425"/>
                  </a:cubicBezTo>
                  <a:cubicBezTo>
                    <a:pt x="f1566" y="f2434"/>
                    <a:pt x="f827" y="f2423"/>
                    <a:pt x="f2172" y="f2419"/>
                  </a:cubicBezTo>
                  <a:cubicBezTo>
                    <a:pt x="f828" y="f2420"/>
                    <a:pt x="f830" y="f2421"/>
                    <a:pt x="f2058" y="f2435"/>
                  </a:cubicBezTo>
                  <a:cubicBezTo>
                    <a:pt x="f2059" y="f2417"/>
                    <a:pt x="f2059" y="f2425"/>
                    <a:pt x="f830" y="f2436"/>
                  </a:cubicBezTo>
                  <a:cubicBezTo>
                    <a:pt x="f832" y="f2437"/>
                    <a:pt x="f2438" y="f2439"/>
                    <a:pt x="f2429" y="f2430"/>
                  </a:cubicBezTo>
                  <a:close/>
                  <a:moveTo>
                    <a:pt x="f1833" y="f2440"/>
                  </a:moveTo>
                  <a:cubicBezTo>
                    <a:pt x="f1118" y="f2441"/>
                    <a:pt x="f1836" y="f2442"/>
                    <a:pt x="f1837" y="f2436"/>
                  </a:cubicBezTo>
                  <a:cubicBezTo>
                    <a:pt x="f1434" y="f2443"/>
                    <a:pt x="f1114" y="f2444"/>
                    <a:pt x="f1110" y="f2445"/>
                  </a:cubicBezTo>
                  <a:cubicBezTo>
                    <a:pt x="f1839" y="f2435"/>
                    <a:pt x="f290" y="f2423"/>
                    <a:pt x="f1121" y="f2444"/>
                  </a:cubicBezTo>
                  <a:cubicBezTo>
                    <a:pt x="f285" y="f2426"/>
                    <a:pt x="f291" y="f2437"/>
                    <a:pt x="f290" y="f2446"/>
                  </a:cubicBezTo>
                  <a:cubicBezTo>
                    <a:pt x="f1119" y="f2447"/>
                    <a:pt x="f1841" y="f2448"/>
                    <a:pt x="f1833" y="f2440"/>
                  </a:cubicBezTo>
                  <a:close/>
                  <a:moveTo>
                    <a:pt x="f2330" y="f2449"/>
                  </a:moveTo>
                  <a:cubicBezTo>
                    <a:pt x="f1600" y="f2450"/>
                    <a:pt x="f2333" y="f2451"/>
                    <a:pt x="f2335" y="f2452"/>
                  </a:cubicBezTo>
                  <a:cubicBezTo>
                    <a:pt x="f2336" y="f2453"/>
                    <a:pt x="f941" y="f2434"/>
                    <a:pt x="f2338" y="f2418"/>
                  </a:cubicBezTo>
                  <a:cubicBezTo>
                    <a:pt x="f1928" y="f2454"/>
                    <a:pt x="f2340" y="f2455"/>
                    <a:pt x="f950" y="f2434"/>
                  </a:cubicBezTo>
                  <a:cubicBezTo>
                    <a:pt x="f949" y="f2456"/>
                    <a:pt x="f949" y="f2457"/>
                    <a:pt x="f2340" y="f2458"/>
                  </a:cubicBezTo>
                  <a:cubicBezTo>
                    <a:pt x="f946" y="f2459"/>
                    <a:pt x="f2344" y="f2460"/>
                    <a:pt x="f2330" y="f2449"/>
                  </a:cubicBezTo>
                  <a:close/>
                </a:path>
              </a:pathLst>
            </a:custGeom>
            <a:solidFill>
              <a:srgbClr val="FFFFFF">
                <a:alpha val="3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Freeform: Shape 19">
              <a:extLst>
                <a:ext uri="{FF2B5EF4-FFF2-40B4-BE49-F238E27FC236}">
                  <a16:creationId xmlns:a16="http://schemas.microsoft.com/office/drawing/2014/main" id="{D5EB794B-6540-4ABD-9690-29AAEF8E019A}"/>
                </a:ext>
              </a:extLst>
            </p:cNvPr>
            <p:cNvSpPr/>
            <p:nvPr/>
          </p:nvSpPr>
          <p:spPr>
            <a:xfrm>
              <a:off x="3967444" y="0"/>
              <a:ext cx="5019041" cy="1778745"/>
            </a:xfrm>
            <a:custGeom>
              <a:avLst/>
              <a:gdLst>
                <a:gd name="f0" fmla="val 10800000"/>
                <a:gd name="f1" fmla="val 5400000"/>
                <a:gd name="f2" fmla="val 180"/>
                <a:gd name="f3" fmla="val w"/>
                <a:gd name="f4" fmla="val h"/>
                <a:gd name="f5" fmla="val 0"/>
                <a:gd name="f6" fmla="val 6386648"/>
                <a:gd name="f7" fmla="val 1849426"/>
                <a:gd name="f8" fmla="val 4421987"/>
                <a:gd name="f9" fmla="val 1813377"/>
                <a:gd name="f10" fmla="val 4431942"/>
                <a:gd name="f11" fmla="val 4440012"/>
                <a:gd name="f12" fmla="val 1821446"/>
                <a:gd name="f13" fmla="val 1831401"/>
                <a:gd name="f14" fmla="val 1841356"/>
                <a:gd name="f15" fmla="val 4412032"/>
                <a:gd name="f16" fmla="val 4403963"/>
                <a:gd name="f17" fmla="val 4235735"/>
                <a:gd name="f18" fmla="val 1807369"/>
                <a:gd name="f19" fmla="val 4245690"/>
                <a:gd name="f20" fmla="val 4253760"/>
                <a:gd name="f21" fmla="val 1815439"/>
                <a:gd name="f22" fmla="val 1825393"/>
                <a:gd name="f23" fmla="val 1835348"/>
                <a:gd name="f24" fmla="val 1843418"/>
                <a:gd name="f25" fmla="val 4225780"/>
                <a:gd name="f26" fmla="val 4217711"/>
                <a:gd name="f27" fmla="val 4566182"/>
                <a:gd name="f28" fmla="val 1795353"/>
                <a:gd name="f29" fmla="val 4576137"/>
                <a:gd name="f30" fmla="val 4584207"/>
                <a:gd name="f31" fmla="val 1803423"/>
                <a:gd name="f32" fmla="val 1823332"/>
                <a:gd name="f33" fmla="val 1831402"/>
                <a:gd name="f34" fmla="val 4556227"/>
                <a:gd name="f35" fmla="val 4548158"/>
                <a:gd name="f36" fmla="val 4698361"/>
                <a:gd name="f37" fmla="val 1777329"/>
                <a:gd name="f38" fmla="val 4708316"/>
                <a:gd name="f39" fmla="val 4716386"/>
                <a:gd name="f40" fmla="val 1785399"/>
                <a:gd name="f41" fmla="val 1805308"/>
                <a:gd name="f42" fmla="val 1813378"/>
                <a:gd name="f43" fmla="val 4688406"/>
                <a:gd name="f44" fmla="val 4680336"/>
                <a:gd name="f45" fmla="val 4085531"/>
                <a:gd name="f46" fmla="val 1759304"/>
                <a:gd name="f47" fmla="val 4095486"/>
                <a:gd name="f48" fmla="val 4103556"/>
                <a:gd name="f49" fmla="val 1767374"/>
                <a:gd name="f50" fmla="val 1787283"/>
                <a:gd name="f51" fmla="val 4075576"/>
                <a:gd name="f52" fmla="val 4067507"/>
                <a:gd name="f53" fmla="val 4301824"/>
                <a:gd name="f54" fmla="val 1723255"/>
                <a:gd name="f55" fmla="val 4311779"/>
                <a:gd name="f56" fmla="val 4319849"/>
                <a:gd name="f57" fmla="val 1731324"/>
                <a:gd name="f58" fmla="val 1741279"/>
                <a:gd name="f59" fmla="val 1751234"/>
                <a:gd name="f60" fmla="val 4291869"/>
                <a:gd name="f61" fmla="val 4283800"/>
                <a:gd name="f62" fmla="val 4440011"/>
                <a:gd name="f63" fmla="val 1717247"/>
                <a:gd name="f64" fmla="val 4449966"/>
                <a:gd name="f65" fmla="val 4458036"/>
                <a:gd name="f66" fmla="val 1725317"/>
                <a:gd name="f67" fmla="val 1735271"/>
                <a:gd name="f68" fmla="val 1745226"/>
                <a:gd name="f69" fmla="val 1753296"/>
                <a:gd name="f70" fmla="val 4430057"/>
                <a:gd name="f71" fmla="val 3965369"/>
                <a:gd name="f72" fmla="val 1711239"/>
                <a:gd name="f73" fmla="val 3975324"/>
                <a:gd name="f74" fmla="val 3983394"/>
                <a:gd name="f75" fmla="val 1719309"/>
                <a:gd name="f76" fmla="val 1729263"/>
                <a:gd name="f77" fmla="val 1739218"/>
                <a:gd name="f78" fmla="val 1747288"/>
                <a:gd name="f79" fmla="val 3955414"/>
                <a:gd name="f80" fmla="val 3947345"/>
                <a:gd name="f81" fmla="val 4836548"/>
                <a:gd name="f82" fmla="val 1705231"/>
                <a:gd name="f83" fmla="val 4846503"/>
                <a:gd name="f84" fmla="val 4854573"/>
                <a:gd name="f85" fmla="val 1713301"/>
                <a:gd name="f86" fmla="val 1733210"/>
                <a:gd name="f87" fmla="val 1741280"/>
                <a:gd name="f88" fmla="val 4826593"/>
                <a:gd name="f89" fmla="val 4818524"/>
                <a:gd name="f90" fmla="val 4175653"/>
                <a:gd name="f91" fmla="val 1681198"/>
                <a:gd name="f92" fmla="val 4185608"/>
                <a:gd name="f93" fmla="val 4193678"/>
                <a:gd name="f94" fmla="val 1689268"/>
                <a:gd name="f95" fmla="val 1699222"/>
                <a:gd name="f96" fmla="val 1709177"/>
                <a:gd name="f97" fmla="val 4165698"/>
                <a:gd name="f98" fmla="val 4157629"/>
                <a:gd name="f99" fmla="val 4602231"/>
                <a:gd name="f100" fmla="val 1675190"/>
                <a:gd name="f101" fmla="val 4612186"/>
                <a:gd name="f102" fmla="val 4620256"/>
                <a:gd name="f103" fmla="val 1683260"/>
                <a:gd name="f104" fmla="val 1693214"/>
                <a:gd name="f105" fmla="val 1703169"/>
                <a:gd name="f106" fmla="val 4592276"/>
                <a:gd name="f107" fmla="val 4734410"/>
                <a:gd name="f108" fmla="val 1663174"/>
                <a:gd name="f109" fmla="val 4744365"/>
                <a:gd name="f110" fmla="val 4752435"/>
                <a:gd name="f111" fmla="val 1671243"/>
                <a:gd name="f112" fmla="val 1691153"/>
                <a:gd name="f113" fmla="val 1699223"/>
                <a:gd name="f114" fmla="val 4724456"/>
                <a:gd name="f115" fmla="val 3851214"/>
                <a:gd name="f116" fmla="val 3861169"/>
                <a:gd name="f117" fmla="val 3869239"/>
                <a:gd name="f118" fmla="val 3841259"/>
                <a:gd name="f119" fmla="val 3833190"/>
                <a:gd name="f120" fmla="val 4061499"/>
                <a:gd name="f121" fmla="val 1627125"/>
                <a:gd name="f122" fmla="val 4071454"/>
                <a:gd name="f123" fmla="val 4079524"/>
                <a:gd name="f124" fmla="val 1635195"/>
                <a:gd name="f125" fmla="val 1645149"/>
                <a:gd name="f126" fmla="val 1655104"/>
                <a:gd name="f127" fmla="val 4051544"/>
                <a:gd name="f128" fmla="val 4043475"/>
                <a:gd name="f129" fmla="val 4482068"/>
                <a:gd name="f130" fmla="val 1621117"/>
                <a:gd name="f131" fmla="val 4492023"/>
                <a:gd name="f132" fmla="val 4500093"/>
                <a:gd name="f133" fmla="val 1629187"/>
                <a:gd name="f134" fmla="val 1639141"/>
                <a:gd name="f135" fmla="val 1649096"/>
                <a:gd name="f136" fmla="val 1657166"/>
                <a:gd name="f137" fmla="val 4472113"/>
                <a:gd name="f138" fmla="val 4464044"/>
                <a:gd name="f139" fmla="val 4926670"/>
                <a:gd name="f140" fmla="val 1615109"/>
                <a:gd name="f141" fmla="val 4936625"/>
                <a:gd name="f142" fmla="val 4944695"/>
                <a:gd name="f143" fmla="val 1623179"/>
                <a:gd name="f144" fmla="val 1633133"/>
                <a:gd name="f145" fmla="val 1643088"/>
                <a:gd name="f146" fmla="val 1651158"/>
                <a:gd name="f147" fmla="val 4916715"/>
                <a:gd name="f148" fmla="val 4908646"/>
                <a:gd name="f149" fmla="val 3719035"/>
                <a:gd name="f150" fmla="val 3728990"/>
                <a:gd name="f151" fmla="val 3737060"/>
                <a:gd name="f152" fmla="val 3709081"/>
                <a:gd name="f153" fmla="val 3701011"/>
                <a:gd name="f154" fmla="val 4343881"/>
                <a:gd name="f155" fmla="val 1603093"/>
                <a:gd name="f156" fmla="val 4353836"/>
                <a:gd name="f157" fmla="val 4361906"/>
                <a:gd name="f158" fmla="val 1611162"/>
                <a:gd name="f159" fmla="val 1631072"/>
                <a:gd name="f160" fmla="val 1639142"/>
                <a:gd name="f161" fmla="val 4333927"/>
                <a:gd name="f162" fmla="val 4325857"/>
                <a:gd name="f163" fmla="val 1579060"/>
                <a:gd name="f164" fmla="val 1587130"/>
                <a:gd name="f165" fmla="val 1597085"/>
                <a:gd name="f166" fmla="val 1607039"/>
                <a:gd name="f167" fmla="val 3941336"/>
                <a:gd name="f168" fmla="val 1573052"/>
                <a:gd name="f169" fmla="val 3951291"/>
                <a:gd name="f170" fmla="val 3959361"/>
                <a:gd name="f171" fmla="val 1581121"/>
                <a:gd name="f172" fmla="val 1591076"/>
                <a:gd name="f173" fmla="val 1601031"/>
                <a:gd name="f174" fmla="val 1609101"/>
                <a:gd name="f175" fmla="val 3931381"/>
                <a:gd name="f176" fmla="val 3923312"/>
                <a:gd name="f177" fmla="val 1057431"/>
                <a:gd name="f178" fmla="val 1567044"/>
                <a:gd name="f179" fmla="val 1067386"/>
                <a:gd name="f180" fmla="val 1075456"/>
                <a:gd name="f181" fmla="val 1575114"/>
                <a:gd name="f182" fmla="val 1585068"/>
                <a:gd name="f183" fmla="val 1595023"/>
                <a:gd name="f184" fmla="val 1047477"/>
                <a:gd name="f185" fmla="val 1039407"/>
                <a:gd name="f186" fmla="val 1201626"/>
                <a:gd name="f187" fmla="val 1561036"/>
                <a:gd name="f188" fmla="val 1211581"/>
                <a:gd name="f189" fmla="val 1219651"/>
                <a:gd name="f190" fmla="val 1569106"/>
                <a:gd name="f191" fmla="val 1589015"/>
                <a:gd name="f192" fmla="val 1191672"/>
                <a:gd name="f193" fmla="val 1183602"/>
                <a:gd name="f194" fmla="val 4716385"/>
                <a:gd name="f195" fmla="val 1555028"/>
                <a:gd name="f196" fmla="val 4726340"/>
                <a:gd name="f197" fmla="val 1563098"/>
                <a:gd name="f198" fmla="val 1583007"/>
                <a:gd name="f199" fmla="val 1591077"/>
                <a:gd name="f200" fmla="val 4706430"/>
                <a:gd name="f201" fmla="val 4578198"/>
                <a:gd name="f202" fmla="val 4588153"/>
                <a:gd name="f203" fmla="val 4596223"/>
                <a:gd name="f204" fmla="val 4568243"/>
                <a:gd name="f205" fmla="val 4560173"/>
                <a:gd name="f206" fmla="val 1333805"/>
                <a:gd name="f207" fmla="val 1343760"/>
                <a:gd name="f208" fmla="val 1351830"/>
                <a:gd name="f209" fmla="val 1323851"/>
                <a:gd name="f210" fmla="val 1315781"/>
                <a:gd name="f211" fmla="val 4842556"/>
                <a:gd name="f212" fmla="val 1543011"/>
                <a:gd name="f213" fmla="val 4852511"/>
                <a:gd name="f214" fmla="val 4860581"/>
                <a:gd name="f215" fmla="val 1551080"/>
                <a:gd name="f216" fmla="val 1561035"/>
                <a:gd name="f217" fmla="val 1570990"/>
                <a:gd name="f218" fmla="val 4832601"/>
                <a:gd name="f219" fmla="val 4824532"/>
                <a:gd name="f220" fmla="val 3803149"/>
                <a:gd name="f221" fmla="val 1537003"/>
                <a:gd name="f222" fmla="val 3813104"/>
                <a:gd name="f223" fmla="val 3821174"/>
                <a:gd name="f224" fmla="val 1545073"/>
                <a:gd name="f225" fmla="val 1555027"/>
                <a:gd name="f226" fmla="val 1564982"/>
                <a:gd name="f227" fmla="val 3793195"/>
                <a:gd name="f228" fmla="val 3785125"/>
                <a:gd name="f229" fmla="val 4127588"/>
                <a:gd name="f230" fmla="val 1530995"/>
                <a:gd name="f231" fmla="val 4137543"/>
                <a:gd name="f232" fmla="val 4145613"/>
                <a:gd name="f233" fmla="val 1539065"/>
                <a:gd name="f234" fmla="val 1549019"/>
                <a:gd name="f235" fmla="val 1558974"/>
                <a:gd name="f236" fmla="val 4117633"/>
                <a:gd name="f237" fmla="val 4109563"/>
                <a:gd name="f238" fmla="val 3634921"/>
                <a:gd name="f239" fmla="val 3644876"/>
                <a:gd name="f240" fmla="val 3652946"/>
                <a:gd name="f241" fmla="val 3624966"/>
                <a:gd name="f242" fmla="val 3616897"/>
                <a:gd name="f243" fmla="val 3532783"/>
                <a:gd name="f244" fmla="val 3542738"/>
                <a:gd name="f245" fmla="val 3550808"/>
                <a:gd name="f246" fmla="val 3522829"/>
                <a:gd name="f247" fmla="val 3514759"/>
                <a:gd name="f248" fmla="val 1478000"/>
                <a:gd name="f249" fmla="val 1487955"/>
                <a:gd name="f250" fmla="val 1496025"/>
                <a:gd name="f251" fmla="val 1468046"/>
                <a:gd name="f252" fmla="val 1459976"/>
                <a:gd name="f253" fmla="val 4427995"/>
                <a:gd name="f254" fmla="val 1518979"/>
                <a:gd name="f255" fmla="val 4437950"/>
                <a:gd name="f256" fmla="val 4446020"/>
                <a:gd name="f257" fmla="val 1527049"/>
                <a:gd name="f258" fmla="val 1537004"/>
                <a:gd name="f259" fmla="val 1546958"/>
                <a:gd name="f260" fmla="val 4418040"/>
                <a:gd name="f261" fmla="val 4409970"/>
                <a:gd name="f262" fmla="val 4980743"/>
                <a:gd name="f263" fmla="val 1506962"/>
                <a:gd name="f264" fmla="val 4990698"/>
                <a:gd name="f265" fmla="val 4998768"/>
                <a:gd name="f266" fmla="val 1515032"/>
                <a:gd name="f267" fmla="val 1524986"/>
                <a:gd name="f268" fmla="val 1534941"/>
                <a:gd name="f269" fmla="val 4970789"/>
                <a:gd name="f270" fmla="val 4962719"/>
                <a:gd name="f271" fmla="val 961301"/>
                <a:gd name="f272" fmla="val 971256"/>
                <a:gd name="f273" fmla="val 979326"/>
                <a:gd name="f274" fmla="val 951347"/>
                <a:gd name="f275" fmla="val 943277"/>
                <a:gd name="f276" fmla="val 859163"/>
                <a:gd name="f277" fmla="val 1500954"/>
                <a:gd name="f278" fmla="val 869118"/>
                <a:gd name="f279" fmla="val 877188"/>
                <a:gd name="f280" fmla="val 1509024"/>
                <a:gd name="f281" fmla="val 1518978"/>
                <a:gd name="f282" fmla="val 1528933"/>
                <a:gd name="f283" fmla="val 849209"/>
                <a:gd name="f284" fmla="val 841139"/>
                <a:gd name="f285" fmla="val 4013434"/>
                <a:gd name="f286" fmla="val 1482930"/>
                <a:gd name="f287" fmla="val 4023389"/>
                <a:gd name="f288" fmla="val 4031459"/>
                <a:gd name="f289" fmla="val 1490999"/>
                <a:gd name="f290" fmla="val 1510909"/>
                <a:gd name="f291" fmla="val 4003480"/>
                <a:gd name="f292" fmla="val 3995410"/>
                <a:gd name="f293" fmla="val 3412620"/>
                <a:gd name="f294" fmla="val 3422575"/>
                <a:gd name="f295" fmla="val 3430645"/>
                <a:gd name="f296" fmla="val 3402666"/>
                <a:gd name="f297" fmla="val 3394596"/>
                <a:gd name="f298" fmla="val 1586148"/>
                <a:gd name="f299" fmla="val 1476922"/>
                <a:gd name="f300" fmla="val 1596102"/>
                <a:gd name="f301" fmla="val 1604172"/>
                <a:gd name="f302" fmla="val 1484992"/>
                <a:gd name="f303" fmla="val 1494946"/>
                <a:gd name="f304" fmla="val 1504901"/>
                <a:gd name="f305" fmla="val 1512971"/>
                <a:gd name="f306" fmla="val 1576193"/>
                <a:gd name="f307" fmla="val 1568123"/>
                <a:gd name="f308" fmla="val 4271783"/>
                <a:gd name="f309" fmla="val 1464906"/>
                <a:gd name="f310" fmla="val 4281738"/>
                <a:gd name="f311" fmla="val 4289808"/>
                <a:gd name="f312" fmla="val 1472976"/>
                <a:gd name="f313" fmla="val 1492885"/>
                <a:gd name="f314" fmla="val 1500955"/>
                <a:gd name="f315" fmla="val 4261828"/>
                <a:gd name="f316" fmla="val 4253759"/>
                <a:gd name="f317" fmla="val 1105497"/>
                <a:gd name="f318" fmla="val 1115451"/>
                <a:gd name="f319" fmla="val 1123521"/>
                <a:gd name="f320" fmla="val 1095542"/>
                <a:gd name="f321" fmla="val 1087472"/>
                <a:gd name="f322" fmla="val 1452889"/>
                <a:gd name="f323" fmla="val 1460958"/>
                <a:gd name="f324" fmla="val 1470913"/>
                <a:gd name="f325" fmla="val 1480868"/>
                <a:gd name="f326" fmla="val 1488938"/>
                <a:gd name="f327" fmla="val 3875247"/>
                <a:gd name="f328" fmla="val 3885202"/>
                <a:gd name="f329" fmla="val 3893272"/>
                <a:gd name="f330" fmla="val 3865292"/>
                <a:gd name="f331" fmla="val 3857223"/>
                <a:gd name="f332" fmla="val 1706311"/>
                <a:gd name="f333" fmla="val 1716265"/>
                <a:gd name="f334" fmla="val 1724335"/>
                <a:gd name="f335" fmla="val 1696356"/>
                <a:gd name="f336" fmla="val 1688286"/>
                <a:gd name="f337" fmla="val 1411911"/>
                <a:gd name="f338" fmla="val 1421866"/>
                <a:gd name="f339" fmla="val 1429936"/>
                <a:gd name="f340" fmla="val 1401957"/>
                <a:gd name="f341" fmla="val 1393887"/>
                <a:gd name="f342" fmla="val 1249691"/>
                <a:gd name="f343" fmla="val 1259646"/>
                <a:gd name="f344" fmla="val 1267716"/>
                <a:gd name="f345" fmla="val 1239737"/>
                <a:gd name="f346" fmla="val 1231667"/>
                <a:gd name="f347" fmla="val 4764451"/>
                <a:gd name="f348" fmla="val 1446881"/>
                <a:gd name="f349" fmla="val 4774406"/>
                <a:gd name="f350" fmla="val 4782476"/>
                <a:gd name="f351" fmla="val 1454951"/>
                <a:gd name="f352" fmla="val 1464905"/>
                <a:gd name="f353" fmla="val 1474860"/>
                <a:gd name="f354" fmla="val 4754497"/>
                <a:gd name="f355" fmla="val 4746427"/>
                <a:gd name="f356" fmla="val 763032"/>
                <a:gd name="f357" fmla="val 772987"/>
                <a:gd name="f358" fmla="val 781057"/>
                <a:gd name="f359" fmla="val 753078"/>
                <a:gd name="f360" fmla="val 745008"/>
                <a:gd name="f361" fmla="val 3731051"/>
                <a:gd name="f362" fmla="val 1434865"/>
                <a:gd name="f363" fmla="val 3741006"/>
                <a:gd name="f364" fmla="val 3749076"/>
                <a:gd name="f365" fmla="val 1442935"/>
                <a:gd name="f366" fmla="val 1462844"/>
                <a:gd name="f367" fmla="val 1470914"/>
                <a:gd name="f368" fmla="val 3721096"/>
                <a:gd name="f369" fmla="val 3713027"/>
                <a:gd name="f370" fmla="val 3304474"/>
                <a:gd name="f371" fmla="val 1422849"/>
                <a:gd name="f372" fmla="val 3314429"/>
                <a:gd name="f373" fmla="val 3322499"/>
                <a:gd name="f374" fmla="val 1430918"/>
                <a:gd name="f375" fmla="val 1440873"/>
                <a:gd name="f376" fmla="val 1450828"/>
                <a:gd name="f377" fmla="val 1458898"/>
                <a:gd name="f378" fmla="val 3294519"/>
                <a:gd name="f379" fmla="val 3286450"/>
                <a:gd name="f380" fmla="val 4890621"/>
                <a:gd name="f381" fmla="val 1416840"/>
                <a:gd name="f382" fmla="val 4900576"/>
                <a:gd name="f383" fmla="val 1424910"/>
                <a:gd name="f384" fmla="val 1434864"/>
                <a:gd name="f385" fmla="val 1444819"/>
                <a:gd name="f386" fmla="val 4880667"/>
                <a:gd name="f387" fmla="val 4872597"/>
                <a:gd name="f388" fmla="val 3544799"/>
                <a:gd name="f389" fmla="val 1410832"/>
                <a:gd name="f390" fmla="val 3554754"/>
                <a:gd name="f391" fmla="val 3562824"/>
                <a:gd name="f392" fmla="val 1418902"/>
                <a:gd name="f393" fmla="val 1428856"/>
                <a:gd name="f394" fmla="val 1438811"/>
                <a:gd name="f395" fmla="val 3534844"/>
                <a:gd name="f396" fmla="val 3526775"/>
                <a:gd name="f397" fmla="val 4488076"/>
                <a:gd name="f398" fmla="val 1404824"/>
                <a:gd name="f399" fmla="val 4498031"/>
                <a:gd name="f400" fmla="val 4506101"/>
                <a:gd name="f401" fmla="val 1412894"/>
                <a:gd name="f402" fmla="val 1422848"/>
                <a:gd name="f403" fmla="val 1432803"/>
                <a:gd name="f404" fmla="val 4478121"/>
                <a:gd name="f405" fmla="val 4470051"/>
                <a:gd name="f406" fmla="val 5028808"/>
                <a:gd name="f407" fmla="val 1398816"/>
                <a:gd name="f408" fmla="val 5038763"/>
                <a:gd name="f409" fmla="val 5046833"/>
                <a:gd name="f410" fmla="val 1406886"/>
                <a:gd name="f411" fmla="val 1416841"/>
                <a:gd name="f412" fmla="val 1426795"/>
                <a:gd name="f413" fmla="val 5018853"/>
                <a:gd name="f414" fmla="val 5010783"/>
                <a:gd name="f415" fmla="val 4367914"/>
                <a:gd name="f416" fmla="val 4377869"/>
                <a:gd name="f417" fmla="val 4385939"/>
                <a:gd name="f418" fmla="val 4357959"/>
                <a:gd name="f419" fmla="val 4349889"/>
                <a:gd name="f420" fmla="val 4163637"/>
                <a:gd name="f421" fmla="val 4173592"/>
                <a:gd name="f422" fmla="val 4181662"/>
                <a:gd name="f423" fmla="val 4153683"/>
                <a:gd name="f424" fmla="val 672910"/>
                <a:gd name="f425" fmla="val 682865"/>
                <a:gd name="f426" fmla="val 690935"/>
                <a:gd name="f427" fmla="val 662956"/>
                <a:gd name="f428" fmla="val 654886"/>
                <a:gd name="f429" fmla="val 3190319"/>
                <a:gd name="f430" fmla="val 1392808"/>
                <a:gd name="f431" fmla="val 3200274"/>
                <a:gd name="f432" fmla="val 3208344"/>
                <a:gd name="f433" fmla="val 1400877"/>
                <a:gd name="f434" fmla="val 1420787"/>
                <a:gd name="f435" fmla="val 1428857"/>
                <a:gd name="f436" fmla="val 3180364"/>
                <a:gd name="f437" fmla="val 3172295"/>
                <a:gd name="f438" fmla="val 1814456"/>
                <a:gd name="f439" fmla="val 1824411"/>
                <a:gd name="f440" fmla="val 1832481"/>
                <a:gd name="f441" fmla="val 1804502"/>
                <a:gd name="f442" fmla="val 1796432"/>
                <a:gd name="f443" fmla="val 967309"/>
                <a:gd name="f444" fmla="val 1386800"/>
                <a:gd name="f445" fmla="val 977264"/>
                <a:gd name="f446" fmla="val 985334"/>
                <a:gd name="f447" fmla="val 1394870"/>
                <a:gd name="f448" fmla="val 1414779"/>
                <a:gd name="f449" fmla="val 957355"/>
                <a:gd name="f450" fmla="val 949285"/>
                <a:gd name="f451" fmla="val 4049482"/>
                <a:gd name="f452" fmla="val 1374784"/>
                <a:gd name="f453" fmla="val 4059437"/>
                <a:gd name="f454" fmla="val 1382854"/>
                <a:gd name="f455" fmla="val 1402763"/>
                <a:gd name="f456" fmla="val 1410833"/>
                <a:gd name="f457" fmla="val 4039528"/>
                <a:gd name="f458" fmla="val 4031458"/>
                <a:gd name="f459" fmla="val 4674329"/>
                <a:gd name="f460" fmla="val 1368775"/>
                <a:gd name="f461" fmla="val 4684284"/>
                <a:gd name="f462" fmla="val 4692354"/>
                <a:gd name="f463" fmla="val 1376845"/>
                <a:gd name="f464" fmla="val 1396754"/>
                <a:gd name="f465" fmla="val 4664375"/>
                <a:gd name="f466" fmla="val 4656305"/>
                <a:gd name="f467" fmla="val 1526067"/>
                <a:gd name="f468" fmla="val 1536021"/>
                <a:gd name="f469" fmla="val 1544091"/>
                <a:gd name="f470" fmla="val 1516112"/>
                <a:gd name="f471" fmla="val 1508042"/>
                <a:gd name="f472" fmla="val 1369854"/>
                <a:gd name="f473" fmla="val 1379809"/>
                <a:gd name="f474" fmla="val 1387879"/>
                <a:gd name="f475" fmla="val 1359900"/>
                <a:gd name="f476" fmla="val 3418628"/>
                <a:gd name="f477" fmla="val 1362767"/>
                <a:gd name="f478" fmla="val 3428583"/>
                <a:gd name="f479" fmla="val 3436653"/>
                <a:gd name="f480" fmla="val 1370836"/>
                <a:gd name="f481" fmla="val 1380791"/>
                <a:gd name="f482" fmla="val 1390746"/>
                <a:gd name="f483" fmla="val 3408674"/>
                <a:gd name="f484" fmla="val 3400604"/>
                <a:gd name="f485" fmla="val 1147553"/>
                <a:gd name="f486" fmla="val 1157508"/>
                <a:gd name="f487" fmla="val 1165578"/>
                <a:gd name="f488" fmla="val 1137599"/>
                <a:gd name="f489" fmla="val 1129529"/>
                <a:gd name="f490" fmla="val 3646937"/>
                <a:gd name="f491" fmla="val 1356759"/>
                <a:gd name="f492" fmla="val 3656892"/>
                <a:gd name="f493" fmla="val 3664962"/>
                <a:gd name="f494" fmla="val 1364829"/>
                <a:gd name="f495" fmla="val 1374783"/>
                <a:gd name="f496" fmla="val 1384738"/>
                <a:gd name="f497" fmla="val 3636982"/>
                <a:gd name="f498" fmla="val 3628912"/>
                <a:gd name="f499" fmla="val 1946636"/>
                <a:gd name="f500" fmla="val 1956590"/>
                <a:gd name="f501" fmla="val 1964660"/>
                <a:gd name="f502" fmla="val 1936681"/>
                <a:gd name="f503" fmla="val 1928611"/>
                <a:gd name="f504" fmla="val 1658245"/>
                <a:gd name="f505" fmla="val 1350751"/>
                <a:gd name="f506" fmla="val 1668200"/>
                <a:gd name="f507" fmla="val 1676270"/>
                <a:gd name="f508" fmla="val 1358821"/>
                <a:gd name="f509" fmla="val 1378730"/>
                <a:gd name="f510" fmla="val 1648291"/>
                <a:gd name="f511" fmla="val 1640221"/>
                <a:gd name="f512" fmla="val 3929320"/>
                <a:gd name="f513" fmla="val 1344743"/>
                <a:gd name="f514" fmla="val 3939275"/>
                <a:gd name="f515" fmla="val 1352813"/>
                <a:gd name="f516" fmla="val 1372722"/>
                <a:gd name="f517" fmla="val 1380792"/>
                <a:gd name="f518" fmla="val 3919366"/>
                <a:gd name="f519" fmla="val 3911296"/>
                <a:gd name="f520" fmla="val 3088181"/>
                <a:gd name="f521" fmla="val 3098136"/>
                <a:gd name="f522" fmla="val 3106206"/>
                <a:gd name="f523" fmla="val 3078227"/>
                <a:gd name="f524" fmla="val 3070157"/>
                <a:gd name="f525" fmla="val 853154"/>
                <a:gd name="f526" fmla="val 863109"/>
                <a:gd name="f527" fmla="val 871179"/>
                <a:gd name="f528" fmla="val 843200"/>
                <a:gd name="f529" fmla="val 835130"/>
                <a:gd name="f530" fmla="val 1326718"/>
                <a:gd name="f531" fmla="val 4293755"/>
                <a:gd name="f532" fmla="val 4301825"/>
                <a:gd name="f533" fmla="val 1334788"/>
                <a:gd name="f534" fmla="val 1344742"/>
                <a:gd name="f535" fmla="val 1354697"/>
                <a:gd name="f536" fmla="val 4273846"/>
                <a:gd name="f537" fmla="val 4265776"/>
                <a:gd name="f538" fmla="val 3815165"/>
                <a:gd name="f539" fmla="val 3825120"/>
                <a:gd name="f540" fmla="val 3805210"/>
                <a:gd name="f541" fmla="val 3797141"/>
                <a:gd name="f542" fmla="val 2980034"/>
                <a:gd name="f543" fmla="val 2989989"/>
                <a:gd name="f544" fmla="val 2998059"/>
                <a:gd name="f545" fmla="val 2970079"/>
                <a:gd name="f546" fmla="val 2962010"/>
                <a:gd name="f547" fmla="val 594806"/>
                <a:gd name="f548" fmla="val 604760"/>
                <a:gd name="f549" fmla="val 612830"/>
                <a:gd name="f550" fmla="val 584851"/>
                <a:gd name="f551" fmla="val 576781"/>
                <a:gd name="f552" fmla="val 1314702"/>
                <a:gd name="f553" fmla="val 1322772"/>
                <a:gd name="f554" fmla="val 1332726"/>
                <a:gd name="f555" fmla="val 1342681"/>
                <a:gd name="f556" fmla="val 1308694"/>
                <a:gd name="f557" fmla="val 1316764"/>
                <a:gd name="f558" fmla="val 1326719"/>
                <a:gd name="f559" fmla="val 1336673"/>
                <a:gd name="f560" fmla="val 2871888"/>
                <a:gd name="f561" fmla="val 1302686"/>
                <a:gd name="f562" fmla="val 2881843"/>
                <a:gd name="f563" fmla="val 2889913"/>
                <a:gd name="f564" fmla="val 1310755"/>
                <a:gd name="f565" fmla="val 1320710"/>
                <a:gd name="f566" fmla="val 1330665"/>
                <a:gd name="f567" fmla="val 1338735"/>
                <a:gd name="f568" fmla="val 2861934"/>
                <a:gd name="f569" fmla="val 2853864"/>
                <a:gd name="f570" fmla="val 2102847"/>
                <a:gd name="f571" fmla="val 2112802"/>
                <a:gd name="f572" fmla="val 2120872"/>
                <a:gd name="f573" fmla="val 2092893"/>
                <a:gd name="f574" fmla="val 2084823"/>
                <a:gd name="f575" fmla="val 1273724"/>
                <a:gd name="f576" fmla="val 1283679"/>
                <a:gd name="f577" fmla="val 1291749"/>
                <a:gd name="f578" fmla="val 1263770"/>
                <a:gd name="f579" fmla="val 1255700"/>
                <a:gd name="f580" fmla="val 1033398"/>
                <a:gd name="f581" fmla="val 1043353"/>
                <a:gd name="f582" fmla="val 1051423"/>
                <a:gd name="f583" fmla="val 1023444"/>
                <a:gd name="f584" fmla="val 1015374"/>
                <a:gd name="f585" fmla="val 1296678"/>
                <a:gd name="f586" fmla="val 4558113"/>
                <a:gd name="f587" fmla="val 4566183"/>
                <a:gd name="f588" fmla="val 1304748"/>
                <a:gd name="f589" fmla="val 1324657"/>
                <a:gd name="f590" fmla="val 1332727"/>
                <a:gd name="f591" fmla="val 4538203"/>
                <a:gd name="f592" fmla="val 4530133"/>
                <a:gd name="f593" fmla="val 3520767"/>
                <a:gd name="f594" fmla="val 1290670"/>
                <a:gd name="f595" fmla="val 3530722"/>
                <a:gd name="f596" fmla="val 3538792"/>
                <a:gd name="f597" fmla="val 1298740"/>
                <a:gd name="f598" fmla="val 1318649"/>
                <a:gd name="f599" fmla="val 3510812"/>
                <a:gd name="f600" fmla="val 3502743"/>
                <a:gd name="f601" fmla="val 3244392"/>
                <a:gd name="f602" fmla="val 3254347"/>
                <a:gd name="f603" fmla="val 3262417"/>
                <a:gd name="f604" fmla="val 3234437"/>
                <a:gd name="f605" fmla="val 3226368"/>
                <a:gd name="f606" fmla="val 757024"/>
                <a:gd name="f607" fmla="val 766979"/>
                <a:gd name="f608" fmla="val 775049"/>
                <a:gd name="f609" fmla="val 747070"/>
                <a:gd name="f610" fmla="val 739000"/>
                <a:gd name="f611" fmla="val 1284661"/>
                <a:gd name="f612" fmla="val 1292731"/>
                <a:gd name="f613" fmla="val 1302685"/>
                <a:gd name="f614" fmla="val 1312640"/>
                <a:gd name="f615" fmla="val 2763741"/>
                <a:gd name="f616" fmla="val 1278653"/>
                <a:gd name="f617" fmla="val 2773696"/>
                <a:gd name="f618" fmla="val 2781766"/>
                <a:gd name="f619" fmla="val 1286723"/>
                <a:gd name="f620" fmla="val 1306632"/>
                <a:gd name="f621" fmla="val 2753786"/>
                <a:gd name="f622" fmla="val 2745717"/>
                <a:gd name="f623" fmla="val 2217002"/>
                <a:gd name="f624" fmla="val 1272645"/>
                <a:gd name="f625" fmla="val 2226956"/>
                <a:gd name="f626" fmla="val 2235026"/>
                <a:gd name="f627" fmla="val 1280714"/>
                <a:gd name="f628" fmla="val 1290669"/>
                <a:gd name="f629" fmla="val 1300624"/>
                <a:gd name="f630" fmla="val 2207047"/>
                <a:gd name="f631" fmla="val 2198977"/>
                <a:gd name="f632" fmla="val 1874537"/>
                <a:gd name="f633" fmla="val 1884492"/>
                <a:gd name="f634" fmla="val 1892562"/>
                <a:gd name="f635" fmla="val 1864583"/>
                <a:gd name="f636" fmla="val 1856513"/>
                <a:gd name="f637" fmla="val 3376571"/>
                <a:gd name="f638" fmla="val 1266637"/>
                <a:gd name="f639" fmla="val 3386526"/>
                <a:gd name="f640" fmla="val 1274707"/>
                <a:gd name="f641" fmla="val 1294616"/>
                <a:gd name="f642" fmla="val 3366616"/>
                <a:gd name="f643" fmla="val 3358546"/>
                <a:gd name="f644" fmla="val 2643579"/>
                <a:gd name="f645" fmla="val 2653534"/>
                <a:gd name="f646" fmla="val 2661604"/>
                <a:gd name="f647" fmla="val 2633624"/>
                <a:gd name="f648" fmla="val 2625555"/>
                <a:gd name="f649" fmla="val 1754375"/>
                <a:gd name="f650" fmla="val 1764330"/>
                <a:gd name="f651" fmla="val 1772400"/>
                <a:gd name="f652" fmla="val 1744421"/>
                <a:gd name="f653" fmla="val 1736351"/>
                <a:gd name="f654" fmla="val 4740418"/>
                <a:gd name="f655" fmla="val 1260629"/>
                <a:gd name="f656" fmla="val 4750373"/>
                <a:gd name="f657" fmla="val 4758443"/>
                <a:gd name="f658" fmla="val 1268699"/>
                <a:gd name="f659" fmla="val 1288608"/>
                <a:gd name="f660" fmla="val 4730464"/>
                <a:gd name="f661" fmla="val 4722394"/>
                <a:gd name="f662" fmla="val 4113511"/>
                <a:gd name="f663" fmla="val 4121581"/>
                <a:gd name="f664" fmla="val 4093602"/>
                <a:gd name="f665" fmla="val 4085532"/>
                <a:gd name="f666" fmla="val 3725043"/>
                <a:gd name="f667" fmla="val 3734998"/>
                <a:gd name="f668" fmla="val 3743068"/>
                <a:gd name="f669" fmla="val 3715088"/>
                <a:gd name="f670" fmla="val 3707019"/>
                <a:gd name="f671" fmla="val 1405904"/>
                <a:gd name="f672" fmla="val 1415858"/>
                <a:gd name="f673" fmla="val 1423928"/>
                <a:gd name="f674" fmla="val 1395949"/>
                <a:gd name="f675" fmla="val 492666"/>
                <a:gd name="f676" fmla="val 502621"/>
                <a:gd name="f677" fmla="val 510691"/>
                <a:gd name="f678" fmla="val 482712"/>
                <a:gd name="f679" fmla="val 474642"/>
                <a:gd name="f680" fmla="val 4229726"/>
                <a:gd name="f681" fmla="val 1248613"/>
                <a:gd name="f682" fmla="val 4239681"/>
                <a:gd name="f683" fmla="val 4247751"/>
                <a:gd name="f684" fmla="val 1256683"/>
                <a:gd name="f685" fmla="val 1266638"/>
                <a:gd name="f686" fmla="val 1276592"/>
                <a:gd name="f687" fmla="val 1284662"/>
                <a:gd name="f688" fmla="val 4219772"/>
                <a:gd name="f689" fmla="val 4211702"/>
                <a:gd name="f690" fmla="val 2439302"/>
                <a:gd name="f691" fmla="val 2449257"/>
                <a:gd name="f692" fmla="val 2457327"/>
                <a:gd name="f693" fmla="val 2429347"/>
                <a:gd name="f694" fmla="val 2421278"/>
                <a:gd name="f695" fmla="val 2337165"/>
                <a:gd name="f696" fmla="val 2347119"/>
                <a:gd name="f697" fmla="val 2355189"/>
                <a:gd name="f698" fmla="val 2327210"/>
                <a:gd name="f699" fmla="val 2319140"/>
                <a:gd name="f700" fmla="val 2012725"/>
                <a:gd name="f701" fmla="val 2022680"/>
                <a:gd name="f702" fmla="val 2030750"/>
                <a:gd name="f703" fmla="val 2002771"/>
                <a:gd name="f704" fmla="val 1994701"/>
                <a:gd name="f705" fmla="val 1175532"/>
                <a:gd name="f706" fmla="val 1155623"/>
                <a:gd name="f707" fmla="val 3989401"/>
                <a:gd name="f708" fmla="val 1242605"/>
                <a:gd name="f709" fmla="val 3999356"/>
                <a:gd name="f710" fmla="val 4007426"/>
                <a:gd name="f711" fmla="val 1250674"/>
                <a:gd name="f712" fmla="val 1270584"/>
                <a:gd name="f713" fmla="val 1278654"/>
                <a:gd name="f714" fmla="val 3979447"/>
                <a:gd name="f715" fmla="val 3971377"/>
                <a:gd name="f716" fmla="val 1514049"/>
                <a:gd name="f717" fmla="val 1524004"/>
                <a:gd name="f718" fmla="val 1532074"/>
                <a:gd name="f719" fmla="val 1504095"/>
                <a:gd name="f720" fmla="val 1230588"/>
                <a:gd name="f721" fmla="val 1238658"/>
                <a:gd name="f722" fmla="val 1248612"/>
                <a:gd name="f723" fmla="val 1258567"/>
                <a:gd name="f724" fmla="val 895212"/>
                <a:gd name="f725" fmla="val 905166"/>
                <a:gd name="f726" fmla="val 913236"/>
                <a:gd name="f727" fmla="val 885257"/>
                <a:gd name="f728" fmla="val 877187"/>
                <a:gd name="f729" fmla="val 4626263"/>
                <a:gd name="f730" fmla="val 1224580"/>
                <a:gd name="f731" fmla="val 4636218"/>
                <a:gd name="f732" fmla="val 4644288"/>
                <a:gd name="f733" fmla="val 1232650"/>
                <a:gd name="f734" fmla="val 1242604"/>
                <a:gd name="f735" fmla="val 1252559"/>
                <a:gd name="f736" fmla="val 4616308"/>
                <a:gd name="f737" fmla="val 4608239"/>
                <a:gd name="f738" fmla="val 2547449"/>
                <a:gd name="f739" fmla="val 2557404"/>
                <a:gd name="f740" fmla="val 2565474"/>
                <a:gd name="f741" fmla="val 2537495"/>
                <a:gd name="f742" fmla="val 2529425"/>
                <a:gd name="f743" fmla="val 1628204"/>
                <a:gd name="f744" fmla="val 1638159"/>
                <a:gd name="f745" fmla="val 1646229"/>
                <a:gd name="f746" fmla="val 1618250"/>
                <a:gd name="f747" fmla="val 1610180"/>
                <a:gd name="f748" fmla="val 5052841"/>
                <a:gd name="f749" fmla="val 1212564"/>
                <a:gd name="f750" fmla="val 5062796"/>
                <a:gd name="f751" fmla="val 5070866"/>
                <a:gd name="f752" fmla="val 1220633"/>
                <a:gd name="f753" fmla="val 1240543"/>
                <a:gd name="f754" fmla="val 5042886"/>
                <a:gd name="f755" fmla="val 5034817"/>
                <a:gd name="f756" fmla="val 3845206"/>
                <a:gd name="f757" fmla="val 1206556"/>
                <a:gd name="f758" fmla="val 3855161"/>
                <a:gd name="f759" fmla="val 3863231"/>
                <a:gd name="f760" fmla="val 1214626"/>
                <a:gd name="f761" fmla="val 1234535"/>
                <a:gd name="f762" fmla="val 3835251"/>
                <a:gd name="f763" fmla="val 3827182"/>
                <a:gd name="f764" fmla="val 3604880"/>
                <a:gd name="f765" fmla="val 3614835"/>
                <a:gd name="f766" fmla="val 3622905"/>
                <a:gd name="f767" fmla="val 3594925"/>
                <a:gd name="f768" fmla="val 3586856"/>
                <a:gd name="f769" fmla="val 600813"/>
                <a:gd name="f770" fmla="val 1200548"/>
                <a:gd name="f771" fmla="val 610768"/>
                <a:gd name="f772" fmla="val 618838"/>
                <a:gd name="f773" fmla="val 1208618"/>
                <a:gd name="f774" fmla="val 1218572"/>
                <a:gd name="f775" fmla="val 1228527"/>
                <a:gd name="f776" fmla="val 1236597"/>
                <a:gd name="f777" fmla="val 590859"/>
                <a:gd name="f778" fmla="val 582789"/>
                <a:gd name="f779" fmla="val 2949994"/>
                <a:gd name="f780" fmla="val 1194539"/>
                <a:gd name="f781" fmla="val 2959949"/>
                <a:gd name="f782" fmla="val 2968019"/>
                <a:gd name="f783" fmla="val 1202609"/>
                <a:gd name="f784" fmla="val 1212563"/>
                <a:gd name="f785" fmla="val 1222518"/>
                <a:gd name="f786" fmla="val 2940039"/>
                <a:gd name="f787" fmla="val 2931970"/>
                <a:gd name="f788" fmla="val 1009366"/>
                <a:gd name="f789" fmla="val 1019321"/>
                <a:gd name="f790" fmla="val 1027391"/>
                <a:gd name="f791" fmla="val 999412"/>
                <a:gd name="f792" fmla="val 991342"/>
                <a:gd name="f793" fmla="val 4932678"/>
                <a:gd name="f794" fmla="val 1188531"/>
                <a:gd name="f795" fmla="val 4942633"/>
                <a:gd name="f796" fmla="val 4950703"/>
                <a:gd name="f797" fmla="val 1196601"/>
                <a:gd name="f798" fmla="val 1216510"/>
                <a:gd name="f799" fmla="val 4922723"/>
                <a:gd name="f800" fmla="val 4914654"/>
                <a:gd name="f801" fmla="val 4361905"/>
                <a:gd name="f802" fmla="val 4371860"/>
                <a:gd name="f803" fmla="val 4379930"/>
                <a:gd name="f804" fmla="val 4351950"/>
                <a:gd name="f805" fmla="val 3220360"/>
                <a:gd name="f806" fmla="val 3230315"/>
                <a:gd name="f807" fmla="val 3238385"/>
                <a:gd name="f808" fmla="val 3210405"/>
                <a:gd name="f809" fmla="val 3202336"/>
                <a:gd name="f810" fmla="val 708959"/>
                <a:gd name="f811" fmla="val 718914"/>
                <a:gd name="f812" fmla="val 726984"/>
                <a:gd name="f813" fmla="val 699005"/>
                <a:gd name="f814" fmla="val 1182523"/>
                <a:gd name="f815" fmla="val 4834487"/>
                <a:gd name="f816" fmla="val 4842557"/>
                <a:gd name="f817" fmla="val 1190592"/>
                <a:gd name="f818" fmla="val 1200547"/>
                <a:gd name="f819" fmla="val 1210502"/>
                <a:gd name="f820" fmla="val 4814578"/>
                <a:gd name="f821" fmla="val 4806508"/>
                <a:gd name="f822" fmla="val 1279732"/>
                <a:gd name="f823" fmla="val 1170507"/>
                <a:gd name="f824" fmla="val 1289687"/>
                <a:gd name="f825" fmla="val 1297757"/>
                <a:gd name="f826" fmla="val 1178577"/>
                <a:gd name="f827" fmla="val 1198486"/>
                <a:gd name="f828" fmla="val 1269778"/>
                <a:gd name="f829" fmla="val 1261708"/>
                <a:gd name="f830" fmla="val 3478710"/>
                <a:gd name="f831" fmla="val 1164499"/>
                <a:gd name="f832" fmla="val 3488665"/>
                <a:gd name="f833" fmla="val 3496735"/>
                <a:gd name="f834" fmla="val 1172569"/>
                <a:gd name="f835" fmla="val 1192478"/>
                <a:gd name="f836" fmla="val 3468756"/>
                <a:gd name="f837" fmla="val 3460686"/>
                <a:gd name="f838" fmla="val 2703660"/>
                <a:gd name="f839" fmla="val 2713615"/>
                <a:gd name="f840" fmla="val 2721685"/>
                <a:gd name="f841" fmla="val 2693705"/>
                <a:gd name="f842" fmla="val 2685636"/>
                <a:gd name="f843" fmla="val 1158491"/>
                <a:gd name="f844" fmla="val 4510048"/>
                <a:gd name="f845" fmla="val 4518118"/>
                <a:gd name="f846" fmla="val 1166561"/>
                <a:gd name="f847" fmla="val 1176516"/>
                <a:gd name="f848" fmla="val 1186470"/>
                <a:gd name="f849" fmla="val 1194540"/>
                <a:gd name="f850" fmla="val 4490139"/>
                <a:gd name="f851" fmla="val 4482069"/>
                <a:gd name="f852" fmla="val 4199686"/>
                <a:gd name="f853" fmla="val 4209641"/>
                <a:gd name="f854" fmla="val 4189732"/>
                <a:gd name="f855" fmla="val 2132887"/>
                <a:gd name="f856" fmla="val 2142842"/>
                <a:gd name="f857" fmla="val 2150912"/>
                <a:gd name="f858" fmla="val 2122933"/>
                <a:gd name="f859" fmla="val 2114863"/>
                <a:gd name="f860" fmla="val 1850505"/>
                <a:gd name="f861" fmla="val 1860460"/>
                <a:gd name="f862" fmla="val 1868530"/>
                <a:gd name="f863" fmla="val 1840551"/>
                <a:gd name="f864" fmla="val 3340522"/>
                <a:gd name="f865" fmla="val 1152483"/>
                <a:gd name="f866" fmla="val 3350477"/>
                <a:gd name="f867" fmla="val 3358547"/>
                <a:gd name="f868" fmla="val 1160552"/>
                <a:gd name="f869" fmla="val 1180462"/>
                <a:gd name="f870" fmla="val 1188532"/>
                <a:gd name="f871" fmla="val 3330567"/>
                <a:gd name="f872" fmla="val 3322498"/>
                <a:gd name="f873" fmla="val 2829831"/>
                <a:gd name="f874" fmla="val 2839786"/>
                <a:gd name="f875" fmla="val 2847856"/>
                <a:gd name="f876" fmla="val 2819876"/>
                <a:gd name="f877" fmla="val 2811807"/>
                <a:gd name="f878" fmla="val 2253050"/>
                <a:gd name="f879" fmla="val 2263005"/>
                <a:gd name="f880" fmla="val 2271075"/>
                <a:gd name="f881" fmla="val 2243096"/>
                <a:gd name="f882" fmla="val 1994700"/>
                <a:gd name="f883" fmla="val 1146474"/>
                <a:gd name="f884" fmla="val 2004655"/>
                <a:gd name="f885" fmla="val 1154544"/>
                <a:gd name="f886" fmla="val 1164498"/>
                <a:gd name="f887" fmla="val 1174453"/>
                <a:gd name="f888" fmla="val 1984746"/>
                <a:gd name="f889" fmla="val 1976676"/>
                <a:gd name="f890" fmla="val 1718326"/>
                <a:gd name="f891" fmla="val 1728281"/>
                <a:gd name="f892" fmla="val 1708372"/>
                <a:gd name="f893" fmla="val 1700302"/>
                <a:gd name="f894" fmla="val 1139484"/>
                <a:gd name="f895" fmla="val 1147554"/>
                <a:gd name="f896" fmla="val 1119575"/>
                <a:gd name="f897" fmla="val 1111505"/>
                <a:gd name="f898" fmla="val 498674"/>
                <a:gd name="f899" fmla="val 1140466"/>
                <a:gd name="f900" fmla="val 508629"/>
                <a:gd name="f901" fmla="val 516699"/>
                <a:gd name="f902" fmla="val 1148536"/>
                <a:gd name="f903" fmla="val 1158490"/>
                <a:gd name="f904" fmla="val 1168445"/>
                <a:gd name="f905" fmla="val 1176515"/>
                <a:gd name="f906" fmla="val 488720"/>
                <a:gd name="f907" fmla="val 480650"/>
                <a:gd name="f908" fmla="val 1134458"/>
                <a:gd name="f909" fmla="val 3716974"/>
                <a:gd name="f910" fmla="val 3725044"/>
                <a:gd name="f911" fmla="val 1142528"/>
                <a:gd name="f912" fmla="val 1152482"/>
                <a:gd name="f913" fmla="val 1162437"/>
                <a:gd name="f914" fmla="val 3697064"/>
                <a:gd name="f915" fmla="val 3688994"/>
                <a:gd name="f916" fmla="val 799081"/>
                <a:gd name="f917" fmla="val 809036"/>
                <a:gd name="f918" fmla="val 817106"/>
                <a:gd name="f919" fmla="val 789127"/>
                <a:gd name="f920" fmla="val 384520"/>
                <a:gd name="f921" fmla="val 394475"/>
                <a:gd name="f922" fmla="val 402545"/>
                <a:gd name="f923" fmla="val 374566"/>
                <a:gd name="f924" fmla="val 366496"/>
                <a:gd name="f925" fmla="val 3935328"/>
                <a:gd name="f926" fmla="val 1128450"/>
                <a:gd name="f927" fmla="val 3945283"/>
                <a:gd name="f928" fmla="val 3953353"/>
                <a:gd name="f929" fmla="val 1136520"/>
                <a:gd name="f930" fmla="val 1146475"/>
                <a:gd name="f931" fmla="val 1156429"/>
                <a:gd name="f932" fmla="val 3925373"/>
                <a:gd name="f933" fmla="val 3917304"/>
                <a:gd name="f934" fmla="val 4650296"/>
                <a:gd name="f935" fmla="val 1122442"/>
                <a:gd name="f936" fmla="val 4660251"/>
                <a:gd name="f937" fmla="val 4668321"/>
                <a:gd name="f938" fmla="val 1130511"/>
                <a:gd name="f939" fmla="val 1150421"/>
                <a:gd name="f940" fmla="val 4640342"/>
                <a:gd name="f941" fmla="val 4632272"/>
                <a:gd name="f942" fmla="val 4073515"/>
                <a:gd name="f943" fmla="val 4083470"/>
                <a:gd name="f944" fmla="val 4091540"/>
                <a:gd name="f945" fmla="val 4063561"/>
                <a:gd name="f946" fmla="val 4055491"/>
                <a:gd name="f947" fmla="val 2475351"/>
                <a:gd name="f948" fmla="val 2485306"/>
                <a:gd name="f949" fmla="val 2493376"/>
                <a:gd name="f950" fmla="val 2465396"/>
                <a:gd name="f951" fmla="val 2457326"/>
                <a:gd name="f952" fmla="val 1403842"/>
                <a:gd name="f953" fmla="val 1411912"/>
                <a:gd name="f954" fmla="val 1383933"/>
                <a:gd name="f955" fmla="val 1375863"/>
                <a:gd name="f956" fmla="val 3058140"/>
                <a:gd name="f957" fmla="val 1116434"/>
                <a:gd name="f958" fmla="val 3068095"/>
                <a:gd name="f959" fmla="val 3076165"/>
                <a:gd name="f960" fmla="val 1124504"/>
                <a:gd name="f961" fmla="val 1144413"/>
                <a:gd name="f962" fmla="val 3048186"/>
                <a:gd name="f963" fmla="val 3040116"/>
                <a:gd name="f964" fmla="val 4800499"/>
                <a:gd name="f965" fmla="val 1092401"/>
                <a:gd name="f966" fmla="val 4810454"/>
                <a:gd name="f967" fmla="val 1100470"/>
                <a:gd name="f968" fmla="val 1110425"/>
                <a:gd name="f969" fmla="val 1120380"/>
                <a:gd name="f970" fmla="val 4790545"/>
                <a:gd name="f971" fmla="val 4782475"/>
                <a:gd name="f972" fmla="val 2349180"/>
                <a:gd name="f973" fmla="val 2359135"/>
                <a:gd name="f974" fmla="val 2367205"/>
                <a:gd name="f975" fmla="val 2339226"/>
                <a:gd name="f976" fmla="val 2331156"/>
                <a:gd name="f977" fmla="val 931260"/>
                <a:gd name="f978" fmla="val 941215"/>
                <a:gd name="f979" fmla="val 921306"/>
                <a:gd name="f980" fmla="val 4986752"/>
                <a:gd name="f981" fmla="val 1086393"/>
                <a:gd name="f982" fmla="val 4996707"/>
                <a:gd name="f983" fmla="val 5004777"/>
                <a:gd name="f984" fmla="val 1094463"/>
                <a:gd name="f985" fmla="val 1104417"/>
                <a:gd name="f986" fmla="val 1114372"/>
                <a:gd name="f987" fmla="val 4976797"/>
                <a:gd name="f988" fmla="val 4968728"/>
                <a:gd name="f989" fmla="val 3596811"/>
                <a:gd name="f990" fmla="val 3604881"/>
                <a:gd name="f991" fmla="val 3576901"/>
                <a:gd name="f992" fmla="val 3568831"/>
                <a:gd name="f993" fmla="val 3166287"/>
                <a:gd name="f994" fmla="val 3176242"/>
                <a:gd name="f995" fmla="val 3184312"/>
                <a:gd name="f996" fmla="val 3156332"/>
                <a:gd name="f997" fmla="val 3148262"/>
                <a:gd name="f998" fmla="val 2595514"/>
                <a:gd name="f999" fmla="val 2605469"/>
                <a:gd name="f1000" fmla="val 2613539"/>
                <a:gd name="f1001" fmla="val 2585559"/>
                <a:gd name="f1002" fmla="val 2577489"/>
                <a:gd name="f1003" fmla="val 1074377"/>
                <a:gd name="f1004" fmla="val 1082447"/>
                <a:gd name="f1005" fmla="val 1102356"/>
                <a:gd name="f1006" fmla="val 1110426"/>
                <a:gd name="f1007" fmla="val 642870"/>
                <a:gd name="f1008" fmla="val 652825"/>
                <a:gd name="f1009" fmla="val 660895"/>
                <a:gd name="f1010" fmla="val 632916"/>
                <a:gd name="f1011" fmla="val 624846"/>
                <a:gd name="f1012" fmla="val 2925961"/>
                <a:gd name="f1013" fmla="val 1068369"/>
                <a:gd name="f1014" fmla="val 2935916"/>
                <a:gd name="f1015" fmla="val 2943986"/>
                <a:gd name="f1016" fmla="val 1076439"/>
                <a:gd name="f1017" fmla="val 1086394"/>
                <a:gd name="f1018" fmla="val 1096348"/>
                <a:gd name="f1019" fmla="val 1104418"/>
                <a:gd name="f1020" fmla="val 2916006"/>
                <a:gd name="f1021" fmla="val 2907936"/>
                <a:gd name="f1022" fmla="val 3424636"/>
                <a:gd name="f1023" fmla="val 1062360"/>
                <a:gd name="f1024" fmla="val 3434591"/>
                <a:gd name="f1025" fmla="val 3442661"/>
                <a:gd name="f1026" fmla="val 1070429"/>
                <a:gd name="f1027" fmla="val 1080384"/>
                <a:gd name="f1028" fmla="val 1090339"/>
                <a:gd name="f1029" fmla="val 1098409"/>
                <a:gd name="f1030" fmla="val 3414681"/>
                <a:gd name="f1031" fmla="val 3406612"/>
                <a:gd name="f1032" fmla="val 1085410"/>
                <a:gd name="f1033" fmla="val 1093480"/>
                <a:gd name="f1034" fmla="val 1065501"/>
                <a:gd name="f1035" fmla="val 1056352"/>
                <a:gd name="f1036" fmla="val 1938566"/>
                <a:gd name="f1037" fmla="val 1064422"/>
                <a:gd name="f1038" fmla="val 1074376"/>
                <a:gd name="f1039" fmla="val 1084331"/>
                <a:gd name="f1040" fmla="val 1918657"/>
                <a:gd name="f1041" fmla="val 1910587"/>
                <a:gd name="f1042" fmla="val 2709668"/>
                <a:gd name="f1043" fmla="val 1044336"/>
                <a:gd name="f1044" fmla="val 2719623"/>
                <a:gd name="f1045" fmla="val 2727693"/>
                <a:gd name="f1046" fmla="val 1052406"/>
                <a:gd name="f1047" fmla="val 1072315"/>
                <a:gd name="f1048" fmla="val 1080385"/>
                <a:gd name="f1049" fmla="val 2699713"/>
                <a:gd name="f1050" fmla="val 2691644"/>
                <a:gd name="f1051" fmla="val 1784415"/>
                <a:gd name="f1052" fmla="val 1794370"/>
                <a:gd name="f1053" fmla="val 1802440"/>
                <a:gd name="f1054" fmla="val 1774461"/>
                <a:gd name="f1055" fmla="val 1766391"/>
                <a:gd name="f1056" fmla="val 3292457"/>
                <a:gd name="f1057" fmla="val 1038328"/>
                <a:gd name="f1058" fmla="val 3302412"/>
                <a:gd name="f1059" fmla="val 3310482"/>
                <a:gd name="f1060" fmla="val 1046398"/>
                <a:gd name="f1061" fmla="val 1056353"/>
                <a:gd name="f1062" fmla="val 1066307"/>
                <a:gd name="f1063" fmla="val 3282503"/>
                <a:gd name="f1064" fmla="val 3274433"/>
                <a:gd name="f1065" fmla="val 2208932"/>
                <a:gd name="f1066" fmla="val 2189023"/>
                <a:gd name="f1067" fmla="val 2180953"/>
                <a:gd name="f1068" fmla="val 2078814"/>
                <a:gd name="f1069" fmla="val 1032320"/>
                <a:gd name="f1070" fmla="val 2088769"/>
                <a:gd name="f1071" fmla="val 2096839"/>
                <a:gd name="f1072" fmla="val 1040389"/>
                <a:gd name="f1073" fmla="val 1050344"/>
                <a:gd name="f1074" fmla="val 1060299"/>
                <a:gd name="f1075" fmla="val 2068860"/>
                <a:gd name="f1076" fmla="val 2060790"/>
                <a:gd name="f1077" fmla="val 3983393"/>
                <a:gd name="f1078" fmla="val 1026312"/>
                <a:gd name="f1079" fmla="val 3993348"/>
                <a:gd name="f1080" fmla="val 4001418"/>
                <a:gd name="f1081" fmla="val 1034382"/>
                <a:gd name="f1082" fmla="val 1054291"/>
                <a:gd name="f1083" fmla="val 1062361"/>
                <a:gd name="f1084" fmla="val 3973439"/>
                <a:gd name="f1085" fmla="val 1020304"/>
                <a:gd name="f1086" fmla="val 823743"/>
                <a:gd name="f1087" fmla="val 829123"/>
                <a:gd name="f1088" fmla="val 1025684"/>
                <a:gd name="f1089" fmla="val 1038957"/>
                <a:gd name="f1090" fmla="val 810470"/>
                <a:gd name="f1091" fmla="val 805090"/>
                <a:gd name="f1092" fmla="val 1038956"/>
                <a:gd name="f1093" fmla="val 2817815"/>
                <a:gd name="f1094" fmla="val 1014295"/>
                <a:gd name="f1095" fmla="val 2827770"/>
                <a:gd name="f1096" fmla="val 2835840"/>
                <a:gd name="f1097" fmla="val 1022365"/>
                <a:gd name="f1098" fmla="val 1032319"/>
                <a:gd name="f1099" fmla="val 1042274"/>
                <a:gd name="f1100" fmla="val 2807861"/>
                <a:gd name="f1101" fmla="val 2799791"/>
                <a:gd name="f1102" fmla="val 2445310"/>
                <a:gd name="f1103" fmla="val 2455265"/>
                <a:gd name="f1104" fmla="val 2463335"/>
                <a:gd name="f1105" fmla="val 2435355"/>
                <a:gd name="f1106" fmla="val 2427285"/>
                <a:gd name="f1107" fmla="val 420569"/>
                <a:gd name="f1108" fmla="val 430524"/>
                <a:gd name="f1109" fmla="val 438594"/>
                <a:gd name="f1110" fmla="val 410615"/>
                <a:gd name="f1111" fmla="val 1520057"/>
                <a:gd name="f1112" fmla="val 1008287"/>
                <a:gd name="f1113" fmla="val 1530012"/>
                <a:gd name="f1114" fmla="val 1538082"/>
                <a:gd name="f1115" fmla="val 1016357"/>
                <a:gd name="f1116" fmla="val 1036266"/>
                <a:gd name="f1117" fmla="val 1510103"/>
                <a:gd name="f1118" fmla="val 1502033"/>
                <a:gd name="f1119" fmla="val 1387878"/>
                <a:gd name="f1120" fmla="val 1397833"/>
                <a:gd name="f1121" fmla="val 1405903"/>
                <a:gd name="f1122" fmla="val 1377924"/>
                <a:gd name="f1123" fmla="val 534724"/>
                <a:gd name="f1124" fmla="val 544678"/>
                <a:gd name="f1125" fmla="val 552748"/>
                <a:gd name="f1126" fmla="val 524769"/>
                <a:gd name="f1127" fmla="val 3016083"/>
                <a:gd name="f1128" fmla="val 1002279"/>
                <a:gd name="f1129" fmla="val 3026038"/>
                <a:gd name="f1130" fmla="val 3034108"/>
                <a:gd name="f1131" fmla="val 1010348"/>
                <a:gd name="f1132" fmla="val 1020303"/>
                <a:gd name="f1133" fmla="val 1030258"/>
                <a:gd name="f1134" fmla="val 3006128"/>
                <a:gd name="f1135" fmla="val 2998058"/>
                <a:gd name="f1136" fmla="val 294398"/>
                <a:gd name="f1137" fmla="val 996271"/>
                <a:gd name="f1138" fmla="val 304353"/>
                <a:gd name="f1139" fmla="val 312423"/>
                <a:gd name="f1140" fmla="val 1004341"/>
                <a:gd name="f1141" fmla="val 1024250"/>
                <a:gd name="f1142" fmla="val 284444"/>
                <a:gd name="f1143" fmla="val 276374"/>
                <a:gd name="f1144" fmla="val 3676978"/>
                <a:gd name="f1145" fmla="val 990263"/>
                <a:gd name="f1146" fmla="val 3686933"/>
                <a:gd name="f1147" fmla="val 3695003"/>
                <a:gd name="f1148" fmla="val 998333"/>
                <a:gd name="f1149" fmla="val 1018242"/>
                <a:gd name="f1150" fmla="val 3667023"/>
                <a:gd name="f1151" fmla="val 3658953"/>
                <a:gd name="f1152" fmla="val 984255"/>
                <a:gd name="f1153" fmla="val 992325"/>
                <a:gd name="f1154" fmla="val 1012234"/>
                <a:gd name="f1155" fmla="val 978247"/>
                <a:gd name="f1156" fmla="val 986317"/>
                <a:gd name="f1157" fmla="val 996272"/>
                <a:gd name="f1158" fmla="val 1006226"/>
                <a:gd name="f1159" fmla="val 1014296"/>
                <a:gd name="f1160" fmla="val 1003358"/>
                <a:gd name="f1161" fmla="val 1013313"/>
                <a:gd name="f1162" fmla="val 1021383"/>
                <a:gd name="f1163" fmla="val 993404"/>
                <a:gd name="f1164" fmla="val 3196327"/>
                <a:gd name="f1165" fmla="val 972238"/>
                <a:gd name="f1166" fmla="val 3206282"/>
                <a:gd name="f1167" fmla="val 3214352"/>
                <a:gd name="f1168" fmla="val 980307"/>
                <a:gd name="f1169" fmla="val 990262"/>
                <a:gd name="f1170" fmla="val 1000217"/>
                <a:gd name="f1171" fmla="val 3186372"/>
                <a:gd name="f1172" fmla="val 3178302"/>
                <a:gd name="f1173" fmla="val 1193557"/>
                <a:gd name="f1174" fmla="val 1201627"/>
                <a:gd name="f1175" fmla="val 1173648"/>
                <a:gd name="f1176" fmla="val 2271074"/>
                <a:gd name="f1177" fmla="val 960222"/>
                <a:gd name="f1178" fmla="val 2281029"/>
                <a:gd name="f1179" fmla="val 2289099"/>
                <a:gd name="f1180" fmla="val 968292"/>
                <a:gd name="f1181" fmla="val 978246"/>
                <a:gd name="f1182" fmla="val 988201"/>
                <a:gd name="f1183" fmla="val 2261120"/>
                <a:gd name="f1184" fmla="val 1958651"/>
                <a:gd name="f1185" fmla="val 954214"/>
                <a:gd name="f1186" fmla="val 1968606"/>
                <a:gd name="f1187" fmla="val 962284"/>
                <a:gd name="f1188" fmla="val 982193"/>
                <a:gd name="f1189" fmla="val 1948697"/>
                <a:gd name="f1190" fmla="val 1940627"/>
                <a:gd name="f1191" fmla="val 2631562"/>
                <a:gd name="f1192" fmla="val 948206"/>
                <a:gd name="f1193" fmla="val 2641517"/>
                <a:gd name="f1194" fmla="val 2649587"/>
                <a:gd name="f1195" fmla="val 956276"/>
                <a:gd name="f1196" fmla="val 966231"/>
                <a:gd name="f1197" fmla="val 976185"/>
                <a:gd name="f1198" fmla="val 2621608"/>
                <a:gd name="f1199" fmla="val 2613538"/>
                <a:gd name="f1200" fmla="val 1838489"/>
                <a:gd name="f1201" fmla="val 1848444"/>
                <a:gd name="f1202" fmla="val 1856514"/>
                <a:gd name="f1203" fmla="val 1828535"/>
                <a:gd name="f1204" fmla="val 1820465"/>
                <a:gd name="f1205" fmla="val 3430644"/>
                <a:gd name="f1206" fmla="val 942198"/>
                <a:gd name="f1207" fmla="val 3440599"/>
                <a:gd name="f1208" fmla="val 3448669"/>
                <a:gd name="f1209" fmla="val 950267"/>
                <a:gd name="f1210" fmla="val 970177"/>
                <a:gd name="f1211" fmla="val 3420689"/>
                <a:gd name="f1212" fmla="val 2529424"/>
                <a:gd name="f1213" fmla="val 2539379"/>
                <a:gd name="f1214" fmla="val 2519469"/>
                <a:gd name="f1215" fmla="val 2511400"/>
                <a:gd name="f1216" fmla="val 889203"/>
                <a:gd name="f1217" fmla="val 899158"/>
                <a:gd name="f1218" fmla="val 907228"/>
                <a:gd name="f1219" fmla="val 879249"/>
                <a:gd name="f1220" fmla="val 936190"/>
                <a:gd name="f1221" fmla="val 944260"/>
                <a:gd name="f1222" fmla="val 964169"/>
                <a:gd name="f1223" fmla="val 972239"/>
                <a:gd name="f1224" fmla="val 1303765"/>
                <a:gd name="f1225" fmla="val 1313720"/>
                <a:gd name="f1226" fmla="val 1321790"/>
                <a:gd name="f1227" fmla="val 1293811"/>
                <a:gd name="f1228" fmla="val 1285741"/>
                <a:gd name="f1229" fmla="val 924173"/>
                <a:gd name="f1230" fmla="val 932243"/>
                <a:gd name="f1231" fmla="val 942197"/>
                <a:gd name="f1232" fmla="val 952152"/>
                <a:gd name="f1233" fmla="val 918165"/>
                <a:gd name="f1234" fmla="val 926235"/>
                <a:gd name="f1235" fmla="val 946144"/>
                <a:gd name="f1236" fmla="val 2883904"/>
                <a:gd name="f1237" fmla="val 2893859"/>
                <a:gd name="f1238" fmla="val 2901929"/>
                <a:gd name="f1239" fmla="val 2873949"/>
                <a:gd name="f1240" fmla="val 2865880"/>
                <a:gd name="f1241" fmla="val 2379221"/>
                <a:gd name="f1242" fmla="val 2389176"/>
                <a:gd name="f1243" fmla="val 2397246"/>
                <a:gd name="f1244" fmla="val 2369267"/>
                <a:gd name="f1245" fmla="val 2361197"/>
                <a:gd name="f1246" fmla="val 2120871"/>
                <a:gd name="f1247" fmla="val 2130826"/>
                <a:gd name="f1248" fmla="val 2138896"/>
                <a:gd name="f1249" fmla="val 2110917"/>
                <a:gd name="f1250" fmla="val 3328506"/>
                <a:gd name="f1251" fmla="val 906149"/>
                <a:gd name="f1252" fmla="val 3338461"/>
                <a:gd name="f1253" fmla="val 3346531"/>
                <a:gd name="f1254" fmla="val 914219"/>
                <a:gd name="f1255" fmla="val 934128"/>
                <a:gd name="f1256" fmla="val 3318552"/>
                <a:gd name="f1257" fmla="val 1508041"/>
                <a:gd name="f1258" fmla="val 900141"/>
                <a:gd name="f1259" fmla="val 1517996"/>
                <a:gd name="f1260" fmla="val 1526066"/>
                <a:gd name="f1261" fmla="val 908211"/>
                <a:gd name="f1262" fmla="val 928120"/>
                <a:gd name="f1263" fmla="val 1498087"/>
                <a:gd name="f1264" fmla="val 1490017"/>
                <a:gd name="f1265" fmla="val 2739709"/>
                <a:gd name="f1266" fmla="val 894133"/>
                <a:gd name="f1267" fmla="val 2749664"/>
                <a:gd name="f1268" fmla="val 2757734"/>
                <a:gd name="f1269" fmla="val 902203"/>
                <a:gd name="f1270" fmla="val 912157"/>
                <a:gd name="f1271" fmla="val 922112"/>
                <a:gd name="f1272" fmla="val 930182"/>
                <a:gd name="f1273" fmla="val 2729754"/>
                <a:gd name="f1274" fmla="val 360487"/>
                <a:gd name="f1275" fmla="val 370442"/>
                <a:gd name="f1276" fmla="val 378512"/>
                <a:gd name="f1277" fmla="val 350533"/>
                <a:gd name="f1278" fmla="val 342463"/>
                <a:gd name="f1279" fmla="val 888125"/>
                <a:gd name="f1280" fmla="val 1103435"/>
                <a:gd name="f1281" fmla="val 896195"/>
                <a:gd name="f1282" fmla="val 906150"/>
                <a:gd name="f1283" fmla="val 916104"/>
                <a:gd name="f1284" fmla="val 924174"/>
                <a:gd name="f1285" fmla="val 1083526"/>
                <a:gd name="f1286" fmla="val 882116"/>
                <a:gd name="f1287" fmla="val 890185"/>
                <a:gd name="f1288" fmla="val 900140"/>
                <a:gd name="f1289" fmla="val 910095"/>
                <a:gd name="f1290" fmla="val 1742358"/>
                <a:gd name="f1291" fmla="val 1752313"/>
                <a:gd name="f1292" fmla="val 1760383"/>
                <a:gd name="f1293" fmla="val 1732404"/>
                <a:gd name="f1294" fmla="val 1724334"/>
                <a:gd name="f1295" fmla="val 876108"/>
                <a:gd name="f1296" fmla="val 884178"/>
                <a:gd name="f1297" fmla="val 894132"/>
                <a:gd name="f1298" fmla="val 904087"/>
                <a:gd name="f1299" fmla="val 6104265"/>
                <a:gd name="f1300" fmla="val 870100"/>
                <a:gd name="f1301" fmla="val 6114220"/>
                <a:gd name="f1302" fmla="val 6122290"/>
                <a:gd name="f1303" fmla="val 878170"/>
                <a:gd name="f1304" fmla="val 888124"/>
                <a:gd name="f1305" fmla="val 898079"/>
                <a:gd name="f1306" fmla="val 6094310"/>
                <a:gd name="f1307" fmla="val 6086241"/>
                <a:gd name="f1308" fmla="val 484597"/>
                <a:gd name="f1309" fmla="val 492667"/>
                <a:gd name="f1310" fmla="val 464688"/>
                <a:gd name="f1311" fmla="val 456618"/>
                <a:gd name="f1312" fmla="val 3568832"/>
                <a:gd name="f1313" fmla="val 864092"/>
                <a:gd name="f1314" fmla="val 3578787"/>
                <a:gd name="f1315" fmla="val 3586857"/>
                <a:gd name="f1316" fmla="val 872162"/>
                <a:gd name="f1317" fmla="val 892071"/>
                <a:gd name="f1318" fmla="val 3558878"/>
                <a:gd name="f1319" fmla="val 3857222"/>
                <a:gd name="f1320" fmla="val 858084"/>
                <a:gd name="f1321" fmla="val 3867177"/>
                <a:gd name="f1322" fmla="val 866154"/>
                <a:gd name="f1323" fmla="val 876109"/>
                <a:gd name="f1324" fmla="val 886063"/>
                <a:gd name="f1325" fmla="val 3847267"/>
                <a:gd name="f1326" fmla="val 3839197"/>
                <a:gd name="f1327" fmla="val 973317"/>
                <a:gd name="f1328" fmla="val 852076"/>
                <a:gd name="f1329" fmla="val 983272"/>
                <a:gd name="f1330" fmla="val 860145"/>
                <a:gd name="f1331" fmla="val 880055"/>
                <a:gd name="f1332" fmla="val 963363"/>
                <a:gd name="f1333" fmla="val 955293"/>
                <a:gd name="f1334" fmla="val 228308"/>
                <a:gd name="f1335" fmla="val 238263"/>
                <a:gd name="f1336" fmla="val 246333"/>
                <a:gd name="f1337" fmla="val 218354"/>
                <a:gd name="f1338" fmla="val 210284"/>
                <a:gd name="f1339" fmla="val 846068"/>
                <a:gd name="f1340" fmla="val 854138"/>
                <a:gd name="f1341" fmla="val 874047"/>
                <a:gd name="f1342" fmla="val 882117"/>
                <a:gd name="f1343" fmla="val 6218419"/>
                <a:gd name="f1344" fmla="val 840059"/>
                <a:gd name="f1345" fmla="val 6228374"/>
                <a:gd name="f1346" fmla="val 6236444"/>
                <a:gd name="f1347" fmla="val 848129"/>
                <a:gd name="f1348" fmla="val 858083"/>
                <a:gd name="f1349" fmla="val 868038"/>
                <a:gd name="f1350" fmla="val 6208464"/>
                <a:gd name="f1351" fmla="val 6200395"/>
                <a:gd name="f1352" fmla="val 5978094"/>
                <a:gd name="f1353" fmla="val 834051"/>
                <a:gd name="f1354" fmla="val 5988049"/>
                <a:gd name="f1355" fmla="val 5996119"/>
                <a:gd name="f1356" fmla="val 842121"/>
                <a:gd name="f1357" fmla="val 852075"/>
                <a:gd name="f1358" fmla="val 862030"/>
                <a:gd name="f1359" fmla="val 5968139"/>
                <a:gd name="f1360" fmla="val 5960070"/>
                <a:gd name="f1361" fmla="val 1622196"/>
                <a:gd name="f1362" fmla="val 1632151"/>
                <a:gd name="f1363" fmla="val 1612242"/>
                <a:gd name="f1364" fmla="val 2469343"/>
                <a:gd name="f1365" fmla="val 828043"/>
                <a:gd name="f1366" fmla="val 2479298"/>
                <a:gd name="f1367" fmla="val 2487368"/>
                <a:gd name="f1368" fmla="val 836113"/>
                <a:gd name="f1369" fmla="val 856022"/>
                <a:gd name="f1370" fmla="val 2459388"/>
                <a:gd name="f1371" fmla="val 2451319"/>
                <a:gd name="f1372" fmla="val 822035"/>
                <a:gd name="f1373" fmla="val 3458624"/>
                <a:gd name="f1374" fmla="val 3466694"/>
                <a:gd name="f1375" fmla="val 830104"/>
                <a:gd name="f1376" fmla="val 850014"/>
                <a:gd name="f1377" fmla="val 3438715"/>
                <a:gd name="f1378" fmla="val 2823823"/>
                <a:gd name="f1379" fmla="val 816027"/>
                <a:gd name="f1380" fmla="val 2833778"/>
                <a:gd name="f1381" fmla="val 2841848"/>
                <a:gd name="f1382" fmla="val 824097"/>
                <a:gd name="f1383" fmla="val 844006"/>
                <a:gd name="f1384" fmla="val 2813868"/>
                <a:gd name="f1385" fmla="val 2805799"/>
                <a:gd name="f1386" fmla="val 2307124"/>
                <a:gd name="f1387" fmla="val 2317078"/>
                <a:gd name="f1388" fmla="val 2325148"/>
                <a:gd name="f1389" fmla="val 2297169"/>
                <a:gd name="f1390" fmla="val 606821"/>
                <a:gd name="f1391" fmla="val 616776"/>
                <a:gd name="f1392" fmla="val 596867"/>
                <a:gd name="f1393" fmla="val 588797"/>
                <a:gd name="f1394" fmla="val 791994"/>
                <a:gd name="f1395" fmla="val 800063"/>
                <a:gd name="f1396" fmla="val 810018"/>
                <a:gd name="f1397" fmla="val 819973"/>
                <a:gd name="f1398" fmla="val 1297756"/>
                <a:gd name="f1399" fmla="val 785986"/>
                <a:gd name="f1400" fmla="val 1307711"/>
                <a:gd name="f1401" fmla="val 794056"/>
                <a:gd name="f1402" fmla="val 804010"/>
                <a:gd name="f1403" fmla="val 813965"/>
                <a:gd name="f1404" fmla="val 1287802"/>
                <a:gd name="f1405" fmla="val 324438"/>
                <a:gd name="f1406" fmla="val 334393"/>
                <a:gd name="f1407" fmla="val 314484"/>
                <a:gd name="f1408" fmla="val 306414"/>
                <a:gd name="f1409" fmla="val 3755084"/>
                <a:gd name="f1410" fmla="val 779978"/>
                <a:gd name="f1411" fmla="val 3765039"/>
                <a:gd name="f1412" fmla="val 3773109"/>
                <a:gd name="f1413" fmla="val 788048"/>
                <a:gd name="f1414" fmla="val 798002"/>
                <a:gd name="f1415" fmla="val 807957"/>
                <a:gd name="f1416" fmla="val 3745129"/>
                <a:gd name="f1417" fmla="val 1496026"/>
                <a:gd name="f1418" fmla="val 1505980"/>
                <a:gd name="f1419" fmla="val 1514050"/>
                <a:gd name="f1420" fmla="val 1486071"/>
                <a:gd name="f1421" fmla="val 1478001"/>
                <a:gd name="f1422" fmla="val 767962"/>
                <a:gd name="f1423" fmla="val 3632860"/>
                <a:gd name="f1424" fmla="val 3640930"/>
                <a:gd name="f1425" fmla="val 776032"/>
                <a:gd name="f1426" fmla="val 785987"/>
                <a:gd name="f1427" fmla="val 795941"/>
                <a:gd name="f1428" fmla="val 804011"/>
                <a:gd name="f1429" fmla="val 3612951"/>
                <a:gd name="f1430" fmla="val 3112213"/>
                <a:gd name="f1431" fmla="val 3122168"/>
                <a:gd name="f1432" fmla="val 3130238"/>
                <a:gd name="f1433" fmla="val 3102259"/>
                <a:gd name="f1434" fmla="val 3094189"/>
                <a:gd name="f1435" fmla="val 714968"/>
                <a:gd name="f1436" fmla="val 724922"/>
                <a:gd name="f1437" fmla="val 732992"/>
                <a:gd name="f1438" fmla="val 705013"/>
                <a:gd name="f1439" fmla="val 696943"/>
                <a:gd name="f1440" fmla="val 2986042"/>
                <a:gd name="f1441" fmla="val 761954"/>
                <a:gd name="f1442" fmla="val 2995997"/>
                <a:gd name="f1443" fmla="val 3004067"/>
                <a:gd name="f1444" fmla="val 770023"/>
                <a:gd name="f1445" fmla="val 789933"/>
                <a:gd name="f1446" fmla="val 798003"/>
                <a:gd name="f1447" fmla="val 2976087"/>
                <a:gd name="f1448" fmla="val 2968017"/>
                <a:gd name="f1449" fmla="val 1746305"/>
                <a:gd name="f1450" fmla="val 1726396"/>
                <a:gd name="f1451" fmla="val 5863939"/>
                <a:gd name="f1452" fmla="val 755946"/>
                <a:gd name="f1453" fmla="val 5873894"/>
                <a:gd name="f1454" fmla="val 5881964"/>
                <a:gd name="f1455" fmla="val 764016"/>
                <a:gd name="f1456" fmla="val 773970"/>
                <a:gd name="f1457" fmla="val 783925"/>
                <a:gd name="f1458" fmla="val 791995"/>
                <a:gd name="f1459" fmla="val 5853984"/>
                <a:gd name="f1460" fmla="val 5845915"/>
                <a:gd name="f1461" fmla="val 2695591"/>
                <a:gd name="f1462" fmla="val 2703661"/>
                <a:gd name="f1463" fmla="val 2675681"/>
                <a:gd name="f1464" fmla="val 2667611"/>
                <a:gd name="f1465" fmla="val 1069447"/>
                <a:gd name="f1466" fmla="val 1079402"/>
                <a:gd name="f1467" fmla="val 1059493"/>
                <a:gd name="f1468" fmla="val 749937"/>
                <a:gd name="f1469" fmla="val 758007"/>
                <a:gd name="f1470" fmla="val 767961"/>
                <a:gd name="f1471" fmla="val 777916"/>
                <a:gd name="f1472" fmla="val 2124818"/>
                <a:gd name="f1473" fmla="val 2132888"/>
                <a:gd name="f1474" fmla="val 2104909"/>
                <a:gd name="f1475" fmla="val 2006717"/>
                <a:gd name="f1476" fmla="val 2016671"/>
                <a:gd name="f1477" fmla="val 2024741"/>
                <a:gd name="f1478" fmla="val 1996762"/>
                <a:gd name="f1479" fmla="val 1988692"/>
                <a:gd name="f1480" fmla="val 6116281"/>
                <a:gd name="f1481" fmla="val 737921"/>
                <a:gd name="f1482" fmla="val 6126236"/>
                <a:gd name="f1483" fmla="val 6134306"/>
                <a:gd name="f1484" fmla="val 745991"/>
                <a:gd name="f1485" fmla="val 765900"/>
                <a:gd name="f1486" fmla="val 6106327"/>
                <a:gd name="f1487" fmla="val 6098257"/>
                <a:gd name="f1488" fmla="val 2407200"/>
                <a:gd name="f1489" fmla="val 2415270"/>
                <a:gd name="f1490" fmla="val 2387291"/>
                <a:gd name="f1491" fmla="val 522707"/>
                <a:gd name="f1492" fmla="val 731913"/>
                <a:gd name="f1493" fmla="val 532662"/>
                <a:gd name="f1494" fmla="val 540732"/>
                <a:gd name="f1495" fmla="val 739982"/>
                <a:gd name="f1496" fmla="val 759892"/>
                <a:gd name="f1497" fmla="val 512753"/>
                <a:gd name="f1498" fmla="val 504683"/>
                <a:gd name="f1499" fmla="val 414561"/>
                <a:gd name="f1500" fmla="val 424516"/>
                <a:gd name="f1501" fmla="val 432586"/>
                <a:gd name="f1502" fmla="val 404607"/>
                <a:gd name="f1503" fmla="val 396537"/>
                <a:gd name="f1504" fmla="val 725905"/>
                <a:gd name="f1505" fmla="val 6246399"/>
                <a:gd name="f1506" fmla="val 6254469"/>
                <a:gd name="f1507" fmla="val 733975"/>
                <a:gd name="f1508" fmla="val 743929"/>
                <a:gd name="f1509" fmla="val 753884"/>
                <a:gd name="f1510" fmla="val 6226490"/>
                <a:gd name="f1511" fmla="val 6218420"/>
                <a:gd name="f1512" fmla="val 719897"/>
                <a:gd name="f1513" fmla="val 3410559"/>
                <a:gd name="f1514" fmla="val 3418629"/>
                <a:gd name="f1515" fmla="val 727967"/>
                <a:gd name="f1516" fmla="val 747876"/>
                <a:gd name="f1517" fmla="val 3390649"/>
                <a:gd name="f1518" fmla="val 3382580"/>
                <a:gd name="f1519" fmla="val 6002126"/>
                <a:gd name="f1520" fmla="val 713889"/>
                <a:gd name="f1521" fmla="val 6012081"/>
                <a:gd name="f1522" fmla="val 6020151"/>
                <a:gd name="f1523" fmla="val 721959"/>
                <a:gd name="f1524" fmla="val 741868"/>
                <a:gd name="f1525" fmla="val 749938"/>
                <a:gd name="f1526" fmla="val 5992172"/>
                <a:gd name="f1527" fmla="val 5984102"/>
                <a:gd name="f1528" fmla="val 1610179"/>
                <a:gd name="f1529" fmla="val 1620134"/>
                <a:gd name="f1530" fmla="val 1600225"/>
                <a:gd name="f1531" fmla="val 1592155"/>
                <a:gd name="f1532" fmla="val 707881"/>
                <a:gd name="f1533" fmla="val 715951"/>
                <a:gd name="f1534" fmla="val 725906"/>
                <a:gd name="f1535" fmla="val 735860"/>
                <a:gd name="f1536" fmla="val 743930"/>
                <a:gd name="f1537" fmla="val 2895920"/>
                <a:gd name="f1538" fmla="val 701872"/>
                <a:gd name="f1539" fmla="val 2905875"/>
                <a:gd name="f1540" fmla="val 2913945"/>
                <a:gd name="f1541" fmla="val 709941"/>
                <a:gd name="f1542" fmla="val 719896"/>
                <a:gd name="f1543" fmla="val 729851"/>
                <a:gd name="f1544" fmla="val 2885965"/>
                <a:gd name="f1545" fmla="val 2877895"/>
                <a:gd name="f1546" fmla="val 2241034"/>
                <a:gd name="f1547" fmla="val 2250989"/>
                <a:gd name="f1548" fmla="val 2259059"/>
                <a:gd name="f1549" fmla="val 2231080"/>
                <a:gd name="f1550" fmla="val 2223010"/>
                <a:gd name="f1551" fmla="val 168227"/>
                <a:gd name="f1552" fmla="val 178182"/>
                <a:gd name="f1553" fmla="val 186252"/>
                <a:gd name="f1554" fmla="val 158273"/>
                <a:gd name="f1555" fmla="val 150203"/>
                <a:gd name="f1556" fmla="val 1910586"/>
                <a:gd name="f1557" fmla="val 695864"/>
                <a:gd name="f1558" fmla="val 1920541"/>
                <a:gd name="f1559" fmla="val 703934"/>
                <a:gd name="f1560" fmla="val 713888"/>
                <a:gd name="f1561" fmla="val 723843"/>
                <a:gd name="f1562" fmla="val 1900632"/>
                <a:gd name="f1563" fmla="val 689856"/>
                <a:gd name="f1564" fmla="val 3843145"/>
                <a:gd name="f1565" fmla="val 3851215"/>
                <a:gd name="f1566" fmla="val 697926"/>
                <a:gd name="f1567" fmla="val 707880"/>
                <a:gd name="f1568" fmla="val 717835"/>
                <a:gd name="f1569" fmla="val 3823236"/>
                <a:gd name="f1570" fmla="val 3815166"/>
                <a:gd name="f1571" fmla="val 2787774"/>
                <a:gd name="f1572" fmla="val 2797729"/>
                <a:gd name="f1573" fmla="val 2777820"/>
                <a:gd name="f1574" fmla="val 2769750"/>
                <a:gd name="f1575" fmla="val 5737768"/>
                <a:gd name="f1576" fmla="val 677840"/>
                <a:gd name="f1577" fmla="val 5747723"/>
                <a:gd name="f1578" fmla="val 5755793"/>
                <a:gd name="f1579" fmla="val 685910"/>
                <a:gd name="f1580" fmla="val 695865"/>
                <a:gd name="f1581" fmla="val 705819"/>
                <a:gd name="f1582" fmla="val 5727813"/>
                <a:gd name="f1583" fmla="val 5719744"/>
                <a:gd name="f1584" fmla="val 791012"/>
                <a:gd name="f1585" fmla="val 799082"/>
                <a:gd name="f1586" fmla="val 771103"/>
                <a:gd name="f1587" fmla="val 763033"/>
                <a:gd name="f1588" fmla="val 276373"/>
                <a:gd name="f1589" fmla="val 286328"/>
                <a:gd name="f1590" fmla="val 266419"/>
                <a:gd name="f1591" fmla="val 258349"/>
                <a:gd name="f1592" fmla="val 671832"/>
                <a:gd name="f1593" fmla="val 679901"/>
                <a:gd name="f1594" fmla="val 699811"/>
                <a:gd name="f1595" fmla="val 665824"/>
                <a:gd name="f1596" fmla="val 3722982"/>
                <a:gd name="f1597" fmla="val 3731052"/>
                <a:gd name="f1598" fmla="val 673894"/>
                <a:gd name="f1599" fmla="val 683848"/>
                <a:gd name="f1600" fmla="val 693803"/>
                <a:gd name="f1601" fmla="val 701873"/>
                <a:gd name="f1602" fmla="val 3703073"/>
                <a:gd name="f1603" fmla="val 3284388"/>
                <a:gd name="f1604" fmla="val 3292458"/>
                <a:gd name="f1605" fmla="val 3264478"/>
                <a:gd name="f1606" fmla="val 3256409"/>
                <a:gd name="f1607" fmla="val 1291748"/>
                <a:gd name="f1608" fmla="val 1301703"/>
                <a:gd name="f1609" fmla="val 1309773"/>
                <a:gd name="f1610" fmla="val 1281794"/>
                <a:gd name="f1611" fmla="val 636862"/>
                <a:gd name="f1612" fmla="val 646817"/>
                <a:gd name="f1613" fmla="val 654887"/>
                <a:gd name="f1614" fmla="val 626908"/>
                <a:gd name="f1615" fmla="val 659815"/>
                <a:gd name="f1616" fmla="val 3182250"/>
                <a:gd name="f1617" fmla="val 3190320"/>
                <a:gd name="f1618" fmla="val 667885"/>
                <a:gd name="f1619" fmla="val 677839"/>
                <a:gd name="f1620" fmla="val 687794"/>
                <a:gd name="f1621" fmla="val 3162341"/>
                <a:gd name="f1622" fmla="val 3154271"/>
                <a:gd name="f1623" fmla="val 6314550"/>
                <a:gd name="f1624" fmla="val 647799"/>
                <a:gd name="f1625" fmla="val 6324504"/>
                <a:gd name="f1626" fmla="val 6332574"/>
                <a:gd name="f1627" fmla="val 655869"/>
                <a:gd name="f1628" fmla="val 675778"/>
                <a:gd name="f1629" fmla="val 6324505"/>
                <a:gd name="f1630" fmla="val 6304595"/>
                <a:gd name="f1631" fmla="val 6296525"/>
                <a:gd name="f1632" fmla="val 6304594"/>
                <a:gd name="f1633" fmla="val 3050071"/>
                <a:gd name="f1634" fmla="val 3058141"/>
                <a:gd name="f1635" fmla="val 3030161"/>
                <a:gd name="f1636" fmla="val 3022092"/>
                <a:gd name="f1637" fmla="val 4025450"/>
                <a:gd name="f1638" fmla="val 641791"/>
                <a:gd name="f1639" fmla="val 4035405"/>
                <a:gd name="f1640" fmla="val 649860"/>
                <a:gd name="f1641" fmla="val 669770"/>
                <a:gd name="f1642" fmla="val 4015495"/>
                <a:gd name="f1643" fmla="val 5948053"/>
                <a:gd name="f1644" fmla="val 629775"/>
                <a:gd name="f1645" fmla="val 5958008"/>
                <a:gd name="f1646" fmla="val 5966078"/>
                <a:gd name="f1647" fmla="val 637845"/>
                <a:gd name="f1648" fmla="val 657754"/>
                <a:gd name="f1649" fmla="val 5938098"/>
                <a:gd name="f1650" fmla="val 5930029"/>
                <a:gd name="f1651" fmla="val 2673619"/>
                <a:gd name="f1652" fmla="val 2683574"/>
                <a:gd name="f1653" fmla="val 2663664"/>
                <a:gd name="f1654" fmla="val 2655595"/>
                <a:gd name="f1655" fmla="val 2341111"/>
                <a:gd name="f1656" fmla="val 2349181"/>
                <a:gd name="f1657" fmla="val 2321202"/>
                <a:gd name="f1658" fmla="val 2313132"/>
                <a:gd name="f1659" fmla="val 901219"/>
                <a:gd name="f1660" fmla="val 911174"/>
                <a:gd name="f1661" fmla="val 919244"/>
                <a:gd name="f1662" fmla="val 891265"/>
                <a:gd name="f1663" fmla="val 883195"/>
                <a:gd name="f1664" fmla="val 5827891"/>
                <a:gd name="f1665" fmla="val 617758"/>
                <a:gd name="f1666" fmla="val 5837846"/>
                <a:gd name="f1667" fmla="val 5845916"/>
                <a:gd name="f1668" fmla="val 625828"/>
                <a:gd name="f1669" fmla="val 635783"/>
                <a:gd name="f1670" fmla="val 645737"/>
                <a:gd name="f1671" fmla="val 653807"/>
                <a:gd name="f1672" fmla="val 5817936"/>
                <a:gd name="f1673" fmla="val 5809867"/>
                <a:gd name="f1674" fmla="val 6110273"/>
                <a:gd name="f1675" fmla="val 611750"/>
                <a:gd name="f1676" fmla="val 6120228"/>
                <a:gd name="f1677" fmla="val 6128298"/>
                <a:gd name="f1678" fmla="val 619819"/>
                <a:gd name="f1679" fmla="val 629774"/>
                <a:gd name="f1680" fmla="val 639729"/>
                <a:gd name="f1681" fmla="val 6100318"/>
                <a:gd name="f1682" fmla="val 6092248"/>
                <a:gd name="f1683" fmla="val 3598872"/>
                <a:gd name="f1684" fmla="val 3608827"/>
                <a:gd name="f1685" fmla="val 3588918"/>
                <a:gd name="f1686" fmla="val 3580848"/>
                <a:gd name="f1687" fmla="val 2160867"/>
                <a:gd name="f1688" fmla="val 2168937"/>
                <a:gd name="f1689" fmla="val 2140958"/>
                <a:gd name="f1690" fmla="val 2036758"/>
                <a:gd name="f1691" fmla="val 605742"/>
                <a:gd name="f1692" fmla="val 2046712"/>
                <a:gd name="f1693" fmla="val 2054782"/>
                <a:gd name="f1694" fmla="val 613812"/>
                <a:gd name="f1695" fmla="val 623766"/>
                <a:gd name="f1696" fmla="val 633721"/>
                <a:gd name="f1697" fmla="val 2026803"/>
                <a:gd name="f1698" fmla="val 2018733"/>
                <a:gd name="f1699" fmla="val 1652236"/>
                <a:gd name="f1700" fmla="val 1662191"/>
                <a:gd name="f1701" fmla="val 1670261"/>
                <a:gd name="f1702" fmla="val 1642282"/>
                <a:gd name="f1703" fmla="val 1634212"/>
                <a:gd name="f1704" fmla="val 1027390"/>
                <a:gd name="f1705" fmla="val 1037345"/>
                <a:gd name="f1706" fmla="val 1045415"/>
                <a:gd name="f1707" fmla="val 1017436"/>
                <a:gd name="f1708" fmla="val 504684"/>
                <a:gd name="f1709" fmla="val 514638"/>
                <a:gd name="f1710" fmla="val 522708"/>
                <a:gd name="f1711" fmla="val 494729"/>
                <a:gd name="f1712" fmla="val 486659"/>
                <a:gd name="f1713" fmla="val 388467"/>
                <a:gd name="f1714" fmla="val 368558"/>
                <a:gd name="f1715" fmla="val 360488"/>
                <a:gd name="f1716" fmla="val 599734"/>
                <a:gd name="f1717" fmla="val 3368502"/>
                <a:gd name="f1718" fmla="val 3376572"/>
                <a:gd name="f1719" fmla="val 607804"/>
                <a:gd name="f1720" fmla="val 627713"/>
                <a:gd name="f1721" fmla="val 3348593"/>
                <a:gd name="f1722" fmla="val 3340523"/>
                <a:gd name="f1723" fmla="val 3887263"/>
                <a:gd name="f1724" fmla="val 593726"/>
                <a:gd name="f1725" fmla="val 3897218"/>
                <a:gd name="f1726" fmla="val 3905288"/>
                <a:gd name="f1727" fmla="val 601796"/>
                <a:gd name="f1728" fmla="val 621705"/>
                <a:gd name="f1729" fmla="val 3877308"/>
                <a:gd name="f1730" fmla="val 3869238"/>
                <a:gd name="f1731" fmla="val 5623614"/>
                <a:gd name="f1732" fmla="val 587718"/>
                <a:gd name="f1733" fmla="val 5633569"/>
                <a:gd name="f1734" fmla="val 5641639"/>
                <a:gd name="f1735" fmla="val 595788"/>
                <a:gd name="f1736" fmla="val 605743"/>
                <a:gd name="f1737" fmla="val 615697"/>
                <a:gd name="f1738" fmla="val 623767"/>
                <a:gd name="f1739" fmla="val 5613659"/>
                <a:gd name="f1740" fmla="val 5605590"/>
                <a:gd name="f1741" fmla="val 4167584"/>
                <a:gd name="f1742" fmla="val 4175654"/>
                <a:gd name="f1743" fmla="val 4147674"/>
                <a:gd name="f1744" fmla="val 4139604"/>
                <a:gd name="f1745" fmla="val 1886555"/>
                <a:gd name="f1746" fmla="val 1896509"/>
                <a:gd name="f1747" fmla="val 1904579"/>
                <a:gd name="f1748" fmla="val 1876600"/>
                <a:gd name="f1749" fmla="val 6212411"/>
                <a:gd name="f1750" fmla="val 581710"/>
                <a:gd name="f1751" fmla="val 6222366"/>
                <a:gd name="f1752" fmla="val 6230436"/>
                <a:gd name="f1753" fmla="val 589779"/>
                <a:gd name="f1754" fmla="val 609689"/>
                <a:gd name="f1755" fmla="val 617759"/>
                <a:gd name="f1756" fmla="val 6202457"/>
                <a:gd name="f1757" fmla="val 6194387"/>
                <a:gd name="f1758" fmla="val 575702"/>
                <a:gd name="f1759" fmla="val 583772"/>
                <a:gd name="f1760" fmla="val 603681"/>
                <a:gd name="f1761" fmla="val 611751"/>
                <a:gd name="f1762" fmla="val 4313840"/>
                <a:gd name="f1763" fmla="val 4323795"/>
                <a:gd name="f1764" fmla="val 4331865"/>
                <a:gd name="f1765" fmla="val 4303886"/>
                <a:gd name="f1766" fmla="val 4295816"/>
                <a:gd name="f1767" fmla="val 1381870"/>
                <a:gd name="f1768" fmla="val 569693"/>
                <a:gd name="f1769" fmla="val 1391825"/>
                <a:gd name="f1770" fmla="val 1399895"/>
                <a:gd name="f1771" fmla="val 577763"/>
                <a:gd name="f1772" fmla="val 587717"/>
                <a:gd name="f1773" fmla="val 597672"/>
                <a:gd name="f1774" fmla="val 1371916"/>
                <a:gd name="f1775" fmla="val 1363846"/>
                <a:gd name="f1776" fmla="val 126170"/>
                <a:gd name="f1777" fmla="val 563685"/>
                <a:gd name="f1778" fmla="val 136125"/>
                <a:gd name="f1779" fmla="val 144195"/>
                <a:gd name="f1780" fmla="val 571755"/>
                <a:gd name="f1781" fmla="val 581709"/>
                <a:gd name="f1782" fmla="val 591664"/>
                <a:gd name="f1783" fmla="val 116216"/>
                <a:gd name="f1784" fmla="val 108146"/>
                <a:gd name="f1785" fmla="val 2583497"/>
                <a:gd name="f1786" fmla="val 557677"/>
                <a:gd name="f1787" fmla="val 2593452"/>
                <a:gd name="f1788" fmla="val 2601522"/>
                <a:gd name="f1789" fmla="val 565747"/>
                <a:gd name="f1790" fmla="val 585656"/>
                <a:gd name="f1791" fmla="val 2573542"/>
                <a:gd name="f1792" fmla="val 2565473"/>
                <a:gd name="f1793" fmla="val 256288"/>
                <a:gd name="f1794" fmla="val 264358"/>
                <a:gd name="f1795" fmla="val 236379"/>
                <a:gd name="f1796" fmla="val 228309"/>
                <a:gd name="f1797" fmla="val 551669"/>
                <a:gd name="f1798" fmla="val 559738"/>
                <a:gd name="f1799" fmla="val 579648"/>
                <a:gd name="f1800" fmla="val 545661"/>
                <a:gd name="f1801" fmla="val 553731"/>
                <a:gd name="f1802" fmla="val 573640"/>
                <a:gd name="f1803" fmla="val 736939"/>
                <a:gd name="f1804" fmla="val 745009"/>
                <a:gd name="f1805" fmla="val 717030"/>
                <a:gd name="f1806" fmla="val 708960"/>
                <a:gd name="f1807" fmla="val 3136246"/>
                <a:gd name="f1808" fmla="val 539653"/>
                <a:gd name="f1809" fmla="val 3146201"/>
                <a:gd name="f1810" fmla="val 547723"/>
                <a:gd name="f1811" fmla="val 567632"/>
                <a:gd name="f1812" fmla="val 3126291"/>
                <a:gd name="f1813" fmla="val 3118221"/>
                <a:gd name="f1814" fmla="val 3014022"/>
                <a:gd name="f1815" fmla="val 2994112"/>
                <a:gd name="f1816" fmla="val 2986043"/>
                <a:gd name="f1817" fmla="val 841767"/>
                <a:gd name="f1818" fmla="val 847146"/>
                <a:gd name="f1819" fmla="val 545033"/>
                <a:gd name="f1820" fmla="val 558306"/>
                <a:gd name="f1821" fmla="val 828494"/>
                <a:gd name="f1822" fmla="val 823114"/>
                <a:gd name="f1823" fmla="val 558305"/>
                <a:gd name="f1824" fmla="val 612829"/>
                <a:gd name="f1825" fmla="val 622784"/>
                <a:gd name="f1826" fmla="val 630854"/>
                <a:gd name="f1827" fmla="val 602875"/>
                <a:gd name="f1828" fmla="val 594805"/>
                <a:gd name="f1829" fmla="val 6014143"/>
                <a:gd name="f1830" fmla="val 533645"/>
                <a:gd name="f1831" fmla="val 6024098"/>
                <a:gd name="f1832" fmla="val 6032168"/>
                <a:gd name="f1833" fmla="val 541715"/>
                <a:gd name="f1834" fmla="val 561624"/>
                <a:gd name="f1835" fmla="val 569694"/>
                <a:gd name="f1836" fmla="val 6004188"/>
                <a:gd name="f1837" fmla="val 5725752"/>
                <a:gd name="f1838" fmla="val 5735707"/>
                <a:gd name="f1839" fmla="val 5743777"/>
                <a:gd name="f1840" fmla="val 5715798"/>
                <a:gd name="f1841" fmla="val 5707728"/>
                <a:gd name="f1842" fmla="val 2223009"/>
                <a:gd name="f1843" fmla="val 2232964"/>
                <a:gd name="f1844" fmla="val 2213055"/>
                <a:gd name="f1845" fmla="val 2204985"/>
                <a:gd name="f1846" fmla="val 2409261"/>
                <a:gd name="f1847" fmla="val 527636"/>
                <a:gd name="f1848" fmla="val 2419216"/>
                <a:gd name="f1849" fmla="val 2427286"/>
                <a:gd name="f1850" fmla="val 535706"/>
                <a:gd name="f1851" fmla="val 555615"/>
                <a:gd name="f1852" fmla="val 2399307"/>
                <a:gd name="f1853" fmla="val 2391237"/>
                <a:gd name="f1854" fmla="val 5527484"/>
                <a:gd name="f1855" fmla="val 521628"/>
                <a:gd name="f1856" fmla="val 5537439"/>
                <a:gd name="f1857" fmla="val 5545509"/>
                <a:gd name="f1858" fmla="val 529697"/>
                <a:gd name="f1859" fmla="val 539652"/>
                <a:gd name="f1860" fmla="val 549607"/>
                <a:gd name="f1861" fmla="val 5517529"/>
                <a:gd name="f1862" fmla="val 5509460"/>
                <a:gd name="f1863" fmla="val 4830540"/>
                <a:gd name="f1864" fmla="val 4840495"/>
                <a:gd name="f1865" fmla="val 4848565"/>
                <a:gd name="f1866" fmla="val 4820586"/>
                <a:gd name="f1867" fmla="val 4812516"/>
                <a:gd name="f1868" fmla="val 515620"/>
                <a:gd name="f1869" fmla="val 6342528"/>
                <a:gd name="f1870" fmla="val 6350598"/>
                <a:gd name="f1871" fmla="val 523690"/>
                <a:gd name="f1872" fmla="val 533644"/>
                <a:gd name="f1873" fmla="val 543599"/>
                <a:gd name="f1874" fmla="val 6342529"/>
                <a:gd name="f1875" fmla="val 6322620"/>
                <a:gd name="f1876" fmla="val 6314549"/>
                <a:gd name="f1877" fmla="val 6322619"/>
                <a:gd name="f1878" fmla="val 5893980"/>
                <a:gd name="f1879" fmla="val 509612"/>
                <a:gd name="f1880" fmla="val 5903935"/>
                <a:gd name="f1881" fmla="val 5912005"/>
                <a:gd name="f1882" fmla="val 517682"/>
                <a:gd name="f1883" fmla="val 537591"/>
                <a:gd name="f1884" fmla="val 5884025"/>
                <a:gd name="f1885" fmla="val 5875956"/>
                <a:gd name="f1886" fmla="val 1982684"/>
                <a:gd name="f1887" fmla="val 1992639"/>
                <a:gd name="f1888" fmla="val 2000709"/>
                <a:gd name="f1889" fmla="val 1972730"/>
                <a:gd name="f1890" fmla="val 5040825"/>
                <a:gd name="f1891" fmla="val 503604"/>
                <a:gd name="f1892" fmla="val 5050780"/>
                <a:gd name="f1893" fmla="val 5058850"/>
                <a:gd name="f1894" fmla="val 511674"/>
                <a:gd name="f1895" fmla="val 531583"/>
                <a:gd name="f1896" fmla="val 5030871"/>
                <a:gd name="f1897" fmla="val 5022801"/>
                <a:gd name="f1898" fmla="val 5419337"/>
                <a:gd name="f1899" fmla="val 497596"/>
                <a:gd name="f1900" fmla="val 5429292"/>
                <a:gd name="f1901" fmla="val 5437362"/>
                <a:gd name="f1902" fmla="val 505666"/>
                <a:gd name="f1903" fmla="val 515621"/>
                <a:gd name="f1904" fmla="val 525575"/>
                <a:gd name="f1905" fmla="val 5409382"/>
                <a:gd name="f1906" fmla="val 5401312"/>
                <a:gd name="f1907" fmla="val 3610889"/>
                <a:gd name="f1908" fmla="val 3620844"/>
                <a:gd name="f1909" fmla="val 3628914"/>
                <a:gd name="f1910" fmla="val 3600934"/>
                <a:gd name="f1911" fmla="val 3592865"/>
                <a:gd name="f1912" fmla="val 450609"/>
                <a:gd name="f1913" fmla="val 460564"/>
                <a:gd name="f1914" fmla="val 468634"/>
                <a:gd name="f1915" fmla="val 440655"/>
                <a:gd name="f1916" fmla="val 432585"/>
                <a:gd name="f1917" fmla="val 485580"/>
                <a:gd name="f1918" fmla="val 4642227"/>
                <a:gd name="f1919" fmla="val 4650297"/>
                <a:gd name="f1920" fmla="val 493650"/>
                <a:gd name="f1921" fmla="val 513559"/>
                <a:gd name="f1922" fmla="val 521629"/>
                <a:gd name="f1923" fmla="val 4622317"/>
                <a:gd name="f1924" fmla="val 4614248"/>
                <a:gd name="f1925" fmla="val 4389885"/>
                <a:gd name="f1926" fmla="val 4397955"/>
                <a:gd name="f1927" fmla="val 4369976"/>
                <a:gd name="f1928" fmla="val 5160987"/>
                <a:gd name="f1929" fmla="val 479571"/>
                <a:gd name="f1930" fmla="val 5170942"/>
                <a:gd name="f1931" fmla="val 5179012"/>
                <a:gd name="f1932" fmla="val 487641"/>
                <a:gd name="f1933" fmla="val 497595"/>
                <a:gd name="f1934" fmla="val 507550"/>
                <a:gd name="f1935" fmla="val 5151033"/>
                <a:gd name="f1936" fmla="val 5142963"/>
                <a:gd name="f1937" fmla="val 4241743"/>
                <a:gd name="f1938" fmla="val 4251698"/>
                <a:gd name="f1939" fmla="val 4259768"/>
                <a:gd name="f1940" fmla="val 4231788"/>
                <a:gd name="f1941" fmla="val 4223719"/>
                <a:gd name="f1942" fmla="val 3821173"/>
                <a:gd name="f1943" fmla="val 3831128"/>
                <a:gd name="f1944" fmla="val 3839198"/>
                <a:gd name="f1945" fmla="val 3811218"/>
                <a:gd name="f1946" fmla="val 3364555"/>
                <a:gd name="f1947" fmla="val 3374510"/>
                <a:gd name="f1948" fmla="val 3354600"/>
                <a:gd name="f1949" fmla="val 5299175"/>
                <a:gd name="f1950" fmla="val 473563"/>
                <a:gd name="f1951" fmla="val 5309130"/>
                <a:gd name="f1952" fmla="val 5317200"/>
                <a:gd name="f1953" fmla="val 481633"/>
                <a:gd name="f1954" fmla="val 491587"/>
                <a:gd name="f1955" fmla="val 501542"/>
                <a:gd name="f1956" fmla="val 5289220"/>
                <a:gd name="f1957" fmla="val 5281150"/>
                <a:gd name="f1958" fmla="val 4516056"/>
                <a:gd name="f1959" fmla="val 4524126"/>
                <a:gd name="f1960" fmla="val 4496146"/>
                <a:gd name="f1961" fmla="val 4488077"/>
                <a:gd name="f1962" fmla="val 4115572"/>
                <a:gd name="f1963" fmla="val 4125527"/>
                <a:gd name="f1964" fmla="val 4133597"/>
                <a:gd name="f1965" fmla="val 4105617"/>
                <a:gd name="f1966" fmla="val 4097548"/>
                <a:gd name="f1967" fmla="val 2295107"/>
                <a:gd name="f1968" fmla="val 2305062"/>
                <a:gd name="f1969" fmla="val 2285153"/>
                <a:gd name="f1970" fmla="val 2277083"/>
                <a:gd name="f1971" fmla="val 2889912"/>
                <a:gd name="f1972" fmla="val 467555"/>
                <a:gd name="f1973" fmla="val 2899867"/>
                <a:gd name="f1974" fmla="val 2907937"/>
                <a:gd name="f1975" fmla="val 475625"/>
                <a:gd name="f1976" fmla="val 495534"/>
                <a:gd name="f1977" fmla="val 2879957"/>
                <a:gd name="f1978" fmla="val 2108855"/>
                <a:gd name="f1979" fmla="val 2118810"/>
                <a:gd name="f1980" fmla="val 2126880"/>
                <a:gd name="f1981" fmla="val 2098901"/>
                <a:gd name="f1982" fmla="val 2090831"/>
                <a:gd name="f1983" fmla="val 1616189"/>
                <a:gd name="f1984" fmla="val 1626143"/>
                <a:gd name="f1985" fmla="val 1634213"/>
                <a:gd name="f1986" fmla="val 1606234"/>
                <a:gd name="f1987" fmla="val 1598164"/>
                <a:gd name="f1988" fmla="val 330447"/>
                <a:gd name="f1989" fmla="val 340402"/>
                <a:gd name="f1990" fmla="val 348472"/>
                <a:gd name="f1991" fmla="val 320493"/>
                <a:gd name="f1992" fmla="val 461547"/>
                <a:gd name="f1993" fmla="val 469616"/>
                <a:gd name="f1994" fmla="val 489526"/>
                <a:gd name="f1995" fmla="val 6224427"/>
                <a:gd name="f1996" fmla="val 455539"/>
                <a:gd name="f1997" fmla="val 6234382"/>
                <a:gd name="f1998" fmla="val 6242452"/>
                <a:gd name="f1999" fmla="val 463609"/>
                <a:gd name="f2000" fmla="val 483518"/>
                <a:gd name="f2001" fmla="val 491588"/>
                <a:gd name="f2002" fmla="val 6214472"/>
                <a:gd name="f2003" fmla="val 6206403"/>
                <a:gd name="f2004" fmla="val 3496734"/>
                <a:gd name="f2005" fmla="val 3506689"/>
                <a:gd name="f2006" fmla="val 3486779"/>
                <a:gd name="f2007" fmla="val 3478709"/>
                <a:gd name="f2008" fmla="val 449531"/>
                <a:gd name="f2009" fmla="val 2737648"/>
                <a:gd name="f2010" fmla="val 2745718"/>
                <a:gd name="f2011" fmla="val 457601"/>
                <a:gd name="f2012" fmla="val 477510"/>
                <a:gd name="f2013" fmla="val 2717739"/>
                <a:gd name="f2014" fmla="val 2709669"/>
                <a:gd name="f2015" fmla="val 2607530"/>
                <a:gd name="f2016" fmla="val 2617485"/>
                <a:gd name="f2017" fmla="val 2597576"/>
                <a:gd name="f2018" fmla="val 2589506"/>
                <a:gd name="f2019" fmla="val 5797850"/>
                <a:gd name="f2020" fmla="val 443523"/>
                <a:gd name="f2021" fmla="val 5807805"/>
                <a:gd name="f2022" fmla="val 5815875"/>
                <a:gd name="f2023" fmla="val 451593"/>
                <a:gd name="f2024" fmla="val 471502"/>
                <a:gd name="f2025" fmla="val 479572"/>
                <a:gd name="f2026" fmla="val 5787895"/>
                <a:gd name="f2027" fmla="val 5779826"/>
                <a:gd name="f2028" fmla="val 5653655"/>
                <a:gd name="f2029" fmla="val 5663610"/>
                <a:gd name="f2030" fmla="val 5671680"/>
                <a:gd name="f2031" fmla="val 5643700"/>
                <a:gd name="f2032" fmla="val 5635631"/>
                <a:gd name="f2033" fmla="val 96129"/>
                <a:gd name="f2034" fmla="val 437514"/>
                <a:gd name="f2035" fmla="val 106084"/>
                <a:gd name="f2036" fmla="val 114154"/>
                <a:gd name="f2037" fmla="val 445584"/>
                <a:gd name="f2038" fmla="val 465493"/>
                <a:gd name="f2039" fmla="val 86175"/>
                <a:gd name="f2040" fmla="val 78105"/>
                <a:gd name="f2041" fmla="val 431506"/>
                <a:gd name="f2042" fmla="val 439575"/>
                <a:gd name="f2043" fmla="val 449530"/>
                <a:gd name="f2044" fmla="val 459485"/>
                <a:gd name="f2045" fmla="val 2493375"/>
                <a:gd name="f2046" fmla="val 2503330"/>
                <a:gd name="f2047" fmla="val 2483420"/>
                <a:gd name="f2048" fmla="val 216292"/>
                <a:gd name="f2049" fmla="val 226247"/>
                <a:gd name="f2050" fmla="val 234317"/>
                <a:gd name="f2051" fmla="val 206338"/>
                <a:gd name="f2052" fmla="val 198268"/>
                <a:gd name="f2053" fmla="val 4758442"/>
                <a:gd name="f2054" fmla="val 425498"/>
                <a:gd name="f2055" fmla="val 4768397"/>
                <a:gd name="f2056" fmla="val 4776467"/>
                <a:gd name="f2057" fmla="val 433568"/>
                <a:gd name="f2058" fmla="val 443522"/>
                <a:gd name="f2059" fmla="val 453477"/>
                <a:gd name="f2060" fmla="val 4748487"/>
                <a:gd name="f2061" fmla="val 4740417"/>
                <a:gd name="f2062" fmla="val 1453968"/>
                <a:gd name="f2063" fmla="val 1463923"/>
                <a:gd name="f2064" fmla="val 1471993"/>
                <a:gd name="f2065" fmla="val 1444014"/>
                <a:gd name="f2066" fmla="val 1435944"/>
                <a:gd name="f2067" fmla="val 562703"/>
                <a:gd name="f2068" fmla="val 570773"/>
                <a:gd name="f2069" fmla="val 542794"/>
                <a:gd name="f2070" fmla="val 419490"/>
                <a:gd name="f2071" fmla="val 427560"/>
                <a:gd name="f2072" fmla="val 447469"/>
                <a:gd name="f2073" fmla="val 413482"/>
                <a:gd name="f2074" fmla="val 421552"/>
                <a:gd name="f2075" fmla="val 441461"/>
                <a:gd name="f2076" fmla="val 407474"/>
                <a:gd name="f2077" fmla="val 415544"/>
                <a:gd name="f2078" fmla="val 425499"/>
                <a:gd name="f2079" fmla="val 435453"/>
                <a:gd name="f2080" fmla="val 401466"/>
                <a:gd name="f2081" fmla="val 409535"/>
                <a:gd name="f2082" fmla="val 429445"/>
                <a:gd name="f2083" fmla="val 437515"/>
                <a:gd name="f2084" fmla="val 1970668"/>
                <a:gd name="f2085" fmla="val 1980623"/>
                <a:gd name="f2086" fmla="val 1988693"/>
                <a:gd name="f2087" fmla="val 1960714"/>
                <a:gd name="f2088" fmla="val 1952644"/>
                <a:gd name="f2089" fmla="val 5533492"/>
                <a:gd name="f2090" fmla="val 395457"/>
                <a:gd name="f2091" fmla="val 5543447"/>
                <a:gd name="f2092" fmla="val 5551517"/>
                <a:gd name="f2093" fmla="val 403527"/>
                <a:gd name="f2094" fmla="val 413481"/>
                <a:gd name="f2095" fmla="val 423436"/>
                <a:gd name="f2096" fmla="val 5523537"/>
                <a:gd name="f2097" fmla="val 5515468"/>
                <a:gd name="f2098" fmla="val 2373213"/>
                <a:gd name="f2099" fmla="val 2383168"/>
                <a:gd name="f2100" fmla="val 2391238"/>
                <a:gd name="f2101" fmla="val 2363259"/>
                <a:gd name="f2102" fmla="val 787065"/>
                <a:gd name="f2103" fmla="val 797020"/>
                <a:gd name="f2104" fmla="val 777111"/>
                <a:gd name="f2105" fmla="val 769041"/>
                <a:gd name="f2106" fmla="val 6344591"/>
                <a:gd name="f2107" fmla="val 389449"/>
                <a:gd name="f2108" fmla="val 6354545"/>
                <a:gd name="f2109" fmla="val 6362615"/>
                <a:gd name="f2110" fmla="val 397519"/>
                <a:gd name="f2111" fmla="val 407473"/>
                <a:gd name="f2112" fmla="val 417428"/>
                <a:gd name="f2113" fmla="val 6354546"/>
                <a:gd name="f2114" fmla="val 6334636"/>
                <a:gd name="f2115" fmla="val 6326566"/>
                <a:gd name="f2116" fmla="val 6334635"/>
                <a:gd name="f2117" fmla="val 5407321"/>
                <a:gd name="f2118" fmla="val 383441"/>
                <a:gd name="f2119" fmla="val 5417276"/>
                <a:gd name="f2120" fmla="val 5425346"/>
                <a:gd name="f2121" fmla="val 391511"/>
                <a:gd name="f2122" fmla="val 401465"/>
                <a:gd name="f2123" fmla="val 411420"/>
                <a:gd name="f2124" fmla="val 5397366"/>
                <a:gd name="f2125" fmla="val 5389297"/>
                <a:gd name="f2126" fmla="val 5233085"/>
                <a:gd name="f2127" fmla="val 5243040"/>
                <a:gd name="f2128" fmla="val 5251110"/>
                <a:gd name="f2129" fmla="val 5223130"/>
                <a:gd name="f2130" fmla="val 5215061"/>
                <a:gd name="f2131" fmla="val 4956711"/>
                <a:gd name="f2132" fmla="val 4966666"/>
                <a:gd name="f2133" fmla="val 4974736"/>
                <a:gd name="f2134" fmla="val 4946756"/>
                <a:gd name="f2135" fmla="val 4938687"/>
                <a:gd name="f2136" fmla="val 377433"/>
                <a:gd name="f2137" fmla="val 385503"/>
                <a:gd name="f2138" fmla="val 395458"/>
                <a:gd name="f2139" fmla="val 405412"/>
                <a:gd name="f2140" fmla="val 5082882"/>
                <a:gd name="f2141" fmla="val 371425"/>
                <a:gd name="f2142" fmla="val 5092837"/>
                <a:gd name="f2143" fmla="val 5100907"/>
                <a:gd name="f2144" fmla="val 379494"/>
                <a:gd name="f2145" fmla="val 399404"/>
                <a:gd name="f2146" fmla="val 5072927"/>
                <a:gd name="f2147" fmla="val 5064858"/>
                <a:gd name="f2148" fmla="val 4638280"/>
                <a:gd name="f2149" fmla="val 4648235"/>
                <a:gd name="f2150" fmla="val 4628325"/>
                <a:gd name="f2151" fmla="val 4620255"/>
                <a:gd name="f2152" fmla="val 4299763"/>
                <a:gd name="f2153" fmla="val 4307833"/>
                <a:gd name="f2154" fmla="val 4279854"/>
                <a:gd name="f2155" fmla="val 4271784"/>
                <a:gd name="f2156" fmla="val 3286449"/>
                <a:gd name="f2157" fmla="val 3296404"/>
                <a:gd name="f2158" fmla="val 3276494"/>
                <a:gd name="f2159" fmla="val 3268424"/>
                <a:gd name="f2160" fmla="val 2214940"/>
                <a:gd name="f2161" fmla="val 2195031"/>
                <a:gd name="f2162" fmla="val 2186961"/>
                <a:gd name="f2163" fmla="val 442540"/>
                <a:gd name="f2164" fmla="val 450610"/>
                <a:gd name="f2165" fmla="val 422631"/>
                <a:gd name="f2166" fmla="val 4037466"/>
                <a:gd name="f2167" fmla="val 365417"/>
                <a:gd name="f2168" fmla="val 4047421"/>
                <a:gd name="f2169" fmla="val 373487"/>
                <a:gd name="f2170" fmla="val 393396"/>
                <a:gd name="f2171" fmla="val 4027511"/>
                <a:gd name="f2172" fmla="val 4019441"/>
                <a:gd name="f2173" fmla="val 2953941"/>
                <a:gd name="f2174" fmla="val 2962011"/>
                <a:gd name="f2175" fmla="val 2934031"/>
                <a:gd name="f2176" fmla="val 2925962"/>
                <a:gd name="f2177" fmla="val 2821762"/>
                <a:gd name="f2178" fmla="val 2829832"/>
                <a:gd name="f2179" fmla="val 2801853"/>
                <a:gd name="f2180" fmla="val 2793783"/>
                <a:gd name="f2181" fmla="val 5899988"/>
                <a:gd name="f2182" fmla="val 353401"/>
                <a:gd name="f2183" fmla="val 5909943"/>
                <a:gd name="f2184" fmla="val 5918013"/>
                <a:gd name="f2185" fmla="val 361471"/>
                <a:gd name="f2186" fmla="val 381380"/>
                <a:gd name="f2187" fmla="val 389450"/>
                <a:gd name="f2188" fmla="val 5890033"/>
                <a:gd name="f2189" fmla="val 5881963"/>
                <a:gd name="f2190" fmla="val 4518117"/>
                <a:gd name="f2191" fmla="val 4528072"/>
                <a:gd name="f2192" fmla="val 4536142"/>
                <a:gd name="f2193" fmla="val 4508162"/>
                <a:gd name="f2194" fmla="val 4500092"/>
                <a:gd name="f2195" fmla="val 4403962"/>
                <a:gd name="f2196" fmla="val 4413917"/>
                <a:gd name="f2197" fmla="val 4394008"/>
                <a:gd name="f2198" fmla="val 4385938"/>
                <a:gd name="f2199" fmla="val 4151621"/>
                <a:gd name="f2200" fmla="val 4161576"/>
                <a:gd name="f2201" fmla="val 4169646"/>
                <a:gd name="f2202" fmla="val 4141666"/>
                <a:gd name="f2203" fmla="val 3911295"/>
                <a:gd name="f2204" fmla="val 347392"/>
                <a:gd name="f2205" fmla="val 3921250"/>
                <a:gd name="f2206" fmla="val 355462"/>
                <a:gd name="f2207" fmla="val 375371"/>
                <a:gd name="f2208" fmla="val 3901340"/>
                <a:gd name="f2209" fmla="val 3893271"/>
                <a:gd name="f2210" fmla="val 1345823"/>
                <a:gd name="f2211" fmla="val 1355777"/>
                <a:gd name="f2212" fmla="val 1363847"/>
                <a:gd name="f2213" fmla="val 1335868"/>
                <a:gd name="f2214" fmla="val 1327798"/>
                <a:gd name="f2215" fmla="val 1556107"/>
                <a:gd name="f2216" fmla="val 341384"/>
                <a:gd name="f2217" fmla="val 1566061"/>
                <a:gd name="f2218" fmla="val 1574131"/>
                <a:gd name="f2219" fmla="val 349453"/>
                <a:gd name="f2220" fmla="val 359408"/>
                <a:gd name="f2221" fmla="val 369363"/>
                <a:gd name="f2222" fmla="val 1546152"/>
                <a:gd name="f2223" fmla="val 316369"/>
                <a:gd name="f2224" fmla="val 324439"/>
                <a:gd name="f2225" fmla="val 296460"/>
                <a:gd name="f2226" fmla="val 288390"/>
                <a:gd name="f2227" fmla="val 335376"/>
                <a:gd name="f2228" fmla="val 6216358"/>
                <a:gd name="f2229" fmla="val 6224428"/>
                <a:gd name="f2230" fmla="val 343446"/>
                <a:gd name="f2231" fmla="val 353400"/>
                <a:gd name="f2232" fmla="val 363355"/>
                <a:gd name="f2233" fmla="val 6196449"/>
                <a:gd name="f2234" fmla="val 6188379"/>
                <a:gd name="f2235" fmla="val 1680216"/>
                <a:gd name="f2236" fmla="val 1660307"/>
                <a:gd name="f2237" fmla="val 1652237"/>
                <a:gd name="f2238" fmla="val 5767809"/>
                <a:gd name="f2239" fmla="val 329368"/>
                <a:gd name="f2240" fmla="val 5777764"/>
                <a:gd name="f2241" fmla="val 5785834"/>
                <a:gd name="f2242" fmla="val 337438"/>
                <a:gd name="f2243" fmla="val 357347"/>
                <a:gd name="f2244" fmla="val 5757854"/>
                <a:gd name="f2245" fmla="val 5749785"/>
                <a:gd name="f2246" fmla="val 3807096"/>
                <a:gd name="f2247" fmla="val 3787186"/>
                <a:gd name="f2248" fmla="val 3779116"/>
                <a:gd name="f2249" fmla="val 1898570"/>
                <a:gd name="f2250" fmla="val 1908525"/>
                <a:gd name="f2251" fmla="val 1916595"/>
                <a:gd name="f2252" fmla="val 1888616"/>
                <a:gd name="f2253" fmla="val 1880546"/>
                <a:gd name="f2254" fmla="val 66089"/>
                <a:gd name="f2255" fmla="val 323360"/>
                <a:gd name="f2256" fmla="val 76044"/>
                <a:gd name="f2257" fmla="val 84114"/>
                <a:gd name="f2258" fmla="val 331430"/>
                <a:gd name="f2259" fmla="val 351339"/>
                <a:gd name="f2260" fmla="val 359409"/>
                <a:gd name="f2261" fmla="val 56135"/>
                <a:gd name="f2262" fmla="val 48065"/>
                <a:gd name="f2263" fmla="val 5647646"/>
                <a:gd name="f2264" fmla="val 317352"/>
                <a:gd name="f2265" fmla="val 5657601"/>
                <a:gd name="f2266" fmla="val 5665671"/>
                <a:gd name="f2267" fmla="val 325422"/>
                <a:gd name="f2268" fmla="val 335377"/>
                <a:gd name="f2269" fmla="val 345331"/>
                <a:gd name="f2270" fmla="val 5637691"/>
                <a:gd name="f2271" fmla="val 5629622"/>
                <a:gd name="f2272" fmla="val 3064148"/>
                <a:gd name="f2273" fmla="val 311344"/>
                <a:gd name="f2274" fmla="val 3074103"/>
                <a:gd name="f2275" fmla="val 3082173"/>
                <a:gd name="f2276" fmla="val 319413"/>
                <a:gd name="f2277" fmla="val 339323"/>
                <a:gd name="f2278" fmla="val 347393"/>
                <a:gd name="f2279" fmla="val 3054193"/>
                <a:gd name="f2280" fmla="val 3046124"/>
                <a:gd name="f2281" fmla="val 2553457"/>
                <a:gd name="f2282" fmla="val 2563412"/>
                <a:gd name="f2283" fmla="val 2571482"/>
                <a:gd name="f2284" fmla="val 2543502"/>
                <a:gd name="f2285" fmla="val 2535433"/>
                <a:gd name="f2286" fmla="val 305335"/>
                <a:gd name="f2287" fmla="val 6108212"/>
                <a:gd name="f2288" fmla="val 6116282"/>
                <a:gd name="f2289" fmla="val 313405"/>
                <a:gd name="f2290" fmla="val 323359"/>
                <a:gd name="f2291" fmla="val 333314"/>
                <a:gd name="f2292" fmla="val 6088302"/>
                <a:gd name="f2293" fmla="val 6080233"/>
                <a:gd name="f2294" fmla="val 1241622"/>
                <a:gd name="f2295" fmla="val 1249692"/>
                <a:gd name="f2296" fmla="val 1221713"/>
                <a:gd name="f2297" fmla="val 1213643"/>
                <a:gd name="f2298" fmla="val 174235"/>
                <a:gd name="f2299" fmla="val 184190"/>
                <a:gd name="f2300" fmla="val 192260"/>
                <a:gd name="f2301" fmla="val 164281"/>
                <a:gd name="f2302" fmla="val 156211"/>
                <a:gd name="f2303" fmla="val 299327"/>
                <a:gd name="f2304" fmla="val 307397"/>
                <a:gd name="f2305" fmla="val 317351"/>
                <a:gd name="f2306" fmla="val 327306"/>
                <a:gd name="f2307" fmla="val 5347240"/>
                <a:gd name="f2308" fmla="val 293319"/>
                <a:gd name="f2309" fmla="val 5357195"/>
                <a:gd name="f2310" fmla="val 5365265"/>
                <a:gd name="f2311" fmla="val 301389"/>
                <a:gd name="f2312" fmla="val 311343"/>
                <a:gd name="f2313" fmla="val 321298"/>
                <a:gd name="f2314" fmla="val 5337285"/>
                <a:gd name="f2315" fmla="val 5329216"/>
                <a:gd name="f2316" fmla="val 2301115"/>
                <a:gd name="f2317" fmla="val 2311070"/>
                <a:gd name="f2318" fmla="val 2291161"/>
                <a:gd name="f2319" fmla="val 2283091"/>
                <a:gd name="f2320" fmla="val 1447960"/>
                <a:gd name="f2321" fmla="val 1457915"/>
                <a:gd name="f2322" fmla="val 1465985"/>
                <a:gd name="f2323" fmla="val 1438006"/>
                <a:gd name="f2324" fmla="val 287311"/>
                <a:gd name="f2325" fmla="val 6336521"/>
                <a:gd name="f2326" fmla="val 295381"/>
                <a:gd name="f2327" fmla="val 305336"/>
                <a:gd name="f2328" fmla="val 315290"/>
                <a:gd name="f2329" fmla="val 6336522"/>
                <a:gd name="f2330" fmla="val 6316612"/>
                <a:gd name="f2331" fmla="val 6308542"/>
                <a:gd name="f2332" fmla="val 6316611"/>
                <a:gd name="f2333" fmla="val 5503451"/>
                <a:gd name="f2334" fmla="val 5513406"/>
                <a:gd name="f2335" fmla="val 5521476"/>
                <a:gd name="f2336" fmla="val 5493496"/>
                <a:gd name="f2337" fmla="val 5485427"/>
                <a:gd name="f2338" fmla="val 1808448"/>
                <a:gd name="f2339" fmla="val 1818403"/>
                <a:gd name="f2340" fmla="val 1826473"/>
                <a:gd name="f2341" fmla="val 1798494"/>
                <a:gd name="f2342" fmla="val 1790424"/>
                <a:gd name="f2343" fmla="val 4710377"/>
                <a:gd name="f2344" fmla="val 275295"/>
                <a:gd name="f2345" fmla="val 4720332"/>
                <a:gd name="f2346" fmla="val 4728402"/>
                <a:gd name="f2347" fmla="val 283365"/>
                <a:gd name="f2348" fmla="val 303274"/>
                <a:gd name="f2349" fmla="val 4700423"/>
                <a:gd name="f2350" fmla="val 4692353"/>
                <a:gd name="f2351" fmla="val 269287"/>
                <a:gd name="f2352" fmla="val 4972674"/>
                <a:gd name="f2353" fmla="val 4980744"/>
                <a:gd name="f2354" fmla="val 277357"/>
                <a:gd name="f2355" fmla="val 297266"/>
                <a:gd name="f2356" fmla="val 4952764"/>
                <a:gd name="f2357" fmla="val 3652945"/>
                <a:gd name="f2358" fmla="val 3662900"/>
                <a:gd name="f2359" fmla="val 3670970"/>
                <a:gd name="f2360" fmla="val 3642991"/>
                <a:gd name="f2361" fmla="val 1123520"/>
                <a:gd name="f2362" fmla="val 1133475"/>
                <a:gd name="f2363" fmla="val 1141545"/>
                <a:gd name="f2364" fmla="val 1113566"/>
                <a:gd name="f2365" fmla="val 1105496"/>
                <a:gd name="f2366" fmla="val 5112922"/>
                <a:gd name="f2367" fmla="val 263279"/>
                <a:gd name="f2368" fmla="val 5122877"/>
                <a:gd name="f2369" fmla="val 5130947"/>
                <a:gd name="f2370" fmla="val 271349"/>
                <a:gd name="f2371" fmla="val 281303"/>
                <a:gd name="f2372" fmla="val 291258"/>
                <a:gd name="f2373" fmla="val 299328"/>
                <a:gd name="f2374" fmla="val 5102967"/>
                <a:gd name="f2375" fmla="val 5094898"/>
                <a:gd name="f2376" fmla="val 4217710"/>
                <a:gd name="f2377" fmla="val 4227665"/>
                <a:gd name="f2378" fmla="val 4207755"/>
                <a:gd name="f2379" fmla="val 4199685"/>
                <a:gd name="f2380" fmla="val 5996118"/>
                <a:gd name="f2381" fmla="val 257270"/>
                <a:gd name="f2382" fmla="val 6006073"/>
                <a:gd name="f2383" fmla="val 265340"/>
                <a:gd name="f2384" fmla="val 285249"/>
                <a:gd name="f2385" fmla="val 5986164"/>
                <a:gd name="f2386" fmla="val 4584206"/>
                <a:gd name="f2387" fmla="val 4594161"/>
                <a:gd name="f2388" fmla="val 4574252"/>
                <a:gd name="f2389" fmla="val 2156921"/>
                <a:gd name="f2390" fmla="val 2166875"/>
                <a:gd name="f2391" fmla="val 2174945"/>
                <a:gd name="f2392" fmla="val 2146966"/>
                <a:gd name="f2393" fmla="val 245254"/>
                <a:gd name="f2394" fmla="val 5855870"/>
                <a:gd name="f2395" fmla="val 5863940"/>
                <a:gd name="f2396" fmla="val 253324"/>
                <a:gd name="f2397" fmla="val 263278"/>
                <a:gd name="f2398" fmla="val 273233"/>
                <a:gd name="f2399" fmla="val 5835961"/>
                <a:gd name="f2400" fmla="val 2841847"/>
                <a:gd name="f2401" fmla="val 2851802"/>
                <a:gd name="f2402" fmla="val 2859872"/>
                <a:gd name="f2403" fmla="val 2831893"/>
                <a:gd name="f2404" fmla="val 4337873"/>
                <a:gd name="f2405" fmla="val 239246"/>
                <a:gd name="f2406" fmla="val 4347828"/>
                <a:gd name="f2407" fmla="val 4355898"/>
                <a:gd name="f2408" fmla="val 247316"/>
                <a:gd name="f2409" fmla="val 267225"/>
                <a:gd name="f2410" fmla="val 4327918"/>
                <a:gd name="f2411" fmla="val 4319848"/>
                <a:gd name="f2412" fmla="val 3320437"/>
                <a:gd name="f2413" fmla="val 3328507"/>
                <a:gd name="f2414" fmla="val 3300527"/>
                <a:gd name="f2415" fmla="val 233238"/>
                <a:gd name="f2416" fmla="val 241308"/>
                <a:gd name="f2417" fmla="val 251262"/>
                <a:gd name="f2418" fmla="val 261217"/>
                <a:gd name="f2419" fmla="val 227230"/>
                <a:gd name="f2420" fmla="val 235300"/>
                <a:gd name="f2421" fmla="val 245255"/>
                <a:gd name="f2422" fmla="val 255209"/>
                <a:gd name="f2423" fmla="val 270365"/>
                <a:gd name="f2424" fmla="val 280320"/>
                <a:gd name="f2425" fmla="val 260411"/>
                <a:gd name="f2426" fmla="val 252341"/>
                <a:gd name="f2427" fmla="val 221222"/>
                <a:gd name="f2428" fmla="val 3903226"/>
                <a:gd name="f2429" fmla="val 229291"/>
                <a:gd name="f2430" fmla="val 249201"/>
                <a:gd name="f2431" fmla="val 257271"/>
                <a:gd name="f2432" fmla="val 3883317"/>
                <a:gd name="f2433" fmla="val 1682277"/>
                <a:gd name="f2434" fmla="val 1692232"/>
                <a:gd name="f2435" fmla="val 1672323"/>
                <a:gd name="f2436" fmla="val 1664253"/>
                <a:gd name="f2437" fmla="val 215213"/>
                <a:gd name="f2438" fmla="val 4467991"/>
                <a:gd name="f2439" fmla="val 4476061"/>
                <a:gd name="f2440" fmla="val 223283"/>
                <a:gd name="f2441" fmla="val 233237"/>
                <a:gd name="f2442" fmla="val 243192"/>
                <a:gd name="f2443" fmla="val 4448081"/>
                <a:gd name="f2444" fmla="val 3767100"/>
                <a:gd name="f2445" fmla="val 3777055"/>
                <a:gd name="f2446" fmla="val 3757145"/>
                <a:gd name="f2447" fmla="val 3749075"/>
                <a:gd name="f2448" fmla="val 209205"/>
                <a:gd name="f2449" fmla="val 217275"/>
                <a:gd name="f2450" fmla="val 227229"/>
                <a:gd name="f2451" fmla="val 237184"/>
                <a:gd name="f2452" fmla="val 1315782"/>
                <a:gd name="f2453" fmla="val 1325736"/>
                <a:gd name="f2454" fmla="val 1333806"/>
                <a:gd name="f2455" fmla="val 1305827"/>
                <a:gd name="f2456" fmla="val 5713736"/>
                <a:gd name="f2457" fmla="val 203197"/>
                <a:gd name="f2458" fmla="val 5723691"/>
                <a:gd name="f2459" fmla="val 5731761"/>
                <a:gd name="f2460" fmla="val 211267"/>
                <a:gd name="f2461" fmla="val 221221"/>
                <a:gd name="f2462" fmla="val 231176"/>
                <a:gd name="f2463" fmla="val 5703781"/>
                <a:gd name="f2464" fmla="val 5695712"/>
                <a:gd name="f2465" fmla="val 1550098"/>
                <a:gd name="f2466" fmla="val 1560053"/>
                <a:gd name="f2467" fmla="val 1540144"/>
                <a:gd name="f2468" fmla="val 5587565"/>
                <a:gd name="f2469" fmla="val 197189"/>
                <a:gd name="f2470" fmla="val 5597520"/>
                <a:gd name="f2471" fmla="val 205259"/>
                <a:gd name="f2472" fmla="val 215214"/>
                <a:gd name="f2473" fmla="val 225168"/>
                <a:gd name="f2474" fmla="val 5577610"/>
                <a:gd name="f2475" fmla="val 5569541"/>
                <a:gd name="f2476" fmla="val 4121580"/>
                <a:gd name="f2477" fmla="val 4131535"/>
                <a:gd name="f2478" fmla="val 4139605"/>
                <a:gd name="f2479" fmla="val 4111625"/>
                <a:gd name="f2480" fmla="val 3076164"/>
                <a:gd name="f2481" fmla="val 3086119"/>
                <a:gd name="f2482" fmla="val 3066209"/>
                <a:gd name="f2483" fmla="val 3058139"/>
                <a:gd name="f2484" fmla="val 5449378"/>
                <a:gd name="f2485" fmla="val 191181"/>
                <a:gd name="f2486" fmla="val 5459333"/>
                <a:gd name="f2487" fmla="val 5467403"/>
                <a:gd name="f2488" fmla="val 199250"/>
                <a:gd name="f2489" fmla="val 219160"/>
                <a:gd name="f2490" fmla="val 5439423"/>
                <a:gd name="f2491" fmla="val 5431353"/>
                <a:gd name="f2492" fmla="val 30040"/>
                <a:gd name="f2493" fmla="val 39995"/>
                <a:gd name="f2494" fmla="val 20086"/>
                <a:gd name="f2495" fmla="val 12016"/>
                <a:gd name="f2496" fmla="val 6368623"/>
                <a:gd name="f2497" fmla="val 185173"/>
                <a:gd name="f2498" fmla="val 6378577"/>
                <a:gd name="f2499" fmla="val 193243"/>
                <a:gd name="f2500" fmla="val 213152"/>
                <a:gd name="f2501" fmla="val 6378578"/>
                <a:gd name="f2502" fmla="val 6358669"/>
                <a:gd name="f2503" fmla="val 6350599"/>
                <a:gd name="f2504" fmla="val 6358668"/>
                <a:gd name="f2505" fmla="val 179165"/>
                <a:gd name="f2506" fmla="val 187235"/>
                <a:gd name="f2507" fmla="val 207144"/>
                <a:gd name="f2508" fmla="val 634800"/>
                <a:gd name="f2509" fmla="val 614891"/>
                <a:gd name="f2510" fmla="val 167148"/>
                <a:gd name="f2511" fmla="val 175218"/>
                <a:gd name="f2512" fmla="val 195127"/>
                <a:gd name="f2513" fmla="val 5311191"/>
                <a:gd name="f2514" fmla="val 5321146"/>
                <a:gd name="f2515" fmla="val 5301237"/>
                <a:gd name="f2516" fmla="val 5293167"/>
                <a:gd name="f2517" fmla="val 3508750"/>
                <a:gd name="f2518" fmla="val 3518705"/>
                <a:gd name="f2519" fmla="val 3498796"/>
                <a:gd name="f2520" fmla="val 3490726"/>
                <a:gd name="f2521" fmla="val 1820464"/>
                <a:gd name="f2522" fmla="val 1830419"/>
                <a:gd name="f2523" fmla="val 1810510"/>
                <a:gd name="f2524" fmla="val 1423927"/>
                <a:gd name="f2525" fmla="val 1433882"/>
                <a:gd name="f2526" fmla="val 1441952"/>
                <a:gd name="f2527" fmla="val 1413973"/>
                <a:gd name="f2528" fmla="val 5100906"/>
                <a:gd name="f2529" fmla="val 161140"/>
                <a:gd name="f2530" fmla="val 5110861"/>
                <a:gd name="f2531" fmla="val 5118931"/>
                <a:gd name="f2532" fmla="val 169209"/>
                <a:gd name="f2533" fmla="val 179164"/>
                <a:gd name="f2534" fmla="val 189119"/>
                <a:gd name="f2535" fmla="val 5090952"/>
                <a:gd name="f2536" fmla="val 1189610"/>
                <a:gd name="f2537" fmla="val 1199565"/>
                <a:gd name="f2538" fmla="val 1207635"/>
                <a:gd name="f2539" fmla="val 1179656"/>
                <a:gd name="f2540" fmla="val 1171586"/>
                <a:gd name="f2541" fmla="val 132178"/>
                <a:gd name="f2542" fmla="val 142133"/>
                <a:gd name="f2543" fmla="val 122224"/>
                <a:gd name="f2544" fmla="val 4968727"/>
                <a:gd name="f2545" fmla="val 155132"/>
                <a:gd name="f2546" fmla="val 4978682"/>
                <a:gd name="f2547" fmla="val 163202"/>
                <a:gd name="f2548" fmla="val 173156"/>
                <a:gd name="f2549" fmla="val 183111"/>
                <a:gd name="f2550" fmla="val 4958772"/>
                <a:gd name="f2551" fmla="val 4950702"/>
                <a:gd name="f2552" fmla="val 1922603"/>
                <a:gd name="f2553" fmla="val 1932558"/>
                <a:gd name="f2554" fmla="val 1940628"/>
                <a:gd name="f2555" fmla="val 1912649"/>
                <a:gd name="f2556" fmla="val 929199"/>
                <a:gd name="f2557" fmla="val 937269"/>
                <a:gd name="f2558" fmla="val 909290"/>
                <a:gd name="f2559" fmla="val 901220"/>
                <a:gd name="f2560" fmla="val 5905996"/>
                <a:gd name="f2561" fmla="val 149124"/>
                <a:gd name="f2562" fmla="val 5915951"/>
                <a:gd name="f2563" fmla="val 5924021"/>
                <a:gd name="f2564" fmla="val 157194"/>
                <a:gd name="f2565" fmla="val 177103"/>
                <a:gd name="f2566" fmla="val 5896042"/>
                <a:gd name="f2567" fmla="val 5887972"/>
                <a:gd name="f2568" fmla="val 4654243"/>
                <a:gd name="f2569" fmla="val 4662313"/>
                <a:gd name="f2570" fmla="val 4634334"/>
                <a:gd name="f2571" fmla="val 4626264"/>
                <a:gd name="f2572" fmla="val 2136834"/>
                <a:gd name="f2573" fmla="val 2144904"/>
                <a:gd name="f2574" fmla="val 2116925"/>
                <a:gd name="f2575" fmla="val 366495"/>
                <a:gd name="f2576" fmla="val 376450"/>
                <a:gd name="f2577" fmla="val 356541"/>
                <a:gd name="f2578" fmla="val 348471"/>
                <a:gd name="f2579" fmla="val 143116"/>
                <a:gd name="f2580" fmla="val 151186"/>
                <a:gd name="f2581" fmla="val 171095"/>
                <a:gd name="f2582" fmla="val 3236323"/>
                <a:gd name="f2583" fmla="val 3244393"/>
                <a:gd name="f2584" fmla="val 3216413"/>
                <a:gd name="f2585" fmla="val 3208343"/>
                <a:gd name="f2586" fmla="val 131100"/>
                <a:gd name="f2587" fmla="val 139169"/>
                <a:gd name="f2588" fmla="val 159079"/>
                <a:gd name="f2589" fmla="val 167149"/>
                <a:gd name="f2590" fmla="val 4536141"/>
                <a:gd name="f2591" fmla="val 119083"/>
                <a:gd name="f2592" fmla="val 4546096"/>
                <a:gd name="f2593" fmla="val 4554166"/>
                <a:gd name="f2594" fmla="val 127153"/>
                <a:gd name="f2595" fmla="val 137107"/>
                <a:gd name="f2596" fmla="val 147062"/>
                <a:gd name="f2597" fmla="val 4526186"/>
                <a:gd name="f2598" fmla="val 113075"/>
                <a:gd name="f2599" fmla="val 6030106"/>
                <a:gd name="f2600" fmla="val 6038176"/>
                <a:gd name="f2601" fmla="val 121145"/>
                <a:gd name="f2602" fmla="val 131099"/>
                <a:gd name="f2603" fmla="val 141054"/>
                <a:gd name="f2604" fmla="val 6010196"/>
                <a:gd name="f2605" fmla="val 5209053"/>
                <a:gd name="f2606" fmla="val 5219008"/>
                <a:gd name="f2607" fmla="val 5227078"/>
                <a:gd name="f2608" fmla="val 5199098"/>
                <a:gd name="f2609" fmla="val 5191028"/>
                <a:gd name="f2610" fmla="val 2875835"/>
                <a:gd name="f2611" fmla="val 2883905"/>
                <a:gd name="f2612" fmla="val 2855925"/>
                <a:gd name="f2613" fmla="val 2847855"/>
                <a:gd name="f2614" fmla="val 2751725"/>
                <a:gd name="f2615" fmla="val 2761680"/>
                <a:gd name="f2616" fmla="val 2741771"/>
                <a:gd name="f2617" fmla="val 2733701"/>
                <a:gd name="f2618" fmla="val 107067"/>
                <a:gd name="f2619" fmla="val 115137"/>
                <a:gd name="f2620" fmla="val 125092"/>
                <a:gd name="f2621" fmla="val 135046"/>
                <a:gd name="f2622" fmla="val 4065446"/>
                <a:gd name="f2623" fmla="val 4073516"/>
                <a:gd name="f2624" fmla="val 4045536"/>
                <a:gd name="f2625" fmla="val 4037467"/>
                <a:gd name="f2626" fmla="val 3917303"/>
                <a:gd name="f2627" fmla="val 3927258"/>
                <a:gd name="f2628" fmla="val 3907348"/>
                <a:gd name="f2629" fmla="val 3899278"/>
                <a:gd name="f2630" fmla="val 3356486"/>
                <a:gd name="f2631" fmla="val 3364556"/>
                <a:gd name="f2632" fmla="val 3336576"/>
                <a:gd name="f2633" fmla="val 2034696"/>
                <a:gd name="f2634" fmla="val 2042766"/>
                <a:gd name="f2635" fmla="val 2014787"/>
                <a:gd name="f2636" fmla="val 240325"/>
                <a:gd name="f2637" fmla="val 250280"/>
                <a:gd name="f2638" fmla="val 258350"/>
                <a:gd name="f2639" fmla="val 230371"/>
                <a:gd name="f2640" fmla="val 222301"/>
                <a:gd name="f2641" fmla="val 3761092"/>
                <a:gd name="f2642" fmla="val 101059"/>
                <a:gd name="f2643" fmla="val 3771047"/>
                <a:gd name="f2644" fmla="val 3779117"/>
                <a:gd name="f2645" fmla="val 109128"/>
                <a:gd name="f2646" fmla="val 129038"/>
                <a:gd name="f2647" fmla="val 137108"/>
                <a:gd name="f2648" fmla="val 3751137"/>
                <a:gd name="f2649" fmla="val 1584086"/>
                <a:gd name="f2650" fmla="val 1592156"/>
                <a:gd name="f2651" fmla="val 1564177"/>
                <a:gd name="f2652" fmla="val 5611598"/>
                <a:gd name="f2653" fmla="val 89043"/>
                <a:gd name="f2654" fmla="val 5621553"/>
                <a:gd name="f2655" fmla="val 5629623"/>
                <a:gd name="f2656" fmla="val 97113"/>
                <a:gd name="f2657" fmla="val 117022"/>
                <a:gd name="f2658" fmla="val 5601644"/>
                <a:gd name="f2659" fmla="val 5593574"/>
                <a:gd name="f2660" fmla="val 2992051"/>
                <a:gd name="f2661" fmla="val 3002006"/>
                <a:gd name="f2662" fmla="val 3010076"/>
                <a:gd name="f2663" fmla="val 2982097"/>
                <a:gd name="f2664" fmla="val 2974027"/>
                <a:gd name="f2665" fmla="val 83034"/>
                <a:gd name="f2666" fmla="val 91104"/>
                <a:gd name="f2667" fmla="val 101058"/>
                <a:gd name="f2668" fmla="val 111013"/>
                <a:gd name="f2669" fmla="val 6252407"/>
                <a:gd name="f2670" fmla="val 6260477"/>
                <a:gd name="f2671" fmla="val 6232498"/>
                <a:gd name="f2672" fmla="val 4884613"/>
                <a:gd name="f2673" fmla="val 4894568"/>
                <a:gd name="f2674" fmla="val 4902638"/>
                <a:gd name="f2675" fmla="val 4874659"/>
                <a:gd name="f2676" fmla="val 4866589"/>
                <a:gd name="f2677" fmla="val 3128176"/>
                <a:gd name="f2678" fmla="val 3108267"/>
                <a:gd name="f2679" fmla="val 3100197"/>
                <a:gd name="f2680" fmla="val 2619546"/>
                <a:gd name="f2681" fmla="val 2629501"/>
                <a:gd name="f2682" fmla="val 2637571"/>
                <a:gd name="f2683" fmla="val 2609591"/>
                <a:gd name="f2684" fmla="val 702951"/>
                <a:gd name="f2685" fmla="val 712906"/>
                <a:gd name="f2686" fmla="val 720976"/>
                <a:gd name="f2687" fmla="val 692997"/>
                <a:gd name="f2688" fmla="val 684927"/>
                <a:gd name="f2689" fmla="val 2319139"/>
                <a:gd name="f2690" fmla="val 65010"/>
                <a:gd name="f2691" fmla="val 2329094"/>
                <a:gd name="f2692" fmla="val 2337164"/>
                <a:gd name="f2693" fmla="val 73080"/>
                <a:gd name="f2694" fmla="val 92989"/>
                <a:gd name="f2695" fmla="val 2309185"/>
                <a:gd name="f2696" fmla="val 564765"/>
                <a:gd name="f2697" fmla="val 574719"/>
                <a:gd name="f2698" fmla="val 554810"/>
                <a:gd name="f2699" fmla="val 546740"/>
                <a:gd name="f2700" fmla="val 18024"/>
                <a:gd name="f2701" fmla="val 27979"/>
                <a:gd name="f2702" fmla="val 36049"/>
                <a:gd name="f2703" fmla="val 8070"/>
                <a:gd name="f2704" fmla="val 59002"/>
                <a:gd name="f2705" fmla="val 67072"/>
                <a:gd name="f2706" fmla="val 77026"/>
                <a:gd name="f2707" fmla="val 86981"/>
                <a:gd name="f2708" fmla="val 95051"/>
                <a:gd name="f2709" fmla="val 3500681"/>
                <a:gd name="f2710" fmla="val 3508751"/>
                <a:gd name="f2711" fmla="val 3480771"/>
                <a:gd name="f2712" fmla="val 3472702"/>
                <a:gd name="f2713" fmla="val 2192969"/>
                <a:gd name="f2714" fmla="val 46987"/>
                <a:gd name="f2715" fmla="val 2202924"/>
                <a:gd name="f2716" fmla="val 2210994"/>
                <a:gd name="f2717" fmla="val 55057"/>
                <a:gd name="f2718" fmla="val 65012"/>
                <a:gd name="f2719" fmla="val 74966"/>
                <a:gd name="f2720" fmla="val 83036"/>
                <a:gd name="f2721" fmla="val 2183015"/>
                <a:gd name="f2722" fmla="val 4434003"/>
                <a:gd name="f2723" fmla="val 40979"/>
                <a:gd name="f2724" fmla="val 4443958"/>
                <a:gd name="f2725" fmla="val 4452028"/>
                <a:gd name="f2726" fmla="val 49048"/>
                <a:gd name="f2727" fmla="val 59003"/>
                <a:gd name="f2728" fmla="val 68958"/>
                <a:gd name="f2729" fmla="val 77028"/>
                <a:gd name="f2730" fmla="val 4424049"/>
                <a:gd name="f2731" fmla="val 4415979"/>
                <a:gd name="f2732" fmla="val 3626852"/>
                <a:gd name="f2733" fmla="val 3634922"/>
                <a:gd name="f2734" fmla="val 3606942"/>
                <a:gd name="f2735" fmla="val 1836427"/>
                <a:gd name="f2736" fmla="val 1844497"/>
                <a:gd name="f2737" fmla="val 1816518"/>
                <a:gd name="f2738" fmla="val 5942045"/>
                <a:gd name="f2739" fmla="val 34970"/>
                <a:gd name="f2740" fmla="val 5952000"/>
                <a:gd name="f2741" fmla="val 43040"/>
                <a:gd name="f2742" fmla="val 52994"/>
                <a:gd name="f2743" fmla="val 62949"/>
                <a:gd name="f2744" fmla="val 71019"/>
                <a:gd name="f2745" fmla="val 5932091"/>
                <a:gd name="f2746" fmla="val 5729699"/>
                <a:gd name="f2747" fmla="val 5737769"/>
                <a:gd name="f2748" fmla="val 5709789"/>
                <a:gd name="f2749" fmla="val 5701719"/>
                <a:gd name="f2750" fmla="val 1181541"/>
                <a:gd name="f2751" fmla="val 1189611"/>
                <a:gd name="f2752" fmla="val 1161632"/>
                <a:gd name="f2753" fmla="val 1153562"/>
                <a:gd name="f2754" fmla="val 937268"/>
                <a:gd name="f2755" fmla="val 947223"/>
                <a:gd name="f2756" fmla="val 927314"/>
                <a:gd name="f2757" fmla="val 426577"/>
                <a:gd name="f2758" fmla="val 436532"/>
                <a:gd name="f2759" fmla="val 444602"/>
                <a:gd name="f2760" fmla="val 416623"/>
                <a:gd name="f2761" fmla="val 408553"/>
                <a:gd name="f2762" fmla="val 6146322"/>
                <a:gd name="f2763" fmla="val 28962"/>
                <a:gd name="f2764" fmla="val 6156277"/>
                <a:gd name="f2765" fmla="val 6164347"/>
                <a:gd name="f2766" fmla="val 37032"/>
                <a:gd name="f2767" fmla="val 46986"/>
                <a:gd name="f2768" fmla="val 56941"/>
                <a:gd name="f2769" fmla="val 65011"/>
                <a:gd name="f2770" fmla="val 6136368"/>
                <a:gd name="f2771" fmla="val 4786422"/>
                <a:gd name="f2772" fmla="val 4794492"/>
                <a:gd name="f2773" fmla="val 4766512"/>
                <a:gd name="f2774" fmla="val 2451318"/>
                <a:gd name="f2775" fmla="val 2461273"/>
                <a:gd name="f2776" fmla="val 2441364"/>
                <a:gd name="f2777" fmla="val 2433294"/>
                <a:gd name="f2778" fmla="val 160158"/>
                <a:gd name="f2779" fmla="val 168228"/>
                <a:gd name="f2780" fmla="val 140249"/>
                <a:gd name="f2781" fmla="val 132179"/>
                <a:gd name="f2782" fmla="val 4277792"/>
                <a:gd name="f2783" fmla="val 22954"/>
                <a:gd name="f2784" fmla="val 4287747"/>
                <a:gd name="f2785" fmla="val 4295817"/>
                <a:gd name="f2786" fmla="val 31024"/>
                <a:gd name="f2787" fmla="val 40978"/>
                <a:gd name="f2788" fmla="val 50933"/>
                <a:gd name="f2789" fmla="val 4267837"/>
                <a:gd name="f2790" fmla="val 4259767"/>
                <a:gd name="f2791" fmla="val 4155568"/>
                <a:gd name="f2792" fmla="val 4163638"/>
                <a:gd name="f2793" fmla="val 4135658"/>
                <a:gd name="f2794" fmla="val 4127589"/>
                <a:gd name="f2795" fmla="val 28334"/>
                <a:gd name="f2796" fmla="val 41607"/>
                <a:gd name="f2797" fmla="val 41606"/>
                <a:gd name="f2798" fmla="val 5491435"/>
                <a:gd name="f2799" fmla="val 16946"/>
                <a:gd name="f2800" fmla="val 5501390"/>
                <a:gd name="f2801" fmla="val 25016"/>
                <a:gd name="f2802" fmla="val 34971"/>
                <a:gd name="f2803" fmla="val 44925"/>
                <a:gd name="f2804" fmla="val 52995"/>
                <a:gd name="f2805" fmla="val 5481481"/>
                <a:gd name="f2806" fmla="val 5473411"/>
                <a:gd name="f2807" fmla="val 5323207"/>
                <a:gd name="f2808" fmla="val 5333162"/>
                <a:gd name="f2809" fmla="val 5341232"/>
                <a:gd name="f2810" fmla="val 5313252"/>
                <a:gd name="f2811" fmla="val 5305183"/>
                <a:gd name="f2812" fmla="val 10938"/>
                <a:gd name="f2813" fmla="val 19007"/>
                <a:gd name="f2814" fmla="val 38917"/>
                <a:gd name="f2815" fmla="val 1049362"/>
                <a:gd name="f2816" fmla="val 1057432"/>
                <a:gd name="f2817" fmla="val 1029453"/>
                <a:gd name="f2818" fmla="val 312422"/>
                <a:gd name="f2819" fmla="val 322377"/>
                <a:gd name="f2820" fmla="val 302468"/>
                <a:gd name="f2821" fmla="val 4930"/>
                <a:gd name="f2822" fmla="val 3849153"/>
                <a:gd name="f2823" fmla="val 13000"/>
                <a:gd name="f2824" fmla="val 32909"/>
                <a:gd name="f2825" fmla="val 3829244"/>
                <a:gd name="f2826" fmla="val 3388588"/>
                <a:gd name="f2827" fmla="val 3398543"/>
                <a:gd name="f2828" fmla="val 3406613"/>
                <a:gd name="f2829" fmla="val 3378634"/>
                <a:gd name="f2830" fmla="val 3370564"/>
                <a:gd name="f2831" fmla="val 5171526"/>
                <a:gd name="f2832" fmla="val 5198514"/>
                <a:gd name="f2833" fmla="val 5203045"/>
                <a:gd name="f2834" fmla="val 10937"/>
                <a:gd name="f2835" fmla="val 20892"/>
                <a:gd name="f2836" fmla="val 5194975"/>
                <a:gd name="f2837" fmla="val 5185020"/>
                <a:gd name="f2838" fmla="val 5175066"/>
                <a:gd name="f2839" fmla="val 5166996"/>
                <a:gd name="f2840" fmla="val 4908761"/>
                <a:gd name="f2841" fmla="val 4932564"/>
                <a:gd name="f2842" fmla="val 4920662"/>
                <a:gd name="f2843" fmla="val 3701458"/>
                <a:gd name="f2844" fmla="val 3736613"/>
                <a:gd name="f2845" fmla="val 3731781"/>
                <a:gd name="f2846" fmla="val 11667"/>
                <a:gd name="f2847" fmla="val 3728519"/>
                <a:gd name="f2848" fmla="val 14929"/>
                <a:gd name="f2849" fmla="val 3724013"/>
                <a:gd name="f2850" fmla="val 3714058"/>
                <a:gd name="f2851" fmla="val 3709552"/>
                <a:gd name="f2852" fmla="val 3706290"/>
                <a:gd name="f2853" fmla="val 3058255"/>
                <a:gd name="f2854" fmla="val 3082058"/>
                <a:gd name="f2855" fmla="val 3070156"/>
                <a:gd name="f2856" fmla="val 2908383"/>
                <a:gd name="f2857" fmla="val 2943539"/>
                <a:gd name="f2858" fmla="val 2938707"/>
                <a:gd name="f2859" fmla="val 2935445"/>
                <a:gd name="f2860" fmla="val 2930939"/>
                <a:gd name="f2861" fmla="val 2920984"/>
                <a:gd name="f2862" fmla="val 2916477"/>
                <a:gd name="f2863" fmla="val 2913216"/>
                <a:gd name="f2864" fmla="val 2794230"/>
                <a:gd name="f2865" fmla="val 2829385"/>
                <a:gd name="f2866" fmla="val 2824553"/>
                <a:gd name="f2867" fmla="val 2821291"/>
                <a:gd name="f2868" fmla="val 2816785"/>
                <a:gd name="f2869" fmla="val 2806830"/>
                <a:gd name="f2870" fmla="val 2802324"/>
                <a:gd name="f2871" fmla="val 2799062"/>
                <a:gd name="f2872" fmla="val 2675662"/>
                <a:gd name="f2873" fmla="val 2707627"/>
                <a:gd name="f2874" fmla="val 14884"/>
                <a:gd name="f2875" fmla="val 2701599"/>
                <a:gd name="f2876" fmla="val 2681690"/>
                <a:gd name="f2877" fmla="val 2673620"/>
                <a:gd name="f2878" fmla="val 2543483"/>
                <a:gd name="f2879" fmla="val 2575448"/>
                <a:gd name="f2880" fmla="val 2577490"/>
                <a:gd name="f2881" fmla="val 2569420"/>
                <a:gd name="f2882" fmla="val 2559465"/>
                <a:gd name="f2883" fmla="val 2549510"/>
                <a:gd name="f2884" fmla="val 2541441"/>
                <a:gd name="f2885" fmla="val 2047297"/>
                <a:gd name="f2886" fmla="val 2074285"/>
                <a:gd name="f2887" fmla="val 2078815"/>
                <a:gd name="f2888" fmla="val 2070745"/>
                <a:gd name="f2889" fmla="val 2050836"/>
                <a:gd name="f2890" fmla="val 1932017"/>
                <a:gd name="f2891" fmla="val 1937222"/>
                <a:gd name="f2892" fmla="val 1947365"/>
                <a:gd name="f2893" fmla="val 4201"/>
                <a:gd name="f2894" fmla="val 1950627"/>
                <a:gd name="f2895" fmla="val 7463"/>
                <a:gd name="f2896" fmla="val 11969"/>
                <a:gd name="f2897" fmla="val 26901"/>
                <a:gd name="f2898" fmla="val 1944574"/>
                <a:gd name="f2899" fmla="val 1934619"/>
                <a:gd name="f2900" fmla="val 1924665"/>
                <a:gd name="f2901" fmla="val 1918613"/>
                <a:gd name="f2902" fmla="val 1921875"/>
                <a:gd name="f2903" fmla="val 1694741"/>
                <a:gd name="f2904" fmla="val 1729896"/>
                <a:gd name="f2905" fmla="val 1725064"/>
                <a:gd name="f2906" fmla="val 1721802"/>
                <a:gd name="f2907" fmla="val 1717296"/>
                <a:gd name="f2908" fmla="val 1712318"/>
                <a:gd name="f2909" fmla="val 1707341"/>
                <a:gd name="f2910" fmla="val 1702835"/>
                <a:gd name="f2911" fmla="val 1699574"/>
                <a:gd name="f2912" fmla="val 1586594"/>
                <a:gd name="f2913" fmla="val 1621749"/>
                <a:gd name="f2914" fmla="val 1616917"/>
                <a:gd name="f2915" fmla="val 1613655"/>
                <a:gd name="f2916" fmla="val 1609149"/>
                <a:gd name="f2917" fmla="val 1604171"/>
                <a:gd name="f2918" fmla="val 1599194"/>
                <a:gd name="f2919" fmla="val 1594688"/>
                <a:gd name="f2920" fmla="val 1591427"/>
                <a:gd name="f2921" fmla="val 1328245"/>
                <a:gd name="f2922" fmla="val 1363400"/>
                <a:gd name="f2923" fmla="val 1358568"/>
                <a:gd name="f2924" fmla="val 1355306"/>
                <a:gd name="f2925" fmla="val 1350800"/>
                <a:gd name="f2926" fmla="val 1340846"/>
                <a:gd name="f2927" fmla="val 1336340"/>
                <a:gd name="f2928" fmla="val 1333078"/>
                <a:gd name="f2929" fmla="val 636977"/>
                <a:gd name="f2930" fmla="val 660780"/>
                <a:gd name="f2931" fmla="val 648878"/>
                <a:gd name="f2932" fmla="+- 0 0 -90"/>
                <a:gd name="f2933" fmla="*/ f3 1 6386648"/>
                <a:gd name="f2934" fmla="*/ f4 1 1849426"/>
                <a:gd name="f2935" fmla="val f5"/>
                <a:gd name="f2936" fmla="val f6"/>
                <a:gd name="f2937" fmla="val f7"/>
                <a:gd name="f2938" fmla="*/ f2932 f0 1"/>
                <a:gd name="f2939" fmla="+- f2937 0 f2935"/>
                <a:gd name="f2940" fmla="+- f2936 0 f2935"/>
                <a:gd name="f2941" fmla="*/ f2938 1 f2"/>
                <a:gd name="f2942" fmla="*/ f2940 1 6386648"/>
                <a:gd name="f2943" fmla="*/ f2939 1 1849426"/>
                <a:gd name="f2944" fmla="*/ 4421987 f2940 1"/>
                <a:gd name="f2945" fmla="*/ 1813377 f2939 1"/>
                <a:gd name="f2946" fmla="*/ 4440012 f2940 1"/>
                <a:gd name="f2947" fmla="*/ 1831401 f2939 1"/>
                <a:gd name="f2948" fmla="*/ 1849426 f2939 1"/>
                <a:gd name="f2949" fmla="*/ 4403963 f2940 1"/>
                <a:gd name="f2950" fmla="*/ 4235735 f2940 1"/>
                <a:gd name="f2951" fmla="*/ 1807369 f2939 1"/>
                <a:gd name="f2952" fmla="*/ 4253760 f2940 1"/>
                <a:gd name="f2953" fmla="*/ 1825393 f2939 1"/>
                <a:gd name="f2954" fmla="*/ 1843418 f2939 1"/>
                <a:gd name="f2955" fmla="*/ 4217711 f2940 1"/>
                <a:gd name="f2956" fmla="*/ 4566182 f2940 1"/>
                <a:gd name="f2957" fmla="*/ 1795353 f2939 1"/>
                <a:gd name="f2958" fmla="*/ 4584207 f2940 1"/>
                <a:gd name="f2959" fmla="*/ 1831402 f2939 1"/>
                <a:gd name="f2960" fmla="*/ 4548158 f2940 1"/>
                <a:gd name="f2961" fmla="*/ 4698361 f2940 1"/>
                <a:gd name="f2962" fmla="*/ 1777329 f2939 1"/>
                <a:gd name="f2963" fmla="*/ 4716386 f2940 1"/>
                <a:gd name="f2964" fmla="*/ 1813378 f2939 1"/>
                <a:gd name="f2965" fmla="*/ 4680336 f2940 1"/>
                <a:gd name="f2966" fmla="*/ 4085531 f2940 1"/>
                <a:gd name="f2967" fmla="*/ 1759304 f2939 1"/>
                <a:gd name="f2968" fmla="*/ 4103556 f2940 1"/>
                <a:gd name="f2969" fmla="*/ 4067507 f2940 1"/>
                <a:gd name="f2970" fmla="*/ 4301824 f2940 1"/>
                <a:gd name="f2971" fmla="*/ 1723255 f2939 1"/>
                <a:gd name="f2972" fmla="*/ 4319849 f2940 1"/>
                <a:gd name="f2973" fmla="*/ 1741279 f2939 1"/>
                <a:gd name="f2974" fmla="*/ 4283800 f2940 1"/>
                <a:gd name="f2975" fmla="*/ 4440011 f2940 1"/>
                <a:gd name="f2976" fmla="*/ 1717247 f2939 1"/>
                <a:gd name="f2977" fmla="*/ 4458036 f2940 1"/>
                <a:gd name="f2978" fmla="*/ 1735271 f2939 1"/>
                <a:gd name="f2979" fmla="*/ 1753296 f2939 1"/>
                <a:gd name="f2980" fmla="*/ 3965369 f2940 1"/>
                <a:gd name="f2981" fmla="*/ 1711239 f2939 1"/>
                <a:gd name="f2982" fmla="*/ 3983394 f2940 1"/>
                <a:gd name="f2983" fmla="*/ 1729263 f2939 1"/>
                <a:gd name="f2984" fmla="*/ 1747288 f2939 1"/>
                <a:gd name="f2985" fmla="*/ 3947345 f2940 1"/>
                <a:gd name="f2986" fmla="*/ 4836548 f2940 1"/>
                <a:gd name="f2987" fmla="*/ 1705231 f2939 1"/>
                <a:gd name="f2988" fmla="*/ 4854573 f2940 1"/>
                <a:gd name="f2989" fmla="*/ 1741280 f2939 1"/>
                <a:gd name="f2990" fmla="*/ 4818524 f2940 1"/>
                <a:gd name="f2991" fmla="*/ 4175653 f2940 1"/>
                <a:gd name="f2992" fmla="*/ 1681198 f2939 1"/>
                <a:gd name="f2993" fmla="*/ 4193678 f2940 1"/>
                <a:gd name="f2994" fmla="*/ 1699222 f2939 1"/>
                <a:gd name="f2995" fmla="*/ 4157629 f2940 1"/>
                <a:gd name="f2996" fmla="*/ 4602231 f2940 1"/>
                <a:gd name="f2997" fmla="*/ 1675190 f2939 1"/>
                <a:gd name="f2998" fmla="*/ 4620256 f2940 1"/>
                <a:gd name="f2999" fmla="*/ 1693214 f2939 1"/>
                <a:gd name="f3000" fmla="*/ 4734410 f2940 1"/>
                <a:gd name="f3001" fmla="*/ 1663174 f2939 1"/>
                <a:gd name="f3002" fmla="*/ 4752435 f2940 1"/>
                <a:gd name="f3003" fmla="*/ 1699223 f2939 1"/>
                <a:gd name="f3004" fmla="*/ 3851214 f2940 1"/>
                <a:gd name="f3005" fmla="*/ 3869239 f2940 1"/>
                <a:gd name="f3006" fmla="*/ 3833190 f2940 1"/>
                <a:gd name="f3007" fmla="*/ 4061499 f2940 1"/>
                <a:gd name="f3008" fmla="*/ 1627125 f2939 1"/>
                <a:gd name="f3009" fmla="*/ 4079524 f2940 1"/>
                <a:gd name="f3010" fmla="*/ 1645149 f2939 1"/>
                <a:gd name="f3011" fmla="*/ 4043475 f2940 1"/>
                <a:gd name="f3012" fmla="*/ 4482068 f2940 1"/>
                <a:gd name="f3013" fmla="*/ 1621117 f2939 1"/>
                <a:gd name="f3014" fmla="*/ 4500093 f2940 1"/>
                <a:gd name="f3015" fmla="*/ 1639141 f2939 1"/>
                <a:gd name="f3016" fmla="*/ 1657166 f2939 1"/>
                <a:gd name="f3017" fmla="*/ 4464044 f2940 1"/>
                <a:gd name="f3018" fmla="*/ 4926670 f2940 1"/>
                <a:gd name="f3019" fmla="*/ 1615109 f2939 1"/>
                <a:gd name="f3020" fmla="*/ 4944695 f2940 1"/>
                <a:gd name="f3021" fmla="*/ 1633133 f2939 1"/>
                <a:gd name="f3022" fmla="*/ 1651158 f2939 1"/>
                <a:gd name="f3023" fmla="*/ 4908646 f2940 1"/>
                <a:gd name="f3024" fmla="*/ 3719035 f2940 1"/>
                <a:gd name="f3025" fmla="*/ 3737060 f2940 1"/>
                <a:gd name="f3026" fmla="*/ 3701011 f2940 1"/>
                <a:gd name="f3027" fmla="*/ 4343881 f2940 1"/>
                <a:gd name="f3028" fmla="*/ 1603093 f2939 1"/>
                <a:gd name="f3029" fmla="*/ 4361906 f2940 1"/>
                <a:gd name="f3030" fmla="*/ 1639142 f2939 1"/>
                <a:gd name="f3031" fmla="*/ 4325857 f2940 1"/>
                <a:gd name="f3032" fmla="*/ 1579060 f2939 1"/>
                <a:gd name="f3033" fmla="*/ 1597085 f2939 1"/>
                <a:gd name="f3034" fmla="*/ 3941336 f2940 1"/>
                <a:gd name="f3035" fmla="*/ 1573052 f2939 1"/>
                <a:gd name="f3036" fmla="*/ 3959361 f2940 1"/>
                <a:gd name="f3037" fmla="*/ 1591076 f2939 1"/>
                <a:gd name="f3038" fmla="*/ 1609101 f2939 1"/>
                <a:gd name="f3039" fmla="*/ 3923312 f2940 1"/>
                <a:gd name="f3040" fmla="*/ 1057431 f2940 1"/>
                <a:gd name="f3041" fmla="*/ 1567044 f2939 1"/>
                <a:gd name="f3042" fmla="*/ 1075456 f2940 1"/>
                <a:gd name="f3043" fmla="*/ 1585068 f2939 1"/>
                <a:gd name="f3044" fmla="*/ 1039407 f2940 1"/>
                <a:gd name="f3045" fmla="*/ 1201626 f2940 1"/>
                <a:gd name="f3046" fmla="*/ 1561036 f2939 1"/>
                <a:gd name="f3047" fmla="*/ 1219651 f2940 1"/>
                <a:gd name="f3048" fmla="*/ 1183602 f2940 1"/>
                <a:gd name="f3049" fmla="*/ 4716385 f2940 1"/>
                <a:gd name="f3050" fmla="*/ 1555028 f2939 1"/>
                <a:gd name="f3051" fmla="*/ 1591077 f2939 1"/>
                <a:gd name="f3052" fmla="*/ 4578198 f2940 1"/>
                <a:gd name="f3053" fmla="*/ 4596223 f2940 1"/>
                <a:gd name="f3054" fmla="*/ 4560173 f2940 1"/>
                <a:gd name="f3055" fmla="*/ 1333805 f2940 1"/>
                <a:gd name="f3056" fmla="*/ 1351830 f2940 1"/>
                <a:gd name="f3057" fmla="*/ 1315781 f2940 1"/>
                <a:gd name="f3058" fmla="*/ 4842556 f2940 1"/>
                <a:gd name="f3059" fmla="*/ 1543011 f2939 1"/>
                <a:gd name="f3060" fmla="*/ 4860581 f2940 1"/>
                <a:gd name="f3061" fmla="*/ 1561035 f2939 1"/>
                <a:gd name="f3062" fmla="*/ 4824532 f2940 1"/>
                <a:gd name="f3063" fmla="*/ 3803149 f2940 1"/>
                <a:gd name="f3064" fmla="*/ 1537003 f2939 1"/>
                <a:gd name="f3065" fmla="*/ 3821174 f2940 1"/>
                <a:gd name="f3066" fmla="*/ 1555027 f2939 1"/>
                <a:gd name="f3067" fmla="*/ 3785125 f2940 1"/>
                <a:gd name="f3068" fmla="*/ 4127588 f2940 1"/>
                <a:gd name="f3069" fmla="*/ 1530995 f2939 1"/>
                <a:gd name="f3070" fmla="*/ 4145613 f2940 1"/>
                <a:gd name="f3071" fmla="*/ 1549019 f2939 1"/>
                <a:gd name="f3072" fmla="*/ 4109563 f2940 1"/>
                <a:gd name="f3073" fmla="*/ 3634921 f2940 1"/>
                <a:gd name="f3074" fmla="*/ 3652946 f2940 1"/>
                <a:gd name="f3075" fmla="*/ 3616897 f2940 1"/>
                <a:gd name="f3076" fmla="*/ 3532783 f2940 1"/>
                <a:gd name="f3077" fmla="*/ 3550808 f2940 1"/>
                <a:gd name="f3078" fmla="*/ 3514759 f2940 1"/>
                <a:gd name="f3079" fmla="*/ 1478000 f2940 1"/>
                <a:gd name="f3080" fmla="*/ 1496025 f2940 1"/>
                <a:gd name="f3081" fmla="*/ 1459976 f2940 1"/>
                <a:gd name="f3082" fmla="*/ 4427995 f2940 1"/>
                <a:gd name="f3083" fmla="*/ 1518979 f2939 1"/>
                <a:gd name="f3084" fmla="*/ 4446020 f2940 1"/>
                <a:gd name="f3085" fmla="*/ 1537004 f2939 1"/>
                <a:gd name="f3086" fmla="*/ 4409970 f2940 1"/>
                <a:gd name="f3087" fmla="*/ 4980743 f2940 1"/>
                <a:gd name="f3088" fmla="*/ 1506962 f2939 1"/>
                <a:gd name="f3089" fmla="*/ 4998768 f2940 1"/>
                <a:gd name="f3090" fmla="*/ 1524986 f2939 1"/>
                <a:gd name="f3091" fmla="*/ 4962719 f2940 1"/>
                <a:gd name="f3092" fmla="*/ 961301 f2940 1"/>
                <a:gd name="f3093" fmla="*/ 979326 f2940 1"/>
                <a:gd name="f3094" fmla="*/ 943277 f2940 1"/>
                <a:gd name="f3095" fmla="*/ 859163 f2940 1"/>
                <a:gd name="f3096" fmla="*/ 1500954 f2939 1"/>
                <a:gd name="f3097" fmla="*/ 877188 f2940 1"/>
                <a:gd name="f3098" fmla="*/ 1518978 f2939 1"/>
                <a:gd name="f3099" fmla="*/ 841139 f2940 1"/>
                <a:gd name="f3100" fmla="*/ 4013434 f2940 1"/>
                <a:gd name="f3101" fmla="*/ 1482930 f2939 1"/>
                <a:gd name="f3102" fmla="*/ 4031459 f2940 1"/>
                <a:gd name="f3103" fmla="*/ 3995410 f2940 1"/>
                <a:gd name="f3104" fmla="*/ 3412620 f2940 1"/>
                <a:gd name="f3105" fmla="*/ 3430645 f2940 1"/>
                <a:gd name="f3106" fmla="*/ 3394596 f2940 1"/>
                <a:gd name="f3107" fmla="*/ 1586148 f2940 1"/>
                <a:gd name="f3108" fmla="*/ 1476922 f2939 1"/>
                <a:gd name="f3109" fmla="*/ 1604172 f2940 1"/>
                <a:gd name="f3110" fmla="*/ 1494946 f2939 1"/>
                <a:gd name="f3111" fmla="*/ 1512971 f2939 1"/>
                <a:gd name="f3112" fmla="*/ 1568123 f2940 1"/>
                <a:gd name="f3113" fmla="*/ 4271783 f2940 1"/>
                <a:gd name="f3114" fmla="*/ 1464906 f2939 1"/>
                <a:gd name="f3115" fmla="*/ 4289808 f2940 1"/>
                <a:gd name="f3116" fmla="*/ 1500955 f2939 1"/>
                <a:gd name="f3117" fmla="*/ 4253759 f2940 1"/>
                <a:gd name="f3118" fmla="*/ 1105497 f2940 1"/>
                <a:gd name="f3119" fmla="*/ 1123521 f2940 1"/>
                <a:gd name="f3120" fmla="*/ 1087472 f2940 1"/>
                <a:gd name="f3121" fmla="*/ 1452889 f2939 1"/>
                <a:gd name="f3122" fmla="*/ 1470913 f2939 1"/>
                <a:gd name="f3123" fmla="*/ 1488938 f2939 1"/>
                <a:gd name="f3124" fmla="*/ 3875247 f2940 1"/>
                <a:gd name="f3125" fmla="*/ 3893272 f2940 1"/>
                <a:gd name="f3126" fmla="*/ 3857223 f2940 1"/>
                <a:gd name="f3127" fmla="*/ 1706311 f2940 1"/>
                <a:gd name="f3128" fmla="*/ 1724335 f2940 1"/>
                <a:gd name="f3129" fmla="*/ 1688286 f2940 1"/>
                <a:gd name="f3130" fmla="*/ 1411911 f2940 1"/>
                <a:gd name="f3131" fmla="*/ 1429936 f2940 1"/>
                <a:gd name="f3132" fmla="*/ 1393887 f2940 1"/>
                <a:gd name="f3133" fmla="*/ 1249691 f2940 1"/>
                <a:gd name="f3134" fmla="*/ 1267716 f2940 1"/>
                <a:gd name="f3135" fmla="*/ 1231667 f2940 1"/>
                <a:gd name="f3136" fmla="*/ 4764451 f2940 1"/>
                <a:gd name="f3137" fmla="*/ 1446881 f2939 1"/>
                <a:gd name="f3138" fmla="*/ 4782476 f2940 1"/>
                <a:gd name="f3139" fmla="*/ 1464905 f2939 1"/>
                <a:gd name="f3140" fmla="*/ 4746427 f2940 1"/>
                <a:gd name="f3141" fmla="*/ 763032 f2940 1"/>
                <a:gd name="f3142" fmla="*/ 781057 f2940 1"/>
                <a:gd name="f3143" fmla="*/ 745008 f2940 1"/>
                <a:gd name="f3144" fmla="*/ 3731051 f2940 1"/>
                <a:gd name="f3145" fmla="*/ 1434865 f2939 1"/>
                <a:gd name="f3146" fmla="*/ 3749076 f2940 1"/>
                <a:gd name="f3147" fmla="*/ 1470914 f2939 1"/>
                <a:gd name="f3148" fmla="*/ 3713027 f2940 1"/>
                <a:gd name="f3149" fmla="*/ 3304474 f2940 1"/>
                <a:gd name="f3150" fmla="*/ 1422849 f2939 1"/>
                <a:gd name="f3151" fmla="*/ 3322499 f2940 1"/>
                <a:gd name="f3152" fmla="*/ 1440873 f2939 1"/>
                <a:gd name="f3153" fmla="*/ 1458898 f2939 1"/>
                <a:gd name="f3154" fmla="*/ 3286450 f2940 1"/>
                <a:gd name="f3155" fmla="*/ 4890621 f2940 1"/>
                <a:gd name="f3156" fmla="*/ 1416840 f2939 1"/>
                <a:gd name="f3157" fmla="*/ 1434864 f2939 1"/>
                <a:gd name="f3158" fmla="*/ 4872597 f2940 1"/>
                <a:gd name="f3159" fmla="*/ 3544799 f2940 1"/>
                <a:gd name="f3160" fmla="*/ 1410832 f2939 1"/>
                <a:gd name="f3161" fmla="*/ 3562824 f2940 1"/>
                <a:gd name="f3162" fmla="*/ 1428856 f2939 1"/>
                <a:gd name="f3163" fmla="*/ 3526775 f2940 1"/>
                <a:gd name="f3164" fmla="*/ 4488076 f2940 1"/>
                <a:gd name="f3165" fmla="*/ 1404824 f2939 1"/>
                <a:gd name="f3166" fmla="*/ 4506101 f2940 1"/>
                <a:gd name="f3167" fmla="*/ 1422848 f2939 1"/>
                <a:gd name="f3168" fmla="*/ 4470051 f2940 1"/>
                <a:gd name="f3169" fmla="*/ 5028808 f2940 1"/>
                <a:gd name="f3170" fmla="*/ 1398816 f2939 1"/>
                <a:gd name="f3171" fmla="*/ 5046833 f2940 1"/>
                <a:gd name="f3172" fmla="*/ 1416841 f2939 1"/>
                <a:gd name="f3173" fmla="*/ 5010783 f2940 1"/>
                <a:gd name="f3174" fmla="*/ 4367914 f2940 1"/>
                <a:gd name="f3175" fmla="*/ 4385939 f2940 1"/>
                <a:gd name="f3176" fmla="*/ 4349889 f2940 1"/>
                <a:gd name="f3177" fmla="*/ 4163637 f2940 1"/>
                <a:gd name="f3178" fmla="*/ 4181662 f2940 1"/>
                <a:gd name="f3179" fmla="*/ 672910 f2940 1"/>
                <a:gd name="f3180" fmla="*/ 690935 f2940 1"/>
                <a:gd name="f3181" fmla="*/ 654886 f2940 1"/>
                <a:gd name="f3182" fmla="*/ 3190319 f2940 1"/>
                <a:gd name="f3183" fmla="*/ 1392808 f2939 1"/>
                <a:gd name="f3184" fmla="*/ 3208344 f2940 1"/>
                <a:gd name="f3185" fmla="*/ 1428857 f2939 1"/>
                <a:gd name="f3186" fmla="*/ 3172295 f2940 1"/>
                <a:gd name="f3187" fmla="*/ 1814456 f2940 1"/>
                <a:gd name="f3188" fmla="*/ 1832481 f2940 1"/>
                <a:gd name="f3189" fmla="*/ 1796432 f2940 1"/>
                <a:gd name="f3190" fmla="*/ 967309 f2940 1"/>
                <a:gd name="f3191" fmla="*/ 1386800 f2939 1"/>
                <a:gd name="f3192" fmla="*/ 985334 f2940 1"/>
                <a:gd name="f3193" fmla="*/ 949285 f2940 1"/>
                <a:gd name="f3194" fmla="*/ 4049482 f2940 1"/>
                <a:gd name="f3195" fmla="*/ 1374784 f2939 1"/>
                <a:gd name="f3196" fmla="*/ 1410833 f2939 1"/>
                <a:gd name="f3197" fmla="*/ 4031458 f2940 1"/>
                <a:gd name="f3198" fmla="*/ 4674329 f2940 1"/>
                <a:gd name="f3199" fmla="*/ 1368775 f2939 1"/>
                <a:gd name="f3200" fmla="*/ 4692354 f2940 1"/>
                <a:gd name="f3201" fmla="*/ 4656305 f2940 1"/>
                <a:gd name="f3202" fmla="*/ 1526067 f2940 1"/>
                <a:gd name="f3203" fmla="*/ 1544091 f2940 1"/>
                <a:gd name="f3204" fmla="*/ 1508042 f2940 1"/>
                <a:gd name="f3205" fmla="*/ 1369854 f2940 1"/>
                <a:gd name="f3206" fmla="*/ 1387879 f2940 1"/>
                <a:gd name="f3207" fmla="*/ 3418628 f2940 1"/>
                <a:gd name="f3208" fmla="*/ 1362767 f2939 1"/>
                <a:gd name="f3209" fmla="*/ 3436653 f2940 1"/>
                <a:gd name="f3210" fmla="*/ 1380791 f2939 1"/>
                <a:gd name="f3211" fmla="*/ 3400604 f2940 1"/>
                <a:gd name="f3212" fmla="*/ 1147553 f2940 1"/>
                <a:gd name="f3213" fmla="*/ 1165578 f2940 1"/>
                <a:gd name="f3214" fmla="*/ 1129529 f2940 1"/>
                <a:gd name="f3215" fmla="*/ 3646937 f2940 1"/>
                <a:gd name="f3216" fmla="*/ 1356759 f2939 1"/>
                <a:gd name="f3217" fmla="*/ 3664962 f2940 1"/>
                <a:gd name="f3218" fmla="*/ 1374783 f2939 1"/>
                <a:gd name="f3219" fmla="*/ 3628912 f2940 1"/>
                <a:gd name="f3220" fmla="*/ 1946636 f2940 1"/>
                <a:gd name="f3221" fmla="*/ 1964660 f2940 1"/>
                <a:gd name="f3222" fmla="*/ 1928611 f2940 1"/>
                <a:gd name="f3223" fmla="*/ 1658245 f2940 1"/>
                <a:gd name="f3224" fmla="*/ 1350751 f2939 1"/>
                <a:gd name="f3225" fmla="*/ 1676270 f2940 1"/>
                <a:gd name="f3226" fmla="*/ 1640221 f2940 1"/>
                <a:gd name="f3227" fmla="*/ 3929320 f2940 1"/>
                <a:gd name="f3228" fmla="*/ 1344743 f2939 1"/>
                <a:gd name="f3229" fmla="*/ 1380792 f2939 1"/>
                <a:gd name="f3230" fmla="*/ 3911296 f2940 1"/>
                <a:gd name="f3231" fmla="*/ 3088181 f2940 1"/>
                <a:gd name="f3232" fmla="*/ 3106206 f2940 1"/>
                <a:gd name="f3233" fmla="*/ 3070157 f2940 1"/>
                <a:gd name="f3234" fmla="*/ 853154 f2940 1"/>
                <a:gd name="f3235" fmla="*/ 871179 f2940 1"/>
                <a:gd name="f3236" fmla="*/ 835130 f2940 1"/>
                <a:gd name="f3237" fmla="*/ 1326718 f2939 1"/>
                <a:gd name="f3238" fmla="*/ 4301825 f2940 1"/>
                <a:gd name="f3239" fmla="*/ 1344742 f2939 1"/>
                <a:gd name="f3240" fmla="*/ 4265776 f2940 1"/>
                <a:gd name="f3241" fmla="*/ 3815165 f2940 1"/>
                <a:gd name="f3242" fmla="*/ 3797141 f2940 1"/>
                <a:gd name="f3243" fmla="*/ 2980034 f2940 1"/>
                <a:gd name="f3244" fmla="*/ 2998059 f2940 1"/>
                <a:gd name="f3245" fmla="*/ 2962010 f2940 1"/>
                <a:gd name="f3246" fmla="*/ 594806 f2940 1"/>
                <a:gd name="f3247" fmla="*/ 612830 f2940 1"/>
                <a:gd name="f3248" fmla="*/ 576781 f2940 1"/>
                <a:gd name="f3249" fmla="*/ 1314702 f2939 1"/>
                <a:gd name="f3250" fmla="*/ 1332726 f2939 1"/>
                <a:gd name="f3251" fmla="*/ 1308694 f2939 1"/>
                <a:gd name="f3252" fmla="*/ 1326719 f2939 1"/>
                <a:gd name="f3253" fmla="*/ 2871888 f2940 1"/>
                <a:gd name="f3254" fmla="*/ 1302686 f2939 1"/>
                <a:gd name="f3255" fmla="*/ 2889913 f2940 1"/>
                <a:gd name="f3256" fmla="*/ 1320710 f2939 1"/>
                <a:gd name="f3257" fmla="*/ 1338735 f2939 1"/>
                <a:gd name="f3258" fmla="*/ 2853864 f2940 1"/>
                <a:gd name="f3259" fmla="*/ 2102847 f2940 1"/>
                <a:gd name="f3260" fmla="*/ 2120872 f2940 1"/>
                <a:gd name="f3261" fmla="*/ 2084823 f2940 1"/>
                <a:gd name="f3262" fmla="*/ 1273724 f2940 1"/>
                <a:gd name="f3263" fmla="*/ 1291749 f2940 1"/>
                <a:gd name="f3264" fmla="*/ 1255700 f2940 1"/>
                <a:gd name="f3265" fmla="*/ 1033398 f2940 1"/>
                <a:gd name="f3266" fmla="*/ 1051423 f2940 1"/>
                <a:gd name="f3267" fmla="*/ 1015374 f2940 1"/>
                <a:gd name="f3268" fmla="*/ 1296678 f2939 1"/>
                <a:gd name="f3269" fmla="*/ 4566183 f2940 1"/>
                <a:gd name="f3270" fmla="*/ 1332727 f2939 1"/>
                <a:gd name="f3271" fmla="*/ 4530133 f2940 1"/>
                <a:gd name="f3272" fmla="*/ 3520767 f2940 1"/>
                <a:gd name="f3273" fmla="*/ 1290670 f2939 1"/>
                <a:gd name="f3274" fmla="*/ 3538792 f2940 1"/>
                <a:gd name="f3275" fmla="*/ 3502743 f2940 1"/>
                <a:gd name="f3276" fmla="*/ 3244392 f2940 1"/>
                <a:gd name="f3277" fmla="*/ 3262417 f2940 1"/>
                <a:gd name="f3278" fmla="*/ 3226368 f2940 1"/>
                <a:gd name="f3279" fmla="*/ 757024 f2940 1"/>
                <a:gd name="f3280" fmla="*/ 775049 f2940 1"/>
                <a:gd name="f3281" fmla="*/ 739000 f2940 1"/>
                <a:gd name="f3282" fmla="*/ 1284661 f2939 1"/>
                <a:gd name="f3283" fmla="*/ 1302685 f2939 1"/>
                <a:gd name="f3284" fmla="*/ 2763741 f2940 1"/>
                <a:gd name="f3285" fmla="*/ 1278653 f2939 1"/>
                <a:gd name="f3286" fmla="*/ 2781766 f2940 1"/>
                <a:gd name="f3287" fmla="*/ 2745717 f2940 1"/>
                <a:gd name="f3288" fmla="*/ 2217002 f2940 1"/>
                <a:gd name="f3289" fmla="*/ 1272645 f2939 1"/>
                <a:gd name="f3290" fmla="*/ 2235026 f2940 1"/>
                <a:gd name="f3291" fmla="*/ 1290669 f2939 1"/>
                <a:gd name="f3292" fmla="*/ 2198977 f2940 1"/>
                <a:gd name="f3293" fmla="*/ 1874537 f2940 1"/>
                <a:gd name="f3294" fmla="*/ 1892562 f2940 1"/>
                <a:gd name="f3295" fmla="*/ 1856513 f2940 1"/>
                <a:gd name="f3296" fmla="*/ 3376571 f2940 1"/>
                <a:gd name="f3297" fmla="*/ 1266637 f2939 1"/>
                <a:gd name="f3298" fmla="*/ 3358546 f2940 1"/>
                <a:gd name="f3299" fmla="*/ 2643579 f2940 1"/>
                <a:gd name="f3300" fmla="*/ 2661604 f2940 1"/>
                <a:gd name="f3301" fmla="*/ 2625555 f2940 1"/>
                <a:gd name="f3302" fmla="*/ 1754375 f2940 1"/>
                <a:gd name="f3303" fmla="*/ 1772400 f2940 1"/>
                <a:gd name="f3304" fmla="*/ 1736351 f2940 1"/>
                <a:gd name="f3305" fmla="*/ 4740418 f2940 1"/>
                <a:gd name="f3306" fmla="*/ 1260629 f2939 1"/>
                <a:gd name="f3307" fmla="*/ 4758443 f2940 1"/>
                <a:gd name="f3308" fmla="*/ 4722394 f2940 1"/>
                <a:gd name="f3309" fmla="*/ 4121581 f2940 1"/>
                <a:gd name="f3310" fmla="*/ 4085532 f2940 1"/>
                <a:gd name="f3311" fmla="*/ 3725043 f2940 1"/>
                <a:gd name="f3312" fmla="*/ 3743068 f2940 1"/>
                <a:gd name="f3313" fmla="*/ 3707019 f2940 1"/>
                <a:gd name="f3314" fmla="*/ 1405904 f2940 1"/>
                <a:gd name="f3315" fmla="*/ 1423928 f2940 1"/>
                <a:gd name="f3316" fmla="*/ 492666 f2940 1"/>
                <a:gd name="f3317" fmla="*/ 510691 f2940 1"/>
                <a:gd name="f3318" fmla="*/ 474642 f2940 1"/>
                <a:gd name="f3319" fmla="*/ 4229726 f2940 1"/>
                <a:gd name="f3320" fmla="*/ 1248613 f2939 1"/>
                <a:gd name="f3321" fmla="*/ 4247751 f2940 1"/>
                <a:gd name="f3322" fmla="*/ 1266638 f2939 1"/>
                <a:gd name="f3323" fmla="*/ 1284662 f2939 1"/>
                <a:gd name="f3324" fmla="*/ 4211702 f2940 1"/>
                <a:gd name="f3325" fmla="*/ 2439302 f2940 1"/>
                <a:gd name="f3326" fmla="*/ 2457327 f2940 1"/>
                <a:gd name="f3327" fmla="*/ 2421278 f2940 1"/>
                <a:gd name="f3328" fmla="*/ 2337165 f2940 1"/>
                <a:gd name="f3329" fmla="*/ 2355189 f2940 1"/>
                <a:gd name="f3330" fmla="*/ 2319140 f2940 1"/>
                <a:gd name="f3331" fmla="*/ 2012725 f2940 1"/>
                <a:gd name="f3332" fmla="*/ 2030750 f2940 1"/>
                <a:gd name="f3333" fmla="*/ 1994701 f2940 1"/>
                <a:gd name="f3334" fmla="*/ 3989401 f2940 1"/>
                <a:gd name="f3335" fmla="*/ 1242605 f2939 1"/>
                <a:gd name="f3336" fmla="*/ 4007426 f2940 1"/>
                <a:gd name="f3337" fmla="*/ 1278654 f2939 1"/>
                <a:gd name="f3338" fmla="*/ 3971377 f2940 1"/>
                <a:gd name="f3339" fmla="*/ 1514049 f2940 1"/>
                <a:gd name="f3340" fmla="*/ 1532074 f2940 1"/>
                <a:gd name="f3341" fmla="*/ 1230588 f2939 1"/>
                <a:gd name="f3342" fmla="*/ 1248612 f2939 1"/>
                <a:gd name="f3343" fmla="*/ 895212 f2940 1"/>
                <a:gd name="f3344" fmla="*/ 913236 f2940 1"/>
                <a:gd name="f3345" fmla="*/ 877187 f2940 1"/>
                <a:gd name="f3346" fmla="*/ 4626263 f2940 1"/>
                <a:gd name="f3347" fmla="*/ 1224580 f2939 1"/>
                <a:gd name="f3348" fmla="*/ 4644288 f2940 1"/>
                <a:gd name="f3349" fmla="*/ 1242604 f2939 1"/>
                <a:gd name="f3350" fmla="*/ 4608239 f2940 1"/>
                <a:gd name="f3351" fmla="*/ 2547449 f2940 1"/>
                <a:gd name="f3352" fmla="*/ 2565474 f2940 1"/>
                <a:gd name="f3353" fmla="*/ 2529425 f2940 1"/>
                <a:gd name="f3354" fmla="*/ 1628204 f2940 1"/>
                <a:gd name="f3355" fmla="*/ 1646229 f2940 1"/>
                <a:gd name="f3356" fmla="*/ 1610180 f2940 1"/>
                <a:gd name="f3357" fmla="*/ 5052841 f2940 1"/>
                <a:gd name="f3358" fmla="*/ 1212564 f2939 1"/>
                <a:gd name="f3359" fmla="*/ 5070866 f2940 1"/>
                <a:gd name="f3360" fmla="*/ 5034817 f2940 1"/>
                <a:gd name="f3361" fmla="*/ 3845206 f2940 1"/>
                <a:gd name="f3362" fmla="*/ 1206556 f2939 1"/>
                <a:gd name="f3363" fmla="*/ 3863231 f2940 1"/>
                <a:gd name="f3364" fmla="*/ 3827182 f2940 1"/>
                <a:gd name="f3365" fmla="*/ 3604880 f2940 1"/>
                <a:gd name="f3366" fmla="*/ 3622905 f2940 1"/>
                <a:gd name="f3367" fmla="*/ 3586856 f2940 1"/>
                <a:gd name="f3368" fmla="*/ 600813 f2940 1"/>
                <a:gd name="f3369" fmla="*/ 1200548 f2939 1"/>
                <a:gd name="f3370" fmla="*/ 618838 f2940 1"/>
                <a:gd name="f3371" fmla="*/ 1218572 f2939 1"/>
                <a:gd name="f3372" fmla="*/ 1236597 f2939 1"/>
                <a:gd name="f3373" fmla="*/ 582789 f2940 1"/>
                <a:gd name="f3374" fmla="*/ 2949994 f2940 1"/>
                <a:gd name="f3375" fmla="*/ 1194539 f2939 1"/>
                <a:gd name="f3376" fmla="*/ 2968019 f2940 1"/>
                <a:gd name="f3377" fmla="*/ 1212563 f2939 1"/>
                <a:gd name="f3378" fmla="*/ 2931970 f2940 1"/>
                <a:gd name="f3379" fmla="*/ 1009366 f2940 1"/>
                <a:gd name="f3380" fmla="*/ 1027391 f2940 1"/>
                <a:gd name="f3381" fmla="*/ 991342 f2940 1"/>
                <a:gd name="f3382" fmla="*/ 4932678 f2940 1"/>
                <a:gd name="f3383" fmla="*/ 1188531 f2939 1"/>
                <a:gd name="f3384" fmla="*/ 4950703 f2940 1"/>
                <a:gd name="f3385" fmla="*/ 4914654 f2940 1"/>
                <a:gd name="f3386" fmla="*/ 4361905 f2940 1"/>
                <a:gd name="f3387" fmla="*/ 4379930 f2940 1"/>
                <a:gd name="f3388" fmla="*/ 3220360 f2940 1"/>
                <a:gd name="f3389" fmla="*/ 3238385 f2940 1"/>
                <a:gd name="f3390" fmla="*/ 3202336 f2940 1"/>
                <a:gd name="f3391" fmla="*/ 708959 f2940 1"/>
                <a:gd name="f3392" fmla="*/ 726984 f2940 1"/>
                <a:gd name="f3393" fmla="*/ 1182523 f2939 1"/>
                <a:gd name="f3394" fmla="*/ 4842557 f2940 1"/>
                <a:gd name="f3395" fmla="*/ 1200547 f2939 1"/>
                <a:gd name="f3396" fmla="*/ 4806508 f2940 1"/>
                <a:gd name="f3397" fmla="*/ 1279732 f2940 1"/>
                <a:gd name="f3398" fmla="*/ 1170507 f2939 1"/>
                <a:gd name="f3399" fmla="*/ 1297757 f2940 1"/>
                <a:gd name="f3400" fmla="*/ 1261708 f2940 1"/>
                <a:gd name="f3401" fmla="*/ 3478710 f2940 1"/>
                <a:gd name="f3402" fmla="*/ 1164499 f2939 1"/>
                <a:gd name="f3403" fmla="*/ 3496735 f2940 1"/>
                <a:gd name="f3404" fmla="*/ 3460686 f2940 1"/>
                <a:gd name="f3405" fmla="*/ 2703660 f2940 1"/>
                <a:gd name="f3406" fmla="*/ 2721685 f2940 1"/>
                <a:gd name="f3407" fmla="*/ 2685636 f2940 1"/>
                <a:gd name="f3408" fmla="*/ 1158491 f2939 1"/>
                <a:gd name="f3409" fmla="*/ 4518118 f2940 1"/>
                <a:gd name="f3410" fmla="*/ 1176516 f2939 1"/>
                <a:gd name="f3411" fmla="*/ 1194540 f2939 1"/>
                <a:gd name="f3412" fmla="*/ 4482069 f2940 1"/>
                <a:gd name="f3413" fmla="*/ 4199686 f2940 1"/>
                <a:gd name="f3414" fmla="*/ 2132887 f2940 1"/>
                <a:gd name="f3415" fmla="*/ 2150912 f2940 1"/>
                <a:gd name="f3416" fmla="*/ 2114863 f2940 1"/>
                <a:gd name="f3417" fmla="*/ 1850505 f2940 1"/>
                <a:gd name="f3418" fmla="*/ 1868530 f2940 1"/>
                <a:gd name="f3419" fmla="*/ 3340522 f2940 1"/>
                <a:gd name="f3420" fmla="*/ 1152483 f2939 1"/>
                <a:gd name="f3421" fmla="*/ 3358547 f2940 1"/>
                <a:gd name="f3422" fmla="*/ 1188532 f2939 1"/>
                <a:gd name="f3423" fmla="*/ 3322498 f2940 1"/>
                <a:gd name="f3424" fmla="*/ 2829831 f2940 1"/>
                <a:gd name="f3425" fmla="*/ 2847856 f2940 1"/>
                <a:gd name="f3426" fmla="*/ 2811807 f2940 1"/>
                <a:gd name="f3427" fmla="*/ 2253050 f2940 1"/>
                <a:gd name="f3428" fmla="*/ 2271075 f2940 1"/>
                <a:gd name="f3429" fmla="*/ 1994700 f2940 1"/>
                <a:gd name="f3430" fmla="*/ 1146474 f2939 1"/>
                <a:gd name="f3431" fmla="*/ 1164498 f2939 1"/>
                <a:gd name="f3432" fmla="*/ 1976676 f2940 1"/>
                <a:gd name="f3433" fmla="*/ 1718326 f2940 1"/>
                <a:gd name="f3434" fmla="*/ 1700302 f2940 1"/>
                <a:gd name="f3435" fmla="*/ 1147554 f2940 1"/>
                <a:gd name="f3436" fmla="*/ 1111505 f2940 1"/>
                <a:gd name="f3437" fmla="*/ 498674 f2940 1"/>
                <a:gd name="f3438" fmla="*/ 1140466 f2939 1"/>
                <a:gd name="f3439" fmla="*/ 516699 f2940 1"/>
                <a:gd name="f3440" fmla="*/ 1158490 f2939 1"/>
                <a:gd name="f3441" fmla="*/ 1176515 f2939 1"/>
                <a:gd name="f3442" fmla="*/ 480650 f2940 1"/>
                <a:gd name="f3443" fmla="*/ 1134458 f2939 1"/>
                <a:gd name="f3444" fmla="*/ 3725044 f2940 1"/>
                <a:gd name="f3445" fmla="*/ 1152482 f2939 1"/>
                <a:gd name="f3446" fmla="*/ 3688994 f2940 1"/>
                <a:gd name="f3447" fmla="*/ 799081 f2940 1"/>
                <a:gd name="f3448" fmla="*/ 817106 f2940 1"/>
                <a:gd name="f3449" fmla="*/ 384520 f2940 1"/>
                <a:gd name="f3450" fmla="*/ 402545 f2940 1"/>
                <a:gd name="f3451" fmla="*/ 366496 f2940 1"/>
                <a:gd name="f3452" fmla="*/ 3935328 f2940 1"/>
                <a:gd name="f3453" fmla="*/ 1128450 f2939 1"/>
                <a:gd name="f3454" fmla="*/ 3953353 f2940 1"/>
                <a:gd name="f3455" fmla="*/ 1146475 f2939 1"/>
                <a:gd name="f3456" fmla="*/ 3917304 f2940 1"/>
                <a:gd name="f3457" fmla="*/ 4650296 f2940 1"/>
                <a:gd name="f3458" fmla="*/ 1122442 f2939 1"/>
                <a:gd name="f3459" fmla="*/ 4668321 f2940 1"/>
                <a:gd name="f3460" fmla="*/ 4632272 f2940 1"/>
                <a:gd name="f3461" fmla="*/ 4073515 f2940 1"/>
                <a:gd name="f3462" fmla="*/ 4091540 f2940 1"/>
                <a:gd name="f3463" fmla="*/ 4055491 f2940 1"/>
                <a:gd name="f3464" fmla="*/ 2475351 f2940 1"/>
                <a:gd name="f3465" fmla="*/ 2493376 f2940 1"/>
                <a:gd name="f3466" fmla="*/ 2457326 f2940 1"/>
                <a:gd name="f3467" fmla="*/ 1411912 f2940 1"/>
                <a:gd name="f3468" fmla="*/ 1375863 f2940 1"/>
                <a:gd name="f3469" fmla="*/ 3058140 f2940 1"/>
                <a:gd name="f3470" fmla="*/ 1116434 f2939 1"/>
                <a:gd name="f3471" fmla="*/ 3076165 f2940 1"/>
                <a:gd name="f3472" fmla="*/ 3040116 f2940 1"/>
                <a:gd name="f3473" fmla="*/ 4800499 f2940 1"/>
                <a:gd name="f3474" fmla="*/ 1092401 f2939 1"/>
                <a:gd name="f3475" fmla="*/ 1110425 f2939 1"/>
                <a:gd name="f3476" fmla="*/ 4782475 f2940 1"/>
                <a:gd name="f3477" fmla="*/ 2349180 f2940 1"/>
                <a:gd name="f3478" fmla="*/ 2367205 f2940 1"/>
                <a:gd name="f3479" fmla="*/ 2331156 f2940 1"/>
                <a:gd name="f3480" fmla="*/ 931260 f2940 1"/>
                <a:gd name="f3481" fmla="*/ 4986752 f2940 1"/>
                <a:gd name="f3482" fmla="*/ 1086393 f2939 1"/>
                <a:gd name="f3483" fmla="*/ 5004777 f2940 1"/>
                <a:gd name="f3484" fmla="*/ 1104417 f2939 1"/>
                <a:gd name="f3485" fmla="*/ 4968728 f2940 1"/>
                <a:gd name="f3486" fmla="*/ 3604881 f2940 1"/>
                <a:gd name="f3487" fmla="*/ 3568831 f2940 1"/>
                <a:gd name="f3488" fmla="*/ 3166287 f2940 1"/>
                <a:gd name="f3489" fmla="*/ 3184312 f2940 1"/>
                <a:gd name="f3490" fmla="*/ 3148262 f2940 1"/>
                <a:gd name="f3491" fmla="*/ 2595514 f2940 1"/>
                <a:gd name="f3492" fmla="*/ 2613539 f2940 1"/>
                <a:gd name="f3493" fmla="*/ 2577489 f2940 1"/>
                <a:gd name="f3494" fmla="*/ 1074377 f2939 1"/>
                <a:gd name="f3495" fmla="*/ 1110426 f2939 1"/>
                <a:gd name="f3496" fmla="*/ 642870 f2940 1"/>
                <a:gd name="f3497" fmla="*/ 660895 f2940 1"/>
                <a:gd name="f3498" fmla="*/ 624846 f2940 1"/>
                <a:gd name="f3499" fmla="*/ 2925961 f2940 1"/>
                <a:gd name="f3500" fmla="*/ 1068369 f2939 1"/>
                <a:gd name="f3501" fmla="*/ 2943986 f2940 1"/>
                <a:gd name="f3502" fmla="*/ 1086394 f2939 1"/>
                <a:gd name="f3503" fmla="*/ 1104418 f2939 1"/>
                <a:gd name="f3504" fmla="*/ 2907936 f2940 1"/>
                <a:gd name="f3505" fmla="*/ 3424636 f2940 1"/>
                <a:gd name="f3506" fmla="*/ 1062360 f2939 1"/>
                <a:gd name="f3507" fmla="*/ 3442661 f2940 1"/>
                <a:gd name="f3508" fmla="*/ 1080384 f2939 1"/>
                <a:gd name="f3509" fmla="*/ 1098409 f2939 1"/>
                <a:gd name="f3510" fmla="*/ 3406612 f2940 1"/>
                <a:gd name="f3511" fmla="*/ 1093480 f2940 1"/>
                <a:gd name="f3512" fmla="*/ 1056352 f2939 1"/>
                <a:gd name="f3513" fmla="*/ 1074376 f2939 1"/>
                <a:gd name="f3514" fmla="*/ 1910587 f2940 1"/>
                <a:gd name="f3515" fmla="*/ 2709668 f2940 1"/>
                <a:gd name="f3516" fmla="*/ 1044336 f2939 1"/>
                <a:gd name="f3517" fmla="*/ 2727693 f2940 1"/>
                <a:gd name="f3518" fmla="*/ 1080385 f2939 1"/>
                <a:gd name="f3519" fmla="*/ 2691644 f2940 1"/>
                <a:gd name="f3520" fmla="*/ 1784415 f2940 1"/>
                <a:gd name="f3521" fmla="*/ 1802440 f2940 1"/>
                <a:gd name="f3522" fmla="*/ 1766391 f2940 1"/>
                <a:gd name="f3523" fmla="*/ 3292457 f2940 1"/>
                <a:gd name="f3524" fmla="*/ 1038328 f2939 1"/>
                <a:gd name="f3525" fmla="*/ 3310482 f2940 1"/>
                <a:gd name="f3526" fmla="*/ 1056353 f2939 1"/>
                <a:gd name="f3527" fmla="*/ 3274433 f2940 1"/>
                <a:gd name="f3528" fmla="*/ 2180953 f2940 1"/>
                <a:gd name="f3529" fmla="*/ 2078814 f2940 1"/>
                <a:gd name="f3530" fmla="*/ 1032320 f2939 1"/>
                <a:gd name="f3531" fmla="*/ 2096839 f2940 1"/>
                <a:gd name="f3532" fmla="*/ 1050344 f2939 1"/>
                <a:gd name="f3533" fmla="*/ 2060790 f2940 1"/>
                <a:gd name="f3534" fmla="*/ 3983393 f2940 1"/>
                <a:gd name="f3535" fmla="*/ 1026312 f2939 1"/>
                <a:gd name="f3536" fmla="*/ 4001418 f2940 1"/>
                <a:gd name="f3537" fmla="*/ 1062361 f2939 1"/>
                <a:gd name="f3538" fmla="*/ 1020304 f2939 1"/>
                <a:gd name="f3539" fmla="*/ 829123 f2940 1"/>
                <a:gd name="f3540" fmla="*/ 805090 f2940 1"/>
                <a:gd name="f3541" fmla="*/ 2817815 f2940 1"/>
                <a:gd name="f3542" fmla="*/ 1014295 f2939 1"/>
                <a:gd name="f3543" fmla="*/ 2835840 f2940 1"/>
                <a:gd name="f3544" fmla="*/ 1032319 f2939 1"/>
                <a:gd name="f3545" fmla="*/ 2799791 f2940 1"/>
                <a:gd name="f3546" fmla="*/ 2445310 f2940 1"/>
                <a:gd name="f3547" fmla="*/ 2463335 f2940 1"/>
                <a:gd name="f3548" fmla="*/ 2427285 f2940 1"/>
                <a:gd name="f3549" fmla="*/ 420569 f2940 1"/>
                <a:gd name="f3550" fmla="*/ 438594 f2940 1"/>
                <a:gd name="f3551" fmla="*/ 1520057 f2940 1"/>
                <a:gd name="f3552" fmla="*/ 1008287 f2939 1"/>
                <a:gd name="f3553" fmla="*/ 1538082 f2940 1"/>
                <a:gd name="f3554" fmla="*/ 1502033 f2940 1"/>
                <a:gd name="f3555" fmla="*/ 1387878 f2940 1"/>
                <a:gd name="f3556" fmla="*/ 1405903 f2940 1"/>
                <a:gd name="f3557" fmla="*/ 534724 f2940 1"/>
                <a:gd name="f3558" fmla="*/ 552748 f2940 1"/>
                <a:gd name="f3559" fmla="*/ 3016083 f2940 1"/>
                <a:gd name="f3560" fmla="*/ 1002279 f2939 1"/>
                <a:gd name="f3561" fmla="*/ 3034108 f2940 1"/>
                <a:gd name="f3562" fmla="*/ 1020303 f2939 1"/>
                <a:gd name="f3563" fmla="*/ 2998058 f2940 1"/>
                <a:gd name="f3564" fmla="*/ 294398 f2940 1"/>
                <a:gd name="f3565" fmla="*/ 996271 f2939 1"/>
                <a:gd name="f3566" fmla="*/ 312423 f2940 1"/>
                <a:gd name="f3567" fmla="*/ 276374 f2940 1"/>
                <a:gd name="f3568" fmla="*/ 3676978 f2940 1"/>
                <a:gd name="f3569" fmla="*/ 990263 f2939 1"/>
                <a:gd name="f3570" fmla="*/ 3695003 f2940 1"/>
                <a:gd name="f3571" fmla="*/ 3658953 f2940 1"/>
                <a:gd name="f3572" fmla="*/ 984255 f2939 1"/>
                <a:gd name="f3573" fmla="*/ 978247 f2939 1"/>
                <a:gd name="f3574" fmla="*/ 996272 f2939 1"/>
                <a:gd name="f3575" fmla="*/ 1014296 f2939 1"/>
                <a:gd name="f3576" fmla="*/ 1003358 f2940 1"/>
                <a:gd name="f3577" fmla="*/ 1021383 f2940 1"/>
                <a:gd name="f3578" fmla="*/ 3196327 f2940 1"/>
                <a:gd name="f3579" fmla="*/ 972238 f2939 1"/>
                <a:gd name="f3580" fmla="*/ 3214352 f2940 1"/>
                <a:gd name="f3581" fmla="*/ 990262 f2939 1"/>
                <a:gd name="f3582" fmla="*/ 3178302 f2940 1"/>
                <a:gd name="f3583" fmla="*/ 1201627 f2940 1"/>
                <a:gd name="f3584" fmla="*/ 2271074 f2940 1"/>
                <a:gd name="f3585" fmla="*/ 960222 f2939 1"/>
                <a:gd name="f3586" fmla="*/ 2289099 f2940 1"/>
                <a:gd name="f3587" fmla="*/ 978246 f2939 1"/>
                <a:gd name="f3588" fmla="*/ 1958651 f2940 1"/>
                <a:gd name="f3589" fmla="*/ 954214 f2939 1"/>
                <a:gd name="f3590" fmla="*/ 1940627 f2940 1"/>
                <a:gd name="f3591" fmla="*/ 2631562 f2940 1"/>
                <a:gd name="f3592" fmla="*/ 948206 f2939 1"/>
                <a:gd name="f3593" fmla="*/ 2649587 f2940 1"/>
                <a:gd name="f3594" fmla="*/ 966231 f2939 1"/>
                <a:gd name="f3595" fmla="*/ 2613538 f2940 1"/>
                <a:gd name="f3596" fmla="*/ 1838489 f2940 1"/>
                <a:gd name="f3597" fmla="*/ 1856514 f2940 1"/>
                <a:gd name="f3598" fmla="*/ 1820465 f2940 1"/>
                <a:gd name="f3599" fmla="*/ 3430644 f2940 1"/>
                <a:gd name="f3600" fmla="*/ 942198 f2939 1"/>
                <a:gd name="f3601" fmla="*/ 3448669 f2940 1"/>
                <a:gd name="f3602" fmla="*/ 2529424 f2940 1"/>
                <a:gd name="f3603" fmla="*/ 2511400 f2940 1"/>
                <a:gd name="f3604" fmla="*/ 889203 f2940 1"/>
                <a:gd name="f3605" fmla="*/ 907228 f2940 1"/>
                <a:gd name="f3606" fmla="*/ 936190 f2939 1"/>
                <a:gd name="f3607" fmla="*/ 972239 f2939 1"/>
                <a:gd name="f3608" fmla="*/ 1303765 f2940 1"/>
                <a:gd name="f3609" fmla="*/ 1321790 f2940 1"/>
                <a:gd name="f3610" fmla="*/ 1285741 f2940 1"/>
                <a:gd name="f3611" fmla="*/ 924173 f2939 1"/>
                <a:gd name="f3612" fmla="*/ 942197 f2939 1"/>
                <a:gd name="f3613" fmla="*/ 918165 f2939 1"/>
                <a:gd name="f3614" fmla="*/ 2883904 f2940 1"/>
                <a:gd name="f3615" fmla="*/ 2901929 f2940 1"/>
                <a:gd name="f3616" fmla="*/ 2865880 f2940 1"/>
                <a:gd name="f3617" fmla="*/ 2379221 f2940 1"/>
                <a:gd name="f3618" fmla="*/ 2397246 f2940 1"/>
                <a:gd name="f3619" fmla="*/ 2361197 f2940 1"/>
                <a:gd name="f3620" fmla="*/ 2120871 f2940 1"/>
                <a:gd name="f3621" fmla="*/ 2138896 f2940 1"/>
                <a:gd name="f3622" fmla="*/ 3328506 f2940 1"/>
                <a:gd name="f3623" fmla="*/ 906149 f2939 1"/>
                <a:gd name="f3624" fmla="*/ 3346531 f2940 1"/>
                <a:gd name="f3625" fmla="*/ 1508041 f2940 1"/>
                <a:gd name="f3626" fmla="*/ 900141 f2939 1"/>
                <a:gd name="f3627" fmla="*/ 1526066 f2940 1"/>
                <a:gd name="f3628" fmla="*/ 1490017 f2940 1"/>
                <a:gd name="f3629" fmla="*/ 2739709 f2940 1"/>
                <a:gd name="f3630" fmla="*/ 894133 f2939 1"/>
                <a:gd name="f3631" fmla="*/ 2757734 f2940 1"/>
                <a:gd name="f3632" fmla="*/ 912157 f2939 1"/>
                <a:gd name="f3633" fmla="*/ 930182 f2939 1"/>
                <a:gd name="f3634" fmla="*/ 360487 f2940 1"/>
                <a:gd name="f3635" fmla="*/ 378512 f2940 1"/>
                <a:gd name="f3636" fmla="*/ 342463 f2940 1"/>
                <a:gd name="f3637" fmla="*/ 888125 f2939 1"/>
                <a:gd name="f3638" fmla="*/ 906150 f2939 1"/>
                <a:gd name="f3639" fmla="*/ 924174 f2939 1"/>
                <a:gd name="f3640" fmla="*/ 882116 f2939 1"/>
                <a:gd name="f3641" fmla="*/ 900140 f2939 1"/>
                <a:gd name="f3642" fmla="*/ 1742358 f2940 1"/>
                <a:gd name="f3643" fmla="*/ 1760383 f2940 1"/>
                <a:gd name="f3644" fmla="*/ 1724334 f2940 1"/>
                <a:gd name="f3645" fmla="*/ 876108 f2939 1"/>
                <a:gd name="f3646" fmla="*/ 894132 f2939 1"/>
                <a:gd name="f3647" fmla="*/ 6104265 f2940 1"/>
                <a:gd name="f3648" fmla="*/ 870100 f2939 1"/>
                <a:gd name="f3649" fmla="*/ 6122290 f2940 1"/>
                <a:gd name="f3650" fmla="*/ 888124 f2939 1"/>
                <a:gd name="f3651" fmla="*/ 6086241 f2940 1"/>
                <a:gd name="f3652" fmla="*/ 492667 f2940 1"/>
                <a:gd name="f3653" fmla="*/ 456618 f2940 1"/>
                <a:gd name="f3654" fmla="*/ 3568832 f2940 1"/>
                <a:gd name="f3655" fmla="*/ 864092 f2939 1"/>
                <a:gd name="f3656" fmla="*/ 3586857 f2940 1"/>
                <a:gd name="f3657" fmla="*/ 3857222 f2940 1"/>
                <a:gd name="f3658" fmla="*/ 858084 f2939 1"/>
                <a:gd name="f3659" fmla="*/ 876109 f2939 1"/>
                <a:gd name="f3660" fmla="*/ 3839197 f2940 1"/>
                <a:gd name="f3661" fmla="*/ 973317 f2940 1"/>
                <a:gd name="f3662" fmla="*/ 852076 f2939 1"/>
                <a:gd name="f3663" fmla="*/ 955293 f2940 1"/>
                <a:gd name="f3664" fmla="*/ 228308 f2940 1"/>
                <a:gd name="f3665" fmla="*/ 246333 f2940 1"/>
                <a:gd name="f3666" fmla="*/ 210284 f2940 1"/>
                <a:gd name="f3667" fmla="*/ 846068 f2939 1"/>
                <a:gd name="f3668" fmla="*/ 882117 f2939 1"/>
                <a:gd name="f3669" fmla="*/ 6218419 f2940 1"/>
                <a:gd name="f3670" fmla="*/ 840059 f2939 1"/>
                <a:gd name="f3671" fmla="*/ 6236444 f2940 1"/>
                <a:gd name="f3672" fmla="*/ 858083 f2939 1"/>
                <a:gd name="f3673" fmla="*/ 6200395 f2940 1"/>
                <a:gd name="f3674" fmla="*/ 5978094 f2940 1"/>
                <a:gd name="f3675" fmla="*/ 834051 f2939 1"/>
                <a:gd name="f3676" fmla="*/ 5996119 f2940 1"/>
                <a:gd name="f3677" fmla="*/ 852075 f2939 1"/>
                <a:gd name="f3678" fmla="*/ 5960070 f2940 1"/>
                <a:gd name="f3679" fmla="*/ 1622196 f2940 1"/>
                <a:gd name="f3680" fmla="*/ 2469343 f2940 1"/>
                <a:gd name="f3681" fmla="*/ 828043 f2939 1"/>
                <a:gd name="f3682" fmla="*/ 2487368 f2940 1"/>
                <a:gd name="f3683" fmla="*/ 2451319 f2940 1"/>
                <a:gd name="f3684" fmla="*/ 822035 f2939 1"/>
                <a:gd name="f3685" fmla="*/ 3466694 f2940 1"/>
                <a:gd name="f3686" fmla="*/ 2823823 f2940 1"/>
                <a:gd name="f3687" fmla="*/ 816027 f2939 1"/>
                <a:gd name="f3688" fmla="*/ 2841848 f2940 1"/>
                <a:gd name="f3689" fmla="*/ 2805799 f2940 1"/>
                <a:gd name="f3690" fmla="*/ 2307124 f2940 1"/>
                <a:gd name="f3691" fmla="*/ 2325148 f2940 1"/>
                <a:gd name="f3692" fmla="*/ 606821 f2940 1"/>
                <a:gd name="f3693" fmla="*/ 588797 f2940 1"/>
                <a:gd name="f3694" fmla="*/ 791994 f2939 1"/>
                <a:gd name="f3695" fmla="*/ 810018 f2939 1"/>
                <a:gd name="f3696" fmla="*/ 1297756 f2940 1"/>
                <a:gd name="f3697" fmla="*/ 785986 f2939 1"/>
                <a:gd name="f3698" fmla="*/ 804010 f2939 1"/>
                <a:gd name="f3699" fmla="*/ 324438 f2940 1"/>
                <a:gd name="f3700" fmla="*/ 306414 f2940 1"/>
                <a:gd name="f3701" fmla="*/ 3755084 f2940 1"/>
                <a:gd name="f3702" fmla="*/ 779978 f2939 1"/>
                <a:gd name="f3703" fmla="*/ 3773109 f2940 1"/>
                <a:gd name="f3704" fmla="*/ 798002 f2939 1"/>
                <a:gd name="f3705" fmla="*/ 1496026 f2940 1"/>
                <a:gd name="f3706" fmla="*/ 1514050 f2940 1"/>
                <a:gd name="f3707" fmla="*/ 1478001 f2940 1"/>
                <a:gd name="f3708" fmla="*/ 767962 f2939 1"/>
                <a:gd name="f3709" fmla="*/ 3640930 f2940 1"/>
                <a:gd name="f3710" fmla="*/ 785987 f2939 1"/>
                <a:gd name="f3711" fmla="*/ 804011 f2939 1"/>
                <a:gd name="f3712" fmla="*/ 3112213 f2940 1"/>
                <a:gd name="f3713" fmla="*/ 3130238 f2940 1"/>
                <a:gd name="f3714" fmla="*/ 3094189 f2940 1"/>
                <a:gd name="f3715" fmla="*/ 714968 f2940 1"/>
                <a:gd name="f3716" fmla="*/ 732992 f2940 1"/>
                <a:gd name="f3717" fmla="*/ 696943 f2940 1"/>
                <a:gd name="f3718" fmla="*/ 2986042 f2940 1"/>
                <a:gd name="f3719" fmla="*/ 761954 f2939 1"/>
                <a:gd name="f3720" fmla="*/ 3004067 f2940 1"/>
                <a:gd name="f3721" fmla="*/ 798003 f2939 1"/>
                <a:gd name="f3722" fmla="*/ 2968017 f2940 1"/>
                <a:gd name="f3723" fmla="*/ 5863939 f2940 1"/>
                <a:gd name="f3724" fmla="*/ 755946 f2939 1"/>
                <a:gd name="f3725" fmla="*/ 5881964 f2940 1"/>
                <a:gd name="f3726" fmla="*/ 773970 f2939 1"/>
                <a:gd name="f3727" fmla="*/ 791995 f2939 1"/>
                <a:gd name="f3728" fmla="*/ 5845915 f2940 1"/>
                <a:gd name="f3729" fmla="*/ 2703661 f2940 1"/>
                <a:gd name="f3730" fmla="*/ 2667611 f2940 1"/>
                <a:gd name="f3731" fmla="*/ 1069447 f2940 1"/>
                <a:gd name="f3732" fmla="*/ 749937 f2939 1"/>
                <a:gd name="f3733" fmla="*/ 767961 f2939 1"/>
                <a:gd name="f3734" fmla="*/ 2132888 f2940 1"/>
                <a:gd name="f3735" fmla="*/ 2006717 f2940 1"/>
                <a:gd name="f3736" fmla="*/ 2024741 f2940 1"/>
                <a:gd name="f3737" fmla="*/ 1988692 f2940 1"/>
                <a:gd name="f3738" fmla="*/ 6116281 f2940 1"/>
                <a:gd name="f3739" fmla="*/ 737921 f2939 1"/>
                <a:gd name="f3740" fmla="*/ 6134306 f2940 1"/>
                <a:gd name="f3741" fmla="*/ 6098257 f2940 1"/>
                <a:gd name="f3742" fmla="*/ 2415270 f2940 1"/>
                <a:gd name="f3743" fmla="*/ 522707 f2940 1"/>
                <a:gd name="f3744" fmla="*/ 731913 f2939 1"/>
                <a:gd name="f3745" fmla="*/ 540732 f2940 1"/>
                <a:gd name="f3746" fmla="*/ 504683 f2940 1"/>
                <a:gd name="f3747" fmla="*/ 414561 f2940 1"/>
                <a:gd name="f3748" fmla="*/ 432586 f2940 1"/>
                <a:gd name="f3749" fmla="*/ 396537 f2940 1"/>
                <a:gd name="f3750" fmla="*/ 725905 f2939 1"/>
                <a:gd name="f3751" fmla="*/ 6254469 f2940 1"/>
                <a:gd name="f3752" fmla="*/ 743929 f2939 1"/>
                <a:gd name="f3753" fmla="*/ 6218420 f2940 1"/>
                <a:gd name="f3754" fmla="*/ 719897 f2939 1"/>
                <a:gd name="f3755" fmla="*/ 3418629 f2940 1"/>
                <a:gd name="f3756" fmla="*/ 3382580 f2940 1"/>
                <a:gd name="f3757" fmla="*/ 6002126 f2940 1"/>
                <a:gd name="f3758" fmla="*/ 713889 f2939 1"/>
                <a:gd name="f3759" fmla="*/ 6020151 f2940 1"/>
                <a:gd name="f3760" fmla="*/ 749938 f2939 1"/>
                <a:gd name="f3761" fmla="*/ 5984102 f2940 1"/>
                <a:gd name="f3762" fmla="*/ 1610179 f2940 1"/>
                <a:gd name="f3763" fmla="*/ 1592155 f2940 1"/>
                <a:gd name="f3764" fmla="*/ 707881 f2939 1"/>
                <a:gd name="f3765" fmla="*/ 725906 f2939 1"/>
                <a:gd name="f3766" fmla="*/ 743930 f2939 1"/>
                <a:gd name="f3767" fmla="*/ 2895920 f2940 1"/>
                <a:gd name="f3768" fmla="*/ 701872 f2939 1"/>
                <a:gd name="f3769" fmla="*/ 2913945 f2940 1"/>
                <a:gd name="f3770" fmla="*/ 719896 f2939 1"/>
                <a:gd name="f3771" fmla="*/ 2877895 f2940 1"/>
                <a:gd name="f3772" fmla="*/ 2241034 f2940 1"/>
                <a:gd name="f3773" fmla="*/ 2259059 f2940 1"/>
                <a:gd name="f3774" fmla="*/ 2223010 f2940 1"/>
                <a:gd name="f3775" fmla="*/ 168227 f2940 1"/>
                <a:gd name="f3776" fmla="*/ 186252 f2940 1"/>
                <a:gd name="f3777" fmla="*/ 150203 f2940 1"/>
                <a:gd name="f3778" fmla="*/ 1910586 f2940 1"/>
                <a:gd name="f3779" fmla="*/ 695864 f2939 1"/>
                <a:gd name="f3780" fmla="*/ 713888 f2939 1"/>
                <a:gd name="f3781" fmla="*/ 689856 f2939 1"/>
                <a:gd name="f3782" fmla="*/ 3851215 f2940 1"/>
                <a:gd name="f3783" fmla="*/ 707880 f2939 1"/>
                <a:gd name="f3784" fmla="*/ 3815166 f2940 1"/>
                <a:gd name="f3785" fmla="*/ 2787774 f2940 1"/>
                <a:gd name="f3786" fmla="*/ 2769750 f2940 1"/>
                <a:gd name="f3787" fmla="*/ 5737768 f2940 1"/>
                <a:gd name="f3788" fmla="*/ 677840 f2939 1"/>
                <a:gd name="f3789" fmla="*/ 5755793 f2940 1"/>
                <a:gd name="f3790" fmla="*/ 695865 f2939 1"/>
                <a:gd name="f3791" fmla="*/ 5719744 f2940 1"/>
                <a:gd name="f3792" fmla="*/ 799082 f2940 1"/>
                <a:gd name="f3793" fmla="*/ 763033 f2940 1"/>
                <a:gd name="f3794" fmla="*/ 276373 f2940 1"/>
                <a:gd name="f3795" fmla="*/ 258349 f2940 1"/>
                <a:gd name="f3796" fmla="*/ 671832 f2939 1"/>
                <a:gd name="f3797" fmla="*/ 665824 f2939 1"/>
                <a:gd name="f3798" fmla="*/ 3731052 f2940 1"/>
                <a:gd name="f3799" fmla="*/ 683848 f2939 1"/>
                <a:gd name="f3800" fmla="*/ 701873 f2939 1"/>
                <a:gd name="f3801" fmla="*/ 3292458 f2940 1"/>
                <a:gd name="f3802" fmla="*/ 3256409 f2940 1"/>
                <a:gd name="f3803" fmla="*/ 1291748 f2940 1"/>
                <a:gd name="f3804" fmla="*/ 1309773 f2940 1"/>
                <a:gd name="f3805" fmla="*/ 636862 f2940 1"/>
                <a:gd name="f3806" fmla="*/ 654887 f2940 1"/>
                <a:gd name="f3807" fmla="*/ 659815 f2939 1"/>
                <a:gd name="f3808" fmla="*/ 3190320 f2940 1"/>
                <a:gd name="f3809" fmla="*/ 677839 f2939 1"/>
                <a:gd name="f3810" fmla="*/ 3154271 f2940 1"/>
                <a:gd name="f3811" fmla="*/ 6314550 f2940 1"/>
                <a:gd name="f3812" fmla="*/ 647799 f2939 1"/>
                <a:gd name="f3813" fmla="*/ 6332574 f2940 1"/>
                <a:gd name="f3814" fmla="*/ 6296525 f2940 1"/>
                <a:gd name="f3815" fmla="*/ 3058141 f2940 1"/>
                <a:gd name="f3816" fmla="*/ 3022092 f2940 1"/>
                <a:gd name="f3817" fmla="*/ 4025450 f2940 1"/>
                <a:gd name="f3818" fmla="*/ 641791 f2939 1"/>
                <a:gd name="f3819" fmla="*/ 5948053 f2940 1"/>
                <a:gd name="f3820" fmla="*/ 629775 f2939 1"/>
                <a:gd name="f3821" fmla="*/ 5966078 f2940 1"/>
                <a:gd name="f3822" fmla="*/ 5930029 f2940 1"/>
                <a:gd name="f3823" fmla="*/ 2673619 f2940 1"/>
                <a:gd name="f3824" fmla="*/ 2655595 f2940 1"/>
                <a:gd name="f3825" fmla="*/ 2349181 f2940 1"/>
                <a:gd name="f3826" fmla="*/ 2313132 f2940 1"/>
                <a:gd name="f3827" fmla="*/ 901219 f2940 1"/>
                <a:gd name="f3828" fmla="*/ 919244 f2940 1"/>
                <a:gd name="f3829" fmla="*/ 883195 f2940 1"/>
                <a:gd name="f3830" fmla="*/ 5827891 f2940 1"/>
                <a:gd name="f3831" fmla="*/ 617758 f2939 1"/>
                <a:gd name="f3832" fmla="*/ 5845916 f2940 1"/>
                <a:gd name="f3833" fmla="*/ 635783 f2939 1"/>
                <a:gd name="f3834" fmla="*/ 653807 f2939 1"/>
                <a:gd name="f3835" fmla="*/ 5809867 f2940 1"/>
                <a:gd name="f3836" fmla="*/ 6110273 f2940 1"/>
                <a:gd name="f3837" fmla="*/ 611750 f2939 1"/>
                <a:gd name="f3838" fmla="*/ 6128298 f2940 1"/>
                <a:gd name="f3839" fmla="*/ 629774 f2939 1"/>
                <a:gd name="f3840" fmla="*/ 6092248 f2940 1"/>
                <a:gd name="f3841" fmla="*/ 3598872 f2940 1"/>
                <a:gd name="f3842" fmla="*/ 3580848 f2940 1"/>
                <a:gd name="f3843" fmla="*/ 2168937 f2940 1"/>
                <a:gd name="f3844" fmla="*/ 2036758 f2940 1"/>
                <a:gd name="f3845" fmla="*/ 605742 f2939 1"/>
                <a:gd name="f3846" fmla="*/ 2054782 f2940 1"/>
                <a:gd name="f3847" fmla="*/ 623766 f2939 1"/>
                <a:gd name="f3848" fmla="*/ 2018733 f2940 1"/>
                <a:gd name="f3849" fmla="*/ 1652236 f2940 1"/>
                <a:gd name="f3850" fmla="*/ 1670261 f2940 1"/>
                <a:gd name="f3851" fmla="*/ 1634212 f2940 1"/>
                <a:gd name="f3852" fmla="*/ 1027390 f2940 1"/>
                <a:gd name="f3853" fmla="*/ 1045415 f2940 1"/>
                <a:gd name="f3854" fmla="*/ 504684 f2940 1"/>
                <a:gd name="f3855" fmla="*/ 522708 f2940 1"/>
                <a:gd name="f3856" fmla="*/ 486659 f2940 1"/>
                <a:gd name="f3857" fmla="*/ 360488 f2940 1"/>
                <a:gd name="f3858" fmla="*/ 599734 f2939 1"/>
                <a:gd name="f3859" fmla="*/ 3376572 f2940 1"/>
                <a:gd name="f3860" fmla="*/ 3340523 f2940 1"/>
                <a:gd name="f3861" fmla="*/ 3887263 f2940 1"/>
                <a:gd name="f3862" fmla="*/ 593726 f2939 1"/>
                <a:gd name="f3863" fmla="*/ 3905288 f2940 1"/>
                <a:gd name="f3864" fmla="*/ 3869238 f2940 1"/>
                <a:gd name="f3865" fmla="*/ 5623614 f2940 1"/>
                <a:gd name="f3866" fmla="*/ 587718 f2939 1"/>
                <a:gd name="f3867" fmla="*/ 5641639 f2940 1"/>
                <a:gd name="f3868" fmla="*/ 605743 f2939 1"/>
                <a:gd name="f3869" fmla="*/ 623767 f2939 1"/>
                <a:gd name="f3870" fmla="*/ 5605590 f2940 1"/>
                <a:gd name="f3871" fmla="*/ 4175654 f2940 1"/>
                <a:gd name="f3872" fmla="*/ 4139604 f2940 1"/>
                <a:gd name="f3873" fmla="*/ 1886555 f2940 1"/>
                <a:gd name="f3874" fmla="*/ 1904579 f2940 1"/>
                <a:gd name="f3875" fmla="*/ 6212411 f2940 1"/>
                <a:gd name="f3876" fmla="*/ 581710 f2939 1"/>
                <a:gd name="f3877" fmla="*/ 6230436 f2940 1"/>
                <a:gd name="f3878" fmla="*/ 617759 f2939 1"/>
                <a:gd name="f3879" fmla="*/ 6194387 f2940 1"/>
                <a:gd name="f3880" fmla="*/ 575702 f2939 1"/>
                <a:gd name="f3881" fmla="*/ 611751 f2939 1"/>
                <a:gd name="f3882" fmla="*/ 4313840 f2940 1"/>
                <a:gd name="f3883" fmla="*/ 4331865 f2940 1"/>
                <a:gd name="f3884" fmla="*/ 4295816 f2940 1"/>
                <a:gd name="f3885" fmla="*/ 1381870 f2940 1"/>
                <a:gd name="f3886" fmla="*/ 569693 f2939 1"/>
                <a:gd name="f3887" fmla="*/ 1399895 f2940 1"/>
                <a:gd name="f3888" fmla="*/ 587717 f2939 1"/>
                <a:gd name="f3889" fmla="*/ 1363846 f2940 1"/>
                <a:gd name="f3890" fmla="*/ 126170 f2940 1"/>
                <a:gd name="f3891" fmla="*/ 563685 f2939 1"/>
                <a:gd name="f3892" fmla="*/ 144195 f2940 1"/>
                <a:gd name="f3893" fmla="*/ 581709 f2939 1"/>
                <a:gd name="f3894" fmla="*/ 108146 f2940 1"/>
                <a:gd name="f3895" fmla="*/ 2583497 f2940 1"/>
                <a:gd name="f3896" fmla="*/ 557677 f2939 1"/>
                <a:gd name="f3897" fmla="*/ 2601522 f2940 1"/>
                <a:gd name="f3898" fmla="*/ 2565473 f2940 1"/>
                <a:gd name="f3899" fmla="*/ 264358 f2940 1"/>
                <a:gd name="f3900" fmla="*/ 228309 f2940 1"/>
                <a:gd name="f3901" fmla="*/ 551669 f2939 1"/>
                <a:gd name="f3902" fmla="*/ 545661 f2939 1"/>
                <a:gd name="f3903" fmla="*/ 745009 f2940 1"/>
                <a:gd name="f3904" fmla="*/ 708960 f2940 1"/>
                <a:gd name="f3905" fmla="*/ 3136246 f2940 1"/>
                <a:gd name="f3906" fmla="*/ 539653 f2939 1"/>
                <a:gd name="f3907" fmla="*/ 3118221 f2940 1"/>
                <a:gd name="f3908" fmla="*/ 2986043 f2940 1"/>
                <a:gd name="f3909" fmla="*/ 847146 f2940 1"/>
                <a:gd name="f3910" fmla="*/ 823114 f2940 1"/>
                <a:gd name="f3911" fmla="*/ 612829 f2940 1"/>
                <a:gd name="f3912" fmla="*/ 630854 f2940 1"/>
                <a:gd name="f3913" fmla="*/ 594805 f2940 1"/>
                <a:gd name="f3914" fmla="*/ 6014143 f2940 1"/>
                <a:gd name="f3915" fmla="*/ 533645 f2939 1"/>
                <a:gd name="f3916" fmla="*/ 6032168 f2940 1"/>
                <a:gd name="f3917" fmla="*/ 569694 f2939 1"/>
                <a:gd name="f3918" fmla="*/ 5725752 f2940 1"/>
                <a:gd name="f3919" fmla="*/ 5743777 f2940 1"/>
                <a:gd name="f3920" fmla="*/ 5707728 f2940 1"/>
                <a:gd name="f3921" fmla="*/ 2223009 f2940 1"/>
                <a:gd name="f3922" fmla="*/ 2204985 f2940 1"/>
                <a:gd name="f3923" fmla="*/ 2409261 f2940 1"/>
                <a:gd name="f3924" fmla="*/ 527636 f2939 1"/>
                <a:gd name="f3925" fmla="*/ 2427286 f2940 1"/>
                <a:gd name="f3926" fmla="*/ 2391237 f2940 1"/>
                <a:gd name="f3927" fmla="*/ 5527484 f2940 1"/>
                <a:gd name="f3928" fmla="*/ 521628 f2939 1"/>
                <a:gd name="f3929" fmla="*/ 5545509 f2940 1"/>
                <a:gd name="f3930" fmla="*/ 539652 f2939 1"/>
                <a:gd name="f3931" fmla="*/ 5509460 f2940 1"/>
                <a:gd name="f3932" fmla="*/ 4830540 f2940 1"/>
                <a:gd name="f3933" fmla="*/ 4848565 f2940 1"/>
                <a:gd name="f3934" fmla="*/ 4812516 f2940 1"/>
                <a:gd name="f3935" fmla="*/ 515620 f2939 1"/>
                <a:gd name="f3936" fmla="*/ 6350598 f2940 1"/>
                <a:gd name="f3937" fmla="*/ 533644 f2939 1"/>
                <a:gd name="f3938" fmla="*/ 6314549 f2940 1"/>
                <a:gd name="f3939" fmla="*/ 5893980 f2940 1"/>
                <a:gd name="f3940" fmla="*/ 509612 f2939 1"/>
                <a:gd name="f3941" fmla="*/ 5912005 f2940 1"/>
                <a:gd name="f3942" fmla="*/ 5875956 f2940 1"/>
                <a:gd name="f3943" fmla="*/ 1982684 f2940 1"/>
                <a:gd name="f3944" fmla="*/ 2000709 f2940 1"/>
                <a:gd name="f3945" fmla="*/ 5040825 f2940 1"/>
                <a:gd name="f3946" fmla="*/ 503604 f2939 1"/>
                <a:gd name="f3947" fmla="*/ 5058850 f2940 1"/>
                <a:gd name="f3948" fmla="*/ 5022801 f2940 1"/>
                <a:gd name="f3949" fmla="*/ 5419337 f2940 1"/>
                <a:gd name="f3950" fmla="*/ 497596 f2939 1"/>
                <a:gd name="f3951" fmla="*/ 5437362 f2940 1"/>
                <a:gd name="f3952" fmla="*/ 515621 f2939 1"/>
                <a:gd name="f3953" fmla="*/ 5401312 f2940 1"/>
                <a:gd name="f3954" fmla="*/ 3610889 f2940 1"/>
                <a:gd name="f3955" fmla="*/ 3628914 f2940 1"/>
                <a:gd name="f3956" fmla="*/ 3592865 f2940 1"/>
                <a:gd name="f3957" fmla="*/ 450609 f2940 1"/>
                <a:gd name="f3958" fmla="*/ 468634 f2940 1"/>
                <a:gd name="f3959" fmla="*/ 432585 f2940 1"/>
                <a:gd name="f3960" fmla="*/ 485580 f2939 1"/>
                <a:gd name="f3961" fmla="*/ 4650297 f2940 1"/>
                <a:gd name="f3962" fmla="*/ 521629 f2939 1"/>
                <a:gd name="f3963" fmla="*/ 4614248 f2940 1"/>
                <a:gd name="f3964" fmla="*/ 4397955 f2940 1"/>
                <a:gd name="f3965" fmla="*/ 5160987 f2940 1"/>
                <a:gd name="f3966" fmla="*/ 479571 f2939 1"/>
                <a:gd name="f3967" fmla="*/ 5179012 f2940 1"/>
                <a:gd name="f3968" fmla="*/ 497595 f2939 1"/>
                <a:gd name="f3969" fmla="*/ 5142963 f2940 1"/>
                <a:gd name="f3970" fmla="*/ 4241743 f2940 1"/>
                <a:gd name="f3971" fmla="*/ 4259768 f2940 1"/>
                <a:gd name="f3972" fmla="*/ 4223719 f2940 1"/>
                <a:gd name="f3973" fmla="*/ 3821173 f2940 1"/>
                <a:gd name="f3974" fmla="*/ 3839198 f2940 1"/>
                <a:gd name="f3975" fmla="*/ 3364555 f2940 1"/>
                <a:gd name="f3976" fmla="*/ 5299175 f2940 1"/>
                <a:gd name="f3977" fmla="*/ 473563 f2939 1"/>
                <a:gd name="f3978" fmla="*/ 5317200 f2940 1"/>
                <a:gd name="f3979" fmla="*/ 491587 f2939 1"/>
                <a:gd name="f3980" fmla="*/ 5281150 f2940 1"/>
                <a:gd name="f3981" fmla="*/ 4524126 f2940 1"/>
                <a:gd name="f3982" fmla="*/ 4488077 f2940 1"/>
                <a:gd name="f3983" fmla="*/ 4115572 f2940 1"/>
                <a:gd name="f3984" fmla="*/ 4133597 f2940 1"/>
                <a:gd name="f3985" fmla="*/ 4097548 f2940 1"/>
                <a:gd name="f3986" fmla="*/ 2295107 f2940 1"/>
                <a:gd name="f3987" fmla="*/ 2277083 f2940 1"/>
                <a:gd name="f3988" fmla="*/ 2889912 f2940 1"/>
                <a:gd name="f3989" fmla="*/ 467555 f2939 1"/>
                <a:gd name="f3990" fmla="*/ 2907937 f2940 1"/>
                <a:gd name="f3991" fmla="*/ 2108855 f2940 1"/>
                <a:gd name="f3992" fmla="*/ 2126880 f2940 1"/>
                <a:gd name="f3993" fmla="*/ 2090831 f2940 1"/>
                <a:gd name="f3994" fmla="*/ 1616189 f2940 1"/>
                <a:gd name="f3995" fmla="*/ 1634213 f2940 1"/>
                <a:gd name="f3996" fmla="*/ 1598164 f2940 1"/>
                <a:gd name="f3997" fmla="*/ 330447 f2940 1"/>
                <a:gd name="f3998" fmla="*/ 348472 f2940 1"/>
                <a:gd name="f3999" fmla="*/ 461547 f2939 1"/>
                <a:gd name="f4000" fmla="*/ 6224427 f2940 1"/>
                <a:gd name="f4001" fmla="*/ 455539 f2939 1"/>
                <a:gd name="f4002" fmla="*/ 6242452 f2940 1"/>
                <a:gd name="f4003" fmla="*/ 491588 f2939 1"/>
                <a:gd name="f4004" fmla="*/ 6206403 f2940 1"/>
                <a:gd name="f4005" fmla="*/ 3496734 f2940 1"/>
                <a:gd name="f4006" fmla="*/ 3478709 f2940 1"/>
                <a:gd name="f4007" fmla="*/ 449531 f2939 1"/>
                <a:gd name="f4008" fmla="*/ 2745718 f2940 1"/>
                <a:gd name="f4009" fmla="*/ 2709669 f2940 1"/>
                <a:gd name="f4010" fmla="*/ 2607530 f2940 1"/>
                <a:gd name="f4011" fmla="*/ 2589506 f2940 1"/>
                <a:gd name="f4012" fmla="*/ 5797850 f2940 1"/>
                <a:gd name="f4013" fmla="*/ 443523 f2939 1"/>
                <a:gd name="f4014" fmla="*/ 5815875 f2940 1"/>
                <a:gd name="f4015" fmla="*/ 479572 f2939 1"/>
                <a:gd name="f4016" fmla="*/ 5779826 f2940 1"/>
                <a:gd name="f4017" fmla="*/ 5653655 f2940 1"/>
                <a:gd name="f4018" fmla="*/ 5671680 f2940 1"/>
                <a:gd name="f4019" fmla="*/ 5635631 f2940 1"/>
                <a:gd name="f4020" fmla="*/ 96129 f2940 1"/>
                <a:gd name="f4021" fmla="*/ 437514 f2939 1"/>
                <a:gd name="f4022" fmla="*/ 114154 f2940 1"/>
                <a:gd name="f4023" fmla="*/ 78105 f2940 1"/>
                <a:gd name="f4024" fmla="*/ 431506 f2939 1"/>
                <a:gd name="f4025" fmla="*/ 449530 f2939 1"/>
                <a:gd name="f4026" fmla="*/ 2493375 f2940 1"/>
                <a:gd name="f4027" fmla="*/ 216292 f2940 1"/>
                <a:gd name="f4028" fmla="*/ 234317 f2940 1"/>
                <a:gd name="f4029" fmla="*/ 198268 f2940 1"/>
                <a:gd name="f4030" fmla="*/ 4758442 f2940 1"/>
                <a:gd name="f4031" fmla="*/ 425498 f2939 1"/>
                <a:gd name="f4032" fmla="*/ 4776467 f2940 1"/>
                <a:gd name="f4033" fmla="*/ 443522 f2939 1"/>
                <a:gd name="f4034" fmla="*/ 4740417 f2940 1"/>
                <a:gd name="f4035" fmla="*/ 1453968 f2940 1"/>
                <a:gd name="f4036" fmla="*/ 1471993 f2940 1"/>
                <a:gd name="f4037" fmla="*/ 1435944 f2940 1"/>
                <a:gd name="f4038" fmla="*/ 570773 f2940 1"/>
                <a:gd name="f4039" fmla="*/ 419490 f2939 1"/>
                <a:gd name="f4040" fmla="*/ 413482 f2939 1"/>
                <a:gd name="f4041" fmla="*/ 407474 f2939 1"/>
                <a:gd name="f4042" fmla="*/ 425499 f2939 1"/>
                <a:gd name="f4043" fmla="*/ 401466 f2939 1"/>
                <a:gd name="f4044" fmla="*/ 437515 f2939 1"/>
                <a:gd name="f4045" fmla="*/ 1970668 f2940 1"/>
                <a:gd name="f4046" fmla="*/ 1988693 f2940 1"/>
                <a:gd name="f4047" fmla="*/ 1952644 f2940 1"/>
                <a:gd name="f4048" fmla="*/ 5533492 f2940 1"/>
                <a:gd name="f4049" fmla="*/ 395457 f2939 1"/>
                <a:gd name="f4050" fmla="*/ 5551517 f2940 1"/>
                <a:gd name="f4051" fmla="*/ 413481 f2939 1"/>
                <a:gd name="f4052" fmla="*/ 5515468 f2940 1"/>
                <a:gd name="f4053" fmla="*/ 2373213 f2940 1"/>
                <a:gd name="f4054" fmla="*/ 2391238 f2940 1"/>
                <a:gd name="f4055" fmla="*/ 787065 f2940 1"/>
                <a:gd name="f4056" fmla="*/ 769041 f2940 1"/>
                <a:gd name="f4057" fmla="*/ 6344591 f2940 1"/>
                <a:gd name="f4058" fmla="*/ 389449 f2939 1"/>
                <a:gd name="f4059" fmla="*/ 6362615 f2940 1"/>
                <a:gd name="f4060" fmla="*/ 407473 f2939 1"/>
                <a:gd name="f4061" fmla="*/ 6326566 f2940 1"/>
                <a:gd name="f4062" fmla="*/ 5407321 f2940 1"/>
                <a:gd name="f4063" fmla="*/ 383441 f2939 1"/>
                <a:gd name="f4064" fmla="*/ 5425346 f2940 1"/>
                <a:gd name="f4065" fmla="*/ 401465 f2939 1"/>
                <a:gd name="f4066" fmla="*/ 5389297 f2940 1"/>
                <a:gd name="f4067" fmla="*/ 5233085 f2940 1"/>
                <a:gd name="f4068" fmla="*/ 5251110 f2940 1"/>
                <a:gd name="f4069" fmla="*/ 5215061 f2940 1"/>
                <a:gd name="f4070" fmla="*/ 4956711 f2940 1"/>
                <a:gd name="f4071" fmla="*/ 4974736 f2940 1"/>
                <a:gd name="f4072" fmla="*/ 4938687 f2940 1"/>
                <a:gd name="f4073" fmla="*/ 377433 f2939 1"/>
                <a:gd name="f4074" fmla="*/ 395458 f2939 1"/>
                <a:gd name="f4075" fmla="*/ 5082882 f2940 1"/>
                <a:gd name="f4076" fmla="*/ 371425 f2939 1"/>
                <a:gd name="f4077" fmla="*/ 5100907 f2940 1"/>
                <a:gd name="f4078" fmla="*/ 5064858 f2940 1"/>
                <a:gd name="f4079" fmla="*/ 4638280 f2940 1"/>
                <a:gd name="f4080" fmla="*/ 4620255 f2940 1"/>
                <a:gd name="f4081" fmla="*/ 4307833 f2940 1"/>
                <a:gd name="f4082" fmla="*/ 4271784 f2940 1"/>
                <a:gd name="f4083" fmla="*/ 3286449 f2940 1"/>
                <a:gd name="f4084" fmla="*/ 3268424 f2940 1"/>
                <a:gd name="f4085" fmla="*/ 2186961 f2940 1"/>
                <a:gd name="f4086" fmla="*/ 450610 f2940 1"/>
                <a:gd name="f4087" fmla="*/ 4037466 f2940 1"/>
                <a:gd name="f4088" fmla="*/ 365417 f2939 1"/>
                <a:gd name="f4089" fmla="*/ 4019441 f2940 1"/>
                <a:gd name="f4090" fmla="*/ 2962011 f2940 1"/>
                <a:gd name="f4091" fmla="*/ 2925962 f2940 1"/>
                <a:gd name="f4092" fmla="*/ 2829832 f2940 1"/>
                <a:gd name="f4093" fmla="*/ 2793783 f2940 1"/>
                <a:gd name="f4094" fmla="*/ 5899988 f2940 1"/>
                <a:gd name="f4095" fmla="*/ 353401 f2939 1"/>
                <a:gd name="f4096" fmla="*/ 5918013 f2940 1"/>
                <a:gd name="f4097" fmla="*/ 389450 f2939 1"/>
                <a:gd name="f4098" fmla="*/ 5881963 f2940 1"/>
                <a:gd name="f4099" fmla="*/ 4518117 f2940 1"/>
                <a:gd name="f4100" fmla="*/ 4536142 f2940 1"/>
                <a:gd name="f4101" fmla="*/ 4500092 f2940 1"/>
                <a:gd name="f4102" fmla="*/ 4403962 f2940 1"/>
                <a:gd name="f4103" fmla="*/ 4385938 f2940 1"/>
                <a:gd name="f4104" fmla="*/ 4151621 f2940 1"/>
                <a:gd name="f4105" fmla="*/ 4169646 f2940 1"/>
                <a:gd name="f4106" fmla="*/ 3911295 f2940 1"/>
                <a:gd name="f4107" fmla="*/ 347392 f2939 1"/>
                <a:gd name="f4108" fmla="*/ 3893271 f2940 1"/>
                <a:gd name="f4109" fmla="*/ 1345823 f2940 1"/>
                <a:gd name="f4110" fmla="*/ 1363847 f2940 1"/>
                <a:gd name="f4111" fmla="*/ 1327798 f2940 1"/>
                <a:gd name="f4112" fmla="*/ 1556107 f2940 1"/>
                <a:gd name="f4113" fmla="*/ 341384 f2939 1"/>
                <a:gd name="f4114" fmla="*/ 1574131 f2940 1"/>
                <a:gd name="f4115" fmla="*/ 359408 f2939 1"/>
                <a:gd name="f4116" fmla="*/ 324439 f2940 1"/>
                <a:gd name="f4117" fmla="*/ 288390 f2940 1"/>
                <a:gd name="f4118" fmla="*/ 335376 f2939 1"/>
                <a:gd name="f4119" fmla="*/ 6224428 f2940 1"/>
                <a:gd name="f4120" fmla="*/ 353400 f2939 1"/>
                <a:gd name="f4121" fmla="*/ 6188379 f2940 1"/>
                <a:gd name="f4122" fmla="*/ 1652237 f2940 1"/>
                <a:gd name="f4123" fmla="*/ 5767809 f2940 1"/>
                <a:gd name="f4124" fmla="*/ 329368 f2939 1"/>
                <a:gd name="f4125" fmla="*/ 5785834 f2940 1"/>
                <a:gd name="f4126" fmla="*/ 5749785 f2940 1"/>
                <a:gd name="f4127" fmla="*/ 3779116 f2940 1"/>
                <a:gd name="f4128" fmla="*/ 1898570 f2940 1"/>
                <a:gd name="f4129" fmla="*/ 1916595 f2940 1"/>
                <a:gd name="f4130" fmla="*/ 1880546 f2940 1"/>
                <a:gd name="f4131" fmla="*/ 66089 f2940 1"/>
                <a:gd name="f4132" fmla="*/ 323360 f2939 1"/>
                <a:gd name="f4133" fmla="*/ 84114 f2940 1"/>
                <a:gd name="f4134" fmla="*/ 359409 f2939 1"/>
                <a:gd name="f4135" fmla="*/ 48065 f2940 1"/>
                <a:gd name="f4136" fmla="*/ 5647646 f2940 1"/>
                <a:gd name="f4137" fmla="*/ 317352 f2939 1"/>
                <a:gd name="f4138" fmla="*/ 5665671 f2940 1"/>
                <a:gd name="f4139" fmla="*/ 335377 f2939 1"/>
                <a:gd name="f4140" fmla="*/ 5629622 f2940 1"/>
                <a:gd name="f4141" fmla="*/ 3064148 f2940 1"/>
                <a:gd name="f4142" fmla="*/ 311344 f2939 1"/>
                <a:gd name="f4143" fmla="*/ 3082173 f2940 1"/>
                <a:gd name="f4144" fmla="*/ 347393 f2939 1"/>
                <a:gd name="f4145" fmla="*/ 3046124 f2940 1"/>
                <a:gd name="f4146" fmla="*/ 2553457 f2940 1"/>
                <a:gd name="f4147" fmla="*/ 2571482 f2940 1"/>
                <a:gd name="f4148" fmla="*/ 2535433 f2940 1"/>
                <a:gd name="f4149" fmla="*/ 305335 f2939 1"/>
                <a:gd name="f4150" fmla="*/ 6116282 f2940 1"/>
                <a:gd name="f4151" fmla="*/ 323359 f2939 1"/>
                <a:gd name="f4152" fmla="*/ 6080233 f2940 1"/>
                <a:gd name="f4153" fmla="*/ 1249692 f2940 1"/>
                <a:gd name="f4154" fmla="*/ 1213643 f2940 1"/>
                <a:gd name="f4155" fmla="*/ 174235 f2940 1"/>
                <a:gd name="f4156" fmla="*/ 192260 f2940 1"/>
                <a:gd name="f4157" fmla="*/ 156211 f2940 1"/>
                <a:gd name="f4158" fmla="*/ 299327 f2939 1"/>
                <a:gd name="f4159" fmla="*/ 317351 f2939 1"/>
                <a:gd name="f4160" fmla="*/ 5347240 f2940 1"/>
                <a:gd name="f4161" fmla="*/ 293319 f2939 1"/>
                <a:gd name="f4162" fmla="*/ 5365265 f2940 1"/>
                <a:gd name="f4163" fmla="*/ 311343 f2939 1"/>
                <a:gd name="f4164" fmla="*/ 5329216 f2940 1"/>
                <a:gd name="f4165" fmla="*/ 2301115 f2940 1"/>
                <a:gd name="f4166" fmla="*/ 2283091 f2940 1"/>
                <a:gd name="f4167" fmla="*/ 1447960 f2940 1"/>
                <a:gd name="f4168" fmla="*/ 1465985 f2940 1"/>
                <a:gd name="f4169" fmla="*/ 287311 f2939 1"/>
                <a:gd name="f4170" fmla="*/ 305336 f2939 1"/>
                <a:gd name="f4171" fmla="*/ 6308542 f2940 1"/>
                <a:gd name="f4172" fmla="*/ 5503451 f2940 1"/>
                <a:gd name="f4173" fmla="*/ 5521476 f2940 1"/>
                <a:gd name="f4174" fmla="*/ 5485427 f2940 1"/>
                <a:gd name="f4175" fmla="*/ 1808448 f2940 1"/>
                <a:gd name="f4176" fmla="*/ 1826473 f2940 1"/>
                <a:gd name="f4177" fmla="*/ 1790424 f2940 1"/>
                <a:gd name="f4178" fmla="*/ 4710377 f2940 1"/>
                <a:gd name="f4179" fmla="*/ 275295 f2939 1"/>
                <a:gd name="f4180" fmla="*/ 4728402 f2940 1"/>
                <a:gd name="f4181" fmla="*/ 4692353 f2940 1"/>
                <a:gd name="f4182" fmla="*/ 269287 f2939 1"/>
                <a:gd name="f4183" fmla="*/ 4980744 f2940 1"/>
                <a:gd name="f4184" fmla="*/ 3652945 f2940 1"/>
                <a:gd name="f4185" fmla="*/ 3670970 f2940 1"/>
                <a:gd name="f4186" fmla="*/ 1123520 f2940 1"/>
                <a:gd name="f4187" fmla="*/ 1141545 f2940 1"/>
                <a:gd name="f4188" fmla="*/ 1105496 f2940 1"/>
                <a:gd name="f4189" fmla="*/ 5112922 f2940 1"/>
                <a:gd name="f4190" fmla="*/ 263279 f2939 1"/>
                <a:gd name="f4191" fmla="*/ 5130947 f2940 1"/>
                <a:gd name="f4192" fmla="*/ 281303 f2939 1"/>
                <a:gd name="f4193" fmla="*/ 299328 f2939 1"/>
                <a:gd name="f4194" fmla="*/ 5094898 f2940 1"/>
                <a:gd name="f4195" fmla="*/ 4217710 f2940 1"/>
                <a:gd name="f4196" fmla="*/ 4199685 f2940 1"/>
                <a:gd name="f4197" fmla="*/ 5996118 f2940 1"/>
                <a:gd name="f4198" fmla="*/ 257270 f2939 1"/>
                <a:gd name="f4199" fmla="*/ 4584206 f2940 1"/>
                <a:gd name="f4200" fmla="*/ 2156921 f2940 1"/>
                <a:gd name="f4201" fmla="*/ 2174945 f2940 1"/>
                <a:gd name="f4202" fmla="*/ 245254 f2939 1"/>
                <a:gd name="f4203" fmla="*/ 5863940 f2940 1"/>
                <a:gd name="f4204" fmla="*/ 263278 f2939 1"/>
                <a:gd name="f4205" fmla="*/ 2841847 f2940 1"/>
                <a:gd name="f4206" fmla="*/ 2859872 f2940 1"/>
                <a:gd name="f4207" fmla="*/ 4337873 f2940 1"/>
                <a:gd name="f4208" fmla="*/ 239246 f2939 1"/>
                <a:gd name="f4209" fmla="*/ 4355898 f2940 1"/>
                <a:gd name="f4210" fmla="*/ 4319848 f2940 1"/>
                <a:gd name="f4211" fmla="*/ 3328507 f2940 1"/>
                <a:gd name="f4212" fmla="*/ 233238 f2939 1"/>
                <a:gd name="f4213" fmla="*/ 251262 f2939 1"/>
                <a:gd name="f4214" fmla="*/ 227230 f2939 1"/>
                <a:gd name="f4215" fmla="*/ 245255 f2939 1"/>
                <a:gd name="f4216" fmla="*/ 270365 f2940 1"/>
                <a:gd name="f4217" fmla="*/ 252341 f2940 1"/>
                <a:gd name="f4218" fmla="*/ 221222 f2939 1"/>
                <a:gd name="f4219" fmla="*/ 257271 f2939 1"/>
                <a:gd name="f4220" fmla="*/ 1682277 f2940 1"/>
                <a:gd name="f4221" fmla="*/ 1664253 f2940 1"/>
                <a:gd name="f4222" fmla="*/ 215213 f2939 1"/>
                <a:gd name="f4223" fmla="*/ 4476061 f2940 1"/>
                <a:gd name="f4224" fmla="*/ 233237 f2939 1"/>
                <a:gd name="f4225" fmla="*/ 3767100 f2940 1"/>
                <a:gd name="f4226" fmla="*/ 3749075 f2940 1"/>
                <a:gd name="f4227" fmla="*/ 209205 f2939 1"/>
                <a:gd name="f4228" fmla="*/ 227229 f2939 1"/>
                <a:gd name="f4229" fmla="*/ 1315782 f2940 1"/>
                <a:gd name="f4230" fmla="*/ 1333806 f2940 1"/>
                <a:gd name="f4231" fmla="*/ 5713736 f2940 1"/>
                <a:gd name="f4232" fmla="*/ 203197 f2939 1"/>
                <a:gd name="f4233" fmla="*/ 5731761 f2940 1"/>
                <a:gd name="f4234" fmla="*/ 221221 f2939 1"/>
                <a:gd name="f4235" fmla="*/ 5695712 f2940 1"/>
                <a:gd name="f4236" fmla="*/ 1550098 f2940 1"/>
                <a:gd name="f4237" fmla="*/ 5587565 f2940 1"/>
                <a:gd name="f4238" fmla="*/ 197189 f2939 1"/>
                <a:gd name="f4239" fmla="*/ 215214 f2939 1"/>
                <a:gd name="f4240" fmla="*/ 5569541 f2940 1"/>
                <a:gd name="f4241" fmla="*/ 4121580 f2940 1"/>
                <a:gd name="f4242" fmla="*/ 4139605 f2940 1"/>
                <a:gd name="f4243" fmla="*/ 3076164 f2940 1"/>
                <a:gd name="f4244" fmla="*/ 3058139 f2940 1"/>
                <a:gd name="f4245" fmla="*/ 5449378 f2940 1"/>
                <a:gd name="f4246" fmla="*/ 191181 f2939 1"/>
                <a:gd name="f4247" fmla="*/ 5467403 f2940 1"/>
                <a:gd name="f4248" fmla="*/ 5431353 f2940 1"/>
                <a:gd name="f4249" fmla="*/ 30040 f2940 1"/>
                <a:gd name="f4250" fmla="*/ 12016 f2940 1"/>
                <a:gd name="f4251" fmla="*/ 6368623 f2940 1"/>
                <a:gd name="f4252" fmla="*/ 185173 f2939 1"/>
                <a:gd name="f4253" fmla="*/ 6386648 f2940 1"/>
                <a:gd name="f4254" fmla="*/ 6350599 f2940 1"/>
                <a:gd name="f4255" fmla="*/ 179165 f2939 1"/>
                <a:gd name="f4256" fmla="*/ 167148 f2939 1"/>
                <a:gd name="f4257" fmla="*/ 5311191 f2940 1"/>
                <a:gd name="f4258" fmla="*/ 5293167 f2940 1"/>
                <a:gd name="f4259" fmla="*/ 3508750 f2940 1"/>
                <a:gd name="f4260" fmla="*/ 3490726 f2940 1"/>
                <a:gd name="f4261" fmla="*/ 1820464 f2940 1"/>
                <a:gd name="f4262" fmla="*/ 1423927 f2940 1"/>
                <a:gd name="f4263" fmla="*/ 1441952 f2940 1"/>
                <a:gd name="f4264" fmla="*/ 5100906 f2940 1"/>
                <a:gd name="f4265" fmla="*/ 161140 f2939 1"/>
                <a:gd name="f4266" fmla="*/ 5118931 f2940 1"/>
                <a:gd name="f4267" fmla="*/ 179164 f2939 1"/>
                <a:gd name="f4268" fmla="*/ 1189610 f2940 1"/>
                <a:gd name="f4269" fmla="*/ 1207635 f2940 1"/>
                <a:gd name="f4270" fmla="*/ 1171586 f2940 1"/>
                <a:gd name="f4271" fmla="*/ 132178 f2940 1"/>
                <a:gd name="f4272" fmla="*/ 4968727 f2940 1"/>
                <a:gd name="f4273" fmla="*/ 155132 f2939 1"/>
                <a:gd name="f4274" fmla="*/ 173156 f2939 1"/>
                <a:gd name="f4275" fmla="*/ 4950702 f2940 1"/>
                <a:gd name="f4276" fmla="*/ 1922603 f2940 1"/>
                <a:gd name="f4277" fmla="*/ 1940628 f2940 1"/>
                <a:gd name="f4278" fmla="*/ 937269 f2940 1"/>
                <a:gd name="f4279" fmla="*/ 901220 f2940 1"/>
                <a:gd name="f4280" fmla="*/ 5905996 f2940 1"/>
                <a:gd name="f4281" fmla="*/ 149124 f2939 1"/>
                <a:gd name="f4282" fmla="*/ 5924021 f2940 1"/>
                <a:gd name="f4283" fmla="*/ 5887972 f2940 1"/>
                <a:gd name="f4284" fmla="*/ 4662313 f2940 1"/>
                <a:gd name="f4285" fmla="*/ 4626264 f2940 1"/>
                <a:gd name="f4286" fmla="*/ 2144904 f2940 1"/>
                <a:gd name="f4287" fmla="*/ 366495 f2940 1"/>
                <a:gd name="f4288" fmla="*/ 348471 f2940 1"/>
                <a:gd name="f4289" fmla="*/ 143116 f2939 1"/>
                <a:gd name="f4290" fmla="*/ 3244393 f2940 1"/>
                <a:gd name="f4291" fmla="*/ 3208343 f2940 1"/>
                <a:gd name="f4292" fmla="*/ 131100 f2939 1"/>
                <a:gd name="f4293" fmla="*/ 167149 f2939 1"/>
                <a:gd name="f4294" fmla="*/ 4536141 f2940 1"/>
                <a:gd name="f4295" fmla="*/ 119083 f2939 1"/>
                <a:gd name="f4296" fmla="*/ 4554166 f2940 1"/>
                <a:gd name="f4297" fmla="*/ 137107 f2939 1"/>
                <a:gd name="f4298" fmla="*/ 113075 f2939 1"/>
                <a:gd name="f4299" fmla="*/ 6038176 f2940 1"/>
                <a:gd name="f4300" fmla="*/ 131099 f2939 1"/>
                <a:gd name="f4301" fmla="*/ 5209053 f2940 1"/>
                <a:gd name="f4302" fmla="*/ 5227078 f2940 1"/>
                <a:gd name="f4303" fmla="*/ 5191028 f2940 1"/>
                <a:gd name="f4304" fmla="*/ 2883905 f2940 1"/>
                <a:gd name="f4305" fmla="*/ 2847855 f2940 1"/>
                <a:gd name="f4306" fmla="*/ 2751725 f2940 1"/>
                <a:gd name="f4307" fmla="*/ 2733701 f2940 1"/>
                <a:gd name="f4308" fmla="*/ 107067 f2939 1"/>
                <a:gd name="f4309" fmla="*/ 125092 f2939 1"/>
                <a:gd name="f4310" fmla="*/ 4073516 f2940 1"/>
                <a:gd name="f4311" fmla="*/ 4037467 f2940 1"/>
                <a:gd name="f4312" fmla="*/ 3917303 f2940 1"/>
                <a:gd name="f4313" fmla="*/ 3899278 f2940 1"/>
                <a:gd name="f4314" fmla="*/ 3364556 f2940 1"/>
                <a:gd name="f4315" fmla="*/ 2042766 f2940 1"/>
                <a:gd name="f4316" fmla="*/ 240325 f2940 1"/>
                <a:gd name="f4317" fmla="*/ 258350 f2940 1"/>
                <a:gd name="f4318" fmla="*/ 222301 f2940 1"/>
                <a:gd name="f4319" fmla="*/ 3761092 f2940 1"/>
                <a:gd name="f4320" fmla="*/ 101059 f2939 1"/>
                <a:gd name="f4321" fmla="*/ 3779117 f2940 1"/>
                <a:gd name="f4322" fmla="*/ 137108 f2939 1"/>
                <a:gd name="f4323" fmla="*/ 1592156 f2940 1"/>
                <a:gd name="f4324" fmla="*/ 5611598 f2940 1"/>
                <a:gd name="f4325" fmla="*/ 89043 f2939 1"/>
                <a:gd name="f4326" fmla="*/ 5629623 f2940 1"/>
                <a:gd name="f4327" fmla="*/ 5593574 f2940 1"/>
                <a:gd name="f4328" fmla="*/ 2992051 f2940 1"/>
                <a:gd name="f4329" fmla="*/ 3010076 f2940 1"/>
                <a:gd name="f4330" fmla="*/ 2974027 f2940 1"/>
                <a:gd name="f4331" fmla="*/ 83034 f2939 1"/>
                <a:gd name="f4332" fmla="*/ 101058 f2939 1"/>
                <a:gd name="f4333" fmla="*/ 6260477 f2940 1"/>
                <a:gd name="f4334" fmla="*/ 4884613 f2940 1"/>
                <a:gd name="f4335" fmla="*/ 4902638 f2940 1"/>
                <a:gd name="f4336" fmla="*/ 4866589 f2940 1"/>
                <a:gd name="f4337" fmla="*/ 3100197 f2940 1"/>
                <a:gd name="f4338" fmla="*/ 2619546 f2940 1"/>
                <a:gd name="f4339" fmla="*/ 2637571 f2940 1"/>
                <a:gd name="f4340" fmla="*/ 702951 f2940 1"/>
                <a:gd name="f4341" fmla="*/ 720976 f2940 1"/>
                <a:gd name="f4342" fmla="*/ 684927 f2940 1"/>
                <a:gd name="f4343" fmla="*/ 2319139 f2940 1"/>
                <a:gd name="f4344" fmla="*/ 65010 f2939 1"/>
                <a:gd name="f4345" fmla="*/ 2337164 f2940 1"/>
                <a:gd name="f4346" fmla="*/ 564765 f2940 1"/>
                <a:gd name="f4347" fmla="*/ 546740 f2940 1"/>
                <a:gd name="f4348" fmla="*/ 18024 f2940 1"/>
                <a:gd name="f4349" fmla="*/ 36049 f2940 1"/>
                <a:gd name="f4350" fmla="*/ 0 f2940 1"/>
                <a:gd name="f4351" fmla="*/ 59002 f2939 1"/>
                <a:gd name="f4352" fmla="*/ 77026 f2939 1"/>
                <a:gd name="f4353" fmla="*/ 95051 f2939 1"/>
                <a:gd name="f4354" fmla="*/ 3508751 f2940 1"/>
                <a:gd name="f4355" fmla="*/ 3472702 f2940 1"/>
                <a:gd name="f4356" fmla="*/ 2192969 f2940 1"/>
                <a:gd name="f4357" fmla="*/ 46987 f2939 1"/>
                <a:gd name="f4358" fmla="*/ 2210994 f2940 1"/>
                <a:gd name="f4359" fmla="*/ 65012 f2939 1"/>
                <a:gd name="f4360" fmla="*/ 83036 f2939 1"/>
                <a:gd name="f4361" fmla="*/ 4434003 f2940 1"/>
                <a:gd name="f4362" fmla="*/ 40979 f2939 1"/>
                <a:gd name="f4363" fmla="*/ 4452028 f2940 1"/>
                <a:gd name="f4364" fmla="*/ 59003 f2939 1"/>
                <a:gd name="f4365" fmla="*/ 77028 f2939 1"/>
                <a:gd name="f4366" fmla="*/ 4415979 f2940 1"/>
                <a:gd name="f4367" fmla="*/ 3634922 f2940 1"/>
                <a:gd name="f4368" fmla="*/ 1844497 f2940 1"/>
                <a:gd name="f4369" fmla="*/ 5942045 f2940 1"/>
                <a:gd name="f4370" fmla="*/ 34970 f2939 1"/>
                <a:gd name="f4371" fmla="*/ 52994 f2939 1"/>
                <a:gd name="f4372" fmla="*/ 71019 f2939 1"/>
                <a:gd name="f4373" fmla="*/ 5737769 f2940 1"/>
                <a:gd name="f4374" fmla="*/ 5701719 f2940 1"/>
                <a:gd name="f4375" fmla="*/ 1189611 f2940 1"/>
                <a:gd name="f4376" fmla="*/ 1153562 f2940 1"/>
                <a:gd name="f4377" fmla="*/ 937268 f2940 1"/>
                <a:gd name="f4378" fmla="*/ 426577 f2940 1"/>
                <a:gd name="f4379" fmla="*/ 444602 f2940 1"/>
                <a:gd name="f4380" fmla="*/ 408553 f2940 1"/>
                <a:gd name="f4381" fmla="*/ 6146322 f2940 1"/>
                <a:gd name="f4382" fmla="*/ 28962 f2939 1"/>
                <a:gd name="f4383" fmla="*/ 6164347 f2940 1"/>
                <a:gd name="f4384" fmla="*/ 46986 f2939 1"/>
                <a:gd name="f4385" fmla="*/ 65011 f2939 1"/>
                <a:gd name="f4386" fmla="*/ 4794492 f2940 1"/>
                <a:gd name="f4387" fmla="*/ 2451318 f2940 1"/>
                <a:gd name="f4388" fmla="*/ 2433294 f2940 1"/>
                <a:gd name="f4389" fmla="*/ 168228 f2940 1"/>
                <a:gd name="f4390" fmla="*/ 132179 f2940 1"/>
                <a:gd name="f4391" fmla="*/ 4277792 f2940 1"/>
                <a:gd name="f4392" fmla="*/ 22954 f2939 1"/>
                <a:gd name="f4393" fmla="*/ 4295817 f2940 1"/>
                <a:gd name="f4394" fmla="*/ 40978 f2939 1"/>
                <a:gd name="f4395" fmla="*/ 4259767 f2940 1"/>
                <a:gd name="f4396" fmla="*/ 4163638 f2940 1"/>
                <a:gd name="f4397" fmla="*/ 4127589 f2940 1"/>
                <a:gd name="f4398" fmla="*/ 5491435 f2940 1"/>
                <a:gd name="f4399" fmla="*/ 16946 f2939 1"/>
                <a:gd name="f4400" fmla="*/ 34971 f2939 1"/>
                <a:gd name="f4401" fmla="*/ 52995 f2939 1"/>
                <a:gd name="f4402" fmla="*/ 5473411 f2940 1"/>
                <a:gd name="f4403" fmla="*/ 5323207 f2940 1"/>
                <a:gd name="f4404" fmla="*/ 5341232 f2940 1"/>
                <a:gd name="f4405" fmla="*/ 5305183 f2940 1"/>
                <a:gd name="f4406" fmla="*/ 10938 f2939 1"/>
                <a:gd name="f4407" fmla="*/ 1057432 f2940 1"/>
                <a:gd name="f4408" fmla="*/ 312422 f2940 1"/>
                <a:gd name="f4409" fmla="*/ 4930 f2939 1"/>
                <a:gd name="f4410" fmla="*/ 3388588 f2940 1"/>
                <a:gd name="f4411" fmla="*/ 3406613 f2940 1"/>
                <a:gd name="f4412" fmla="*/ 3370564 f2940 1"/>
                <a:gd name="f4413" fmla="*/ 5171526 f2940 1"/>
                <a:gd name="f4414" fmla="*/ 0 f2939 1"/>
                <a:gd name="f4415" fmla="*/ 5198514 f2940 1"/>
                <a:gd name="f4416" fmla="*/ 5203045 f2940 1"/>
                <a:gd name="f4417" fmla="*/ 10937 f2939 1"/>
                <a:gd name="f4418" fmla="*/ 5185020 f2940 1"/>
                <a:gd name="f4419" fmla="*/ 5166996 f2940 1"/>
                <a:gd name="f4420" fmla="*/ 4908761 f2940 1"/>
                <a:gd name="f4421" fmla="*/ 4932564 f2940 1"/>
                <a:gd name="f4422" fmla="*/ 4920662 f2940 1"/>
                <a:gd name="f4423" fmla="*/ 3701458 f2940 1"/>
                <a:gd name="f4424" fmla="*/ 3736613 f2940 1"/>
                <a:gd name="f4425" fmla="*/ 3731781 f2940 1"/>
                <a:gd name="f4426" fmla="*/ 11667 f2939 1"/>
                <a:gd name="f4427" fmla="*/ 3706290 f2940 1"/>
                <a:gd name="f4428" fmla="*/ 3058255 f2940 1"/>
                <a:gd name="f4429" fmla="*/ 3082058 f2940 1"/>
                <a:gd name="f4430" fmla="*/ 3070156 f2940 1"/>
                <a:gd name="f4431" fmla="*/ 2908383 f2940 1"/>
                <a:gd name="f4432" fmla="*/ 2943539 f2940 1"/>
                <a:gd name="f4433" fmla="*/ 2938707 f2940 1"/>
                <a:gd name="f4434" fmla="*/ 2913216 f2940 1"/>
                <a:gd name="f4435" fmla="*/ 2794230 f2940 1"/>
                <a:gd name="f4436" fmla="*/ 2829385 f2940 1"/>
                <a:gd name="f4437" fmla="*/ 2824553 f2940 1"/>
                <a:gd name="f4438" fmla="*/ 2799062 f2940 1"/>
                <a:gd name="f4439" fmla="*/ 2675662 f2940 1"/>
                <a:gd name="f4440" fmla="*/ 2707627 f2940 1"/>
                <a:gd name="f4441" fmla="*/ 2673620 f2940 1"/>
                <a:gd name="f4442" fmla="*/ 2543483 f2940 1"/>
                <a:gd name="f4443" fmla="*/ 2575448 f2940 1"/>
                <a:gd name="f4444" fmla="*/ 2577490 f2940 1"/>
                <a:gd name="f4445" fmla="*/ 2559465 f2940 1"/>
                <a:gd name="f4446" fmla="*/ 2541441 f2940 1"/>
                <a:gd name="f4447" fmla="*/ 2047297 f2940 1"/>
                <a:gd name="f4448" fmla="*/ 2074285 f2940 1"/>
                <a:gd name="f4449" fmla="*/ 2078815 f2940 1"/>
                <a:gd name="f4450" fmla="*/ 1932017 f2940 1"/>
                <a:gd name="f4451" fmla="*/ 1937222 f2940 1"/>
                <a:gd name="f4452" fmla="*/ 1947365 f2940 1"/>
                <a:gd name="f4453" fmla="*/ 4201 f2939 1"/>
                <a:gd name="f4454" fmla="*/ 1934619 f2940 1"/>
                <a:gd name="f4455" fmla="*/ 1921875 f2940 1"/>
                <a:gd name="f4456" fmla="*/ 1694741 f2940 1"/>
                <a:gd name="f4457" fmla="*/ 1729896 f2940 1"/>
                <a:gd name="f4458" fmla="*/ 1725064 f2940 1"/>
                <a:gd name="f4459" fmla="*/ 1712318 f2940 1"/>
                <a:gd name="f4460" fmla="*/ 1699574 f2940 1"/>
                <a:gd name="f4461" fmla="*/ 1586594 f2940 1"/>
                <a:gd name="f4462" fmla="*/ 1621749 f2940 1"/>
                <a:gd name="f4463" fmla="*/ 1616917 f2940 1"/>
                <a:gd name="f4464" fmla="*/ 1604171 f2940 1"/>
                <a:gd name="f4465" fmla="*/ 1591427 f2940 1"/>
                <a:gd name="f4466" fmla="*/ 1328245 f2940 1"/>
                <a:gd name="f4467" fmla="*/ 1363400 f2940 1"/>
                <a:gd name="f4468" fmla="*/ 1358568 f2940 1"/>
                <a:gd name="f4469" fmla="*/ 1333078 f2940 1"/>
                <a:gd name="f4470" fmla="*/ 636977 f2940 1"/>
                <a:gd name="f4471" fmla="*/ 660780 f2940 1"/>
                <a:gd name="f4472" fmla="*/ 648878 f2940 1"/>
                <a:gd name="f4473" fmla="+- f2941 0 f1"/>
                <a:gd name="f4474" fmla="*/ f2944 1 6386648"/>
                <a:gd name="f4475" fmla="*/ f2945 1 1849426"/>
                <a:gd name="f4476" fmla="*/ f2946 1 6386648"/>
                <a:gd name="f4477" fmla="*/ f2947 1 1849426"/>
                <a:gd name="f4478" fmla="*/ f2948 1 1849426"/>
                <a:gd name="f4479" fmla="*/ f2949 1 6386648"/>
                <a:gd name="f4480" fmla="*/ f2950 1 6386648"/>
                <a:gd name="f4481" fmla="*/ f2951 1 1849426"/>
                <a:gd name="f4482" fmla="*/ f2952 1 6386648"/>
                <a:gd name="f4483" fmla="*/ f2953 1 1849426"/>
                <a:gd name="f4484" fmla="*/ f2954 1 1849426"/>
                <a:gd name="f4485" fmla="*/ f2955 1 6386648"/>
                <a:gd name="f4486" fmla="*/ f2956 1 6386648"/>
                <a:gd name="f4487" fmla="*/ f2957 1 1849426"/>
                <a:gd name="f4488" fmla="*/ f2958 1 6386648"/>
                <a:gd name="f4489" fmla="*/ f2959 1 1849426"/>
                <a:gd name="f4490" fmla="*/ f2960 1 6386648"/>
                <a:gd name="f4491" fmla="*/ f2961 1 6386648"/>
                <a:gd name="f4492" fmla="*/ f2962 1 1849426"/>
                <a:gd name="f4493" fmla="*/ f2963 1 6386648"/>
                <a:gd name="f4494" fmla="*/ f2964 1 1849426"/>
                <a:gd name="f4495" fmla="*/ f2965 1 6386648"/>
                <a:gd name="f4496" fmla="*/ f2966 1 6386648"/>
                <a:gd name="f4497" fmla="*/ f2967 1 1849426"/>
                <a:gd name="f4498" fmla="*/ f2968 1 6386648"/>
                <a:gd name="f4499" fmla="*/ f2969 1 6386648"/>
                <a:gd name="f4500" fmla="*/ f2970 1 6386648"/>
                <a:gd name="f4501" fmla="*/ f2971 1 1849426"/>
                <a:gd name="f4502" fmla="*/ f2972 1 6386648"/>
                <a:gd name="f4503" fmla="*/ f2973 1 1849426"/>
                <a:gd name="f4504" fmla="*/ f2974 1 6386648"/>
                <a:gd name="f4505" fmla="*/ f2975 1 6386648"/>
                <a:gd name="f4506" fmla="*/ f2976 1 1849426"/>
                <a:gd name="f4507" fmla="*/ f2977 1 6386648"/>
                <a:gd name="f4508" fmla="*/ f2978 1 1849426"/>
                <a:gd name="f4509" fmla="*/ f2979 1 1849426"/>
                <a:gd name="f4510" fmla="*/ f2980 1 6386648"/>
                <a:gd name="f4511" fmla="*/ f2981 1 1849426"/>
                <a:gd name="f4512" fmla="*/ f2982 1 6386648"/>
                <a:gd name="f4513" fmla="*/ f2983 1 1849426"/>
                <a:gd name="f4514" fmla="*/ f2984 1 1849426"/>
                <a:gd name="f4515" fmla="*/ f2985 1 6386648"/>
                <a:gd name="f4516" fmla="*/ f2986 1 6386648"/>
                <a:gd name="f4517" fmla="*/ f2987 1 1849426"/>
                <a:gd name="f4518" fmla="*/ f2988 1 6386648"/>
                <a:gd name="f4519" fmla="*/ f2989 1 1849426"/>
                <a:gd name="f4520" fmla="*/ f2990 1 6386648"/>
                <a:gd name="f4521" fmla="*/ f2991 1 6386648"/>
                <a:gd name="f4522" fmla="*/ f2992 1 1849426"/>
                <a:gd name="f4523" fmla="*/ f2993 1 6386648"/>
                <a:gd name="f4524" fmla="*/ f2994 1 1849426"/>
                <a:gd name="f4525" fmla="*/ f2995 1 6386648"/>
                <a:gd name="f4526" fmla="*/ f2996 1 6386648"/>
                <a:gd name="f4527" fmla="*/ f2997 1 1849426"/>
                <a:gd name="f4528" fmla="*/ f2998 1 6386648"/>
                <a:gd name="f4529" fmla="*/ f2999 1 1849426"/>
                <a:gd name="f4530" fmla="*/ f3000 1 6386648"/>
                <a:gd name="f4531" fmla="*/ f3001 1 1849426"/>
                <a:gd name="f4532" fmla="*/ f3002 1 6386648"/>
                <a:gd name="f4533" fmla="*/ f3003 1 1849426"/>
                <a:gd name="f4534" fmla="*/ f3004 1 6386648"/>
                <a:gd name="f4535" fmla="*/ f3005 1 6386648"/>
                <a:gd name="f4536" fmla="*/ f3006 1 6386648"/>
                <a:gd name="f4537" fmla="*/ f3007 1 6386648"/>
                <a:gd name="f4538" fmla="*/ f3008 1 1849426"/>
                <a:gd name="f4539" fmla="*/ f3009 1 6386648"/>
                <a:gd name="f4540" fmla="*/ f3010 1 1849426"/>
                <a:gd name="f4541" fmla="*/ f3011 1 6386648"/>
                <a:gd name="f4542" fmla="*/ f3012 1 6386648"/>
                <a:gd name="f4543" fmla="*/ f3013 1 1849426"/>
                <a:gd name="f4544" fmla="*/ f3014 1 6386648"/>
                <a:gd name="f4545" fmla="*/ f3015 1 1849426"/>
                <a:gd name="f4546" fmla="*/ f3016 1 1849426"/>
                <a:gd name="f4547" fmla="*/ f3017 1 6386648"/>
                <a:gd name="f4548" fmla="*/ f3018 1 6386648"/>
                <a:gd name="f4549" fmla="*/ f3019 1 1849426"/>
                <a:gd name="f4550" fmla="*/ f3020 1 6386648"/>
                <a:gd name="f4551" fmla="*/ f3021 1 1849426"/>
                <a:gd name="f4552" fmla="*/ f3022 1 1849426"/>
                <a:gd name="f4553" fmla="*/ f3023 1 6386648"/>
                <a:gd name="f4554" fmla="*/ f3024 1 6386648"/>
                <a:gd name="f4555" fmla="*/ f3025 1 6386648"/>
                <a:gd name="f4556" fmla="*/ f3026 1 6386648"/>
                <a:gd name="f4557" fmla="*/ f3027 1 6386648"/>
                <a:gd name="f4558" fmla="*/ f3028 1 1849426"/>
                <a:gd name="f4559" fmla="*/ f3029 1 6386648"/>
                <a:gd name="f4560" fmla="*/ f3030 1 1849426"/>
                <a:gd name="f4561" fmla="*/ f3031 1 6386648"/>
                <a:gd name="f4562" fmla="*/ f3032 1 1849426"/>
                <a:gd name="f4563" fmla="*/ f3033 1 1849426"/>
                <a:gd name="f4564" fmla="*/ f3034 1 6386648"/>
                <a:gd name="f4565" fmla="*/ f3035 1 1849426"/>
                <a:gd name="f4566" fmla="*/ f3036 1 6386648"/>
                <a:gd name="f4567" fmla="*/ f3037 1 1849426"/>
                <a:gd name="f4568" fmla="*/ f3038 1 1849426"/>
                <a:gd name="f4569" fmla="*/ f3039 1 6386648"/>
                <a:gd name="f4570" fmla="*/ f3040 1 6386648"/>
                <a:gd name="f4571" fmla="*/ f3041 1 1849426"/>
                <a:gd name="f4572" fmla="*/ f3042 1 6386648"/>
                <a:gd name="f4573" fmla="*/ f3043 1 1849426"/>
                <a:gd name="f4574" fmla="*/ f3044 1 6386648"/>
                <a:gd name="f4575" fmla="*/ f3045 1 6386648"/>
                <a:gd name="f4576" fmla="*/ f3046 1 1849426"/>
                <a:gd name="f4577" fmla="*/ f3047 1 6386648"/>
                <a:gd name="f4578" fmla="*/ f3048 1 6386648"/>
                <a:gd name="f4579" fmla="*/ f3049 1 6386648"/>
                <a:gd name="f4580" fmla="*/ f3050 1 1849426"/>
                <a:gd name="f4581" fmla="*/ f3051 1 1849426"/>
                <a:gd name="f4582" fmla="*/ f3052 1 6386648"/>
                <a:gd name="f4583" fmla="*/ f3053 1 6386648"/>
                <a:gd name="f4584" fmla="*/ f3054 1 6386648"/>
                <a:gd name="f4585" fmla="*/ f3055 1 6386648"/>
                <a:gd name="f4586" fmla="*/ f3056 1 6386648"/>
                <a:gd name="f4587" fmla="*/ f3057 1 6386648"/>
                <a:gd name="f4588" fmla="*/ f3058 1 6386648"/>
                <a:gd name="f4589" fmla="*/ f3059 1 1849426"/>
                <a:gd name="f4590" fmla="*/ f3060 1 6386648"/>
                <a:gd name="f4591" fmla="*/ f3061 1 1849426"/>
                <a:gd name="f4592" fmla="*/ f3062 1 6386648"/>
                <a:gd name="f4593" fmla="*/ f3063 1 6386648"/>
                <a:gd name="f4594" fmla="*/ f3064 1 1849426"/>
                <a:gd name="f4595" fmla="*/ f3065 1 6386648"/>
                <a:gd name="f4596" fmla="*/ f3066 1 1849426"/>
                <a:gd name="f4597" fmla="*/ f3067 1 6386648"/>
                <a:gd name="f4598" fmla="*/ f3068 1 6386648"/>
                <a:gd name="f4599" fmla="*/ f3069 1 1849426"/>
                <a:gd name="f4600" fmla="*/ f3070 1 6386648"/>
                <a:gd name="f4601" fmla="*/ f3071 1 1849426"/>
                <a:gd name="f4602" fmla="*/ f3072 1 6386648"/>
                <a:gd name="f4603" fmla="*/ f3073 1 6386648"/>
                <a:gd name="f4604" fmla="*/ f3074 1 6386648"/>
                <a:gd name="f4605" fmla="*/ f3075 1 6386648"/>
                <a:gd name="f4606" fmla="*/ f3076 1 6386648"/>
                <a:gd name="f4607" fmla="*/ f3077 1 6386648"/>
                <a:gd name="f4608" fmla="*/ f3078 1 6386648"/>
                <a:gd name="f4609" fmla="*/ f3079 1 6386648"/>
                <a:gd name="f4610" fmla="*/ f3080 1 6386648"/>
                <a:gd name="f4611" fmla="*/ f3081 1 6386648"/>
                <a:gd name="f4612" fmla="*/ f3082 1 6386648"/>
                <a:gd name="f4613" fmla="*/ f3083 1 1849426"/>
                <a:gd name="f4614" fmla="*/ f3084 1 6386648"/>
                <a:gd name="f4615" fmla="*/ f3085 1 1849426"/>
                <a:gd name="f4616" fmla="*/ f3086 1 6386648"/>
                <a:gd name="f4617" fmla="*/ f3087 1 6386648"/>
                <a:gd name="f4618" fmla="*/ f3088 1 1849426"/>
                <a:gd name="f4619" fmla="*/ f3089 1 6386648"/>
                <a:gd name="f4620" fmla="*/ f3090 1 1849426"/>
                <a:gd name="f4621" fmla="*/ f3091 1 6386648"/>
                <a:gd name="f4622" fmla="*/ f3092 1 6386648"/>
                <a:gd name="f4623" fmla="*/ f3093 1 6386648"/>
                <a:gd name="f4624" fmla="*/ f3094 1 6386648"/>
                <a:gd name="f4625" fmla="*/ f3095 1 6386648"/>
                <a:gd name="f4626" fmla="*/ f3096 1 1849426"/>
                <a:gd name="f4627" fmla="*/ f3097 1 6386648"/>
                <a:gd name="f4628" fmla="*/ f3098 1 1849426"/>
                <a:gd name="f4629" fmla="*/ f3099 1 6386648"/>
                <a:gd name="f4630" fmla="*/ f3100 1 6386648"/>
                <a:gd name="f4631" fmla="*/ f3101 1 1849426"/>
                <a:gd name="f4632" fmla="*/ f3102 1 6386648"/>
                <a:gd name="f4633" fmla="*/ f3103 1 6386648"/>
                <a:gd name="f4634" fmla="*/ f3104 1 6386648"/>
                <a:gd name="f4635" fmla="*/ f3105 1 6386648"/>
                <a:gd name="f4636" fmla="*/ f3106 1 6386648"/>
                <a:gd name="f4637" fmla="*/ f3107 1 6386648"/>
                <a:gd name="f4638" fmla="*/ f3108 1 1849426"/>
                <a:gd name="f4639" fmla="*/ f3109 1 6386648"/>
                <a:gd name="f4640" fmla="*/ f3110 1 1849426"/>
                <a:gd name="f4641" fmla="*/ f3111 1 1849426"/>
                <a:gd name="f4642" fmla="*/ f3112 1 6386648"/>
                <a:gd name="f4643" fmla="*/ f3113 1 6386648"/>
                <a:gd name="f4644" fmla="*/ f3114 1 1849426"/>
                <a:gd name="f4645" fmla="*/ f3115 1 6386648"/>
                <a:gd name="f4646" fmla="*/ f3116 1 1849426"/>
                <a:gd name="f4647" fmla="*/ f3117 1 6386648"/>
                <a:gd name="f4648" fmla="*/ f3118 1 6386648"/>
                <a:gd name="f4649" fmla="*/ f3119 1 6386648"/>
                <a:gd name="f4650" fmla="*/ f3120 1 6386648"/>
                <a:gd name="f4651" fmla="*/ f3121 1 1849426"/>
                <a:gd name="f4652" fmla="*/ f3122 1 1849426"/>
                <a:gd name="f4653" fmla="*/ f3123 1 1849426"/>
                <a:gd name="f4654" fmla="*/ f3124 1 6386648"/>
                <a:gd name="f4655" fmla="*/ f3125 1 6386648"/>
                <a:gd name="f4656" fmla="*/ f3126 1 6386648"/>
                <a:gd name="f4657" fmla="*/ f3127 1 6386648"/>
                <a:gd name="f4658" fmla="*/ f3128 1 6386648"/>
                <a:gd name="f4659" fmla="*/ f3129 1 6386648"/>
                <a:gd name="f4660" fmla="*/ f3130 1 6386648"/>
                <a:gd name="f4661" fmla="*/ f3131 1 6386648"/>
                <a:gd name="f4662" fmla="*/ f3132 1 6386648"/>
                <a:gd name="f4663" fmla="*/ f3133 1 6386648"/>
                <a:gd name="f4664" fmla="*/ f3134 1 6386648"/>
                <a:gd name="f4665" fmla="*/ f3135 1 6386648"/>
                <a:gd name="f4666" fmla="*/ f3136 1 6386648"/>
                <a:gd name="f4667" fmla="*/ f3137 1 1849426"/>
                <a:gd name="f4668" fmla="*/ f3138 1 6386648"/>
                <a:gd name="f4669" fmla="*/ f3139 1 1849426"/>
                <a:gd name="f4670" fmla="*/ f3140 1 6386648"/>
                <a:gd name="f4671" fmla="*/ f3141 1 6386648"/>
                <a:gd name="f4672" fmla="*/ f3142 1 6386648"/>
                <a:gd name="f4673" fmla="*/ f3143 1 6386648"/>
                <a:gd name="f4674" fmla="*/ f3144 1 6386648"/>
                <a:gd name="f4675" fmla="*/ f3145 1 1849426"/>
                <a:gd name="f4676" fmla="*/ f3146 1 6386648"/>
                <a:gd name="f4677" fmla="*/ f3147 1 1849426"/>
                <a:gd name="f4678" fmla="*/ f3148 1 6386648"/>
                <a:gd name="f4679" fmla="*/ f3149 1 6386648"/>
                <a:gd name="f4680" fmla="*/ f3150 1 1849426"/>
                <a:gd name="f4681" fmla="*/ f3151 1 6386648"/>
                <a:gd name="f4682" fmla="*/ f3152 1 1849426"/>
                <a:gd name="f4683" fmla="*/ f3153 1 1849426"/>
                <a:gd name="f4684" fmla="*/ f3154 1 6386648"/>
                <a:gd name="f4685" fmla="*/ f3155 1 6386648"/>
                <a:gd name="f4686" fmla="*/ f3156 1 1849426"/>
                <a:gd name="f4687" fmla="*/ f3157 1 1849426"/>
                <a:gd name="f4688" fmla="*/ f3158 1 6386648"/>
                <a:gd name="f4689" fmla="*/ f3159 1 6386648"/>
                <a:gd name="f4690" fmla="*/ f3160 1 1849426"/>
                <a:gd name="f4691" fmla="*/ f3161 1 6386648"/>
                <a:gd name="f4692" fmla="*/ f3162 1 1849426"/>
                <a:gd name="f4693" fmla="*/ f3163 1 6386648"/>
                <a:gd name="f4694" fmla="*/ f3164 1 6386648"/>
                <a:gd name="f4695" fmla="*/ f3165 1 1849426"/>
                <a:gd name="f4696" fmla="*/ f3166 1 6386648"/>
                <a:gd name="f4697" fmla="*/ f3167 1 1849426"/>
                <a:gd name="f4698" fmla="*/ f3168 1 6386648"/>
                <a:gd name="f4699" fmla="*/ f3169 1 6386648"/>
                <a:gd name="f4700" fmla="*/ f3170 1 1849426"/>
                <a:gd name="f4701" fmla="*/ f3171 1 6386648"/>
                <a:gd name="f4702" fmla="*/ f3172 1 1849426"/>
                <a:gd name="f4703" fmla="*/ f3173 1 6386648"/>
                <a:gd name="f4704" fmla="*/ f3174 1 6386648"/>
                <a:gd name="f4705" fmla="*/ f3175 1 6386648"/>
                <a:gd name="f4706" fmla="*/ f3176 1 6386648"/>
                <a:gd name="f4707" fmla="*/ f3177 1 6386648"/>
                <a:gd name="f4708" fmla="*/ f3178 1 6386648"/>
                <a:gd name="f4709" fmla="*/ f3179 1 6386648"/>
                <a:gd name="f4710" fmla="*/ f3180 1 6386648"/>
                <a:gd name="f4711" fmla="*/ f3181 1 6386648"/>
                <a:gd name="f4712" fmla="*/ f3182 1 6386648"/>
                <a:gd name="f4713" fmla="*/ f3183 1 1849426"/>
                <a:gd name="f4714" fmla="*/ f3184 1 6386648"/>
                <a:gd name="f4715" fmla="*/ f3185 1 1849426"/>
                <a:gd name="f4716" fmla="*/ f3186 1 6386648"/>
                <a:gd name="f4717" fmla="*/ f3187 1 6386648"/>
                <a:gd name="f4718" fmla="*/ f3188 1 6386648"/>
                <a:gd name="f4719" fmla="*/ f3189 1 6386648"/>
                <a:gd name="f4720" fmla="*/ f3190 1 6386648"/>
                <a:gd name="f4721" fmla="*/ f3191 1 1849426"/>
                <a:gd name="f4722" fmla="*/ f3192 1 6386648"/>
                <a:gd name="f4723" fmla="*/ f3193 1 6386648"/>
                <a:gd name="f4724" fmla="*/ f3194 1 6386648"/>
                <a:gd name="f4725" fmla="*/ f3195 1 1849426"/>
                <a:gd name="f4726" fmla="*/ f3196 1 1849426"/>
                <a:gd name="f4727" fmla="*/ f3197 1 6386648"/>
                <a:gd name="f4728" fmla="*/ f3198 1 6386648"/>
                <a:gd name="f4729" fmla="*/ f3199 1 1849426"/>
                <a:gd name="f4730" fmla="*/ f3200 1 6386648"/>
                <a:gd name="f4731" fmla="*/ f3201 1 6386648"/>
                <a:gd name="f4732" fmla="*/ f3202 1 6386648"/>
                <a:gd name="f4733" fmla="*/ f3203 1 6386648"/>
                <a:gd name="f4734" fmla="*/ f3204 1 6386648"/>
                <a:gd name="f4735" fmla="*/ f3205 1 6386648"/>
                <a:gd name="f4736" fmla="*/ f3206 1 6386648"/>
                <a:gd name="f4737" fmla="*/ f3207 1 6386648"/>
                <a:gd name="f4738" fmla="*/ f3208 1 1849426"/>
                <a:gd name="f4739" fmla="*/ f3209 1 6386648"/>
                <a:gd name="f4740" fmla="*/ f3210 1 1849426"/>
                <a:gd name="f4741" fmla="*/ f3211 1 6386648"/>
                <a:gd name="f4742" fmla="*/ f3212 1 6386648"/>
                <a:gd name="f4743" fmla="*/ f3213 1 6386648"/>
                <a:gd name="f4744" fmla="*/ f3214 1 6386648"/>
                <a:gd name="f4745" fmla="*/ f3215 1 6386648"/>
                <a:gd name="f4746" fmla="*/ f3216 1 1849426"/>
                <a:gd name="f4747" fmla="*/ f3217 1 6386648"/>
                <a:gd name="f4748" fmla="*/ f3218 1 1849426"/>
                <a:gd name="f4749" fmla="*/ f3219 1 6386648"/>
                <a:gd name="f4750" fmla="*/ f3220 1 6386648"/>
                <a:gd name="f4751" fmla="*/ f3221 1 6386648"/>
                <a:gd name="f4752" fmla="*/ f3222 1 6386648"/>
                <a:gd name="f4753" fmla="*/ f3223 1 6386648"/>
                <a:gd name="f4754" fmla="*/ f3224 1 1849426"/>
                <a:gd name="f4755" fmla="*/ f3225 1 6386648"/>
                <a:gd name="f4756" fmla="*/ f3226 1 6386648"/>
                <a:gd name="f4757" fmla="*/ f3227 1 6386648"/>
                <a:gd name="f4758" fmla="*/ f3228 1 1849426"/>
                <a:gd name="f4759" fmla="*/ f3229 1 1849426"/>
                <a:gd name="f4760" fmla="*/ f3230 1 6386648"/>
                <a:gd name="f4761" fmla="*/ f3231 1 6386648"/>
                <a:gd name="f4762" fmla="*/ f3232 1 6386648"/>
                <a:gd name="f4763" fmla="*/ f3233 1 6386648"/>
                <a:gd name="f4764" fmla="*/ f3234 1 6386648"/>
                <a:gd name="f4765" fmla="*/ f3235 1 6386648"/>
                <a:gd name="f4766" fmla="*/ f3236 1 6386648"/>
                <a:gd name="f4767" fmla="*/ f3237 1 1849426"/>
                <a:gd name="f4768" fmla="*/ f3238 1 6386648"/>
                <a:gd name="f4769" fmla="*/ f3239 1 1849426"/>
                <a:gd name="f4770" fmla="*/ f3240 1 6386648"/>
                <a:gd name="f4771" fmla="*/ f3241 1 6386648"/>
                <a:gd name="f4772" fmla="*/ f3242 1 6386648"/>
                <a:gd name="f4773" fmla="*/ f3243 1 6386648"/>
                <a:gd name="f4774" fmla="*/ f3244 1 6386648"/>
                <a:gd name="f4775" fmla="*/ f3245 1 6386648"/>
                <a:gd name="f4776" fmla="*/ f3246 1 6386648"/>
                <a:gd name="f4777" fmla="*/ f3247 1 6386648"/>
                <a:gd name="f4778" fmla="*/ f3248 1 6386648"/>
                <a:gd name="f4779" fmla="*/ f3249 1 1849426"/>
                <a:gd name="f4780" fmla="*/ f3250 1 1849426"/>
                <a:gd name="f4781" fmla="*/ f3251 1 1849426"/>
                <a:gd name="f4782" fmla="*/ f3252 1 1849426"/>
                <a:gd name="f4783" fmla="*/ f3253 1 6386648"/>
                <a:gd name="f4784" fmla="*/ f3254 1 1849426"/>
                <a:gd name="f4785" fmla="*/ f3255 1 6386648"/>
                <a:gd name="f4786" fmla="*/ f3256 1 1849426"/>
                <a:gd name="f4787" fmla="*/ f3257 1 1849426"/>
                <a:gd name="f4788" fmla="*/ f3258 1 6386648"/>
                <a:gd name="f4789" fmla="*/ f3259 1 6386648"/>
                <a:gd name="f4790" fmla="*/ f3260 1 6386648"/>
                <a:gd name="f4791" fmla="*/ f3261 1 6386648"/>
                <a:gd name="f4792" fmla="*/ f3262 1 6386648"/>
                <a:gd name="f4793" fmla="*/ f3263 1 6386648"/>
                <a:gd name="f4794" fmla="*/ f3264 1 6386648"/>
                <a:gd name="f4795" fmla="*/ f3265 1 6386648"/>
                <a:gd name="f4796" fmla="*/ f3266 1 6386648"/>
                <a:gd name="f4797" fmla="*/ f3267 1 6386648"/>
                <a:gd name="f4798" fmla="*/ f3268 1 1849426"/>
                <a:gd name="f4799" fmla="*/ f3269 1 6386648"/>
                <a:gd name="f4800" fmla="*/ f3270 1 1849426"/>
                <a:gd name="f4801" fmla="*/ f3271 1 6386648"/>
                <a:gd name="f4802" fmla="*/ f3272 1 6386648"/>
                <a:gd name="f4803" fmla="*/ f3273 1 1849426"/>
                <a:gd name="f4804" fmla="*/ f3274 1 6386648"/>
                <a:gd name="f4805" fmla="*/ f3275 1 6386648"/>
                <a:gd name="f4806" fmla="*/ f3276 1 6386648"/>
                <a:gd name="f4807" fmla="*/ f3277 1 6386648"/>
                <a:gd name="f4808" fmla="*/ f3278 1 6386648"/>
                <a:gd name="f4809" fmla="*/ f3279 1 6386648"/>
                <a:gd name="f4810" fmla="*/ f3280 1 6386648"/>
                <a:gd name="f4811" fmla="*/ f3281 1 6386648"/>
                <a:gd name="f4812" fmla="*/ f3282 1 1849426"/>
                <a:gd name="f4813" fmla="*/ f3283 1 1849426"/>
                <a:gd name="f4814" fmla="*/ f3284 1 6386648"/>
                <a:gd name="f4815" fmla="*/ f3285 1 1849426"/>
                <a:gd name="f4816" fmla="*/ f3286 1 6386648"/>
                <a:gd name="f4817" fmla="*/ f3287 1 6386648"/>
                <a:gd name="f4818" fmla="*/ f3288 1 6386648"/>
                <a:gd name="f4819" fmla="*/ f3289 1 1849426"/>
                <a:gd name="f4820" fmla="*/ f3290 1 6386648"/>
                <a:gd name="f4821" fmla="*/ f3291 1 1849426"/>
                <a:gd name="f4822" fmla="*/ f3292 1 6386648"/>
                <a:gd name="f4823" fmla="*/ f3293 1 6386648"/>
                <a:gd name="f4824" fmla="*/ f3294 1 6386648"/>
                <a:gd name="f4825" fmla="*/ f3295 1 6386648"/>
                <a:gd name="f4826" fmla="*/ f3296 1 6386648"/>
                <a:gd name="f4827" fmla="*/ f3297 1 1849426"/>
                <a:gd name="f4828" fmla="*/ f3298 1 6386648"/>
                <a:gd name="f4829" fmla="*/ f3299 1 6386648"/>
                <a:gd name="f4830" fmla="*/ f3300 1 6386648"/>
                <a:gd name="f4831" fmla="*/ f3301 1 6386648"/>
                <a:gd name="f4832" fmla="*/ f3302 1 6386648"/>
                <a:gd name="f4833" fmla="*/ f3303 1 6386648"/>
                <a:gd name="f4834" fmla="*/ f3304 1 6386648"/>
                <a:gd name="f4835" fmla="*/ f3305 1 6386648"/>
                <a:gd name="f4836" fmla="*/ f3306 1 1849426"/>
                <a:gd name="f4837" fmla="*/ f3307 1 6386648"/>
                <a:gd name="f4838" fmla="*/ f3308 1 6386648"/>
                <a:gd name="f4839" fmla="*/ f3309 1 6386648"/>
                <a:gd name="f4840" fmla="*/ f3310 1 6386648"/>
                <a:gd name="f4841" fmla="*/ f3311 1 6386648"/>
                <a:gd name="f4842" fmla="*/ f3312 1 6386648"/>
                <a:gd name="f4843" fmla="*/ f3313 1 6386648"/>
                <a:gd name="f4844" fmla="*/ f3314 1 6386648"/>
                <a:gd name="f4845" fmla="*/ f3315 1 6386648"/>
                <a:gd name="f4846" fmla="*/ f3316 1 6386648"/>
                <a:gd name="f4847" fmla="*/ f3317 1 6386648"/>
                <a:gd name="f4848" fmla="*/ f3318 1 6386648"/>
                <a:gd name="f4849" fmla="*/ f3319 1 6386648"/>
                <a:gd name="f4850" fmla="*/ f3320 1 1849426"/>
                <a:gd name="f4851" fmla="*/ f3321 1 6386648"/>
                <a:gd name="f4852" fmla="*/ f3322 1 1849426"/>
                <a:gd name="f4853" fmla="*/ f3323 1 1849426"/>
                <a:gd name="f4854" fmla="*/ f3324 1 6386648"/>
                <a:gd name="f4855" fmla="*/ f3325 1 6386648"/>
                <a:gd name="f4856" fmla="*/ f3326 1 6386648"/>
                <a:gd name="f4857" fmla="*/ f3327 1 6386648"/>
                <a:gd name="f4858" fmla="*/ f3328 1 6386648"/>
                <a:gd name="f4859" fmla="*/ f3329 1 6386648"/>
                <a:gd name="f4860" fmla="*/ f3330 1 6386648"/>
                <a:gd name="f4861" fmla="*/ f3331 1 6386648"/>
                <a:gd name="f4862" fmla="*/ f3332 1 6386648"/>
                <a:gd name="f4863" fmla="*/ f3333 1 6386648"/>
                <a:gd name="f4864" fmla="*/ f3334 1 6386648"/>
                <a:gd name="f4865" fmla="*/ f3335 1 1849426"/>
                <a:gd name="f4866" fmla="*/ f3336 1 6386648"/>
                <a:gd name="f4867" fmla="*/ f3337 1 1849426"/>
                <a:gd name="f4868" fmla="*/ f3338 1 6386648"/>
                <a:gd name="f4869" fmla="*/ f3339 1 6386648"/>
                <a:gd name="f4870" fmla="*/ f3340 1 6386648"/>
                <a:gd name="f4871" fmla="*/ f3341 1 1849426"/>
                <a:gd name="f4872" fmla="*/ f3342 1 1849426"/>
                <a:gd name="f4873" fmla="*/ f3343 1 6386648"/>
                <a:gd name="f4874" fmla="*/ f3344 1 6386648"/>
                <a:gd name="f4875" fmla="*/ f3345 1 6386648"/>
                <a:gd name="f4876" fmla="*/ f3346 1 6386648"/>
                <a:gd name="f4877" fmla="*/ f3347 1 1849426"/>
                <a:gd name="f4878" fmla="*/ f3348 1 6386648"/>
                <a:gd name="f4879" fmla="*/ f3349 1 1849426"/>
                <a:gd name="f4880" fmla="*/ f3350 1 6386648"/>
                <a:gd name="f4881" fmla="*/ f3351 1 6386648"/>
                <a:gd name="f4882" fmla="*/ f3352 1 6386648"/>
                <a:gd name="f4883" fmla="*/ f3353 1 6386648"/>
                <a:gd name="f4884" fmla="*/ f3354 1 6386648"/>
                <a:gd name="f4885" fmla="*/ f3355 1 6386648"/>
                <a:gd name="f4886" fmla="*/ f3356 1 6386648"/>
                <a:gd name="f4887" fmla="*/ f3357 1 6386648"/>
                <a:gd name="f4888" fmla="*/ f3358 1 1849426"/>
                <a:gd name="f4889" fmla="*/ f3359 1 6386648"/>
                <a:gd name="f4890" fmla="*/ f3360 1 6386648"/>
                <a:gd name="f4891" fmla="*/ f3361 1 6386648"/>
                <a:gd name="f4892" fmla="*/ f3362 1 1849426"/>
                <a:gd name="f4893" fmla="*/ f3363 1 6386648"/>
                <a:gd name="f4894" fmla="*/ f3364 1 6386648"/>
                <a:gd name="f4895" fmla="*/ f3365 1 6386648"/>
                <a:gd name="f4896" fmla="*/ f3366 1 6386648"/>
                <a:gd name="f4897" fmla="*/ f3367 1 6386648"/>
                <a:gd name="f4898" fmla="*/ f3368 1 6386648"/>
                <a:gd name="f4899" fmla="*/ f3369 1 1849426"/>
                <a:gd name="f4900" fmla="*/ f3370 1 6386648"/>
                <a:gd name="f4901" fmla="*/ f3371 1 1849426"/>
                <a:gd name="f4902" fmla="*/ f3372 1 1849426"/>
                <a:gd name="f4903" fmla="*/ f3373 1 6386648"/>
                <a:gd name="f4904" fmla="*/ f3374 1 6386648"/>
                <a:gd name="f4905" fmla="*/ f3375 1 1849426"/>
                <a:gd name="f4906" fmla="*/ f3376 1 6386648"/>
                <a:gd name="f4907" fmla="*/ f3377 1 1849426"/>
                <a:gd name="f4908" fmla="*/ f3378 1 6386648"/>
                <a:gd name="f4909" fmla="*/ f3379 1 6386648"/>
                <a:gd name="f4910" fmla="*/ f3380 1 6386648"/>
                <a:gd name="f4911" fmla="*/ f3381 1 6386648"/>
                <a:gd name="f4912" fmla="*/ f3382 1 6386648"/>
                <a:gd name="f4913" fmla="*/ f3383 1 1849426"/>
                <a:gd name="f4914" fmla="*/ f3384 1 6386648"/>
                <a:gd name="f4915" fmla="*/ f3385 1 6386648"/>
                <a:gd name="f4916" fmla="*/ f3386 1 6386648"/>
                <a:gd name="f4917" fmla="*/ f3387 1 6386648"/>
                <a:gd name="f4918" fmla="*/ f3388 1 6386648"/>
                <a:gd name="f4919" fmla="*/ f3389 1 6386648"/>
                <a:gd name="f4920" fmla="*/ f3390 1 6386648"/>
                <a:gd name="f4921" fmla="*/ f3391 1 6386648"/>
                <a:gd name="f4922" fmla="*/ f3392 1 6386648"/>
                <a:gd name="f4923" fmla="*/ f3393 1 1849426"/>
                <a:gd name="f4924" fmla="*/ f3394 1 6386648"/>
                <a:gd name="f4925" fmla="*/ f3395 1 1849426"/>
                <a:gd name="f4926" fmla="*/ f3396 1 6386648"/>
                <a:gd name="f4927" fmla="*/ f3397 1 6386648"/>
                <a:gd name="f4928" fmla="*/ f3398 1 1849426"/>
                <a:gd name="f4929" fmla="*/ f3399 1 6386648"/>
                <a:gd name="f4930" fmla="*/ f3400 1 6386648"/>
                <a:gd name="f4931" fmla="*/ f3401 1 6386648"/>
                <a:gd name="f4932" fmla="*/ f3402 1 1849426"/>
                <a:gd name="f4933" fmla="*/ f3403 1 6386648"/>
                <a:gd name="f4934" fmla="*/ f3404 1 6386648"/>
                <a:gd name="f4935" fmla="*/ f3405 1 6386648"/>
                <a:gd name="f4936" fmla="*/ f3406 1 6386648"/>
                <a:gd name="f4937" fmla="*/ f3407 1 6386648"/>
                <a:gd name="f4938" fmla="*/ f3408 1 1849426"/>
                <a:gd name="f4939" fmla="*/ f3409 1 6386648"/>
                <a:gd name="f4940" fmla="*/ f3410 1 1849426"/>
                <a:gd name="f4941" fmla="*/ f3411 1 1849426"/>
                <a:gd name="f4942" fmla="*/ f3412 1 6386648"/>
                <a:gd name="f4943" fmla="*/ f3413 1 6386648"/>
                <a:gd name="f4944" fmla="*/ f3414 1 6386648"/>
                <a:gd name="f4945" fmla="*/ f3415 1 6386648"/>
                <a:gd name="f4946" fmla="*/ f3416 1 6386648"/>
                <a:gd name="f4947" fmla="*/ f3417 1 6386648"/>
                <a:gd name="f4948" fmla="*/ f3418 1 6386648"/>
                <a:gd name="f4949" fmla="*/ f3419 1 6386648"/>
                <a:gd name="f4950" fmla="*/ f3420 1 1849426"/>
                <a:gd name="f4951" fmla="*/ f3421 1 6386648"/>
                <a:gd name="f4952" fmla="*/ f3422 1 1849426"/>
                <a:gd name="f4953" fmla="*/ f3423 1 6386648"/>
                <a:gd name="f4954" fmla="*/ f3424 1 6386648"/>
                <a:gd name="f4955" fmla="*/ f3425 1 6386648"/>
                <a:gd name="f4956" fmla="*/ f3426 1 6386648"/>
                <a:gd name="f4957" fmla="*/ f3427 1 6386648"/>
                <a:gd name="f4958" fmla="*/ f3428 1 6386648"/>
                <a:gd name="f4959" fmla="*/ f3429 1 6386648"/>
                <a:gd name="f4960" fmla="*/ f3430 1 1849426"/>
                <a:gd name="f4961" fmla="*/ f3431 1 1849426"/>
                <a:gd name="f4962" fmla="*/ f3432 1 6386648"/>
                <a:gd name="f4963" fmla="*/ f3433 1 6386648"/>
                <a:gd name="f4964" fmla="*/ f3434 1 6386648"/>
                <a:gd name="f4965" fmla="*/ f3435 1 6386648"/>
                <a:gd name="f4966" fmla="*/ f3436 1 6386648"/>
                <a:gd name="f4967" fmla="*/ f3437 1 6386648"/>
                <a:gd name="f4968" fmla="*/ f3438 1 1849426"/>
                <a:gd name="f4969" fmla="*/ f3439 1 6386648"/>
                <a:gd name="f4970" fmla="*/ f3440 1 1849426"/>
                <a:gd name="f4971" fmla="*/ f3441 1 1849426"/>
                <a:gd name="f4972" fmla="*/ f3442 1 6386648"/>
                <a:gd name="f4973" fmla="*/ f3443 1 1849426"/>
                <a:gd name="f4974" fmla="*/ f3444 1 6386648"/>
                <a:gd name="f4975" fmla="*/ f3445 1 1849426"/>
                <a:gd name="f4976" fmla="*/ f3446 1 6386648"/>
                <a:gd name="f4977" fmla="*/ f3447 1 6386648"/>
                <a:gd name="f4978" fmla="*/ f3448 1 6386648"/>
                <a:gd name="f4979" fmla="*/ f3449 1 6386648"/>
                <a:gd name="f4980" fmla="*/ f3450 1 6386648"/>
                <a:gd name="f4981" fmla="*/ f3451 1 6386648"/>
                <a:gd name="f4982" fmla="*/ f3452 1 6386648"/>
                <a:gd name="f4983" fmla="*/ f3453 1 1849426"/>
                <a:gd name="f4984" fmla="*/ f3454 1 6386648"/>
                <a:gd name="f4985" fmla="*/ f3455 1 1849426"/>
                <a:gd name="f4986" fmla="*/ f3456 1 6386648"/>
                <a:gd name="f4987" fmla="*/ f3457 1 6386648"/>
                <a:gd name="f4988" fmla="*/ f3458 1 1849426"/>
                <a:gd name="f4989" fmla="*/ f3459 1 6386648"/>
                <a:gd name="f4990" fmla="*/ f3460 1 6386648"/>
                <a:gd name="f4991" fmla="*/ f3461 1 6386648"/>
                <a:gd name="f4992" fmla="*/ f3462 1 6386648"/>
                <a:gd name="f4993" fmla="*/ f3463 1 6386648"/>
                <a:gd name="f4994" fmla="*/ f3464 1 6386648"/>
                <a:gd name="f4995" fmla="*/ f3465 1 6386648"/>
                <a:gd name="f4996" fmla="*/ f3466 1 6386648"/>
                <a:gd name="f4997" fmla="*/ f3467 1 6386648"/>
                <a:gd name="f4998" fmla="*/ f3468 1 6386648"/>
                <a:gd name="f4999" fmla="*/ f3469 1 6386648"/>
                <a:gd name="f5000" fmla="*/ f3470 1 1849426"/>
                <a:gd name="f5001" fmla="*/ f3471 1 6386648"/>
                <a:gd name="f5002" fmla="*/ f3472 1 6386648"/>
                <a:gd name="f5003" fmla="*/ f3473 1 6386648"/>
                <a:gd name="f5004" fmla="*/ f3474 1 1849426"/>
                <a:gd name="f5005" fmla="*/ f3475 1 1849426"/>
                <a:gd name="f5006" fmla="*/ f3476 1 6386648"/>
                <a:gd name="f5007" fmla="*/ f3477 1 6386648"/>
                <a:gd name="f5008" fmla="*/ f3478 1 6386648"/>
                <a:gd name="f5009" fmla="*/ f3479 1 6386648"/>
                <a:gd name="f5010" fmla="*/ f3480 1 6386648"/>
                <a:gd name="f5011" fmla="*/ f3481 1 6386648"/>
                <a:gd name="f5012" fmla="*/ f3482 1 1849426"/>
                <a:gd name="f5013" fmla="*/ f3483 1 6386648"/>
                <a:gd name="f5014" fmla="*/ f3484 1 1849426"/>
                <a:gd name="f5015" fmla="*/ f3485 1 6386648"/>
                <a:gd name="f5016" fmla="*/ f3486 1 6386648"/>
                <a:gd name="f5017" fmla="*/ f3487 1 6386648"/>
                <a:gd name="f5018" fmla="*/ f3488 1 6386648"/>
                <a:gd name="f5019" fmla="*/ f3489 1 6386648"/>
                <a:gd name="f5020" fmla="*/ f3490 1 6386648"/>
                <a:gd name="f5021" fmla="*/ f3491 1 6386648"/>
                <a:gd name="f5022" fmla="*/ f3492 1 6386648"/>
                <a:gd name="f5023" fmla="*/ f3493 1 6386648"/>
                <a:gd name="f5024" fmla="*/ f3494 1 1849426"/>
                <a:gd name="f5025" fmla="*/ f3495 1 1849426"/>
                <a:gd name="f5026" fmla="*/ f3496 1 6386648"/>
                <a:gd name="f5027" fmla="*/ f3497 1 6386648"/>
                <a:gd name="f5028" fmla="*/ f3498 1 6386648"/>
                <a:gd name="f5029" fmla="*/ f3499 1 6386648"/>
                <a:gd name="f5030" fmla="*/ f3500 1 1849426"/>
                <a:gd name="f5031" fmla="*/ f3501 1 6386648"/>
                <a:gd name="f5032" fmla="*/ f3502 1 1849426"/>
                <a:gd name="f5033" fmla="*/ f3503 1 1849426"/>
                <a:gd name="f5034" fmla="*/ f3504 1 6386648"/>
                <a:gd name="f5035" fmla="*/ f3505 1 6386648"/>
                <a:gd name="f5036" fmla="*/ f3506 1 1849426"/>
                <a:gd name="f5037" fmla="*/ f3507 1 6386648"/>
                <a:gd name="f5038" fmla="*/ f3508 1 1849426"/>
                <a:gd name="f5039" fmla="*/ f3509 1 1849426"/>
                <a:gd name="f5040" fmla="*/ f3510 1 6386648"/>
                <a:gd name="f5041" fmla="*/ f3511 1 6386648"/>
                <a:gd name="f5042" fmla="*/ f3512 1 1849426"/>
                <a:gd name="f5043" fmla="*/ f3513 1 1849426"/>
                <a:gd name="f5044" fmla="*/ f3514 1 6386648"/>
                <a:gd name="f5045" fmla="*/ f3515 1 6386648"/>
                <a:gd name="f5046" fmla="*/ f3516 1 1849426"/>
                <a:gd name="f5047" fmla="*/ f3517 1 6386648"/>
                <a:gd name="f5048" fmla="*/ f3518 1 1849426"/>
                <a:gd name="f5049" fmla="*/ f3519 1 6386648"/>
                <a:gd name="f5050" fmla="*/ f3520 1 6386648"/>
                <a:gd name="f5051" fmla="*/ f3521 1 6386648"/>
                <a:gd name="f5052" fmla="*/ f3522 1 6386648"/>
                <a:gd name="f5053" fmla="*/ f3523 1 6386648"/>
                <a:gd name="f5054" fmla="*/ f3524 1 1849426"/>
                <a:gd name="f5055" fmla="*/ f3525 1 6386648"/>
                <a:gd name="f5056" fmla="*/ f3526 1 1849426"/>
                <a:gd name="f5057" fmla="*/ f3527 1 6386648"/>
                <a:gd name="f5058" fmla="*/ f3528 1 6386648"/>
                <a:gd name="f5059" fmla="*/ f3529 1 6386648"/>
                <a:gd name="f5060" fmla="*/ f3530 1 1849426"/>
                <a:gd name="f5061" fmla="*/ f3531 1 6386648"/>
                <a:gd name="f5062" fmla="*/ f3532 1 1849426"/>
                <a:gd name="f5063" fmla="*/ f3533 1 6386648"/>
                <a:gd name="f5064" fmla="*/ f3534 1 6386648"/>
                <a:gd name="f5065" fmla="*/ f3535 1 1849426"/>
                <a:gd name="f5066" fmla="*/ f3536 1 6386648"/>
                <a:gd name="f5067" fmla="*/ f3537 1 1849426"/>
                <a:gd name="f5068" fmla="*/ f3538 1 1849426"/>
                <a:gd name="f5069" fmla="*/ f3539 1 6386648"/>
                <a:gd name="f5070" fmla="*/ f3540 1 6386648"/>
                <a:gd name="f5071" fmla="*/ f3541 1 6386648"/>
                <a:gd name="f5072" fmla="*/ f3542 1 1849426"/>
                <a:gd name="f5073" fmla="*/ f3543 1 6386648"/>
                <a:gd name="f5074" fmla="*/ f3544 1 1849426"/>
                <a:gd name="f5075" fmla="*/ f3545 1 6386648"/>
                <a:gd name="f5076" fmla="*/ f3546 1 6386648"/>
                <a:gd name="f5077" fmla="*/ f3547 1 6386648"/>
                <a:gd name="f5078" fmla="*/ f3548 1 6386648"/>
                <a:gd name="f5079" fmla="*/ f3549 1 6386648"/>
                <a:gd name="f5080" fmla="*/ f3550 1 6386648"/>
                <a:gd name="f5081" fmla="*/ f3551 1 6386648"/>
                <a:gd name="f5082" fmla="*/ f3552 1 1849426"/>
                <a:gd name="f5083" fmla="*/ f3553 1 6386648"/>
                <a:gd name="f5084" fmla="*/ f3554 1 6386648"/>
                <a:gd name="f5085" fmla="*/ f3555 1 6386648"/>
                <a:gd name="f5086" fmla="*/ f3556 1 6386648"/>
                <a:gd name="f5087" fmla="*/ f3557 1 6386648"/>
                <a:gd name="f5088" fmla="*/ f3558 1 6386648"/>
                <a:gd name="f5089" fmla="*/ f3559 1 6386648"/>
                <a:gd name="f5090" fmla="*/ f3560 1 1849426"/>
                <a:gd name="f5091" fmla="*/ f3561 1 6386648"/>
                <a:gd name="f5092" fmla="*/ f3562 1 1849426"/>
                <a:gd name="f5093" fmla="*/ f3563 1 6386648"/>
                <a:gd name="f5094" fmla="*/ f3564 1 6386648"/>
                <a:gd name="f5095" fmla="*/ f3565 1 1849426"/>
                <a:gd name="f5096" fmla="*/ f3566 1 6386648"/>
                <a:gd name="f5097" fmla="*/ f3567 1 6386648"/>
                <a:gd name="f5098" fmla="*/ f3568 1 6386648"/>
                <a:gd name="f5099" fmla="*/ f3569 1 1849426"/>
                <a:gd name="f5100" fmla="*/ f3570 1 6386648"/>
                <a:gd name="f5101" fmla="*/ f3571 1 6386648"/>
                <a:gd name="f5102" fmla="*/ f3572 1 1849426"/>
                <a:gd name="f5103" fmla="*/ f3573 1 1849426"/>
                <a:gd name="f5104" fmla="*/ f3574 1 1849426"/>
                <a:gd name="f5105" fmla="*/ f3575 1 1849426"/>
                <a:gd name="f5106" fmla="*/ f3576 1 6386648"/>
                <a:gd name="f5107" fmla="*/ f3577 1 6386648"/>
                <a:gd name="f5108" fmla="*/ f3578 1 6386648"/>
                <a:gd name="f5109" fmla="*/ f3579 1 1849426"/>
                <a:gd name="f5110" fmla="*/ f3580 1 6386648"/>
                <a:gd name="f5111" fmla="*/ f3581 1 1849426"/>
                <a:gd name="f5112" fmla="*/ f3582 1 6386648"/>
                <a:gd name="f5113" fmla="*/ f3583 1 6386648"/>
                <a:gd name="f5114" fmla="*/ f3584 1 6386648"/>
                <a:gd name="f5115" fmla="*/ f3585 1 1849426"/>
                <a:gd name="f5116" fmla="*/ f3586 1 6386648"/>
                <a:gd name="f5117" fmla="*/ f3587 1 1849426"/>
                <a:gd name="f5118" fmla="*/ f3588 1 6386648"/>
                <a:gd name="f5119" fmla="*/ f3589 1 1849426"/>
                <a:gd name="f5120" fmla="*/ f3590 1 6386648"/>
                <a:gd name="f5121" fmla="*/ f3591 1 6386648"/>
                <a:gd name="f5122" fmla="*/ f3592 1 1849426"/>
                <a:gd name="f5123" fmla="*/ f3593 1 6386648"/>
                <a:gd name="f5124" fmla="*/ f3594 1 1849426"/>
                <a:gd name="f5125" fmla="*/ f3595 1 6386648"/>
                <a:gd name="f5126" fmla="*/ f3596 1 6386648"/>
                <a:gd name="f5127" fmla="*/ f3597 1 6386648"/>
                <a:gd name="f5128" fmla="*/ f3598 1 6386648"/>
                <a:gd name="f5129" fmla="*/ f3599 1 6386648"/>
                <a:gd name="f5130" fmla="*/ f3600 1 1849426"/>
                <a:gd name="f5131" fmla="*/ f3601 1 6386648"/>
                <a:gd name="f5132" fmla="*/ f3602 1 6386648"/>
                <a:gd name="f5133" fmla="*/ f3603 1 6386648"/>
                <a:gd name="f5134" fmla="*/ f3604 1 6386648"/>
                <a:gd name="f5135" fmla="*/ f3605 1 6386648"/>
                <a:gd name="f5136" fmla="*/ f3606 1 1849426"/>
                <a:gd name="f5137" fmla="*/ f3607 1 1849426"/>
                <a:gd name="f5138" fmla="*/ f3608 1 6386648"/>
                <a:gd name="f5139" fmla="*/ f3609 1 6386648"/>
                <a:gd name="f5140" fmla="*/ f3610 1 6386648"/>
                <a:gd name="f5141" fmla="*/ f3611 1 1849426"/>
                <a:gd name="f5142" fmla="*/ f3612 1 1849426"/>
                <a:gd name="f5143" fmla="*/ f3613 1 1849426"/>
                <a:gd name="f5144" fmla="*/ f3614 1 6386648"/>
                <a:gd name="f5145" fmla="*/ f3615 1 6386648"/>
                <a:gd name="f5146" fmla="*/ f3616 1 6386648"/>
                <a:gd name="f5147" fmla="*/ f3617 1 6386648"/>
                <a:gd name="f5148" fmla="*/ f3618 1 6386648"/>
                <a:gd name="f5149" fmla="*/ f3619 1 6386648"/>
                <a:gd name="f5150" fmla="*/ f3620 1 6386648"/>
                <a:gd name="f5151" fmla="*/ f3621 1 6386648"/>
                <a:gd name="f5152" fmla="*/ f3622 1 6386648"/>
                <a:gd name="f5153" fmla="*/ f3623 1 1849426"/>
                <a:gd name="f5154" fmla="*/ f3624 1 6386648"/>
                <a:gd name="f5155" fmla="*/ f3625 1 6386648"/>
                <a:gd name="f5156" fmla="*/ f3626 1 1849426"/>
                <a:gd name="f5157" fmla="*/ f3627 1 6386648"/>
                <a:gd name="f5158" fmla="*/ f3628 1 6386648"/>
                <a:gd name="f5159" fmla="*/ f3629 1 6386648"/>
                <a:gd name="f5160" fmla="*/ f3630 1 1849426"/>
                <a:gd name="f5161" fmla="*/ f3631 1 6386648"/>
                <a:gd name="f5162" fmla="*/ f3632 1 1849426"/>
                <a:gd name="f5163" fmla="*/ f3633 1 1849426"/>
                <a:gd name="f5164" fmla="*/ f3634 1 6386648"/>
                <a:gd name="f5165" fmla="*/ f3635 1 6386648"/>
                <a:gd name="f5166" fmla="*/ f3636 1 6386648"/>
                <a:gd name="f5167" fmla="*/ f3637 1 1849426"/>
                <a:gd name="f5168" fmla="*/ f3638 1 1849426"/>
                <a:gd name="f5169" fmla="*/ f3639 1 1849426"/>
                <a:gd name="f5170" fmla="*/ f3640 1 1849426"/>
                <a:gd name="f5171" fmla="*/ f3641 1 1849426"/>
                <a:gd name="f5172" fmla="*/ f3642 1 6386648"/>
                <a:gd name="f5173" fmla="*/ f3643 1 6386648"/>
                <a:gd name="f5174" fmla="*/ f3644 1 6386648"/>
                <a:gd name="f5175" fmla="*/ f3645 1 1849426"/>
                <a:gd name="f5176" fmla="*/ f3646 1 1849426"/>
                <a:gd name="f5177" fmla="*/ f3647 1 6386648"/>
                <a:gd name="f5178" fmla="*/ f3648 1 1849426"/>
                <a:gd name="f5179" fmla="*/ f3649 1 6386648"/>
                <a:gd name="f5180" fmla="*/ f3650 1 1849426"/>
                <a:gd name="f5181" fmla="*/ f3651 1 6386648"/>
                <a:gd name="f5182" fmla="*/ f3652 1 6386648"/>
                <a:gd name="f5183" fmla="*/ f3653 1 6386648"/>
                <a:gd name="f5184" fmla="*/ f3654 1 6386648"/>
                <a:gd name="f5185" fmla="*/ f3655 1 1849426"/>
                <a:gd name="f5186" fmla="*/ f3656 1 6386648"/>
                <a:gd name="f5187" fmla="*/ f3657 1 6386648"/>
                <a:gd name="f5188" fmla="*/ f3658 1 1849426"/>
                <a:gd name="f5189" fmla="*/ f3659 1 1849426"/>
                <a:gd name="f5190" fmla="*/ f3660 1 6386648"/>
                <a:gd name="f5191" fmla="*/ f3661 1 6386648"/>
                <a:gd name="f5192" fmla="*/ f3662 1 1849426"/>
                <a:gd name="f5193" fmla="*/ f3663 1 6386648"/>
                <a:gd name="f5194" fmla="*/ f3664 1 6386648"/>
                <a:gd name="f5195" fmla="*/ f3665 1 6386648"/>
                <a:gd name="f5196" fmla="*/ f3666 1 6386648"/>
                <a:gd name="f5197" fmla="*/ f3667 1 1849426"/>
                <a:gd name="f5198" fmla="*/ f3668 1 1849426"/>
                <a:gd name="f5199" fmla="*/ f3669 1 6386648"/>
                <a:gd name="f5200" fmla="*/ f3670 1 1849426"/>
                <a:gd name="f5201" fmla="*/ f3671 1 6386648"/>
                <a:gd name="f5202" fmla="*/ f3672 1 1849426"/>
                <a:gd name="f5203" fmla="*/ f3673 1 6386648"/>
                <a:gd name="f5204" fmla="*/ f3674 1 6386648"/>
                <a:gd name="f5205" fmla="*/ f3675 1 1849426"/>
                <a:gd name="f5206" fmla="*/ f3676 1 6386648"/>
                <a:gd name="f5207" fmla="*/ f3677 1 1849426"/>
                <a:gd name="f5208" fmla="*/ f3678 1 6386648"/>
                <a:gd name="f5209" fmla="*/ f3679 1 6386648"/>
                <a:gd name="f5210" fmla="*/ f3680 1 6386648"/>
                <a:gd name="f5211" fmla="*/ f3681 1 1849426"/>
                <a:gd name="f5212" fmla="*/ f3682 1 6386648"/>
                <a:gd name="f5213" fmla="*/ f3683 1 6386648"/>
                <a:gd name="f5214" fmla="*/ f3684 1 1849426"/>
                <a:gd name="f5215" fmla="*/ f3685 1 6386648"/>
                <a:gd name="f5216" fmla="*/ f3686 1 6386648"/>
                <a:gd name="f5217" fmla="*/ f3687 1 1849426"/>
                <a:gd name="f5218" fmla="*/ f3688 1 6386648"/>
                <a:gd name="f5219" fmla="*/ f3689 1 6386648"/>
                <a:gd name="f5220" fmla="*/ f3690 1 6386648"/>
                <a:gd name="f5221" fmla="*/ f3691 1 6386648"/>
                <a:gd name="f5222" fmla="*/ f3692 1 6386648"/>
                <a:gd name="f5223" fmla="*/ f3693 1 6386648"/>
                <a:gd name="f5224" fmla="*/ f3694 1 1849426"/>
                <a:gd name="f5225" fmla="*/ f3695 1 1849426"/>
                <a:gd name="f5226" fmla="*/ f3696 1 6386648"/>
                <a:gd name="f5227" fmla="*/ f3697 1 1849426"/>
                <a:gd name="f5228" fmla="*/ f3698 1 1849426"/>
                <a:gd name="f5229" fmla="*/ f3699 1 6386648"/>
                <a:gd name="f5230" fmla="*/ f3700 1 6386648"/>
                <a:gd name="f5231" fmla="*/ f3701 1 6386648"/>
                <a:gd name="f5232" fmla="*/ f3702 1 1849426"/>
                <a:gd name="f5233" fmla="*/ f3703 1 6386648"/>
                <a:gd name="f5234" fmla="*/ f3704 1 1849426"/>
                <a:gd name="f5235" fmla="*/ f3705 1 6386648"/>
                <a:gd name="f5236" fmla="*/ f3706 1 6386648"/>
                <a:gd name="f5237" fmla="*/ f3707 1 6386648"/>
                <a:gd name="f5238" fmla="*/ f3708 1 1849426"/>
                <a:gd name="f5239" fmla="*/ f3709 1 6386648"/>
                <a:gd name="f5240" fmla="*/ f3710 1 1849426"/>
                <a:gd name="f5241" fmla="*/ f3711 1 1849426"/>
                <a:gd name="f5242" fmla="*/ f3712 1 6386648"/>
                <a:gd name="f5243" fmla="*/ f3713 1 6386648"/>
                <a:gd name="f5244" fmla="*/ f3714 1 6386648"/>
                <a:gd name="f5245" fmla="*/ f3715 1 6386648"/>
                <a:gd name="f5246" fmla="*/ f3716 1 6386648"/>
                <a:gd name="f5247" fmla="*/ f3717 1 6386648"/>
                <a:gd name="f5248" fmla="*/ f3718 1 6386648"/>
                <a:gd name="f5249" fmla="*/ f3719 1 1849426"/>
                <a:gd name="f5250" fmla="*/ f3720 1 6386648"/>
                <a:gd name="f5251" fmla="*/ f3721 1 1849426"/>
                <a:gd name="f5252" fmla="*/ f3722 1 6386648"/>
                <a:gd name="f5253" fmla="*/ f3723 1 6386648"/>
                <a:gd name="f5254" fmla="*/ f3724 1 1849426"/>
                <a:gd name="f5255" fmla="*/ f3725 1 6386648"/>
                <a:gd name="f5256" fmla="*/ f3726 1 1849426"/>
                <a:gd name="f5257" fmla="*/ f3727 1 1849426"/>
                <a:gd name="f5258" fmla="*/ f3728 1 6386648"/>
                <a:gd name="f5259" fmla="*/ f3729 1 6386648"/>
                <a:gd name="f5260" fmla="*/ f3730 1 6386648"/>
                <a:gd name="f5261" fmla="*/ f3731 1 6386648"/>
                <a:gd name="f5262" fmla="*/ f3732 1 1849426"/>
                <a:gd name="f5263" fmla="*/ f3733 1 1849426"/>
                <a:gd name="f5264" fmla="*/ f3734 1 6386648"/>
                <a:gd name="f5265" fmla="*/ f3735 1 6386648"/>
                <a:gd name="f5266" fmla="*/ f3736 1 6386648"/>
                <a:gd name="f5267" fmla="*/ f3737 1 6386648"/>
                <a:gd name="f5268" fmla="*/ f3738 1 6386648"/>
                <a:gd name="f5269" fmla="*/ f3739 1 1849426"/>
                <a:gd name="f5270" fmla="*/ f3740 1 6386648"/>
                <a:gd name="f5271" fmla="*/ f3741 1 6386648"/>
                <a:gd name="f5272" fmla="*/ f3742 1 6386648"/>
                <a:gd name="f5273" fmla="*/ f3743 1 6386648"/>
                <a:gd name="f5274" fmla="*/ f3744 1 1849426"/>
                <a:gd name="f5275" fmla="*/ f3745 1 6386648"/>
                <a:gd name="f5276" fmla="*/ f3746 1 6386648"/>
                <a:gd name="f5277" fmla="*/ f3747 1 6386648"/>
                <a:gd name="f5278" fmla="*/ f3748 1 6386648"/>
                <a:gd name="f5279" fmla="*/ f3749 1 6386648"/>
                <a:gd name="f5280" fmla="*/ f3750 1 1849426"/>
                <a:gd name="f5281" fmla="*/ f3751 1 6386648"/>
                <a:gd name="f5282" fmla="*/ f3752 1 1849426"/>
                <a:gd name="f5283" fmla="*/ f3753 1 6386648"/>
                <a:gd name="f5284" fmla="*/ f3754 1 1849426"/>
                <a:gd name="f5285" fmla="*/ f3755 1 6386648"/>
                <a:gd name="f5286" fmla="*/ f3756 1 6386648"/>
                <a:gd name="f5287" fmla="*/ f3757 1 6386648"/>
                <a:gd name="f5288" fmla="*/ f3758 1 1849426"/>
                <a:gd name="f5289" fmla="*/ f3759 1 6386648"/>
                <a:gd name="f5290" fmla="*/ f3760 1 1849426"/>
                <a:gd name="f5291" fmla="*/ f3761 1 6386648"/>
                <a:gd name="f5292" fmla="*/ f3762 1 6386648"/>
                <a:gd name="f5293" fmla="*/ f3763 1 6386648"/>
                <a:gd name="f5294" fmla="*/ f3764 1 1849426"/>
                <a:gd name="f5295" fmla="*/ f3765 1 1849426"/>
                <a:gd name="f5296" fmla="*/ f3766 1 1849426"/>
                <a:gd name="f5297" fmla="*/ f3767 1 6386648"/>
                <a:gd name="f5298" fmla="*/ f3768 1 1849426"/>
                <a:gd name="f5299" fmla="*/ f3769 1 6386648"/>
                <a:gd name="f5300" fmla="*/ f3770 1 1849426"/>
                <a:gd name="f5301" fmla="*/ f3771 1 6386648"/>
                <a:gd name="f5302" fmla="*/ f3772 1 6386648"/>
                <a:gd name="f5303" fmla="*/ f3773 1 6386648"/>
                <a:gd name="f5304" fmla="*/ f3774 1 6386648"/>
                <a:gd name="f5305" fmla="*/ f3775 1 6386648"/>
                <a:gd name="f5306" fmla="*/ f3776 1 6386648"/>
                <a:gd name="f5307" fmla="*/ f3777 1 6386648"/>
                <a:gd name="f5308" fmla="*/ f3778 1 6386648"/>
                <a:gd name="f5309" fmla="*/ f3779 1 1849426"/>
                <a:gd name="f5310" fmla="*/ f3780 1 1849426"/>
                <a:gd name="f5311" fmla="*/ f3781 1 1849426"/>
                <a:gd name="f5312" fmla="*/ f3782 1 6386648"/>
                <a:gd name="f5313" fmla="*/ f3783 1 1849426"/>
                <a:gd name="f5314" fmla="*/ f3784 1 6386648"/>
                <a:gd name="f5315" fmla="*/ f3785 1 6386648"/>
                <a:gd name="f5316" fmla="*/ f3786 1 6386648"/>
                <a:gd name="f5317" fmla="*/ f3787 1 6386648"/>
                <a:gd name="f5318" fmla="*/ f3788 1 1849426"/>
                <a:gd name="f5319" fmla="*/ f3789 1 6386648"/>
                <a:gd name="f5320" fmla="*/ f3790 1 1849426"/>
                <a:gd name="f5321" fmla="*/ f3791 1 6386648"/>
                <a:gd name="f5322" fmla="*/ f3792 1 6386648"/>
                <a:gd name="f5323" fmla="*/ f3793 1 6386648"/>
                <a:gd name="f5324" fmla="*/ f3794 1 6386648"/>
                <a:gd name="f5325" fmla="*/ f3795 1 6386648"/>
                <a:gd name="f5326" fmla="*/ f3796 1 1849426"/>
                <a:gd name="f5327" fmla="*/ f3797 1 1849426"/>
                <a:gd name="f5328" fmla="*/ f3798 1 6386648"/>
                <a:gd name="f5329" fmla="*/ f3799 1 1849426"/>
                <a:gd name="f5330" fmla="*/ f3800 1 1849426"/>
                <a:gd name="f5331" fmla="*/ f3801 1 6386648"/>
                <a:gd name="f5332" fmla="*/ f3802 1 6386648"/>
                <a:gd name="f5333" fmla="*/ f3803 1 6386648"/>
                <a:gd name="f5334" fmla="*/ f3804 1 6386648"/>
                <a:gd name="f5335" fmla="*/ f3805 1 6386648"/>
                <a:gd name="f5336" fmla="*/ f3806 1 6386648"/>
                <a:gd name="f5337" fmla="*/ f3807 1 1849426"/>
                <a:gd name="f5338" fmla="*/ f3808 1 6386648"/>
                <a:gd name="f5339" fmla="*/ f3809 1 1849426"/>
                <a:gd name="f5340" fmla="*/ f3810 1 6386648"/>
                <a:gd name="f5341" fmla="*/ f3811 1 6386648"/>
                <a:gd name="f5342" fmla="*/ f3812 1 1849426"/>
                <a:gd name="f5343" fmla="*/ f3813 1 6386648"/>
                <a:gd name="f5344" fmla="*/ f3814 1 6386648"/>
                <a:gd name="f5345" fmla="*/ f3815 1 6386648"/>
                <a:gd name="f5346" fmla="*/ f3816 1 6386648"/>
                <a:gd name="f5347" fmla="*/ f3817 1 6386648"/>
                <a:gd name="f5348" fmla="*/ f3818 1 1849426"/>
                <a:gd name="f5349" fmla="*/ f3819 1 6386648"/>
                <a:gd name="f5350" fmla="*/ f3820 1 1849426"/>
                <a:gd name="f5351" fmla="*/ f3821 1 6386648"/>
                <a:gd name="f5352" fmla="*/ f3822 1 6386648"/>
                <a:gd name="f5353" fmla="*/ f3823 1 6386648"/>
                <a:gd name="f5354" fmla="*/ f3824 1 6386648"/>
                <a:gd name="f5355" fmla="*/ f3825 1 6386648"/>
                <a:gd name="f5356" fmla="*/ f3826 1 6386648"/>
                <a:gd name="f5357" fmla="*/ f3827 1 6386648"/>
                <a:gd name="f5358" fmla="*/ f3828 1 6386648"/>
                <a:gd name="f5359" fmla="*/ f3829 1 6386648"/>
                <a:gd name="f5360" fmla="*/ f3830 1 6386648"/>
                <a:gd name="f5361" fmla="*/ f3831 1 1849426"/>
                <a:gd name="f5362" fmla="*/ f3832 1 6386648"/>
                <a:gd name="f5363" fmla="*/ f3833 1 1849426"/>
                <a:gd name="f5364" fmla="*/ f3834 1 1849426"/>
                <a:gd name="f5365" fmla="*/ f3835 1 6386648"/>
                <a:gd name="f5366" fmla="*/ f3836 1 6386648"/>
                <a:gd name="f5367" fmla="*/ f3837 1 1849426"/>
                <a:gd name="f5368" fmla="*/ f3838 1 6386648"/>
                <a:gd name="f5369" fmla="*/ f3839 1 1849426"/>
                <a:gd name="f5370" fmla="*/ f3840 1 6386648"/>
                <a:gd name="f5371" fmla="*/ f3841 1 6386648"/>
                <a:gd name="f5372" fmla="*/ f3842 1 6386648"/>
                <a:gd name="f5373" fmla="*/ f3843 1 6386648"/>
                <a:gd name="f5374" fmla="*/ f3844 1 6386648"/>
                <a:gd name="f5375" fmla="*/ f3845 1 1849426"/>
                <a:gd name="f5376" fmla="*/ f3846 1 6386648"/>
                <a:gd name="f5377" fmla="*/ f3847 1 1849426"/>
                <a:gd name="f5378" fmla="*/ f3848 1 6386648"/>
                <a:gd name="f5379" fmla="*/ f3849 1 6386648"/>
                <a:gd name="f5380" fmla="*/ f3850 1 6386648"/>
                <a:gd name="f5381" fmla="*/ f3851 1 6386648"/>
                <a:gd name="f5382" fmla="*/ f3852 1 6386648"/>
                <a:gd name="f5383" fmla="*/ f3853 1 6386648"/>
                <a:gd name="f5384" fmla="*/ f3854 1 6386648"/>
                <a:gd name="f5385" fmla="*/ f3855 1 6386648"/>
                <a:gd name="f5386" fmla="*/ f3856 1 6386648"/>
                <a:gd name="f5387" fmla="*/ f3857 1 6386648"/>
                <a:gd name="f5388" fmla="*/ f3858 1 1849426"/>
                <a:gd name="f5389" fmla="*/ f3859 1 6386648"/>
                <a:gd name="f5390" fmla="*/ f3860 1 6386648"/>
                <a:gd name="f5391" fmla="*/ f3861 1 6386648"/>
                <a:gd name="f5392" fmla="*/ f3862 1 1849426"/>
                <a:gd name="f5393" fmla="*/ f3863 1 6386648"/>
                <a:gd name="f5394" fmla="*/ f3864 1 6386648"/>
                <a:gd name="f5395" fmla="*/ f3865 1 6386648"/>
                <a:gd name="f5396" fmla="*/ f3866 1 1849426"/>
                <a:gd name="f5397" fmla="*/ f3867 1 6386648"/>
                <a:gd name="f5398" fmla="*/ f3868 1 1849426"/>
                <a:gd name="f5399" fmla="*/ f3869 1 1849426"/>
                <a:gd name="f5400" fmla="*/ f3870 1 6386648"/>
                <a:gd name="f5401" fmla="*/ f3871 1 6386648"/>
                <a:gd name="f5402" fmla="*/ f3872 1 6386648"/>
                <a:gd name="f5403" fmla="*/ f3873 1 6386648"/>
                <a:gd name="f5404" fmla="*/ f3874 1 6386648"/>
                <a:gd name="f5405" fmla="*/ f3875 1 6386648"/>
                <a:gd name="f5406" fmla="*/ f3876 1 1849426"/>
                <a:gd name="f5407" fmla="*/ f3877 1 6386648"/>
                <a:gd name="f5408" fmla="*/ f3878 1 1849426"/>
                <a:gd name="f5409" fmla="*/ f3879 1 6386648"/>
                <a:gd name="f5410" fmla="*/ f3880 1 1849426"/>
                <a:gd name="f5411" fmla="*/ f3881 1 1849426"/>
                <a:gd name="f5412" fmla="*/ f3882 1 6386648"/>
                <a:gd name="f5413" fmla="*/ f3883 1 6386648"/>
                <a:gd name="f5414" fmla="*/ f3884 1 6386648"/>
                <a:gd name="f5415" fmla="*/ f3885 1 6386648"/>
                <a:gd name="f5416" fmla="*/ f3886 1 1849426"/>
                <a:gd name="f5417" fmla="*/ f3887 1 6386648"/>
                <a:gd name="f5418" fmla="*/ f3888 1 1849426"/>
                <a:gd name="f5419" fmla="*/ f3889 1 6386648"/>
                <a:gd name="f5420" fmla="*/ f3890 1 6386648"/>
                <a:gd name="f5421" fmla="*/ f3891 1 1849426"/>
                <a:gd name="f5422" fmla="*/ f3892 1 6386648"/>
                <a:gd name="f5423" fmla="*/ f3893 1 1849426"/>
                <a:gd name="f5424" fmla="*/ f3894 1 6386648"/>
                <a:gd name="f5425" fmla="*/ f3895 1 6386648"/>
                <a:gd name="f5426" fmla="*/ f3896 1 1849426"/>
                <a:gd name="f5427" fmla="*/ f3897 1 6386648"/>
                <a:gd name="f5428" fmla="*/ f3898 1 6386648"/>
                <a:gd name="f5429" fmla="*/ f3899 1 6386648"/>
                <a:gd name="f5430" fmla="*/ f3900 1 6386648"/>
                <a:gd name="f5431" fmla="*/ f3901 1 1849426"/>
                <a:gd name="f5432" fmla="*/ f3902 1 1849426"/>
                <a:gd name="f5433" fmla="*/ f3903 1 6386648"/>
                <a:gd name="f5434" fmla="*/ f3904 1 6386648"/>
                <a:gd name="f5435" fmla="*/ f3905 1 6386648"/>
                <a:gd name="f5436" fmla="*/ f3906 1 1849426"/>
                <a:gd name="f5437" fmla="*/ f3907 1 6386648"/>
                <a:gd name="f5438" fmla="*/ f3908 1 6386648"/>
                <a:gd name="f5439" fmla="*/ f3909 1 6386648"/>
                <a:gd name="f5440" fmla="*/ f3910 1 6386648"/>
                <a:gd name="f5441" fmla="*/ f3911 1 6386648"/>
                <a:gd name="f5442" fmla="*/ f3912 1 6386648"/>
                <a:gd name="f5443" fmla="*/ f3913 1 6386648"/>
                <a:gd name="f5444" fmla="*/ f3914 1 6386648"/>
                <a:gd name="f5445" fmla="*/ f3915 1 1849426"/>
                <a:gd name="f5446" fmla="*/ f3916 1 6386648"/>
                <a:gd name="f5447" fmla="*/ f3917 1 1849426"/>
                <a:gd name="f5448" fmla="*/ f3918 1 6386648"/>
                <a:gd name="f5449" fmla="*/ f3919 1 6386648"/>
                <a:gd name="f5450" fmla="*/ f3920 1 6386648"/>
                <a:gd name="f5451" fmla="*/ f3921 1 6386648"/>
                <a:gd name="f5452" fmla="*/ f3922 1 6386648"/>
                <a:gd name="f5453" fmla="*/ f3923 1 6386648"/>
                <a:gd name="f5454" fmla="*/ f3924 1 1849426"/>
                <a:gd name="f5455" fmla="*/ f3925 1 6386648"/>
                <a:gd name="f5456" fmla="*/ f3926 1 6386648"/>
                <a:gd name="f5457" fmla="*/ f3927 1 6386648"/>
                <a:gd name="f5458" fmla="*/ f3928 1 1849426"/>
                <a:gd name="f5459" fmla="*/ f3929 1 6386648"/>
                <a:gd name="f5460" fmla="*/ f3930 1 1849426"/>
                <a:gd name="f5461" fmla="*/ f3931 1 6386648"/>
                <a:gd name="f5462" fmla="*/ f3932 1 6386648"/>
                <a:gd name="f5463" fmla="*/ f3933 1 6386648"/>
                <a:gd name="f5464" fmla="*/ f3934 1 6386648"/>
                <a:gd name="f5465" fmla="*/ f3935 1 1849426"/>
                <a:gd name="f5466" fmla="*/ f3936 1 6386648"/>
                <a:gd name="f5467" fmla="*/ f3937 1 1849426"/>
                <a:gd name="f5468" fmla="*/ f3938 1 6386648"/>
                <a:gd name="f5469" fmla="*/ f3939 1 6386648"/>
                <a:gd name="f5470" fmla="*/ f3940 1 1849426"/>
                <a:gd name="f5471" fmla="*/ f3941 1 6386648"/>
                <a:gd name="f5472" fmla="*/ f3942 1 6386648"/>
                <a:gd name="f5473" fmla="*/ f3943 1 6386648"/>
                <a:gd name="f5474" fmla="*/ f3944 1 6386648"/>
                <a:gd name="f5475" fmla="*/ f3945 1 6386648"/>
                <a:gd name="f5476" fmla="*/ f3946 1 1849426"/>
                <a:gd name="f5477" fmla="*/ f3947 1 6386648"/>
                <a:gd name="f5478" fmla="*/ f3948 1 6386648"/>
                <a:gd name="f5479" fmla="*/ f3949 1 6386648"/>
                <a:gd name="f5480" fmla="*/ f3950 1 1849426"/>
                <a:gd name="f5481" fmla="*/ f3951 1 6386648"/>
                <a:gd name="f5482" fmla="*/ f3952 1 1849426"/>
                <a:gd name="f5483" fmla="*/ f3953 1 6386648"/>
                <a:gd name="f5484" fmla="*/ f3954 1 6386648"/>
                <a:gd name="f5485" fmla="*/ f3955 1 6386648"/>
                <a:gd name="f5486" fmla="*/ f3956 1 6386648"/>
                <a:gd name="f5487" fmla="*/ f3957 1 6386648"/>
                <a:gd name="f5488" fmla="*/ f3958 1 6386648"/>
                <a:gd name="f5489" fmla="*/ f3959 1 6386648"/>
                <a:gd name="f5490" fmla="*/ f3960 1 1849426"/>
                <a:gd name="f5491" fmla="*/ f3961 1 6386648"/>
                <a:gd name="f5492" fmla="*/ f3962 1 1849426"/>
                <a:gd name="f5493" fmla="*/ f3963 1 6386648"/>
                <a:gd name="f5494" fmla="*/ f3964 1 6386648"/>
                <a:gd name="f5495" fmla="*/ f3965 1 6386648"/>
                <a:gd name="f5496" fmla="*/ f3966 1 1849426"/>
                <a:gd name="f5497" fmla="*/ f3967 1 6386648"/>
                <a:gd name="f5498" fmla="*/ f3968 1 1849426"/>
                <a:gd name="f5499" fmla="*/ f3969 1 6386648"/>
                <a:gd name="f5500" fmla="*/ f3970 1 6386648"/>
                <a:gd name="f5501" fmla="*/ f3971 1 6386648"/>
                <a:gd name="f5502" fmla="*/ f3972 1 6386648"/>
                <a:gd name="f5503" fmla="*/ f3973 1 6386648"/>
                <a:gd name="f5504" fmla="*/ f3974 1 6386648"/>
                <a:gd name="f5505" fmla="*/ f3975 1 6386648"/>
                <a:gd name="f5506" fmla="*/ f3976 1 6386648"/>
                <a:gd name="f5507" fmla="*/ f3977 1 1849426"/>
                <a:gd name="f5508" fmla="*/ f3978 1 6386648"/>
                <a:gd name="f5509" fmla="*/ f3979 1 1849426"/>
                <a:gd name="f5510" fmla="*/ f3980 1 6386648"/>
                <a:gd name="f5511" fmla="*/ f3981 1 6386648"/>
                <a:gd name="f5512" fmla="*/ f3982 1 6386648"/>
                <a:gd name="f5513" fmla="*/ f3983 1 6386648"/>
                <a:gd name="f5514" fmla="*/ f3984 1 6386648"/>
                <a:gd name="f5515" fmla="*/ f3985 1 6386648"/>
                <a:gd name="f5516" fmla="*/ f3986 1 6386648"/>
                <a:gd name="f5517" fmla="*/ f3987 1 6386648"/>
                <a:gd name="f5518" fmla="*/ f3988 1 6386648"/>
                <a:gd name="f5519" fmla="*/ f3989 1 1849426"/>
                <a:gd name="f5520" fmla="*/ f3990 1 6386648"/>
                <a:gd name="f5521" fmla="*/ f3991 1 6386648"/>
                <a:gd name="f5522" fmla="*/ f3992 1 6386648"/>
                <a:gd name="f5523" fmla="*/ f3993 1 6386648"/>
                <a:gd name="f5524" fmla="*/ f3994 1 6386648"/>
                <a:gd name="f5525" fmla="*/ f3995 1 6386648"/>
                <a:gd name="f5526" fmla="*/ f3996 1 6386648"/>
                <a:gd name="f5527" fmla="*/ f3997 1 6386648"/>
                <a:gd name="f5528" fmla="*/ f3998 1 6386648"/>
                <a:gd name="f5529" fmla="*/ f3999 1 1849426"/>
                <a:gd name="f5530" fmla="*/ f4000 1 6386648"/>
                <a:gd name="f5531" fmla="*/ f4001 1 1849426"/>
                <a:gd name="f5532" fmla="*/ f4002 1 6386648"/>
                <a:gd name="f5533" fmla="*/ f4003 1 1849426"/>
                <a:gd name="f5534" fmla="*/ f4004 1 6386648"/>
                <a:gd name="f5535" fmla="*/ f4005 1 6386648"/>
                <a:gd name="f5536" fmla="*/ f4006 1 6386648"/>
                <a:gd name="f5537" fmla="*/ f4007 1 1849426"/>
                <a:gd name="f5538" fmla="*/ f4008 1 6386648"/>
                <a:gd name="f5539" fmla="*/ f4009 1 6386648"/>
                <a:gd name="f5540" fmla="*/ f4010 1 6386648"/>
                <a:gd name="f5541" fmla="*/ f4011 1 6386648"/>
                <a:gd name="f5542" fmla="*/ f4012 1 6386648"/>
                <a:gd name="f5543" fmla="*/ f4013 1 1849426"/>
                <a:gd name="f5544" fmla="*/ f4014 1 6386648"/>
                <a:gd name="f5545" fmla="*/ f4015 1 1849426"/>
                <a:gd name="f5546" fmla="*/ f4016 1 6386648"/>
                <a:gd name="f5547" fmla="*/ f4017 1 6386648"/>
                <a:gd name="f5548" fmla="*/ f4018 1 6386648"/>
                <a:gd name="f5549" fmla="*/ f4019 1 6386648"/>
                <a:gd name="f5550" fmla="*/ f4020 1 6386648"/>
                <a:gd name="f5551" fmla="*/ f4021 1 1849426"/>
                <a:gd name="f5552" fmla="*/ f4022 1 6386648"/>
                <a:gd name="f5553" fmla="*/ f4023 1 6386648"/>
                <a:gd name="f5554" fmla="*/ f4024 1 1849426"/>
                <a:gd name="f5555" fmla="*/ f4025 1 1849426"/>
                <a:gd name="f5556" fmla="*/ f4026 1 6386648"/>
                <a:gd name="f5557" fmla="*/ f4027 1 6386648"/>
                <a:gd name="f5558" fmla="*/ f4028 1 6386648"/>
                <a:gd name="f5559" fmla="*/ f4029 1 6386648"/>
                <a:gd name="f5560" fmla="*/ f4030 1 6386648"/>
                <a:gd name="f5561" fmla="*/ f4031 1 1849426"/>
                <a:gd name="f5562" fmla="*/ f4032 1 6386648"/>
                <a:gd name="f5563" fmla="*/ f4033 1 1849426"/>
                <a:gd name="f5564" fmla="*/ f4034 1 6386648"/>
                <a:gd name="f5565" fmla="*/ f4035 1 6386648"/>
                <a:gd name="f5566" fmla="*/ f4036 1 6386648"/>
                <a:gd name="f5567" fmla="*/ f4037 1 6386648"/>
                <a:gd name="f5568" fmla="*/ f4038 1 6386648"/>
                <a:gd name="f5569" fmla="*/ f4039 1 1849426"/>
                <a:gd name="f5570" fmla="*/ f4040 1 1849426"/>
                <a:gd name="f5571" fmla="*/ f4041 1 1849426"/>
                <a:gd name="f5572" fmla="*/ f4042 1 1849426"/>
                <a:gd name="f5573" fmla="*/ f4043 1 1849426"/>
                <a:gd name="f5574" fmla="*/ f4044 1 1849426"/>
                <a:gd name="f5575" fmla="*/ f4045 1 6386648"/>
                <a:gd name="f5576" fmla="*/ f4046 1 6386648"/>
                <a:gd name="f5577" fmla="*/ f4047 1 6386648"/>
                <a:gd name="f5578" fmla="*/ f4048 1 6386648"/>
                <a:gd name="f5579" fmla="*/ f4049 1 1849426"/>
                <a:gd name="f5580" fmla="*/ f4050 1 6386648"/>
                <a:gd name="f5581" fmla="*/ f4051 1 1849426"/>
                <a:gd name="f5582" fmla="*/ f4052 1 6386648"/>
                <a:gd name="f5583" fmla="*/ f4053 1 6386648"/>
                <a:gd name="f5584" fmla="*/ f4054 1 6386648"/>
                <a:gd name="f5585" fmla="*/ f4055 1 6386648"/>
                <a:gd name="f5586" fmla="*/ f4056 1 6386648"/>
                <a:gd name="f5587" fmla="*/ f4057 1 6386648"/>
                <a:gd name="f5588" fmla="*/ f4058 1 1849426"/>
                <a:gd name="f5589" fmla="*/ f4059 1 6386648"/>
                <a:gd name="f5590" fmla="*/ f4060 1 1849426"/>
                <a:gd name="f5591" fmla="*/ f4061 1 6386648"/>
                <a:gd name="f5592" fmla="*/ f4062 1 6386648"/>
                <a:gd name="f5593" fmla="*/ f4063 1 1849426"/>
                <a:gd name="f5594" fmla="*/ f4064 1 6386648"/>
                <a:gd name="f5595" fmla="*/ f4065 1 1849426"/>
                <a:gd name="f5596" fmla="*/ f4066 1 6386648"/>
                <a:gd name="f5597" fmla="*/ f4067 1 6386648"/>
                <a:gd name="f5598" fmla="*/ f4068 1 6386648"/>
                <a:gd name="f5599" fmla="*/ f4069 1 6386648"/>
                <a:gd name="f5600" fmla="*/ f4070 1 6386648"/>
                <a:gd name="f5601" fmla="*/ f4071 1 6386648"/>
                <a:gd name="f5602" fmla="*/ f4072 1 6386648"/>
                <a:gd name="f5603" fmla="*/ f4073 1 1849426"/>
                <a:gd name="f5604" fmla="*/ f4074 1 1849426"/>
                <a:gd name="f5605" fmla="*/ f4075 1 6386648"/>
                <a:gd name="f5606" fmla="*/ f4076 1 1849426"/>
                <a:gd name="f5607" fmla="*/ f4077 1 6386648"/>
                <a:gd name="f5608" fmla="*/ f4078 1 6386648"/>
                <a:gd name="f5609" fmla="*/ f4079 1 6386648"/>
                <a:gd name="f5610" fmla="*/ f4080 1 6386648"/>
                <a:gd name="f5611" fmla="*/ f4081 1 6386648"/>
                <a:gd name="f5612" fmla="*/ f4082 1 6386648"/>
                <a:gd name="f5613" fmla="*/ f4083 1 6386648"/>
                <a:gd name="f5614" fmla="*/ f4084 1 6386648"/>
                <a:gd name="f5615" fmla="*/ f4085 1 6386648"/>
                <a:gd name="f5616" fmla="*/ f4086 1 6386648"/>
                <a:gd name="f5617" fmla="*/ f4087 1 6386648"/>
                <a:gd name="f5618" fmla="*/ f4088 1 1849426"/>
                <a:gd name="f5619" fmla="*/ f4089 1 6386648"/>
                <a:gd name="f5620" fmla="*/ f4090 1 6386648"/>
                <a:gd name="f5621" fmla="*/ f4091 1 6386648"/>
                <a:gd name="f5622" fmla="*/ f4092 1 6386648"/>
                <a:gd name="f5623" fmla="*/ f4093 1 6386648"/>
                <a:gd name="f5624" fmla="*/ f4094 1 6386648"/>
                <a:gd name="f5625" fmla="*/ f4095 1 1849426"/>
                <a:gd name="f5626" fmla="*/ f4096 1 6386648"/>
                <a:gd name="f5627" fmla="*/ f4097 1 1849426"/>
                <a:gd name="f5628" fmla="*/ f4098 1 6386648"/>
                <a:gd name="f5629" fmla="*/ f4099 1 6386648"/>
                <a:gd name="f5630" fmla="*/ f4100 1 6386648"/>
                <a:gd name="f5631" fmla="*/ f4101 1 6386648"/>
                <a:gd name="f5632" fmla="*/ f4102 1 6386648"/>
                <a:gd name="f5633" fmla="*/ f4103 1 6386648"/>
                <a:gd name="f5634" fmla="*/ f4104 1 6386648"/>
                <a:gd name="f5635" fmla="*/ f4105 1 6386648"/>
                <a:gd name="f5636" fmla="*/ f4106 1 6386648"/>
                <a:gd name="f5637" fmla="*/ f4107 1 1849426"/>
                <a:gd name="f5638" fmla="*/ f4108 1 6386648"/>
                <a:gd name="f5639" fmla="*/ f4109 1 6386648"/>
                <a:gd name="f5640" fmla="*/ f4110 1 6386648"/>
                <a:gd name="f5641" fmla="*/ f4111 1 6386648"/>
                <a:gd name="f5642" fmla="*/ f4112 1 6386648"/>
                <a:gd name="f5643" fmla="*/ f4113 1 1849426"/>
                <a:gd name="f5644" fmla="*/ f4114 1 6386648"/>
                <a:gd name="f5645" fmla="*/ f4115 1 1849426"/>
                <a:gd name="f5646" fmla="*/ f4116 1 6386648"/>
                <a:gd name="f5647" fmla="*/ f4117 1 6386648"/>
                <a:gd name="f5648" fmla="*/ f4118 1 1849426"/>
                <a:gd name="f5649" fmla="*/ f4119 1 6386648"/>
                <a:gd name="f5650" fmla="*/ f4120 1 1849426"/>
                <a:gd name="f5651" fmla="*/ f4121 1 6386648"/>
                <a:gd name="f5652" fmla="*/ f4122 1 6386648"/>
                <a:gd name="f5653" fmla="*/ f4123 1 6386648"/>
                <a:gd name="f5654" fmla="*/ f4124 1 1849426"/>
                <a:gd name="f5655" fmla="*/ f4125 1 6386648"/>
                <a:gd name="f5656" fmla="*/ f4126 1 6386648"/>
                <a:gd name="f5657" fmla="*/ f4127 1 6386648"/>
                <a:gd name="f5658" fmla="*/ f4128 1 6386648"/>
                <a:gd name="f5659" fmla="*/ f4129 1 6386648"/>
                <a:gd name="f5660" fmla="*/ f4130 1 6386648"/>
                <a:gd name="f5661" fmla="*/ f4131 1 6386648"/>
                <a:gd name="f5662" fmla="*/ f4132 1 1849426"/>
                <a:gd name="f5663" fmla="*/ f4133 1 6386648"/>
                <a:gd name="f5664" fmla="*/ f4134 1 1849426"/>
                <a:gd name="f5665" fmla="*/ f4135 1 6386648"/>
                <a:gd name="f5666" fmla="*/ f4136 1 6386648"/>
                <a:gd name="f5667" fmla="*/ f4137 1 1849426"/>
                <a:gd name="f5668" fmla="*/ f4138 1 6386648"/>
                <a:gd name="f5669" fmla="*/ f4139 1 1849426"/>
                <a:gd name="f5670" fmla="*/ f4140 1 6386648"/>
                <a:gd name="f5671" fmla="*/ f4141 1 6386648"/>
                <a:gd name="f5672" fmla="*/ f4142 1 1849426"/>
                <a:gd name="f5673" fmla="*/ f4143 1 6386648"/>
                <a:gd name="f5674" fmla="*/ f4144 1 1849426"/>
                <a:gd name="f5675" fmla="*/ f4145 1 6386648"/>
                <a:gd name="f5676" fmla="*/ f4146 1 6386648"/>
                <a:gd name="f5677" fmla="*/ f4147 1 6386648"/>
                <a:gd name="f5678" fmla="*/ f4148 1 6386648"/>
                <a:gd name="f5679" fmla="*/ f4149 1 1849426"/>
                <a:gd name="f5680" fmla="*/ f4150 1 6386648"/>
                <a:gd name="f5681" fmla="*/ f4151 1 1849426"/>
                <a:gd name="f5682" fmla="*/ f4152 1 6386648"/>
                <a:gd name="f5683" fmla="*/ f4153 1 6386648"/>
                <a:gd name="f5684" fmla="*/ f4154 1 6386648"/>
                <a:gd name="f5685" fmla="*/ f4155 1 6386648"/>
                <a:gd name="f5686" fmla="*/ f4156 1 6386648"/>
                <a:gd name="f5687" fmla="*/ f4157 1 6386648"/>
                <a:gd name="f5688" fmla="*/ f4158 1 1849426"/>
                <a:gd name="f5689" fmla="*/ f4159 1 1849426"/>
                <a:gd name="f5690" fmla="*/ f4160 1 6386648"/>
                <a:gd name="f5691" fmla="*/ f4161 1 1849426"/>
                <a:gd name="f5692" fmla="*/ f4162 1 6386648"/>
                <a:gd name="f5693" fmla="*/ f4163 1 1849426"/>
                <a:gd name="f5694" fmla="*/ f4164 1 6386648"/>
                <a:gd name="f5695" fmla="*/ f4165 1 6386648"/>
                <a:gd name="f5696" fmla="*/ f4166 1 6386648"/>
                <a:gd name="f5697" fmla="*/ f4167 1 6386648"/>
                <a:gd name="f5698" fmla="*/ f4168 1 6386648"/>
                <a:gd name="f5699" fmla="*/ f4169 1 1849426"/>
                <a:gd name="f5700" fmla="*/ f4170 1 1849426"/>
                <a:gd name="f5701" fmla="*/ f4171 1 6386648"/>
                <a:gd name="f5702" fmla="*/ f4172 1 6386648"/>
                <a:gd name="f5703" fmla="*/ f4173 1 6386648"/>
                <a:gd name="f5704" fmla="*/ f4174 1 6386648"/>
                <a:gd name="f5705" fmla="*/ f4175 1 6386648"/>
                <a:gd name="f5706" fmla="*/ f4176 1 6386648"/>
                <a:gd name="f5707" fmla="*/ f4177 1 6386648"/>
                <a:gd name="f5708" fmla="*/ f4178 1 6386648"/>
                <a:gd name="f5709" fmla="*/ f4179 1 1849426"/>
                <a:gd name="f5710" fmla="*/ f4180 1 6386648"/>
                <a:gd name="f5711" fmla="*/ f4181 1 6386648"/>
                <a:gd name="f5712" fmla="*/ f4182 1 1849426"/>
                <a:gd name="f5713" fmla="*/ f4183 1 6386648"/>
                <a:gd name="f5714" fmla="*/ f4184 1 6386648"/>
                <a:gd name="f5715" fmla="*/ f4185 1 6386648"/>
                <a:gd name="f5716" fmla="*/ f4186 1 6386648"/>
                <a:gd name="f5717" fmla="*/ f4187 1 6386648"/>
                <a:gd name="f5718" fmla="*/ f4188 1 6386648"/>
                <a:gd name="f5719" fmla="*/ f4189 1 6386648"/>
                <a:gd name="f5720" fmla="*/ f4190 1 1849426"/>
                <a:gd name="f5721" fmla="*/ f4191 1 6386648"/>
                <a:gd name="f5722" fmla="*/ f4192 1 1849426"/>
                <a:gd name="f5723" fmla="*/ f4193 1 1849426"/>
                <a:gd name="f5724" fmla="*/ f4194 1 6386648"/>
                <a:gd name="f5725" fmla="*/ f4195 1 6386648"/>
                <a:gd name="f5726" fmla="*/ f4196 1 6386648"/>
                <a:gd name="f5727" fmla="*/ f4197 1 6386648"/>
                <a:gd name="f5728" fmla="*/ f4198 1 1849426"/>
                <a:gd name="f5729" fmla="*/ f4199 1 6386648"/>
                <a:gd name="f5730" fmla="*/ f4200 1 6386648"/>
                <a:gd name="f5731" fmla="*/ f4201 1 6386648"/>
                <a:gd name="f5732" fmla="*/ f4202 1 1849426"/>
                <a:gd name="f5733" fmla="*/ f4203 1 6386648"/>
                <a:gd name="f5734" fmla="*/ f4204 1 1849426"/>
                <a:gd name="f5735" fmla="*/ f4205 1 6386648"/>
                <a:gd name="f5736" fmla="*/ f4206 1 6386648"/>
                <a:gd name="f5737" fmla="*/ f4207 1 6386648"/>
                <a:gd name="f5738" fmla="*/ f4208 1 1849426"/>
                <a:gd name="f5739" fmla="*/ f4209 1 6386648"/>
                <a:gd name="f5740" fmla="*/ f4210 1 6386648"/>
                <a:gd name="f5741" fmla="*/ f4211 1 6386648"/>
                <a:gd name="f5742" fmla="*/ f4212 1 1849426"/>
                <a:gd name="f5743" fmla="*/ f4213 1 1849426"/>
                <a:gd name="f5744" fmla="*/ f4214 1 1849426"/>
                <a:gd name="f5745" fmla="*/ f4215 1 1849426"/>
                <a:gd name="f5746" fmla="*/ f4216 1 6386648"/>
                <a:gd name="f5747" fmla="*/ f4217 1 6386648"/>
                <a:gd name="f5748" fmla="*/ f4218 1 1849426"/>
                <a:gd name="f5749" fmla="*/ f4219 1 1849426"/>
                <a:gd name="f5750" fmla="*/ f4220 1 6386648"/>
                <a:gd name="f5751" fmla="*/ f4221 1 6386648"/>
                <a:gd name="f5752" fmla="*/ f4222 1 1849426"/>
                <a:gd name="f5753" fmla="*/ f4223 1 6386648"/>
                <a:gd name="f5754" fmla="*/ f4224 1 1849426"/>
                <a:gd name="f5755" fmla="*/ f4225 1 6386648"/>
                <a:gd name="f5756" fmla="*/ f4226 1 6386648"/>
                <a:gd name="f5757" fmla="*/ f4227 1 1849426"/>
                <a:gd name="f5758" fmla="*/ f4228 1 1849426"/>
                <a:gd name="f5759" fmla="*/ f4229 1 6386648"/>
                <a:gd name="f5760" fmla="*/ f4230 1 6386648"/>
                <a:gd name="f5761" fmla="*/ f4231 1 6386648"/>
                <a:gd name="f5762" fmla="*/ f4232 1 1849426"/>
                <a:gd name="f5763" fmla="*/ f4233 1 6386648"/>
                <a:gd name="f5764" fmla="*/ f4234 1 1849426"/>
                <a:gd name="f5765" fmla="*/ f4235 1 6386648"/>
                <a:gd name="f5766" fmla="*/ f4236 1 6386648"/>
                <a:gd name="f5767" fmla="*/ f4237 1 6386648"/>
                <a:gd name="f5768" fmla="*/ f4238 1 1849426"/>
                <a:gd name="f5769" fmla="*/ f4239 1 1849426"/>
                <a:gd name="f5770" fmla="*/ f4240 1 6386648"/>
                <a:gd name="f5771" fmla="*/ f4241 1 6386648"/>
                <a:gd name="f5772" fmla="*/ f4242 1 6386648"/>
                <a:gd name="f5773" fmla="*/ f4243 1 6386648"/>
                <a:gd name="f5774" fmla="*/ f4244 1 6386648"/>
                <a:gd name="f5775" fmla="*/ f4245 1 6386648"/>
                <a:gd name="f5776" fmla="*/ f4246 1 1849426"/>
                <a:gd name="f5777" fmla="*/ f4247 1 6386648"/>
                <a:gd name="f5778" fmla="*/ f4248 1 6386648"/>
                <a:gd name="f5779" fmla="*/ f4249 1 6386648"/>
                <a:gd name="f5780" fmla="*/ f4250 1 6386648"/>
                <a:gd name="f5781" fmla="*/ f4251 1 6386648"/>
                <a:gd name="f5782" fmla="*/ f4252 1 1849426"/>
                <a:gd name="f5783" fmla="*/ f4253 1 6386648"/>
                <a:gd name="f5784" fmla="*/ f4254 1 6386648"/>
                <a:gd name="f5785" fmla="*/ f4255 1 1849426"/>
                <a:gd name="f5786" fmla="*/ f4256 1 1849426"/>
                <a:gd name="f5787" fmla="*/ f4257 1 6386648"/>
                <a:gd name="f5788" fmla="*/ f4258 1 6386648"/>
                <a:gd name="f5789" fmla="*/ f4259 1 6386648"/>
                <a:gd name="f5790" fmla="*/ f4260 1 6386648"/>
                <a:gd name="f5791" fmla="*/ f4261 1 6386648"/>
                <a:gd name="f5792" fmla="*/ f4262 1 6386648"/>
                <a:gd name="f5793" fmla="*/ f4263 1 6386648"/>
                <a:gd name="f5794" fmla="*/ f4264 1 6386648"/>
                <a:gd name="f5795" fmla="*/ f4265 1 1849426"/>
                <a:gd name="f5796" fmla="*/ f4266 1 6386648"/>
                <a:gd name="f5797" fmla="*/ f4267 1 1849426"/>
                <a:gd name="f5798" fmla="*/ f4268 1 6386648"/>
                <a:gd name="f5799" fmla="*/ f4269 1 6386648"/>
                <a:gd name="f5800" fmla="*/ f4270 1 6386648"/>
                <a:gd name="f5801" fmla="*/ f4271 1 6386648"/>
                <a:gd name="f5802" fmla="*/ f4272 1 6386648"/>
                <a:gd name="f5803" fmla="*/ f4273 1 1849426"/>
                <a:gd name="f5804" fmla="*/ f4274 1 1849426"/>
                <a:gd name="f5805" fmla="*/ f4275 1 6386648"/>
                <a:gd name="f5806" fmla="*/ f4276 1 6386648"/>
                <a:gd name="f5807" fmla="*/ f4277 1 6386648"/>
                <a:gd name="f5808" fmla="*/ f4278 1 6386648"/>
                <a:gd name="f5809" fmla="*/ f4279 1 6386648"/>
                <a:gd name="f5810" fmla="*/ f4280 1 6386648"/>
                <a:gd name="f5811" fmla="*/ f4281 1 1849426"/>
                <a:gd name="f5812" fmla="*/ f4282 1 6386648"/>
                <a:gd name="f5813" fmla="*/ f4283 1 6386648"/>
                <a:gd name="f5814" fmla="*/ f4284 1 6386648"/>
                <a:gd name="f5815" fmla="*/ f4285 1 6386648"/>
                <a:gd name="f5816" fmla="*/ f4286 1 6386648"/>
                <a:gd name="f5817" fmla="*/ f4287 1 6386648"/>
                <a:gd name="f5818" fmla="*/ f4288 1 6386648"/>
                <a:gd name="f5819" fmla="*/ f4289 1 1849426"/>
                <a:gd name="f5820" fmla="*/ f4290 1 6386648"/>
                <a:gd name="f5821" fmla="*/ f4291 1 6386648"/>
                <a:gd name="f5822" fmla="*/ f4292 1 1849426"/>
                <a:gd name="f5823" fmla="*/ f4293 1 1849426"/>
                <a:gd name="f5824" fmla="*/ f4294 1 6386648"/>
                <a:gd name="f5825" fmla="*/ f4295 1 1849426"/>
                <a:gd name="f5826" fmla="*/ f4296 1 6386648"/>
                <a:gd name="f5827" fmla="*/ f4297 1 1849426"/>
                <a:gd name="f5828" fmla="*/ f4298 1 1849426"/>
                <a:gd name="f5829" fmla="*/ f4299 1 6386648"/>
                <a:gd name="f5830" fmla="*/ f4300 1 1849426"/>
                <a:gd name="f5831" fmla="*/ f4301 1 6386648"/>
                <a:gd name="f5832" fmla="*/ f4302 1 6386648"/>
                <a:gd name="f5833" fmla="*/ f4303 1 6386648"/>
                <a:gd name="f5834" fmla="*/ f4304 1 6386648"/>
                <a:gd name="f5835" fmla="*/ f4305 1 6386648"/>
                <a:gd name="f5836" fmla="*/ f4306 1 6386648"/>
                <a:gd name="f5837" fmla="*/ f4307 1 6386648"/>
                <a:gd name="f5838" fmla="*/ f4308 1 1849426"/>
                <a:gd name="f5839" fmla="*/ f4309 1 1849426"/>
                <a:gd name="f5840" fmla="*/ f4310 1 6386648"/>
                <a:gd name="f5841" fmla="*/ f4311 1 6386648"/>
                <a:gd name="f5842" fmla="*/ f4312 1 6386648"/>
                <a:gd name="f5843" fmla="*/ f4313 1 6386648"/>
                <a:gd name="f5844" fmla="*/ f4314 1 6386648"/>
                <a:gd name="f5845" fmla="*/ f4315 1 6386648"/>
                <a:gd name="f5846" fmla="*/ f4316 1 6386648"/>
                <a:gd name="f5847" fmla="*/ f4317 1 6386648"/>
                <a:gd name="f5848" fmla="*/ f4318 1 6386648"/>
                <a:gd name="f5849" fmla="*/ f4319 1 6386648"/>
                <a:gd name="f5850" fmla="*/ f4320 1 1849426"/>
                <a:gd name="f5851" fmla="*/ f4321 1 6386648"/>
                <a:gd name="f5852" fmla="*/ f4322 1 1849426"/>
                <a:gd name="f5853" fmla="*/ f4323 1 6386648"/>
                <a:gd name="f5854" fmla="*/ f4324 1 6386648"/>
                <a:gd name="f5855" fmla="*/ f4325 1 1849426"/>
                <a:gd name="f5856" fmla="*/ f4326 1 6386648"/>
                <a:gd name="f5857" fmla="*/ f4327 1 6386648"/>
                <a:gd name="f5858" fmla="*/ f4328 1 6386648"/>
                <a:gd name="f5859" fmla="*/ f4329 1 6386648"/>
                <a:gd name="f5860" fmla="*/ f4330 1 6386648"/>
                <a:gd name="f5861" fmla="*/ f4331 1 1849426"/>
                <a:gd name="f5862" fmla="*/ f4332 1 1849426"/>
                <a:gd name="f5863" fmla="*/ f4333 1 6386648"/>
                <a:gd name="f5864" fmla="*/ f4334 1 6386648"/>
                <a:gd name="f5865" fmla="*/ f4335 1 6386648"/>
                <a:gd name="f5866" fmla="*/ f4336 1 6386648"/>
                <a:gd name="f5867" fmla="*/ f4337 1 6386648"/>
                <a:gd name="f5868" fmla="*/ f4338 1 6386648"/>
                <a:gd name="f5869" fmla="*/ f4339 1 6386648"/>
                <a:gd name="f5870" fmla="*/ f4340 1 6386648"/>
                <a:gd name="f5871" fmla="*/ f4341 1 6386648"/>
                <a:gd name="f5872" fmla="*/ f4342 1 6386648"/>
                <a:gd name="f5873" fmla="*/ f4343 1 6386648"/>
                <a:gd name="f5874" fmla="*/ f4344 1 1849426"/>
                <a:gd name="f5875" fmla="*/ f4345 1 6386648"/>
                <a:gd name="f5876" fmla="*/ f4346 1 6386648"/>
                <a:gd name="f5877" fmla="*/ f4347 1 6386648"/>
                <a:gd name="f5878" fmla="*/ f4348 1 6386648"/>
                <a:gd name="f5879" fmla="*/ f4349 1 6386648"/>
                <a:gd name="f5880" fmla="*/ f4350 1 6386648"/>
                <a:gd name="f5881" fmla="*/ f4351 1 1849426"/>
                <a:gd name="f5882" fmla="*/ f4352 1 1849426"/>
                <a:gd name="f5883" fmla="*/ f4353 1 1849426"/>
                <a:gd name="f5884" fmla="*/ f4354 1 6386648"/>
                <a:gd name="f5885" fmla="*/ f4355 1 6386648"/>
                <a:gd name="f5886" fmla="*/ f4356 1 6386648"/>
                <a:gd name="f5887" fmla="*/ f4357 1 1849426"/>
                <a:gd name="f5888" fmla="*/ f4358 1 6386648"/>
                <a:gd name="f5889" fmla="*/ f4359 1 1849426"/>
                <a:gd name="f5890" fmla="*/ f4360 1 1849426"/>
                <a:gd name="f5891" fmla="*/ f4361 1 6386648"/>
                <a:gd name="f5892" fmla="*/ f4362 1 1849426"/>
                <a:gd name="f5893" fmla="*/ f4363 1 6386648"/>
                <a:gd name="f5894" fmla="*/ f4364 1 1849426"/>
                <a:gd name="f5895" fmla="*/ f4365 1 1849426"/>
                <a:gd name="f5896" fmla="*/ f4366 1 6386648"/>
                <a:gd name="f5897" fmla="*/ f4367 1 6386648"/>
                <a:gd name="f5898" fmla="*/ f4368 1 6386648"/>
                <a:gd name="f5899" fmla="*/ f4369 1 6386648"/>
                <a:gd name="f5900" fmla="*/ f4370 1 1849426"/>
                <a:gd name="f5901" fmla="*/ f4371 1 1849426"/>
                <a:gd name="f5902" fmla="*/ f4372 1 1849426"/>
                <a:gd name="f5903" fmla="*/ f4373 1 6386648"/>
                <a:gd name="f5904" fmla="*/ f4374 1 6386648"/>
                <a:gd name="f5905" fmla="*/ f4375 1 6386648"/>
                <a:gd name="f5906" fmla="*/ f4376 1 6386648"/>
                <a:gd name="f5907" fmla="*/ f4377 1 6386648"/>
                <a:gd name="f5908" fmla="*/ f4378 1 6386648"/>
                <a:gd name="f5909" fmla="*/ f4379 1 6386648"/>
                <a:gd name="f5910" fmla="*/ f4380 1 6386648"/>
                <a:gd name="f5911" fmla="*/ f4381 1 6386648"/>
                <a:gd name="f5912" fmla="*/ f4382 1 1849426"/>
                <a:gd name="f5913" fmla="*/ f4383 1 6386648"/>
                <a:gd name="f5914" fmla="*/ f4384 1 1849426"/>
                <a:gd name="f5915" fmla="*/ f4385 1 1849426"/>
                <a:gd name="f5916" fmla="*/ f4386 1 6386648"/>
                <a:gd name="f5917" fmla="*/ f4387 1 6386648"/>
                <a:gd name="f5918" fmla="*/ f4388 1 6386648"/>
                <a:gd name="f5919" fmla="*/ f4389 1 6386648"/>
                <a:gd name="f5920" fmla="*/ f4390 1 6386648"/>
                <a:gd name="f5921" fmla="*/ f4391 1 6386648"/>
                <a:gd name="f5922" fmla="*/ f4392 1 1849426"/>
                <a:gd name="f5923" fmla="*/ f4393 1 6386648"/>
                <a:gd name="f5924" fmla="*/ f4394 1 1849426"/>
                <a:gd name="f5925" fmla="*/ f4395 1 6386648"/>
                <a:gd name="f5926" fmla="*/ f4396 1 6386648"/>
                <a:gd name="f5927" fmla="*/ f4397 1 6386648"/>
                <a:gd name="f5928" fmla="*/ f4398 1 6386648"/>
                <a:gd name="f5929" fmla="*/ f4399 1 1849426"/>
                <a:gd name="f5930" fmla="*/ f4400 1 1849426"/>
                <a:gd name="f5931" fmla="*/ f4401 1 1849426"/>
                <a:gd name="f5932" fmla="*/ f4402 1 6386648"/>
                <a:gd name="f5933" fmla="*/ f4403 1 6386648"/>
                <a:gd name="f5934" fmla="*/ f4404 1 6386648"/>
                <a:gd name="f5935" fmla="*/ f4405 1 6386648"/>
                <a:gd name="f5936" fmla="*/ f4406 1 1849426"/>
                <a:gd name="f5937" fmla="*/ f4407 1 6386648"/>
                <a:gd name="f5938" fmla="*/ f4408 1 6386648"/>
                <a:gd name="f5939" fmla="*/ f4409 1 1849426"/>
                <a:gd name="f5940" fmla="*/ f4410 1 6386648"/>
                <a:gd name="f5941" fmla="*/ f4411 1 6386648"/>
                <a:gd name="f5942" fmla="*/ f4412 1 6386648"/>
                <a:gd name="f5943" fmla="*/ f4413 1 6386648"/>
                <a:gd name="f5944" fmla="*/ f4414 1 1849426"/>
                <a:gd name="f5945" fmla="*/ f4415 1 6386648"/>
                <a:gd name="f5946" fmla="*/ f4416 1 6386648"/>
                <a:gd name="f5947" fmla="*/ f4417 1 1849426"/>
                <a:gd name="f5948" fmla="*/ f4418 1 6386648"/>
                <a:gd name="f5949" fmla="*/ f4419 1 6386648"/>
                <a:gd name="f5950" fmla="*/ f4420 1 6386648"/>
                <a:gd name="f5951" fmla="*/ f4421 1 6386648"/>
                <a:gd name="f5952" fmla="*/ f4422 1 6386648"/>
                <a:gd name="f5953" fmla="*/ f4423 1 6386648"/>
                <a:gd name="f5954" fmla="*/ f4424 1 6386648"/>
                <a:gd name="f5955" fmla="*/ f4425 1 6386648"/>
                <a:gd name="f5956" fmla="*/ f4426 1 1849426"/>
                <a:gd name="f5957" fmla="*/ f4427 1 6386648"/>
                <a:gd name="f5958" fmla="*/ f4428 1 6386648"/>
                <a:gd name="f5959" fmla="*/ f4429 1 6386648"/>
                <a:gd name="f5960" fmla="*/ f4430 1 6386648"/>
                <a:gd name="f5961" fmla="*/ f4431 1 6386648"/>
                <a:gd name="f5962" fmla="*/ f4432 1 6386648"/>
                <a:gd name="f5963" fmla="*/ f4433 1 6386648"/>
                <a:gd name="f5964" fmla="*/ f4434 1 6386648"/>
                <a:gd name="f5965" fmla="*/ f4435 1 6386648"/>
                <a:gd name="f5966" fmla="*/ f4436 1 6386648"/>
                <a:gd name="f5967" fmla="*/ f4437 1 6386648"/>
                <a:gd name="f5968" fmla="*/ f4438 1 6386648"/>
                <a:gd name="f5969" fmla="*/ f4439 1 6386648"/>
                <a:gd name="f5970" fmla="*/ f4440 1 6386648"/>
                <a:gd name="f5971" fmla="*/ f4441 1 6386648"/>
                <a:gd name="f5972" fmla="*/ f4442 1 6386648"/>
                <a:gd name="f5973" fmla="*/ f4443 1 6386648"/>
                <a:gd name="f5974" fmla="*/ f4444 1 6386648"/>
                <a:gd name="f5975" fmla="*/ f4445 1 6386648"/>
                <a:gd name="f5976" fmla="*/ f4446 1 6386648"/>
                <a:gd name="f5977" fmla="*/ f4447 1 6386648"/>
                <a:gd name="f5978" fmla="*/ f4448 1 6386648"/>
                <a:gd name="f5979" fmla="*/ f4449 1 6386648"/>
                <a:gd name="f5980" fmla="*/ f4450 1 6386648"/>
                <a:gd name="f5981" fmla="*/ f4451 1 6386648"/>
                <a:gd name="f5982" fmla="*/ f4452 1 6386648"/>
                <a:gd name="f5983" fmla="*/ f4453 1 1849426"/>
                <a:gd name="f5984" fmla="*/ f4454 1 6386648"/>
                <a:gd name="f5985" fmla="*/ f4455 1 6386648"/>
                <a:gd name="f5986" fmla="*/ f4456 1 6386648"/>
                <a:gd name="f5987" fmla="*/ f4457 1 6386648"/>
                <a:gd name="f5988" fmla="*/ f4458 1 6386648"/>
                <a:gd name="f5989" fmla="*/ f4459 1 6386648"/>
                <a:gd name="f5990" fmla="*/ f4460 1 6386648"/>
                <a:gd name="f5991" fmla="*/ f4461 1 6386648"/>
                <a:gd name="f5992" fmla="*/ f4462 1 6386648"/>
                <a:gd name="f5993" fmla="*/ f4463 1 6386648"/>
                <a:gd name="f5994" fmla="*/ f4464 1 6386648"/>
                <a:gd name="f5995" fmla="*/ f4465 1 6386648"/>
                <a:gd name="f5996" fmla="*/ f4466 1 6386648"/>
                <a:gd name="f5997" fmla="*/ f4467 1 6386648"/>
                <a:gd name="f5998" fmla="*/ f4468 1 6386648"/>
                <a:gd name="f5999" fmla="*/ f4469 1 6386648"/>
                <a:gd name="f6000" fmla="*/ f4470 1 6386648"/>
                <a:gd name="f6001" fmla="*/ f4471 1 6386648"/>
                <a:gd name="f6002" fmla="*/ f4472 1 6386648"/>
                <a:gd name="f6003" fmla="*/ f2935 1 f2942"/>
                <a:gd name="f6004" fmla="*/ f2936 1 f2942"/>
                <a:gd name="f6005" fmla="*/ f2935 1 f2943"/>
                <a:gd name="f6006" fmla="*/ f2937 1 f2943"/>
                <a:gd name="f6007" fmla="*/ f4474 1 f2942"/>
                <a:gd name="f6008" fmla="*/ f4475 1 f2943"/>
                <a:gd name="f6009" fmla="*/ f4476 1 f2942"/>
                <a:gd name="f6010" fmla="*/ f4477 1 f2943"/>
                <a:gd name="f6011" fmla="*/ f4478 1 f2943"/>
                <a:gd name="f6012" fmla="*/ f4479 1 f2942"/>
                <a:gd name="f6013" fmla="*/ f4480 1 f2942"/>
                <a:gd name="f6014" fmla="*/ f4481 1 f2943"/>
                <a:gd name="f6015" fmla="*/ f4482 1 f2942"/>
                <a:gd name="f6016" fmla="*/ f4483 1 f2943"/>
                <a:gd name="f6017" fmla="*/ f4484 1 f2943"/>
                <a:gd name="f6018" fmla="*/ f4485 1 f2942"/>
                <a:gd name="f6019" fmla="*/ f4486 1 f2942"/>
                <a:gd name="f6020" fmla="*/ f4487 1 f2943"/>
                <a:gd name="f6021" fmla="*/ f4488 1 f2942"/>
                <a:gd name="f6022" fmla="*/ f4489 1 f2943"/>
                <a:gd name="f6023" fmla="*/ f4490 1 f2942"/>
                <a:gd name="f6024" fmla="*/ f4491 1 f2942"/>
                <a:gd name="f6025" fmla="*/ f4492 1 f2943"/>
                <a:gd name="f6026" fmla="*/ f4493 1 f2942"/>
                <a:gd name="f6027" fmla="*/ f4494 1 f2943"/>
                <a:gd name="f6028" fmla="*/ f4495 1 f2942"/>
                <a:gd name="f6029" fmla="*/ f4496 1 f2942"/>
                <a:gd name="f6030" fmla="*/ f4497 1 f2943"/>
                <a:gd name="f6031" fmla="*/ f4498 1 f2942"/>
                <a:gd name="f6032" fmla="*/ f4499 1 f2942"/>
                <a:gd name="f6033" fmla="*/ f4500 1 f2942"/>
                <a:gd name="f6034" fmla="*/ f4501 1 f2943"/>
                <a:gd name="f6035" fmla="*/ f4502 1 f2942"/>
                <a:gd name="f6036" fmla="*/ f4503 1 f2943"/>
                <a:gd name="f6037" fmla="*/ f4504 1 f2942"/>
                <a:gd name="f6038" fmla="*/ f4505 1 f2942"/>
                <a:gd name="f6039" fmla="*/ f4506 1 f2943"/>
                <a:gd name="f6040" fmla="*/ f4507 1 f2942"/>
                <a:gd name="f6041" fmla="*/ f4508 1 f2943"/>
                <a:gd name="f6042" fmla="*/ f4509 1 f2943"/>
                <a:gd name="f6043" fmla="*/ f4510 1 f2942"/>
                <a:gd name="f6044" fmla="*/ f4511 1 f2943"/>
                <a:gd name="f6045" fmla="*/ f4512 1 f2942"/>
                <a:gd name="f6046" fmla="*/ f4513 1 f2943"/>
                <a:gd name="f6047" fmla="*/ f4514 1 f2943"/>
                <a:gd name="f6048" fmla="*/ f4515 1 f2942"/>
                <a:gd name="f6049" fmla="*/ f4516 1 f2942"/>
                <a:gd name="f6050" fmla="*/ f4517 1 f2943"/>
                <a:gd name="f6051" fmla="*/ f4518 1 f2942"/>
                <a:gd name="f6052" fmla="*/ f4519 1 f2943"/>
                <a:gd name="f6053" fmla="*/ f4520 1 f2942"/>
                <a:gd name="f6054" fmla="*/ f4521 1 f2942"/>
                <a:gd name="f6055" fmla="*/ f4522 1 f2943"/>
                <a:gd name="f6056" fmla="*/ f4523 1 f2942"/>
                <a:gd name="f6057" fmla="*/ f4524 1 f2943"/>
                <a:gd name="f6058" fmla="*/ f4525 1 f2942"/>
                <a:gd name="f6059" fmla="*/ f4526 1 f2942"/>
                <a:gd name="f6060" fmla="*/ f4527 1 f2943"/>
                <a:gd name="f6061" fmla="*/ f4528 1 f2942"/>
                <a:gd name="f6062" fmla="*/ f4529 1 f2943"/>
                <a:gd name="f6063" fmla="*/ f4530 1 f2942"/>
                <a:gd name="f6064" fmla="*/ f4531 1 f2943"/>
                <a:gd name="f6065" fmla="*/ f4532 1 f2942"/>
                <a:gd name="f6066" fmla="*/ f4533 1 f2943"/>
                <a:gd name="f6067" fmla="*/ f4534 1 f2942"/>
                <a:gd name="f6068" fmla="*/ f4535 1 f2942"/>
                <a:gd name="f6069" fmla="*/ f4536 1 f2942"/>
                <a:gd name="f6070" fmla="*/ f4537 1 f2942"/>
                <a:gd name="f6071" fmla="*/ f4538 1 f2943"/>
                <a:gd name="f6072" fmla="*/ f4539 1 f2942"/>
                <a:gd name="f6073" fmla="*/ f4540 1 f2943"/>
                <a:gd name="f6074" fmla="*/ f4541 1 f2942"/>
                <a:gd name="f6075" fmla="*/ f4542 1 f2942"/>
                <a:gd name="f6076" fmla="*/ f4543 1 f2943"/>
                <a:gd name="f6077" fmla="*/ f4544 1 f2942"/>
                <a:gd name="f6078" fmla="*/ f4545 1 f2943"/>
                <a:gd name="f6079" fmla="*/ f4546 1 f2943"/>
                <a:gd name="f6080" fmla="*/ f4547 1 f2942"/>
                <a:gd name="f6081" fmla="*/ f4548 1 f2942"/>
                <a:gd name="f6082" fmla="*/ f4549 1 f2943"/>
                <a:gd name="f6083" fmla="*/ f4550 1 f2942"/>
                <a:gd name="f6084" fmla="*/ f4551 1 f2943"/>
                <a:gd name="f6085" fmla="*/ f4552 1 f2943"/>
                <a:gd name="f6086" fmla="*/ f4553 1 f2942"/>
                <a:gd name="f6087" fmla="*/ f4554 1 f2942"/>
                <a:gd name="f6088" fmla="*/ f4555 1 f2942"/>
                <a:gd name="f6089" fmla="*/ f4556 1 f2942"/>
                <a:gd name="f6090" fmla="*/ f4557 1 f2942"/>
                <a:gd name="f6091" fmla="*/ f4558 1 f2943"/>
                <a:gd name="f6092" fmla="*/ f4559 1 f2942"/>
                <a:gd name="f6093" fmla="*/ f4560 1 f2943"/>
                <a:gd name="f6094" fmla="*/ f4561 1 f2942"/>
                <a:gd name="f6095" fmla="*/ f4562 1 f2943"/>
                <a:gd name="f6096" fmla="*/ f4563 1 f2943"/>
                <a:gd name="f6097" fmla="*/ f4564 1 f2942"/>
                <a:gd name="f6098" fmla="*/ f4565 1 f2943"/>
                <a:gd name="f6099" fmla="*/ f4566 1 f2942"/>
                <a:gd name="f6100" fmla="*/ f4567 1 f2943"/>
                <a:gd name="f6101" fmla="*/ f4568 1 f2943"/>
                <a:gd name="f6102" fmla="*/ f4569 1 f2942"/>
                <a:gd name="f6103" fmla="*/ f4570 1 f2942"/>
                <a:gd name="f6104" fmla="*/ f4571 1 f2943"/>
                <a:gd name="f6105" fmla="*/ f4572 1 f2942"/>
                <a:gd name="f6106" fmla="*/ f4573 1 f2943"/>
                <a:gd name="f6107" fmla="*/ f4574 1 f2942"/>
                <a:gd name="f6108" fmla="*/ f4575 1 f2942"/>
                <a:gd name="f6109" fmla="*/ f4576 1 f2943"/>
                <a:gd name="f6110" fmla="*/ f4577 1 f2942"/>
                <a:gd name="f6111" fmla="*/ f4578 1 f2942"/>
                <a:gd name="f6112" fmla="*/ f4579 1 f2942"/>
                <a:gd name="f6113" fmla="*/ f4580 1 f2943"/>
                <a:gd name="f6114" fmla="*/ f4581 1 f2943"/>
                <a:gd name="f6115" fmla="*/ f4582 1 f2942"/>
                <a:gd name="f6116" fmla="*/ f4583 1 f2942"/>
                <a:gd name="f6117" fmla="*/ f4584 1 f2942"/>
                <a:gd name="f6118" fmla="*/ f4585 1 f2942"/>
                <a:gd name="f6119" fmla="*/ f4586 1 f2942"/>
                <a:gd name="f6120" fmla="*/ f4587 1 f2942"/>
                <a:gd name="f6121" fmla="*/ f4588 1 f2942"/>
                <a:gd name="f6122" fmla="*/ f4589 1 f2943"/>
                <a:gd name="f6123" fmla="*/ f4590 1 f2942"/>
                <a:gd name="f6124" fmla="*/ f4591 1 f2943"/>
                <a:gd name="f6125" fmla="*/ f4592 1 f2942"/>
                <a:gd name="f6126" fmla="*/ f4593 1 f2942"/>
                <a:gd name="f6127" fmla="*/ f4594 1 f2943"/>
                <a:gd name="f6128" fmla="*/ f4595 1 f2942"/>
                <a:gd name="f6129" fmla="*/ f4596 1 f2943"/>
                <a:gd name="f6130" fmla="*/ f4597 1 f2942"/>
                <a:gd name="f6131" fmla="*/ f4598 1 f2942"/>
                <a:gd name="f6132" fmla="*/ f4599 1 f2943"/>
                <a:gd name="f6133" fmla="*/ f4600 1 f2942"/>
                <a:gd name="f6134" fmla="*/ f4601 1 f2943"/>
                <a:gd name="f6135" fmla="*/ f4602 1 f2942"/>
                <a:gd name="f6136" fmla="*/ f4603 1 f2942"/>
                <a:gd name="f6137" fmla="*/ f4604 1 f2942"/>
                <a:gd name="f6138" fmla="*/ f4605 1 f2942"/>
                <a:gd name="f6139" fmla="*/ f4606 1 f2942"/>
                <a:gd name="f6140" fmla="*/ f4607 1 f2942"/>
                <a:gd name="f6141" fmla="*/ f4608 1 f2942"/>
                <a:gd name="f6142" fmla="*/ f4609 1 f2942"/>
                <a:gd name="f6143" fmla="*/ f4610 1 f2942"/>
                <a:gd name="f6144" fmla="*/ f4611 1 f2942"/>
                <a:gd name="f6145" fmla="*/ f4612 1 f2942"/>
                <a:gd name="f6146" fmla="*/ f4613 1 f2943"/>
                <a:gd name="f6147" fmla="*/ f4614 1 f2942"/>
                <a:gd name="f6148" fmla="*/ f4615 1 f2943"/>
                <a:gd name="f6149" fmla="*/ f4616 1 f2942"/>
                <a:gd name="f6150" fmla="*/ f4617 1 f2942"/>
                <a:gd name="f6151" fmla="*/ f4618 1 f2943"/>
                <a:gd name="f6152" fmla="*/ f4619 1 f2942"/>
                <a:gd name="f6153" fmla="*/ f4620 1 f2943"/>
                <a:gd name="f6154" fmla="*/ f4621 1 f2942"/>
                <a:gd name="f6155" fmla="*/ f4622 1 f2942"/>
                <a:gd name="f6156" fmla="*/ f4623 1 f2942"/>
                <a:gd name="f6157" fmla="*/ f4624 1 f2942"/>
                <a:gd name="f6158" fmla="*/ f4625 1 f2942"/>
                <a:gd name="f6159" fmla="*/ f4626 1 f2943"/>
                <a:gd name="f6160" fmla="*/ f4627 1 f2942"/>
                <a:gd name="f6161" fmla="*/ f4628 1 f2943"/>
                <a:gd name="f6162" fmla="*/ f4629 1 f2942"/>
                <a:gd name="f6163" fmla="*/ f4630 1 f2942"/>
                <a:gd name="f6164" fmla="*/ f4631 1 f2943"/>
                <a:gd name="f6165" fmla="*/ f4632 1 f2942"/>
                <a:gd name="f6166" fmla="*/ f4633 1 f2942"/>
                <a:gd name="f6167" fmla="*/ f4634 1 f2942"/>
                <a:gd name="f6168" fmla="*/ f4635 1 f2942"/>
                <a:gd name="f6169" fmla="*/ f4636 1 f2942"/>
                <a:gd name="f6170" fmla="*/ f4637 1 f2942"/>
                <a:gd name="f6171" fmla="*/ f4638 1 f2943"/>
                <a:gd name="f6172" fmla="*/ f4639 1 f2942"/>
                <a:gd name="f6173" fmla="*/ f4640 1 f2943"/>
                <a:gd name="f6174" fmla="*/ f4641 1 f2943"/>
                <a:gd name="f6175" fmla="*/ f4642 1 f2942"/>
                <a:gd name="f6176" fmla="*/ f4643 1 f2942"/>
                <a:gd name="f6177" fmla="*/ f4644 1 f2943"/>
                <a:gd name="f6178" fmla="*/ f4645 1 f2942"/>
                <a:gd name="f6179" fmla="*/ f4646 1 f2943"/>
                <a:gd name="f6180" fmla="*/ f4647 1 f2942"/>
                <a:gd name="f6181" fmla="*/ f4648 1 f2942"/>
                <a:gd name="f6182" fmla="*/ f4649 1 f2942"/>
                <a:gd name="f6183" fmla="*/ f4650 1 f2942"/>
                <a:gd name="f6184" fmla="*/ f4651 1 f2943"/>
                <a:gd name="f6185" fmla="*/ f4652 1 f2943"/>
                <a:gd name="f6186" fmla="*/ f4653 1 f2943"/>
                <a:gd name="f6187" fmla="*/ f4654 1 f2942"/>
                <a:gd name="f6188" fmla="*/ f4655 1 f2942"/>
                <a:gd name="f6189" fmla="*/ f4656 1 f2942"/>
                <a:gd name="f6190" fmla="*/ f4657 1 f2942"/>
                <a:gd name="f6191" fmla="*/ f4658 1 f2942"/>
                <a:gd name="f6192" fmla="*/ f4659 1 f2942"/>
                <a:gd name="f6193" fmla="*/ f4660 1 f2942"/>
                <a:gd name="f6194" fmla="*/ f4661 1 f2942"/>
                <a:gd name="f6195" fmla="*/ f4662 1 f2942"/>
                <a:gd name="f6196" fmla="*/ f4663 1 f2942"/>
                <a:gd name="f6197" fmla="*/ f4664 1 f2942"/>
                <a:gd name="f6198" fmla="*/ f4665 1 f2942"/>
                <a:gd name="f6199" fmla="*/ f4666 1 f2942"/>
                <a:gd name="f6200" fmla="*/ f4667 1 f2943"/>
                <a:gd name="f6201" fmla="*/ f4668 1 f2942"/>
                <a:gd name="f6202" fmla="*/ f4669 1 f2943"/>
                <a:gd name="f6203" fmla="*/ f4670 1 f2942"/>
                <a:gd name="f6204" fmla="*/ f4671 1 f2942"/>
                <a:gd name="f6205" fmla="*/ f4672 1 f2942"/>
                <a:gd name="f6206" fmla="*/ f4673 1 f2942"/>
                <a:gd name="f6207" fmla="*/ f4674 1 f2942"/>
                <a:gd name="f6208" fmla="*/ f4675 1 f2943"/>
                <a:gd name="f6209" fmla="*/ f4676 1 f2942"/>
                <a:gd name="f6210" fmla="*/ f4677 1 f2943"/>
                <a:gd name="f6211" fmla="*/ f4678 1 f2942"/>
                <a:gd name="f6212" fmla="*/ f4679 1 f2942"/>
                <a:gd name="f6213" fmla="*/ f4680 1 f2943"/>
                <a:gd name="f6214" fmla="*/ f4681 1 f2942"/>
                <a:gd name="f6215" fmla="*/ f4682 1 f2943"/>
                <a:gd name="f6216" fmla="*/ f4683 1 f2943"/>
                <a:gd name="f6217" fmla="*/ f4684 1 f2942"/>
                <a:gd name="f6218" fmla="*/ f4685 1 f2942"/>
                <a:gd name="f6219" fmla="*/ f4686 1 f2943"/>
                <a:gd name="f6220" fmla="*/ f4687 1 f2943"/>
                <a:gd name="f6221" fmla="*/ f4688 1 f2942"/>
                <a:gd name="f6222" fmla="*/ f4689 1 f2942"/>
                <a:gd name="f6223" fmla="*/ f4690 1 f2943"/>
                <a:gd name="f6224" fmla="*/ f4691 1 f2942"/>
                <a:gd name="f6225" fmla="*/ f4692 1 f2943"/>
                <a:gd name="f6226" fmla="*/ f4693 1 f2942"/>
                <a:gd name="f6227" fmla="*/ f4694 1 f2942"/>
                <a:gd name="f6228" fmla="*/ f4695 1 f2943"/>
                <a:gd name="f6229" fmla="*/ f4696 1 f2942"/>
                <a:gd name="f6230" fmla="*/ f4697 1 f2943"/>
                <a:gd name="f6231" fmla="*/ f4698 1 f2942"/>
                <a:gd name="f6232" fmla="*/ f4699 1 f2942"/>
                <a:gd name="f6233" fmla="*/ f4700 1 f2943"/>
                <a:gd name="f6234" fmla="*/ f4701 1 f2942"/>
                <a:gd name="f6235" fmla="*/ f4702 1 f2943"/>
                <a:gd name="f6236" fmla="*/ f4703 1 f2942"/>
                <a:gd name="f6237" fmla="*/ f4704 1 f2942"/>
                <a:gd name="f6238" fmla="*/ f4705 1 f2942"/>
                <a:gd name="f6239" fmla="*/ f4706 1 f2942"/>
                <a:gd name="f6240" fmla="*/ f4707 1 f2942"/>
                <a:gd name="f6241" fmla="*/ f4708 1 f2942"/>
                <a:gd name="f6242" fmla="*/ f4709 1 f2942"/>
                <a:gd name="f6243" fmla="*/ f4710 1 f2942"/>
                <a:gd name="f6244" fmla="*/ f4711 1 f2942"/>
                <a:gd name="f6245" fmla="*/ f4712 1 f2942"/>
                <a:gd name="f6246" fmla="*/ f4713 1 f2943"/>
                <a:gd name="f6247" fmla="*/ f4714 1 f2942"/>
                <a:gd name="f6248" fmla="*/ f4715 1 f2943"/>
                <a:gd name="f6249" fmla="*/ f4716 1 f2942"/>
                <a:gd name="f6250" fmla="*/ f4717 1 f2942"/>
                <a:gd name="f6251" fmla="*/ f4718 1 f2942"/>
                <a:gd name="f6252" fmla="*/ f4719 1 f2942"/>
                <a:gd name="f6253" fmla="*/ f4720 1 f2942"/>
                <a:gd name="f6254" fmla="*/ f4721 1 f2943"/>
                <a:gd name="f6255" fmla="*/ f4722 1 f2942"/>
                <a:gd name="f6256" fmla="*/ f4723 1 f2942"/>
                <a:gd name="f6257" fmla="*/ f4724 1 f2942"/>
                <a:gd name="f6258" fmla="*/ f4725 1 f2943"/>
                <a:gd name="f6259" fmla="*/ f4726 1 f2943"/>
                <a:gd name="f6260" fmla="*/ f4727 1 f2942"/>
                <a:gd name="f6261" fmla="*/ f4728 1 f2942"/>
                <a:gd name="f6262" fmla="*/ f4729 1 f2943"/>
                <a:gd name="f6263" fmla="*/ f4730 1 f2942"/>
                <a:gd name="f6264" fmla="*/ f4731 1 f2942"/>
                <a:gd name="f6265" fmla="*/ f4732 1 f2942"/>
                <a:gd name="f6266" fmla="*/ f4733 1 f2942"/>
                <a:gd name="f6267" fmla="*/ f4734 1 f2942"/>
                <a:gd name="f6268" fmla="*/ f4735 1 f2942"/>
                <a:gd name="f6269" fmla="*/ f4736 1 f2942"/>
                <a:gd name="f6270" fmla="*/ f4737 1 f2942"/>
                <a:gd name="f6271" fmla="*/ f4738 1 f2943"/>
                <a:gd name="f6272" fmla="*/ f4739 1 f2942"/>
                <a:gd name="f6273" fmla="*/ f4740 1 f2943"/>
                <a:gd name="f6274" fmla="*/ f4741 1 f2942"/>
                <a:gd name="f6275" fmla="*/ f4742 1 f2942"/>
                <a:gd name="f6276" fmla="*/ f4743 1 f2942"/>
                <a:gd name="f6277" fmla="*/ f4744 1 f2942"/>
                <a:gd name="f6278" fmla="*/ f4745 1 f2942"/>
                <a:gd name="f6279" fmla="*/ f4746 1 f2943"/>
                <a:gd name="f6280" fmla="*/ f4747 1 f2942"/>
                <a:gd name="f6281" fmla="*/ f4748 1 f2943"/>
                <a:gd name="f6282" fmla="*/ f4749 1 f2942"/>
                <a:gd name="f6283" fmla="*/ f4750 1 f2942"/>
                <a:gd name="f6284" fmla="*/ f4751 1 f2942"/>
                <a:gd name="f6285" fmla="*/ f4752 1 f2942"/>
                <a:gd name="f6286" fmla="*/ f4753 1 f2942"/>
                <a:gd name="f6287" fmla="*/ f4754 1 f2943"/>
                <a:gd name="f6288" fmla="*/ f4755 1 f2942"/>
                <a:gd name="f6289" fmla="*/ f4756 1 f2942"/>
                <a:gd name="f6290" fmla="*/ f4757 1 f2942"/>
                <a:gd name="f6291" fmla="*/ f4758 1 f2943"/>
                <a:gd name="f6292" fmla="*/ f4759 1 f2943"/>
                <a:gd name="f6293" fmla="*/ f4760 1 f2942"/>
                <a:gd name="f6294" fmla="*/ f4761 1 f2942"/>
                <a:gd name="f6295" fmla="*/ f4762 1 f2942"/>
                <a:gd name="f6296" fmla="*/ f4763 1 f2942"/>
                <a:gd name="f6297" fmla="*/ f4764 1 f2942"/>
                <a:gd name="f6298" fmla="*/ f4765 1 f2942"/>
                <a:gd name="f6299" fmla="*/ f4766 1 f2942"/>
                <a:gd name="f6300" fmla="*/ f4767 1 f2943"/>
                <a:gd name="f6301" fmla="*/ f4768 1 f2942"/>
                <a:gd name="f6302" fmla="*/ f4769 1 f2943"/>
                <a:gd name="f6303" fmla="*/ f4770 1 f2942"/>
                <a:gd name="f6304" fmla="*/ f4771 1 f2942"/>
                <a:gd name="f6305" fmla="*/ f4772 1 f2942"/>
                <a:gd name="f6306" fmla="*/ f4773 1 f2942"/>
                <a:gd name="f6307" fmla="*/ f4774 1 f2942"/>
                <a:gd name="f6308" fmla="*/ f4775 1 f2942"/>
                <a:gd name="f6309" fmla="*/ f4776 1 f2942"/>
                <a:gd name="f6310" fmla="*/ f4777 1 f2942"/>
                <a:gd name="f6311" fmla="*/ f4778 1 f2942"/>
                <a:gd name="f6312" fmla="*/ f4779 1 f2943"/>
                <a:gd name="f6313" fmla="*/ f4780 1 f2943"/>
                <a:gd name="f6314" fmla="*/ f4781 1 f2943"/>
                <a:gd name="f6315" fmla="*/ f4782 1 f2943"/>
                <a:gd name="f6316" fmla="*/ f4783 1 f2942"/>
                <a:gd name="f6317" fmla="*/ f4784 1 f2943"/>
                <a:gd name="f6318" fmla="*/ f4785 1 f2942"/>
                <a:gd name="f6319" fmla="*/ f4786 1 f2943"/>
                <a:gd name="f6320" fmla="*/ f4787 1 f2943"/>
                <a:gd name="f6321" fmla="*/ f4788 1 f2942"/>
                <a:gd name="f6322" fmla="*/ f4789 1 f2942"/>
                <a:gd name="f6323" fmla="*/ f4790 1 f2942"/>
                <a:gd name="f6324" fmla="*/ f4791 1 f2942"/>
                <a:gd name="f6325" fmla="*/ f4792 1 f2942"/>
                <a:gd name="f6326" fmla="*/ f4793 1 f2942"/>
                <a:gd name="f6327" fmla="*/ f4794 1 f2942"/>
                <a:gd name="f6328" fmla="*/ f4795 1 f2942"/>
                <a:gd name="f6329" fmla="*/ f4796 1 f2942"/>
                <a:gd name="f6330" fmla="*/ f4797 1 f2942"/>
                <a:gd name="f6331" fmla="*/ f4798 1 f2943"/>
                <a:gd name="f6332" fmla="*/ f4799 1 f2942"/>
                <a:gd name="f6333" fmla="*/ f4800 1 f2943"/>
                <a:gd name="f6334" fmla="*/ f4801 1 f2942"/>
                <a:gd name="f6335" fmla="*/ f4802 1 f2942"/>
                <a:gd name="f6336" fmla="*/ f4803 1 f2943"/>
                <a:gd name="f6337" fmla="*/ f4804 1 f2942"/>
                <a:gd name="f6338" fmla="*/ f4805 1 f2942"/>
                <a:gd name="f6339" fmla="*/ f4806 1 f2942"/>
                <a:gd name="f6340" fmla="*/ f4807 1 f2942"/>
                <a:gd name="f6341" fmla="*/ f4808 1 f2942"/>
                <a:gd name="f6342" fmla="*/ f4809 1 f2942"/>
                <a:gd name="f6343" fmla="*/ f4810 1 f2942"/>
                <a:gd name="f6344" fmla="*/ f4811 1 f2942"/>
                <a:gd name="f6345" fmla="*/ f4812 1 f2943"/>
                <a:gd name="f6346" fmla="*/ f4813 1 f2943"/>
                <a:gd name="f6347" fmla="*/ f4814 1 f2942"/>
                <a:gd name="f6348" fmla="*/ f4815 1 f2943"/>
                <a:gd name="f6349" fmla="*/ f4816 1 f2942"/>
                <a:gd name="f6350" fmla="*/ f4817 1 f2942"/>
                <a:gd name="f6351" fmla="*/ f4818 1 f2942"/>
                <a:gd name="f6352" fmla="*/ f4819 1 f2943"/>
                <a:gd name="f6353" fmla="*/ f4820 1 f2942"/>
                <a:gd name="f6354" fmla="*/ f4821 1 f2943"/>
                <a:gd name="f6355" fmla="*/ f4822 1 f2942"/>
                <a:gd name="f6356" fmla="*/ f4823 1 f2942"/>
                <a:gd name="f6357" fmla="*/ f4824 1 f2942"/>
                <a:gd name="f6358" fmla="*/ f4825 1 f2942"/>
                <a:gd name="f6359" fmla="*/ f4826 1 f2942"/>
                <a:gd name="f6360" fmla="*/ f4827 1 f2943"/>
                <a:gd name="f6361" fmla="*/ f4828 1 f2942"/>
                <a:gd name="f6362" fmla="*/ f4829 1 f2942"/>
                <a:gd name="f6363" fmla="*/ f4830 1 f2942"/>
                <a:gd name="f6364" fmla="*/ f4831 1 f2942"/>
                <a:gd name="f6365" fmla="*/ f4832 1 f2942"/>
                <a:gd name="f6366" fmla="*/ f4833 1 f2942"/>
                <a:gd name="f6367" fmla="*/ f4834 1 f2942"/>
                <a:gd name="f6368" fmla="*/ f4835 1 f2942"/>
                <a:gd name="f6369" fmla="*/ f4836 1 f2943"/>
                <a:gd name="f6370" fmla="*/ f4837 1 f2942"/>
                <a:gd name="f6371" fmla="*/ f4838 1 f2942"/>
                <a:gd name="f6372" fmla="*/ f4839 1 f2942"/>
                <a:gd name="f6373" fmla="*/ f4840 1 f2942"/>
                <a:gd name="f6374" fmla="*/ f4841 1 f2942"/>
                <a:gd name="f6375" fmla="*/ f4842 1 f2942"/>
                <a:gd name="f6376" fmla="*/ f4843 1 f2942"/>
                <a:gd name="f6377" fmla="*/ f4844 1 f2942"/>
                <a:gd name="f6378" fmla="*/ f4845 1 f2942"/>
                <a:gd name="f6379" fmla="*/ f4846 1 f2942"/>
                <a:gd name="f6380" fmla="*/ f4847 1 f2942"/>
                <a:gd name="f6381" fmla="*/ f4848 1 f2942"/>
                <a:gd name="f6382" fmla="*/ f4849 1 f2942"/>
                <a:gd name="f6383" fmla="*/ f4850 1 f2943"/>
                <a:gd name="f6384" fmla="*/ f4851 1 f2942"/>
                <a:gd name="f6385" fmla="*/ f4852 1 f2943"/>
                <a:gd name="f6386" fmla="*/ f4853 1 f2943"/>
                <a:gd name="f6387" fmla="*/ f4854 1 f2942"/>
                <a:gd name="f6388" fmla="*/ f4855 1 f2942"/>
                <a:gd name="f6389" fmla="*/ f4856 1 f2942"/>
                <a:gd name="f6390" fmla="*/ f4857 1 f2942"/>
                <a:gd name="f6391" fmla="*/ f4858 1 f2942"/>
                <a:gd name="f6392" fmla="*/ f4859 1 f2942"/>
                <a:gd name="f6393" fmla="*/ f4860 1 f2942"/>
                <a:gd name="f6394" fmla="*/ f4861 1 f2942"/>
                <a:gd name="f6395" fmla="*/ f4862 1 f2942"/>
                <a:gd name="f6396" fmla="*/ f4863 1 f2942"/>
                <a:gd name="f6397" fmla="*/ f4864 1 f2942"/>
                <a:gd name="f6398" fmla="*/ f4865 1 f2943"/>
                <a:gd name="f6399" fmla="*/ f4866 1 f2942"/>
                <a:gd name="f6400" fmla="*/ f4867 1 f2943"/>
                <a:gd name="f6401" fmla="*/ f4868 1 f2942"/>
                <a:gd name="f6402" fmla="*/ f4869 1 f2942"/>
                <a:gd name="f6403" fmla="*/ f4870 1 f2942"/>
                <a:gd name="f6404" fmla="*/ f4871 1 f2943"/>
                <a:gd name="f6405" fmla="*/ f4872 1 f2943"/>
                <a:gd name="f6406" fmla="*/ f4873 1 f2942"/>
                <a:gd name="f6407" fmla="*/ f4874 1 f2942"/>
                <a:gd name="f6408" fmla="*/ f4875 1 f2942"/>
                <a:gd name="f6409" fmla="*/ f4876 1 f2942"/>
                <a:gd name="f6410" fmla="*/ f4877 1 f2943"/>
                <a:gd name="f6411" fmla="*/ f4878 1 f2942"/>
                <a:gd name="f6412" fmla="*/ f4879 1 f2943"/>
                <a:gd name="f6413" fmla="*/ f4880 1 f2942"/>
                <a:gd name="f6414" fmla="*/ f4881 1 f2942"/>
                <a:gd name="f6415" fmla="*/ f4882 1 f2942"/>
                <a:gd name="f6416" fmla="*/ f4883 1 f2942"/>
                <a:gd name="f6417" fmla="*/ f4884 1 f2942"/>
                <a:gd name="f6418" fmla="*/ f4885 1 f2942"/>
                <a:gd name="f6419" fmla="*/ f4886 1 f2942"/>
                <a:gd name="f6420" fmla="*/ f4887 1 f2942"/>
                <a:gd name="f6421" fmla="*/ f4888 1 f2943"/>
                <a:gd name="f6422" fmla="*/ f4889 1 f2942"/>
                <a:gd name="f6423" fmla="*/ f4890 1 f2942"/>
                <a:gd name="f6424" fmla="*/ f4891 1 f2942"/>
                <a:gd name="f6425" fmla="*/ f4892 1 f2943"/>
                <a:gd name="f6426" fmla="*/ f4893 1 f2942"/>
                <a:gd name="f6427" fmla="*/ f4894 1 f2942"/>
                <a:gd name="f6428" fmla="*/ f4895 1 f2942"/>
                <a:gd name="f6429" fmla="*/ f4896 1 f2942"/>
                <a:gd name="f6430" fmla="*/ f4897 1 f2942"/>
                <a:gd name="f6431" fmla="*/ f4898 1 f2942"/>
                <a:gd name="f6432" fmla="*/ f4899 1 f2943"/>
                <a:gd name="f6433" fmla="*/ f4900 1 f2942"/>
                <a:gd name="f6434" fmla="*/ f4901 1 f2943"/>
                <a:gd name="f6435" fmla="*/ f4902 1 f2943"/>
                <a:gd name="f6436" fmla="*/ f4903 1 f2942"/>
                <a:gd name="f6437" fmla="*/ f4904 1 f2942"/>
                <a:gd name="f6438" fmla="*/ f4905 1 f2943"/>
                <a:gd name="f6439" fmla="*/ f4906 1 f2942"/>
                <a:gd name="f6440" fmla="*/ f4907 1 f2943"/>
                <a:gd name="f6441" fmla="*/ f4908 1 f2942"/>
                <a:gd name="f6442" fmla="*/ f4909 1 f2942"/>
                <a:gd name="f6443" fmla="*/ f4910 1 f2942"/>
                <a:gd name="f6444" fmla="*/ f4911 1 f2942"/>
                <a:gd name="f6445" fmla="*/ f4912 1 f2942"/>
                <a:gd name="f6446" fmla="*/ f4913 1 f2943"/>
                <a:gd name="f6447" fmla="*/ f4914 1 f2942"/>
                <a:gd name="f6448" fmla="*/ f4915 1 f2942"/>
                <a:gd name="f6449" fmla="*/ f4916 1 f2942"/>
                <a:gd name="f6450" fmla="*/ f4917 1 f2942"/>
                <a:gd name="f6451" fmla="*/ f4918 1 f2942"/>
                <a:gd name="f6452" fmla="*/ f4919 1 f2942"/>
                <a:gd name="f6453" fmla="*/ f4920 1 f2942"/>
                <a:gd name="f6454" fmla="*/ f4921 1 f2942"/>
                <a:gd name="f6455" fmla="*/ f4922 1 f2942"/>
                <a:gd name="f6456" fmla="*/ f4923 1 f2943"/>
                <a:gd name="f6457" fmla="*/ f4924 1 f2942"/>
                <a:gd name="f6458" fmla="*/ f4925 1 f2943"/>
                <a:gd name="f6459" fmla="*/ f4926 1 f2942"/>
                <a:gd name="f6460" fmla="*/ f4927 1 f2942"/>
                <a:gd name="f6461" fmla="*/ f4928 1 f2943"/>
                <a:gd name="f6462" fmla="*/ f4929 1 f2942"/>
                <a:gd name="f6463" fmla="*/ f4930 1 f2942"/>
                <a:gd name="f6464" fmla="*/ f4931 1 f2942"/>
                <a:gd name="f6465" fmla="*/ f4932 1 f2943"/>
                <a:gd name="f6466" fmla="*/ f4933 1 f2942"/>
                <a:gd name="f6467" fmla="*/ f4934 1 f2942"/>
                <a:gd name="f6468" fmla="*/ f4935 1 f2942"/>
                <a:gd name="f6469" fmla="*/ f4936 1 f2942"/>
                <a:gd name="f6470" fmla="*/ f4937 1 f2942"/>
                <a:gd name="f6471" fmla="*/ f4938 1 f2943"/>
                <a:gd name="f6472" fmla="*/ f4939 1 f2942"/>
                <a:gd name="f6473" fmla="*/ f4940 1 f2943"/>
                <a:gd name="f6474" fmla="*/ f4941 1 f2943"/>
                <a:gd name="f6475" fmla="*/ f4942 1 f2942"/>
                <a:gd name="f6476" fmla="*/ f4943 1 f2942"/>
                <a:gd name="f6477" fmla="*/ f4944 1 f2942"/>
                <a:gd name="f6478" fmla="*/ f4945 1 f2942"/>
                <a:gd name="f6479" fmla="*/ f4946 1 f2942"/>
                <a:gd name="f6480" fmla="*/ f4947 1 f2942"/>
                <a:gd name="f6481" fmla="*/ f4948 1 f2942"/>
                <a:gd name="f6482" fmla="*/ f4949 1 f2942"/>
                <a:gd name="f6483" fmla="*/ f4950 1 f2943"/>
                <a:gd name="f6484" fmla="*/ f4951 1 f2942"/>
                <a:gd name="f6485" fmla="*/ f4952 1 f2943"/>
                <a:gd name="f6486" fmla="*/ f4953 1 f2942"/>
                <a:gd name="f6487" fmla="*/ f4954 1 f2942"/>
                <a:gd name="f6488" fmla="*/ f4955 1 f2942"/>
                <a:gd name="f6489" fmla="*/ f4956 1 f2942"/>
                <a:gd name="f6490" fmla="*/ f4957 1 f2942"/>
                <a:gd name="f6491" fmla="*/ f4958 1 f2942"/>
                <a:gd name="f6492" fmla="*/ f4959 1 f2942"/>
                <a:gd name="f6493" fmla="*/ f4960 1 f2943"/>
                <a:gd name="f6494" fmla="*/ f4961 1 f2943"/>
                <a:gd name="f6495" fmla="*/ f4962 1 f2942"/>
                <a:gd name="f6496" fmla="*/ f4963 1 f2942"/>
                <a:gd name="f6497" fmla="*/ f4964 1 f2942"/>
                <a:gd name="f6498" fmla="*/ f4965 1 f2942"/>
                <a:gd name="f6499" fmla="*/ f4966 1 f2942"/>
                <a:gd name="f6500" fmla="*/ f4967 1 f2942"/>
                <a:gd name="f6501" fmla="*/ f4968 1 f2943"/>
                <a:gd name="f6502" fmla="*/ f4969 1 f2942"/>
                <a:gd name="f6503" fmla="*/ f4970 1 f2943"/>
                <a:gd name="f6504" fmla="*/ f4971 1 f2943"/>
                <a:gd name="f6505" fmla="*/ f4972 1 f2942"/>
                <a:gd name="f6506" fmla="*/ f4973 1 f2943"/>
                <a:gd name="f6507" fmla="*/ f4974 1 f2942"/>
                <a:gd name="f6508" fmla="*/ f4975 1 f2943"/>
                <a:gd name="f6509" fmla="*/ f4976 1 f2942"/>
                <a:gd name="f6510" fmla="*/ f4977 1 f2942"/>
                <a:gd name="f6511" fmla="*/ f4978 1 f2942"/>
                <a:gd name="f6512" fmla="*/ f4979 1 f2942"/>
                <a:gd name="f6513" fmla="*/ f4980 1 f2942"/>
                <a:gd name="f6514" fmla="*/ f4981 1 f2942"/>
                <a:gd name="f6515" fmla="*/ f4982 1 f2942"/>
                <a:gd name="f6516" fmla="*/ f4983 1 f2943"/>
                <a:gd name="f6517" fmla="*/ f4984 1 f2942"/>
                <a:gd name="f6518" fmla="*/ f4985 1 f2943"/>
                <a:gd name="f6519" fmla="*/ f4986 1 f2942"/>
                <a:gd name="f6520" fmla="*/ f4987 1 f2942"/>
                <a:gd name="f6521" fmla="*/ f4988 1 f2943"/>
                <a:gd name="f6522" fmla="*/ f4989 1 f2942"/>
                <a:gd name="f6523" fmla="*/ f4990 1 f2942"/>
                <a:gd name="f6524" fmla="*/ f4991 1 f2942"/>
                <a:gd name="f6525" fmla="*/ f4992 1 f2942"/>
                <a:gd name="f6526" fmla="*/ f4993 1 f2942"/>
                <a:gd name="f6527" fmla="*/ f4994 1 f2942"/>
                <a:gd name="f6528" fmla="*/ f4995 1 f2942"/>
                <a:gd name="f6529" fmla="*/ f4996 1 f2942"/>
                <a:gd name="f6530" fmla="*/ f4997 1 f2942"/>
                <a:gd name="f6531" fmla="*/ f4998 1 f2942"/>
                <a:gd name="f6532" fmla="*/ f4999 1 f2942"/>
                <a:gd name="f6533" fmla="*/ f5000 1 f2943"/>
                <a:gd name="f6534" fmla="*/ f5001 1 f2942"/>
                <a:gd name="f6535" fmla="*/ f5002 1 f2942"/>
                <a:gd name="f6536" fmla="*/ f5003 1 f2942"/>
                <a:gd name="f6537" fmla="*/ f5004 1 f2943"/>
                <a:gd name="f6538" fmla="*/ f5005 1 f2943"/>
                <a:gd name="f6539" fmla="*/ f5006 1 f2942"/>
                <a:gd name="f6540" fmla="*/ f5007 1 f2942"/>
                <a:gd name="f6541" fmla="*/ f5008 1 f2942"/>
                <a:gd name="f6542" fmla="*/ f5009 1 f2942"/>
                <a:gd name="f6543" fmla="*/ f5010 1 f2942"/>
                <a:gd name="f6544" fmla="*/ f5011 1 f2942"/>
                <a:gd name="f6545" fmla="*/ f5012 1 f2943"/>
                <a:gd name="f6546" fmla="*/ f5013 1 f2942"/>
                <a:gd name="f6547" fmla="*/ f5014 1 f2943"/>
                <a:gd name="f6548" fmla="*/ f5015 1 f2942"/>
                <a:gd name="f6549" fmla="*/ f5016 1 f2942"/>
                <a:gd name="f6550" fmla="*/ f5017 1 f2942"/>
                <a:gd name="f6551" fmla="*/ f5018 1 f2942"/>
                <a:gd name="f6552" fmla="*/ f5019 1 f2942"/>
                <a:gd name="f6553" fmla="*/ f5020 1 f2942"/>
                <a:gd name="f6554" fmla="*/ f5021 1 f2942"/>
                <a:gd name="f6555" fmla="*/ f5022 1 f2942"/>
                <a:gd name="f6556" fmla="*/ f5023 1 f2942"/>
                <a:gd name="f6557" fmla="*/ f5024 1 f2943"/>
                <a:gd name="f6558" fmla="*/ f5025 1 f2943"/>
                <a:gd name="f6559" fmla="*/ f5026 1 f2942"/>
                <a:gd name="f6560" fmla="*/ f5027 1 f2942"/>
                <a:gd name="f6561" fmla="*/ f5028 1 f2942"/>
                <a:gd name="f6562" fmla="*/ f5029 1 f2942"/>
                <a:gd name="f6563" fmla="*/ f5030 1 f2943"/>
                <a:gd name="f6564" fmla="*/ f5031 1 f2942"/>
                <a:gd name="f6565" fmla="*/ f5032 1 f2943"/>
                <a:gd name="f6566" fmla="*/ f5033 1 f2943"/>
                <a:gd name="f6567" fmla="*/ f5034 1 f2942"/>
                <a:gd name="f6568" fmla="*/ f5035 1 f2942"/>
                <a:gd name="f6569" fmla="*/ f5036 1 f2943"/>
                <a:gd name="f6570" fmla="*/ f5037 1 f2942"/>
                <a:gd name="f6571" fmla="*/ f5038 1 f2943"/>
                <a:gd name="f6572" fmla="*/ f5039 1 f2943"/>
                <a:gd name="f6573" fmla="*/ f5040 1 f2942"/>
                <a:gd name="f6574" fmla="*/ f5041 1 f2942"/>
                <a:gd name="f6575" fmla="*/ f5042 1 f2943"/>
                <a:gd name="f6576" fmla="*/ f5043 1 f2943"/>
                <a:gd name="f6577" fmla="*/ f5044 1 f2942"/>
                <a:gd name="f6578" fmla="*/ f5045 1 f2942"/>
                <a:gd name="f6579" fmla="*/ f5046 1 f2943"/>
                <a:gd name="f6580" fmla="*/ f5047 1 f2942"/>
                <a:gd name="f6581" fmla="*/ f5048 1 f2943"/>
                <a:gd name="f6582" fmla="*/ f5049 1 f2942"/>
                <a:gd name="f6583" fmla="*/ f5050 1 f2942"/>
                <a:gd name="f6584" fmla="*/ f5051 1 f2942"/>
                <a:gd name="f6585" fmla="*/ f5052 1 f2942"/>
                <a:gd name="f6586" fmla="*/ f5053 1 f2942"/>
                <a:gd name="f6587" fmla="*/ f5054 1 f2943"/>
                <a:gd name="f6588" fmla="*/ f5055 1 f2942"/>
                <a:gd name="f6589" fmla="*/ f5056 1 f2943"/>
                <a:gd name="f6590" fmla="*/ f5057 1 f2942"/>
                <a:gd name="f6591" fmla="*/ f5058 1 f2942"/>
                <a:gd name="f6592" fmla="*/ f5059 1 f2942"/>
                <a:gd name="f6593" fmla="*/ f5060 1 f2943"/>
                <a:gd name="f6594" fmla="*/ f5061 1 f2942"/>
                <a:gd name="f6595" fmla="*/ f5062 1 f2943"/>
                <a:gd name="f6596" fmla="*/ f5063 1 f2942"/>
                <a:gd name="f6597" fmla="*/ f5064 1 f2942"/>
                <a:gd name="f6598" fmla="*/ f5065 1 f2943"/>
                <a:gd name="f6599" fmla="*/ f5066 1 f2942"/>
                <a:gd name="f6600" fmla="*/ f5067 1 f2943"/>
                <a:gd name="f6601" fmla="*/ f5068 1 f2943"/>
                <a:gd name="f6602" fmla="*/ f5069 1 f2942"/>
                <a:gd name="f6603" fmla="*/ f5070 1 f2942"/>
                <a:gd name="f6604" fmla="*/ f5071 1 f2942"/>
                <a:gd name="f6605" fmla="*/ f5072 1 f2943"/>
                <a:gd name="f6606" fmla="*/ f5073 1 f2942"/>
                <a:gd name="f6607" fmla="*/ f5074 1 f2943"/>
                <a:gd name="f6608" fmla="*/ f5075 1 f2942"/>
                <a:gd name="f6609" fmla="*/ f5076 1 f2942"/>
                <a:gd name="f6610" fmla="*/ f5077 1 f2942"/>
                <a:gd name="f6611" fmla="*/ f5078 1 f2942"/>
                <a:gd name="f6612" fmla="*/ f5079 1 f2942"/>
                <a:gd name="f6613" fmla="*/ f5080 1 f2942"/>
                <a:gd name="f6614" fmla="*/ f5081 1 f2942"/>
                <a:gd name="f6615" fmla="*/ f5082 1 f2943"/>
                <a:gd name="f6616" fmla="*/ f5083 1 f2942"/>
                <a:gd name="f6617" fmla="*/ f5084 1 f2942"/>
                <a:gd name="f6618" fmla="*/ f5085 1 f2942"/>
                <a:gd name="f6619" fmla="*/ f5086 1 f2942"/>
                <a:gd name="f6620" fmla="*/ f5087 1 f2942"/>
                <a:gd name="f6621" fmla="*/ f5088 1 f2942"/>
                <a:gd name="f6622" fmla="*/ f5089 1 f2942"/>
                <a:gd name="f6623" fmla="*/ f5090 1 f2943"/>
                <a:gd name="f6624" fmla="*/ f5091 1 f2942"/>
                <a:gd name="f6625" fmla="*/ f5092 1 f2943"/>
                <a:gd name="f6626" fmla="*/ f5093 1 f2942"/>
                <a:gd name="f6627" fmla="*/ f5094 1 f2942"/>
                <a:gd name="f6628" fmla="*/ f5095 1 f2943"/>
                <a:gd name="f6629" fmla="*/ f5096 1 f2942"/>
                <a:gd name="f6630" fmla="*/ f5097 1 f2942"/>
                <a:gd name="f6631" fmla="*/ f5098 1 f2942"/>
                <a:gd name="f6632" fmla="*/ f5099 1 f2943"/>
                <a:gd name="f6633" fmla="*/ f5100 1 f2942"/>
                <a:gd name="f6634" fmla="*/ f5101 1 f2942"/>
                <a:gd name="f6635" fmla="*/ f5102 1 f2943"/>
                <a:gd name="f6636" fmla="*/ f5103 1 f2943"/>
                <a:gd name="f6637" fmla="*/ f5104 1 f2943"/>
                <a:gd name="f6638" fmla="*/ f5105 1 f2943"/>
                <a:gd name="f6639" fmla="*/ f5106 1 f2942"/>
                <a:gd name="f6640" fmla="*/ f5107 1 f2942"/>
                <a:gd name="f6641" fmla="*/ f5108 1 f2942"/>
                <a:gd name="f6642" fmla="*/ f5109 1 f2943"/>
                <a:gd name="f6643" fmla="*/ f5110 1 f2942"/>
                <a:gd name="f6644" fmla="*/ f5111 1 f2943"/>
                <a:gd name="f6645" fmla="*/ f5112 1 f2942"/>
                <a:gd name="f6646" fmla="*/ f5113 1 f2942"/>
                <a:gd name="f6647" fmla="*/ f5114 1 f2942"/>
                <a:gd name="f6648" fmla="*/ f5115 1 f2943"/>
                <a:gd name="f6649" fmla="*/ f5116 1 f2942"/>
                <a:gd name="f6650" fmla="*/ f5117 1 f2943"/>
                <a:gd name="f6651" fmla="*/ f5118 1 f2942"/>
                <a:gd name="f6652" fmla="*/ f5119 1 f2943"/>
                <a:gd name="f6653" fmla="*/ f5120 1 f2942"/>
                <a:gd name="f6654" fmla="*/ f5121 1 f2942"/>
                <a:gd name="f6655" fmla="*/ f5122 1 f2943"/>
                <a:gd name="f6656" fmla="*/ f5123 1 f2942"/>
                <a:gd name="f6657" fmla="*/ f5124 1 f2943"/>
                <a:gd name="f6658" fmla="*/ f5125 1 f2942"/>
                <a:gd name="f6659" fmla="*/ f5126 1 f2942"/>
                <a:gd name="f6660" fmla="*/ f5127 1 f2942"/>
                <a:gd name="f6661" fmla="*/ f5128 1 f2942"/>
                <a:gd name="f6662" fmla="*/ f5129 1 f2942"/>
                <a:gd name="f6663" fmla="*/ f5130 1 f2943"/>
                <a:gd name="f6664" fmla="*/ f5131 1 f2942"/>
                <a:gd name="f6665" fmla="*/ f5132 1 f2942"/>
                <a:gd name="f6666" fmla="*/ f5133 1 f2942"/>
                <a:gd name="f6667" fmla="*/ f5134 1 f2942"/>
                <a:gd name="f6668" fmla="*/ f5135 1 f2942"/>
                <a:gd name="f6669" fmla="*/ f5136 1 f2943"/>
                <a:gd name="f6670" fmla="*/ f5137 1 f2943"/>
                <a:gd name="f6671" fmla="*/ f5138 1 f2942"/>
                <a:gd name="f6672" fmla="*/ f5139 1 f2942"/>
                <a:gd name="f6673" fmla="*/ f5140 1 f2942"/>
                <a:gd name="f6674" fmla="*/ f5141 1 f2943"/>
                <a:gd name="f6675" fmla="*/ f5142 1 f2943"/>
                <a:gd name="f6676" fmla="*/ f5143 1 f2943"/>
                <a:gd name="f6677" fmla="*/ f5144 1 f2942"/>
                <a:gd name="f6678" fmla="*/ f5145 1 f2942"/>
                <a:gd name="f6679" fmla="*/ f5146 1 f2942"/>
                <a:gd name="f6680" fmla="*/ f5147 1 f2942"/>
                <a:gd name="f6681" fmla="*/ f5148 1 f2942"/>
                <a:gd name="f6682" fmla="*/ f5149 1 f2942"/>
                <a:gd name="f6683" fmla="*/ f5150 1 f2942"/>
                <a:gd name="f6684" fmla="*/ f5151 1 f2942"/>
                <a:gd name="f6685" fmla="*/ f5152 1 f2942"/>
                <a:gd name="f6686" fmla="*/ f5153 1 f2943"/>
                <a:gd name="f6687" fmla="*/ f5154 1 f2942"/>
                <a:gd name="f6688" fmla="*/ f5155 1 f2942"/>
                <a:gd name="f6689" fmla="*/ f5156 1 f2943"/>
                <a:gd name="f6690" fmla="*/ f5157 1 f2942"/>
                <a:gd name="f6691" fmla="*/ f5158 1 f2942"/>
                <a:gd name="f6692" fmla="*/ f5159 1 f2942"/>
                <a:gd name="f6693" fmla="*/ f5160 1 f2943"/>
                <a:gd name="f6694" fmla="*/ f5161 1 f2942"/>
                <a:gd name="f6695" fmla="*/ f5162 1 f2943"/>
                <a:gd name="f6696" fmla="*/ f5163 1 f2943"/>
                <a:gd name="f6697" fmla="*/ f5164 1 f2942"/>
                <a:gd name="f6698" fmla="*/ f5165 1 f2942"/>
                <a:gd name="f6699" fmla="*/ f5166 1 f2942"/>
                <a:gd name="f6700" fmla="*/ f5167 1 f2943"/>
                <a:gd name="f6701" fmla="*/ f5168 1 f2943"/>
                <a:gd name="f6702" fmla="*/ f5169 1 f2943"/>
                <a:gd name="f6703" fmla="*/ f5170 1 f2943"/>
                <a:gd name="f6704" fmla="*/ f5171 1 f2943"/>
                <a:gd name="f6705" fmla="*/ f5172 1 f2942"/>
                <a:gd name="f6706" fmla="*/ f5173 1 f2942"/>
                <a:gd name="f6707" fmla="*/ f5174 1 f2942"/>
                <a:gd name="f6708" fmla="*/ f5175 1 f2943"/>
                <a:gd name="f6709" fmla="*/ f5176 1 f2943"/>
                <a:gd name="f6710" fmla="*/ f5177 1 f2942"/>
                <a:gd name="f6711" fmla="*/ f5178 1 f2943"/>
                <a:gd name="f6712" fmla="*/ f5179 1 f2942"/>
                <a:gd name="f6713" fmla="*/ f5180 1 f2943"/>
                <a:gd name="f6714" fmla="*/ f5181 1 f2942"/>
                <a:gd name="f6715" fmla="*/ f5182 1 f2942"/>
                <a:gd name="f6716" fmla="*/ f5183 1 f2942"/>
                <a:gd name="f6717" fmla="*/ f5184 1 f2942"/>
                <a:gd name="f6718" fmla="*/ f5185 1 f2943"/>
                <a:gd name="f6719" fmla="*/ f5186 1 f2942"/>
                <a:gd name="f6720" fmla="*/ f5187 1 f2942"/>
                <a:gd name="f6721" fmla="*/ f5188 1 f2943"/>
                <a:gd name="f6722" fmla="*/ f5189 1 f2943"/>
                <a:gd name="f6723" fmla="*/ f5190 1 f2942"/>
                <a:gd name="f6724" fmla="*/ f5191 1 f2942"/>
                <a:gd name="f6725" fmla="*/ f5192 1 f2943"/>
                <a:gd name="f6726" fmla="*/ f5193 1 f2942"/>
                <a:gd name="f6727" fmla="*/ f5194 1 f2942"/>
                <a:gd name="f6728" fmla="*/ f5195 1 f2942"/>
                <a:gd name="f6729" fmla="*/ f5196 1 f2942"/>
                <a:gd name="f6730" fmla="*/ f5197 1 f2943"/>
                <a:gd name="f6731" fmla="*/ f5198 1 f2943"/>
                <a:gd name="f6732" fmla="*/ f5199 1 f2942"/>
                <a:gd name="f6733" fmla="*/ f5200 1 f2943"/>
                <a:gd name="f6734" fmla="*/ f5201 1 f2942"/>
                <a:gd name="f6735" fmla="*/ f5202 1 f2943"/>
                <a:gd name="f6736" fmla="*/ f5203 1 f2942"/>
                <a:gd name="f6737" fmla="*/ f5204 1 f2942"/>
                <a:gd name="f6738" fmla="*/ f5205 1 f2943"/>
                <a:gd name="f6739" fmla="*/ f5206 1 f2942"/>
                <a:gd name="f6740" fmla="*/ f5207 1 f2943"/>
                <a:gd name="f6741" fmla="*/ f5208 1 f2942"/>
                <a:gd name="f6742" fmla="*/ f5209 1 f2942"/>
                <a:gd name="f6743" fmla="*/ f5210 1 f2942"/>
                <a:gd name="f6744" fmla="*/ f5211 1 f2943"/>
                <a:gd name="f6745" fmla="*/ f5212 1 f2942"/>
                <a:gd name="f6746" fmla="*/ f5213 1 f2942"/>
                <a:gd name="f6747" fmla="*/ f5214 1 f2943"/>
                <a:gd name="f6748" fmla="*/ f5215 1 f2942"/>
                <a:gd name="f6749" fmla="*/ f5216 1 f2942"/>
                <a:gd name="f6750" fmla="*/ f5217 1 f2943"/>
                <a:gd name="f6751" fmla="*/ f5218 1 f2942"/>
                <a:gd name="f6752" fmla="*/ f5219 1 f2942"/>
                <a:gd name="f6753" fmla="*/ f5220 1 f2942"/>
                <a:gd name="f6754" fmla="*/ f5221 1 f2942"/>
                <a:gd name="f6755" fmla="*/ f5222 1 f2942"/>
                <a:gd name="f6756" fmla="*/ f5223 1 f2942"/>
                <a:gd name="f6757" fmla="*/ f5224 1 f2943"/>
                <a:gd name="f6758" fmla="*/ f5225 1 f2943"/>
                <a:gd name="f6759" fmla="*/ f5226 1 f2942"/>
                <a:gd name="f6760" fmla="*/ f5227 1 f2943"/>
                <a:gd name="f6761" fmla="*/ f5228 1 f2943"/>
                <a:gd name="f6762" fmla="*/ f5229 1 f2942"/>
                <a:gd name="f6763" fmla="*/ f5230 1 f2942"/>
                <a:gd name="f6764" fmla="*/ f5231 1 f2942"/>
                <a:gd name="f6765" fmla="*/ f5232 1 f2943"/>
                <a:gd name="f6766" fmla="*/ f5233 1 f2942"/>
                <a:gd name="f6767" fmla="*/ f5234 1 f2943"/>
                <a:gd name="f6768" fmla="*/ f5235 1 f2942"/>
                <a:gd name="f6769" fmla="*/ f5236 1 f2942"/>
                <a:gd name="f6770" fmla="*/ f5237 1 f2942"/>
                <a:gd name="f6771" fmla="*/ f5238 1 f2943"/>
                <a:gd name="f6772" fmla="*/ f5239 1 f2942"/>
                <a:gd name="f6773" fmla="*/ f5240 1 f2943"/>
                <a:gd name="f6774" fmla="*/ f5241 1 f2943"/>
                <a:gd name="f6775" fmla="*/ f5242 1 f2942"/>
                <a:gd name="f6776" fmla="*/ f5243 1 f2942"/>
                <a:gd name="f6777" fmla="*/ f5244 1 f2942"/>
                <a:gd name="f6778" fmla="*/ f5245 1 f2942"/>
                <a:gd name="f6779" fmla="*/ f5246 1 f2942"/>
                <a:gd name="f6780" fmla="*/ f5247 1 f2942"/>
                <a:gd name="f6781" fmla="*/ f5248 1 f2942"/>
                <a:gd name="f6782" fmla="*/ f5249 1 f2943"/>
                <a:gd name="f6783" fmla="*/ f5250 1 f2942"/>
                <a:gd name="f6784" fmla="*/ f5251 1 f2943"/>
                <a:gd name="f6785" fmla="*/ f5252 1 f2942"/>
                <a:gd name="f6786" fmla="*/ f5253 1 f2942"/>
                <a:gd name="f6787" fmla="*/ f5254 1 f2943"/>
                <a:gd name="f6788" fmla="*/ f5255 1 f2942"/>
                <a:gd name="f6789" fmla="*/ f5256 1 f2943"/>
                <a:gd name="f6790" fmla="*/ f5257 1 f2943"/>
                <a:gd name="f6791" fmla="*/ f5258 1 f2942"/>
                <a:gd name="f6792" fmla="*/ f5259 1 f2942"/>
                <a:gd name="f6793" fmla="*/ f5260 1 f2942"/>
                <a:gd name="f6794" fmla="*/ f5261 1 f2942"/>
                <a:gd name="f6795" fmla="*/ f5262 1 f2943"/>
                <a:gd name="f6796" fmla="*/ f5263 1 f2943"/>
                <a:gd name="f6797" fmla="*/ f5264 1 f2942"/>
                <a:gd name="f6798" fmla="*/ f5265 1 f2942"/>
                <a:gd name="f6799" fmla="*/ f5266 1 f2942"/>
                <a:gd name="f6800" fmla="*/ f5267 1 f2942"/>
                <a:gd name="f6801" fmla="*/ f5268 1 f2942"/>
                <a:gd name="f6802" fmla="*/ f5269 1 f2943"/>
                <a:gd name="f6803" fmla="*/ f5270 1 f2942"/>
                <a:gd name="f6804" fmla="*/ f5271 1 f2942"/>
                <a:gd name="f6805" fmla="*/ f5272 1 f2942"/>
                <a:gd name="f6806" fmla="*/ f5273 1 f2942"/>
                <a:gd name="f6807" fmla="*/ f5274 1 f2943"/>
                <a:gd name="f6808" fmla="*/ f5275 1 f2942"/>
                <a:gd name="f6809" fmla="*/ f5276 1 f2942"/>
                <a:gd name="f6810" fmla="*/ f5277 1 f2942"/>
                <a:gd name="f6811" fmla="*/ f5278 1 f2942"/>
                <a:gd name="f6812" fmla="*/ f5279 1 f2942"/>
                <a:gd name="f6813" fmla="*/ f5280 1 f2943"/>
                <a:gd name="f6814" fmla="*/ f5281 1 f2942"/>
                <a:gd name="f6815" fmla="*/ f5282 1 f2943"/>
                <a:gd name="f6816" fmla="*/ f5283 1 f2942"/>
                <a:gd name="f6817" fmla="*/ f5284 1 f2943"/>
                <a:gd name="f6818" fmla="*/ f5285 1 f2942"/>
                <a:gd name="f6819" fmla="*/ f5286 1 f2942"/>
                <a:gd name="f6820" fmla="*/ f5287 1 f2942"/>
                <a:gd name="f6821" fmla="*/ f5288 1 f2943"/>
                <a:gd name="f6822" fmla="*/ f5289 1 f2942"/>
                <a:gd name="f6823" fmla="*/ f5290 1 f2943"/>
                <a:gd name="f6824" fmla="*/ f5291 1 f2942"/>
                <a:gd name="f6825" fmla="*/ f5292 1 f2942"/>
                <a:gd name="f6826" fmla="*/ f5293 1 f2942"/>
                <a:gd name="f6827" fmla="*/ f5294 1 f2943"/>
                <a:gd name="f6828" fmla="*/ f5295 1 f2943"/>
                <a:gd name="f6829" fmla="*/ f5296 1 f2943"/>
                <a:gd name="f6830" fmla="*/ f5297 1 f2942"/>
                <a:gd name="f6831" fmla="*/ f5298 1 f2943"/>
                <a:gd name="f6832" fmla="*/ f5299 1 f2942"/>
                <a:gd name="f6833" fmla="*/ f5300 1 f2943"/>
                <a:gd name="f6834" fmla="*/ f5301 1 f2942"/>
                <a:gd name="f6835" fmla="*/ f5302 1 f2942"/>
                <a:gd name="f6836" fmla="*/ f5303 1 f2942"/>
                <a:gd name="f6837" fmla="*/ f5304 1 f2942"/>
                <a:gd name="f6838" fmla="*/ f5305 1 f2942"/>
                <a:gd name="f6839" fmla="*/ f5306 1 f2942"/>
                <a:gd name="f6840" fmla="*/ f5307 1 f2942"/>
                <a:gd name="f6841" fmla="*/ f5308 1 f2942"/>
                <a:gd name="f6842" fmla="*/ f5309 1 f2943"/>
                <a:gd name="f6843" fmla="*/ f5310 1 f2943"/>
                <a:gd name="f6844" fmla="*/ f5311 1 f2943"/>
                <a:gd name="f6845" fmla="*/ f5312 1 f2942"/>
                <a:gd name="f6846" fmla="*/ f5313 1 f2943"/>
                <a:gd name="f6847" fmla="*/ f5314 1 f2942"/>
                <a:gd name="f6848" fmla="*/ f5315 1 f2942"/>
                <a:gd name="f6849" fmla="*/ f5316 1 f2942"/>
                <a:gd name="f6850" fmla="*/ f5317 1 f2942"/>
                <a:gd name="f6851" fmla="*/ f5318 1 f2943"/>
                <a:gd name="f6852" fmla="*/ f5319 1 f2942"/>
                <a:gd name="f6853" fmla="*/ f5320 1 f2943"/>
                <a:gd name="f6854" fmla="*/ f5321 1 f2942"/>
                <a:gd name="f6855" fmla="*/ f5322 1 f2942"/>
                <a:gd name="f6856" fmla="*/ f5323 1 f2942"/>
                <a:gd name="f6857" fmla="*/ f5324 1 f2942"/>
                <a:gd name="f6858" fmla="*/ f5325 1 f2942"/>
                <a:gd name="f6859" fmla="*/ f5326 1 f2943"/>
                <a:gd name="f6860" fmla="*/ f5327 1 f2943"/>
                <a:gd name="f6861" fmla="*/ f5328 1 f2942"/>
                <a:gd name="f6862" fmla="*/ f5329 1 f2943"/>
                <a:gd name="f6863" fmla="*/ f5330 1 f2943"/>
                <a:gd name="f6864" fmla="*/ f5331 1 f2942"/>
                <a:gd name="f6865" fmla="*/ f5332 1 f2942"/>
                <a:gd name="f6866" fmla="*/ f5333 1 f2942"/>
                <a:gd name="f6867" fmla="*/ f5334 1 f2942"/>
                <a:gd name="f6868" fmla="*/ f5335 1 f2942"/>
                <a:gd name="f6869" fmla="*/ f5336 1 f2942"/>
                <a:gd name="f6870" fmla="*/ f5337 1 f2943"/>
                <a:gd name="f6871" fmla="*/ f5338 1 f2942"/>
                <a:gd name="f6872" fmla="*/ f5339 1 f2943"/>
                <a:gd name="f6873" fmla="*/ f5340 1 f2942"/>
                <a:gd name="f6874" fmla="*/ f5341 1 f2942"/>
                <a:gd name="f6875" fmla="*/ f5342 1 f2943"/>
                <a:gd name="f6876" fmla="*/ f5343 1 f2942"/>
                <a:gd name="f6877" fmla="*/ f5344 1 f2942"/>
                <a:gd name="f6878" fmla="*/ f5345 1 f2942"/>
                <a:gd name="f6879" fmla="*/ f5346 1 f2942"/>
                <a:gd name="f6880" fmla="*/ f5347 1 f2942"/>
                <a:gd name="f6881" fmla="*/ f5348 1 f2943"/>
                <a:gd name="f6882" fmla="*/ f5349 1 f2942"/>
                <a:gd name="f6883" fmla="*/ f5350 1 f2943"/>
                <a:gd name="f6884" fmla="*/ f5351 1 f2942"/>
                <a:gd name="f6885" fmla="*/ f5352 1 f2942"/>
                <a:gd name="f6886" fmla="*/ f5353 1 f2942"/>
                <a:gd name="f6887" fmla="*/ f5354 1 f2942"/>
                <a:gd name="f6888" fmla="*/ f5355 1 f2942"/>
                <a:gd name="f6889" fmla="*/ f5356 1 f2942"/>
                <a:gd name="f6890" fmla="*/ f5357 1 f2942"/>
                <a:gd name="f6891" fmla="*/ f5358 1 f2942"/>
                <a:gd name="f6892" fmla="*/ f5359 1 f2942"/>
                <a:gd name="f6893" fmla="*/ f5360 1 f2942"/>
                <a:gd name="f6894" fmla="*/ f5361 1 f2943"/>
                <a:gd name="f6895" fmla="*/ f5362 1 f2942"/>
                <a:gd name="f6896" fmla="*/ f5363 1 f2943"/>
                <a:gd name="f6897" fmla="*/ f5364 1 f2943"/>
                <a:gd name="f6898" fmla="*/ f5365 1 f2942"/>
                <a:gd name="f6899" fmla="*/ f5366 1 f2942"/>
                <a:gd name="f6900" fmla="*/ f5367 1 f2943"/>
                <a:gd name="f6901" fmla="*/ f5368 1 f2942"/>
                <a:gd name="f6902" fmla="*/ f5369 1 f2943"/>
                <a:gd name="f6903" fmla="*/ f5370 1 f2942"/>
                <a:gd name="f6904" fmla="*/ f5371 1 f2942"/>
                <a:gd name="f6905" fmla="*/ f5372 1 f2942"/>
                <a:gd name="f6906" fmla="*/ f5373 1 f2942"/>
                <a:gd name="f6907" fmla="*/ f5374 1 f2942"/>
                <a:gd name="f6908" fmla="*/ f5375 1 f2943"/>
                <a:gd name="f6909" fmla="*/ f5376 1 f2942"/>
                <a:gd name="f6910" fmla="*/ f5377 1 f2943"/>
                <a:gd name="f6911" fmla="*/ f5378 1 f2942"/>
                <a:gd name="f6912" fmla="*/ f5379 1 f2942"/>
                <a:gd name="f6913" fmla="*/ f5380 1 f2942"/>
                <a:gd name="f6914" fmla="*/ f5381 1 f2942"/>
                <a:gd name="f6915" fmla="*/ f5382 1 f2942"/>
                <a:gd name="f6916" fmla="*/ f5383 1 f2942"/>
                <a:gd name="f6917" fmla="*/ f5384 1 f2942"/>
                <a:gd name="f6918" fmla="*/ f5385 1 f2942"/>
                <a:gd name="f6919" fmla="*/ f5386 1 f2942"/>
                <a:gd name="f6920" fmla="*/ f5387 1 f2942"/>
                <a:gd name="f6921" fmla="*/ f5388 1 f2943"/>
                <a:gd name="f6922" fmla="*/ f5389 1 f2942"/>
                <a:gd name="f6923" fmla="*/ f5390 1 f2942"/>
                <a:gd name="f6924" fmla="*/ f5391 1 f2942"/>
                <a:gd name="f6925" fmla="*/ f5392 1 f2943"/>
                <a:gd name="f6926" fmla="*/ f5393 1 f2942"/>
                <a:gd name="f6927" fmla="*/ f5394 1 f2942"/>
                <a:gd name="f6928" fmla="*/ f5395 1 f2942"/>
                <a:gd name="f6929" fmla="*/ f5396 1 f2943"/>
                <a:gd name="f6930" fmla="*/ f5397 1 f2942"/>
                <a:gd name="f6931" fmla="*/ f5398 1 f2943"/>
                <a:gd name="f6932" fmla="*/ f5399 1 f2943"/>
                <a:gd name="f6933" fmla="*/ f5400 1 f2942"/>
                <a:gd name="f6934" fmla="*/ f5401 1 f2942"/>
                <a:gd name="f6935" fmla="*/ f5402 1 f2942"/>
                <a:gd name="f6936" fmla="*/ f5403 1 f2942"/>
                <a:gd name="f6937" fmla="*/ f5404 1 f2942"/>
                <a:gd name="f6938" fmla="*/ f5405 1 f2942"/>
                <a:gd name="f6939" fmla="*/ f5406 1 f2943"/>
                <a:gd name="f6940" fmla="*/ f5407 1 f2942"/>
                <a:gd name="f6941" fmla="*/ f5408 1 f2943"/>
                <a:gd name="f6942" fmla="*/ f5409 1 f2942"/>
                <a:gd name="f6943" fmla="*/ f5410 1 f2943"/>
                <a:gd name="f6944" fmla="*/ f5411 1 f2943"/>
                <a:gd name="f6945" fmla="*/ f5412 1 f2942"/>
                <a:gd name="f6946" fmla="*/ f5413 1 f2942"/>
                <a:gd name="f6947" fmla="*/ f5414 1 f2942"/>
                <a:gd name="f6948" fmla="*/ f5415 1 f2942"/>
                <a:gd name="f6949" fmla="*/ f5416 1 f2943"/>
                <a:gd name="f6950" fmla="*/ f5417 1 f2942"/>
                <a:gd name="f6951" fmla="*/ f5418 1 f2943"/>
                <a:gd name="f6952" fmla="*/ f5419 1 f2942"/>
                <a:gd name="f6953" fmla="*/ f5420 1 f2942"/>
                <a:gd name="f6954" fmla="*/ f5421 1 f2943"/>
                <a:gd name="f6955" fmla="*/ f5422 1 f2942"/>
                <a:gd name="f6956" fmla="*/ f5423 1 f2943"/>
                <a:gd name="f6957" fmla="*/ f5424 1 f2942"/>
                <a:gd name="f6958" fmla="*/ f5425 1 f2942"/>
                <a:gd name="f6959" fmla="*/ f5426 1 f2943"/>
                <a:gd name="f6960" fmla="*/ f5427 1 f2942"/>
                <a:gd name="f6961" fmla="*/ f5428 1 f2942"/>
                <a:gd name="f6962" fmla="*/ f5429 1 f2942"/>
                <a:gd name="f6963" fmla="*/ f5430 1 f2942"/>
                <a:gd name="f6964" fmla="*/ f5431 1 f2943"/>
                <a:gd name="f6965" fmla="*/ f5432 1 f2943"/>
                <a:gd name="f6966" fmla="*/ f5433 1 f2942"/>
                <a:gd name="f6967" fmla="*/ f5434 1 f2942"/>
                <a:gd name="f6968" fmla="*/ f5435 1 f2942"/>
                <a:gd name="f6969" fmla="*/ f5436 1 f2943"/>
                <a:gd name="f6970" fmla="*/ f5437 1 f2942"/>
                <a:gd name="f6971" fmla="*/ f5438 1 f2942"/>
                <a:gd name="f6972" fmla="*/ f5439 1 f2942"/>
                <a:gd name="f6973" fmla="*/ f5440 1 f2942"/>
                <a:gd name="f6974" fmla="*/ f5441 1 f2942"/>
                <a:gd name="f6975" fmla="*/ f5442 1 f2942"/>
                <a:gd name="f6976" fmla="*/ f5443 1 f2942"/>
                <a:gd name="f6977" fmla="*/ f5444 1 f2942"/>
                <a:gd name="f6978" fmla="*/ f5445 1 f2943"/>
                <a:gd name="f6979" fmla="*/ f5446 1 f2942"/>
                <a:gd name="f6980" fmla="*/ f5447 1 f2943"/>
                <a:gd name="f6981" fmla="*/ f5448 1 f2942"/>
                <a:gd name="f6982" fmla="*/ f5449 1 f2942"/>
                <a:gd name="f6983" fmla="*/ f5450 1 f2942"/>
                <a:gd name="f6984" fmla="*/ f5451 1 f2942"/>
                <a:gd name="f6985" fmla="*/ f5452 1 f2942"/>
                <a:gd name="f6986" fmla="*/ f5453 1 f2942"/>
                <a:gd name="f6987" fmla="*/ f5454 1 f2943"/>
                <a:gd name="f6988" fmla="*/ f5455 1 f2942"/>
                <a:gd name="f6989" fmla="*/ f5456 1 f2942"/>
                <a:gd name="f6990" fmla="*/ f5457 1 f2942"/>
                <a:gd name="f6991" fmla="*/ f5458 1 f2943"/>
                <a:gd name="f6992" fmla="*/ f5459 1 f2942"/>
                <a:gd name="f6993" fmla="*/ f5460 1 f2943"/>
                <a:gd name="f6994" fmla="*/ f5461 1 f2942"/>
                <a:gd name="f6995" fmla="*/ f5462 1 f2942"/>
                <a:gd name="f6996" fmla="*/ f5463 1 f2942"/>
                <a:gd name="f6997" fmla="*/ f5464 1 f2942"/>
                <a:gd name="f6998" fmla="*/ f5465 1 f2943"/>
                <a:gd name="f6999" fmla="*/ f5466 1 f2942"/>
                <a:gd name="f7000" fmla="*/ f5467 1 f2943"/>
                <a:gd name="f7001" fmla="*/ f5468 1 f2942"/>
                <a:gd name="f7002" fmla="*/ f5469 1 f2942"/>
                <a:gd name="f7003" fmla="*/ f5470 1 f2943"/>
                <a:gd name="f7004" fmla="*/ f5471 1 f2942"/>
                <a:gd name="f7005" fmla="*/ f5472 1 f2942"/>
                <a:gd name="f7006" fmla="*/ f5473 1 f2942"/>
                <a:gd name="f7007" fmla="*/ f5474 1 f2942"/>
                <a:gd name="f7008" fmla="*/ f5475 1 f2942"/>
                <a:gd name="f7009" fmla="*/ f5476 1 f2943"/>
                <a:gd name="f7010" fmla="*/ f5477 1 f2942"/>
                <a:gd name="f7011" fmla="*/ f5478 1 f2942"/>
                <a:gd name="f7012" fmla="*/ f5479 1 f2942"/>
                <a:gd name="f7013" fmla="*/ f5480 1 f2943"/>
                <a:gd name="f7014" fmla="*/ f5481 1 f2942"/>
                <a:gd name="f7015" fmla="*/ f5482 1 f2943"/>
                <a:gd name="f7016" fmla="*/ f5483 1 f2942"/>
                <a:gd name="f7017" fmla="*/ f5484 1 f2942"/>
                <a:gd name="f7018" fmla="*/ f5485 1 f2942"/>
                <a:gd name="f7019" fmla="*/ f5486 1 f2942"/>
                <a:gd name="f7020" fmla="*/ f5487 1 f2942"/>
                <a:gd name="f7021" fmla="*/ f5488 1 f2942"/>
                <a:gd name="f7022" fmla="*/ f5489 1 f2942"/>
                <a:gd name="f7023" fmla="*/ f5490 1 f2943"/>
                <a:gd name="f7024" fmla="*/ f5491 1 f2942"/>
                <a:gd name="f7025" fmla="*/ f5492 1 f2943"/>
                <a:gd name="f7026" fmla="*/ f5493 1 f2942"/>
                <a:gd name="f7027" fmla="*/ f5494 1 f2942"/>
                <a:gd name="f7028" fmla="*/ f5495 1 f2942"/>
                <a:gd name="f7029" fmla="*/ f5496 1 f2943"/>
                <a:gd name="f7030" fmla="*/ f5497 1 f2942"/>
                <a:gd name="f7031" fmla="*/ f5498 1 f2943"/>
                <a:gd name="f7032" fmla="*/ f5499 1 f2942"/>
                <a:gd name="f7033" fmla="*/ f5500 1 f2942"/>
                <a:gd name="f7034" fmla="*/ f5501 1 f2942"/>
                <a:gd name="f7035" fmla="*/ f5502 1 f2942"/>
                <a:gd name="f7036" fmla="*/ f5503 1 f2942"/>
                <a:gd name="f7037" fmla="*/ f5504 1 f2942"/>
                <a:gd name="f7038" fmla="*/ f5505 1 f2942"/>
                <a:gd name="f7039" fmla="*/ f5506 1 f2942"/>
                <a:gd name="f7040" fmla="*/ f5507 1 f2943"/>
                <a:gd name="f7041" fmla="*/ f5508 1 f2942"/>
                <a:gd name="f7042" fmla="*/ f5509 1 f2943"/>
                <a:gd name="f7043" fmla="*/ f5510 1 f2942"/>
                <a:gd name="f7044" fmla="*/ f5511 1 f2942"/>
                <a:gd name="f7045" fmla="*/ f5512 1 f2942"/>
                <a:gd name="f7046" fmla="*/ f5513 1 f2942"/>
                <a:gd name="f7047" fmla="*/ f5514 1 f2942"/>
                <a:gd name="f7048" fmla="*/ f5515 1 f2942"/>
                <a:gd name="f7049" fmla="*/ f5516 1 f2942"/>
                <a:gd name="f7050" fmla="*/ f5517 1 f2942"/>
                <a:gd name="f7051" fmla="*/ f5518 1 f2942"/>
                <a:gd name="f7052" fmla="*/ f5519 1 f2943"/>
                <a:gd name="f7053" fmla="*/ f5520 1 f2942"/>
                <a:gd name="f7054" fmla="*/ f5521 1 f2942"/>
                <a:gd name="f7055" fmla="*/ f5522 1 f2942"/>
                <a:gd name="f7056" fmla="*/ f5523 1 f2942"/>
                <a:gd name="f7057" fmla="*/ f5524 1 f2942"/>
                <a:gd name="f7058" fmla="*/ f5525 1 f2942"/>
                <a:gd name="f7059" fmla="*/ f5526 1 f2942"/>
                <a:gd name="f7060" fmla="*/ f5527 1 f2942"/>
                <a:gd name="f7061" fmla="*/ f5528 1 f2942"/>
                <a:gd name="f7062" fmla="*/ f5529 1 f2943"/>
                <a:gd name="f7063" fmla="*/ f5530 1 f2942"/>
                <a:gd name="f7064" fmla="*/ f5531 1 f2943"/>
                <a:gd name="f7065" fmla="*/ f5532 1 f2942"/>
                <a:gd name="f7066" fmla="*/ f5533 1 f2943"/>
                <a:gd name="f7067" fmla="*/ f5534 1 f2942"/>
                <a:gd name="f7068" fmla="*/ f5535 1 f2942"/>
                <a:gd name="f7069" fmla="*/ f5536 1 f2942"/>
                <a:gd name="f7070" fmla="*/ f5537 1 f2943"/>
                <a:gd name="f7071" fmla="*/ f5538 1 f2942"/>
                <a:gd name="f7072" fmla="*/ f5539 1 f2942"/>
                <a:gd name="f7073" fmla="*/ f5540 1 f2942"/>
                <a:gd name="f7074" fmla="*/ f5541 1 f2942"/>
                <a:gd name="f7075" fmla="*/ f5542 1 f2942"/>
                <a:gd name="f7076" fmla="*/ f5543 1 f2943"/>
                <a:gd name="f7077" fmla="*/ f5544 1 f2942"/>
                <a:gd name="f7078" fmla="*/ f5545 1 f2943"/>
                <a:gd name="f7079" fmla="*/ f5546 1 f2942"/>
                <a:gd name="f7080" fmla="*/ f5547 1 f2942"/>
                <a:gd name="f7081" fmla="*/ f5548 1 f2942"/>
                <a:gd name="f7082" fmla="*/ f5549 1 f2942"/>
                <a:gd name="f7083" fmla="*/ f5550 1 f2942"/>
                <a:gd name="f7084" fmla="*/ f5551 1 f2943"/>
                <a:gd name="f7085" fmla="*/ f5552 1 f2942"/>
                <a:gd name="f7086" fmla="*/ f5553 1 f2942"/>
                <a:gd name="f7087" fmla="*/ f5554 1 f2943"/>
                <a:gd name="f7088" fmla="*/ f5555 1 f2943"/>
                <a:gd name="f7089" fmla="*/ f5556 1 f2942"/>
                <a:gd name="f7090" fmla="*/ f5557 1 f2942"/>
                <a:gd name="f7091" fmla="*/ f5558 1 f2942"/>
                <a:gd name="f7092" fmla="*/ f5559 1 f2942"/>
                <a:gd name="f7093" fmla="*/ f5560 1 f2942"/>
                <a:gd name="f7094" fmla="*/ f5561 1 f2943"/>
                <a:gd name="f7095" fmla="*/ f5562 1 f2942"/>
                <a:gd name="f7096" fmla="*/ f5563 1 f2943"/>
                <a:gd name="f7097" fmla="*/ f5564 1 f2942"/>
                <a:gd name="f7098" fmla="*/ f5565 1 f2942"/>
                <a:gd name="f7099" fmla="*/ f5566 1 f2942"/>
                <a:gd name="f7100" fmla="*/ f5567 1 f2942"/>
                <a:gd name="f7101" fmla="*/ f5568 1 f2942"/>
                <a:gd name="f7102" fmla="*/ f5569 1 f2943"/>
                <a:gd name="f7103" fmla="*/ f5570 1 f2943"/>
                <a:gd name="f7104" fmla="*/ f5571 1 f2943"/>
                <a:gd name="f7105" fmla="*/ f5572 1 f2943"/>
                <a:gd name="f7106" fmla="*/ f5573 1 f2943"/>
                <a:gd name="f7107" fmla="*/ f5574 1 f2943"/>
                <a:gd name="f7108" fmla="*/ f5575 1 f2942"/>
                <a:gd name="f7109" fmla="*/ f5576 1 f2942"/>
                <a:gd name="f7110" fmla="*/ f5577 1 f2942"/>
                <a:gd name="f7111" fmla="*/ f5578 1 f2942"/>
                <a:gd name="f7112" fmla="*/ f5579 1 f2943"/>
                <a:gd name="f7113" fmla="*/ f5580 1 f2942"/>
                <a:gd name="f7114" fmla="*/ f5581 1 f2943"/>
                <a:gd name="f7115" fmla="*/ f5582 1 f2942"/>
                <a:gd name="f7116" fmla="*/ f5583 1 f2942"/>
                <a:gd name="f7117" fmla="*/ f5584 1 f2942"/>
                <a:gd name="f7118" fmla="*/ f5585 1 f2942"/>
                <a:gd name="f7119" fmla="*/ f5586 1 f2942"/>
                <a:gd name="f7120" fmla="*/ f5587 1 f2942"/>
                <a:gd name="f7121" fmla="*/ f5588 1 f2943"/>
                <a:gd name="f7122" fmla="*/ f5589 1 f2942"/>
                <a:gd name="f7123" fmla="*/ f5590 1 f2943"/>
                <a:gd name="f7124" fmla="*/ f5591 1 f2942"/>
                <a:gd name="f7125" fmla="*/ f5592 1 f2942"/>
                <a:gd name="f7126" fmla="*/ f5593 1 f2943"/>
                <a:gd name="f7127" fmla="*/ f5594 1 f2942"/>
                <a:gd name="f7128" fmla="*/ f5595 1 f2943"/>
                <a:gd name="f7129" fmla="*/ f5596 1 f2942"/>
                <a:gd name="f7130" fmla="*/ f5597 1 f2942"/>
                <a:gd name="f7131" fmla="*/ f5598 1 f2942"/>
                <a:gd name="f7132" fmla="*/ f5599 1 f2942"/>
                <a:gd name="f7133" fmla="*/ f5600 1 f2942"/>
                <a:gd name="f7134" fmla="*/ f5601 1 f2942"/>
                <a:gd name="f7135" fmla="*/ f5602 1 f2942"/>
                <a:gd name="f7136" fmla="*/ f5603 1 f2943"/>
                <a:gd name="f7137" fmla="*/ f5604 1 f2943"/>
                <a:gd name="f7138" fmla="*/ f5605 1 f2942"/>
                <a:gd name="f7139" fmla="*/ f5606 1 f2943"/>
                <a:gd name="f7140" fmla="*/ f5607 1 f2942"/>
                <a:gd name="f7141" fmla="*/ f5608 1 f2942"/>
                <a:gd name="f7142" fmla="*/ f5609 1 f2942"/>
                <a:gd name="f7143" fmla="*/ f5610 1 f2942"/>
                <a:gd name="f7144" fmla="*/ f5611 1 f2942"/>
                <a:gd name="f7145" fmla="*/ f5612 1 f2942"/>
                <a:gd name="f7146" fmla="*/ f5613 1 f2942"/>
                <a:gd name="f7147" fmla="*/ f5614 1 f2942"/>
                <a:gd name="f7148" fmla="*/ f5615 1 f2942"/>
                <a:gd name="f7149" fmla="*/ f5616 1 f2942"/>
                <a:gd name="f7150" fmla="*/ f5617 1 f2942"/>
                <a:gd name="f7151" fmla="*/ f5618 1 f2943"/>
                <a:gd name="f7152" fmla="*/ f5619 1 f2942"/>
                <a:gd name="f7153" fmla="*/ f5620 1 f2942"/>
                <a:gd name="f7154" fmla="*/ f5621 1 f2942"/>
                <a:gd name="f7155" fmla="*/ f5622 1 f2942"/>
                <a:gd name="f7156" fmla="*/ f5623 1 f2942"/>
                <a:gd name="f7157" fmla="*/ f5624 1 f2942"/>
                <a:gd name="f7158" fmla="*/ f5625 1 f2943"/>
                <a:gd name="f7159" fmla="*/ f5626 1 f2942"/>
                <a:gd name="f7160" fmla="*/ f5627 1 f2943"/>
                <a:gd name="f7161" fmla="*/ f5628 1 f2942"/>
                <a:gd name="f7162" fmla="*/ f5629 1 f2942"/>
                <a:gd name="f7163" fmla="*/ f5630 1 f2942"/>
                <a:gd name="f7164" fmla="*/ f5631 1 f2942"/>
                <a:gd name="f7165" fmla="*/ f5632 1 f2942"/>
                <a:gd name="f7166" fmla="*/ f5633 1 f2942"/>
                <a:gd name="f7167" fmla="*/ f5634 1 f2942"/>
                <a:gd name="f7168" fmla="*/ f5635 1 f2942"/>
                <a:gd name="f7169" fmla="*/ f5636 1 f2942"/>
                <a:gd name="f7170" fmla="*/ f5637 1 f2943"/>
                <a:gd name="f7171" fmla="*/ f5638 1 f2942"/>
                <a:gd name="f7172" fmla="*/ f5639 1 f2942"/>
                <a:gd name="f7173" fmla="*/ f5640 1 f2942"/>
                <a:gd name="f7174" fmla="*/ f5641 1 f2942"/>
                <a:gd name="f7175" fmla="*/ f5642 1 f2942"/>
                <a:gd name="f7176" fmla="*/ f5643 1 f2943"/>
                <a:gd name="f7177" fmla="*/ f5644 1 f2942"/>
                <a:gd name="f7178" fmla="*/ f5645 1 f2943"/>
                <a:gd name="f7179" fmla="*/ f5646 1 f2942"/>
                <a:gd name="f7180" fmla="*/ f5647 1 f2942"/>
                <a:gd name="f7181" fmla="*/ f5648 1 f2943"/>
                <a:gd name="f7182" fmla="*/ f5649 1 f2942"/>
                <a:gd name="f7183" fmla="*/ f5650 1 f2943"/>
                <a:gd name="f7184" fmla="*/ f5651 1 f2942"/>
                <a:gd name="f7185" fmla="*/ f5652 1 f2942"/>
                <a:gd name="f7186" fmla="*/ f5653 1 f2942"/>
                <a:gd name="f7187" fmla="*/ f5654 1 f2943"/>
                <a:gd name="f7188" fmla="*/ f5655 1 f2942"/>
                <a:gd name="f7189" fmla="*/ f5656 1 f2942"/>
                <a:gd name="f7190" fmla="*/ f5657 1 f2942"/>
                <a:gd name="f7191" fmla="*/ f5658 1 f2942"/>
                <a:gd name="f7192" fmla="*/ f5659 1 f2942"/>
                <a:gd name="f7193" fmla="*/ f5660 1 f2942"/>
                <a:gd name="f7194" fmla="*/ f5661 1 f2942"/>
                <a:gd name="f7195" fmla="*/ f5662 1 f2943"/>
                <a:gd name="f7196" fmla="*/ f5663 1 f2942"/>
                <a:gd name="f7197" fmla="*/ f5664 1 f2943"/>
                <a:gd name="f7198" fmla="*/ f5665 1 f2942"/>
                <a:gd name="f7199" fmla="*/ f5666 1 f2942"/>
                <a:gd name="f7200" fmla="*/ f5667 1 f2943"/>
                <a:gd name="f7201" fmla="*/ f5668 1 f2942"/>
                <a:gd name="f7202" fmla="*/ f5669 1 f2943"/>
                <a:gd name="f7203" fmla="*/ f5670 1 f2942"/>
                <a:gd name="f7204" fmla="*/ f5671 1 f2942"/>
                <a:gd name="f7205" fmla="*/ f5672 1 f2943"/>
                <a:gd name="f7206" fmla="*/ f5673 1 f2942"/>
                <a:gd name="f7207" fmla="*/ f5674 1 f2943"/>
                <a:gd name="f7208" fmla="*/ f5675 1 f2942"/>
                <a:gd name="f7209" fmla="*/ f5676 1 f2942"/>
                <a:gd name="f7210" fmla="*/ f5677 1 f2942"/>
                <a:gd name="f7211" fmla="*/ f5678 1 f2942"/>
                <a:gd name="f7212" fmla="*/ f5679 1 f2943"/>
                <a:gd name="f7213" fmla="*/ f5680 1 f2942"/>
                <a:gd name="f7214" fmla="*/ f5681 1 f2943"/>
                <a:gd name="f7215" fmla="*/ f5682 1 f2942"/>
                <a:gd name="f7216" fmla="*/ f5683 1 f2942"/>
                <a:gd name="f7217" fmla="*/ f5684 1 f2942"/>
                <a:gd name="f7218" fmla="*/ f5685 1 f2942"/>
                <a:gd name="f7219" fmla="*/ f5686 1 f2942"/>
                <a:gd name="f7220" fmla="*/ f5687 1 f2942"/>
                <a:gd name="f7221" fmla="*/ f5688 1 f2943"/>
                <a:gd name="f7222" fmla="*/ f5689 1 f2943"/>
                <a:gd name="f7223" fmla="*/ f5690 1 f2942"/>
                <a:gd name="f7224" fmla="*/ f5691 1 f2943"/>
                <a:gd name="f7225" fmla="*/ f5692 1 f2942"/>
                <a:gd name="f7226" fmla="*/ f5693 1 f2943"/>
                <a:gd name="f7227" fmla="*/ f5694 1 f2942"/>
                <a:gd name="f7228" fmla="*/ f5695 1 f2942"/>
                <a:gd name="f7229" fmla="*/ f5696 1 f2942"/>
                <a:gd name="f7230" fmla="*/ f5697 1 f2942"/>
                <a:gd name="f7231" fmla="*/ f5698 1 f2942"/>
                <a:gd name="f7232" fmla="*/ f5699 1 f2943"/>
                <a:gd name="f7233" fmla="*/ f5700 1 f2943"/>
                <a:gd name="f7234" fmla="*/ f5701 1 f2942"/>
                <a:gd name="f7235" fmla="*/ f5702 1 f2942"/>
                <a:gd name="f7236" fmla="*/ f5703 1 f2942"/>
                <a:gd name="f7237" fmla="*/ f5704 1 f2942"/>
                <a:gd name="f7238" fmla="*/ f5705 1 f2942"/>
                <a:gd name="f7239" fmla="*/ f5706 1 f2942"/>
                <a:gd name="f7240" fmla="*/ f5707 1 f2942"/>
                <a:gd name="f7241" fmla="*/ f5708 1 f2942"/>
                <a:gd name="f7242" fmla="*/ f5709 1 f2943"/>
                <a:gd name="f7243" fmla="*/ f5710 1 f2942"/>
                <a:gd name="f7244" fmla="*/ f5711 1 f2942"/>
                <a:gd name="f7245" fmla="*/ f5712 1 f2943"/>
                <a:gd name="f7246" fmla="*/ f5713 1 f2942"/>
                <a:gd name="f7247" fmla="*/ f5714 1 f2942"/>
                <a:gd name="f7248" fmla="*/ f5715 1 f2942"/>
                <a:gd name="f7249" fmla="*/ f5716 1 f2942"/>
                <a:gd name="f7250" fmla="*/ f5717 1 f2942"/>
                <a:gd name="f7251" fmla="*/ f5718 1 f2942"/>
                <a:gd name="f7252" fmla="*/ f5719 1 f2942"/>
                <a:gd name="f7253" fmla="*/ f5720 1 f2943"/>
                <a:gd name="f7254" fmla="*/ f5721 1 f2942"/>
                <a:gd name="f7255" fmla="*/ f5722 1 f2943"/>
                <a:gd name="f7256" fmla="*/ f5723 1 f2943"/>
                <a:gd name="f7257" fmla="*/ f5724 1 f2942"/>
                <a:gd name="f7258" fmla="*/ f5725 1 f2942"/>
                <a:gd name="f7259" fmla="*/ f5726 1 f2942"/>
                <a:gd name="f7260" fmla="*/ f5727 1 f2942"/>
                <a:gd name="f7261" fmla="*/ f5728 1 f2943"/>
                <a:gd name="f7262" fmla="*/ f5729 1 f2942"/>
                <a:gd name="f7263" fmla="*/ f5730 1 f2942"/>
                <a:gd name="f7264" fmla="*/ f5731 1 f2942"/>
                <a:gd name="f7265" fmla="*/ f5732 1 f2943"/>
                <a:gd name="f7266" fmla="*/ f5733 1 f2942"/>
                <a:gd name="f7267" fmla="*/ f5734 1 f2943"/>
                <a:gd name="f7268" fmla="*/ f5735 1 f2942"/>
                <a:gd name="f7269" fmla="*/ f5736 1 f2942"/>
                <a:gd name="f7270" fmla="*/ f5737 1 f2942"/>
                <a:gd name="f7271" fmla="*/ f5738 1 f2943"/>
                <a:gd name="f7272" fmla="*/ f5739 1 f2942"/>
                <a:gd name="f7273" fmla="*/ f5740 1 f2942"/>
                <a:gd name="f7274" fmla="*/ f5741 1 f2942"/>
                <a:gd name="f7275" fmla="*/ f5742 1 f2943"/>
                <a:gd name="f7276" fmla="*/ f5743 1 f2943"/>
                <a:gd name="f7277" fmla="*/ f5744 1 f2943"/>
                <a:gd name="f7278" fmla="*/ f5745 1 f2943"/>
                <a:gd name="f7279" fmla="*/ f5746 1 f2942"/>
                <a:gd name="f7280" fmla="*/ f5747 1 f2942"/>
                <a:gd name="f7281" fmla="*/ f5748 1 f2943"/>
                <a:gd name="f7282" fmla="*/ f5749 1 f2943"/>
                <a:gd name="f7283" fmla="*/ f5750 1 f2942"/>
                <a:gd name="f7284" fmla="*/ f5751 1 f2942"/>
                <a:gd name="f7285" fmla="*/ f5752 1 f2943"/>
                <a:gd name="f7286" fmla="*/ f5753 1 f2942"/>
                <a:gd name="f7287" fmla="*/ f5754 1 f2943"/>
                <a:gd name="f7288" fmla="*/ f5755 1 f2942"/>
                <a:gd name="f7289" fmla="*/ f5756 1 f2942"/>
                <a:gd name="f7290" fmla="*/ f5757 1 f2943"/>
                <a:gd name="f7291" fmla="*/ f5758 1 f2943"/>
                <a:gd name="f7292" fmla="*/ f5759 1 f2942"/>
                <a:gd name="f7293" fmla="*/ f5760 1 f2942"/>
                <a:gd name="f7294" fmla="*/ f5761 1 f2942"/>
                <a:gd name="f7295" fmla="*/ f5762 1 f2943"/>
                <a:gd name="f7296" fmla="*/ f5763 1 f2942"/>
                <a:gd name="f7297" fmla="*/ f5764 1 f2943"/>
                <a:gd name="f7298" fmla="*/ f5765 1 f2942"/>
                <a:gd name="f7299" fmla="*/ f5766 1 f2942"/>
                <a:gd name="f7300" fmla="*/ f5767 1 f2942"/>
                <a:gd name="f7301" fmla="*/ f5768 1 f2943"/>
                <a:gd name="f7302" fmla="*/ f5769 1 f2943"/>
                <a:gd name="f7303" fmla="*/ f5770 1 f2942"/>
                <a:gd name="f7304" fmla="*/ f5771 1 f2942"/>
                <a:gd name="f7305" fmla="*/ f5772 1 f2942"/>
                <a:gd name="f7306" fmla="*/ f5773 1 f2942"/>
                <a:gd name="f7307" fmla="*/ f5774 1 f2942"/>
                <a:gd name="f7308" fmla="*/ f5775 1 f2942"/>
                <a:gd name="f7309" fmla="*/ f5776 1 f2943"/>
                <a:gd name="f7310" fmla="*/ f5777 1 f2942"/>
                <a:gd name="f7311" fmla="*/ f5778 1 f2942"/>
                <a:gd name="f7312" fmla="*/ f5779 1 f2942"/>
                <a:gd name="f7313" fmla="*/ f5780 1 f2942"/>
                <a:gd name="f7314" fmla="*/ f5781 1 f2942"/>
                <a:gd name="f7315" fmla="*/ f5782 1 f2943"/>
                <a:gd name="f7316" fmla="*/ f5783 1 f2942"/>
                <a:gd name="f7317" fmla="*/ f5784 1 f2942"/>
                <a:gd name="f7318" fmla="*/ f5785 1 f2943"/>
                <a:gd name="f7319" fmla="*/ f5786 1 f2943"/>
                <a:gd name="f7320" fmla="*/ f5787 1 f2942"/>
                <a:gd name="f7321" fmla="*/ f5788 1 f2942"/>
                <a:gd name="f7322" fmla="*/ f5789 1 f2942"/>
                <a:gd name="f7323" fmla="*/ f5790 1 f2942"/>
                <a:gd name="f7324" fmla="*/ f5791 1 f2942"/>
                <a:gd name="f7325" fmla="*/ f5792 1 f2942"/>
                <a:gd name="f7326" fmla="*/ f5793 1 f2942"/>
                <a:gd name="f7327" fmla="*/ f5794 1 f2942"/>
                <a:gd name="f7328" fmla="*/ f5795 1 f2943"/>
                <a:gd name="f7329" fmla="*/ f5796 1 f2942"/>
                <a:gd name="f7330" fmla="*/ f5797 1 f2943"/>
                <a:gd name="f7331" fmla="*/ f5798 1 f2942"/>
                <a:gd name="f7332" fmla="*/ f5799 1 f2942"/>
                <a:gd name="f7333" fmla="*/ f5800 1 f2942"/>
                <a:gd name="f7334" fmla="*/ f5801 1 f2942"/>
                <a:gd name="f7335" fmla="*/ f5802 1 f2942"/>
                <a:gd name="f7336" fmla="*/ f5803 1 f2943"/>
                <a:gd name="f7337" fmla="*/ f5804 1 f2943"/>
                <a:gd name="f7338" fmla="*/ f5805 1 f2942"/>
                <a:gd name="f7339" fmla="*/ f5806 1 f2942"/>
                <a:gd name="f7340" fmla="*/ f5807 1 f2942"/>
                <a:gd name="f7341" fmla="*/ f5808 1 f2942"/>
                <a:gd name="f7342" fmla="*/ f5809 1 f2942"/>
                <a:gd name="f7343" fmla="*/ f5810 1 f2942"/>
                <a:gd name="f7344" fmla="*/ f5811 1 f2943"/>
                <a:gd name="f7345" fmla="*/ f5812 1 f2942"/>
                <a:gd name="f7346" fmla="*/ f5813 1 f2942"/>
                <a:gd name="f7347" fmla="*/ f5814 1 f2942"/>
                <a:gd name="f7348" fmla="*/ f5815 1 f2942"/>
                <a:gd name="f7349" fmla="*/ f5816 1 f2942"/>
                <a:gd name="f7350" fmla="*/ f5817 1 f2942"/>
                <a:gd name="f7351" fmla="*/ f5818 1 f2942"/>
                <a:gd name="f7352" fmla="*/ f5819 1 f2943"/>
                <a:gd name="f7353" fmla="*/ f5820 1 f2942"/>
                <a:gd name="f7354" fmla="*/ f5821 1 f2942"/>
                <a:gd name="f7355" fmla="*/ f5822 1 f2943"/>
                <a:gd name="f7356" fmla="*/ f5823 1 f2943"/>
                <a:gd name="f7357" fmla="*/ f5824 1 f2942"/>
                <a:gd name="f7358" fmla="*/ f5825 1 f2943"/>
                <a:gd name="f7359" fmla="*/ f5826 1 f2942"/>
                <a:gd name="f7360" fmla="*/ f5827 1 f2943"/>
                <a:gd name="f7361" fmla="*/ f5828 1 f2943"/>
                <a:gd name="f7362" fmla="*/ f5829 1 f2942"/>
                <a:gd name="f7363" fmla="*/ f5830 1 f2943"/>
                <a:gd name="f7364" fmla="*/ f5831 1 f2942"/>
                <a:gd name="f7365" fmla="*/ f5832 1 f2942"/>
                <a:gd name="f7366" fmla="*/ f5833 1 f2942"/>
                <a:gd name="f7367" fmla="*/ f5834 1 f2942"/>
                <a:gd name="f7368" fmla="*/ f5835 1 f2942"/>
                <a:gd name="f7369" fmla="*/ f5836 1 f2942"/>
                <a:gd name="f7370" fmla="*/ f5837 1 f2942"/>
                <a:gd name="f7371" fmla="*/ f5838 1 f2943"/>
                <a:gd name="f7372" fmla="*/ f5839 1 f2943"/>
                <a:gd name="f7373" fmla="*/ f5840 1 f2942"/>
                <a:gd name="f7374" fmla="*/ f5841 1 f2942"/>
                <a:gd name="f7375" fmla="*/ f5842 1 f2942"/>
                <a:gd name="f7376" fmla="*/ f5843 1 f2942"/>
                <a:gd name="f7377" fmla="*/ f5844 1 f2942"/>
                <a:gd name="f7378" fmla="*/ f5845 1 f2942"/>
                <a:gd name="f7379" fmla="*/ f5846 1 f2942"/>
                <a:gd name="f7380" fmla="*/ f5847 1 f2942"/>
                <a:gd name="f7381" fmla="*/ f5848 1 f2942"/>
                <a:gd name="f7382" fmla="*/ f5849 1 f2942"/>
                <a:gd name="f7383" fmla="*/ f5850 1 f2943"/>
                <a:gd name="f7384" fmla="*/ f5851 1 f2942"/>
                <a:gd name="f7385" fmla="*/ f5852 1 f2943"/>
                <a:gd name="f7386" fmla="*/ f5853 1 f2942"/>
                <a:gd name="f7387" fmla="*/ f5854 1 f2942"/>
                <a:gd name="f7388" fmla="*/ f5855 1 f2943"/>
                <a:gd name="f7389" fmla="*/ f5856 1 f2942"/>
                <a:gd name="f7390" fmla="*/ f5857 1 f2942"/>
                <a:gd name="f7391" fmla="*/ f5858 1 f2942"/>
                <a:gd name="f7392" fmla="*/ f5859 1 f2942"/>
                <a:gd name="f7393" fmla="*/ f5860 1 f2942"/>
                <a:gd name="f7394" fmla="*/ f5861 1 f2943"/>
                <a:gd name="f7395" fmla="*/ f5862 1 f2943"/>
                <a:gd name="f7396" fmla="*/ f5863 1 f2942"/>
                <a:gd name="f7397" fmla="*/ f5864 1 f2942"/>
                <a:gd name="f7398" fmla="*/ f5865 1 f2942"/>
                <a:gd name="f7399" fmla="*/ f5866 1 f2942"/>
                <a:gd name="f7400" fmla="*/ f5867 1 f2942"/>
                <a:gd name="f7401" fmla="*/ f5868 1 f2942"/>
                <a:gd name="f7402" fmla="*/ f5869 1 f2942"/>
                <a:gd name="f7403" fmla="*/ f5870 1 f2942"/>
                <a:gd name="f7404" fmla="*/ f5871 1 f2942"/>
                <a:gd name="f7405" fmla="*/ f5872 1 f2942"/>
                <a:gd name="f7406" fmla="*/ f5873 1 f2942"/>
                <a:gd name="f7407" fmla="*/ f5874 1 f2943"/>
                <a:gd name="f7408" fmla="*/ f5875 1 f2942"/>
                <a:gd name="f7409" fmla="*/ f5876 1 f2942"/>
                <a:gd name="f7410" fmla="*/ f5877 1 f2942"/>
                <a:gd name="f7411" fmla="*/ f5878 1 f2942"/>
                <a:gd name="f7412" fmla="*/ f5879 1 f2942"/>
                <a:gd name="f7413" fmla="*/ f5880 1 f2942"/>
                <a:gd name="f7414" fmla="*/ f5881 1 f2943"/>
                <a:gd name="f7415" fmla="*/ f5882 1 f2943"/>
                <a:gd name="f7416" fmla="*/ f5883 1 f2943"/>
                <a:gd name="f7417" fmla="*/ f5884 1 f2942"/>
                <a:gd name="f7418" fmla="*/ f5885 1 f2942"/>
                <a:gd name="f7419" fmla="*/ f5886 1 f2942"/>
                <a:gd name="f7420" fmla="*/ f5887 1 f2943"/>
                <a:gd name="f7421" fmla="*/ f5888 1 f2942"/>
                <a:gd name="f7422" fmla="*/ f5889 1 f2943"/>
                <a:gd name="f7423" fmla="*/ f5890 1 f2943"/>
                <a:gd name="f7424" fmla="*/ f5891 1 f2942"/>
                <a:gd name="f7425" fmla="*/ f5892 1 f2943"/>
                <a:gd name="f7426" fmla="*/ f5893 1 f2942"/>
                <a:gd name="f7427" fmla="*/ f5894 1 f2943"/>
                <a:gd name="f7428" fmla="*/ f5895 1 f2943"/>
                <a:gd name="f7429" fmla="*/ f5896 1 f2942"/>
                <a:gd name="f7430" fmla="*/ f5897 1 f2942"/>
                <a:gd name="f7431" fmla="*/ f5898 1 f2942"/>
                <a:gd name="f7432" fmla="*/ f5899 1 f2942"/>
                <a:gd name="f7433" fmla="*/ f5900 1 f2943"/>
                <a:gd name="f7434" fmla="*/ f5901 1 f2943"/>
                <a:gd name="f7435" fmla="*/ f5902 1 f2943"/>
                <a:gd name="f7436" fmla="*/ f5903 1 f2942"/>
                <a:gd name="f7437" fmla="*/ f5904 1 f2942"/>
                <a:gd name="f7438" fmla="*/ f5905 1 f2942"/>
                <a:gd name="f7439" fmla="*/ f5906 1 f2942"/>
                <a:gd name="f7440" fmla="*/ f5907 1 f2942"/>
                <a:gd name="f7441" fmla="*/ f5908 1 f2942"/>
                <a:gd name="f7442" fmla="*/ f5909 1 f2942"/>
                <a:gd name="f7443" fmla="*/ f5910 1 f2942"/>
                <a:gd name="f7444" fmla="*/ f5911 1 f2942"/>
                <a:gd name="f7445" fmla="*/ f5912 1 f2943"/>
                <a:gd name="f7446" fmla="*/ f5913 1 f2942"/>
                <a:gd name="f7447" fmla="*/ f5914 1 f2943"/>
                <a:gd name="f7448" fmla="*/ f5915 1 f2943"/>
                <a:gd name="f7449" fmla="*/ f5916 1 f2942"/>
                <a:gd name="f7450" fmla="*/ f5917 1 f2942"/>
                <a:gd name="f7451" fmla="*/ f5918 1 f2942"/>
                <a:gd name="f7452" fmla="*/ f5919 1 f2942"/>
                <a:gd name="f7453" fmla="*/ f5920 1 f2942"/>
                <a:gd name="f7454" fmla="*/ f5921 1 f2942"/>
                <a:gd name="f7455" fmla="*/ f5922 1 f2943"/>
                <a:gd name="f7456" fmla="*/ f5923 1 f2942"/>
                <a:gd name="f7457" fmla="*/ f5924 1 f2943"/>
                <a:gd name="f7458" fmla="*/ f5925 1 f2942"/>
                <a:gd name="f7459" fmla="*/ f5926 1 f2942"/>
                <a:gd name="f7460" fmla="*/ f5927 1 f2942"/>
                <a:gd name="f7461" fmla="*/ f5928 1 f2942"/>
                <a:gd name="f7462" fmla="*/ f5929 1 f2943"/>
                <a:gd name="f7463" fmla="*/ f5930 1 f2943"/>
                <a:gd name="f7464" fmla="*/ f5931 1 f2943"/>
                <a:gd name="f7465" fmla="*/ f5932 1 f2942"/>
                <a:gd name="f7466" fmla="*/ f5933 1 f2942"/>
                <a:gd name="f7467" fmla="*/ f5934 1 f2942"/>
                <a:gd name="f7468" fmla="*/ f5935 1 f2942"/>
                <a:gd name="f7469" fmla="*/ f5936 1 f2943"/>
                <a:gd name="f7470" fmla="*/ f5937 1 f2942"/>
                <a:gd name="f7471" fmla="*/ f5938 1 f2942"/>
                <a:gd name="f7472" fmla="*/ f5939 1 f2943"/>
                <a:gd name="f7473" fmla="*/ f5940 1 f2942"/>
                <a:gd name="f7474" fmla="*/ f5941 1 f2942"/>
                <a:gd name="f7475" fmla="*/ f5942 1 f2942"/>
                <a:gd name="f7476" fmla="*/ f5943 1 f2942"/>
                <a:gd name="f7477" fmla="*/ f5944 1 f2943"/>
                <a:gd name="f7478" fmla="*/ f5945 1 f2942"/>
                <a:gd name="f7479" fmla="*/ f5946 1 f2942"/>
                <a:gd name="f7480" fmla="*/ f5947 1 f2943"/>
                <a:gd name="f7481" fmla="*/ f5948 1 f2942"/>
                <a:gd name="f7482" fmla="*/ f5949 1 f2942"/>
                <a:gd name="f7483" fmla="*/ f5950 1 f2942"/>
                <a:gd name="f7484" fmla="*/ f5951 1 f2942"/>
                <a:gd name="f7485" fmla="*/ f5952 1 f2942"/>
                <a:gd name="f7486" fmla="*/ f5953 1 f2942"/>
                <a:gd name="f7487" fmla="*/ f5954 1 f2942"/>
                <a:gd name="f7488" fmla="*/ f5955 1 f2942"/>
                <a:gd name="f7489" fmla="*/ f5956 1 f2943"/>
                <a:gd name="f7490" fmla="*/ f5957 1 f2942"/>
                <a:gd name="f7491" fmla="*/ f5958 1 f2942"/>
                <a:gd name="f7492" fmla="*/ f5959 1 f2942"/>
                <a:gd name="f7493" fmla="*/ f5960 1 f2942"/>
                <a:gd name="f7494" fmla="*/ f5961 1 f2942"/>
                <a:gd name="f7495" fmla="*/ f5962 1 f2942"/>
                <a:gd name="f7496" fmla="*/ f5963 1 f2942"/>
                <a:gd name="f7497" fmla="*/ f5964 1 f2942"/>
                <a:gd name="f7498" fmla="*/ f5965 1 f2942"/>
                <a:gd name="f7499" fmla="*/ f5966 1 f2942"/>
                <a:gd name="f7500" fmla="*/ f5967 1 f2942"/>
                <a:gd name="f7501" fmla="*/ f5968 1 f2942"/>
                <a:gd name="f7502" fmla="*/ f5969 1 f2942"/>
                <a:gd name="f7503" fmla="*/ f5970 1 f2942"/>
                <a:gd name="f7504" fmla="*/ f5971 1 f2942"/>
                <a:gd name="f7505" fmla="*/ f5972 1 f2942"/>
                <a:gd name="f7506" fmla="*/ f5973 1 f2942"/>
                <a:gd name="f7507" fmla="*/ f5974 1 f2942"/>
                <a:gd name="f7508" fmla="*/ f5975 1 f2942"/>
                <a:gd name="f7509" fmla="*/ f5976 1 f2942"/>
                <a:gd name="f7510" fmla="*/ f5977 1 f2942"/>
                <a:gd name="f7511" fmla="*/ f5978 1 f2942"/>
                <a:gd name="f7512" fmla="*/ f5979 1 f2942"/>
                <a:gd name="f7513" fmla="*/ f5980 1 f2942"/>
                <a:gd name="f7514" fmla="*/ f5981 1 f2942"/>
                <a:gd name="f7515" fmla="*/ f5982 1 f2942"/>
                <a:gd name="f7516" fmla="*/ f5983 1 f2943"/>
                <a:gd name="f7517" fmla="*/ f5984 1 f2942"/>
                <a:gd name="f7518" fmla="*/ f5985 1 f2942"/>
                <a:gd name="f7519" fmla="*/ f5986 1 f2942"/>
                <a:gd name="f7520" fmla="*/ f5987 1 f2942"/>
                <a:gd name="f7521" fmla="*/ f5988 1 f2942"/>
                <a:gd name="f7522" fmla="*/ f5989 1 f2942"/>
                <a:gd name="f7523" fmla="*/ f5990 1 f2942"/>
                <a:gd name="f7524" fmla="*/ f5991 1 f2942"/>
                <a:gd name="f7525" fmla="*/ f5992 1 f2942"/>
                <a:gd name="f7526" fmla="*/ f5993 1 f2942"/>
                <a:gd name="f7527" fmla="*/ f5994 1 f2942"/>
                <a:gd name="f7528" fmla="*/ f5995 1 f2942"/>
                <a:gd name="f7529" fmla="*/ f5996 1 f2942"/>
                <a:gd name="f7530" fmla="*/ f5997 1 f2942"/>
                <a:gd name="f7531" fmla="*/ f5998 1 f2942"/>
                <a:gd name="f7532" fmla="*/ f5999 1 f2942"/>
                <a:gd name="f7533" fmla="*/ f6000 1 f2942"/>
                <a:gd name="f7534" fmla="*/ f6001 1 f2942"/>
                <a:gd name="f7535" fmla="*/ f6002 1 f2942"/>
                <a:gd name="f7536" fmla="*/ f6003 f2933 1"/>
                <a:gd name="f7537" fmla="*/ f6004 f2933 1"/>
                <a:gd name="f7538" fmla="*/ f6006 f2934 1"/>
                <a:gd name="f7539" fmla="*/ f6005 f2934 1"/>
                <a:gd name="f7540" fmla="*/ f6007 f2933 1"/>
                <a:gd name="f7541" fmla="*/ f6008 f2934 1"/>
                <a:gd name="f7542" fmla="*/ f6009 f2933 1"/>
                <a:gd name="f7543" fmla="*/ f6010 f2934 1"/>
                <a:gd name="f7544" fmla="*/ f6011 f2934 1"/>
                <a:gd name="f7545" fmla="*/ f6012 f2933 1"/>
                <a:gd name="f7546" fmla="*/ f6013 f2933 1"/>
                <a:gd name="f7547" fmla="*/ f6014 f2934 1"/>
                <a:gd name="f7548" fmla="*/ f6015 f2933 1"/>
                <a:gd name="f7549" fmla="*/ f6016 f2934 1"/>
                <a:gd name="f7550" fmla="*/ f6017 f2934 1"/>
                <a:gd name="f7551" fmla="*/ f6018 f2933 1"/>
                <a:gd name="f7552" fmla="*/ f6019 f2933 1"/>
                <a:gd name="f7553" fmla="*/ f6020 f2934 1"/>
                <a:gd name="f7554" fmla="*/ f6021 f2933 1"/>
                <a:gd name="f7555" fmla="*/ f6022 f2934 1"/>
                <a:gd name="f7556" fmla="*/ f6023 f2933 1"/>
                <a:gd name="f7557" fmla="*/ f6024 f2933 1"/>
                <a:gd name="f7558" fmla="*/ f6025 f2934 1"/>
                <a:gd name="f7559" fmla="*/ f6026 f2933 1"/>
                <a:gd name="f7560" fmla="*/ f6027 f2934 1"/>
                <a:gd name="f7561" fmla="*/ f6028 f2933 1"/>
                <a:gd name="f7562" fmla="*/ f6029 f2933 1"/>
                <a:gd name="f7563" fmla="*/ f6030 f2934 1"/>
                <a:gd name="f7564" fmla="*/ f6031 f2933 1"/>
                <a:gd name="f7565" fmla="*/ f6032 f2933 1"/>
                <a:gd name="f7566" fmla="*/ f6033 f2933 1"/>
                <a:gd name="f7567" fmla="*/ f6034 f2934 1"/>
                <a:gd name="f7568" fmla="*/ f6035 f2933 1"/>
                <a:gd name="f7569" fmla="*/ f6036 f2934 1"/>
                <a:gd name="f7570" fmla="*/ f6037 f2933 1"/>
                <a:gd name="f7571" fmla="*/ f6038 f2933 1"/>
                <a:gd name="f7572" fmla="*/ f6039 f2934 1"/>
                <a:gd name="f7573" fmla="*/ f6040 f2933 1"/>
                <a:gd name="f7574" fmla="*/ f6041 f2934 1"/>
                <a:gd name="f7575" fmla="*/ f6042 f2934 1"/>
                <a:gd name="f7576" fmla="*/ f6043 f2933 1"/>
                <a:gd name="f7577" fmla="*/ f6044 f2934 1"/>
                <a:gd name="f7578" fmla="*/ f6045 f2933 1"/>
                <a:gd name="f7579" fmla="*/ f6046 f2934 1"/>
                <a:gd name="f7580" fmla="*/ f6047 f2934 1"/>
                <a:gd name="f7581" fmla="*/ f6048 f2933 1"/>
                <a:gd name="f7582" fmla="*/ f6049 f2933 1"/>
                <a:gd name="f7583" fmla="*/ f6050 f2934 1"/>
                <a:gd name="f7584" fmla="*/ f6051 f2933 1"/>
                <a:gd name="f7585" fmla="*/ f6052 f2934 1"/>
                <a:gd name="f7586" fmla="*/ f6053 f2933 1"/>
                <a:gd name="f7587" fmla="*/ f6054 f2933 1"/>
                <a:gd name="f7588" fmla="*/ f6055 f2934 1"/>
                <a:gd name="f7589" fmla="*/ f6056 f2933 1"/>
                <a:gd name="f7590" fmla="*/ f6057 f2934 1"/>
                <a:gd name="f7591" fmla="*/ f6058 f2933 1"/>
                <a:gd name="f7592" fmla="*/ f6059 f2933 1"/>
                <a:gd name="f7593" fmla="*/ f6060 f2934 1"/>
                <a:gd name="f7594" fmla="*/ f6061 f2933 1"/>
                <a:gd name="f7595" fmla="*/ f6062 f2934 1"/>
                <a:gd name="f7596" fmla="*/ f6063 f2933 1"/>
                <a:gd name="f7597" fmla="*/ f6064 f2934 1"/>
                <a:gd name="f7598" fmla="*/ f6065 f2933 1"/>
                <a:gd name="f7599" fmla="*/ f6066 f2934 1"/>
                <a:gd name="f7600" fmla="*/ f6067 f2933 1"/>
                <a:gd name="f7601" fmla="*/ f6068 f2933 1"/>
                <a:gd name="f7602" fmla="*/ f6069 f2933 1"/>
                <a:gd name="f7603" fmla="*/ f6070 f2933 1"/>
                <a:gd name="f7604" fmla="*/ f6071 f2934 1"/>
                <a:gd name="f7605" fmla="*/ f6072 f2933 1"/>
                <a:gd name="f7606" fmla="*/ f6073 f2934 1"/>
                <a:gd name="f7607" fmla="*/ f6074 f2933 1"/>
                <a:gd name="f7608" fmla="*/ f6075 f2933 1"/>
                <a:gd name="f7609" fmla="*/ f6076 f2934 1"/>
                <a:gd name="f7610" fmla="*/ f6077 f2933 1"/>
                <a:gd name="f7611" fmla="*/ f6078 f2934 1"/>
                <a:gd name="f7612" fmla="*/ f6079 f2934 1"/>
                <a:gd name="f7613" fmla="*/ f6080 f2933 1"/>
                <a:gd name="f7614" fmla="*/ f6081 f2933 1"/>
                <a:gd name="f7615" fmla="*/ f6082 f2934 1"/>
                <a:gd name="f7616" fmla="*/ f6083 f2933 1"/>
                <a:gd name="f7617" fmla="*/ f6084 f2934 1"/>
                <a:gd name="f7618" fmla="*/ f6085 f2934 1"/>
                <a:gd name="f7619" fmla="*/ f6086 f2933 1"/>
                <a:gd name="f7620" fmla="*/ f6087 f2933 1"/>
                <a:gd name="f7621" fmla="*/ f6088 f2933 1"/>
                <a:gd name="f7622" fmla="*/ f6089 f2933 1"/>
                <a:gd name="f7623" fmla="*/ f6090 f2933 1"/>
                <a:gd name="f7624" fmla="*/ f6091 f2934 1"/>
                <a:gd name="f7625" fmla="*/ f6092 f2933 1"/>
                <a:gd name="f7626" fmla="*/ f6093 f2934 1"/>
                <a:gd name="f7627" fmla="*/ f6094 f2933 1"/>
                <a:gd name="f7628" fmla="*/ f6095 f2934 1"/>
                <a:gd name="f7629" fmla="*/ f6096 f2934 1"/>
                <a:gd name="f7630" fmla="*/ f6097 f2933 1"/>
                <a:gd name="f7631" fmla="*/ f6098 f2934 1"/>
                <a:gd name="f7632" fmla="*/ f6099 f2933 1"/>
                <a:gd name="f7633" fmla="*/ f6100 f2934 1"/>
                <a:gd name="f7634" fmla="*/ f6101 f2934 1"/>
                <a:gd name="f7635" fmla="*/ f6102 f2933 1"/>
                <a:gd name="f7636" fmla="*/ f6103 f2933 1"/>
                <a:gd name="f7637" fmla="*/ f6104 f2934 1"/>
                <a:gd name="f7638" fmla="*/ f6105 f2933 1"/>
                <a:gd name="f7639" fmla="*/ f6106 f2934 1"/>
                <a:gd name="f7640" fmla="*/ f6107 f2933 1"/>
                <a:gd name="f7641" fmla="*/ f6108 f2933 1"/>
                <a:gd name="f7642" fmla="*/ f6109 f2934 1"/>
                <a:gd name="f7643" fmla="*/ f6110 f2933 1"/>
                <a:gd name="f7644" fmla="*/ f6111 f2933 1"/>
                <a:gd name="f7645" fmla="*/ f6112 f2933 1"/>
                <a:gd name="f7646" fmla="*/ f6113 f2934 1"/>
                <a:gd name="f7647" fmla="*/ f6114 f2934 1"/>
                <a:gd name="f7648" fmla="*/ f6115 f2933 1"/>
                <a:gd name="f7649" fmla="*/ f6116 f2933 1"/>
                <a:gd name="f7650" fmla="*/ f6117 f2933 1"/>
                <a:gd name="f7651" fmla="*/ f6118 f2933 1"/>
                <a:gd name="f7652" fmla="*/ f6119 f2933 1"/>
                <a:gd name="f7653" fmla="*/ f6120 f2933 1"/>
                <a:gd name="f7654" fmla="*/ f6121 f2933 1"/>
                <a:gd name="f7655" fmla="*/ f6122 f2934 1"/>
                <a:gd name="f7656" fmla="*/ f6123 f2933 1"/>
                <a:gd name="f7657" fmla="*/ f6124 f2934 1"/>
                <a:gd name="f7658" fmla="*/ f6125 f2933 1"/>
                <a:gd name="f7659" fmla="*/ f6126 f2933 1"/>
                <a:gd name="f7660" fmla="*/ f6127 f2934 1"/>
                <a:gd name="f7661" fmla="*/ f6128 f2933 1"/>
                <a:gd name="f7662" fmla="*/ f6129 f2934 1"/>
                <a:gd name="f7663" fmla="*/ f6130 f2933 1"/>
                <a:gd name="f7664" fmla="*/ f6131 f2933 1"/>
                <a:gd name="f7665" fmla="*/ f6132 f2934 1"/>
                <a:gd name="f7666" fmla="*/ f6133 f2933 1"/>
                <a:gd name="f7667" fmla="*/ f6134 f2934 1"/>
                <a:gd name="f7668" fmla="*/ f6135 f2933 1"/>
                <a:gd name="f7669" fmla="*/ f6136 f2933 1"/>
                <a:gd name="f7670" fmla="*/ f6137 f2933 1"/>
                <a:gd name="f7671" fmla="*/ f6138 f2933 1"/>
                <a:gd name="f7672" fmla="*/ f6139 f2933 1"/>
                <a:gd name="f7673" fmla="*/ f6140 f2933 1"/>
                <a:gd name="f7674" fmla="*/ f6141 f2933 1"/>
                <a:gd name="f7675" fmla="*/ f6142 f2933 1"/>
                <a:gd name="f7676" fmla="*/ f6143 f2933 1"/>
                <a:gd name="f7677" fmla="*/ f6144 f2933 1"/>
                <a:gd name="f7678" fmla="*/ f6145 f2933 1"/>
                <a:gd name="f7679" fmla="*/ f6146 f2934 1"/>
                <a:gd name="f7680" fmla="*/ f6147 f2933 1"/>
                <a:gd name="f7681" fmla="*/ f6148 f2934 1"/>
                <a:gd name="f7682" fmla="*/ f6149 f2933 1"/>
                <a:gd name="f7683" fmla="*/ f6150 f2933 1"/>
                <a:gd name="f7684" fmla="*/ f6151 f2934 1"/>
                <a:gd name="f7685" fmla="*/ f6152 f2933 1"/>
                <a:gd name="f7686" fmla="*/ f6153 f2934 1"/>
                <a:gd name="f7687" fmla="*/ f6154 f2933 1"/>
                <a:gd name="f7688" fmla="*/ f6155 f2933 1"/>
                <a:gd name="f7689" fmla="*/ f6156 f2933 1"/>
                <a:gd name="f7690" fmla="*/ f6157 f2933 1"/>
                <a:gd name="f7691" fmla="*/ f6158 f2933 1"/>
                <a:gd name="f7692" fmla="*/ f6159 f2934 1"/>
                <a:gd name="f7693" fmla="*/ f6160 f2933 1"/>
                <a:gd name="f7694" fmla="*/ f6161 f2934 1"/>
                <a:gd name="f7695" fmla="*/ f6162 f2933 1"/>
                <a:gd name="f7696" fmla="*/ f6163 f2933 1"/>
                <a:gd name="f7697" fmla="*/ f6164 f2934 1"/>
                <a:gd name="f7698" fmla="*/ f6165 f2933 1"/>
                <a:gd name="f7699" fmla="*/ f6166 f2933 1"/>
                <a:gd name="f7700" fmla="*/ f6167 f2933 1"/>
                <a:gd name="f7701" fmla="*/ f6168 f2933 1"/>
                <a:gd name="f7702" fmla="*/ f6169 f2933 1"/>
                <a:gd name="f7703" fmla="*/ f6170 f2933 1"/>
                <a:gd name="f7704" fmla="*/ f6171 f2934 1"/>
                <a:gd name="f7705" fmla="*/ f6172 f2933 1"/>
                <a:gd name="f7706" fmla="*/ f6173 f2934 1"/>
                <a:gd name="f7707" fmla="*/ f6174 f2934 1"/>
                <a:gd name="f7708" fmla="*/ f6175 f2933 1"/>
                <a:gd name="f7709" fmla="*/ f6176 f2933 1"/>
                <a:gd name="f7710" fmla="*/ f6177 f2934 1"/>
                <a:gd name="f7711" fmla="*/ f6178 f2933 1"/>
                <a:gd name="f7712" fmla="*/ f6179 f2934 1"/>
                <a:gd name="f7713" fmla="*/ f6180 f2933 1"/>
                <a:gd name="f7714" fmla="*/ f6181 f2933 1"/>
                <a:gd name="f7715" fmla="*/ f6182 f2933 1"/>
                <a:gd name="f7716" fmla="*/ f6183 f2933 1"/>
                <a:gd name="f7717" fmla="*/ f6184 f2934 1"/>
                <a:gd name="f7718" fmla="*/ f6185 f2934 1"/>
                <a:gd name="f7719" fmla="*/ f6186 f2934 1"/>
                <a:gd name="f7720" fmla="*/ f6187 f2933 1"/>
                <a:gd name="f7721" fmla="*/ f6188 f2933 1"/>
                <a:gd name="f7722" fmla="*/ f6189 f2933 1"/>
                <a:gd name="f7723" fmla="*/ f6190 f2933 1"/>
                <a:gd name="f7724" fmla="*/ f6191 f2933 1"/>
                <a:gd name="f7725" fmla="*/ f6192 f2933 1"/>
                <a:gd name="f7726" fmla="*/ f6193 f2933 1"/>
                <a:gd name="f7727" fmla="*/ f6194 f2933 1"/>
                <a:gd name="f7728" fmla="*/ f6195 f2933 1"/>
                <a:gd name="f7729" fmla="*/ f6196 f2933 1"/>
                <a:gd name="f7730" fmla="*/ f6197 f2933 1"/>
                <a:gd name="f7731" fmla="*/ f6198 f2933 1"/>
                <a:gd name="f7732" fmla="*/ f6199 f2933 1"/>
                <a:gd name="f7733" fmla="*/ f6200 f2934 1"/>
                <a:gd name="f7734" fmla="*/ f6201 f2933 1"/>
                <a:gd name="f7735" fmla="*/ f6202 f2934 1"/>
                <a:gd name="f7736" fmla="*/ f6203 f2933 1"/>
                <a:gd name="f7737" fmla="*/ f6204 f2933 1"/>
                <a:gd name="f7738" fmla="*/ f6205 f2933 1"/>
                <a:gd name="f7739" fmla="*/ f6206 f2933 1"/>
                <a:gd name="f7740" fmla="*/ f6207 f2933 1"/>
                <a:gd name="f7741" fmla="*/ f6208 f2934 1"/>
                <a:gd name="f7742" fmla="*/ f6209 f2933 1"/>
                <a:gd name="f7743" fmla="*/ f6210 f2934 1"/>
                <a:gd name="f7744" fmla="*/ f6211 f2933 1"/>
                <a:gd name="f7745" fmla="*/ f6212 f2933 1"/>
                <a:gd name="f7746" fmla="*/ f6213 f2934 1"/>
                <a:gd name="f7747" fmla="*/ f6214 f2933 1"/>
                <a:gd name="f7748" fmla="*/ f6215 f2934 1"/>
                <a:gd name="f7749" fmla="*/ f6216 f2934 1"/>
                <a:gd name="f7750" fmla="*/ f6217 f2933 1"/>
                <a:gd name="f7751" fmla="*/ f6218 f2933 1"/>
                <a:gd name="f7752" fmla="*/ f6219 f2934 1"/>
                <a:gd name="f7753" fmla="*/ f6220 f2934 1"/>
                <a:gd name="f7754" fmla="*/ f6221 f2933 1"/>
                <a:gd name="f7755" fmla="*/ f6222 f2933 1"/>
                <a:gd name="f7756" fmla="*/ f6223 f2934 1"/>
                <a:gd name="f7757" fmla="*/ f6224 f2933 1"/>
                <a:gd name="f7758" fmla="*/ f6225 f2934 1"/>
                <a:gd name="f7759" fmla="*/ f6226 f2933 1"/>
                <a:gd name="f7760" fmla="*/ f6227 f2933 1"/>
                <a:gd name="f7761" fmla="*/ f6228 f2934 1"/>
                <a:gd name="f7762" fmla="*/ f6229 f2933 1"/>
                <a:gd name="f7763" fmla="*/ f6230 f2934 1"/>
                <a:gd name="f7764" fmla="*/ f6231 f2933 1"/>
                <a:gd name="f7765" fmla="*/ f6232 f2933 1"/>
                <a:gd name="f7766" fmla="*/ f6233 f2934 1"/>
                <a:gd name="f7767" fmla="*/ f6234 f2933 1"/>
                <a:gd name="f7768" fmla="*/ f6235 f2934 1"/>
                <a:gd name="f7769" fmla="*/ f6236 f2933 1"/>
                <a:gd name="f7770" fmla="*/ f6237 f2933 1"/>
                <a:gd name="f7771" fmla="*/ f6238 f2933 1"/>
                <a:gd name="f7772" fmla="*/ f6239 f2933 1"/>
                <a:gd name="f7773" fmla="*/ f6240 f2933 1"/>
                <a:gd name="f7774" fmla="*/ f6241 f2933 1"/>
                <a:gd name="f7775" fmla="*/ f6242 f2933 1"/>
                <a:gd name="f7776" fmla="*/ f6243 f2933 1"/>
                <a:gd name="f7777" fmla="*/ f6244 f2933 1"/>
                <a:gd name="f7778" fmla="*/ f6245 f2933 1"/>
                <a:gd name="f7779" fmla="*/ f6246 f2934 1"/>
                <a:gd name="f7780" fmla="*/ f6247 f2933 1"/>
                <a:gd name="f7781" fmla="*/ f6248 f2934 1"/>
                <a:gd name="f7782" fmla="*/ f6249 f2933 1"/>
                <a:gd name="f7783" fmla="*/ f6250 f2933 1"/>
                <a:gd name="f7784" fmla="*/ f6251 f2933 1"/>
                <a:gd name="f7785" fmla="*/ f6252 f2933 1"/>
                <a:gd name="f7786" fmla="*/ f6253 f2933 1"/>
                <a:gd name="f7787" fmla="*/ f6254 f2934 1"/>
                <a:gd name="f7788" fmla="*/ f6255 f2933 1"/>
                <a:gd name="f7789" fmla="*/ f6256 f2933 1"/>
                <a:gd name="f7790" fmla="*/ f6257 f2933 1"/>
                <a:gd name="f7791" fmla="*/ f6258 f2934 1"/>
                <a:gd name="f7792" fmla="*/ f6259 f2934 1"/>
                <a:gd name="f7793" fmla="*/ f6260 f2933 1"/>
                <a:gd name="f7794" fmla="*/ f6261 f2933 1"/>
                <a:gd name="f7795" fmla="*/ f6262 f2934 1"/>
                <a:gd name="f7796" fmla="*/ f6263 f2933 1"/>
                <a:gd name="f7797" fmla="*/ f6264 f2933 1"/>
                <a:gd name="f7798" fmla="*/ f6265 f2933 1"/>
                <a:gd name="f7799" fmla="*/ f6266 f2933 1"/>
                <a:gd name="f7800" fmla="*/ f6267 f2933 1"/>
                <a:gd name="f7801" fmla="*/ f6268 f2933 1"/>
                <a:gd name="f7802" fmla="*/ f6269 f2933 1"/>
                <a:gd name="f7803" fmla="*/ f6270 f2933 1"/>
                <a:gd name="f7804" fmla="*/ f6271 f2934 1"/>
                <a:gd name="f7805" fmla="*/ f6272 f2933 1"/>
                <a:gd name="f7806" fmla="*/ f6273 f2934 1"/>
                <a:gd name="f7807" fmla="*/ f6274 f2933 1"/>
                <a:gd name="f7808" fmla="*/ f6275 f2933 1"/>
                <a:gd name="f7809" fmla="*/ f6276 f2933 1"/>
                <a:gd name="f7810" fmla="*/ f6277 f2933 1"/>
                <a:gd name="f7811" fmla="*/ f6278 f2933 1"/>
                <a:gd name="f7812" fmla="*/ f6279 f2934 1"/>
                <a:gd name="f7813" fmla="*/ f6280 f2933 1"/>
                <a:gd name="f7814" fmla="*/ f6281 f2934 1"/>
                <a:gd name="f7815" fmla="*/ f6282 f2933 1"/>
                <a:gd name="f7816" fmla="*/ f6283 f2933 1"/>
                <a:gd name="f7817" fmla="*/ f6284 f2933 1"/>
                <a:gd name="f7818" fmla="*/ f6285 f2933 1"/>
                <a:gd name="f7819" fmla="*/ f6286 f2933 1"/>
                <a:gd name="f7820" fmla="*/ f6287 f2934 1"/>
                <a:gd name="f7821" fmla="*/ f6288 f2933 1"/>
                <a:gd name="f7822" fmla="*/ f6289 f2933 1"/>
                <a:gd name="f7823" fmla="*/ f6290 f2933 1"/>
                <a:gd name="f7824" fmla="*/ f6291 f2934 1"/>
                <a:gd name="f7825" fmla="*/ f6292 f2934 1"/>
                <a:gd name="f7826" fmla="*/ f6293 f2933 1"/>
                <a:gd name="f7827" fmla="*/ f6294 f2933 1"/>
                <a:gd name="f7828" fmla="*/ f6295 f2933 1"/>
                <a:gd name="f7829" fmla="*/ f6296 f2933 1"/>
                <a:gd name="f7830" fmla="*/ f6297 f2933 1"/>
                <a:gd name="f7831" fmla="*/ f6298 f2933 1"/>
                <a:gd name="f7832" fmla="*/ f6299 f2933 1"/>
                <a:gd name="f7833" fmla="*/ f6300 f2934 1"/>
                <a:gd name="f7834" fmla="*/ f6301 f2933 1"/>
                <a:gd name="f7835" fmla="*/ f6302 f2934 1"/>
                <a:gd name="f7836" fmla="*/ f6303 f2933 1"/>
                <a:gd name="f7837" fmla="*/ f6304 f2933 1"/>
                <a:gd name="f7838" fmla="*/ f6305 f2933 1"/>
                <a:gd name="f7839" fmla="*/ f6306 f2933 1"/>
                <a:gd name="f7840" fmla="*/ f6307 f2933 1"/>
                <a:gd name="f7841" fmla="*/ f6308 f2933 1"/>
                <a:gd name="f7842" fmla="*/ f6309 f2933 1"/>
                <a:gd name="f7843" fmla="*/ f6310 f2933 1"/>
                <a:gd name="f7844" fmla="*/ f6311 f2933 1"/>
                <a:gd name="f7845" fmla="*/ f6312 f2934 1"/>
                <a:gd name="f7846" fmla="*/ f6313 f2934 1"/>
                <a:gd name="f7847" fmla="*/ f6314 f2934 1"/>
                <a:gd name="f7848" fmla="*/ f6315 f2934 1"/>
                <a:gd name="f7849" fmla="*/ f6316 f2933 1"/>
                <a:gd name="f7850" fmla="*/ f6317 f2934 1"/>
                <a:gd name="f7851" fmla="*/ f6318 f2933 1"/>
                <a:gd name="f7852" fmla="*/ f6319 f2934 1"/>
                <a:gd name="f7853" fmla="*/ f6320 f2934 1"/>
                <a:gd name="f7854" fmla="*/ f6321 f2933 1"/>
                <a:gd name="f7855" fmla="*/ f6322 f2933 1"/>
                <a:gd name="f7856" fmla="*/ f6323 f2933 1"/>
                <a:gd name="f7857" fmla="*/ f6324 f2933 1"/>
                <a:gd name="f7858" fmla="*/ f6325 f2933 1"/>
                <a:gd name="f7859" fmla="*/ f6326 f2933 1"/>
                <a:gd name="f7860" fmla="*/ f6327 f2933 1"/>
                <a:gd name="f7861" fmla="*/ f6328 f2933 1"/>
                <a:gd name="f7862" fmla="*/ f6329 f2933 1"/>
                <a:gd name="f7863" fmla="*/ f6330 f2933 1"/>
                <a:gd name="f7864" fmla="*/ f6331 f2934 1"/>
                <a:gd name="f7865" fmla="*/ f6332 f2933 1"/>
                <a:gd name="f7866" fmla="*/ f6333 f2934 1"/>
                <a:gd name="f7867" fmla="*/ f6334 f2933 1"/>
                <a:gd name="f7868" fmla="*/ f6335 f2933 1"/>
                <a:gd name="f7869" fmla="*/ f6336 f2934 1"/>
                <a:gd name="f7870" fmla="*/ f6337 f2933 1"/>
                <a:gd name="f7871" fmla="*/ f6338 f2933 1"/>
                <a:gd name="f7872" fmla="*/ f6339 f2933 1"/>
                <a:gd name="f7873" fmla="*/ f6340 f2933 1"/>
                <a:gd name="f7874" fmla="*/ f6341 f2933 1"/>
                <a:gd name="f7875" fmla="*/ f6342 f2933 1"/>
                <a:gd name="f7876" fmla="*/ f6343 f2933 1"/>
                <a:gd name="f7877" fmla="*/ f6344 f2933 1"/>
                <a:gd name="f7878" fmla="*/ f6345 f2934 1"/>
                <a:gd name="f7879" fmla="*/ f6346 f2934 1"/>
                <a:gd name="f7880" fmla="*/ f6347 f2933 1"/>
                <a:gd name="f7881" fmla="*/ f6348 f2934 1"/>
                <a:gd name="f7882" fmla="*/ f6349 f2933 1"/>
                <a:gd name="f7883" fmla="*/ f6350 f2933 1"/>
                <a:gd name="f7884" fmla="*/ f6351 f2933 1"/>
                <a:gd name="f7885" fmla="*/ f6352 f2934 1"/>
                <a:gd name="f7886" fmla="*/ f6353 f2933 1"/>
                <a:gd name="f7887" fmla="*/ f6354 f2934 1"/>
                <a:gd name="f7888" fmla="*/ f6355 f2933 1"/>
                <a:gd name="f7889" fmla="*/ f6356 f2933 1"/>
                <a:gd name="f7890" fmla="*/ f6357 f2933 1"/>
                <a:gd name="f7891" fmla="*/ f6358 f2933 1"/>
                <a:gd name="f7892" fmla="*/ f6359 f2933 1"/>
                <a:gd name="f7893" fmla="*/ f6360 f2934 1"/>
                <a:gd name="f7894" fmla="*/ f6361 f2933 1"/>
                <a:gd name="f7895" fmla="*/ f6362 f2933 1"/>
                <a:gd name="f7896" fmla="*/ f6363 f2933 1"/>
                <a:gd name="f7897" fmla="*/ f6364 f2933 1"/>
                <a:gd name="f7898" fmla="*/ f6365 f2933 1"/>
                <a:gd name="f7899" fmla="*/ f6366 f2933 1"/>
                <a:gd name="f7900" fmla="*/ f6367 f2933 1"/>
                <a:gd name="f7901" fmla="*/ f6368 f2933 1"/>
                <a:gd name="f7902" fmla="*/ f6369 f2934 1"/>
                <a:gd name="f7903" fmla="*/ f6370 f2933 1"/>
                <a:gd name="f7904" fmla="*/ f6371 f2933 1"/>
                <a:gd name="f7905" fmla="*/ f6372 f2933 1"/>
                <a:gd name="f7906" fmla="*/ f6373 f2933 1"/>
                <a:gd name="f7907" fmla="*/ f6374 f2933 1"/>
                <a:gd name="f7908" fmla="*/ f6375 f2933 1"/>
                <a:gd name="f7909" fmla="*/ f6376 f2933 1"/>
                <a:gd name="f7910" fmla="*/ f6377 f2933 1"/>
                <a:gd name="f7911" fmla="*/ f6378 f2933 1"/>
                <a:gd name="f7912" fmla="*/ f6379 f2933 1"/>
                <a:gd name="f7913" fmla="*/ f6380 f2933 1"/>
                <a:gd name="f7914" fmla="*/ f6381 f2933 1"/>
                <a:gd name="f7915" fmla="*/ f6382 f2933 1"/>
                <a:gd name="f7916" fmla="*/ f6383 f2934 1"/>
                <a:gd name="f7917" fmla="*/ f6384 f2933 1"/>
                <a:gd name="f7918" fmla="*/ f6385 f2934 1"/>
                <a:gd name="f7919" fmla="*/ f6386 f2934 1"/>
                <a:gd name="f7920" fmla="*/ f6387 f2933 1"/>
                <a:gd name="f7921" fmla="*/ f6388 f2933 1"/>
                <a:gd name="f7922" fmla="*/ f6389 f2933 1"/>
                <a:gd name="f7923" fmla="*/ f6390 f2933 1"/>
                <a:gd name="f7924" fmla="*/ f6391 f2933 1"/>
                <a:gd name="f7925" fmla="*/ f6392 f2933 1"/>
                <a:gd name="f7926" fmla="*/ f6393 f2933 1"/>
                <a:gd name="f7927" fmla="*/ f6394 f2933 1"/>
                <a:gd name="f7928" fmla="*/ f6395 f2933 1"/>
                <a:gd name="f7929" fmla="*/ f6396 f2933 1"/>
                <a:gd name="f7930" fmla="*/ f6397 f2933 1"/>
                <a:gd name="f7931" fmla="*/ f6398 f2934 1"/>
                <a:gd name="f7932" fmla="*/ f6399 f2933 1"/>
                <a:gd name="f7933" fmla="*/ f6400 f2934 1"/>
                <a:gd name="f7934" fmla="*/ f6401 f2933 1"/>
                <a:gd name="f7935" fmla="*/ f6402 f2933 1"/>
                <a:gd name="f7936" fmla="*/ f6403 f2933 1"/>
                <a:gd name="f7937" fmla="*/ f6404 f2934 1"/>
                <a:gd name="f7938" fmla="*/ f6405 f2934 1"/>
                <a:gd name="f7939" fmla="*/ f6406 f2933 1"/>
                <a:gd name="f7940" fmla="*/ f6407 f2933 1"/>
                <a:gd name="f7941" fmla="*/ f6408 f2933 1"/>
                <a:gd name="f7942" fmla="*/ f6409 f2933 1"/>
                <a:gd name="f7943" fmla="*/ f6410 f2934 1"/>
                <a:gd name="f7944" fmla="*/ f6411 f2933 1"/>
                <a:gd name="f7945" fmla="*/ f6412 f2934 1"/>
                <a:gd name="f7946" fmla="*/ f6413 f2933 1"/>
                <a:gd name="f7947" fmla="*/ f6414 f2933 1"/>
                <a:gd name="f7948" fmla="*/ f6415 f2933 1"/>
                <a:gd name="f7949" fmla="*/ f6416 f2933 1"/>
                <a:gd name="f7950" fmla="*/ f6417 f2933 1"/>
                <a:gd name="f7951" fmla="*/ f6418 f2933 1"/>
                <a:gd name="f7952" fmla="*/ f6419 f2933 1"/>
                <a:gd name="f7953" fmla="*/ f6420 f2933 1"/>
                <a:gd name="f7954" fmla="*/ f6421 f2934 1"/>
                <a:gd name="f7955" fmla="*/ f6422 f2933 1"/>
                <a:gd name="f7956" fmla="*/ f6423 f2933 1"/>
                <a:gd name="f7957" fmla="*/ f6424 f2933 1"/>
                <a:gd name="f7958" fmla="*/ f6425 f2934 1"/>
                <a:gd name="f7959" fmla="*/ f6426 f2933 1"/>
                <a:gd name="f7960" fmla="*/ f6427 f2933 1"/>
                <a:gd name="f7961" fmla="*/ f6428 f2933 1"/>
                <a:gd name="f7962" fmla="*/ f6429 f2933 1"/>
                <a:gd name="f7963" fmla="*/ f6430 f2933 1"/>
                <a:gd name="f7964" fmla="*/ f6431 f2933 1"/>
                <a:gd name="f7965" fmla="*/ f6432 f2934 1"/>
                <a:gd name="f7966" fmla="*/ f6433 f2933 1"/>
                <a:gd name="f7967" fmla="*/ f6434 f2934 1"/>
                <a:gd name="f7968" fmla="*/ f6435 f2934 1"/>
                <a:gd name="f7969" fmla="*/ f6436 f2933 1"/>
                <a:gd name="f7970" fmla="*/ f6437 f2933 1"/>
                <a:gd name="f7971" fmla="*/ f6438 f2934 1"/>
                <a:gd name="f7972" fmla="*/ f6439 f2933 1"/>
                <a:gd name="f7973" fmla="*/ f6440 f2934 1"/>
                <a:gd name="f7974" fmla="*/ f6441 f2933 1"/>
                <a:gd name="f7975" fmla="*/ f6442 f2933 1"/>
                <a:gd name="f7976" fmla="*/ f6443 f2933 1"/>
                <a:gd name="f7977" fmla="*/ f6444 f2933 1"/>
                <a:gd name="f7978" fmla="*/ f6445 f2933 1"/>
                <a:gd name="f7979" fmla="*/ f6446 f2934 1"/>
                <a:gd name="f7980" fmla="*/ f6447 f2933 1"/>
                <a:gd name="f7981" fmla="*/ f6448 f2933 1"/>
                <a:gd name="f7982" fmla="*/ f6449 f2933 1"/>
                <a:gd name="f7983" fmla="*/ f6450 f2933 1"/>
                <a:gd name="f7984" fmla="*/ f6451 f2933 1"/>
                <a:gd name="f7985" fmla="*/ f6452 f2933 1"/>
                <a:gd name="f7986" fmla="*/ f6453 f2933 1"/>
                <a:gd name="f7987" fmla="*/ f6454 f2933 1"/>
                <a:gd name="f7988" fmla="*/ f6455 f2933 1"/>
                <a:gd name="f7989" fmla="*/ f6456 f2934 1"/>
                <a:gd name="f7990" fmla="*/ f6457 f2933 1"/>
                <a:gd name="f7991" fmla="*/ f6458 f2934 1"/>
                <a:gd name="f7992" fmla="*/ f6459 f2933 1"/>
                <a:gd name="f7993" fmla="*/ f6460 f2933 1"/>
                <a:gd name="f7994" fmla="*/ f6461 f2934 1"/>
                <a:gd name="f7995" fmla="*/ f6462 f2933 1"/>
                <a:gd name="f7996" fmla="*/ f6463 f2933 1"/>
                <a:gd name="f7997" fmla="*/ f6464 f2933 1"/>
                <a:gd name="f7998" fmla="*/ f6465 f2934 1"/>
                <a:gd name="f7999" fmla="*/ f6466 f2933 1"/>
                <a:gd name="f8000" fmla="*/ f6467 f2933 1"/>
                <a:gd name="f8001" fmla="*/ f6468 f2933 1"/>
                <a:gd name="f8002" fmla="*/ f6469 f2933 1"/>
                <a:gd name="f8003" fmla="*/ f6470 f2933 1"/>
                <a:gd name="f8004" fmla="*/ f6471 f2934 1"/>
                <a:gd name="f8005" fmla="*/ f6472 f2933 1"/>
                <a:gd name="f8006" fmla="*/ f6473 f2934 1"/>
                <a:gd name="f8007" fmla="*/ f6474 f2934 1"/>
                <a:gd name="f8008" fmla="*/ f6475 f2933 1"/>
                <a:gd name="f8009" fmla="*/ f6476 f2933 1"/>
                <a:gd name="f8010" fmla="*/ f6477 f2933 1"/>
                <a:gd name="f8011" fmla="*/ f6478 f2933 1"/>
                <a:gd name="f8012" fmla="*/ f6479 f2933 1"/>
                <a:gd name="f8013" fmla="*/ f6480 f2933 1"/>
                <a:gd name="f8014" fmla="*/ f6481 f2933 1"/>
                <a:gd name="f8015" fmla="*/ f6482 f2933 1"/>
                <a:gd name="f8016" fmla="*/ f6483 f2934 1"/>
                <a:gd name="f8017" fmla="*/ f6484 f2933 1"/>
                <a:gd name="f8018" fmla="*/ f6485 f2934 1"/>
                <a:gd name="f8019" fmla="*/ f6486 f2933 1"/>
                <a:gd name="f8020" fmla="*/ f6487 f2933 1"/>
                <a:gd name="f8021" fmla="*/ f6488 f2933 1"/>
                <a:gd name="f8022" fmla="*/ f6489 f2933 1"/>
                <a:gd name="f8023" fmla="*/ f6490 f2933 1"/>
                <a:gd name="f8024" fmla="*/ f6491 f2933 1"/>
                <a:gd name="f8025" fmla="*/ f6492 f2933 1"/>
                <a:gd name="f8026" fmla="*/ f6493 f2934 1"/>
                <a:gd name="f8027" fmla="*/ f6494 f2934 1"/>
                <a:gd name="f8028" fmla="*/ f6495 f2933 1"/>
                <a:gd name="f8029" fmla="*/ f6496 f2933 1"/>
                <a:gd name="f8030" fmla="*/ f6497 f2933 1"/>
                <a:gd name="f8031" fmla="*/ f6498 f2933 1"/>
                <a:gd name="f8032" fmla="*/ f6499 f2933 1"/>
                <a:gd name="f8033" fmla="*/ f6500 f2933 1"/>
                <a:gd name="f8034" fmla="*/ f6501 f2934 1"/>
                <a:gd name="f8035" fmla="*/ f6502 f2933 1"/>
                <a:gd name="f8036" fmla="*/ f6503 f2934 1"/>
                <a:gd name="f8037" fmla="*/ f6504 f2934 1"/>
                <a:gd name="f8038" fmla="*/ f6505 f2933 1"/>
                <a:gd name="f8039" fmla="*/ f6506 f2934 1"/>
                <a:gd name="f8040" fmla="*/ f6507 f2933 1"/>
                <a:gd name="f8041" fmla="*/ f6508 f2934 1"/>
                <a:gd name="f8042" fmla="*/ f6509 f2933 1"/>
                <a:gd name="f8043" fmla="*/ f6510 f2933 1"/>
                <a:gd name="f8044" fmla="*/ f6511 f2933 1"/>
                <a:gd name="f8045" fmla="*/ f6512 f2933 1"/>
                <a:gd name="f8046" fmla="*/ f6513 f2933 1"/>
                <a:gd name="f8047" fmla="*/ f6514 f2933 1"/>
                <a:gd name="f8048" fmla="*/ f6515 f2933 1"/>
                <a:gd name="f8049" fmla="*/ f6516 f2934 1"/>
                <a:gd name="f8050" fmla="*/ f6517 f2933 1"/>
                <a:gd name="f8051" fmla="*/ f6518 f2934 1"/>
                <a:gd name="f8052" fmla="*/ f6519 f2933 1"/>
                <a:gd name="f8053" fmla="*/ f6520 f2933 1"/>
                <a:gd name="f8054" fmla="*/ f6521 f2934 1"/>
                <a:gd name="f8055" fmla="*/ f6522 f2933 1"/>
                <a:gd name="f8056" fmla="*/ f6523 f2933 1"/>
                <a:gd name="f8057" fmla="*/ f6524 f2933 1"/>
                <a:gd name="f8058" fmla="*/ f6525 f2933 1"/>
                <a:gd name="f8059" fmla="*/ f6526 f2933 1"/>
                <a:gd name="f8060" fmla="*/ f6527 f2933 1"/>
                <a:gd name="f8061" fmla="*/ f6528 f2933 1"/>
                <a:gd name="f8062" fmla="*/ f6529 f2933 1"/>
                <a:gd name="f8063" fmla="*/ f6530 f2933 1"/>
                <a:gd name="f8064" fmla="*/ f6531 f2933 1"/>
                <a:gd name="f8065" fmla="*/ f6532 f2933 1"/>
                <a:gd name="f8066" fmla="*/ f6533 f2934 1"/>
                <a:gd name="f8067" fmla="*/ f6534 f2933 1"/>
                <a:gd name="f8068" fmla="*/ f6535 f2933 1"/>
                <a:gd name="f8069" fmla="*/ f6536 f2933 1"/>
                <a:gd name="f8070" fmla="*/ f6537 f2934 1"/>
                <a:gd name="f8071" fmla="*/ f6538 f2934 1"/>
                <a:gd name="f8072" fmla="*/ f6539 f2933 1"/>
                <a:gd name="f8073" fmla="*/ f6540 f2933 1"/>
                <a:gd name="f8074" fmla="*/ f6541 f2933 1"/>
                <a:gd name="f8075" fmla="*/ f6542 f2933 1"/>
                <a:gd name="f8076" fmla="*/ f6543 f2933 1"/>
                <a:gd name="f8077" fmla="*/ f6544 f2933 1"/>
                <a:gd name="f8078" fmla="*/ f6545 f2934 1"/>
                <a:gd name="f8079" fmla="*/ f6546 f2933 1"/>
                <a:gd name="f8080" fmla="*/ f6547 f2934 1"/>
                <a:gd name="f8081" fmla="*/ f6548 f2933 1"/>
                <a:gd name="f8082" fmla="*/ f6549 f2933 1"/>
                <a:gd name="f8083" fmla="*/ f6550 f2933 1"/>
                <a:gd name="f8084" fmla="*/ f6551 f2933 1"/>
                <a:gd name="f8085" fmla="*/ f6552 f2933 1"/>
                <a:gd name="f8086" fmla="*/ f6553 f2933 1"/>
                <a:gd name="f8087" fmla="*/ f6554 f2933 1"/>
                <a:gd name="f8088" fmla="*/ f6555 f2933 1"/>
                <a:gd name="f8089" fmla="*/ f6556 f2933 1"/>
                <a:gd name="f8090" fmla="*/ f6557 f2934 1"/>
                <a:gd name="f8091" fmla="*/ f6558 f2934 1"/>
                <a:gd name="f8092" fmla="*/ f6559 f2933 1"/>
                <a:gd name="f8093" fmla="*/ f6560 f2933 1"/>
                <a:gd name="f8094" fmla="*/ f6561 f2933 1"/>
                <a:gd name="f8095" fmla="*/ f6562 f2933 1"/>
                <a:gd name="f8096" fmla="*/ f6563 f2934 1"/>
                <a:gd name="f8097" fmla="*/ f6564 f2933 1"/>
                <a:gd name="f8098" fmla="*/ f6565 f2934 1"/>
                <a:gd name="f8099" fmla="*/ f6566 f2934 1"/>
                <a:gd name="f8100" fmla="*/ f6567 f2933 1"/>
                <a:gd name="f8101" fmla="*/ f6568 f2933 1"/>
                <a:gd name="f8102" fmla="*/ f6569 f2934 1"/>
                <a:gd name="f8103" fmla="*/ f6570 f2933 1"/>
                <a:gd name="f8104" fmla="*/ f6571 f2934 1"/>
                <a:gd name="f8105" fmla="*/ f6572 f2934 1"/>
                <a:gd name="f8106" fmla="*/ f6573 f2933 1"/>
                <a:gd name="f8107" fmla="*/ f6574 f2933 1"/>
                <a:gd name="f8108" fmla="*/ f6575 f2934 1"/>
                <a:gd name="f8109" fmla="*/ f6576 f2934 1"/>
                <a:gd name="f8110" fmla="*/ f6577 f2933 1"/>
                <a:gd name="f8111" fmla="*/ f6578 f2933 1"/>
                <a:gd name="f8112" fmla="*/ f6579 f2934 1"/>
                <a:gd name="f8113" fmla="*/ f6580 f2933 1"/>
                <a:gd name="f8114" fmla="*/ f6581 f2934 1"/>
                <a:gd name="f8115" fmla="*/ f6582 f2933 1"/>
                <a:gd name="f8116" fmla="*/ f6583 f2933 1"/>
                <a:gd name="f8117" fmla="*/ f6584 f2933 1"/>
                <a:gd name="f8118" fmla="*/ f6585 f2933 1"/>
                <a:gd name="f8119" fmla="*/ f6586 f2933 1"/>
                <a:gd name="f8120" fmla="*/ f6587 f2934 1"/>
                <a:gd name="f8121" fmla="*/ f6588 f2933 1"/>
                <a:gd name="f8122" fmla="*/ f6589 f2934 1"/>
                <a:gd name="f8123" fmla="*/ f6590 f2933 1"/>
                <a:gd name="f8124" fmla="*/ f6591 f2933 1"/>
                <a:gd name="f8125" fmla="*/ f6592 f2933 1"/>
                <a:gd name="f8126" fmla="*/ f6593 f2934 1"/>
                <a:gd name="f8127" fmla="*/ f6594 f2933 1"/>
                <a:gd name="f8128" fmla="*/ f6595 f2934 1"/>
                <a:gd name="f8129" fmla="*/ f6596 f2933 1"/>
                <a:gd name="f8130" fmla="*/ f6597 f2933 1"/>
                <a:gd name="f8131" fmla="*/ f6598 f2934 1"/>
                <a:gd name="f8132" fmla="*/ f6599 f2933 1"/>
                <a:gd name="f8133" fmla="*/ f6600 f2934 1"/>
                <a:gd name="f8134" fmla="*/ f6601 f2934 1"/>
                <a:gd name="f8135" fmla="*/ f6602 f2933 1"/>
                <a:gd name="f8136" fmla="*/ f6603 f2933 1"/>
                <a:gd name="f8137" fmla="*/ f6604 f2933 1"/>
                <a:gd name="f8138" fmla="*/ f6605 f2934 1"/>
                <a:gd name="f8139" fmla="*/ f6606 f2933 1"/>
                <a:gd name="f8140" fmla="*/ f6607 f2934 1"/>
                <a:gd name="f8141" fmla="*/ f6608 f2933 1"/>
                <a:gd name="f8142" fmla="*/ f6609 f2933 1"/>
                <a:gd name="f8143" fmla="*/ f6610 f2933 1"/>
                <a:gd name="f8144" fmla="*/ f6611 f2933 1"/>
                <a:gd name="f8145" fmla="*/ f6612 f2933 1"/>
                <a:gd name="f8146" fmla="*/ f6613 f2933 1"/>
                <a:gd name="f8147" fmla="*/ f6614 f2933 1"/>
                <a:gd name="f8148" fmla="*/ f6615 f2934 1"/>
                <a:gd name="f8149" fmla="*/ f6616 f2933 1"/>
                <a:gd name="f8150" fmla="*/ f6617 f2933 1"/>
                <a:gd name="f8151" fmla="*/ f6618 f2933 1"/>
                <a:gd name="f8152" fmla="*/ f6619 f2933 1"/>
                <a:gd name="f8153" fmla="*/ f6620 f2933 1"/>
                <a:gd name="f8154" fmla="*/ f6621 f2933 1"/>
                <a:gd name="f8155" fmla="*/ f6622 f2933 1"/>
                <a:gd name="f8156" fmla="*/ f6623 f2934 1"/>
                <a:gd name="f8157" fmla="*/ f6624 f2933 1"/>
                <a:gd name="f8158" fmla="*/ f6625 f2934 1"/>
                <a:gd name="f8159" fmla="*/ f6626 f2933 1"/>
                <a:gd name="f8160" fmla="*/ f6627 f2933 1"/>
                <a:gd name="f8161" fmla="*/ f6628 f2934 1"/>
                <a:gd name="f8162" fmla="*/ f6629 f2933 1"/>
                <a:gd name="f8163" fmla="*/ f6630 f2933 1"/>
                <a:gd name="f8164" fmla="*/ f6631 f2933 1"/>
                <a:gd name="f8165" fmla="*/ f6632 f2934 1"/>
                <a:gd name="f8166" fmla="*/ f6633 f2933 1"/>
                <a:gd name="f8167" fmla="*/ f6634 f2933 1"/>
                <a:gd name="f8168" fmla="*/ f6635 f2934 1"/>
                <a:gd name="f8169" fmla="*/ f6636 f2934 1"/>
                <a:gd name="f8170" fmla="*/ f6637 f2934 1"/>
                <a:gd name="f8171" fmla="*/ f6638 f2934 1"/>
                <a:gd name="f8172" fmla="*/ f6639 f2933 1"/>
                <a:gd name="f8173" fmla="*/ f6640 f2933 1"/>
                <a:gd name="f8174" fmla="*/ f6641 f2933 1"/>
                <a:gd name="f8175" fmla="*/ f6642 f2934 1"/>
                <a:gd name="f8176" fmla="*/ f6643 f2933 1"/>
                <a:gd name="f8177" fmla="*/ f6644 f2934 1"/>
                <a:gd name="f8178" fmla="*/ f6645 f2933 1"/>
                <a:gd name="f8179" fmla="*/ f6646 f2933 1"/>
                <a:gd name="f8180" fmla="*/ f6647 f2933 1"/>
                <a:gd name="f8181" fmla="*/ f6648 f2934 1"/>
                <a:gd name="f8182" fmla="*/ f6649 f2933 1"/>
                <a:gd name="f8183" fmla="*/ f6650 f2934 1"/>
                <a:gd name="f8184" fmla="*/ f6651 f2933 1"/>
                <a:gd name="f8185" fmla="*/ f6652 f2934 1"/>
                <a:gd name="f8186" fmla="*/ f6653 f2933 1"/>
                <a:gd name="f8187" fmla="*/ f6654 f2933 1"/>
                <a:gd name="f8188" fmla="*/ f6655 f2934 1"/>
                <a:gd name="f8189" fmla="*/ f6656 f2933 1"/>
                <a:gd name="f8190" fmla="*/ f6657 f2934 1"/>
                <a:gd name="f8191" fmla="*/ f6658 f2933 1"/>
                <a:gd name="f8192" fmla="*/ f6659 f2933 1"/>
                <a:gd name="f8193" fmla="*/ f6660 f2933 1"/>
                <a:gd name="f8194" fmla="*/ f6661 f2933 1"/>
                <a:gd name="f8195" fmla="*/ f6662 f2933 1"/>
                <a:gd name="f8196" fmla="*/ f6663 f2934 1"/>
                <a:gd name="f8197" fmla="*/ f6664 f2933 1"/>
                <a:gd name="f8198" fmla="*/ f6665 f2933 1"/>
                <a:gd name="f8199" fmla="*/ f6666 f2933 1"/>
                <a:gd name="f8200" fmla="*/ f6667 f2933 1"/>
                <a:gd name="f8201" fmla="*/ f6668 f2933 1"/>
                <a:gd name="f8202" fmla="*/ f6669 f2934 1"/>
                <a:gd name="f8203" fmla="*/ f6670 f2934 1"/>
                <a:gd name="f8204" fmla="*/ f6671 f2933 1"/>
                <a:gd name="f8205" fmla="*/ f6672 f2933 1"/>
                <a:gd name="f8206" fmla="*/ f6673 f2933 1"/>
                <a:gd name="f8207" fmla="*/ f6674 f2934 1"/>
                <a:gd name="f8208" fmla="*/ f6675 f2934 1"/>
                <a:gd name="f8209" fmla="*/ f6676 f2934 1"/>
                <a:gd name="f8210" fmla="*/ f6677 f2933 1"/>
                <a:gd name="f8211" fmla="*/ f6678 f2933 1"/>
                <a:gd name="f8212" fmla="*/ f6679 f2933 1"/>
                <a:gd name="f8213" fmla="*/ f6680 f2933 1"/>
                <a:gd name="f8214" fmla="*/ f6681 f2933 1"/>
                <a:gd name="f8215" fmla="*/ f6682 f2933 1"/>
                <a:gd name="f8216" fmla="*/ f6683 f2933 1"/>
                <a:gd name="f8217" fmla="*/ f6684 f2933 1"/>
                <a:gd name="f8218" fmla="*/ f6685 f2933 1"/>
                <a:gd name="f8219" fmla="*/ f6686 f2934 1"/>
                <a:gd name="f8220" fmla="*/ f6687 f2933 1"/>
                <a:gd name="f8221" fmla="*/ f6688 f2933 1"/>
                <a:gd name="f8222" fmla="*/ f6689 f2934 1"/>
                <a:gd name="f8223" fmla="*/ f6690 f2933 1"/>
                <a:gd name="f8224" fmla="*/ f6691 f2933 1"/>
                <a:gd name="f8225" fmla="*/ f6692 f2933 1"/>
                <a:gd name="f8226" fmla="*/ f6693 f2934 1"/>
                <a:gd name="f8227" fmla="*/ f6694 f2933 1"/>
                <a:gd name="f8228" fmla="*/ f6695 f2934 1"/>
                <a:gd name="f8229" fmla="*/ f6696 f2934 1"/>
                <a:gd name="f8230" fmla="*/ f6697 f2933 1"/>
                <a:gd name="f8231" fmla="*/ f6698 f2933 1"/>
                <a:gd name="f8232" fmla="*/ f6699 f2933 1"/>
                <a:gd name="f8233" fmla="*/ f6700 f2934 1"/>
                <a:gd name="f8234" fmla="*/ f6701 f2934 1"/>
                <a:gd name="f8235" fmla="*/ f6702 f2934 1"/>
                <a:gd name="f8236" fmla="*/ f6703 f2934 1"/>
                <a:gd name="f8237" fmla="*/ f6704 f2934 1"/>
                <a:gd name="f8238" fmla="*/ f6705 f2933 1"/>
                <a:gd name="f8239" fmla="*/ f6706 f2933 1"/>
                <a:gd name="f8240" fmla="*/ f6707 f2933 1"/>
                <a:gd name="f8241" fmla="*/ f6708 f2934 1"/>
                <a:gd name="f8242" fmla="*/ f6709 f2934 1"/>
                <a:gd name="f8243" fmla="*/ f6710 f2933 1"/>
                <a:gd name="f8244" fmla="*/ f6711 f2934 1"/>
                <a:gd name="f8245" fmla="*/ f6712 f2933 1"/>
                <a:gd name="f8246" fmla="*/ f6713 f2934 1"/>
                <a:gd name="f8247" fmla="*/ f6714 f2933 1"/>
                <a:gd name="f8248" fmla="*/ f6715 f2933 1"/>
                <a:gd name="f8249" fmla="*/ f6716 f2933 1"/>
                <a:gd name="f8250" fmla="*/ f6717 f2933 1"/>
                <a:gd name="f8251" fmla="*/ f6718 f2934 1"/>
                <a:gd name="f8252" fmla="*/ f6719 f2933 1"/>
                <a:gd name="f8253" fmla="*/ f6720 f2933 1"/>
                <a:gd name="f8254" fmla="*/ f6721 f2934 1"/>
                <a:gd name="f8255" fmla="*/ f6722 f2934 1"/>
                <a:gd name="f8256" fmla="*/ f6723 f2933 1"/>
                <a:gd name="f8257" fmla="*/ f6724 f2933 1"/>
                <a:gd name="f8258" fmla="*/ f6725 f2934 1"/>
                <a:gd name="f8259" fmla="*/ f6726 f2933 1"/>
                <a:gd name="f8260" fmla="*/ f6727 f2933 1"/>
                <a:gd name="f8261" fmla="*/ f6728 f2933 1"/>
                <a:gd name="f8262" fmla="*/ f6729 f2933 1"/>
                <a:gd name="f8263" fmla="*/ f6730 f2934 1"/>
                <a:gd name="f8264" fmla="*/ f6731 f2934 1"/>
                <a:gd name="f8265" fmla="*/ f6732 f2933 1"/>
                <a:gd name="f8266" fmla="*/ f6733 f2934 1"/>
                <a:gd name="f8267" fmla="*/ f6734 f2933 1"/>
                <a:gd name="f8268" fmla="*/ f6735 f2934 1"/>
                <a:gd name="f8269" fmla="*/ f6736 f2933 1"/>
                <a:gd name="f8270" fmla="*/ f6737 f2933 1"/>
                <a:gd name="f8271" fmla="*/ f6738 f2934 1"/>
                <a:gd name="f8272" fmla="*/ f6739 f2933 1"/>
                <a:gd name="f8273" fmla="*/ f6740 f2934 1"/>
                <a:gd name="f8274" fmla="*/ f6741 f2933 1"/>
                <a:gd name="f8275" fmla="*/ f6742 f2933 1"/>
                <a:gd name="f8276" fmla="*/ f6743 f2933 1"/>
                <a:gd name="f8277" fmla="*/ f6744 f2934 1"/>
                <a:gd name="f8278" fmla="*/ f6745 f2933 1"/>
                <a:gd name="f8279" fmla="*/ f6746 f2933 1"/>
                <a:gd name="f8280" fmla="*/ f6747 f2934 1"/>
                <a:gd name="f8281" fmla="*/ f6748 f2933 1"/>
                <a:gd name="f8282" fmla="*/ f6749 f2933 1"/>
                <a:gd name="f8283" fmla="*/ f6750 f2934 1"/>
                <a:gd name="f8284" fmla="*/ f6751 f2933 1"/>
                <a:gd name="f8285" fmla="*/ f6752 f2933 1"/>
                <a:gd name="f8286" fmla="*/ f6753 f2933 1"/>
                <a:gd name="f8287" fmla="*/ f6754 f2933 1"/>
                <a:gd name="f8288" fmla="*/ f6755 f2933 1"/>
                <a:gd name="f8289" fmla="*/ f6756 f2933 1"/>
                <a:gd name="f8290" fmla="*/ f6757 f2934 1"/>
                <a:gd name="f8291" fmla="*/ f6758 f2934 1"/>
                <a:gd name="f8292" fmla="*/ f6759 f2933 1"/>
                <a:gd name="f8293" fmla="*/ f6760 f2934 1"/>
                <a:gd name="f8294" fmla="*/ f6761 f2934 1"/>
                <a:gd name="f8295" fmla="*/ f6762 f2933 1"/>
                <a:gd name="f8296" fmla="*/ f6763 f2933 1"/>
                <a:gd name="f8297" fmla="*/ f6764 f2933 1"/>
                <a:gd name="f8298" fmla="*/ f6765 f2934 1"/>
                <a:gd name="f8299" fmla="*/ f6766 f2933 1"/>
                <a:gd name="f8300" fmla="*/ f6767 f2934 1"/>
                <a:gd name="f8301" fmla="*/ f6768 f2933 1"/>
                <a:gd name="f8302" fmla="*/ f6769 f2933 1"/>
                <a:gd name="f8303" fmla="*/ f6770 f2933 1"/>
                <a:gd name="f8304" fmla="*/ f6771 f2934 1"/>
                <a:gd name="f8305" fmla="*/ f6772 f2933 1"/>
                <a:gd name="f8306" fmla="*/ f6773 f2934 1"/>
                <a:gd name="f8307" fmla="*/ f6774 f2934 1"/>
                <a:gd name="f8308" fmla="*/ f6775 f2933 1"/>
                <a:gd name="f8309" fmla="*/ f6776 f2933 1"/>
                <a:gd name="f8310" fmla="*/ f6777 f2933 1"/>
                <a:gd name="f8311" fmla="*/ f6778 f2933 1"/>
                <a:gd name="f8312" fmla="*/ f6779 f2933 1"/>
                <a:gd name="f8313" fmla="*/ f6780 f2933 1"/>
                <a:gd name="f8314" fmla="*/ f6781 f2933 1"/>
                <a:gd name="f8315" fmla="*/ f6782 f2934 1"/>
                <a:gd name="f8316" fmla="*/ f6783 f2933 1"/>
                <a:gd name="f8317" fmla="*/ f6784 f2934 1"/>
                <a:gd name="f8318" fmla="*/ f6785 f2933 1"/>
                <a:gd name="f8319" fmla="*/ f6786 f2933 1"/>
                <a:gd name="f8320" fmla="*/ f6787 f2934 1"/>
                <a:gd name="f8321" fmla="*/ f6788 f2933 1"/>
                <a:gd name="f8322" fmla="*/ f6789 f2934 1"/>
                <a:gd name="f8323" fmla="*/ f6790 f2934 1"/>
                <a:gd name="f8324" fmla="*/ f6791 f2933 1"/>
                <a:gd name="f8325" fmla="*/ f6792 f2933 1"/>
                <a:gd name="f8326" fmla="*/ f6793 f2933 1"/>
                <a:gd name="f8327" fmla="*/ f6794 f2933 1"/>
                <a:gd name="f8328" fmla="*/ f6795 f2934 1"/>
                <a:gd name="f8329" fmla="*/ f6796 f2934 1"/>
                <a:gd name="f8330" fmla="*/ f6797 f2933 1"/>
                <a:gd name="f8331" fmla="*/ f6798 f2933 1"/>
                <a:gd name="f8332" fmla="*/ f6799 f2933 1"/>
                <a:gd name="f8333" fmla="*/ f6800 f2933 1"/>
                <a:gd name="f8334" fmla="*/ f6801 f2933 1"/>
                <a:gd name="f8335" fmla="*/ f6802 f2934 1"/>
                <a:gd name="f8336" fmla="*/ f6803 f2933 1"/>
                <a:gd name="f8337" fmla="*/ f6804 f2933 1"/>
                <a:gd name="f8338" fmla="*/ f6805 f2933 1"/>
                <a:gd name="f8339" fmla="*/ f6806 f2933 1"/>
                <a:gd name="f8340" fmla="*/ f6807 f2934 1"/>
                <a:gd name="f8341" fmla="*/ f6808 f2933 1"/>
                <a:gd name="f8342" fmla="*/ f6809 f2933 1"/>
                <a:gd name="f8343" fmla="*/ f6810 f2933 1"/>
                <a:gd name="f8344" fmla="*/ f6811 f2933 1"/>
                <a:gd name="f8345" fmla="*/ f6812 f2933 1"/>
                <a:gd name="f8346" fmla="*/ f6813 f2934 1"/>
                <a:gd name="f8347" fmla="*/ f6814 f2933 1"/>
                <a:gd name="f8348" fmla="*/ f6815 f2934 1"/>
                <a:gd name="f8349" fmla="*/ f6816 f2933 1"/>
                <a:gd name="f8350" fmla="*/ f6817 f2934 1"/>
                <a:gd name="f8351" fmla="*/ f6818 f2933 1"/>
                <a:gd name="f8352" fmla="*/ f6819 f2933 1"/>
                <a:gd name="f8353" fmla="*/ f6820 f2933 1"/>
                <a:gd name="f8354" fmla="*/ f6821 f2934 1"/>
                <a:gd name="f8355" fmla="*/ f6822 f2933 1"/>
                <a:gd name="f8356" fmla="*/ f6823 f2934 1"/>
                <a:gd name="f8357" fmla="*/ f6824 f2933 1"/>
                <a:gd name="f8358" fmla="*/ f6825 f2933 1"/>
                <a:gd name="f8359" fmla="*/ f6826 f2933 1"/>
                <a:gd name="f8360" fmla="*/ f6827 f2934 1"/>
                <a:gd name="f8361" fmla="*/ f6828 f2934 1"/>
                <a:gd name="f8362" fmla="*/ f6829 f2934 1"/>
                <a:gd name="f8363" fmla="*/ f6830 f2933 1"/>
                <a:gd name="f8364" fmla="*/ f6831 f2934 1"/>
                <a:gd name="f8365" fmla="*/ f6832 f2933 1"/>
                <a:gd name="f8366" fmla="*/ f6833 f2934 1"/>
                <a:gd name="f8367" fmla="*/ f6834 f2933 1"/>
                <a:gd name="f8368" fmla="*/ f6835 f2933 1"/>
                <a:gd name="f8369" fmla="*/ f6836 f2933 1"/>
                <a:gd name="f8370" fmla="*/ f6837 f2933 1"/>
                <a:gd name="f8371" fmla="*/ f6838 f2933 1"/>
                <a:gd name="f8372" fmla="*/ f6839 f2933 1"/>
                <a:gd name="f8373" fmla="*/ f6840 f2933 1"/>
                <a:gd name="f8374" fmla="*/ f6841 f2933 1"/>
                <a:gd name="f8375" fmla="*/ f6842 f2934 1"/>
                <a:gd name="f8376" fmla="*/ f6843 f2934 1"/>
                <a:gd name="f8377" fmla="*/ f6844 f2934 1"/>
                <a:gd name="f8378" fmla="*/ f6845 f2933 1"/>
                <a:gd name="f8379" fmla="*/ f6846 f2934 1"/>
                <a:gd name="f8380" fmla="*/ f6847 f2933 1"/>
                <a:gd name="f8381" fmla="*/ f6848 f2933 1"/>
                <a:gd name="f8382" fmla="*/ f6849 f2933 1"/>
                <a:gd name="f8383" fmla="*/ f6850 f2933 1"/>
                <a:gd name="f8384" fmla="*/ f6851 f2934 1"/>
                <a:gd name="f8385" fmla="*/ f6852 f2933 1"/>
                <a:gd name="f8386" fmla="*/ f6853 f2934 1"/>
                <a:gd name="f8387" fmla="*/ f6854 f2933 1"/>
                <a:gd name="f8388" fmla="*/ f6855 f2933 1"/>
                <a:gd name="f8389" fmla="*/ f6856 f2933 1"/>
                <a:gd name="f8390" fmla="*/ f6857 f2933 1"/>
                <a:gd name="f8391" fmla="*/ f6858 f2933 1"/>
                <a:gd name="f8392" fmla="*/ f6859 f2934 1"/>
                <a:gd name="f8393" fmla="*/ f6860 f2934 1"/>
                <a:gd name="f8394" fmla="*/ f6861 f2933 1"/>
                <a:gd name="f8395" fmla="*/ f6862 f2934 1"/>
                <a:gd name="f8396" fmla="*/ f6863 f2934 1"/>
                <a:gd name="f8397" fmla="*/ f6864 f2933 1"/>
                <a:gd name="f8398" fmla="*/ f6865 f2933 1"/>
                <a:gd name="f8399" fmla="*/ f6866 f2933 1"/>
                <a:gd name="f8400" fmla="*/ f6867 f2933 1"/>
                <a:gd name="f8401" fmla="*/ f6868 f2933 1"/>
                <a:gd name="f8402" fmla="*/ f6869 f2933 1"/>
                <a:gd name="f8403" fmla="*/ f6870 f2934 1"/>
                <a:gd name="f8404" fmla="*/ f6871 f2933 1"/>
                <a:gd name="f8405" fmla="*/ f6872 f2934 1"/>
                <a:gd name="f8406" fmla="*/ f6873 f2933 1"/>
                <a:gd name="f8407" fmla="*/ f6874 f2933 1"/>
                <a:gd name="f8408" fmla="*/ f6875 f2934 1"/>
                <a:gd name="f8409" fmla="*/ f6876 f2933 1"/>
                <a:gd name="f8410" fmla="*/ f6877 f2933 1"/>
                <a:gd name="f8411" fmla="*/ f6878 f2933 1"/>
                <a:gd name="f8412" fmla="*/ f6879 f2933 1"/>
                <a:gd name="f8413" fmla="*/ f6880 f2933 1"/>
                <a:gd name="f8414" fmla="*/ f6881 f2934 1"/>
                <a:gd name="f8415" fmla="*/ f6882 f2933 1"/>
                <a:gd name="f8416" fmla="*/ f6883 f2934 1"/>
                <a:gd name="f8417" fmla="*/ f6884 f2933 1"/>
                <a:gd name="f8418" fmla="*/ f6885 f2933 1"/>
                <a:gd name="f8419" fmla="*/ f6886 f2933 1"/>
                <a:gd name="f8420" fmla="*/ f6887 f2933 1"/>
                <a:gd name="f8421" fmla="*/ f6888 f2933 1"/>
                <a:gd name="f8422" fmla="*/ f6889 f2933 1"/>
                <a:gd name="f8423" fmla="*/ f6890 f2933 1"/>
                <a:gd name="f8424" fmla="*/ f6891 f2933 1"/>
                <a:gd name="f8425" fmla="*/ f6892 f2933 1"/>
                <a:gd name="f8426" fmla="*/ f6893 f2933 1"/>
                <a:gd name="f8427" fmla="*/ f6894 f2934 1"/>
                <a:gd name="f8428" fmla="*/ f6895 f2933 1"/>
                <a:gd name="f8429" fmla="*/ f6896 f2934 1"/>
                <a:gd name="f8430" fmla="*/ f6897 f2934 1"/>
                <a:gd name="f8431" fmla="*/ f6898 f2933 1"/>
                <a:gd name="f8432" fmla="*/ f6899 f2933 1"/>
                <a:gd name="f8433" fmla="*/ f6900 f2934 1"/>
                <a:gd name="f8434" fmla="*/ f6901 f2933 1"/>
                <a:gd name="f8435" fmla="*/ f6902 f2934 1"/>
                <a:gd name="f8436" fmla="*/ f6903 f2933 1"/>
                <a:gd name="f8437" fmla="*/ f6904 f2933 1"/>
                <a:gd name="f8438" fmla="*/ f6905 f2933 1"/>
                <a:gd name="f8439" fmla="*/ f6906 f2933 1"/>
                <a:gd name="f8440" fmla="*/ f6907 f2933 1"/>
                <a:gd name="f8441" fmla="*/ f6908 f2934 1"/>
                <a:gd name="f8442" fmla="*/ f6909 f2933 1"/>
                <a:gd name="f8443" fmla="*/ f6910 f2934 1"/>
                <a:gd name="f8444" fmla="*/ f6911 f2933 1"/>
                <a:gd name="f8445" fmla="*/ f6912 f2933 1"/>
                <a:gd name="f8446" fmla="*/ f6913 f2933 1"/>
                <a:gd name="f8447" fmla="*/ f6914 f2933 1"/>
                <a:gd name="f8448" fmla="*/ f6915 f2933 1"/>
                <a:gd name="f8449" fmla="*/ f6916 f2933 1"/>
                <a:gd name="f8450" fmla="*/ f6917 f2933 1"/>
                <a:gd name="f8451" fmla="*/ f6918 f2933 1"/>
                <a:gd name="f8452" fmla="*/ f6919 f2933 1"/>
                <a:gd name="f8453" fmla="*/ f6920 f2933 1"/>
                <a:gd name="f8454" fmla="*/ f6921 f2934 1"/>
                <a:gd name="f8455" fmla="*/ f6922 f2933 1"/>
                <a:gd name="f8456" fmla="*/ f6923 f2933 1"/>
                <a:gd name="f8457" fmla="*/ f6924 f2933 1"/>
                <a:gd name="f8458" fmla="*/ f6925 f2934 1"/>
                <a:gd name="f8459" fmla="*/ f6926 f2933 1"/>
                <a:gd name="f8460" fmla="*/ f6927 f2933 1"/>
                <a:gd name="f8461" fmla="*/ f6928 f2933 1"/>
                <a:gd name="f8462" fmla="*/ f6929 f2934 1"/>
                <a:gd name="f8463" fmla="*/ f6930 f2933 1"/>
                <a:gd name="f8464" fmla="*/ f6931 f2934 1"/>
                <a:gd name="f8465" fmla="*/ f6932 f2934 1"/>
                <a:gd name="f8466" fmla="*/ f6933 f2933 1"/>
                <a:gd name="f8467" fmla="*/ f6934 f2933 1"/>
                <a:gd name="f8468" fmla="*/ f6935 f2933 1"/>
                <a:gd name="f8469" fmla="*/ f6936 f2933 1"/>
                <a:gd name="f8470" fmla="*/ f6937 f2933 1"/>
                <a:gd name="f8471" fmla="*/ f6938 f2933 1"/>
                <a:gd name="f8472" fmla="*/ f6939 f2934 1"/>
                <a:gd name="f8473" fmla="*/ f6940 f2933 1"/>
                <a:gd name="f8474" fmla="*/ f6941 f2934 1"/>
                <a:gd name="f8475" fmla="*/ f6942 f2933 1"/>
                <a:gd name="f8476" fmla="*/ f6943 f2934 1"/>
                <a:gd name="f8477" fmla="*/ f6944 f2934 1"/>
                <a:gd name="f8478" fmla="*/ f6945 f2933 1"/>
                <a:gd name="f8479" fmla="*/ f6946 f2933 1"/>
                <a:gd name="f8480" fmla="*/ f6947 f2933 1"/>
                <a:gd name="f8481" fmla="*/ f6948 f2933 1"/>
                <a:gd name="f8482" fmla="*/ f6949 f2934 1"/>
                <a:gd name="f8483" fmla="*/ f6950 f2933 1"/>
                <a:gd name="f8484" fmla="*/ f6951 f2934 1"/>
                <a:gd name="f8485" fmla="*/ f6952 f2933 1"/>
                <a:gd name="f8486" fmla="*/ f6953 f2933 1"/>
                <a:gd name="f8487" fmla="*/ f6954 f2934 1"/>
                <a:gd name="f8488" fmla="*/ f6955 f2933 1"/>
                <a:gd name="f8489" fmla="*/ f6956 f2934 1"/>
                <a:gd name="f8490" fmla="*/ f6957 f2933 1"/>
                <a:gd name="f8491" fmla="*/ f6958 f2933 1"/>
                <a:gd name="f8492" fmla="*/ f6959 f2934 1"/>
                <a:gd name="f8493" fmla="*/ f6960 f2933 1"/>
                <a:gd name="f8494" fmla="*/ f6961 f2933 1"/>
                <a:gd name="f8495" fmla="*/ f6962 f2933 1"/>
                <a:gd name="f8496" fmla="*/ f6963 f2933 1"/>
                <a:gd name="f8497" fmla="*/ f6964 f2934 1"/>
                <a:gd name="f8498" fmla="*/ f6965 f2934 1"/>
                <a:gd name="f8499" fmla="*/ f6966 f2933 1"/>
                <a:gd name="f8500" fmla="*/ f6967 f2933 1"/>
                <a:gd name="f8501" fmla="*/ f6968 f2933 1"/>
                <a:gd name="f8502" fmla="*/ f6969 f2934 1"/>
                <a:gd name="f8503" fmla="*/ f6970 f2933 1"/>
                <a:gd name="f8504" fmla="*/ f6971 f2933 1"/>
                <a:gd name="f8505" fmla="*/ f6972 f2933 1"/>
                <a:gd name="f8506" fmla="*/ f6973 f2933 1"/>
                <a:gd name="f8507" fmla="*/ f6974 f2933 1"/>
                <a:gd name="f8508" fmla="*/ f6975 f2933 1"/>
                <a:gd name="f8509" fmla="*/ f6976 f2933 1"/>
                <a:gd name="f8510" fmla="*/ f6977 f2933 1"/>
                <a:gd name="f8511" fmla="*/ f6978 f2934 1"/>
                <a:gd name="f8512" fmla="*/ f6979 f2933 1"/>
                <a:gd name="f8513" fmla="*/ f6980 f2934 1"/>
                <a:gd name="f8514" fmla="*/ f6981 f2933 1"/>
                <a:gd name="f8515" fmla="*/ f6982 f2933 1"/>
                <a:gd name="f8516" fmla="*/ f6983 f2933 1"/>
                <a:gd name="f8517" fmla="*/ f6984 f2933 1"/>
                <a:gd name="f8518" fmla="*/ f6985 f2933 1"/>
                <a:gd name="f8519" fmla="*/ f6986 f2933 1"/>
                <a:gd name="f8520" fmla="*/ f6987 f2934 1"/>
                <a:gd name="f8521" fmla="*/ f6988 f2933 1"/>
                <a:gd name="f8522" fmla="*/ f6989 f2933 1"/>
                <a:gd name="f8523" fmla="*/ f6990 f2933 1"/>
                <a:gd name="f8524" fmla="*/ f6991 f2934 1"/>
                <a:gd name="f8525" fmla="*/ f6992 f2933 1"/>
                <a:gd name="f8526" fmla="*/ f6993 f2934 1"/>
                <a:gd name="f8527" fmla="*/ f6994 f2933 1"/>
                <a:gd name="f8528" fmla="*/ f6995 f2933 1"/>
                <a:gd name="f8529" fmla="*/ f6996 f2933 1"/>
                <a:gd name="f8530" fmla="*/ f6997 f2933 1"/>
                <a:gd name="f8531" fmla="*/ f6998 f2934 1"/>
                <a:gd name="f8532" fmla="*/ f6999 f2933 1"/>
                <a:gd name="f8533" fmla="*/ f7000 f2934 1"/>
                <a:gd name="f8534" fmla="*/ f7001 f2933 1"/>
                <a:gd name="f8535" fmla="*/ f7002 f2933 1"/>
                <a:gd name="f8536" fmla="*/ f7003 f2934 1"/>
                <a:gd name="f8537" fmla="*/ f7004 f2933 1"/>
                <a:gd name="f8538" fmla="*/ f7005 f2933 1"/>
                <a:gd name="f8539" fmla="*/ f7006 f2933 1"/>
                <a:gd name="f8540" fmla="*/ f7007 f2933 1"/>
                <a:gd name="f8541" fmla="*/ f7008 f2933 1"/>
                <a:gd name="f8542" fmla="*/ f7009 f2934 1"/>
                <a:gd name="f8543" fmla="*/ f7010 f2933 1"/>
                <a:gd name="f8544" fmla="*/ f7011 f2933 1"/>
                <a:gd name="f8545" fmla="*/ f7012 f2933 1"/>
                <a:gd name="f8546" fmla="*/ f7013 f2934 1"/>
                <a:gd name="f8547" fmla="*/ f7014 f2933 1"/>
                <a:gd name="f8548" fmla="*/ f7015 f2934 1"/>
                <a:gd name="f8549" fmla="*/ f7016 f2933 1"/>
                <a:gd name="f8550" fmla="*/ f7017 f2933 1"/>
                <a:gd name="f8551" fmla="*/ f7018 f2933 1"/>
                <a:gd name="f8552" fmla="*/ f7019 f2933 1"/>
                <a:gd name="f8553" fmla="*/ f7020 f2933 1"/>
                <a:gd name="f8554" fmla="*/ f7021 f2933 1"/>
                <a:gd name="f8555" fmla="*/ f7022 f2933 1"/>
                <a:gd name="f8556" fmla="*/ f7023 f2934 1"/>
                <a:gd name="f8557" fmla="*/ f7024 f2933 1"/>
                <a:gd name="f8558" fmla="*/ f7025 f2934 1"/>
                <a:gd name="f8559" fmla="*/ f7026 f2933 1"/>
                <a:gd name="f8560" fmla="*/ f7027 f2933 1"/>
                <a:gd name="f8561" fmla="*/ f7028 f2933 1"/>
                <a:gd name="f8562" fmla="*/ f7029 f2934 1"/>
                <a:gd name="f8563" fmla="*/ f7030 f2933 1"/>
                <a:gd name="f8564" fmla="*/ f7031 f2934 1"/>
                <a:gd name="f8565" fmla="*/ f7032 f2933 1"/>
                <a:gd name="f8566" fmla="*/ f7033 f2933 1"/>
                <a:gd name="f8567" fmla="*/ f7034 f2933 1"/>
                <a:gd name="f8568" fmla="*/ f7035 f2933 1"/>
                <a:gd name="f8569" fmla="*/ f7036 f2933 1"/>
                <a:gd name="f8570" fmla="*/ f7037 f2933 1"/>
                <a:gd name="f8571" fmla="*/ f7038 f2933 1"/>
                <a:gd name="f8572" fmla="*/ f7039 f2933 1"/>
                <a:gd name="f8573" fmla="*/ f7040 f2934 1"/>
                <a:gd name="f8574" fmla="*/ f7041 f2933 1"/>
                <a:gd name="f8575" fmla="*/ f7042 f2934 1"/>
                <a:gd name="f8576" fmla="*/ f7043 f2933 1"/>
                <a:gd name="f8577" fmla="*/ f7044 f2933 1"/>
                <a:gd name="f8578" fmla="*/ f7045 f2933 1"/>
                <a:gd name="f8579" fmla="*/ f7046 f2933 1"/>
                <a:gd name="f8580" fmla="*/ f7047 f2933 1"/>
                <a:gd name="f8581" fmla="*/ f7048 f2933 1"/>
                <a:gd name="f8582" fmla="*/ f7049 f2933 1"/>
                <a:gd name="f8583" fmla="*/ f7050 f2933 1"/>
                <a:gd name="f8584" fmla="*/ f7051 f2933 1"/>
                <a:gd name="f8585" fmla="*/ f7052 f2934 1"/>
                <a:gd name="f8586" fmla="*/ f7053 f2933 1"/>
                <a:gd name="f8587" fmla="*/ f7054 f2933 1"/>
                <a:gd name="f8588" fmla="*/ f7055 f2933 1"/>
                <a:gd name="f8589" fmla="*/ f7056 f2933 1"/>
                <a:gd name="f8590" fmla="*/ f7057 f2933 1"/>
                <a:gd name="f8591" fmla="*/ f7058 f2933 1"/>
                <a:gd name="f8592" fmla="*/ f7059 f2933 1"/>
                <a:gd name="f8593" fmla="*/ f7060 f2933 1"/>
                <a:gd name="f8594" fmla="*/ f7061 f2933 1"/>
                <a:gd name="f8595" fmla="*/ f7062 f2934 1"/>
                <a:gd name="f8596" fmla="*/ f7063 f2933 1"/>
                <a:gd name="f8597" fmla="*/ f7064 f2934 1"/>
                <a:gd name="f8598" fmla="*/ f7065 f2933 1"/>
                <a:gd name="f8599" fmla="*/ f7066 f2934 1"/>
                <a:gd name="f8600" fmla="*/ f7067 f2933 1"/>
                <a:gd name="f8601" fmla="*/ f7068 f2933 1"/>
                <a:gd name="f8602" fmla="*/ f7069 f2933 1"/>
                <a:gd name="f8603" fmla="*/ f7070 f2934 1"/>
                <a:gd name="f8604" fmla="*/ f7071 f2933 1"/>
                <a:gd name="f8605" fmla="*/ f7072 f2933 1"/>
                <a:gd name="f8606" fmla="*/ f7073 f2933 1"/>
                <a:gd name="f8607" fmla="*/ f7074 f2933 1"/>
                <a:gd name="f8608" fmla="*/ f7075 f2933 1"/>
                <a:gd name="f8609" fmla="*/ f7076 f2934 1"/>
                <a:gd name="f8610" fmla="*/ f7077 f2933 1"/>
                <a:gd name="f8611" fmla="*/ f7078 f2934 1"/>
                <a:gd name="f8612" fmla="*/ f7079 f2933 1"/>
                <a:gd name="f8613" fmla="*/ f7080 f2933 1"/>
                <a:gd name="f8614" fmla="*/ f7081 f2933 1"/>
                <a:gd name="f8615" fmla="*/ f7082 f2933 1"/>
                <a:gd name="f8616" fmla="*/ f7083 f2933 1"/>
                <a:gd name="f8617" fmla="*/ f7084 f2934 1"/>
                <a:gd name="f8618" fmla="*/ f7085 f2933 1"/>
                <a:gd name="f8619" fmla="*/ f7086 f2933 1"/>
                <a:gd name="f8620" fmla="*/ f7087 f2934 1"/>
                <a:gd name="f8621" fmla="*/ f7088 f2934 1"/>
                <a:gd name="f8622" fmla="*/ f7089 f2933 1"/>
                <a:gd name="f8623" fmla="*/ f7090 f2933 1"/>
                <a:gd name="f8624" fmla="*/ f7091 f2933 1"/>
                <a:gd name="f8625" fmla="*/ f7092 f2933 1"/>
                <a:gd name="f8626" fmla="*/ f7093 f2933 1"/>
                <a:gd name="f8627" fmla="*/ f7094 f2934 1"/>
                <a:gd name="f8628" fmla="*/ f7095 f2933 1"/>
                <a:gd name="f8629" fmla="*/ f7096 f2934 1"/>
                <a:gd name="f8630" fmla="*/ f7097 f2933 1"/>
                <a:gd name="f8631" fmla="*/ f7098 f2933 1"/>
                <a:gd name="f8632" fmla="*/ f7099 f2933 1"/>
                <a:gd name="f8633" fmla="*/ f7100 f2933 1"/>
                <a:gd name="f8634" fmla="*/ f7101 f2933 1"/>
                <a:gd name="f8635" fmla="*/ f7102 f2934 1"/>
                <a:gd name="f8636" fmla="*/ f7103 f2934 1"/>
                <a:gd name="f8637" fmla="*/ f7104 f2934 1"/>
                <a:gd name="f8638" fmla="*/ f7105 f2934 1"/>
                <a:gd name="f8639" fmla="*/ f7106 f2934 1"/>
                <a:gd name="f8640" fmla="*/ f7107 f2934 1"/>
                <a:gd name="f8641" fmla="*/ f7108 f2933 1"/>
                <a:gd name="f8642" fmla="*/ f7109 f2933 1"/>
                <a:gd name="f8643" fmla="*/ f7110 f2933 1"/>
                <a:gd name="f8644" fmla="*/ f7111 f2933 1"/>
                <a:gd name="f8645" fmla="*/ f7112 f2934 1"/>
                <a:gd name="f8646" fmla="*/ f7113 f2933 1"/>
                <a:gd name="f8647" fmla="*/ f7114 f2934 1"/>
                <a:gd name="f8648" fmla="*/ f7115 f2933 1"/>
                <a:gd name="f8649" fmla="*/ f7116 f2933 1"/>
                <a:gd name="f8650" fmla="*/ f7117 f2933 1"/>
                <a:gd name="f8651" fmla="*/ f7118 f2933 1"/>
                <a:gd name="f8652" fmla="*/ f7119 f2933 1"/>
                <a:gd name="f8653" fmla="*/ f7120 f2933 1"/>
                <a:gd name="f8654" fmla="*/ f7121 f2934 1"/>
                <a:gd name="f8655" fmla="*/ f7122 f2933 1"/>
                <a:gd name="f8656" fmla="*/ f7123 f2934 1"/>
                <a:gd name="f8657" fmla="*/ f7124 f2933 1"/>
                <a:gd name="f8658" fmla="*/ f7125 f2933 1"/>
                <a:gd name="f8659" fmla="*/ f7126 f2934 1"/>
                <a:gd name="f8660" fmla="*/ f7127 f2933 1"/>
                <a:gd name="f8661" fmla="*/ f7128 f2934 1"/>
                <a:gd name="f8662" fmla="*/ f7129 f2933 1"/>
                <a:gd name="f8663" fmla="*/ f7130 f2933 1"/>
                <a:gd name="f8664" fmla="*/ f7131 f2933 1"/>
                <a:gd name="f8665" fmla="*/ f7132 f2933 1"/>
                <a:gd name="f8666" fmla="*/ f7133 f2933 1"/>
                <a:gd name="f8667" fmla="*/ f7134 f2933 1"/>
                <a:gd name="f8668" fmla="*/ f7135 f2933 1"/>
                <a:gd name="f8669" fmla="*/ f7136 f2934 1"/>
                <a:gd name="f8670" fmla="*/ f7137 f2934 1"/>
                <a:gd name="f8671" fmla="*/ f7138 f2933 1"/>
                <a:gd name="f8672" fmla="*/ f7139 f2934 1"/>
                <a:gd name="f8673" fmla="*/ f7140 f2933 1"/>
                <a:gd name="f8674" fmla="*/ f7141 f2933 1"/>
                <a:gd name="f8675" fmla="*/ f7142 f2933 1"/>
                <a:gd name="f8676" fmla="*/ f7143 f2933 1"/>
                <a:gd name="f8677" fmla="*/ f7144 f2933 1"/>
                <a:gd name="f8678" fmla="*/ f7145 f2933 1"/>
                <a:gd name="f8679" fmla="*/ f7146 f2933 1"/>
                <a:gd name="f8680" fmla="*/ f7147 f2933 1"/>
                <a:gd name="f8681" fmla="*/ f7148 f2933 1"/>
                <a:gd name="f8682" fmla="*/ f7149 f2933 1"/>
                <a:gd name="f8683" fmla="*/ f7150 f2933 1"/>
                <a:gd name="f8684" fmla="*/ f7151 f2934 1"/>
                <a:gd name="f8685" fmla="*/ f7152 f2933 1"/>
                <a:gd name="f8686" fmla="*/ f7153 f2933 1"/>
                <a:gd name="f8687" fmla="*/ f7154 f2933 1"/>
                <a:gd name="f8688" fmla="*/ f7155 f2933 1"/>
                <a:gd name="f8689" fmla="*/ f7156 f2933 1"/>
                <a:gd name="f8690" fmla="*/ f7157 f2933 1"/>
                <a:gd name="f8691" fmla="*/ f7158 f2934 1"/>
                <a:gd name="f8692" fmla="*/ f7159 f2933 1"/>
                <a:gd name="f8693" fmla="*/ f7160 f2934 1"/>
                <a:gd name="f8694" fmla="*/ f7161 f2933 1"/>
                <a:gd name="f8695" fmla="*/ f7162 f2933 1"/>
                <a:gd name="f8696" fmla="*/ f7163 f2933 1"/>
                <a:gd name="f8697" fmla="*/ f7164 f2933 1"/>
                <a:gd name="f8698" fmla="*/ f7165 f2933 1"/>
                <a:gd name="f8699" fmla="*/ f7166 f2933 1"/>
                <a:gd name="f8700" fmla="*/ f7167 f2933 1"/>
                <a:gd name="f8701" fmla="*/ f7168 f2933 1"/>
                <a:gd name="f8702" fmla="*/ f7169 f2933 1"/>
                <a:gd name="f8703" fmla="*/ f7170 f2934 1"/>
                <a:gd name="f8704" fmla="*/ f7171 f2933 1"/>
                <a:gd name="f8705" fmla="*/ f7172 f2933 1"/>
                <a:gd name="f8706" fmla="*/ f7173 f2933 1"/>
                <a:gd name="f8707" fmla="*/ f7174 f2933 1"/>
                <a:gd name="f8708" fmla="*/ f7175 f2933 1"/>
                <a:gd name="f8709" fmla="*/ f7176 f2934 1"/>
                <a:gd name="f8710" fmla="*/ f7177 f2933 1"/>
                <a:gd name="f8711" fmla="*/ f7178 f2934 1"/>
                <a:gd name="f8712" fmla="*/ f7179 f2933 1"/>
                <a:gd name="f8713" fmla="*/ f7180 f2933 1"/>
                <a:gd name="f8714" fmla="*/ f7181 f2934 1"/>
                <a:gd name="f8715" fmla="*/ f7182 f2933 1"/>
                <a:gd name="f8716" fmla="*/ f7183 f2934 1"/>
                <a:gd name="f8717" fmla="*/ f7184 f2933 1"/>
                <a:gd name="f8718" fmla="*/ f7185 f2933 1"/>
                <a:gd name="f8719" fmla="*/ f7186 f2933 1"/>
                <a:gd name="f8720" fmla="*/ f7187 f2934 1"/>
                <a:gd name="f8721" fmla="*/ f7188 f2933 1"/>
                <a:gd name="f8722" fmla="*/ f7189 f2933 1"/>
                <a:gd name="f8723" fmla="*/ f7190 f2933 1"/>
                <a:gd name="f8724" fmla="*/ f7191 f2933 1"/>
                <a:gd name="f8725" fmla="*/ f7192 f2933 1"/>
                <a:gd name="f8726" fmla="*/ f7193 f2933 1"/>
                <a:gd name="f8727" fmla="*/ f7194 f2933 1"/>
                <a:gd name="f8728" fmla="*/ f7195 f2934 1"/>
                <a:gd name="f8729" fmla="*/ f7196 f2933 1"/>
                <a:gd name="f8730" fmla="*/ f7197 f2934 1"/>
                <a:gd name="f8731" fmla="*/ f7198 f2933 1"/>
                <a:gd name="f8732" fmla="*/ f7199 f2933 1"/>
                <a:gd name="f8733" fmla="*/ f7200 f2934 1"/>
                <a:gd name="f8734" fmla="*/ f7201 f2933 1"/>
                <a:gd name="f8735" fmla="*/ f7202 f2934 1"/>
                <a:gd name="f8736" fmla="*/ f7203 f2933 1"/>
                <a:gd name="f8737" fmla="*/ f7204 f2933 1"/>
                <a:gd name="f8738" fmla="*/ f7205 f2934 1"/>
                <a:gd name="f8739" fmla="*/ f7206 f2933 1"/>
                <a:gd name="f8740" fmla="*/ f7207 f2934 1"/>
                <a:gd name="f8741" fmla="*/ f7208 f2933 1"/>
                <a:gd name="f8742" fmla="*/ f7209 f2933 1"/>
                <a:gd name="f8743" fmla="*/ f7210 f2933 1"/>
                <a:gd name="f8744" fmla="*/ f7211 f2933 1"/>
                <a:gd name="f8745" fmla="*/ f7212 f2934 1"/>
                <a:gd name="f8746" fmla="*/ f7213 f2933 1"/>
                <a:gd name="f8747" fmla="*/ f7214 f2934 1"/>
                <a:gd name="f8748" fmla="*/ f7215 f2933 1"/>
                <a:gd name="f8749" fmla="*/ f7216 f2933 1"/>
                <a:gd name="f8750" fmla="*/ f7217 f2933 1"/>
                <a:gd name="f8751" fmla="*/ f7218 f2933 1"/>
                <a:gd name="f8752" fmla="*/ f7219 f2933 1"/>
                <a:gd name="f8753" fmla="*/ f7220 f2933 1"/>
                <a:gd name="f8754" fmla="*/ f7221 f2934 1"/>
                <a:gd name="f8755" fmla="*/ f7222 f2934 1"/>
                <a:gd name="f8756" fmla="*/ f7223 f2933 1"/>
                <a:gd name="f8757" fmla="*/ f7224 f2934 1"/>
                <a:gd name="f8758" fmla="*/ f7225 f2933 1"/>
                <a:gd name="f8759" fmla="*/ f7226 f2934 1"/>
                <a:gd name="f8760" fmla="*/ f7227 f2933 1"/>
                <a:gd name="f8761" fmla="*/ f7228 f2933 1"/>
                <a:gd name="f8762" fmla="*/ f7229 f2933 1"/>
                <a:gd name="f8763" fmla="*/ f7230 f2933 1"/>
                <a:gd name="f8764" fmla="*/ f7231 f2933 1"/>
                <a:gd name="f8765" fmla="*/ f7232 f2934 1"/>
                <a:gd name="f8766" fmla="*/ f7233 f2934 1"/>
                <a:gd name="f8767" fmla="*/ f7234 f2933 1"/>
                <a:gd name="f8768" fmla="*/ f7235 f2933 1"/>
                <a:gd name="f8769" fmla="*/ f7236 f2933 1"/>
                <a:gd name="f8770" fmla="*/ f7237 f2933 1"/>
                <a:gd name="f8771" fmla="*/ f7238 f2933 1"/>
                <a:gd name="f8772" fmla="*/ f7239 f2933 1"/>
                <a:gd name="f8773" fmla="*/ f7240 f2933 1"/>
                <a:gd name="f8774" fmla="*/ f7241 f2933 1"/>
                <a:gd name="f8775" fmla="*/ f7242 f2934 1"/>
                <a:gd name="f8776" fmla="*/ f7243 f2933 1"/>
                <a:gd name="f8777" fmla="*/ f7244 f2933 1"/>
                <a:gd name="f8778" fmla="*/ f7245 f2934 1"/>
                <a:gd name="f8779" fmla="*/ f7246 f2933 1"/>
                <a:gd name="f8780" fmla="*/ f7247 f2933 1"/>
                <a:gd name="f8781" fmla="*/ f7248 f2933 1"/>
                <a:gd name="f8782" fmla="*/ f7249 f2933 1"/>
                <a:gd name="f8783" fmla="*/ f7250 f2933 1"/>
                <a:gd name="f8784" fmla="*/ f7251 f2933 1"/>
                <a:gd name="f8785" fmla="*/ f7252 f2933 1"/>
                <a:gd name="f8786" fmla="*/ f7253 f2934 1"/>
                <a:gd name="f8787" fmla="*/ f7254 f2933 1"/>
                <a:gd name="f8788" fmla="*/ f7255 f2934 1"/>
                <a:gd name="f8789" fmla="*/ f7256 f2934 1"/>
                <a:gd name="f8790" fmla="*/ f7257 f2933 1"/>
                <a:gd name="f8791" fmla="*/ f7258 f2933 1"/>
                <a:gd name="f8792" fmla="*/ f7259 f2933 1"/>
                <a:gd name="f8793" fmla="*/ f7260 f2933 1"/>
                <a:gd name="f8794" fmla="*/ f7261 f2934 1"/>
                <a:gd name="f8795" fmla="*/ f7262 f2933 1"/>
                <a:gd name="f8796" fmla="*/ f7263 f2933 1"/>
                <a:gd name="f8797" fmla="*/ f7264 f2933 1"/>
                <a:gd name="f8798" fmla="*/ f7265 f2934 1"/>
                <a:gd name="f8799" fmla="*/ f7266 f2933 1"/>
                <a:gd name="f8800" fmla="*/ f7267 f2934 1"/>
                <a:gd name="f8801" fmla="*/ f7268 f2933 1"/>
                <a:gd name="f8802" fmla="*/ f7269 f2933 1"/>
                <a:gd name="f8803" fmla="*/ f7270 f2933 1"/>
                <a:gd name="f8804" fmla="*/ f7271 f2934 1"/>
                <a:gd name="f8805" fmla="*/ f7272 f2933 1"/>
                <a:gd name="f8806" fmla="*/ f7273 f2933 1"/>
                <a:gd name="f8807" fmla="*/ f7274 f2933 1"/>
                <a:gd name="f8808" fmla="*/ f7275 f2934 1"/>
                <a:gd name="f8809" fmla="*/ f7276 f2934 1"/>
                <a:gd name="f8810" fmla="*/ f7277 f2934 1"/>
                <a:gd name="f8811" fmla="*/ f7278 f2934 1"/>
                <a:gd name="f8812" fmla="*/ f7279 f2933 1"/>
                <a:gd name="f8813" fmla="*/ f7280 f2933 1"/>
                <a:gd name="f8814" fmla="*/ f7281 f2934 1"/>
                <a:gd name="f8815" fmla="*/ f7282 f2934 1"/>
                <a:gd name="f8816" fmla="*/ f7283 f2933 1"/>
                <a:gd name="f8817" fmla="*/ f7284 f2933 1"/>
                <a:gd name="f8818" fmla="*/ f7285 f2934 1"/>
                <a:gd name="f8819" fmla="*/ f7286 f2933 1"/>
                <a:gd name="f8820" fmla="*/ f7287 f2934 1"/>
                <a:gd name="f8821" fmla="*/ f7288 f2933 1"/>
                <a:gd name="f8822" fmla="*/ f7289 f2933 1"/>
                <a:gd name="f8823" fmla="*/ f7290 f2934 1"/>
                <a:gd name="f8824" fmla="*/ f7291 f2934 1"/>
                <a:gd name="f8825" fmla="*/ f7292 f2933 1"/>
                <a:gd name="f8826" fmla="*/ f7293 f2933 1"/>
                <a:gd name="f8827" fmla="*/ f7294 f2933 1"/>
                <a:gd name="f8828" fmla="*/ f7295 f2934 1"/>
                <a:gd name="f8829" fmla="*/ f7296 f2933 1"/>
                <a:gd name="f8830" fmla="*/ f7297 f2934 1"/>
                <a:gd name="f8831" fmla="*/ f7298 f2933 1"/>
                <a:gd name="f8832" fmla="*/ f7299 f2933 1"/>
                <a:gd name="f8833" fmla="*/ f7300 f2933 1"/>
                <a:gd name="f8834" fmla="*/ f7301 f2934 1"/>
                <a:gd name="f8835" fmla="*/ f7302 f2934 1"/>
                <a:gd name="f8836" fmla="*/ f7303 f2933 1"/>
                <a:gd name="f8837" fmla="*/ f7304 f2933 1"/>
                <a:gd name="f8838" fmla="*/ f7305 f2933 1"/>
                <a:gd name="f8839" fmla="*/ f7306 f2933 1"/>
                <a:gd name="f8840" fmla="*/ f7307 f2933 1"/>
                <a:gd name="f8841" fmla="*/ f7308 f2933 1"/>
                <a:gd name="f8842" fmla="*/ f7309 f2934 1"/>
                <a:gd name="f8843" fmla="*/ f7310 f2933 1"/>
                <a:gd name="f8844" fmla="*/ f7311 f2933 1"/>
                <a:gd name="f8845" fmla="*/ f7312 f2933 1"/>
                <a:gd name="f8846" fmla="*/ f7313 f2933 1"/>
                <a:gd name="f8847" fmla="*/ f7314 f2933 1"/>
                <a:gd name="f8848" fmla="*/ f7315 f2934 1"/>
                <a:gd name="f8849" fmla="*/ f7316 f2933 1"/>
                <a:gd name="f8850" fmla="*/ f7317 f2933 1"/>
                <a:gd name="f8851" fmla="*/ f7318 f2934 1"/>
                <a:gd name="f8852" fmla="*/ f7319 f2934 1"/>
                <a:gd name="f8853" fmla="*/ f7320 f2933 1"/>
                <a:gd name="f8854" fmla="*/ f7321 f2933 1"/>
                <a:gd name="f8855" fmla="*/ f7322 f2933 1"/>
                <a:gd name="f8856" fmla="*/ f7323 f2933 1"/>
                <a:gd name="f8857" fmla="*/ f7324 f2933 1"/>
                <a:gd name="f8858" fmla="*/ f7325 f2933 1"/>
                <a:gd name="f8859" fmla="*/ f7326 f2933 1"/>
                <a:gd name="f8860" fmla="*/ f7327 f2933 1"/>
                <a:gd name="f8861" fmla="*/ f7328 f2934 1"/>
                <a:gd name="f8862" fmla="*/ f7329 f2933 1"/>
                <a:gd name="f8863" fmla="*/ f7330 f2934 1"/>
                <a:gd name="f8864" fmla="*/ f7331 f2933 1"/>
                <a:gd name="f8865" fmla="*/ f7332 f2933 1"/>
                <a:gd name="f8866" fmla="*/ f7333 f2933 1"/>
                <a:gd name="f8867" fmla="*/ f7334 f2933 1"/>
                <a:gd name="f8868" fmla="*/ f7335 f2933 1"/>
                <a:gd name="f8869" fmla="*/ f7336 f2934 1"/>
                <a:gd name="f8870" fmla="*/ f7337 f2934 1"/>
                <a:gd name="f8871" fmla="*/ f7338 f2933 1"/>
                <a:gd name="f8872" fmla="*/ f7339 f2933 1"/>
                <a:gd name="f8873" fmla="*/ f7340 f2933 1"/>
                <a:gd name="f8874" fmla="*/ f7341 f2933 1"/>
                <a:gd name="f8875" fmla="*/ f7342 f2933 1"/>
                <a:gd name="f8876" fmla="*/ f7343 f2933 1"/>
                <a:gd name="f8877" fmla="*/ f7344 f2934 1"/>
                <a:gd name="f8878" fmla="*/ f7345 f2933 1"/>
                <a:gd name="f8879" fmla="*/ f7346 f2933 1"/>
                <a:gd name="f8880" fmla="*/ f7347 f2933 1"/>
                <a:gd name="f8881" fmla="*/ f7348 f2933 1"/>
                <a:gd name="f8882" fmla="*/ f7349 f2933 1"/>
                <a:gd name="f8883" fmla="*/ f7350 f2933 1"/>
                <a:gd name="f8884" fmla="*/ f7351 f2933 1"/>
                <a:gd name="f8885" fmla="*/ f7352 f2934 1"/>
                <a:gd name="f8886" fmla="*/ f7353 f2933 1"/>
                <a:gd name="f8887" fmla="*/ f7354 f2933 1"/>
                <a:gd name="f8888" fmla="*/ f7355 f2934 1"/>
                <a:gd name="f8889" fmla="*/ f7356 f2934 1"/>
                <a:gd name="f8890" fmla="*/ f7357 f2933 1"/>
                <a:gd name="f8891" fmla="*/ f7358 f2934 1"/>
                <a:gd name="f8892" fmla="*/ f7359 f2933 1"/>
                <a:gd name="f8893" fmla="*/ f7360 f2934 1"/>
                <a:gd name="f8894" fmla="*/ f7361 f2934 1"/>
                <a:gd name="f8895" fmla="*/ f7362 f2933 1"/>
                <a:gd name="f8896" fmla="*/ f7363 f2934 1"/>
                <a:gd name="f8897" fmla="*/ f7364 f2933 1"/>
                <a:gd name="f8898" fmla="*/ f7365 f2933 1"/>
                <a:gd name="f8899" fmla="*/ f7366 f2933 1"/>
                <a:gd name="f8900" fmla="*/ f7367 f2933 1"/>
                <a:gd name="f8901" fmla="*/ f7368 f2933 1"/>
                <a:gd name="f8902" fmla="*/ f7369 f2933 1"/>
                <a:gd name="f8903" fmla="*/ f7370 f2933 1"/>
                <a:gd name="f8904" fmla="*/ f7371 f2934 1"/>
                <a:gd name="f8905" fmla="*/ f7372 f2934 1"/>
                <a:gd name="f8906" fmla="*/ f7373 f2933 1"/>
                <a:gd name="f8907" fmla="*/ f7374 f2933 1"/>
                <a:gd name="f8908" fmla="*/ f7375 f2933 1"/>
                <a:gd name="f8909" fmla="*/ f7376 f2933 1"/>
                <a:gd name="f8910" fmla="*/ f7377 f2933 1"/>
                <a:gd name="f8911" fmla="*/ f7378 f2933 1"/>
                <a:gd name="f8912" fmla="*/ f7379 f2933 1"/>
                <a:gd name="f8913" fmla="*/ f7380 f2933 1"/>
                <a:gd name="f8914" fmla="*/ f7381 f2933 1"/>
                <a:gd name="f8915" fmla="*/ f7382 f2933 1"/>
                <a:gd name="f8916" fmla="*/ f7383 f2934 1"/>
                <a:gd name="f8917" fmla="*/ f7384 f2933 1"/>
                <a:gd name="f8918" fmla="*/ f7385 f2934 1"/>
                <a:gd name="f8919" fmla="*/ f7386 f2933 1"/>
                <a:gd name="f8920" fmla="*/ f7387 f2933 1"/>
                <a:gd name="f8921" fmla="*/ f7388 f2934 1"/>
                <a:gd name="f8922" fmla="*/ f7389 f2933 1"/>
                <a:gd name="f8923" fmla="*/ f7390 f2933 1"/>
                <a:gd name="f8924" fmla="*/ f7391 f2933 1"/>
                <a:gd name="f8925" fmla="*/ f7392 f2933 1"/>
                <a:gd name="f8926" fmla="*/ f7393 f2933 1"/>
                <a:gd name="f8927" fmla="*/ f7394 f2934 1"/>
                <a:gd name="f8928" fmla="*/ f7395 f2934 1"/>
                <a:gd name="f8929" fmla="*/ f7396 f2933 1"/>
                <a:gd name="f8930" fmla="*/ f7397 f2933 1"/>
                <a:gd name="f8931" fmla="*/ f7398 f2933 1"/>
                <a:gd name="f8932" fmla="*/ f7399 f2933 1"/>
                <a:gd name="f8933" fmla="*/ f7400 f2933 1"/>
                <a:gd name="f8934" fmla="*/ f7401 f2933 1"/>
                <a:gd name="f8935" fmla="*/ f7402 f2933 1"/>
                <a:gd name="f8936" fmla="*/ f7403 f2933 1"/>
                <a:gd name="f8937" fmla="*/ f7404 f2933 1"/>
                <a:gd name="f8938" fmla="*/ f7405 f2933 1"/>
                <a:gd name="f8939" fmla="*/ f7406 f2933 1"/>
                <a:gd name="f8940" fmla="*/ f7407 f2934 1"/>
                <a:gd name="f8941" fmla="*/ f7408 f2933 1"/>
                <a:gd name="f8942" fmla="*/ f7409 f2933 1"/>
                <a:gd name="f8943" fmla="*/ f7410 f2933 1"/>
                <a:gd name="f8944" fmla="*/ f7411 f2933 1"/>
                <a:gd name="f8945" fmla="*/ f7412 f2933 1"/>
                <a:gd name="f8946" fmla="*/ f7413 f2933 1"/>
                <a:gd name="f8947" fmla="*/ f7414 f2934 1"/>
                <a:gd name="f8948" fmla="*/ f7415 f2934 1"/>
                <a:gd name="f8949" fmla="*/ f7416 f2934 1"/>
                <a:gd name="f8950" fmla="*/ f7417 f2933 1"/>
                <a:gd name="f8951" fmla="*/ f7418 f2933 1"/>
                <a:gd name="f8952" fmla="*/ f7419 f2933 1"/>
                <a:gd name="f8953" fmla="*/ f7420 f2934 1"/>
                <a:gd name="f8954" fmla="*/ f7421 f2933 1"/>
                <a:gd name="f8955" fmla="*/ f7422 f2934 1"/>
                <a:gd name="f8956" fmla="*/ f7423 f2934 1"/>
                <a:gd name="f8957" fmla="*/ f7424 f2933 1"/>
                <a:gd name="f8958" fmla="*/ f7425 f2934 1"/>
                <a:gd name="f8959" fmla="*/ f7426 f2933 1"/>
                <a:gd name="f8960" fmla="*/ f7427 f2934 1"/>
                <a:gd name="f8961" fmla="*/ f7428 f2934 1"/>
                <a:gd name="f8962" fmla="*/ f7429 f2933 1"/>
                <a:gd name="f8963" fmla="*/ f7430 f2933 1"/>
                <a:gd name="f8964" fmla="*/ f7431 f2933 1"/>
                <a:gd name="f8965" fmla="*/ f7432 f2933 1"/>
                <a:gd name="f8966" fmla="*/ f7433 f2934 1"/>
                <a:gd name="f8967" fmla="*/ f7434 f2934 1"/>
                <a:gd name="f8968" fmla="*/ f7435 f2934 1"/>
                <a:gd name="f8969" fmla="*/ f7436 f2933 1"/>
                <a:gd name="f8970" fmla="*/ f7437 f2933 1"/>
                <a:gd name="f8971" fmla="*/ f7438 f2933 1"/>
                <a:gd name="f8972" fmla="*/ f7439 f2933 1"/>
                <a:gd name="f8973" fmla="*/ f7440 f2933 1"/>
                <a:gd name="f8974" fmla="*/ f7441 f2933 1"/>
                <a:gd name="f8975" fmla="*/ f7442 f2933 1"/>
                <a:gd name="f8976" fmla="*/ f7443 f2933 1"/>
                <a:gd name="f8977" fmla="*/ f7444 f2933 1"/>
                <a:gd name="f8978" fmla="*/ f7445 f2934 1"/>
                <a:gd name="f8979" fmla="*/ f7446 f2933 1"/>
                <a:gd name="f8980" fmla="*/ f7447 f2934 1"/>
                <a:gd name="f8981" fmla="*/ f7448 f2934 1"/>
                <a:gd name="f8982" fmla="*/ f7449 f2933 1"/>
                <a:gd name="f8983" fmla="*/ f7450 f2933 1"/>
                <a:gd name="f8984" fmla="*/ f7451 f2933 1"/>
                <a:gd name="f8985" fmla="*/ f7452 f2933 1"/>
                <a:gd name="f8986" fmla="*/ f7453 f2933 1"/>
                <a:gd name="f8987" fmla="*/ f7454 f2933 1"/>
                <a:gd name="f8988" fmla="*/ f7455 f2934 1"/>
                <a:gd name="f8989" fmla="*/ f7456 f2933 1"/>
                <a:gd name="f8990" fmla="*/ f7457 f2934 1"/>
                <a:gd name="f8991" fmla="*/ f7458 f2933 1"/>
                <a:gd name="f8992" fmla="*/ f7459 f2933 1"/>
                <a:gd name="f8993" fmla="*/ f7460 f2933 1"/>
                <a:gd name="f8994" fmla="*/ f7461 f2933 1"/>
                <a:gd name="f8995" fmla="*/ f7462 f2934 1"/>
                <a:gd name="f8996" fmla="*/ f7463 f2934 1"/>
                <a:gd name="f8997" fmla="*/ f7464 f2934 1"/>
                <a:gd name="f8998" fmla="*/ f7465 f2933 1"/>
                <a:gd name="f8999" fmla="*/ f7466 f2933 1"/>
                <a:gd name="f9000" fmla="*/ f7467 f2933 1"/>
                <a:gd name="f9001" fmla="*/ f7468 f2933 1"/>
                <a:gd name="f9002" fmla="*/ f7469 f2934 1"/>
                <a:gd name="f9003" fmla="*/ f7470 f2933 1"/>
                <a:gd name="f9004" fmla="*/ f7471 f2933 1"/>
                <a:gd name="f9005" fmla="*/ f7472 f2934 1"/>
                <a:gd name="f9006" fmla="*/ f7473 f2933 1"/>
                <a:gd name="f9007" fmla="*/ f7474 f2933 1"/>
                <a:gd name="f9008" fmla="*/ f7475 f2933 1"/>
                <a:gd name="f9009" fmla="*/ f7476 f2933 1"/>
                <a:gd name="f9010" fmla="*/ f7477 f2934 1"/>
                <a:gd name="f9011" fmla="*/ f7478 f2933 1"/>
                <a:gd name="f9012" fmla="*/ f7479 f2933 1"/>
                <a:gd name="f9013" fmla="*/ f7480 f2934 1"/>
                <a:gd name="f9014" fmla="*/ f7481 f2933 1"/>
                <a:gd name="f9015" fmla="*/ f7482 f2933 1"/>
                <a:gd name="f9016" fmla="*/ f7483 f2933 1"/>
                <a:gd name="f9017" fmla="*/ f7484 f2933 1"/>
                <a:gd name="f9018" fmla="*/ f7485 f2933 1"/>
                <a:gd name="f9019" fmla="*/ f7486 f2933 1"/>
                <a:gd name="f9020" fmla="*/ f7487 f2933 1"/>
                <a:gd name="f9021" fmla="*/ f7488 f2933 1"/>
                <a:gd name="f9022" fmla="*/ f7489 f2934 1"/>
                <a:gd name="f9023" fmla="*/ f7490 f2933 1"/>
                <a:gd name="f9024" fmla="*/ f7491 f2933 1"/>
                <a:gd name="f9025" fmla="*/ f7492 f2933 1"/>
                <a:gd name="f9026" fmla="*/ f7493 f2933 1"/>
                <a:gd name="f9027" fmla="*/ f7494 f2933 1"/>
                <a:gd name="f9028" fmla="*/ f7495 f2933 1"/>
                <a:gd name="f9029" fmla="*/ f7496 f2933 1"/>
                <a:gd name="f9030" fmla="*/ f7497 f2933 1"/>
                <a:gd name="f9031" fmla="*/ f7498 f2933 1"/>
                <a:gd name="f9032" fmla="*/ f7499 f2933 1"/>
                <a:gd name="f9033" fmla="*/ f7500 f2933 1"/>
                <a:gd name="f9034" fmla="*/ f7501 f2933 1"/>
                <a:gd name="f9035" fmla="*/ f7502 f2933 1"/>
                <a:gd name="f9036" fmla="*/ f7503 f2933 1"/>
                <a:gd name="f9037" fmla="*/ f7504 f2933 1"/>
                <a:gd name="f9038" fmla="*/ f7505 f2933 1"/>
                <a:gd name="f9039" fmla="*/ f7506 f2933 1"/>
                <a:gd name="f9040" fmla="*/ f7507 f2933 1"/>
                <a:gd name="f9041" fmla="*/ f7508 f2933 1"/>
                <a:gd name="f9042" fmla="*/ f7509 f2933 1"/>
                <a:gd name="f9043" fmla="*/ f7510 f2933 1"/>
                <a:gd name="f9044" fmla="*/ f7511 f2933 1"/>
                <a:gd name="f9045" fmla="*/ f7512 f2933 1"/>
                <a:gd name="f9046" fmla="*/ f7513 f2933 1"/>
                <a:gd name="f9047" fmla="*/ f7514 f2933 1"/>
                <a:gd name="f9048" fmla="*/ f7515 f2933 1"/>
                <a:gd name="f9049" fmla="*/ f7516 f2934 1"/>
                <a:gd name="f9050" fmla="*/ f7517 f2933 1"/>
                <a:gd name="f9051" fmla="*/ f7518 f2933 1"/>
                <a:gd name="f9052" fmla="*/ f7519 f2933 1"/>
                <a:gd name="f9053" fmla="*/ f7520 f2933 1"/>
                <a:gd name="f9054" fmla="*/ f7521 f2933 1"/>
                <a:gd name="f9055" fmla="*/ f7522 f2933 1"/>
                <a:gd name="f9056" fmla="*/ f7523 f2933 1"/>
                <a:gd name="f9057" fmla="*/ f7524 f2933 1"/>
                <a:gd name="f9058" fmla="*/ f7525 f2933 1"/>
                <a:gd name="f9059" fmla="*/ f7526 f2933 1"/>
                <a:gd name="f9060" fmla="*/ f7527 f2933 1"/>
                <a:gd name="f9061" fmla="*/ f7528 f2933 1"/>
                <a:gd name="f9062" fmla="*/ f7529 f2933 1"/>
                <a:gd name="f9063" fmla="*/ f7530 f2933 1"/>
                <a:gd name="f9064" fmla="*/ f7531 f2933 1"/>
                <a:gd name="f9065" fmla="*/ f7532 f2933 1"/>
                <a:gd name="f9066" fmla="*/ f7533 f2933 1"/>
                <a:gd name="f9067" fmla="*/ f7534 f2933 1"/>
                <a:gd name="f9068" fmla="*/ f7535 f2933 1"/>
              </a:gdLst>
              <a:ahLst/>
              <a:cxnLst>
                <a:cxn ang="3cd4">
                  <a:pos x="hc" y="t"/>
                </a:cxn>
                <a:cxn ang="0">
                  <a:pos x="r" y="vc"/>
                </a:cxn>
                <a:cxn ang="cd4">
                  <a:pos x="hc" y="b"/>
                </a:cxn>
                <a:cxn ang="cd2">
                  <a:pos x="l" y="vc"/>
                </a:cxn>
                <a:cxn ang="f4473">
                  <a:pos x="f7540" y="f7541"/>
                </a:cxn>
                <a:cxn ang="f4473">
                  <a:pos x="f7542" y="f7543"/>
                </a:cxn>
                <a:cxn ang="f4473">
                  <a:pos x="f7540" y="f7544"/>
                </a:cxn>
                <a:cxn ang="f4473">
                  <a:pos x="f7545" y="f7543"/>
                </a:cxn>
                <a:cxn ang="f4473">
                  <a:pos x="f7540" y="f7541"/>
                </a:cxn>
                <a:cxn ang="f4473">
                  <a:pos x="f7546" y="f7547"/>
                </a:cxn>
                <a:cxn ang="f4473">
                  <a:pos x="f7548" y="f7549"/>
                </a:cxn>
                <a:cxn ang="f4473">
                  <a:pos x="f7546" y="f7550"/>
                </a:cxn>
                <a:cxn ang="f4473">
                  <a:pos x="f7551" y="f7549"/>
                </a:cxn>
                <a:cxn ang="f4473">
                  <a:pos x="f7546" y="f7547"/>
                </a:cxn>
                <a:cxn ang="f4473">
                  <a:pos x="f7552" y="f7553"/>
                </a:cxn>
                <a:cxn ang="f4473">
                  <a:pos x="f7554" y="f7541"/>
                </a:cxn>
                <a:cxn ang="f4473">
                  <a:pos x="f7552" y="f7555"/>
                </a:cxn>
                <a:cxn ang="f4473">
                  <a:pos x="f7556" y="f7541"/>
                </a:cxn>
                <a:cxn ang="f4473">
                  <a:pos x="f7552" y="f7553"/>
                </a:cxn>
                <a:cxn ang="f4473">
                  <a:pos x="f7557" y="f7558"/>
                </a:cxn>
                <a:cxn ang="f4473">
                  <a:pos x="f7559" y="f7553"/>
                </a:cxn>
                <a:cxn ang="f4473">
                  <a:pos x="f7557" y="f7560"/>
                </a:cxn>
                <a:cxn ang="f4473">
                  <a:pos x="f7561" y="f7553"/>
                </a:cxn>
                <a:cxn ang="f4473">
                  <a:pos x="f7557" y="f7558"/>
                </a:cxn>
                <a:cxn ang="f4473">
                  <a:pos x="f7562" y="f7563"/>
                </a:cxn>
                <a:cxn ang="f4473">
                  <a:pos x="f7564" y="f7558"/>
                </a:cxn>
                <a:cxn ang="f4473">
                  <a:pos x="f7562" y="f7553"/>
                </a:cxn>
                <a:cxn ang="f4473">
                  <a:pos x="f7565" y="f7558"/>
                </a:cxn>
                <a:cxn ang="f4473">
                  <a:pos x="f7562" y="f7563"/>
                </a:cxn>
                <a:cxn ang="f4473">
                  <a:pos x="f7566" y="f7567"/>
                </a:cxn>
                <a:cxn ang="f4473">
                  <a:pos x="f7568" y="f7569"/>
                </a:cxn>
                <a:cxn ang="f4473">
                  <a:pos x="f7566" y="f7563"/>
                </a:cxn>
                <a:cxn ang="f4473">
                  <a:pos x="f7570" y="f7569"/>
                </a:cxn>
                <a:cxn ang="f4473">
                  <a:pos x="f7566" y="f7567"/>
                </a:cxn>
                <a:cxn ang="f4473">
                  <a:pos x="f7571" y="f7572"/>
                </a:cxn>
                <a:cxn ang="f4473">
                  <a:pos x="f7573" y="f7574"/>
                </a:cxn>
                <a:cxn ang="f4473">
                  <a:pos x="f7571" y="f7575"/>
                </a:cxn>
                <a:cxn ang="f4473">
                  <a:pos x="f7540" y="f7574"/>
                </a:cxn>
                <a:cxn ang="f4473">
                  <a:pos x="f7571" y="f7572"/>
                </a:cxn>
                <a:cxn ang="f4473">
                  <a:pos x="f7576" y="f7577"/>
                </a:cxn>
                <a:cxn ang="f4473">
                  <a:pos x="f7578" y="f7579"/>
                </a:cxn>
                <a:cxn ang="f4473">
                  <a:pos x="f7576" y="f7580"/>
                </a:cxn>
                <a:cxn ang="f4473">
                  <a:pos x="f7581" y="f7579"/>
                </a:cxn>
                <a:cxn ang="f4473">
                  <a:pos x="f7576" y="f7577"/>
                </a:cxn>
                <a:cxn ang="f4473">
                  <a:pos x="f7582" y="f7583"/>
                </a:cxn>
                <a:cxn ang="f4473">
                  <a:pos x="f7584" y="f7567"/>
                </a:cxn>
                <a:cxn ang="f4473">
                  <a:pos x="f7582" y="f7585"/>
                </a:cxn>
                <a:cxn ang="f4473">
                  <a:pos x="f7586" y="f7567"/>
                </a:cxn>
                <a:cxn ang="f4473">
                  <a:pos x="f7582" y="f7583"/>
                </a:cxn>
                <a:cxn ang="f4473">
                  <a:pos x="f7587" y="f7588"/>
                </a:cxn>
                <a:cxn ang="f4473">
                  <a:pos x="f7589" y="f7590"/>
                </a:cxn>
                <a:cxn ang="f4473">
                  <a:pos x="f7587" y="f7572"/>
                </a:cxn>
                <a:cxn ang="f4473">
                  <a:pos x="f7591" y="f7590"/>
                </a:cxn>
                <a:cxn ang="f4473">
                  <a:pos x="f7587" y="f7588"/>
                </a:cxn>
                <a:cxn ang="f4473">
                  <a:pos x="f7592" y="f7593"/>
                </a:cxn>
                <a:cxn ang="f4473">
                  <a:pos x="f7594" y="f7595"/>
                </a:cxn>
                <a:cxn ang="f4473">
                  <a:pos x="f7592" y="f7577"/>
                </a:cxn>
                <a:cxn ang="f4473">
                  <a:pos x="f7554" y="f7595"/>
                </a:cxn>
                <a:cxn ang="f4473">
                  <a:pos x="f7592" y="f7593"/>
                </a:cxn>
                <a:cxn ang="f4473">
                  <a:pos x="f7596" y="f7597"/>
                </a:cxn>
                <a:cxn ang="f4473">
                  <a:pos x="f7598" y="f7588"/>
                </a:cxn>
                <a:cxn ang="f4473">
                  <a:pos x="f7596" y="f7599"/>
                </a:cxn>
                <a:cxn ang="f4473">
                  <a:pos x="f7559" y="f7588"/>
                </a:cxn>
                <a:cxn ang="f4473">
                  <a:pos x="f7596" y="f7597"/>
                </a:cxn>
                <a:cxn ang="f4473">
                  <a:pos x="f7600" y="f7597"/>
                </a:cxn>
                <a:cxn ang="f4473">
                  <a:pos x="f7601" y="f7588"/>
                </a:cxn>
                <a:cxn ang="f4473">
                  <a:pos x="f7600" y="f7599"/>
                </a:cxn>
                <a:cxn ang="f4473">
                  <a:pos x="f7602" y="f7588"/>
                </a:cxn>
                <a:cxn ang="f4473">
                  <a:pos x="f7600" y="f7597"/>
                </a:cxn>
                <a:cxn ang="f4473">
                  <a:pos x="f7603" y="f7604"/>
                </a:cxn>
                <a:cxn ang="f4473">
                  <a:pos x="f7605" y="f7606"/>
                </a:cxn>
                <a:cxn ang="f4473">
                  <a:pos x="f7603" y="f7597"/>
                </a:cxn>
                <a:cxn ang="f4473">
                  <a:pos x="f7607" y="f7606"/>
                </a:cxn>
                <a:cxn ang="f4473">
                  <a:pos x="f7603" y="f7604"/>
                </a:cxn>
                <a:cxn ang="f4473">
                  <a:pos x="f7608" y="f7609"/>
                </a:cxn>
                <a:cxn ang="f4473">
                  <a:pos x="f7610" y="f7611"/>
                </a:cxn>
                <a:cxn ang="f4473">
                  <a:pos x="f7608" y="f7612"/>
                </a:cxn>
                <a:cxn ang="f4473">
                  <a:pos x="f7613" y="f7611"/>
                </a:cxn>
                <a:cxn ang="f4473">
                  <a:pos x="f7608" y="f7609"/>
                </a:cxn>
                <a:cxn ang="f4473">
                  <a:pos x="f7614" y="f7615"/>
                </a:cxn>
                <a:cxn ang="f4473">
                  <a:pos x="f7616" y="f7617"/>
                </a:cxn>
                <a:cxn ang="f4473">
                  <a:pos x="f7614" y="f7618"/>
                </a:cxn>
                <a:cxn ang="f4473">
                  <a:pos x="f7619" y="f7617"/>
                </a:cxn>
                <a:cxn ang="f4473">
                  <a:pos x="f7614" y="f7615"/>
                </a:cxn>
                <a:cxn ang="f4473">
                  <a:pos x="f7620" y="f7615"/>
                </a:cxn>
                <a:cxn ang="f4473">
                  <a:pos x="f7621" y="f7617"/>
                </a:cxn>
                <a:cxn ang="f4473">
                  <a:pos x="f7620" y="f7618"/>
                </a:cxn>
                <a:cxn ang="f4473">
                  <a:pos x="f7622" y="f7617"/>
                </a:cxn>
                <a:cxn ang="f4473">
                  <a:pos x="f7620" y="f7615"/>
                </a:cxn>
                <a:cxn ang="f4473">
                  <a:pos x="f7623" y="f7624"/>
                </a:cxn>
                <a:cxn ang="f4473">
                  <a:pos x="f7625" y="f7609"/>
                </a:cxn>
                <a:cxn ang="f4473">
                  <a:pos x="f7623" y="f7626"/>
                </a:cxn>
                <a:cxn ang="f4473">
                  <a:pos x="f7627" y="f7609"/>
                </a:cxn>
                <a:cxn ang="f4473">
                  <a:pos x="f7623" y="f7624"/>
                </a:cxn>
                <a:cxn ang="f4473">
                  <a:pos x="f7546" y="f7628"/>
                </a:cxn>
                <a:cxn ang="f4473">
                  <a:pos x="f7548" y="f7629"/>
                </a:cxn>
                <a:cxn ang="f4473">
                  <a:pos x="f7546" y="f7615"/>
                </a:cxn>
                <a:cxn ang="f4473">
                  <a:pos x="f7551" y="f7629"/>
                </a:cxn>
                <a:cxn ang="f4473">
                  <a:pos x="f7546" y="f7628"/>
                </a:cxn>
                <a:cxn ang="f4473">
                  <a:pos x="f7630" y="f7631"/>
                </a:cxn>
                <a:cxn ang="f4473">
                  <a:pos x="f7632" y="f7633"/>
                </a:cxn>
                <a:cxn ang="f4473">
                  <a:pos x="f7630" y="f7634"/>
                </a:cxn>
                <a:cxn ang="f4473">
                  <a:pos x="f7635" y="f7633"/>
                </a:cxn>
                <a:cxn ang="f4473">
                  <a:pos x="f7630" y="f7631"/>
                </a:cxn>
                <a:cxn ang="f4473">
                  <a:pos x="f7636" y="f7637"/>
                </a:cxn>
                <a:cxn ang="f4473">
                  <a:pos x="f7638" y="f7639"/>
                </a:cxn>
                <a:cxn ang="f4473">
                  <a:pos x="f7636" y="f7624"/>
                </a:cxn>
                <a:cxn ang="f4473">
                  <a:pos x="f7640" y="f7639"/>
                </a:cxn>
                <a:cxn ang="f4473">
                  <a:pos x="f7636" y="f7637"/>
                </a:cxn>
                <a:cxn ang="f4473">
                  <a:pos x="f7641" y="f7642"/>
                </a:cxn>
                <a:cxn ang="f4473">
                  <a:pos x="f7643" y="f7628"/>
                </a:cxn>
                <a:cxn ang="f4473">
                  <a:pos x="f7641" y="f7629"/>
                </a:cxn>
                <a:cxn ang="f4473">
                  <a:pos x="f7644" y="f7628"/>
                </a:cxn>
                <a:cxn ang="f4473">
                  <a:pos x="f7641" y="f7642"/>
                </a:cxn>
                <a:cxn ang="f4473">
                  <a:pos x="f7645" y="f7646"/>
                </a:cxn>
                <a:cxn ang="f4473">
                  <a:pos x="f7596" y="f7631"/>
                </a:cxn>
                <a:cxn ang="f4473">
                  <a:pos x="f7645" y="f7647"/>
                </a:cxn>
                <a:cxn ang="f4473">
                  <a:pos x="f7557" y="f7631"/>
                </a:cxn>
                <a:cxn ang="f4473">
                  <a:pos x="f7645" y="f7646"/>
                </a:cxn>
                <a:cxn ang="f4473">
                  <a:pos x="f7648" y="f7646"/>
                </a:cxn>
                <a:cxn ang="f4473">
                  <a:pos x="f7649" y="f7631"/>
                </a:cxn>
                <a:cxn ang="f4473">
                  <a:pos x="f7648" y="f7647"/>
                </a:cxn>
                <a:cxn ang="f4473">
                  <a:pos x="f7650" y="f7631"/>
                </a:cxn>
                <a:cxn ang="f4473">
                  <a:pos x="f7648" y="f7646"/>
                </a:cxn>
                <a:cxn ang="f4473">
                  <a:pos x="f7651" y="f7646"/>
                </a:cxn>
                <a:cxn ang="f4473">
                  <a:pos x="f7652" y="f7631"/>
                </a:cxn>
                <a:cxn ang="f4473">
                  <a:pos x="f7651" y="f7647"/>
                </a:cxn>
                <a:cxn ang="f4473">
                  <a:pos x="f7653" y="f7631"/>
                </a:cxn>
                <a:cxn ang="f4473">
                  <a:pos x="f7651" y="f7646"/>
                </a:cxn>
                <a:cxn ang="f4473">
                  <a:pos x="f7654" y="f7655"/>
                </a:cxn>
                <a:cxn ang="f4473">
                  <a:pos x="f7656" y="f7657"/>
                </a:cxn>
                <a:cxn ang="f4473">
                  <a:pos x="f7654" y="f7628"/>
                </a:cxn>
                <a:cxn ang="f4473">
                  <a:pos x="f7658" y="f7657"/>
                </a:cxn>
                <a:cxn ang="f4473">
                  <a:pos x="f7654" y="f7655"/>
                </a:cxn>
                <a:cxn ang="f4473">
                  <a:pos x="f7659" y="f7660"/>
                </a:cxn>
                <a:cxn ang="f4473">
                  <a:pos x="f7661" y="f7662"/>
                </a:cxn>
                <a:cxn ang="f4473">
                  <a:pos x="f7659" y="f7631"/>
                </a:cxn>
                <a:cxn ang="f4473">
                  <a:pos x="f7663" y="f7662"/>
                </a:cxn>
                <a:cxn ang="f4473">
                  <a:pos x="f7659" y="f7660"/>
                </a:cxn>
                <a:cxn ang="f4473">
                  <a:pos x="f7664" y="f7665"/>
                </a:cxn>
                <a:cxn ang="f4473">
                  <a:pos x="f7666" y="f7667"/>
                </a:cxn>
                <a:cxn ang="f4473">
                  <a:pos x="f7664" y="f7637"/>
                </a:cxn>
                <a:cxn ang="f4473">
                  <a:pos x="f7668" y="f7667"/>
                </a:cxn>
                <a:cxn ang="f4473">
                  <a:pos x="f7664" y="f7665"/>
                </a:cxn>
                <a:cxn ang="f4473">
                  <a:pos x="f7669" y="f7665"/>
                </a:cxn>
                <a:cxn ang="f4473">
                  <a:pos x="f7670" y="f7667"/>
                </a:cxn>
                <a:cxn ang="f4473">
                  <a:pos x="f7669" y="f7637"/>
                </a:cxn>
                <a:cxn ang="f4473">
                  <a:pos x="f7671" y="f7667"/>
                </a:cxn>
                <a:cxn ang="f4473">
                  <a:pos x="f7669" y="f7665"/>
                </a:cxn>
                <a:cxn ang="f4473">
                  <a:pos x="f7672" y="f7665"/>
                </a:cxn>
                <a:cxn ang="f4473">
                  <a:pos x="f7673" y="f7667"/>
                </a:cxn>
                <a:cxn ang="f4473">
                  <a:pos x="f7672" y="f7637"/>
                </a:cxn>
                <a:cxn ang="f4473">
                  <a:pos x="f7674" y="f7667"/>
                </a:cxn>
                <a:cxn ang="f4473">
                  <a:pos x="f7672" y="f7665"/>
                </a:cxn>
                <a:cxn ang="f4473">
                  <a:pos x="f7675" y="f7665"/>
                </a:cxn>
                <a:cxn ang="f4473">
                  <a:pos x="f7676" y="f7667"/>
                </a:cxn>
                <a:cxn ang="f4473">
                  <a:pos x="f7675" y="f7637"/>
                </a:cxn>
                <a:cxn ang="f4473">
                  <a:pos x="f7677" y="f7667"/>
                </a:cxn>
                <a:cxn ang="f4473">
                  <a:pos x="f7675" y="f7665"/>
                </a:cxn>
                <a:cxn ang="f4473">
                  <a:pos x="f7678" y="f7679"/>
                </a:cxn>
                <a:cxn ang="f4473">
                  <a:pos x="f7680" y="f7681"/>
                </a:cxn>
                <a:cxn ang="f4473">
                  <a:pos x="f7678" y="f7646"/>
                </a:cxn>
                <a:cxn ang="f4473">
                  <a:pos x="f7682" y="f7681"/>
                </a:cxn>
                <a:cxn ang="f4473">
                  <a:pos x="f7678" y="f7679"/>
                </a:cxn>
                <a:cxn ang="f4473">
                  <a:pos x="f7683" y="f7684"/>
                </a:cxn>
                <a:cxn ang="f4473">
                  <a:pos x="f7685" y="f7686"/>
                </a:cxn>
                <a:cxn ang="f4473">
                  <a:pos x="f7683" y="f7655"/>
                </a:cxn>
                <a:cxn ang="f4473">
                  <a:pos x="f7687" y="f7686"/>
                </a:cxn>
                <a:cxn ang="f4473">
                  <a:pos x="f7683" y="f7684"/>
                </a:cxn>
                <a:cxn ang="f4473">
                  <a:pos x="f7688" y="f7684"/>
                </a:cxn>
                <a:cxn ang="f4473">
                  <a:pos x="f7689" y="f7686"/>
                </a:cxn>
                <a:cxn ang="f4473">
                  <a:pos x="f7688" y="f7655"/>
                </a:cxn>
                <a:cxn ang="f4473">
                  <a:pos x="f7690" y="f7686"/>
                </a:cxn>
                <a:cxn ang="f4473">
                  <a:pos x="f7688" y="f7684"/>
                </a:cxn>
                <a:cxn ang="f4473">
                  <a:pos x="f7691" y="f7692"/>
                </a:cxn>
                <a:cxn ang="f4473">
                  <a:pos x="f7693" y="f7694"/>
                </a:cxn>
                <a:cxn ang="f4473">
                  <a:pos x="f7691" y="f7660"/>
                </a:cxn>
                <a:cxn ang="f4473">
                  <a:pos x="f7695" y="f7694"/>
                </a:cxn>
                <a:cxn ang="f4473">
                  <a:pos x="f7691" y="f7692"/>
                </a:cxn>
                <a:cxn ang="f4473">
                  <a:pos x="f7696" y="f7697"/>
                </a:cxn>
                <a:cxn ang="f4473">
                  <a:pos x="f7698" y="f7692"/>
                </a:cxn>
                <a:cxn ang="f4473">
                  <a:pos x="f7696" y="f7679"/>
                </a:cxn>
                <a:cxn ang="f4473">
                  <a:pos x="f7699" y="f7692"/>
                </a:cxn>
                <a:cxn ang="f4473">
                  <a:pos x="f7696" y="f7697"/>
                </a:cxn>
                <a:cxn ang="f4473">
                  <a:pos x="f7700" y="f7697"/>
                </a:cxn>
                <a:cxn ang="f4473">
                  <a:pos x="f7701" y="f7692"/>
                </a:cxn>
                <a:cxn ang="f4473">
                  <a:pos x="f7700" y="f7679"/>
                </a:cxn>
                <a:cxn ang="f4473">
                  <a:pos x="f7702" y="f7692"/>
                </a:cxn>
                <a:cxn ang="f4473">
                  <a:pos x="f7700" y="f7697"/>
                </a:cxn>
                <a:cxn ang="f4473">
                  <a:pos x="f7703" y="f7704"/>
                </a:cxn>
                <a:cxn ang="f4473">
                  <a:pos x="f7705" y="f7706"/>
                </a:cxn>
                <a:cxn ang="f4473">
                  <a:pos x="f7703" y="f7707"/>
                </a:cxn>
                <a:cxn ang="f4473">
                  <a:pos x="f7708" y="f7706"/>
                </a:cxn>
                <a:cxn ang="f4473">
                  <a:pos x="f7703" y="f7704"/>
                </a:cxn>
                <a:cxn ang="f4473">
                  <a:pos x="f7709" y="f7710"/>
                </a:cxn>
                <a:cxn ang="f4473">
                  <a:pos x="f7711" y="f7697"/>
                </a:cxn>
                <a:cxn ang="f4473">
                  <a:pos x="f7709" y="f7712"/>
                </a:cxn>
                <a:cxn ang="f4473">
                  <a:pos x="f7713" y="f7697"/>
                </a:cxn>
                <a:cxn ang="f4473">
                  <a:pos x="f7709" y="f7710"/>
                </a:cxn>
                <a:cxn ang="f4473">
                  <a:pos x="f7714" y="f7710"/>
                </a:cxn>
                <a:cxn ang="f4473">
                  <a:pos x="f7715" y="f7697"/>
                </a:cxn>
                <a:cxn ang="f4473">
                  <a:pos x="f7714" y="f7712"/>
                </a:cxn>
                <a:cxn ang="f4473">
                  <a:pos x="f7716" y="f7697"/>
                </a:cxn>
                <a:cxn ang="f4473">
                  <a:pos x="f7714" y="f7710"/>
                </a:cxn>
                <a:cxn ang="f4473">
                  <a:pos x="f7592" y="f7717"/>
                </a:cxn>
                <a:cxn ang="f4473">
                  <a:pos x="f7594" y="f7718"/>
                </a:cxn>
                <a:cxn ang="f4473">
                  <a:pos x="f7592" y="f7719"/>
                </a:cxn>
                <a:cxn ang="f4473">
                  <a:pos x="f7554" y="f7718"/>
                </a:cxn>
                <a:cxn ang="f4473">
                  <a:pos x="f7592" y="f7717"/>
                </a:cxn>
                <a:cxn ang="f4473">
                  <a:pos x="f7720" y="f7717"/>
                </a:cxn>
                <a:cxn ang="f4473">
                  <a:pos x="f7721" y="f7718"/>
                </a:cxn>
                <a:cxn ang="f4473">
                  <a:pos x="f7720" y="f7719"/>
                </a:cxn>
                <a:cxn ang="f4473">
                  <a:pos x="f7722" y="f7718"/>
                </a:cxn>
                <a:cxn ang="f4473">
                  <a:pos x="f7720" y="f7717"/>
                </a:cxn>
                <a:cxn ang="f4473">
                  <a:pos x="f7723" y="f7717"/>
                </a:cxn>
                <a:cxn ang="f4473">
                  <a:pos x="f7724" y="f7718"/>
                </a:cxn>
                <a:cxn ang="f4473">
                  <a:pos x="f7723" y="f7719"/>
                </a:cxn>
                <a:cxn ang="f4473">
                  <a:pos x="f7725" y="f7718"/>
                </a:cxn>
                <a:cxn ang="f4473">
                  <a:pos x="f7723" y="f7717"/>
                </a:cxn>
                <a:cxn ang="f4473">
                  <a:pos x="f7726" y="f7717"/>
                </a:cxn>
                <a:cxn ang="f4473">
                  <a:pos x="f7727" y="f7718"/>
                </a:cxn>
                <a:cxn ang="f4473">
                  <a:pos x="f7726" y="f7719"/>
                </a:cxn>
                <a:cxn ang="f4473">
                  <a:pos x="f7728" y="f7718"/>
                </a:cxn>
                <a:cxn ang="f4473">
                  <a:pos x="f7726" y="f7717"/>
                </a:cxn>
                <a:cxn ang="f4473">
                  <a:pos x="f7729" y="f7717"/>
                </a:cxn>
                <a:cxn ang="f4473">
                  <a:pos x="f7730" y="f7718"/>
                </a:cxn>
                <a:cxn ang="f4473">
                  <a:pos x="f7729" y="f7719"/>
                </a:cxn>
                <a:cxn ang="f4473">
                  <a:pos x="f7731" y="f7718"/>
                </a:cxn>
                <a:cxn ang="f4473">
                  <a:pos x="f7729" y="f7717"/>
                </a:cxn>
                <a:cxn ang="f4473">
                  <a:pos x="f7732" y="f7733"/>
                </a:cxn>
                <a:cxn ang="f4473">
                  <a:pos x="f7734" y="f7735"/>
                </a:cxn>
                <a:cxn ang="f4473">
                  <a:pos x="f7732" y="f7697"/>
                </a:cxn>
                <a:cxn ang="f4473">
                  <a:pos x="f7736" y="f7735"/>
                </a:cxn>
                <a:cxn ang="f4473">
                  <a:pos x="f7732" y="f7733"/>
                </a:cxn>
                <a:cxn ang="f4473">
                  <a:pos x="f7737" y="f7733"/>
                </a:cxn>
                <a:cxn ang="f4473">
                  <a:pos x="f7738" y="f7735"/>
                </a:cxn>
                <a:cxn ang="f4473">
                  <a:pos x="f7737" y="f7697"/>
                </a:cxn>
                <a:cxn ang="f4473">
                  <a:pos x="f7739" y="f7735"/>
                </a:cxn>
                <a:cxn ang="f4473">
                  <a:pos x="f7737" y="f7733"/>
                </a:cxn>
                <a:cxn ang="f4473">
                  <a:pos x="f7740" y="f7741"/>
                </a:cxn>
                <a:cxn ang="f4473">
                  <a:pos x="f7742" y="f7717"/>
                </a:cxn>
                <a:cxn ang="f4473">
                  <a:pos x="f7740" y="f7743"/>
                </a:cxn>
                <a:cxn ang="f4473">
                  <a:pos x="f7744" y="f7717"/>
                </a:cxn>
                <a:cxn ang="f4473">
                  <a:pos x="f7740" y="f7741"/>
                </a:cxn>
                <a:cxn ang="f4473">
                  <a:pos x="f7745" y="f7746"/>
                </a:cxn>
                <a:cxn ang="f4473">
                  <a:pos x="f7747" y="f7748"/>
                </a:cxn>
                <a:cxn ang="f4473">
                  <a:pos x="f7745" y="f7749"/>
                </a:cxn>
                <a:cxn ang="f4473">
                  <a:pos x="f7750" y="f7748"/>
                </a:cxn>
                <a:cxn ang="f4473">
                  <a:pos x="f7745" y="f7746"/>
                </a:cxn>
                <a:cxn ang="f4473">
                  <a:pos x="f7751" y="f7752"/>
                </a:cxn>
                <a:cxn ang="f4473">
                  <a:pos x="f7619" y="f7753"/>
                </a:cxn>
                <a:cxn ang="f4473">
                  <a:pos x="f7751" y="f7717"/>
                </a:cxn>
                <a:cxn ang="f4473">
                  <a:pos x="f7754" y="f7753"/>
                </a:cxn>
                <a:cxn ang="f4473">
                  <a:pos x="f7751" y="f7752"/>
                </a:cxn>
                <a:cxn ang="f4473">
                  <a:pos x="f7755" y="f7756"/>
                </a:cxn>
                <a:cxn ang="f4473">
                  <a:pos x="f7757" y="f7758"/>
                </a:cxn>
                <a:cxn ang="f4473">
                  <a:pos x="f7755" y="f7733"/>
                </a:cxn>
                <a:cxn ang="f4473">
                  <a:pos x="f7759" y="f7758"/>
                </a:cxn>
                <a:cxn ang="f4473">
                  <a:pos x="f7755" y="f7756"/>
                </a:cxn>
                <a:cxn ang="f4473">
                  <a:pos x="f7760" y="f7761"/>
                </a:cxn>
                <a:cxn ang="f4473">
                  <a:pos x="f7762" y="f7763"/>
                </a:cxn>
                <a:cxn ang="f4473">
                  <a:pos x="f7760" y="f7748"/>
                </a:cxn>
                <a:cxn ang="f4473">
                  <a:pos x="f7764" y="f7763"/>
                </a:cxn>
                <a:cxn ang="f4473">
                  <a:pos x="f7760" y="f7761"/>
                </a:cxn>
                <a:cxn ang="f4473">
                  <a:pos x="f7765" y="f7766"/>
                </a:cxn>
                <a:cxn ang="f4473">
                  <a:pos x="f7767" y="f7768"/>
                </a:cxn>
                <a:cxn ang="f4473">
                  <a:pos x="f7765" y="f7741"/>
                </a:cxn>
                <a:cxn ang="f4473">
                  <a:pos x="f7769" y="f7768"/>
                </a:cxn>
                <a:cxn ang="f4473">
                  <a:pos x="f7765" y="f7766"/>
                </a:cxn>
                <a:cxn ang="f4473">
                  <a:pos x="f7770" y="f7766"/>
                </a:cxn>
                <a:cxn ang="f4473">
                  <a:pos x="f7771" y="f7768"/>
                </a:cxn>
                <a:cxn ang="f4473">
                  <a:pos x="f7770" y="f7741"/>
                </a:cxn>
                <a:cxn ang="f4473">
                  <a:pos x="f7772" y="f7768"/>
                </a:cxn>
                <a:cxn ang="f4473">
                  <a:pos x="f7770" y="f7766"/>
                </a:cxn>
                <a:cxn ang="f4473">
                  <a:pos x="f7773" y="f7766"/>
                </a:cxn>
                <a:cxn ang="f4473">
                  <a:pos x="f7774" y="f7768"/>
                </a:cxn>
                <a:cxn ang="f4473">
                  <a:pos x="f7773" y="f7741"/>
                </a:cxn>
                <a:cxn ang="f4473">
                  <a:pos x="f7666" y="f7768"/>
                </a:cxn>
                <a:cxn ang="f4473">
                  <a:pos x="f7773" y="f7766"/>
                </a:cxn>
                <a:cxn ang="f4473">
                  <a:pos x="f7775" y="f7766"/>
                </a:cxn>
                <a:cxn ang="f4473">
                  <a:pos x="f7776" y="f7768"/>
                </a:cxn>
                <a:cxn ang="f4473">
                  <a:pos x="f7775" y="f7741"/>
                </a:cxn>
                <a:cxn ang="f4473">
                  <a:pos x="f7777" y="f7768"/>
                </a:cxn>
                <a:cxn ang="f4473">
                  <a:pos x="f7775" y="f7766"/>
                </a:cxn>
                <a:cxn ang="f4473">
                  <a:pos x="f7778" y="f7779"/>
                </a:cxn>
                <a:cxn ang="f4473">
                  <a:pos x="f7780" y="f7756"/>
                </a:cxn>
                <a:cxn ang="f4473">
                  <a:pos x="f7778" y="f7781"/>
                </a:cxn>
                <a:cxn ang="f4473">
                  <a:pos x="f7782" y="f7756"/>
                </a:cxn>
                <a:cxn ang="f4473">
                  <a:pos x="f7778" y="f7779"/>
                </a:cxn>
                <a:cxn ang="f4473">
                  <a:pos x="f7783" y="f7779"/>
                </a:cxn>
                <a:cxn ang="f4473">
                  <a:pos x="f7784" y="f7756"/>
                </a:cxn>
                <a:cxn ang="f4473">
                  <a:pos x="f7783" y="f7781"/>
                </a:cxn>
                <a:cxn ang="f4473">
                  <a:pos x="f7785" y="f7756"/>
                </a:cxn>
                <a:cxn ang="f4473">
                  <a:pos x="f7783" y="f7779"/>
                </a:cxn>
                <a:cxn ang="f4473">
                  <a:pos x="f7786" y="f7787"/>
                </a:cxn>
                <a:cxn ang="f4473">
                  <a:pos x="f7788" y="f7761"/>
                </a:cxn>
                <a:cxn ang="f4473">
                  <a:pos x="f7786" y="f7746"/>
                </a:cxn>
                <a:cxn ang="f4473">
                  <a:pos x="f7789" y="f7761"/>
                </a:cxn>
                <a:cxn ang="f4473">
                  <a:pos x="f7786" y="f7787"/>
                </a:cxn>
                <a:cxn ang="f4473">
                  <a:pos x="f7790" y="f7791"/>
                </a:cxn>
                <a:cxn ang="f4473">
                  <a:pos x="f7565" y="f7779"/>
                </a:cxn>
                <a:cxn ang="f4473">
                  <a:pos x="f7790" y="f7792"/>
                </a:cxn>
                <a:cxn ang="f4473">
                  <a:pos x="f7793" y="f7779"/>
                </a:cxn>
                <a:cxn ang="f4473">
                  <a:pos x="f7790" y="f7791"/>
                </a:cxn>
                <a:cxn ang="f4473">
                  <a:pos x="f7794" y="f7795"/>
                </a:cxn>
                <a:cxn ang="f4473">
                  <a:pos x="f7796" y="f7787"/>
                </a:cxn>
                <a:cxn ang="f4473">
                  <a:pos x="f7794" y="f7761"/>
                </a:cxn>
                <a:cxn ang="f4473">
                  <a:pos x="f7797" y="f7787"/>
                </a:cxn>
                <a:cxn ang="f4473">
                  <a:pos x="f7794" y="f7795"/>
                </a:cxn>
                <a:cxn ang="f4473">
                  <a:pos x="f7798" y="f7795"/>
                </a:cxn>
                <a:cxn ang="f4473">
                  <a:pos x="f7799" y="f7787"/>
                </a:cxn>
                <a:cxn ang="f4473">
                  <a:pos x="f7798" y="f7761"/>
                </a:cxn>
                <a:cxn ang="f4473">
                  <a:pos x="f7800" y="f7787"/>
                </a:cxn>
                <a:cxn ang="f4473">
                  <a:pos x="f7798" y="f7795"/>
                </a:cxn>
                <a:cxn ang="f4473">
                  <a:pos x="f7801" y="f7795"/>
                </a:cxn>
                <a:cxn ang="f4473">
                  <a:pos x="f7802" y="f7787"/>
                </a:cxn>
                <a:cxn ang="f4473">
                  <a:pos x="f7801" y="f7761"/>
                </a:cxn>
                <a:cxn ang="f4473">
                  <a:pos x="f7652" y="f7787"/>
                </a:cxn>
                <a:cxn ang="f4473">
                  <a:pos x="f7801" y="f7795"/>
                </a:cxn>
                <a:cxn ang="f4473">
                  <a:pos x="f7803" y="f7804"/>
                </a:cxn>
                <a:cxn ang="f4473">
                  <a:pos x="f7805" y="f7806"/>
                </a:cxn>
                <a:cxn ang="f4473">
                  <a:pos x="f7803" y="f7766"/>
                </a:cxn>
                <a:cxn ang="f4473">
                  <a:pos x="f7807" y="f7806"/>
                </a:cxn>
                <a:cxn ang="f4473">
                  <a:pos x="f7803" y="f7804"/>
                </a:cxn>
                <a:cxn ang="f4473">
                  <a:pos x="f7808" y="f7804"/>
                </a:cxn>
                <a:cxn ang="f4473">
                  <a:pos x="f7809" y="f7806"/>
                </a:cxn>
                <a:cxn ang="f4473">
                  <a:pos x="f7808" y="f7766"/>
                </a:cxn>
                <a:cxn ang="f4473">
                  <a:pos x="f7810" y="f7806"/>
                </a:cxn>
                <a:cxn ang="f4473">
                  <a:pos x="f7808" y="f7804"/>
                </a:cxn>
                <a:cxn ang="f4473">
                  <a:pos x="f7811" y="f7812"/>
                </a:cxn>
                <a:cxn ang="f4473">
                  <a:pos x="f7813" y="f7814"/>
                </a:cxn>
                <a:cxn ang="f4473">
                  <a:pos x="f7811" y="f7779"/>
                </a:cxn>
                <a:cxn ang="f4473">
                  <a:pos x="f7815" y="f7814"/>
                </a:cxn>
                <a:cxn ang="f4473">
                  <a:pos x="f7811" y="f7812"/>
                </a:cxn>
                <a:cxn ang="f4473">
                  <a:pos x="f7816" y="f7812"/>
                </a:cxn>
                <a:cxn ang="f4473">
                  <a:pos x="f7817" y="f7814"/>
                </a:cxn>
                <a:cxn ang="f4473">
                  <a:pos x="f7816" y="f7779"/>
                </a:cxn>
                <a:cxn ang="f4473">
                  <a:pos x="f7818" y="f7814"/>
                </a:cxn>
                <a:cxn ang="f4473">
                  <a:pos x="f7816" y="f7812"/>
                </a:cxn>
                <a:cxn ang="f4473">
                  <a:pos x="f7819" y="f7820"/>
                </a:cxn>
                <a:cxn ang="f4473">
                  <a:pos x="f7821" y="f7795"/>
                </a:cxn>
                <a:cxn ang="f4473">
                  <a:pos x="f7819" y="f7787"/>
                </a:cxn>
                <a:cxn ang="f4473">
                  <a:pos x="f7822" y="f7795"/>
                </a:cxn>
                <a:cxn ang="f4473">
                  <a:pos x="f7819" y="f7820"/>
                </a:cxn>
                <a:cxn ang="f4473">
                  <a:pos x="f7823" y="f7824"/>
                </a:cxn>
                <a:cxn ang="f4473">
                  <a:pos x="f7581" y="f7804"/>
                </a:cxn>
                <a:cxn ang="f4473">
                  <a:pos x="f7823" y="f7825"/>
                </a:cxn>
                <a:cxn ang="f4473">
                  <a:pos x="f7826" y="f7804"/>
                </a:cxn>
                <a:cxn ang="f4473">
                  <a:pos x="f7823" y="f7824"/>
                </a:cxn>
                <a:cxn ang="f4473">
                  <a:pos x="f7827" y="f7824"/>
                </a:cxn>
                <a:cxn ang="f4473">
                  <a:pos x="f7828" y="f7804"/>
                </a:cxn>
                <a:cxn ang="f4473">
                  <a:pos x="f7827" y="f7825"/>
                </a:cxn>
                <a:cxn ang="f4473">
                  <a:pos x="f7829" y="f7804"/>
                </a:cxn>
                <a:cxn ang="f4473">
                  <a:pos x="f7827" y="f7824"/>
                </a:cxn>
                <a:cxn ang="f4473">
                  <a:pos x="f7830" y="f7824"/>
                </a:cxn>
                <a:cxn ang="f4473">
                  <a:pos x="f7831" y="f7804"/>
                </a:cxn>
                <a:cxn ang="f4473">
                  <a:pos x="f7830" y="f7825"/>
                </a:cxn>
                <a:cxn ang="f4473">
                  <a:pos x="f7832" y="f7804"/>
                </a:cxn>
                <a:cxn ang="f4473">
                  <a:pos x="f7830" y="f7824"/>
                </a:cxn>
                <a:cxn ang="f4473">
                  <a:pos x="f7570" y="f7833"/>
                </a:cxn>
                <a:cxn ang="f4473">
                  <a:pos x="f7834" y="f7835"/>
                </a:cxn>
                <a:cxn ang="f4473">
                  <a:pos x="f7570" y="f7804"/>
                </a:cxn>
                <a:cxn ang="f4473">
                  <a:pos x="f7836" y="f7835"/>
                </a:cxn>
                <a:cxn ang="f4473">
                  <a:pos x="f7570" y="f7833"/>
                </a:cxn>
                <a:cxn ang="f4473">
                  <a:pos x="f7837" y="f7833"/>
                </a:cxn>
                <a:cxn ang="f4473">
                  <a:pos x="f7602" y="f7835"/>
                </a:cxn>
                <a:cxn ang="f4473">
                  <a:pos x="f7837" y="f7804"/>
                </a:cxn>
                <a:cxn ang="f4473">
                  <a:pos x="f7838" y="f7835"/>
                </a:cxn>
                <a:cxn ang="f4473">
                  <a:pos x="f7837" y="f7833"/>
                </a:cxn>
                <a:cxn ang="f4473">
                  <a:pos x="f7839" y="f7833"/>
                </a:cxn>
                <a:cxn ang="f4473">
                  <a:pos x="f7840" y="f7835"/>
                </a:cxn>
                <a:cxn ang="f4473">
                  <a:pos x="f7839" y="f7804"/>
                </a:cxn>
                <a:cxn ang="f4473">
                  <a:pos x="f7841" y="f7835"/>
                </a:cxn>
                <a:cxn ang="f4473">
                  <a:pos x="f7839" y="f7833"/>
                </a:cxn>
                <a:cxn ang="f4473">
                  <a:pos x="f7842" y="f7833"/>
                </a:cxn>
                <a:cxn ang="f4473">
                  <a:pos x="f7843" y="f7835"/>
                </a:cxn>
                <a:cxn ang="f4473">
                  <a:pos x="f7842" y="f7804"/>
                </a:cxn>
                <a:cxn ang="f4473">
                  <a:pos x="f7844" y="f7835"/>
                </a:cxn>
                <a:cxn ang="f4473">
                  <a:pos x="f7842" y="f7833"/>
                </a:cxn>
                <a:cxn ang="f4473">
                  <a:pos x="f7582" y="f7845"/>
                </a:cxn>
                <a:cxn ang="f4473">
                  <a:pos x="f7584" y="f7846"/>
                </a:cxn>
                <a:cxn ang="f4473">
                  <a:pos x="f7582" y="f7820"/>
                </a:cxn>
                <a:cxn ang="f4473">
                  <a:pos x="f7586" y="f7846"/>
                </a:cxn>
                <a:cxn ang="f4473">
                  <a:pos x="f7582" y="f7845"/>
                </a:cxn>
                <a:cxn ang="f4473">
                  <a:pos x="f7683" y="f7847"/>
                </a:cxn>
                <a:cxn ang="f4473">
                  <a:pos x="f7685" y="f7848"/>
                </a:cxn>
                <a:cxn ang="f4473">
                  <a:pos x="f7683" y="f7824"/>
                </a:cxn>
                <a:cxn ang="f4473">
                  <a:pos x="f7687" y="f7848"/>
                </a:cxn>
                <a:cxn ang="f4473">
                  <a:pos x="f7683" y="f7847"/>
                </a:cxn>
                <a:cxn ang="f4473">
                  <a:pos x="f7849" y="f7850"/>
                </a:cxn>
                <a:cxn ang="f4473">
                  <a:pos x="f7851" y="f7852"/>
                </a:cxn>
                <a:cxn ang="f4473">
                  <a:pos x="f7849" y="f7853"/>
                </a:cxn>
                <a:cxn ang="f4473">
                  <a:pos x="f7854" y="f7852"/>
                </a:cxn>
                <a:cxn ang="f4473">
                  <a:pos x="f7849" y="f7850"/>
                </a:cxn>
                <a:cxn ang="f4473">
                  <a:pos x="f7855" y="f7850"/>
                </a:cxn>
                <a:cxn ang="f4473">
                  <a:pos x="f7856" y="f7852"/>
                </a:cxn>
                <a:cxn ang="f4473">
                  <a:pos x="f7855" y="f7853"/>
                </a:cxn>
                <a:cxn ang="f4473">
                  <a:pos x="f7857" y="f7852"/>
                </a:cxn>
                <a:cxn ang="f4473">
                  <a:pos x="f7855" y="f7850"/>
                </a:cxn>
                <a:cxn ang="f4473">
                  <a:pos x="f7858" y="f7850"/>
                </a:cxn>
                <a:cxn ang="f4473">
                  <a:pos x="f7859" y="f7852"/>
                </a:cxn>
                <a:cxn ang="f4473">
                  <a:pos x="f7858" y="f7853"/>
                </a:cxn>
                <a:cxn ang="f4473">
                  <a:pos x="f7860" y="f7852"/>
                </a:cxn>
                <a:cxn ang="f4473">
                  <a:pos x="f7858" y="f7850"/>
                </a:cxn>
                <a:cxn ang="f4473">
                  <a:pos x="f7861" y="f7850"/>
                </a:cxn>
                <a:cxn ang="f4473">
                  <a:pos x="f7862" y="f7852"/>
                </a:cxn>
                <a:cxn ang="f4473">
                  <a:pos x="f7861" y="f7853"/>
                </a:cxn>
                <a:cxn ang="f4473">
                  <a:pos x="f7863" y="f7852"/>
                </a:cxn>
                <a:cxn ang="f4473">
                  <a:pos x="f7861" y="f7850"/>
                </a:cxn>
                <a:cxn ang="f4473">
                  <a:pos x="f7556" y="f7864"/>
                </a:cxn>
                <a:cxn ang="f4473">
                  <a:pos x="f7865" y="f7845"/>
                </a:cxn>
                <a:cxn ang="f4473">
                  <a:pos x="f7556" y="f7866"/>
                </a:cxn>
                <a:cxn ang="f4473">
                  <a:pos x="f7867" y="f7845"/>
                </a:cxn>
                <a:cxn ang="f4473">
                  <a:pos x="f7556" y="f7864"/>
                </a:cxn>
                <a:cxn ang="f4473">
                  <a:pos x="f7868" y="f7869"/>
                </a:cxn>
                <a:cxn ang="f4473">
                  <a:pos x="f7870" y="f7847"/>
                </a:cxn>
                <a:cxn ang="f4473">
                  <a:pos x="f7868" y="f7848"/>
                </a:cxn>
                <a:cxn ang="f4473">
                  <a:pos x="f7871" y="f7847"/>
                </a:cxn>
                <a:cxn ang="f4473">
                  <a:pos x="f7868" y="f7869"/>
                </a:cxn>
                <a:cxn ang="f4473">
                  <a:pos x="f7872" y="f7869"/>
                </a:cxn>
                <a:cxn ang="f4473">
                  <a:pos x="f7873" y="f7847"/>
                </a:cxn>
                <a:cxn ang="f4473">
                  <a:pos x="f7872" y="f7848"/>
                </a:cxn>
                <a:cxn ang="f4473">
                  <a:pos x="f7874" y="f7847"/>
                </a:cxn>
                <a:cxn ang="f4473">
                  <a:pos x="f7872" y="f7869"/>
                </a:cxn>
                <a:cxn ang="f4473">
                  <a:pos x="f7875" y="f7869"/>
                </a:cxn>
                <a:cxn ang="f4473">
                  <a:pos x="f7876" y="f7847"/>
                </a:cxn>
                <a:cxn ang="f4473">
                  <a:pos x="f7875" y="f7848"/>
                </a:cxn>
                <a:cxn ang="f4473">
                  <a:pos x="f7877" y="f7847"/>
                </a:cxn>
                <a:cxn ang="f4473">
                  <a:pos x="f7875" y="f7869"/>
                </a:cxn>
                <a:cxn ang="f4473">
                  <a:pos x="f7678" y="f7878"/>
                </a:cxn>
                <a:cxn ang="f4473">
                  <a:pos x="f7680" y="f7879"/>
                </a:cxn>
                <a:cxn ang="f4473">
                  <a:pos x="f7678" y="f7852"/>
                </a:cxn>
                <a:cxn ang="f4473">
                  <a:pos x="f7682" y="f7879"/>
                </a:cxn>
                <a:cxn ang="f4473">
                  <a:pos x="f7678" y="f7878"/>
                </a:cxn>
                <a:cxn ang="f4473">
                  <a:pos x="f7880" y="f7881"/>
                </a:cxn>
                <a:cxn ang="f4473">
                  <a:pos x="f7882" y="f7864"/>
                </a:cxn>
                <a:cxn ang="f4473">
                  <a:pos x="f7880" y="f7845"/>
                </a:cxn>
                <a:cxn ang="f4473">
                  <a:pos x="f7883" y="f7864"/>
                </a:cxn>
                <a:cxn ang="f4473">
                  <a:pos x="f7880" y="f7881"/>
                </a:cxn>
                <a:cxn ang="f4473">
                  <a:pos x="f7884" y="f7885"/>
                </a:cxn>
                <a:cxn ang="f4473">
                  <a:pos x="f7886" y="f7887"/>
                </a:cxn>
                <a:cxn ang="f4473">
                  <a:pos x="f7884" y="f7847"/>
                </a:cxn>
                <a:cxn ang="f4473">
                  <a:pos x="f7888" y="f7887"/>
                </a:cxn>
                <a:cxn ang="f4473">
                  <a:pos x="f7884" y="f7885"/>
                </a:cxn>
                <a:cxn ang="f4473">
                  <a:pos x="f7889" y="f7885"/>
                </a:cxn>
                <a:cxn ang="f4473">
                  <a:pos x="f7890" y="f7887"/>
                </a:cxn>
                <a:cxn ang="f4473">
                  <a:pos x="f7889" y="f7847"/>
                </a:cxn>
                <a:cxn ang="f4473">
                  <a:pos x="f7891" y="f7887"/>
                </a:cxn>
                <a:cxn ang="f4473">
                  <a:pos x="f7889" y="f7885"/>
                </a:cxn>
                <a:cxn ang="f4473">
                  <a:pos x="f7892" y="f7893"/>
                </a:cxn>
                <a:cxn ang="f4473">
                  <a:pos x="f7702" y="f7878"/>
                </a:cxn>
                <a:cxn ang="f4473">
                  <a:pos x="f7892" y="f7850"/>
                </a:cxn>
                <a:cxn ang="f4473">
                  <a:pos x="f7894" y="f7878"/>
                </a:cxn>
                <a:cxn ang="f4473">
                  <a:pos x="f7892" y="f7893"/>
                </a:cxn>
                <a:cxn ang="f4473">
                  <a:pos x="f7895" y="f7893"/>
                </a:cxn>
                <a:cxn ang="f4473">
                  <a:pos x="f7896" y="f7878"/>
                </a:cxn>
                <a:cxn ang="f4473">
                  <a:pos x="f7895" y="f7850"/>
                </a:cxn>
                <a:cxn ang="f4473">
                  <a:pos x="f7897" y="f7878"/>
                </a:cxn>
                <a:cxn ang="f4473">
                  <a:pos x="f7895" y="f7893"/>
                </a:cxn>
                <a:cxn ang="f4473">
                  <a:pos x="f7898" y="f7893"/>
                </a:cxn>
                <a:cxn ang="f4473">
                  <a:pos x="f7899" y="f7878"/>
                </a:cxn>
                <a:cxn ang="f4473">
                  <a:pos x="f7898" y="f7850"/>
                </a:cxn>
                <a:cxn ang="f4473">
                  <a:pos x="f7900" y="f7878"/>
                </a:cxn>
                <a:cxn ang="f4473">
                  <a:pos x="f7898" y="f7893"/>
                </a:cxn>
                <a:cxn ang="f4473">
                  <a:pos x="f7901" y="f7902"/>
                </a:cxn>
                <a:cxn ang="f4473">
                  <a:pos x="f7903" y="f7881"/>
                </a:cxn>
                <a:cxn ang="f4473">
                  <a:pos x="f7901" y="f7864"/>
                </a:cxn>
                <a:cxn ang="f4473">
                  <a:pos x="f7904" y="f7881"/>
                </a:cxn>
                <a:cxn ang="f4473">
                  <a:pos x="f7901" y="f7902"/>
                </a:cxn>
                <a:cxn ang="f4473">
                  <a:pos x="f7564" y="f7902"/>
                </a:cxn>
                <a:cxn ang="f4473">
                  <a:pos x="f7905" y="f7881"/>
                </a:cxn>
                <a:cxn ang="f4473">
                  <a:pos x="f7564" y="f7864"/>
                </a:cxn>
                <a:cxn ang="f4473">
                  <a:pos x="f7906" y="f7881"/>
                </a:cxn>
                <a:cxn ang="f4473">
                  <a:pos x="f7564" y="f7902"/>
                </a:cxn>
                <a:cxn ang="f4473">
                  <a:pos x="f7907" y="f7902"/>
                </a:cxn>
                <a:cxn ang="f4473">
                  <a:pos x="f7908" y="f7881"/>
                </a:cxn>
                <a:cxn ang="f4473">
                  <a:pos x="f7907" y="f7864"/>
                </a:cxn>
                <a:cxn ang="f4473">
                  <a:pos x="f7909" y="f7881"/>
                </a:cxn>
                <a:cxn ang="f4473">
                  <a:pos x="f7907" y="f7902"/>
                </a:cxn>
                <a:cxn ang="f4473">
                  <a:pos x="f7910" y="f7902"/>
                </a:cxn>
                <a:cxn ang="f4473">
                  <a:pos x="f7911" y="f7881"/>
                </a:cxn>
                <a:cxn ang="f4473">
                  <a:pos x="f7910" y="f7864"/>
                </a:cxn>
                <a:cxn ang="f4473">
                  <a:pos x="f7802" y="f7881"/>
                </a:cxn>
                <a:cxn ang="f4473">
                  <a:pos x="f7910" y="f7902"/>
                </a:cxn>
                <a:cxn ang="f4473">
                  <a:pos x="f7912" y="f7902"/>
                </a:cxn>
                <a:cxn ang="f4473">
                  <a:pos x="f7913" y="f7881"/>
                </a:cxn>
                <a:cxn ang="f4473">
                  <a:pos x="f7912" y="f7864"/>
                </a:cxn>
                <a:cxn ang="f4473">
                  <a:pos x="f7914" y="f7881"/>
                </a:cxn>
                <a:cxn ang="f4473">
                  <a:pos x="f7912" y="f7902"/>
                </a:cxn>
                <a:cxn ang="f4473">
                  <a:pos x="f7915" y="f7916"/>
                </a:cxn>
                <a:cxn ang="f4473">
                  <a:pos x="f7917" y="f7918"/>
                </a:cxn>
                <a:cxn ang="f4473">
                  <a:pos x="f7915" y="f7919"/>
                </a:cxn>
                <a:cxn ang="f4473">
                  <a:pos x="f7920" y="f7918"/>
                </a:cxn>
                <a:cxn ang="f4473">
                  <a:pos x="f7915" y="f7916"/>
                </a:cxn>
                <a:cxn ang="f4473">
                  <a:pos x="f7921" y="f7916"/>
                </a:cxn>
                <a:cxn ang="f4473">
                  <a:pos x="f7922" y="f7918"/>
                </a:cxn>
                <a:cxn ang="f4473">
                  <a:pos x="f7921" y="f7919"/>
                </a:cxn>
                <a:cxn ang="f4473">
                  <a:pos x="f7923" y="f7918"/>
                </a:cxn>
                <a:cxn ang="f4473">
                  <a:pos x="f7921" y="f7916"/>
                </a:cxn>
                <a:cxn ang="f4473">
                  <a:pos x="f7924" y="f7916"/>
                </a:cxn>
                <a:cxn ang="f4473">
                  <a:pos x="f7925" y="f7918"/>
                </a:cxn>
                <a:cxn ang="f4473">
                  <a:pos x="f7924" y="f7919"/>
                </a:cxn>
                <a:cxn ang="f4473">
                  <a:pos x="f7926" y="f7918"/>
                </a:cxn>
                <a:cxn ang="f4473">
                  <a:pos x="f7924" y="f7916"/>
                </a:cxn>
                <a:cxn ang="f4473">
                  <a:pos x="f7927" y="f7916"/>
                </a:cxn>
                <a:cxn ang="f4473">
                  <a:pos x="f7928" y="f7918"/>
                </a:cxn>
                <a:cxn ang="f4473">
                  <a:pos x="f7927" y="f7919"/>
                </a:cxn>
                <a:cxn ang="f4473">
                  <a:pos x="f7929" y="f7918"/>
                </a:cxn>
                <a:cxn ang="f4473">
                  <a:pos x="f7927" y="f7916"/>
                </a:cxn>
                <a:cxn ang="f4473">
                  <a:pos x="f7809" y="f7916"/>
                </a:cxn>
                <a:cxn ang="f4473">
                  <a:pos x="f7644" y="f7918"/>
                </a:cxn>
                <a:cxn ang="f4473">
                  <a:pos x="f7809" y="f7919"/>
                </a:cxn>
                <a:cxn ang="f4473">
                  <a:pos x="f7808" y="f7918"/>
                </a:cxn>
                <a:cxn ang="f4473">
                  <a:pos x="f7809" y="f7916"/>
                </a:cxn>
                <a:cxn ang="f4473">
                  <a:pos x="f7930" y="f7931"/>
                </a:cxn>
                <a:cxn ang="f4473">
                  <a:pos x="f7932" y="f7902"/>
                </a:cxn>
                <a:cxn ang="f4473">
                  <a:pos x="f7930" y="f7933"/>
                </a:cxn>
                <a:cxn ang="f4473">
                  <a:pos x="f7934" y="f7902"/>
                </a:cxn>
                <a:cxn ang="f4473">
                  <a:pos x="f7930" y="f7931"/>
                </a:cxn>
                <a:cxn ang="f4473">
                  <a:pos x="f7935" y="f7931"/>
                </a:cxn>
                <a:cxn ang="f4473">
                  <a:pos x="f7936" y="f7902"/>
                </a:cxn>
                <a:cxn ang="f4473">
                  <a:pos x="f7935" y="f7933"/>
                </a:cxn>
                <a:cxn ang="f4473">
                  <a:pos x="f7676" y="f7902"/>
                </a:cxn>
                <a:cxn ang="f4473">
                  <a:pos x="f7935" y="f7931"/>
                </a:cxn>
                <a:cxn ang="f4473">
                  <a:pos x="f7827" y="f7937"/>
                </a:cxn>
                <a:cxn ang="f4473">
                  <a:pos x="f7828" y="f7938"/>
                </a:cxn>
                <a:cxn ang="f4473">
                  <a:pos x="f7827" y="f7893"/>
                </a:cxn>
                <a:cxn ang="f4473">
                  <a:pos x="f7829" y="f7938"/>
                </a:cxn>
                <a:cxn ang="f4473">
                  <a:pos x="f7827" y="f7937"/>
                </a:cxn>
                <a:cxn ang="f4473">
                  <a:pos x="f7939" y="f7937"/>
                </a:cxn>
                <a:cxn ang="f4473">
                  <a:pos x="f7940" y="f7938"/>
                </a:cxn>
                <a:cxn ang="f4473">
                  <a:pos x="f7939" y="f7893"/>
                </a:cxn>
                <a:cxn ang="f4473">
                  <a:pos x="f7941" y="f7938"/>
                </a:cxn>
                <a:cxn ang="f4473">
                  <a:pos x="f7939" y="f7937"/>
                </a:cxn>
                <a:cxn ang="f4473">
                  <a:pos x="f7942" y="f7943"/>
                </a:cxn>
                <a:cxn ang="f4473">
                  <a:pos x="f7944" y="f7945"/>
                </a:cxn>
                <a:cxn ang="f4473">
                  <a:pos x="f7942" y="f7902"/>
                </a:cxn>
                <a:cxn ang="f4473">
                  <a:pos x="f7946" y="f7945"/>
                </a:cxn>
                <a:cxn ang="f4473">
                  <a:pos x="f7942" y="f7943"/>
                </a:cxn>
                <a:cxn ang="f4473">
                  <a:pos x="f7947" y="f7943"/>
                </a:cxn>
                <a:cxn ang="f4473">
                  <a:pos x="f7948" y="f7945"/>
                </a:cxn>
                <a:cxn ang="f4473">
                  <a:pos x="f7947" y="f7902"/>
                </a:cxn>
                <a:cxn ang="f4473">
                  <a:pos x="f7949" y="f7945"/>
                </a:cxn>
                <a:cxn ang="f4473">
                  <a:pos x="f7947" y="f7943"/>
                </a:cxn>
                <a:cxn ang="f4473">
                  <a:pos x="f7950" y="f7943"/>
                </a:cxn>
                <a:cxn ang="f4473">
                  <a:pos x="f7951" y="f7945"/>
                </a:cxn>
                <a:cxn ang="f4473">
                  <a:pos x="f7950" y="f7902"/>
                </a:cxn>
                <a:cxn ang="f4473">
                  <a:pos x="f7952" y="f7945"/>
                </a:cxn>
                <a:cxn ang="f4473">
                  <a:pos x="f7950" y="f7943"/>
                </a:cxn>
                <a:cxn ang="f4473">
                  <a:pos x="f7953" y="f7954"/>
                </a:cxn>
                <a:cxn ang="f4473">
                  <a:pos x="f7955" y="f7937"/>
                </a:cxn>
                <a:cxn ang="f4473">
                  <a:pos x="f7953" y="f7916"/>
                </a:cxn>
                <a:cxn ang="f4473">
                  <a:pos x="f7956" y="f7937"/>
                </a:cxn>
                <a:cxn ang="f4473">
                  <a:pos x="f7953" y="f7954"/>
                </a:cxn>
                <a:cxn ang="f4473">
                  <a:pos x="f7957" y="f7958"/>
                </a:cxn>
                <a:cxn ang="f4473">
                  <a:pos x="f7959" y="f7943"/>
                </a:cxn>
                <a:cxn ang="f4473">
                  <a:pos x="f7957" y="f7931"/>
                </a:cxn>
                <a:cxn ang="f4473">
                  <a:pos x="f7960" y="f7943"/>
                </a:cxn>
                <a:cxn ang="f4473">
                  <a:pos x="f7957" y="f7958"/>
                </a:cxn>
                <a:cxn ang="f4473">
                  <a:pos x="f7961" y="f7958"/>
                </a:cxn>
                <a:cxn ang="f4473">
                  <a:pos x="f7962" y="f7943"/>
                </a:cxn>
                <a:cxn ang="f4473">
                  <a:pos x="f7961" y="f7931"/>
                </a:cxn>
                <a:cxn ang="f4473">
                  <a:pos x="f7963" y="f7943"/>
                </a:cxn>
                <a:cxn ang="f4473">
                  <a:pos x="f7961" y="f7958"/>
                </a:cxn>
                <a:cxn ang="f4473">
                  <a:pos x="f7964" y="f7965"/>
                </a:cxn>
                <a:cxn ang="f4473">
                  <a:pos x="f7966" y="f7967"/>
                </a:cxn>
                <a:cxn ang="f4473">
                  <a:pos x="f7964" y="f7968"/>
                </a:cxn>
                <a:cxn ang="f4473">
                  <a:pos x="f7969" y="f7967"/>
                </a:cxn>
                <a:cxn ang="f4473">
                  <a:pos x="f7964" y="f7965"/>
                </a:cxn>
                <a:cxn ang="f4473">
                  <a:pos x="f7970" y="f7971"/>
                </a:cxn>
                <a:cxn ang="f4473">
                  <a:pos x="f7972" y="f7973"/>
                </a:cxn>
                <a:cxn ang="f4473">
                  <a:pos x="f7970" y="f7937"/>
                </a:cxn>
                <a:cxn ang="f4473">
                  <a:pos x="f7974" y="f7973"/>
                </a:cxn>
                <a:cxn ang="f4473">
                  <a:pos x="f7970" y="f7971"/>
                </a:cxn>
                <a:cxn ang="f4473">
                  <a:pos x="f7975" y="f7971"/>
                </a:cxn>
                <a:cxn ang="f4473">
                  <a:pos x="f7976" y="f7973"/>
                </a:cxn>
                <a:cxn ang="f4473">
                  <a:pos x="f7975" y="f7937"/>
                </a:cxn>
                <a:cxn ang="f4473">
                  <a:pos x="f7977" y="f7973"/>
                </a:cxn>
                <a:cxn ang="f4473">
                  <a:pos x="f7975" y="f7971"/>
                </a:cxn>
                <a:cxn ang="f4473">
                  <a:pos x="f7978" y="f7979"/>
                </a:cxn>
                <a:cxn ang="f4473">
                  <a:pos x="f7980" y="f7958"/>
                </a:cxn>
                <a:cxn ang="f4473">
                  <a:pos x="f7978" y="f7943"/>
                </a:cxn>
                <a:cxn ang="f4473">
                  <a:pos x="f7981" y="f7958"/>
                </a:cxn>
                <a:cxn ang="f4473">
                  <a:pos x="f7978" y="f7979"/>
                </a:cxn>
                <a:cxn ang="f4473">
                  <a:pos x="f7982" y="f7979"/>
                </a:cxn>
                <a:cxn ang="f4473">
                  <a:pos x="f7983" y="f7958"/>
                </a:cxn>
                <a:cxn ang="f4473">
                  <a:pos x="f7982" y="f7943"/>
                </a:cxn>
                <a:cxn ang="f4473">
                  <a:pos x="f7623" y="f7958"/>
                </a:cxn>
                <a:cxn ang="f4473">
                  <a:pos x="f7982" y="f7979"/>
                </a:cxn>
                <a:cxn ang="f4473">
                  <a:pos x="f7984" y="f7979"/>
                </a:cxn>
                <a:cxn ang="f4473">
                  <a:pos x="f7985" y="f7958"/>
                </a:cxn>
                <a:cxn ang="f4473">
                  <a:pos x="f7984" y="f7943"/>
                </a:cxn>
                <a:cxn ang="f4473">
                  <a:pos x="f7986" y="f7958"/>
                </a:cxn>
                <a:cxn ang="f4473">
                  <a:pos x="f7984" y="f7979"/>
                </a:cxn>
                <a:cxn ang="f4473">
                  <a:pos x="f7987" y="f7979"/>
                </a:cxn>
                <a:cxn ang="f4473">
                  <a:pos x="f7988" y="f7958"/>
                </a:cxn>
                <a:cxn ang="f4473">
                  <a:pos x="f7987" y="f7943"/>
                </a:cxn>
                <a:cxn ang="f4473">
                  <a:pos x="f7776" y="f7958"/>
                </a:cxn>
                <a:cxn ang="f4473">
                  <a:pos x="f7987" y="f7979"/>
                </a:cxn>
                <a:cxn ang="f4473">
                  <a:pos x="f7658" y="f7989"/>
                </a:cxn>
                <a:cxn ang="f4473">
                  <a:pos x="f7990" y="f7991"/>
                </a:cxn>
                <a:cxn ang="f4473">
                  <a:pos x="f7658" y="f7967"/>
                </a:cxn>
                <a:cxn ang="f4473">
                  <a:pos x="f7992" y="f7991"/>
                </a:cxn>
                <a:cxn ang="f4473">
                  <a:pos x="f7658" y="f7989"/>
                </a:cxn>
                <a:cxn ang="f4473">
                  <a:pos x="f7993" y="f7994"/>
                </a:cxn>
                <a:cxn ang="f4473">
                  <a:pos x="f7995" y="f7979"/>
                </a:cxn>
                <a:cxn ang="f4473">
                  <a:pos x="f7993" y="f7958"/>
                </a:cxn>
                <a:cxn ang="f4473">
                  <a:pos x="f7996" y="f7979"/>
                </a:cxn>
                <a:cxn ang="f4473">
                  <a:pos x="f7993" y="f7994"/>
                </a:cxn>
                <a:cxn ang="f4473">
                  <a:pos x="f7997" y="f7998"/>
                </a:cxn>
                <a:cxn ang="f4473">
                  <a:pos x="f7999" y="f7989"/>
                </a:cxn>
                <a:cxn ang="f4473">
                  <a:pos x="f7997" y="f7965"/>
                </a:cxn>
                <a:cxn ang="f4473">
                  <a:pos x="f8000" y="f7989"/>
                </a:cxn>
                <a:cxn ang="f4473">
                  <a:pos x="f7997" y="f7998"/>
                </a:cxn>
                <a:cxn ang="f4473">
                  <a:pos x="f8001" y="f7998"/>
                </a:cxn>
                <a:cxn ang="f4473">
                  <a:pos x="f8002" y="f7989"/>
                </a:cxn>
                <a:cxn ang="f4473">
                  <a:pos x="f8001" y="f7965"/>
                </a:cxn>
                <a:cxn ang="f4473">
                  <a:pos x="f8003" y="f7989"/>
                </a:cxn>
                <a:cxn ang="f4473">
                  <a:pos x="f8001" y="f7998"/>
                </a:cxn>
                <a:cxn ang="f4473">
                  <a:pos x="f7610" y="f8004"/>
                </a:cxn>
                <a:cxn ang="f4473">
                  <a:pos x="f8005" y="f8006"/>
                </a:cxn>
                <a:cxn ang="f4473">
                  <a:pos x="f7610" y="f8007"/>
                </a:cxn>
                <a:cxn ang="f4473">
                  <a:pos x="f8008" y="f8006"/>
                </a:cxn>
                <a:cxn ang="f4473">
                  <a:pos x="f7610" y="f8004"/>
                </a:cxn>
                <a:cxn ang="f4473">
                  <a:pos x="f8009" y="f8004"/>
                </a:cxn>
                <a:cxn ang="f4473">
                  <a:pos x="f7551" y="f8006"/>
                </a:cxn>
                <a:cxn ang="f4473">
                  <a:pos x="f8009" y="f8007"/>
                </a:cxn>
                <a:cxn ang="f4473">
                  <a:pos x="f7774" y="f8006"/>
                </a:cxn>
                <a:cxn ang="f4473">
                  <a:pos x="f8009" y="f8004"/>
                </a:cxn>
                <a:cxn ang="f4473">
                  <a:pos x="f8010" y="f8004"/>
                </a:cxn>
                <a:cxn ang="f4473">
                  <a:pos x="f8011" y="f8006"/>
                </a:cxn>
                <a:cxn ang="f4473">
                  <a:pos x="f8010" y="f8007"/>
                </a:cxn>
                <a:cxn ang="f4473">
                  <a:pos x="f8012" y="f8006"/>
                </a:cxn>
                <a:cxn ang="f4473">
                  <a:pos x="f8010" y="f8004"/>
                </a:cxn>
                <a:cxn ang="f4473">
                  <a:pos x="f8013" y="f8004"/>
                </a:cxn>
                <a:cxn ang="f4473">
                  <a:pos x="f8014" y="f8006"/>
                </a:cxn>
                <a:cxn ang="f4473">
                  <a:pos x="f8013" y="f8007"/>
                </a:cxn>
                <a:cxn ang="f4473">
                  <a:pos x="f7784" y="f8006"/>
                </a:cxn>
                <a:cxn ang="f4473">
                  <a:pos x="f8013" y="f8004"/>
                </a:cxn>
                <a:cxn ang="f4473">
                  <a:pos x="f8015" y="f8016"/>
                </a:cxn>
                <a:cxn ang="f4473">
                  <a:pos x="f8017" y="f7994"/>
                </a:cxn>
                <a:cxn ang="f4473">
                  <a:pos x="f8015" y="f8018"/>
                </a:cxn>
                <a:cxn ang="f4473">
                  <a:pos x="f8019" y="f7994"/>
                </a:cxn>
                <a:cxn ang="f4473">
                  <a:pos x="f8015" y="f8016"/>
                </a:cxn>
                <a:cxn ang="f4473">
                  <a:pos x="f8020" y="f8016"/>
                </a:cxn>
                <a:cxn ang="f4473">
                  <a:pos x="f8021" y="f7994"/>
                </a:cxn>
                <a:cxn ang="f4473">
                  <a:pos x="f8020" y="f8018"/>
                </a:cxn>
                <a:cxn ang="f4473">
                  <a:pos x="f8022" y="f7994"/>
                </a:cxn>
                <a:cxn ang="f4473">
                  <a:pos x="f8020" y="f8016"/>
                </a:cxn>
                <a:cxn ang="f4473">
                  <a:pos x="f8023" y="f8016"/>
                </a:cxn>
                <a:cxn ang="f4473">
                  <a:pos x="f8024" y="f7994"/>
                </a:cxn>
                <a:cxn ang="f4473">
                  <a:pos x="f8023" y="f8018"/>
                </a:cxn>
                <a:cxn ang="f4473">
                  <a:pos x="f7886" y="f7994"/>
                </a:cxn>
                <a:cxn ang="f4473">
                  <a:pos x="f8023" y="f8016"/>
                </a:cxn>
                <a:cxn ang="f4473">
                  <a:pos x="f8025" y="f8026"/>
                </a:cxn>
                <a:cxn ang="f4473">
                  <a:pos x="f7927" y="f8027"/>
                </a:cxn>
                <a:cxn ang="f4473">
                  <a:pos x="f8025" y="f7989"/>
                </a:cxn>
                <a:cxn ang="f4473">
                  <a:pos x="f8028" y="f8027"/>
                </a:cxn>
                <a:cxn ang="f4473">
                  <a:pos x="f8025" y="f8026"/>
                </a:cxn>
                <a:cxn ang="f4473">
                  <a:pos x="f8029" y="f8026"/>
                </a:cxn>
                <a:cxn ang="f4473">
                  <a:pos x="f7900" y="f8027"/>
                </a:cxn>
                <a:cxn ang="f4473">
                  <a:pos x="f8029" y="f7989"/>
                </a:cxn>
                <a:cxn ang="f4473">
                  <a:pos x="f8030" y="f8027"/>
                </a:cxn>
                <a:cxn ang="f4473">
                  <a:pos x="f8029" y="f8026"/>
                </a:cxn>
                <a:cxn ang="f4473">
                  <a:pos x="f7810" y="f8026"/>
                </a:cxn>
                <a:cxn ang="f4473">
                  <a:pos x="f8031" y="f8027"/>
                </a:cxn>
                <a:cxn ang="f4473">
                  <a:pos x="f7810" y="f7989"/>
                </a:cxn>
                <a:cxn ang="f4473">
                  <a:pos x="f8032" y="f8027"/>
                </a:cxn>
                <a:cxn ang="f4473">
                  <a:pos x="f7810" y="f8026"/>
                </a:cxn>
                <a:cxn ang="f4473">
                  <a:pos x="f8033" y="f8034"/>
                </a:cxn>
                <a:cxn ang="f4473">
                  <a:pos x="f8035" y="f8036"/>
                </a:cxn>
                <a:cxn ang="f4473">
                  <a:pos x="f8033" y="f8037"/>
                </a:cxn>
                <a:cxn ang="f4473">
                  <a:pos x="f8038" y="f8036"/>
                </a:cxn>
                <a:cxn ang="f4473">
                  <a:pos x="f8033" y="f8034"/>
                </a:cxn>
                <a:cxn ang="f4473">
                  <a:pos x="f7909" y="f8039"/>
                </a:cxn>
                <a:cxn ang="f4473">
                  <a:pos x="f8040" y="f8041"/>
                </a:cxn>
                <a:cxn ang="f4473">
                  <a:pos x="f7909" y="f7994"/>
                </a:cxn>
                <a:cxn ang="f4473">
                  <a:pos x="f8042" y="f8041"/>
                </a:cxn>
                <a:cxn ang="f4473">
                  <a:pos x="f7909" y="f8039"/>
                </a:cxn>
                <a:cxn ang="f4473">
                  <a:pos x="f8043" y="f8039"/>
                </a:cxn>
                <a:cxn ang="f4473">
                  <a:pos x="f8044" y="f8041"/>
                </a:cxn>
                <a:cxn ang="f4473">
                  <a:pos x="f8043" y="f7994"/>
                </a:cxn>
                <a:cxn ang="f4473">
                  <a:pos x="f7738" y="f8041"/>
                </a:cxn>
                <a:cxn ang="f4473">
                  <a:pos x="f8043" y="f8039"/>
                </a:cxn>
                <a:cxn ang="f4473">
                  <a:pos x="f8045" y="f8039"/>
                </a:cxn>
                <a:cxn ang="f4473">
                  <a:pos x="f8046" y="f8041"/>
                </a:cxn>
                <a:cxn ang="f4473">
                  <a:pos x="f8045" y="f7994"/>
                </a:cxn>
                <a:cxn ang="f4473">
                  <a:pos x="f8047" y="f8041"/>
                </a:cxn>
                <a:cxn ang="f4473">
                  <a:pos x="f8045" y="f8039"/>
                </a:cxn>
                <a:cxn ang="f4473">
                  <a:pos x="f8048" y="f8049"/>
                </a:cxn>
                <a:cxn ang="f4473">
                  <a:pos x="f8050" y="f8051"/>
                </a:cxn>
                <a:cxn ang="f4473">
                  <a:pos x="f8048" y="f7998"/>
                </a:cxn>
                <a:cxn ang="f4473">
                  <a:pos x="f8052" y="f8051"/>
                </a:cxn>
                <a:cxn ang="f4473">
                  <a:pos x="f8048" y="f8049"/>
                </a:cxn>
                <a:cxn ang="f4473">
                  <a:pos x="f7935" y="f8049"/>
                </a:cxn>
                <a:cxn ang="f4473">
                  <a:pos x="f7936" y="f8051"/>
                </a:cxn>
                <a:cxn ang="f4473">
                  <a:pos x="f7935" y="f7998"/>
                </a:cxn>
                <a:cxn ang="f4473">
                  <a:pos x="f7676" y="f8051"/>
                </a:cxn>
                <a:cxn ang="f4473">
                  <a:pos x="f7935" y="f8049"/>
                </a:cxn>
                <a:cxn ang="f4473">
                  <a:pos x="f8053" y="f8054"/>
                </a:cxn>
                <a:cxn ang="f4473">
                  <a:pos x="f8055" y="f8034"/>
                </a:cxn>
                <a:cxn ang="f4473">
                  <a:pos x="f8053" y="f8004"/>
                </a:cxn>
                <a:cxn ang="f4473">
                  <a:pos x="f8056" y="f8034"/>
                </a:cxn>
                <a:cxn ang="f4473">
                  <a:pos x="f8053" y="f8054"/>
                </a:cxn>
                <a:cxn ang="f4473">
                  <a:pos x="f8057" y="f8054"/>
                </a:cxn>
                <a:cxn ang="f4473">
                  <a:pos x="f8058" y="f8034"/>
                </a:cxn>
                <a:cxn ang="f4473">
                  <a:pos x="f8057" y="f8004"/>
                </a:cxn>
                <a:cxn ang="f4473">
                  <a:pos x="f8059" y="f8034"/>
                </a:cxn>
                <a:cxn ang="f4473">
                  <a:pos x="f8057" y="f8054"/>
                </a:cxn>
                <a:cxn ang="f4473">
                  <a:pos x="f8060" y="f8054"/>
                </a:cxn>
                <a:cxn ang="f4473">
                  <a:pos x="f8061" y="f8034"/>
                </a:cxn>
                <a:cxn ang="f4473">
                  <a:pos x="f8060" y="f8004"/>
                </a:cxn>
                <a:cxn ang="f4473">
                  <a:pos x="f8062" y="f8034"/>
                </a:cxn>
                <a:cxn ang="f4473">
                  <a:pos x="f8060" y="f8054"/>
                </a:cxn>
                <a:cxn ang="f4473">
                  <a:pos x="f7728" y="f8054"/>
                </a:cxn>
                <a:cxn ang="f4473">
                  <a:pos x="f8063" y="f8034"/>
                </a:cxn>
                <a:cxn ang="f4473">
                  <a:pos x="f7728" y="f8004"/>
                </a:cxn>
                <a:cxn ang="f4473">
                  <a:pos x="f8064" y="f8034"/>
                </a:cxn>
                <a:cxn ang="f4473">
                  <a:pos x="f7728" y="f8054"/>
                </a:cxn>
                <a:cxn ang="f4473">
                  <a:pos x="f8065" y="f8066"/>
                </a:cxn>
                <a:cxn ang="f4473">
                  <a:pos x="f8067" y="f8039"/>
                </a:cxn>
                <a:cxn ang="f4473">
                  <a:pos x="f8065" y="f8016"/>
                </a:cxn>
                <a:cxn ang="f4473">
                  <a:pos x="f8068" y="f8039"/>
                </a:cxn>
                <a:cxn ang="f4473">
                  <a:pos x="f8065" y="f8066"/>
                </a:cxn>
                <a:cxn ang="f4473">
                  <a:pos x="f8069" y="f8070"/>
                </a:cxn>
                <a:cxn ang="f4473">
                  <a:pos x="f7586" y="f8071"/>
                </a:cxn>
                <a:cxn ang="f4473">
                  <a:pos x="f8069" y="f8049"/>
                </a:cxn>
                <a:cxn ang="f4473">
                  <a:pos x="f8072" y="f8071"/>
                </a:cxn>
                <a:cxn ang="f4473">
                  <a:pos x="f8069" y="f8070"/>
                </a:cxn>
                <a:cxn ang="f4473">
                  <a:pos x="f8073" y="f8070"/>
                </a:cxn>
                <a:cxn ang="f4473">
                  <a:pos x="f8074" y="f8071"/>
                </a:cxn>
                <a:cxn ang="f4473">
                  <a:pos x="f8073" y="f8049"/>
                </a:cxn>
                <a:cxn ang="f4473">
                  <a:pos x="f8075" y="f8071"/>
                </a:cxn>
                <a:cxn ang="f4473">
                  <a:pos x="f8073" y="f8070"/>
                </a:cxn>
                <a:cxn ang="f4473">
                  <a:pos x="f8076" y="f8070"/>
                </a:cxn>
                <a:cxn ang="f4473">
                  <a:pos x="f7789" y="f8071"/>
                </a:cxn>
                <a:cxn ang="f4473">
                  <a:pos x="f8076" y="f8049"/>
                </a:cxn>
                <a:cxn ang="f4473">
                  <a:pos x="f7940" y="f8071"/>
                </a:cxn>
                <a:cxn ang="f4473">
                  <a:pos x="f8076" y="f8070"/>
                </a:cxn>
                <a:cxn ang="f4473">
                  <a:pos x="f8077" y="f8078"/>
                </a:cxn>
                <a:cxn ang="f4473">
                  <a:pos x="f8079" y="f8080"/>
                </a:cxn>
                <a:cxn ang="f4473">
                  <a:pos x="f8077" y="f8054"/>
                </a:cxn>
                <a:cxn ang="f4473">
                  <a:pos x="f8081" y="f8080"/>
                </a:cxn>
                <a:cxn ang="f4473">
                  <a:pos x="f8077" y="f8078"/>
                </a:cxn>
                <a:cxn ang="f4473">
                  <a:pos x="f7837" y="f8078"/>
                </a:cxn>
                <a:cxn ang="f4473">
                  <a:pos x="f7602" y="f8080"/>
                </a:cxn>
                <a:cxn ang="f4473">
                  <a:pos x="f7837" y="f8054"/>
                </a:cxn>
                <a:cxn ang="f4473">
                  <a:pos x="f7838" y="f8080"/>
                </a:cxn>
                <a:cxn ang="f4473">
                  <a:pos x="f7837" y="f8078"/>
                </a:cxn>
                <a:cxn ang="f4473">
                  <a:pos x="f7963" y="f8078"/>
                </a:cxn>
                <a:cxn ang="f4473">
                  <a:pos x="f8082" y="f8080"/>
                </a:cxn>
                <a:cxn ang="f4473">
                  <a:pos x="f7963" y="f8054"/>
                </a:cxn>
                <a:cxn ang="f4473">
                  <a:pos x="f8083" y="f8080"/>
                </a:cxn>
                <a:cxn ang="f4473">
                  <a:pos x="f7963" y="f8078"/>
                </a:cxn>
                <a:cxn ang="f4473">
                  <a:pos x="f8084" y="f8078"/>
                </a:cxn>
                <a:cxn ang="f4473">
                  <a:pos x="f8085" y="f8080"/>
                </a:cxn>
                <a:cxn ang="f4473">
                  <a:pos x="f8084" y="f8054"/>
                </a:cxn>
                <a:cxn ang="f4473">
                  <a:pos x="f8086" y="f8080"/>
                </a:cxn>
                <a:cxn ang="f4473">
                  <a:pos x="f8084" y="f8078"/>
                </a:cxn>
                <a:cxn ang="f4473">
                  <a:pos x="f8087" y="f8078"/>
                </a:cxn>
                <a:cxn ang="f4473">
                  <a:pos x="f8088" y="f8080"/>
                </a:cxn>
                <a:cxn ang="f4473">
                  <a:pos x="f8087" y="f8054"/>
                </a:cxn>
                <a:cxn ang="f4473">
                  <a:pos x="f8089" y="f8080"/>
                </a:cxn>
                <a:cxn ang="f4473">
                  <a:pos x="f8087" y="f8078"/>
                </a:cxn>
                <a:cxn ang="f4473">
                  <a:pos x="f7950" y="f8090"/>
                </a:cxn>
                <a:cxn ang="f4473">
                  <a:pos x="f7951" y="f8070"/>
                </a:cxn>
                <a:cxn ang="f4473">
                  <a:pos x="f7950" y="f8091"/>
                </a:cxn>
                <a:cxn ang="f4473">
                  <a:pos x="f7952" y="f8070"/>
                </a:cxn>
                <a:cxn ang="f4473">
                  <a:pos x="f7950" y="f8090"/>
                </a:cxn>
                <a:cxn ang="f4473">
                  <a:pos x="f8092" y="f8090"/>
                </a:cxn>
                <a:cxn ang="f4473">
                  <a:pos x="f8093" y="f8070"/>
                </a:cxn>
                <a:cxn ang="f4473">
                  <a:pos x="f8092" y="f8091"/>
                </a:cxn>
                <a:cxn ang="f4473">
                  <a:pos x="f8094" y="f8070"/>
                </a:cxn>
                <a:cxn ang="f4473">
                  <a:pos x="f8092" y="f8090"/>
                </a:cxn>
                <a:cxn ang="f4473">
                  <a:pos x="f8095" y="f8096"/>
                </a:cxn>
                <a:cxn ang="f4473">
                  <a:pos x="f8097" y="f8098"/>
                </a:cxn>
                <a:cxn ang="f4473">
                  <a:pos x="f8095" y="f8099"/>
                </a:cxn>
                <a:cxn ang="f4473">
                  <a:pos x="f8100" y="f8098"/>
                </a:cxn>
                <a:cxn ang="f4473">
                  <a:pos x="f8095" y="f8096"/>
                </a:cxn>
                <a:cxn ang="f4473">
                  <a:pos x="f8101" y="f8102"/>
                </a:cxn>
                <a:cxn ang="f4473">
                  <a:pos x="f8103" y="f8104"/>
                </a:cxn>
                <a:cxn ang="f4473">
                  <a:pos x="f8101" y="f8105"/>
                </a:cxn>
                <a:cxn ang="f4473">
                  <a:pos x="f8106" y="f8104"/>
                </a:cxn>
                <a:cxn ang="f4473">
                  <a:pos x="f8101" y="f8102"/>
                </a:cxn>
                <a:cxn ang="f4473">
                  <a:pos x="f7729" y="f8102"/>
                </a:cxn>
                <a:cxn ang="f4473">
                  <a:pos x="f7730" y="f8104"/>
                </a:cxn>
                <a:cxn ang="f4473">
                  <a:pos x="f7729" y="f8105"/>
                </a:cxn>
                <a:cxn ang="f4473">
                  <a:pos x="f7731" y="f8104"/>
                </a:cxn>
                <a:cxn ang="f4473">
                  <a:pos x="f7729" y="f8102"/>
                </a:cxn>
                <a:cxn ang="f4473">
                  <a:pos x="f7638" y="f8102"/>
                </a:cxn>
                <a:cxn ang="f4473">
                  <a:pos x="f8107" y="f8104"/>
                </a:cxn>
                <a:cxn ang="f4473">
                  <a:pos x="f7638" y="f8105"/>
                </a:cxn>
                <a:cxn ang="f4473">
                  <a:pos x="f7636" y="f8104"/>
                </a:cxn>
                <a:cxn ang="f4473">
                  <a:pos x="f7638" y="f8102"/>
                </a:cxn>
                <a:cxn ang="f4473">
                  <a:pos x="f7818" y="f8108"/>
                </a:cxn>
                <a:cxn ang="f4473">
                  <a:pos x="f7816" y="f8109"/>
                </a:cxn>
                <a:cxn ang="f4473">
                  <a:pos x="f7818" y="f8070"/>
                </a:cxn>
                <a:cxn ang="f4473">
                  <a:pos x="f8110" y="f8109"/>
                </a:cxn>
                <a:cxn ang="f4473">
                  <a:pos x="f7818" y="f8108"/>
                </a:cxn>
                <a:cxn ang="f4473">
                  <a:pos x="f8111" y="f8112"/>
                </a:cxn>
                <a:cxn ang="f4473">
                  <a:pos x="f8113" y="f8102"/>
                </a:cxn>
                <a:cxn ang="f4473">
                  <a:pos x="f8111" y="f8114"/>
                </a:cxn>
                <a:cxn ang="f4473">
                  <a:pos x="f8115" y="f8102"/>
                </a:cxn>
                <a:cxn ang="f4473">
                  <a:pos x="f8111" y="f8112"/>
                </a:cxn>
                <a:cxn ang="f4473">
                  <a:pos x="f8116" y="f8112"/>
                </a:cxn>
                <a:cxn ang="f4473">
                  <a:pos x="f8117" y="f8102"/>
                </a:cxn>
                <a:cxn ang="f4473">
                  <a:pos x="f8116" y="f8114"/>
                </a:cxn>
                <a:cxn ang="f4473">
                  <a:pos x="f8118" y="f8102"/>
                </a:cxn>
                <a:cxn ang="f4473">
                  <a:pos x="f8116" y="f8112"/>
                </a:cxn>
                <a:cxn ang="f4473">
                  <a:pos x="f8119" y="f8120"/>
                </a:cxn>
                <a:cxn ang="f4473">
                  <a:pos x="f8121" y="f8122"/>
                </a:cxn>
                <a:cxn ang="f4473">
                  <a:pos x="f8119" y="f8090"/>
                </a:cxn>
                <a:cxn ang="f4473">
                  <a:pos x="f8123" y="f8122"/>
                </a:cxn>
                <a:cxn ang="f4473">
                  <a:pos x="f8119" y="f8120"/>
                </a:cxn>
                <a:cxn ang="f4473">
                  <a:pos x="f7888" y="f8120"/>
                </a:cxn>
                <a:cxn ang="f4473">
                  <a:pos x="f7884" y="f8122"/>
                </a:cxn>
                <a:cxn ang="f4473">
                  <a:pos x="f7888" y="f8090"/>
                </a:cxn>
                <a:cxn ang="f4473">
                  <a:pos x="f8124" y="f8122"/>
                </a:cxn>
                <a:cxn ang="f4473">
                  <a:pos x="f7888" y="f8120"/>
                </a:cxn>
                <a:cxn ang="f4473">
                  <a:pos x="f8125" y="f8126"/>
                </a:cxn>
                <a:cxn ang="f4473">
                  <a:pos x="f8127" y="f8128"/>
                </a:cxn>
                <a:cxn ang="f4473">
                  <a:pos x="f8125" y="f8096"/>
                </a:cxn>
                <a:cxn ang="f4473">
                  <a:pos x="f8129" y="f8128"/>
                </a:cxn>
                <a:cxn ang="f4473">
                  <a:pos x="f8125" y="f8126"/>
                </a:cxn>
                <a:cxn ang="f4473">
                  <a:pos x="f8130" y="f8131"/>
                </a:cxn>
                <a:cxn ang="f4473">
                  <a:pos x="f8132" y="f8112"/>
                </a:cxn>
                <a:cxn ang="f4473">
                  <a:pos x="f8130" y="f8133"/>
                </a:cxn>
                <a:cxn ang="f4473">
                  <a:pos x="f7576" y="f8112"/>
                </a:cxn>
                <a:cxn ang="f4473">
                  <a:pos x="f8130" y="f8131"/>
                </a:cxn>
                <a:cxn ang="f4473">
                  <a:pos x="f8044" y="f8134"/>
                </a:cxn>
                <a:cxn ang="f4473">
                  <a:pos x="f8135" y="f8126"/>
                </a:cxn>
                <a:cxn ang="f4473">
                  <a:pos x="f8044" y="f8112"/>
                </a:cxn>
                <a:cxn ang="f4473">
                  <a:pos x="f8136" y="f8126"/>
                </a:cxn>
                <a:cxn ang="f4473">
                  <a:pos x="f8044" y="f8134"/>
                </a:cxn>
                <a:cxn ang="f4473">
                  <a:pos x="f8137" y="f8138"/>
                </a:cxn>
                <a:cxn ang="f4473">
                  <a:pos x="f8139" y="f8140"/>
                </a:cxn>
                <a:cxn ang="f4473">
                  <a:pos x="f8137" y="f8128"/>
                </a:cxn>
                <a:cxn ang="f4473">
                  <a:pos x="f8141" y="f8140"/>
                </a:cxn>
                <a:cxn ang="f4473">
                  <a:pos x="f8137" y="f8138"/>
                </a:cxn>
                <a:cxn ang="f4473">
                  <a:pos x="f8142" y="f8138"/>
                </a:cxn>
                <a:cxn ang="f4473">
                  <a:pos x="f8143" y="f8140"/>
                </a:cxn>
                <a:cxn ang="f4473">
                  <a:pos x="f8142" y="f8128"/>
                </a:cxn>
                <a:cxn ang="f4473">
                  <a:pos x="f8144" y="f8140"/>
                </a:cxn>
                <a:cxn ang="f4473">
                  <a:pos x="f8142" y="f8138"/>
                </a:cxn>
                <a:cxn ang="f4473">
                  <a:pos x="f8145" y="f8138"/>
                </a:cxn>
                <a:cxn ang="f4473">
                  <a:pos x="f8146" y="f8140"/>
                </a:cxn>
                <a:cxn ang="f4473">
                  <a:pos x="f8145" y="f8128"/>
                </a:cxn>
                <a:cxn ang="f4473">
                  <a:pos x="f8046" y="f8140"/>
                </a:cxn>
                <a:cxn ang="f4473">
                  <a:pos x="f8145" y="f8138"/>
                </a:cxn>
                <a:cxn ang="f4473">
                  <a:pos x="f8147" y="f8148"/>
                </a:cxn>
                <a:cxn ang="f4473">
                  <a:pos x="f8149" y="f8131"/>
                </a:cxn>
                <a:cxn ang="f4473">
                  <a:pos x="f8147" y="f8112"/>
                </a:cxn>
                <a:cxn ang="f4473">
                  <a:pos x="f8150" y="f8131"/>
                </a:cxn>
                <a:cxn ang="f4473">
                  <a:pos x="f8147" y="f8148"/>
                </a:cxn>
                <a:cxn ang="f4473">
                  <a:pos x="f8151" y="f8148"/>
                </a:cxn>
                <a:cxn ang="f4473">
                  <a:pos x="f8152" y="f8131"/>
                </a:cxn>
                <a:cxn ang="f4473">
                  <a:pos x="f8151" y="f8112"/>
                </a:cxn>
                <a:cxn ang="f4473">
                  <a:pos x="f7801" y="f8131"/>
                </a:cxn>
                <a:cxn ang="f4473">
                  <a:pos x="f8151" y="f8148"/>
                </a:cxn>
                <a:cxn ang="f4473">
                  <a:pos x="f8153" y="f8148"/>
                </a:cxn>
                <a:cxn ang="f4473">
                  <a:pos x="f8154" y="f8131"/>
                </a:cxn>
                <a:cxn ang="f4473">
                  <a:pos x="f8153" y="f8112"/>
                </a:cxn>
                <a:cxn ang="f4473">
                  <a:pos x="f8035" y="f8131"/>
                </a:cxn>
                <a:cxn ang="f4473">
                  <a:pos x="f8153" y="f8148"/>
                </a:cxn>
                <a:cxn ang="f4473">
                  <a:pos x="f8155" y="f8156"/>
                </a:cxn>
                <a:cxn ang="f4473">
                  <a:pos x="f8157" y="f8158"/>
                </a:cxn>
                <a:cxn ang="f4473">
                  <a:pos x="f8155" y="f8120"/>
                </a:cxn>
                <a:cxn ang="f4473">
                  <a:pos x="f8159" y="f8158"/>
                </a:cxn>
                <a:cxn ang="f4473">
                  <a:pos x="f8155" y="f8156"/>
                </a:cxn>
                <a:cxn ang="f4473">
                  <a:pos x="f8160" y="f8161"/>
                </a:cxn>
                <a:cxn ang="f4473">
                  <a:pos x="f8162" y="f8138"/>
                </a:cxn>
                <a:cxn ang="f4473">
                  <a:pos x="f8160" y="f8126"/>
                </a:cxn>
                <a:cxn ang="f4473">
                  <a:pos x="f8163" y="f8138"/>
                </a:cxn>
                <a:cxn ang="f4473">
                  <a:pos x="f8160" y="f8161"/>
                </a:cxn>
                <a:cxn ang="f4473">
                  <a:pos x="f8164" y="f8165"/>
                </a:cxn>
                <a:cxn ang="f4473">
                  <a:pos x="f8166" y="f8148"/>
                </a:cxn>
                <a:cxn ang="f4473">
                  <a:pos x="f8164" y="f8131"/>
                </a:cxn>
                <a:cxn ang="f4473">
                  <a:pos x="f8167" y="f8148"/>
                </a:cxn>
                <a:cxn ang="f4473">
                  <a:pos x="f8164" y="f8165"/>
                </a:cxn>
                <a:cxn ang="f4473">
                  <a:pos x="f7755" y="f8168"/>
                </a:cxn>
                <a:cxn ang="f4473">
                  <a:pos x="f7757" y="f8156"/>
                </a:cxn>
                <a:cxn ang="f4473">
                  <a:pos x="f7755" y="f8134"/>
                </a:cxn>
                <a:cxn ang="f4473">
                  <a:pos x="f7759" y="f8156"/>
                </a:cxn>
                <a:cxn ang="f4473">
                  <a:pos x="f7755" y="f8168"/>
                </a:cxn>
                <a:cxn ang="f4473">
                  <a:pos x="f7987" y="f8168"/>
                </a:cxn>
                <a:cxn ang="f4473">
                  <a:pos x="f7988" y="f8156"/>
                </a:cxn>
                <a:cxn ang="f4473">
                  <a:pos x="f7987" y="f8134"/>
                </a:cxn>
                <a:cxn ang="f4473">
                  <a:pos x="f7776" y="f8156"/>
                </a:cxn>
                <a:cxn ang="f4473">
                  <a:pos x="f7987" y="f8168"/>
                </a:cxn>
                <a:cxn ang="f4473">
                  <a:pos x="f7659" y="f8169"/>
                </a:cxn>
                <a:cxn ang="f4473">
                  <a:pos x="f7661" y="f8170"/>
                </a:cxn>
                <a:cxn ang="f4473">
                  <a:pos x="f7659" y="f8171"/>
                </a:cxn>
                <a:cxn ang="f4473">
                  <a:pos x="f7663" y="f8170"/>
                </a:cxn>
                <a:cxn ang="f4473">
                  <a:pos x="f7659" y="f8169"/>
                </a:cxn>
                <a:cxn ang="f4473">
                  <a:pos x="f8172" y="f8169"/>
                </a:cxn>
                <a:cxn ang="f4473">
                  <a:pos x="f8173" y="f8170"/>
                </a:cxn>
                <a:cxn ang="f4473">
                  <a:pos x="f8172" y="f8171"/>
                </a:cxn>
                <a:cxn ang="f4473">
                  <a:pos x="f7788" y="f8170"/>
                </a:cxn>
                <a:cxn ang="f4473">
                  <a:pos x="f8172" y="f8169"/>
                </a:cxn>
                <a:cxn ang="f4473">
                  <a:pos x="f8174" y="f8175"/>
                </a:cxn>
                <a:cxn ang="f4473">
                  <a:pos x="f8176" y="f8177"/>
                </a:cxn>
                <a:cxn ang="f4473">
                  <a:pos x="f8174" y="f8148"/>
                </a:cxn>
                <a:cxn ang="f4473">
                  <a:pos x="f8178" y="f8177"/>
                </a:cxn>
                <a:cxn ang="f4473">
                  <a:pos x="f8174" y="f8175"/>
                </a:cxn>
                <a:cxn ang="f4473">
                  <a:pos x="f7644" y="f8175"/>
                </a:cxn>
                <a:cxn ang="f4473">
                  <a:pos x="f8179" y="f8177"/>
                </a:cxn>
                <a:cxn ang="f4473">
                  <a:pos x="f7644" y="f8148"/>
                </a:cxn>
                <a:cxn ang="f4473">
                  <a:pos x="f7809" y="f8177"/>
                </a:cxn>
                <a:cxn ang="f4473">
                  <a:pos x="f7644" y="f8175"/>
                </a:cxn>
                <a:cxn ang="f4473">
                  <a:pos x="f8180" y="f8181"/>
                </a:cxn>
                <a:cxn ang="f4473">
                  <a:pos x="f8182" y="f8183"/>
                </a:cxn>
                <a:cxn ang="f4473">
                  <a:pos x="f8180" y="f8161"/>
                </a:cxn>
                <a:cxn ang="f4473">
                  <a:pos x="f8023" y="f8183"/>
                </a:cxn>
                <a:cxn ang="f4473">
                  <a:pos x="f8180" y="f8181"/>
                </a:cxn>
                <a:cxn ang="f4473">
                  <a:pos x="f7819" y="f8181"/>
                </a:cxn>
                <a:cxn ang="f4473">
                  <a:pos x="f7821" y="f8183"/>
                </a:cxn>
                <a:cxn ang="f4473">
                  <a:pos x="f7819" y="f8161"/>
                </a:cxn>
                <a:cxn ang="f4473">
                  <a:pos x="f7822" y="f8183"/>
                </a:cxn>
                <a:cxn ang="f4473">
                  <a:pos x="f7819" y="f8181"/>
                </a:cxn>
                <a:cxn ang="f4473">
                  <a:pos x="f8184" y="f8185"/>
                </a:cxn>
                <a:cxn ang="f4473">
                  <a:pos x="f8028" y="f8175"/>
                </a:cxn>
                <a:cxn ang="f4473">
                  <a:pos x="f8184" y="f8165"/>
                </a:cxn>
                <a:cxn ang="f4473">
                  <a:pos x="f8186" y="f8175"/>
                </a:cxn>
                <a:cxn ang="f4473">
                  <a:pos x="f8184" y="f8185"/>
                </a:cxn>
                <a:cxn ang="f4473">
                  <a:pos x="f8187" y="f8188"/>
                </a:cxn>
                <a:cxn ang="f4473">
                  <a:pos x="f8189" y="f8190"/>
                </a:cxn>
                <a:cxn ang="f4473">
                  <a:pos x="f8187" y="f8168"/>
                </a:cxn>
                <a:cxn ang="f4473">
                  <a:pos x="f8191" y="f8190"/>
                </a:cxn>
                <a:cxn ang="f4473">
                  <a:pos x="f8187" y="f8188"/>
                </a:cxn>
                <a:cxn ang="f4473">
                  <a:pos x="f8192" y="f8188"/>
                </a:cxn>
                <a:cxn ang="f4473">
                  <a:pos x="f8193" y="f8190"/>
                </a:cxn>
                <a:cxn ang="f4473">
                  <a:pos x="f8192" y="f8168"/>
                </a:cxn>
                <a:cxn ang="f4473">
                  <a:pos x="f8194" y="f8190"/>
                </a:cxn>
                <a:cxn ang="f4473">
                  <a:pos x="f8192" y="f8188"/>
                </a:cxn>
                <a:cxn ang="f4473">
                  <a:pos x="f8195" y="f8196"/>
                </a:cxn>
                <a:cxn ang="f4473">
                  <a:pos x="f8197" y="f8181"/>
                </a:cxn>
                <a:cxn ang="f4473">
                  <a:pos x="f8195" y="f8169"/>
                </a:cxn>
                <a:cxn ang="f4473">
                  <a:pos x="f7700" y="f8181"/>
                </a:cxn>
                <a:cxn ang="f4473">
                  <a:pos x="f8195" y="f8196"/>
                </a:cxn>
                <a:cxn ang="f4473">
                  <a:pos x="f8198" y="f8196"/>
                </a:cxn>
                <a:cxn ang="f4473">
                  <a:pos x="f7947" y="f8181"/>
                </a:cxn>
                <a:cxn ang="f4473">
                  <a:pos x="f8198" y="f8169"/>
                </a:cxn>
                <a:cxn ang="f4473">
                  <a:pos x="f8199" y="f8181"/>
                </a:cxn>
                <a:cxn ang="f4473">
                  <a:pos x="f8198" y="f8196"/>
                </a:cxn>
                <a:cxn ang="f4473">
                  <a:pos x="f8200" y="f8196"/>
                </a:cxn>
                <a:cxn ang="f4473">
                  <a:pos x="f8201" y="f8181"/>
                </a:cxn>
                <a:cxn ang="f4473">
                  <a:pos x="f8200" y="f8169"/>
                </a:cxn>
                <a:cxn ang="f4473">
                  <a:pos x="f7831" y="f8181"/>
                </a:cxn>
                <a:cxn ang="f4473">
                  <a:pos x="f8200" y="f8196"/>
                </a:cxn>
                <a:cxn ang="f4473">
                  <a:pos x="f8048" y="f8202"/>
                </a:cxn>
                <a:cxn ang="f4473">
                  <a:pos x="f8050" y="f8185"/>
                </a:cxn>
                <a:cxn ang="f4473">
                  <a:pos x="f8048" y="f8203"/>
                </a:cxn>
                <a:cxn ang="f4473">
                  <a:pos x="f8052" y="f8185"/>
                </a:cxn>
                <a:cxn ang="f4473">
                  <a:pos x="f8048" y="f8202"/>
                </a:cxn>
                <a:cxn ang="f4473">
                  <a:pos x="f8204" y="f8202"/>
                </a:cxn>
                <a:cxn ang="f4473">
                  <a:pos x="f8205" y="f8185"/>
                </a:cxn>
                <a:cxn ang="f4473">
                  <a:pos x="f8204" y="f8203"/>
                </a:cxn>
                <a:cxn ang="f4473">
                  <a:pos x="f8206" y="f8185"/>
                </a:cxn>
                <a:cxn ang="f4473">
                  <a:pos x="f8204" y="f8202"/>
                </a:cxn>
                <a:cxn ang="f4473">
                  <a:pos x="f7964" y="f8207"/>
                </a:cxn>
                <a:cxn ang="f4473">
                  <a:pos x="f7966" y="f8208"/>
                </a:cxn>
                <a:cxn ang="f4473">
                  <a:pos x="f7964" y="f8181"/>
                </a:cxn>
                <a:cxn ang="f4473">
                  <a:pos x="f7969" y="f8208"/>
                </a:cxn>
                <a:cxn ang="f4473">
                  <a:pos x="f7964" y="f8207"/>
                </a:cxn>
                <a:cxn ang="f4473">
                  <a:pos x="f7827" y="f8209"/>
                </a:cxn>
                <a:cxn ang="f4473">
                  <a:pos x="f7828" y="f8202"/>
                </a:cxn>
                <a:cxn ang="f4473">
                  <a:pos x="f7827" y="f8185"/>
                </a:cxn>
                <a:cxn ang="f4473">
                  <a:pos x="f7829" y="f8202"/>
                </a:cxn>
                <a:cxn ang="f4473">
                  <a:pos x="f7827" y="f8209"/>
                </a:cxn>
                <a:cxn ang="f4473">
                  <a:pos x="f8210" y="f8209"/>
                </a:cxn>
                <a:cxn ang="f4473">
                  <a:pos x="f8211" y="f8202"/>
                </a:cxn>
                <a:cxn ang="f4473">
                  <a:pos x="f8210" y="f8185"/>
                </a:cxn>
                <a:cxn ang="f4473">
                  <a:pos x="f8212" y="f8202"/>
                </a:cxn>
                <a:cxn ang="f4473">
                  <a:pos x="f8210" y="f8209"/>
                </a:cxn>
                <a:cxn ang="f4473">
                  <a:pos x="f8213" y="f8209"/>
                </a:cxn>
                <a:cxn ang="f4473">
                  <a:pos x="f8214" y="f8202"/>
                </a:cxn>
                <a:cxn ang="f4473">
                  <a:pos x="f8213" y="f8185"/>
                </a:cxn>
                <a:cxn ang="f4473">
                  <a:pos x="f8215" y="f8202"/>
                </a:cxn>
                <a:cxn ang="f4473">
                  <a:pos x="f8213" y="f8209"/>
                </a:cxn>
                <a:cxn ang="f4473">
                  <a:pos x="f8216" y="f8209"/>
                </a:cxn>
                <a:cxn ang="f4473">
                  <a:pos x="f8217" y="f8202"/>
                </a:cxn>
                <a:cxn ang="f4473">
                  <a:pos x="f8216" y="f8185"/>
                </a:cxn>
                <a:cxn ang="f4473">
                  <a:pos x="f7855" y="f8202"/>
                </a:cxn>
                <a:cxn ang="f4473">
                  <a:pos x="f8216" y="f8209"/>
                </a:cxn>
                <a:cxn ang="f4473">
                  <a:pos x="f8218" y="f8219"/>
                </a:cxn>
                <a:cxn ang="f4473">
                  <a:pos x="f8220" y="f8207"/>
                </a:cxn>
                <a:cxn ang="f4473">
                  <a:pos x="f8218" y="f8196"/>
                </a:cxn>
                <a:cxn ang="f4473">
                  <a:pos x="f8121" y="f8207"/>
                </a:cxn>
                <a:cxn ang="f4473">
                  <a:pos x="f8218" y="f8219"/>
                </a:cxn>
                <a:cxn ang="f4473">
                  <a:pos x="f8221" y="f8222"/>
                </a:cxn>
                <a:cxn ang="f4473">
                  <a:pos x="f8223" y="f8209"/>
                </a:cxn>
                <a:cxn ang="f4473">
                  <a:pos x="f8221" y="f8202"/>
                </a:cxn>
                <a:cxn ang="f4473">
                  <a:pos x="f8224" y="f8209"/>
                </a:cxn>
                <a:cxn ang="f4473">
                  <a:pos x="f8221" y="f8222"/>
                </a:cxn>
                <a:cxn ang="f4473">
                  <a:pos x="f8225" y="f8226"/>
                </a:cxn>
                <a:cxn ang="f4473">
                  <a:pos x="f8227" y="f8228"/>
                </a:cxn>
                <a:cxn ang="f4473">
                  <a:pos x="f8225" y="f8229"/>
                </a:cxn>
                <a:cxn ang="f4473">
                  <a:pos x="f8002" y="f8228"/>
                </a:cxn>
                <a:cxn ang="f4473">
                  <a:pos x="f8225" y="f8226"/>
                </a:cxn>
                <a:cxn ang="f4473">
                  <a:pos x="f8230" y="f8226"/>
                </a:cxn>
                <a:cxn ang="f4473">
                  <a:pos x="f8231" y="f8228"/>
                </a:cxn>
                <a:cxn ang="f4473">
                  <a:pos x="f8230" y="f8229"/>
                </a:cxn>
                <a:cxn ang="f4473">
                  <a:pos x="f8232" y="f8228"/>
                </a:cxn>
                <a:cxn ang="f4473">
                  <a:pos x="f8230" y="f8226"/>
                </a:cxn>
                <a:cxn ang="f4473">
                  <a:pos x="f8107" y="f8233"/>
                </a:cxn>
                <a:cxn ang="f4473">
                  <a:pos x="f8032" y="f8234"/>
                </a:cxn>
                <a:cxn ang="f4473">
                  <a:pos x="f8107" y="f8235"/>
                </a:cxn>
                <a:cxn ang="f4473">
                  <a:pos x="f7638" y="f8234"/>
                </a:cxn>
                <a:cxn ang="f4473">
                  <a:pos x="f8107" y="f8233"/>
                </a:cxn>
                <a:cxn ang="f4473">
                  <a:pos x="f7909" y="f8236"/>
                </a:cxn>
                <a:cxn ang="f4473">
                  <a:pos x="f8040" y="f8237"/>
                </a:cxn>
                <a:cxn ang="f4473">
                  <a:pos x="f7909" y="f8209"/>
                </a:cxn>
                <a:cxn ang="f4473">
                  <a:pos x="f8042" y="f8237"/>
                </a:cxn>
                <a:cxn ang="f4473">
                  <a:pos x="f7909" y="f8236"/>
                </a:cxn>
                <a:cxn ang="f4473">
                  <a:pos x="f8238" y="f8236"/>
                </a:cxn>
                <a:cxn ang="f4473">
                  <a:pos x="f8239" y="f8237"/>
                </a:cxn>
                <a:cxn ang="f4473">
                  <a:pos x="f8238" y="f8209"/>
                </a:cxn>
                <a:cxn ang="f4473">
                  <a:pos x="f8240" y="f8237"/>
                </a:cxn>
                <a:cxn ang="f4473">
                  <a:pos x="f8238" y="f8236"/>
                </a:cxn>
                <a:cxn ang="f4473">
                  <a:pos x="f7875" y="f8241"/>
                </a:cxn>
                <a:cxn ang="f4473">
                  <a:pos x="f7876" y="f8242"/>
                </a:cxn>
                <a:cxn ang="f4473">
                  <a:pos x="f7875" y="f8228"/>
                </a:cxn>
                <a:cxn ang="f4473">
                  <a:pos x="f7877" y="f8242"/>
                </a:cxn>
                <a:cxn ang="f4473">
                  <a:pos x="f7875" y="f8241"/>
                </a:cxn>
                <a:cxn ang="f4473">
                  <a:pos x="f8243" y="f8244"/>
                </a:cxn>
                <a:cxn ang="f4473">
                  <a:pos x="f8245" y="f8246"/>
                </a:cxn>
                <a:cxn ang="f4473">
                  <a:pos x="f8243" y="f8219"/>
                </a:cxn>
                <a:cxn ang="f4473">
                  <a:pos x="f8247" y="f8246"/>
                </a:cxn>
                <a:cxn ang="f4473">
                  <a:pos x="f8243" y="f8244"/>
                </a:cxn>
                <a:cxn ang="f4473">
                  <a:pos x="f7914" y="f8244"/>
                </a:cxn>
                <a:cxn ang="f4473">
                  <a:pos x="f8248" y="f8246"/>
                </a:cxn>
                <a:cxn ang="f4473">
                  <a:pos x="f7914" y="f8219"/>
                </a:cxn>
                <a:cxn ang="f4473">
                  <a:pos x="f8249" y="f8246"/>
                </a:cxn>
                <a:cxn ang="f4473">
                  <a:pos x="f7914" y="f8244"/>
                </a:cxn>
                <a:cxn ang="f4473">
                  <a:pos x="f8250" y="f8251"/>
                </a:cxn>
                <a:cxn ang="f4473">
                  <a:pos x="f8252" y="f8236"/>
                </a:cxn>
                <a:cxn ang="f4473">
                  <a:pos x="f8250" y="f8222"/>
                </a:cxn>
                <a:cxn ang="f4473">
                  <a:pos x="f7673" y="f8236"/>
                </a:cxn>
                <a:cxn ang="f4473">
                  <a:pos x="f8250" y="f8251"/>
                </a:cxn>
                <a:cxn ang="f4473">
                  <a:pos x="f7839" y="f8251"/>
                </a:cxn>
                <a:cxn ang="f4473">
                  <a:pos x="f7840" y="f8236"/>
                </a:cxn>
                <a:cxn ang="f4473">
                  <a:pos x="f7839" y="f8222"/>
                </a:cxn>
                <a:cxn ang="f4473">
                  <a:pos x="f7841" y="f8236"/>
                </a:cxn>
                <a:cxn ang="f4473">
                  <a:pos x="f7839" y="f8251"/>
                </a:cxn>
                <a:cxn ang="f4473">
                  <a:pos x="f7927" y="f8251"/>
                </a:cxn>
                <a:cxn ang="f4473">
                  <a:pos x="f7928" y="f8236"/>
                </a:cxn>
                <a:cxn ang="f4473">
                  <a:pos x="f7927" y="f8222"/>
                </a:cxn>
                <a:cxn ang="f4473">
                  <a:pos x="f7929" y="f8236"/>
                </a:cxn>
                <a:cxn ang="f4473">
                  <a:pos x="f7927" y="f8251"/>
                </a:cxn>
                <a:cxn ang="f4473">
                  <a:pos x="f8253" y="f8254"/>
                </a:cxn>
                <a:cxn ang="f4473">
                  <a:pos x="f7720" y="f8255"/>
                </a:cxn>
                <a:cxn ang="f4473">
                  <a:pos x="f8253" y="f8226"/>
                </a:cxn>
                <a:cxn ang="f4473">
                  <a:pos x="f8256" y="f8255"/>
                </a:cxn>
                <a:cxn ang="f4473">
                  <a:pos x="f8253" y="f8254"/>
                </a:cxn>
                <a:cxn ang="f4473">
                  <a:pos x="f8151" y="f8254"/>
                </a:cxn>
                <a:cxn ang="f4473">
                  <a:pos x="f8152" y="f8255"/>
                </a:cxn>
                <a:cxn ang="f4473">
                  <a:pos x="f8151" y="f8226"/>
                </a:cxn>
                <a:cxn ang="f4473">
                  <a:pos x="f7801" y="f8255"/>
                </a:cxn>
                <a:cxn ang="f4473">
                  <a:pos x="f8151" y="f8254"/>
                </a:cxn>
                <a:cxn ang="f4473">
                  <a:pos x="f8257" y="f8258"/>
                </a:cxn>
                <a:cxn ang="f4473">
                  <a:pos x="f7977" y="f8244"/>
                </a:cxn>
                <a:cxn ang="f4473">
                  <a:pos x="f8257" y="f8233"/>
                </a:cxn>
                <a:cxn ang="f4473">
                  <a:pos x="f8259" y="f8244"/>
                </a:cxn>
                <a:cxn ang="f4473">
                  <a:pos x="f8257" y="f8258"/>
                </a:cxn>
                <a:cxn ang="f4473">
                  <a:pos x="f8260" y="f8258"/>
                </a:cxn>
                <a:cxn ang="f4473">
                  <a:pos x="f8261" y="f8244"/>
                </a:cxn>
                <a:cxn ang="f4473">
                  <a:pos x="f8260" y="f8233"/>
                </a:cxn>
                <a:cxn ang="f4473">
                  <a:pos x="f8262" y="f8244"/>
                </a:cxn>
                <a:cxn ang="f4473">
                  <a:pos x="f8260" y="f8258"/>
                </a:cxn>
                <a:cxn ang="f4473">
                  <a:pos x="f8174" y="f8263"/>
                </a:cxn>
                <a:cxn ang="f4473">
                  <a:pos x="f8176" y="f8251"/>
                </a:cxn>
                <a:cxn ang="f4473">
                  <a:pos x="f8174" y="f8264"/>
                </a:cxn>
                <a:cxn ang="f4473">
                  <a:pos x="f8178" y="f8251"/>
                </a:cxn>
                <a:cxn ang="f4473">
                  <a:pos x="f8174" y="f8263"/>
                </a:cxn>
                <a:cxn ang="f4473">
                  <a:pos x="f8265" y="f8266"/>
                </a:cxn>
                <a:cxn ang="f4473">
                  <a:pos x="f8267" y="f8268"/>
                </a:cxn>
                <a:cxn ang="f4473">
                  <a:pos x="f8265" y="f8241"/>
                </a:cxn>
                <a:cxn ang="f4473">
                  <a:pos x="f8269" y="f8268"/>
                </a:cxn>
                <a:cxn ang="f4473">
                  <a:pos x="f8265" y="f8266"/>
                </a:cxn>
                <a:cxn ang="f4473">
                  <a:pos x="f8270" y="f8271"/>
                </a:cxn>
                <a:cxn ang="f4473">
                  <a:pos x="f8272" y="f8273"/>
                </a:cxn>
                <a:cxn ang="f4473">
                  <a:pos x="f8270" y="f8244"/>
                </a:cxn>
                <a:cxn ang="f4473">
                  <a:pos x="f8274" y="f8273"/>
                </a:cxn>
                <a:cxn ang="f4473">
                  <a:pos x="f8270" y="f8271"/>
                </a:cxn>
                <a:cxn ang="f4473">
                  <a:pos x="f7888" y="f8271"/>
                </a:cxn>
                <a:cxn ang="f4473">
                  <a:pos x="f7884" y="f8273"/>
                </a:cxn>
                <a:cxn ang="f4473">
                  <a:pos x="f7888" y="f8244"/>
                </a:cxn>
                <a:cxn ang="f4473">
                  <a:pos x="f8124" y="f8273"/>
                </a:cxn>
                <a:cxn ang="f4473">
                  <a:pos x="f7888" y="f8271"/>
                </a:cxn>
                <a:cxn ang="f4473">
                  <a:pos x="f8275" y="f8271"/>
                </a:cxn>
                <a:cxn ang="f4473">
                  <a:pos x="f7822" y="f8273"/>
                </a:cxn>
                <a:cxn ang="f4473">
                  <a:pos x="f8275" y="f8244"/>
                </a:cxn>
                <a:cxn ang="f4473">
                  <a:pos x="f7705" y="f8273"/>
                </a:cxn>
                <a:cxn ang="f4473">
                  <a:pos x="f8275" y="f8271"/>
                </a:cxn>
                <a:cxn ang="f4473">
                  <a:pos x="f7641" y="f8271"/>
                </a:cxn>
                <a:cxn ang="f4473">
                  <a:pos x="f7643" y="f8273"/>
                </a:cxn>
                <a:cxn ang="f4473">
                  <a:pos x="f7641" y="f8244"/>
                </a:cxn>
                <a:cxn ang="f4473">
                  <a:pos x="f7644" y="f8273"/>
                </a:cxn>
                <a:cxn ang="f4473">
                  <a:pos x="f7641" y="f8271"/>
                </a:cxn>
                <a:cxn ang="f4473">
                  <a:pos x="f8276" y="f8277"/>
                </a:cxn>
                <a:cxn ang="f4473">
                  <a:pos x="f8278" y="f8263"/>
                </a:cxn>
                <a:cxn ang="f4473">
                  <a:pos x="f8276" y="f8251"/>
                </a:cxn>
                <a:cxn ang="f4473">
                  <a:pos x="f8279" y="f8263"/>
                </a:cxn>
                <a:cxn ang="f4473">
                  <a:pos x="f8276" y="f8277"/>
                </a:cxn>
                <a:cxn ang="f4473">
                  <a:pos x="f8197" y="f8280"/>
                </a:cxn>
                <a:cxn ang="f4473">
                  <a:pos x="f8281" y="f8266"/>
                </a:cxn>
                <a:cxn ang="f4473">
                  <a:pos x="f8197" y="f8254"/>
                </a:cxn>
                <a:cxn ang="f4473">
                  <a:pos x="f7701" y="f8266"/>
                </a:cxn>
                <a:cxn ang="f4473">
                  <a:pos x="f8197" y="f8280"/>
                </a:cxn>
                <a:cxn ang="f4473">
                  <a:pos x="f7889" y="f8280"/>
                </a:cxn>
                <a:cxn ang="f4473">
                  <a:pos x="f7890" y="f8266"/>
                </a:cxn>
                <a:cxn ang="f4473">
                  <a:pos x="f7889" y="f8254"/>
                </a:cxn>
                <a:cxn ang="f4473">
                  <a:pos x="f7891" y="f8266"/>
                </a:cxn>
                <a:cxn ang="f4473">
                  <a:pos x="f7889" y="f8280"/>
                </a:cxn>
                <a:cxn ang="f4473">
                  <a:pos x="f8282" y="f8283"/>
                </a:cxn>
                <a:cxn ang="f4473">
                  <a:pos x="f8284" y="f8271"/>
                </a:cxn>
                <a:cxn ang="f4473">
                  <a:pos x="f8282" y="f8258"/>
                </a:cxn>
                <a:cxn ang="f4473">
                  <a:pos x="f8285" y="f8271"/>
                </a:cxn>
                <a:cxn ang="f4473">
                  <a:pos x="f8282" y="f8283"/>
                </a:cxn>
                <a:cxn ang="f4473">
                  <a:pos x="f8087" y="f8283"/>
                </a:cxn>
                <a:cxn ang="f4473">
                  <a:pos x="f8088" y="f8271"/>
                </a:cxn>
                <a:cxn ang="f4473">
                  <a:pos x="f8087" y="f8258"/>
                </a:cxn>
                <a:cxn ang="f4473">
                  <a:pos x="f8089" y="f8271"/>
                </a:cxn>
                <a:cxn ang="f4473">
                  <a:pos x="f8087" y="f8283"/>
                </a:cxn>
                <a:cxn ang="f4473">
                  <a:pos x="f8286" y="f8283"/>
                </a:cxn>
                <a:cxn ang="f4473">
                  <a:pos x="f8287" y="f8271"/>
                </a:cxn>
                <a:cxn ang="f4473">
                  <a:pos x="f8286" y="f8258"/>
                </a:cxn>
                <a:cxn ang="f4473">
                  <a:pos x="f8182" y="f8271"/>
                </a:cxn>
                <a:cxn ang="f4473">
                  <a:pos x="f8286" y="f8283"/>
                </a:cxn>
                <a:cxn ang="f4473">
                  <a:pos x="f8288" y="f8283"/>
                </a:cxn>
                <a:cxn ang="f4473">
                  <a:pos x="f8094" y="f8271"/>
                </a:cxn>
                <a:cxn ang="f4473">
                  <a:pos x="f8288" y="f8258"/>
                </a:cxn>
                <a:cxn ang="f4473">
                  <a:pos x="f8289" y="f8271"/>
                </a:cxn>
                <a:cxn ang="f4473">
                  <a:pos x="f8288" y="f8283"/>
                </a:cxn>
                <a:cxn ang="f4473">
                  <a:pos x="f8119" y="f8290"/>
                </a:cxn>
                <a:cxn ang="f4473">
                  <a:pos x="f8121" y="f8291"/>
                </a:cxn>
                <a:cxn ang="f4473">
                  <a:pos x="f8119" y="f8277"/>
                </a:cxn>
                <a:cxn ang="f4473">
                  <a:pos x="f8123" y="f8291"/>
                </a:cxn>
                <a:cxn ang="f4473">
                  <a:pos x="f8119" y="f8290"/>
                </a:cxn>
                <a:cxn ang="f4473">
                  <a:pos x="f7691" y="f8290"/>
                </a:cxn>
                <a:cxn ang="f4473">
                  <a:pos x="f7693" y="f8291"/>
                </a:cxn>
                <a:cxn ang="f4473">
                  <a:pos x="f7691" y="f8277"/>
                </a:cxn>
                <a:cxn ang="f4473">
                  <a:pos x="f7695" y="f8291"/>
                </a:cxn>
                <a:cxn ang="f4473">
                  <a:pos x="f7691" y="f8290"/>
                </a:cxn>
                <a:cxn ang="f4473">
                  <a:pos x="f8292" y="f8293"/>
                </a:cxn>
                <a:cxn ang="f4473">
                  <a:pos x="f7653" y="f8294"/>
                </a:cxn>
                <a:cxn ang="f4473">
                  <a:pos x="f8292" y="f8280"/>
                </a:cxn>
                <a:cxn ang="f4473">
                  <a:pos x="f7993" y="f8294"/>
                </a:cxn>
                <a:cxn ang="f4473">
                  <a:pos x="f8292" y="f8293"/>
                </a:cxn>
                <a:cxn ang="f4473">
                  <a:pos x="f8295" y="f8293"/>
                </a:cxn>
                <a:cxn ang="f4473">
                  <a:pos x="f8232" y="f8294"/>
                </a:cxn>
                <a:cxn ang="f4473">
                  <a:pos x="f8295" y="f8280"/>
                </a:cxn>
                <a:cxn ang="f4473">
                  <a:pos x="f8296" y="f8294"/>
                </a:cxn>
                <a:cxn ang="f4473">
                  <a:pos x="f8295" y="f8293"/>
                </a:cxn>
                <a:cxn ang="f4473">
                  <a:pos x="f8297" y="f8298"/>
                </a:cxn>
                <a:cxn ang="f4473">
                  <a:pos x="f8299" y="f8300"/>
                </a:cxn>
                <a:cxn ang="f4473">
                  <a:pos x="f8297" y="f8283"/>
                </a:cxn>
                <a:cxn ang="f4473">
                  <a:pos x="f7621" y="f8300"/>
                </a:cxn>
                <a:cxn ang="f4473">
                  <a:pos x="f8297" y="f8298"/>
                </a:cxn>
                <a:cxn ang="f4473">
                  <a:pos x="f8301" y="f8298"/>
                </a:cxn>
                <a:cxn ang="f4473">
                  <a:pos x="f8302" y="f8300"/>
                </a:cxn>
                <a:cxn ang="f4473">
                  <a:pos x="f8301" y="f8283"/>
                </a:cxn>
                <a:cxn ang="f4473">
                  <a:pos x="f8303" y="f8300"/>
                </a:cxn>
                <a:cxn ang="f4473">
                  <a:pos x="f8301" y="f8298"/>
                </a:cxn>
                <a:cxn ang="f4473">
                  <a:pos x="f7962" y="f8304"/>
                </a:cxn>
                <a:cxn ang="f4473">
                  <a:pos x="f8305" y="f8306"/>
                </a:cxn>
                <a:cxn ang="f4473">
                  <a:pos x="f7962" y="f8307"/>
                </a:cxn>
                <a:cxn ang="f4473">
                  <a:pos x="f8082" y="f8306"/>
                </a:cxn>
                <a:cxn ang="f4473">
                  <a:pos x="f7962" y="f8304"/>
                </a:cxn>
                <a:cxn ang="f4473">
                  <a:pos x="f8308" y="f8304"/>
                </a:cxn>
                <a:cxn ang="f4473">
                  <a:pos x="f8309" y="f8306"/>
                </a:cxn>
                <a:cxn ang="f4473">
                  <a:pos x="f8308" y="f8307"/>
                </a:cxn>
                <a:cxn ang="f4473">
                  <a:pos x="f8310" y="f8306"/>
                </a:cxn>
                <a:cxn ang="f4473">
                  <a:pos x="f8308" y="f8304"/>
                </a:cxn>
                <a:cxn ang="f4473">
                  <a:pos x="f8311" y="f8304"/>
                </a:cxn>
                <a:cxn ang="f4473">
                  <a:pos x="f8312" y="f8306"/>
                </a:cxn>
                <a:cxn ang="f4473">
                  <a:pos x="f8311" y="f8307"/>
                </a:cxn>
                <a:cxn ang="f4473">
                  <a:pos x="f8313" y="f8306"/>
                </a:cxn>
                <a:cxn ang="f4473">
                  <a:pos x="f8311" y="f8304"/>
                </a:cxn>
                <a:cxn ang="f4473">
                  <a:pos x="f8314" y="f8315"/>
                </a:cxn>
                <a:cxn ang="f4473">
                  <a:pos x="f8316" y="f8298"/>
                </a:cxn>
                <a:cxn ang="f4473">
                  <a:pos x="f8314" y="f8317"/>
                </a:cxn>
                <a:cxn ang="f4473">
                  <a:pos x="f8318" y="f8298"/>
                </a:cxn>
                <a:cxn ang="f4473">
                  <a:pos x="f8314" y="f8315"/>
                </a:cxn>
                <a:cxn ang="f4473">
                  <a:pos x="f7900" y="f8315"/>
                </a:cxn>
                <a:cxn ang="f4473">
                  <a:pos x="f7898" y="f8298"/>
                </a:cxn>
                <a:cxn ang="f4473">
                  <a:pos x="f7900" y="f8317"/>
                </a:cxn>
                <a:cxn ang="f4473">
                  <a:pos x="f8029" y="f8298"/>
                </a:cxn>
                <a:cxn ang="f4473">
                  <a:pos x="f7900" y="f8315"/>
                </a:cxn>
                <a:cxn ang="f4473">
                  <a:pos x="f8319" y="f8320"/>
                </a:cxn>
                <a:cxn ang="f4473">
                  <a:pos x="f8321" y="f8322"/>
                </a:cxn>
                <a:cxn ang="f4473">
                  <a:pos x="f8319" y="f8323"/>
                </a:cxn>
                <a:cxn ang="f4473">
                  <a:pos x="f8324" y="f8322"/>
                </a:cxn>
                <a:cxn ang="f4473">
                  <a:pos x="f8319" y="f8320"/>
                </a:cxn>
                <a:cxn ang="f4473">
                  <a:pos x="f8003" y="f8320"/>
                </a:cxn>
                <a:cxn ang="f4473">
                  <a:pos x="f8325" y="f8322"/>
                </a:cxn>
                <a:cxn ang="f4473">
                  <a:pos x="f8003" y="f8323"/>
                </a:cxn>
                <a:cxn ang="f4473">
                  <a:pos x="f8326" y="f8322"/>
                </a:cxn>
                <a:cxn ang="f4473">
                  <a:pos x="f8003" y="f8320"/>
                </a:cxn>
                <a:cxn ang="f4473">
                  <a:pos x="f8327" y="f8320"/>
                </a:cxn>
                <a:cxn ang="f4473">
                  <a:pos x="f7716" y="f8322"/>
                </a:cxn>
                <a:cxn ang="f4473">
                  <a:pos x="f8327" y="f8323"/>
                </a:cxn>
                <a:cxn ang="f4473">
                  <a:pos x="f7862" y="f8322"/>
                </a:cxn>
                <a:cxn ang="f4473">
                  <a:pos x="f8327" y="f8320"/>
                </a:cxn>
                <a:cxn ang="f4473">
                  <a:pos x="f8048" y="f8328"/>
                </a:cxn>
                <a:cxn ang="f4473">
                  <a:pos x="f8050" y="f8329"/>
                </a:cxn>
                <a:cxn ang="f4473">
                  <a:pos x="f8048" y="f8293"/>
                </a:cxn>
                <a:cxn ang="f4473">
                  <a:pos x="f8052" y="f8329"/>
                </a:cxn>
                <a:cxn ang="f4473">
                  <a:pos x="f8048" y="f8328"/>
                </a:cxn>
                <a:cxn ang="f4473">
                  <a:pos x="f8012" y="f8328"/>
                </a:cxn>
                <a:cxn ang="f4473">
                  <a:pos x="f8330" y="f8329"/>
                </a:cxn>
                <a:cxn ang="f4473">
                  <a:pos x="f8012" y="f8293"/>
                </a:cxn>
                <a:cxn ang="f4473">
                  <a:pos x="f8127" y="f8329"/>
                </a:cxn>
                <a:cxn ang="f4473">
                  <a:pos x="f8012" y="f8328"/>
                </a:cxn>
                <a:cxn ang="f4473">
                  <a:pos x="f8331" y="f8328"/>
                </a:cxn>
                <a:cxn ang="f4473">
                  <a:pos x="f8332" y="f8329"/>
                </a:cxn>
                <a:cxn ang="f4473">
                  <a:pos x="f8331" y="f8293"/>
                </a:cxn>
                <a:cxn ang="f4473">
                  <a:pos x="f8333" y="f8329"/>
                </a:cxn>
                <a:cxn ang="f4473">
                  <a:pos x="f8331" y="f8328"/>
                </a:cxn>
                <a:cxn ang="f4473">
                  <a:pos x="f8334" y="f8335"/>
                </a:cxn>
                <a:cxn ang="f4473">
                  <a:pos x="f8336" y="f8320"/>
                </a:cxn>
                <a:cxn ang="f4473">
                  <a:pos x="f8334" y="f8322"/>
                </a:cxn>
                <a:cxn ang="f4473">
                  <a:pos x="f8337" y="f8320"/>
                </a:cxn>
                <a:cxn ang="f4473">
                  <a:pos x="f8334" y="f8335"/>
                </a:cxn>
                <a:cxn ang="f4473">
                  <a:pos x="f8214" y="f8335"/>
                </a:cxn>
                <a:cxn ang="f4473">
                  <a:pos x="f8338" y="f8320"/>
                </a:cxn>
                <a:cxn ang="f4473">
                  <a:pos x="f8214" y="f8322"/>
                </a:cxn>
                <a:cxn ang="f4473">
                  <a:pos x="f8213" y="f8320"/>
                </a:cxn>
                <a:cxn ang="f4473">
                  <a:pos x="f8214" y="f8335"/>
                </a:cxn>
                <a:cxn ang="f4473">
                  <a:pos x="f8339" y="f8340"/>
                </a:cxn>
                <a:cxn ang="f4473">
                  <a:pos x="f8341" y="f8328"/>
                </a:cxn>
                <a:cxn ang="f4473">
                  <a:pos x="f8339" y="f8304"/>
                </a:cxn>
                <a:cxn ang="f4473">
                  <a:pos x="f8342" y="f8328"/>
                </a:cxn>
                <a:cxn ang="f4473">
                  <a:pos x="f8339" y="f8340"/>
                </a:cxn>
                <a:cxn ang="f4473">
                  <a:pos x="f8343" y="f8340"/>
                </a:cxn>
                <a:cxn ang="f4473">
                  <a:pos x="f8344" y="f8328"/>
                </a:cxn>
                <a:cxn ang="f4473">
                  <a:pos x="f8343" y="f8304"/>
                </a:cxn>
                <a:cxn ang="f4473">
                  <a:pos x="f8345" y="f8328"/>
                </a:cxn>
                <a:cxn ang="f4473">
                  <a:pos x="f8343" y="f8340"/>
                </a:cxn>
                <a:cxn ang="f4473">
                  <a:pos x="f8267" y="f8346"/>
                </a:cxn>
                <a:cxn ang="f4473">
                  <a:pos x="f8347" y="f8348"/>
                </a:cxn>
                <a:cxn ang="f4473">
                  <a:pos x="f8267" y="f8315"/>
                </a:cxn>
                <a:cxn ang="f4473">
                  <a:pos x="f8349" y="f8348"/>
                </a:cxn>
                <a:cxn ang="f4473">
                  <a:pos x="f8267" y="f8346"/>
                </a:cxn>
                <a:cxn ang="f4473">
                  <a:pos x="f7688" y="f8346"/>
                </a:cxn>
                <a:cxn ang="f4473">
                  <a:pos x="f7689" y="f8348"/>
                </a:cxn>
                <a:cxn ang="f4473">
                  <a:pos x="f7688" y="f8315"/>
                </a:cxn>
                <a:cxn ang="f4473">
                  <a:pos x="f7690" y="f8348"/>
                </a:cxn>
                <a:cxn ang="f4473">
                  <a:pos x="f7688" y="f8346"/>
                </a:cxn>
                <a:cxn ang="f4473">
                  <a:pos x="f7807" y="f8350"/>
                </a:cxn>
                <a:cxn ang="f4473">
                  <a:pos x="f8351" y="f8335"/>
                </a:cxn>
                <a:cxn ang="f4473">
                  <a:pos x="f7807" y="f8320"/>
                </a:cxn>
                <a:cxn ang="f4473">
                  <a:pos x="f8352" y="f8335"/>
                </a:cxn>
                <a:cxn ang="f4473">
                  <a:pos x="f7807" y="f8350"/>
                </a:cxn>
                <a:cxn ang="f4473">
                  <a:pos x="f8353" y="f8354"/>
                </a:cxn>
                <a:cxn ang="f4473">
                  <a:pos x="f8355" y="f8340"/>
                </a:cxn>
                <a:cxn ang="f4473">
                  <a:pos x="f8353" y="f8356"/>
                </a:cxn>
                <a:cxn ang="f4473">
                  <a:pos x="f8357" y="f8340"/>
                </a:cxn>
                <a:cxn ang="f4473">
                  <a:pos x="f8353" y="f8354"/>
                </a:cxn>
                <a:cxn ang="f4473">
                  <a:pos x="f8358" y="f8354"/>
                </a:cxn>
                <a:cxn ang="f4473">
                  <a:pos x="f7950" y="f8340"/>
                </a:cxn>
                <a:cxn ang="f4473">
                  <a:pos x="f8358" y="f8356"/>
                </a:cxn>
                <a:cxn ang="f4473">
                  <a:pos x="f8359" y="f8340"/>
                </a:cxn>
                <a:cxn ang="f4473">
                  <a:pos x="f8358" y="f8354"/>
                </a:cxn>
                <a:cxn ang="f4473">
                  <a:pos x="f7868" y="f8360"/>
                </a:cxn>
                <a:cxn ang="f4473">
                  <a:pos x="f7870" y="f8361"/>
                </a:cxn>
                <a:cxn ang="f4473">
                  <a:pos x="f7868" y="f8362"/>
                </a:cxn>
                <a:cxn ang="f4473">
                  <a:pos x="f7871" y="f8361"/>
                </a:cxn>
                <a:cxn ang="f4473">
                  <a:pos x="f7868" y="f8360"/>
                </a:cxn>
                <a:cxn ang="f4473">
                  <a:pos x="f8363" y="f8364"/>
                </a:cxn>
                <a:cxn ang="f4473">
                  <a:pos x="f8365" y="f8366"/>
                </a:cxn>
                <a:cxn ang="f4473">
                  <a:pos x="f8363" y="f8335"/>
                </a:cxn>
                <a:cxn ang="f4473">
                  <a:pos x="f8367" y="f8366"/>
                </a:cxn>
                <a:cxn ang="f4473">
                  <a:pos x="f8363" y="f8364"/>
                </a:cxn>
                <a:cxn ang="f4473">
                  <a:pos x="f7947" y="f8364"/>
                </a:cxn>
                <a:cxn ang="f4473">
                  <a:pos x="f7948" y="f8366"/>
                </a:cxn>
                <a:cxn ang="f4473">
                  <a:pos x="f7947" y="f8335"/>
                </a:cxn>
                <a:cxn ang="f4473">
                  <a:pos x="f7949" y="f8366"/>
                </a:cxn>
                <a:cxn ang="f4473">
                  <a:pos x="f7947" y="f8364"/>
                </a:cxn>
                <a:cxn ang="f4473">
                  <a:pos x="f8368" y="f8364"/>
                </a:cxn>
                <a:cxn ang="f4473">
                  <a:pos x="f8369" y="f8366"/>
                </a:cxn>
                <a:cxn ang="f4473">
                  <a:pos x="f8368" y="f8335"/>
                </a:cxn>
                <a:cxn ang="f4473">
                  <a:pos x="f8370" y="f8366"/>
                </a:cxn>
                <a:cxn ang="f4473">
                  <a:pos x="f8368" y="f8364"/>
                </a:cxn>
                <a:cxn ang="f4473">
                  <a:pos x="f7726" y="f8364"/>
                </a:cxn>
                <a:cxn ang="f4473">
                  <a:pos x="f7727" y="f8366"/>
                </a:cxn>
                <a:cxn ang="f4473">
                  <a:pos x="f7726" y="f8335"/>
                </a:cxn>
                <a:cxn ang="f4473">
                  <a:pos x="f7728" y="f8366"/>
                </a:cxn>
                <a:cxn ang="f4473">
                  <a:pos x="f7726" y="f8364"/>
                </a:cxn>
                <a:cxn ang="f4473">
                  <a:pos x="f7809" y="f8364"/>
                </a:cxn>
                <a:cxn ang="f4473">
                  <a:pos x="f7644" y="f8366"/>
                </a:cxn>
                <a:cxn ang="f4473">
                  <a:pos x="f7809" y="f8335"/>
                </a:cxn>
                <a:cxn ang="f4473">
                  <a:pos x="f7808" y="f8366"/>
                </a:cxn>
                <a:cxn ang="f4473">
                  <a:pos x="f7809" y="f8364"/>
                </a:cxn>
                <a:cxn ang="f4473">
                  <a:pos x="f8371" y="f8364"/>
                </a:cxn>
                <a:cxn ang="f4473">
                  <a:pos x="f8372" y="f8366"/>
                </a:cxn>
                <a:cxn ang="f4473">
                  <a:pos x="f8371" y="f8335"/>
                </a:cxn>
                <a:cxn ang="f4473">
                  <a:pos x="f8373" y="f8366"/>
                </a:cxn>
                <a:cxn ang="f4473">
                  <a:pos x="f8371" y="f8364"/>
                </a:cxn>
                <a:cxn ang="f4473">
                  <a:pos x="f8374" y="f8375"/>
                </a:cxn>
                <a:cxn ang="f4473">
                  <a:pos x="f7818" y="f8376"/>
                </a:cxn>
                <a:cxn ang="f4473">
                  <a:pos x="f8374" y="f8340"/>
                </a:cxn>
                <a:cxn ang="f4473">
                  <a:pos x="f7890" y="f8376"/>
                </a:cxn>
                <a:cxn ang="f4473">
                  <a:pos x="f8374" y="f8375"/>
                </a:cxn>
                <a:cxn ang="f4473">
                  <a:pos x="f7602" y="f8377"/>
                </a:cxn>
                <a:cxn ang="f4473">
                  <a:pos x="f8378" y="f8379"/>
                </a:cxn>
                <a:cxn ang="f4473">
                  <a:pos x="f7602" y="f8346"/>
                </a:cxn>
                <a:cxn ang="f4473">
                  <a:pos x="f8380" y="f8379"/>
                </a:cxn>
                <a:cxn ang="f4473">
                  <a:pos x="f7602" y="f8377"/>
                </a:cxn>
                <a:cxn ang="f4473">
                  <a:pos x="f8381" y="f8377"/>
                </a:cxn>
                <a:cxn ang="f4473">
                  <a:pos x="f8285" y="f8379"/>
                </a:cxn>
                <a:cxn ang="f4473">
                  <a:pos x="f8381" y="f8346"/>
                </a:cxn>
                <a:cxn ang="f4473">
                  <a:pos x="f8382" y="f8379"/>
                </a:cxn>
                <a:cxn ang="f4473">
                  <a:pos x="f8381" y="f8377"/>
                </a:cxn>
                <a:cxn ang="f4473">
                  <a:pos x="f8383" y="f8384"/>
                </a:cxn>
                <a:cxn ang="f4473">
                  <a:pos x="f8385" y="f8386"/>
                </a:cxn>
                <a:cxn ang="f4473">
                  <a:pos x="f8383" y="f8354"/>
                </a:cxn>
                <a:cxn ang="f4473">
                  <a:pos x="f8387" y="f8386"/>
                </a:cxn>
                <a:cxn ang="f4473">
                  <a:pos x="f8383" y="f8384"/>
                </a:cxn>
                <a:cxn ang="f4473">
                  <a:pos x="f7738" y="f8384"/>
                </a:cxn>
                <a:cxn ang="f4473">
                  <a:pos x="f8388" y="f8386"/>
                </a:cxn>
                <a:cxn ang="f4473">
                  <a:pos x="f7738" y="f8354"/>
                </a:cxn>
                <a:cxn ang="f4473">
                  <a:pos x="f8389" y="f8386"/>
                </a:cxn>
                <a:cxn ang="f4473">
                  <a:pos x="f7738" y="f8384"/>
                </a:cxn>
                <a:cxn ang="f4473">
                  <a:pos x="f8390" y="f8384"/>
                </a:cxn>
                <a:cxn ang="f4473">
                  <a:pos x="f8160" y="f8386"/>
                </a:cxn>
                <a:cxn ang="f4473">
                  <a:pos x="f8390" y="f8354"/>
                </a:cxn>
                <a:cxn ang="f4473">
                  <a:pos x="f8391" y="f8386"/>
                </a:cxn>
                <a:cxn ang="f4473">
                  <a:pos x="f8390" y="f8384"/>
                </a:cxn>
                <a:cxn ang="f4473">
                  <a:pos x="f8116" y="f8392"/>
                </a:cxn>
                <a:cxn ang="f4473">
                  <a:pos x="f8117" y="f8377"/>
                </a:cxn>
                <a:cxn ang="f4473">
                  <a:pos x="f8116" y="f8360"/>
                </a:cxn>
                <a:cxn ang="f4473">
                  <a:pos x="f8118" y="f8377"/>
                </a:cxn>
                <a:cxn ang="f4473">
                  <a:pos x="f8116" y="f8392"/>
                </a:cxn>
                <a:cxn ang="f4473">
                  <a:pos x="f7744" y="f8393"/>
                </a:cxn>
                <a:cxn ang="f4473">
                  <a:pos x="f8394" y="f8395"/>
                </a:cxn>
                <a:cxn ang="f4473">
                  <a:pos x="f7744" y="f8396"/>
                </a:cxn>
                <a:cxn ang="f4473">
                  <a:pos x="f8166" y="f8395"/>
                </a:cxn>
                <a:cxn ang="f4473">
                  <a:pos x="f7744" y="f8393"/>
                </a:cxn>
                <a:cxn ang="f4473">
                  <a:pos x="f8123" y="f8393"/>
                </a:cxn>
                <a:cxn ang="f4473">
                  <a:pos x="f8397" y="f8395"/>
                </a:cxn>
                <a:cxn ang="f4473">
                  <a:pos x="f8123" y="f8396"/>
                </a:cxn>
                <a:cxn ang="f4473">
                  <a:pos x="f8398" y="f8395"/>
                </a:cxn>
                <a:cxn ang="f4473">
                  <a:pos x="f8123" y="f8393"/>
                </a:cxn>
                <a:cxn ang="f4473">
                  <a:pos x="f8399" y="f8393"/>
                </a:cxn>
                <a:cxn ang="f4473">
                  <a:pos x="f8400" y="f8395"/>
                </a:cxn>
                <a:cxn ang="f4473">
                  <a:pos x="f8399" y="f8396"/>
                </a:cxn>
                <a:cxn ang="f4473">
                  <a:pos x="f7858" y="f8395"/>
                </a:cxn>
                <a:cxn ang="f4473">
                  <a:pos x="f8399" y="f8393"/>
                </a:cxn>
                <a:cxn ang="f4473">
                  <a:pos x="f8401" y="f8393"/>
                </a:cxn>
                <a:cxn ang="f4473">
                  <a:pos x="f8402" y="f8395"/>
                </a:cxn>
                <a:cxn ang="f4473">
                  <a:pos x="f8401" y="f8396"/>
                </a:cxn>
                <a:cxn ang="f4473">
                  <a:pos x="f7966" y="f8395"/>
                </a:cxn>
                <a:cxn ang="f4473">
                  <a:pos x="f8401" y="f8393"/>
                </a:cxn>
                <a:cxn ang="f4473">
                  <a:pos x="f7782" y="f8403"/>
                </a:cxn>
                <a:cxn ang="f4473">
                  <a:pos x="f8404" y="f8405"/>
                </a:cxn>
                <a:cxn ang="f4473">
                  <a:pos x="f7782" y="f8375"/>
                </a:cxn>
                <a:cxn ang="f4473">
                  <a:pos x="f8406" y="f8405"/>
                </a:cxn>
                <a:cxn ang="f4473">
                  <a:pos x="f7782" y="f8403"/>
                </a:cxn>
                <a:cxn ang="f4473">
                  <a:pos x="f8407" y="f8408"/>
                </a:cxn>
                <a:cxn ang="f4473">
                  <a:pos x="f8409" y="f8393"/>
                </a:cxn>
                <a:cxn ang="f4473">
                  <a:pos x="f8407" y="f8395"/>
                </a:cxn>
                <a:cxn ang="f4473">
                  <a:pos x="f8410" y="f8393"/>
                </a:cxn>
                <a:cxn ang="f4473">
                  <a:pos x="f8407" y="f8408"/>
                </a:cxn>
                <a:cxn ang="f4473">
                  <a:pos x="f8068" y="f8408"/>
                </a:cxn>
                <a:cxn ang="f4473">
                  <a:pos x="f8411" y="f8393"/>
                </a:cxn>
                <a:cxn ang="f4473">
                  <a:pos x="f8068" y="f8395"/>
                </a:cxn>
                <a:cxn ang="f4473">
                  <a:pos x="f8412" y="f8393"/>
                </a:cxn>
                <a:cxn ang="f4473">
                  <a:pos x="f8068" y="f8408"/>
                </a:cxn>
                <a:cxn ang="f4473">
                  <a:pos x="f8413" y="f8414"/>
                </a:cxn>
                <a:cxn ang="f4473">
                  <a:pos x="f7607" y="f8403"/>
                </a:cxn>
                <a:cxn ang="f4473">
                  <a:pos x="f8413" y="f8384"/>
                </a:cxn>
                <a:cxn ang="f4473">
                  <a:pos x="f7932" y="f8403"/>
                </a:cxn>
                <a:cxn ang="f4473">
                  <a:pos x="f8413" y="f8414"/>
                </a:cxn>
                <a:cxn ang="f4473">
                  <a:pos x="f8415" y="f8416"/>
                </a:cxn>
                <a:cxn ang="f4473">
                  <a:pos x="f8417" y="f8408"/>
                </a:cxn>
                <a:cxn ang="f4473">
                  <a:pos x="f8415" y="f8393"/>
                </a:cxn>
                <a:cxn ang="f4473">
                  <a:pos x="f8418" y="f8408"/>
                </a:cxn>
                <a:cxn ang="f4473">
                  <a:pos x="f8415" y="f8416"/>
                </a:cxn>
                <a:cxn ang="f4473">
                  <a:pos x="f8419" y="f8416"/>
                </a:cxn>
                <a:cxn ang="f4473">
                  <a:pos x="f8115" y="f8408"/>
                </a:cxn>
                <a:cxn ang="f4473">
                  <a:pos x="f8419" y="f8393"/>
                </a:cxn>
                <a:cxn ang="f4473">
                  <a:pos x="f8420" y="f8408"/>
                </a:cxn>
                <a:cxn ang="f4473">
                  <a:pos x="f8419" y="f8416"/>
                </a:cxn>
                <a:cxn ang="f4473">
                  <a:pos x="f8075" y="f8416"/>
                </a:cxn>
                <a:cxn ang="f4473">
                  <a:pos x="f8421" y="f8408"/>
                </a:cxn>
                <a:cxn ang="f4473">
                  <a:pos x="f8075" y="f8393"/>
                </a:cxn>
                <a:cxn ang="f4473">
                  <a:pos x="f8422" y="f8408"/>
                </a:cxn>
                <a:cxn ang="f4473">
                  <a:pos x="f8075" y="f8416"/>
                </a:cxn>
                <a:cxn ang="f4473">
                  <a:pos x="f7935" y="f8416"/>
                </a:cxn>
                <a:cxn ang="f4473">
                  <a:pos x="f7936" y="f8408"/>
                </a:cxn>
                <a:cxn ang="f4473">
                  <a:pos x="f7935" y="f8393"/>
                </a:cxn>
                <a:cxn ang="f4473">
                  <a:pos x="f7676" y="f8408"/>
                </a:cxn>
                <a:cxn ang="f4473">
                  <a:pos x="f7935" y="f8416"/>
                </a:cxn>
                <a:cxn ang="f4473">
                  <a:pos x="f8423" y="f8416"/>
                </a:cxn>
                <a:cxn ang="f4473">
                  <a:pos x="f8424" y="f8408"/>
                </a:cxn>
                <a:cxn ang="f4473">
                  <a:pos x="f8423" y="f8393"/>
                </a:cxn>
                <a:cxn ang="f4473">
                  <a:pos x="f8425" y="f8408"/>
                </a:cxn>
                <a:cxn ang="f4473">
                  <a:pos x="f8423" y="f8416"/>
                </a:cxn>
                <a:cxn ang="f4473">
                  <a:pos x="f8426" y="f8427"/>
                </a:cxn>
                <a:cxn ang="f4473">
                  <a:pos x="f8428" y="f8429"/>
                </a:cxn>
                <a:cxn ang="f4473">
                  <a:pos x="f8426" y="f8430"/>
                </a:cxn>
                <a:cxn ang="f4473">
                  <a:pos x="f8431" y="f8429"/>
                </a:cxn>
                <a:cxn ang="f4473">
                  <a:pos x="f8426" y="f8427"/>
                </a:cxn>
                <a:cxn ang="f4473">
                  <a:pos x="f8276" y="f8427"/>
                </a:cxn>
                <a:cxn ang="f4473">
                  <a:pos x="f8278" y="f8429"/>
                </a:cxn>
                <a:cxn ang="f4473">
                  <a:pos x="f8276" y="f8430"/>
                </a:cxn>
                <a:cxn ang="f4473">
                  <a:pos x="f8279" y="f8429"/>
                </a:cxn>
                <a:cxn ang="f4473">
                  <a:pos x="f8276" y="f8427"/>
                </a:cxn>
                <a:cxn ang="f4473">
                  <a:pos x="f8432" y="f8433"/>
                </a:cxn>
                <a:cxn ang="f4473">
                  <a:pos x="f8434" y="f8435"/>
                </a:cxn>
                <a:cxn ang="f4473">
                  <a:pos x="f8432" y="f8408"/>
                </a:cxn>
                <a:cxn ang="f4473">
                  <a:pos x="f8436" y="f8435"/>
                </a:cxn>
                <a:cxn ang="f4473">
                  <a:pos x="f8432" y="f8433"/>
                </a:cxn>
                <a:cxn ang="f4473">
                  <a:pos x="f8437" y="f8433"/>
                </a:cxn>
                <a:cxn ang="f4473">
                  <a:pos x="f7671" y="f8435"/>
                </a:cxn>
                <a:cxn ang="f4473">
                  <a:pos x="f8437" y="f8408"/>
                </a:cxn>
                <a:cxn ang="f4473">
                  <a:pos x="f8438" y="f8435"/>
                </a:cxn>
                <a:cxn ang="f4473">
                  <a:pos x="f8437" y="f8433"/>
                </a:cxn>
                <a:cxn ang="f4473">
                  <a:pos x="f8011" y="f8433"/>
                </a:cxn>
                <a:cxn ang="f4473">
                  <a:pos x="f8439" y="f8435"/>
                </a:cxn>
                <a:cxn ang="f4473">
                  <a:pos x="f8011" y="f8408"/>
                </a:cxn>
                <a:cxn ang="f4473">
                  <a:pos x="f8330" y="f8435"/>
                </a:cxn>
                <a:cxn ang="f4473">
                  <a:pos x="f8011" y="f8433"/>
                </a:cxn>
                <a:cxn ang="f4473">
                  <a:pos x="f8440" y="f8441"/>
                </a:cxn>
                <a:cxn ang="f4473">
                  <a:pos x="f8442" y="f8443"/>
                </a:cxn>
                <a:cxn ang="f4473">
                  <a:pos x="f8440" y="f8414"/>
                </a:cxn>
                <a:cxn ang="f4473">
                  <a:pos x="f8444" y="f8443"/>
                </a:cxn>
                <a:cxn ang="f4473">
                  <a:pos x="f8440" y="f8441"/>
                </a:cxn>
                <a:cxn ang="f4473">
                  <a:pos x="f8445" y="f8441"/>
                </a:cxn>
                <a:cxn ang="f4473">
                  <a:pos x="f8446" y="f8443"/>
                </a:cxn>
                <a:cxn ang="f4473">
                  <a:pos x="f8445" y="f8414"/>
                </a:cxn>
                <a:cxn ang="f4473">
                  <a:pos x="f8447" y="f8443"/>
                </a:cxn>
                <a:cxn ang="f4473">
                  <a:pos x="f8445" y="f8441"/>
                </a:cxn>
                <a:cxn ang="f4473">
                  <a:pos x="f8448" y="f8441"/>
                </a:cxn>
                <a:cxn ang="f4473">
                  <a:pos x="f8449" y="f8443"/>
                </a:cxn>
                <a:cxn ang="f4473">
                  <a:pos x="f8448" y="f8414"/>
                </a:cxn>
                <a:cxn ang="f4473">
                  <a:pos x="f7975" y="f8443"/>
                </a:cxn>
                <a:cxn ang="f4473">
                  <a:pos x="f8448" y="f8441"/>
                </a:cxn>
                <a:cxn ang="f4473">
                  <a:pos x="f8450" y="f8441"/>
                </a:cxn>
                <a:cxn ang="f4473">
                  <a:pos x="f8451" y="f8443"/>
                </a:cxn>
                <a:cxn ang="f4473">
                  <a:pos x="f8450" y="f8414"/>
                </a:cxn>
                <a:cxn ang="f4473">
                  <a:pos x="f8452" y="f8443"/>
                </a:cxn>
                <a:cxn ang="f4473">
                  <a:pos x="f8450" y="f8441"/>
                </a:cxn>
                <a:cxn ang="f4473">
                  <a:pos x="f8231" y="f8441"/>
                </a:cxn>
                <a:cxn ang="f4473">
                  <a:pos x="f8345" y="f8443"/>
                </a:cxn>
                <a:cxn ang="f4473">
                  <a:pos x="f8231" y="f8414"/>
                </a:cxn>
                <a:cxn ang="f4473">
                  <a:pos x="f8453" y="f8443"/>
                </a:cxn>
                <a:cxn ang="f4473">
                  <a:pos x="f8231" y="f8441"/>
                </a:cxn>
                <a:cxn ang="f4473">
                  <a:pos x="f8017" y="f8454"/>
                </a:cxn>
                <a:cxn ang="f4473">
                  <a:pos x="f8455" y="f8427"/>
                </a:cxn>
                <a:cxn ang="f4473">
                  <a:pos x="f8017" y="f8429"/>
                </a:cxn>
                <a:cxn ang="f4473">
                  <a:pos x="f8456" y="f8427"/>
                </a:cxn>
                <a:cxn ang="f4473">
                  <a:pos x="f8017" y="f8454"/>
                </a:cxn>
                <a:cxn ang="f4473">
                  <a:pos x="f8457" y="f8458"/>
                </a:cxn>
                <a:cxn ang="f4473">
                  <a:pos x="f8459" y="f8433"/>
                </a:cxn>
                <a:cxn ang="f4473">
                  <a:pos x="f8457" y="f8416"/>
                </a:cxn>
                <a:cxn ang="f4473">
                  <a:pos x="f8460" y="f8433"/>
                </a:cxn>
                <a:cxn ang="f4473">
                  <a:pos x="f8457" y="f8458"/>
                </a:cxn>
                <a:cxn ang="f4473">
                  <a:pos x="f8461" y="f8462"/>
                </a:cxn>
                <a:cxn ang="f4473">
                  <a:pos x="f8463" y="f8464"/>
                </a:cxn>
                <a:cxn ang="f4473">
                  <a:pos x="f8461" y="f8465"/>
                </a:cxn>
                <a:cxn ang="f4473">
                  <a:pos x="f8466" y="f8464"/>
                </a:cxn>
                <a:cxn ang="f4473">
                  <a:pos x="f8461" y="f8462"/>
                </a:cxn>
                <a:cxn ang="f4473">
                  <a:pos x="f7591" y="f8462"/>
                </a:cxn>
                <a:cxn ang="f4473">
                  <a:pos x="f8467" y="f8464"/>
                </a:cxn>
                <a:cxn ang="f4473">
                  <a:pos x="f7591" y="f8465"/>
                </a:cxn>
                <a:cxn ang="f4473">
                  <a:pos x="f8468" y="f8464"/>
                </a:cxn>
                <a:cxn ang="f4473">
                  <a:pos x="f7591" y="f8462"/>
                </a:cxn>
                <a:cxn ang="f4473">
                  <a:pos x="f8469" y="f8462"/>
                </a:cxn>
                <a:cxn ang="f4473">
                  <a:pos x="f8470" y="f8464"/>
                </a:cxn>
                <a:cxn ang="f4473">
                  <a:pos x="f8469" y="f8465"/>
                </a:cxn>
                <a:cxn ang="f4473">
                  <a:pos x="f8014" y="f8464"/>
                </a:cxn>
                <a:cxn ang="f4473">
                  <a:pos x="f8469" y="f8462"/>
                </a:cxn>
                <a:cxn ang="f4473">
                  <a:pos x="f7808" y="f8462"/>
                </a:cxn>
                <a:cxn ang="f4473">
                  <a:pos x="f7809" y="f8464"/>
                </a:cxn>
                <a:cxn ang="f4473">
                  <a:pos x="f7808" y="f8465"/>
                </a:cxn>
                <a:cxn ang="f4473">
                  <a:pos x="f7810" y="f8464"/>
                </a:cxn>
                <a:cxn ang="f4473">
                  <a:pos x="f7808" y="f8462"/>
                </a:cxn>
                <a:cxn ang="f4473">
                  <a:pos x="f8471" y="f8472"/>
                </a:cxn>
                <a:cxn ang="f4473">
                  <a:pos x="f8473" y="f8454"/>
                </a:cxn>
                <a:cxn ang="f4473">
                  <a:pos x="f8471" y="f8474"/>
                </a:cxn>
                <a:cxn ang="f4473">
                  <a:pos x="f8475" y="f8454"/>
                </a:cxn>
                <a:cxn ang="f4473">
                  <a:pos x="f8471" y="f8472"/>
                </a:cxn>
                <a:cxn ang="f4473">
                  <a:pos x="f7997" y="f8472"/>
                </a:cxn>
                <a:cxn ang="f4473">
                  <a:pos x="f7999" y="f8454"/>
                </a:cxn>
                <a:cxn ang="f4473">
                  <a:pos x="f7997" y="f8474"/>
                </a:cxn>
                <a:cxn ang="f4473">
                  <a:pos x="f8000" y="f8454"/>
                </a:cxn>
                <a:cxn ang="f4473">
                  <a:pos x="f7997" y="f8472"/>
                </a:cxn>
                <a:cxn ang="f4473">
                  <a:pos x="f8210" y="f8472"/>
                </a:cxn>
                <a:cxn ang="f4473">
                  <a:pos x="f8211" y="f8454"/>
                </a:cxn>
                <a:cxn ang="f4473">
                  <a:pos x="f8210" y="f8474"/>
                </a:cxn>
                <a:cxn ang="f4473">
                  <a:pos x="f8212" y="f8454"/>
                </a:cxn>
                <a:cxn ang="f4473">
                  <a:pos x="f8210" y="f8472"/>
                </a:cxn>
                <a:cxn ang="f4473">
                  <a:pos x="f7760" y="f8476"/>
                </a:cxn>
                <a:cxn ang="f4473">
                  <a:pos x="f7762" y="f8458"/>
                </a:cxn>
                <a:cxn ang="f4473">
                  <a:pos x="f7760" y="f8477"/>
                </a:cxn>
                <a:cxn ang="f4473">
                  <a:pos x="f7764" y="f8458"/>
                </a:cxn>
                <a:cxn ang="f4473">
                  <a:pos x="f7760" y="f8476"/>
                </a:cxn>
                <a:cxn ang="f4473">
                  <a:pos x="f8478" y="f8476"/>
                </a:cxn>
                <a:cxn ang="f4473">
                  <a:pos x="f8479" y="f8458"/>
                </a:cxn>
                <a:cxn ang="f4473">
                  <a:pos x="f8478" y="f8477"/>
                </a:cxn>
                <a:cxn ang="f4473">
                  <a:pos x="f8480" y="f8458"/>
                </a:cxn>
                <a:cxn ang="f4473">
                  <a:pos x="f8478" y="f8476"/>
                </a:cxn>
                <a:cxn ang="f4473">
                  <a:pos x="f8481" y="f8482"/>
                </a:cxn>
                <a:cxn ang="f4473">
                  <a:pos x="f8483" y="f8484"/>
                </a:cxn>
                <a:cxn ang="f4473">
                  <a:pos x="f8481" y="f8441"/>
                </a:cxn>
                <a:cxn ang="f4473">
                  <a:pos x="f8485" y="f8484"/>
                </a:cxn>
                <a:cxn ang="f4473">
                  <a:pos x="f8481" y="f8482"/>
                </a:cxn>
                <a:cxn ang="f4473">
                  <a:pos x="f8486" y="f8487"/>
                </a:cxn>
                <a:cxn ang="f4473">
                  <a:pos x="f8488" y="f8489"/>
                </a:cxn>
                <a:cxn ang="f4473">
                  <a:pos x="f8486" y="f8454"/>
                </a:cxn>
                <a:cxn ang="f4473">
                  <a:pos x="f8490" y="f8489"/>
                </a:cxn>
                <a:cxn ang="f4473">
                  <a:pos x="f8486" y="f8487"/>
                </a:cxn>
                <a:cxn ang="f4473">
                  <a:pos x="f8491" y="f8492"/>
                </a:cxn>
                <a:cxn ang="f4473">
                  <a:pos x="f8493" y="f8476"/>
                </a:cxn>
                <a:cxn ang="f4473">
                  <a:pos x="f8491" y="f8458"/>
                </a:cxn>
                <a:cxn ang="f4473">
                  <a:pos x="f8494" y="f8476"/>
                </a:cxn>
                <a:cxn ang="f4473">
                  <a:pos x="f8491" y="f8492"/>
                </a:cxn>
                <a:cxn ang="f4473">
                  <a:pos x="f8261" y="f8492"/>
                </a:cxn>
                <a:cxn ang="f4473">
                  <a:pos x="f8495" y="f8476"/>
                </a:cxn>
                <a:cxn ang="f4473">
                  <a:pos x="f8261" y="f8458"/>
                </a:cxn>
                <a:cxn ang="f4473">
                  <a:pos x="f8496" y="f8476"/>
                </a:cxn>
                <a:cxn ang="f4473">
                  <a:pos x="f8261" y="f8492"/>
                </a:cxn>
                <a:cxn ang="f4473">
                  <a:pos x="f7900" y="f8497"/>
                </a:cxn>
                <a:cxn ang="f4473">
                  <a:pos x="f7898" y="f8482"/>
                </a:cxn>
                <a:cxn ang="f4473">
                  <a:pos x="f7900" y="f8462"/>
                </a:cxn>
                <a:cxn ang="f4473">
                  <a:pos x="f8029" y="f8482"/>
                </a:cxn>
                <a:cxn ang="f4473">
                  <a:pos x="f7900" y="f8497"/>
                </a:cxn>
                <a:cxn ang="f4473">
                  <a:pos x="f7740" y="f8498"/>
                </a:cxn>
                <a:cxn ang="f4473">
                  <a:pos x="f7742" y="f8487"/>
                </a:cxn>
                <a:cxn ang="f4473">
                  <a:pos x="f7740" y="f8472"/>
                </a:cxn>
                <a:cxn ang="f4473">
                  <a:pos x="f7744" y="f8487"/>
                </a:cxn>
                <a:cxn ang="f4473">
                  <a:pos x="f7740" y="f8498"/>
                </a:cxn>
                <a:cxn ang="f4473">
                  <a:pos x="f7880" y="f8498"/>
                </a:cxn>
                <a:cxn ang="f4473">
                  <a:pos x="f7882" y="f8487"/>
                </a:cxn>
                <a:cxn ang="f4473">
                  <a:pos x="f7880" y="f8472"/>
                </a:cxn>
                <a:cxn ang="f4473">
                  <a:pos x="f7883" y="f8487"/>
                </a:cxn>
                <a:cxn ang="f4473">
                  <a:pos x="f7880" y="f8498"/>
                </a:cxn>
                <a:cxn ang="f4473">
                  <a:pos x="f7988" y="f8498"/>
                </a:cxn>
                <a:cxn ang="f4473">
                  <a:pos x="f8499" y="f8487"/>
                </a:cxn>
                <a:cxn ang="f4473">
                  <a:pos x="f7988" y="f8472"/>
                </a:cxn>
                <a:cxn ang="f4473">
                  <a:pos x="f8500" y="f8487"/>
                </a:cxn>
                <a:cxn ang="f4473">
                  <a:pos x="f7988" y="f8498"/>
                </a:cxn>
                <a:cxn ang="f4473">
                  <a:pos x="f8501" y="f8502"/>
                </a:cxn>
                <a:cxn ang="f4473">
                  <a:pos x="f8406" y="f8492"/>
                </a:cxn>
                <a:cxn ang="f4473">
                  <a:pos x="f8501" y="f8476"/>
                </a:cxn>
                <a:cxn ang="f4473">
                  <a:pos x="f8503" y="f8492"/>
                </a:cxn>
                <a:cxn ang="f4473">
                  <a:pos x="f8501" y="f8502"/>
                </a:cxn>
                <a:cxn ang="f4473">
                  <a:pos x="f8316" y="f8502"/>
                </a:cxn>
                <a:cxn ang="f4473">
                  <a:pos x="f8412" y="f8492"/>
                </a:cxn>
                <a:cxn ang="f4473">
                  <a:pos x="f8316" y="f8476"/>
                </a:cxn>
                <a:cxn ang="f4473">
                  <a:pos x="f8504" y="f8492"/>
                </a:cxn>
                <a:cxn ang="f4473">
                  <a:pos x="f8316" y="f8502"/>
                </a:cxn>
                <a:cxn ang="f4473">
                  <a:pos x="f7832" y="f8502"/>
                </a:cxn>
                <a:cxn ang="f4473">
                  <a:pos x="f8505" y="f8497"/>
                </a:cxn>
                <a:cxn ang="f4473">
                  <a:pos x="f7832" y="f8487"/>
                </a:cxn>
                <a:cxn ang="f4473">
                  <a:pos x="f8506" y="f8497"/>
                </a:cxn>
                <a:cxn ang="f4473">
                  <a:pos x="f7832" y="f8502"/>
                </a:cxn>
                <a:cxn ang="f4473">
                  <a:pos x="f8507" y="f8502"/>
                </a:cxn>
                <a:cxn ang="f4473">
                  <a:pos x="f8508" y="f8492"/>
                </a:cxn>
                <a:cxn ang="f4473">
                  <a:pos x="f8507" y="f8476"/>
                </a:cxn>
                <a:cxn ang="f4473">
                  <a:pos x="f8509" y="f8492"/>
                </a:cxn>
                <a:cxn ang="f4473">
                  <a:pos x="f8507" y="f8502"/>
                </a:cxn>
                <a:cxn ang="f4473">
                  <a:pos x="f8510" y="f8511"/>
                </a:cxn>
                <a:cxn ang="f4473">
                  <a:pos x="f8512" y="f8497"/>
                </a:cxn>
                <a:cxn ang="f4473">
                  <a:pos x="f8510" y="f8513"/>
                </a:cxn>
                <a:cxn ang="f4473">
                  <a:pos x="f8272" y="f8497"/>
                </a:cxn>
                <a:cxn ang="f4473">
                  <a:pos x="f8510" y="f8511"/>
                </a:cxn>
                <a:cxn ang="f4473">
                  <a:pos x="f8514" y="f8511"/>
                </a:cxn>
                <a:cxn ang="f4473">
                  <a:pos x="f8515" y="f8497"/>
                </a:cxn>
                <a:cxn ang="f4473">
                  <a:pos x="f8514" y="f8513"/>
                </a:cxn>
                <a:cxn ang="f4473">
                  <a:pos x="f8516" y="f8497"/>
                </a:cxn>
                <a:cxn ang="f4473">
                  <a:pos x="f8514" y="f8511"/>
                </a:cxn>
                <a:cxn ang="f4473">
                  <a:pos x="f7696" y="f8511"/>
                </a:cxn>
                <a:cxn ang="f4473">
                  <a:pos x="f7698" y="f8497"/>
                </a:cxn>
                <a:cxn ang="f4473">
                  <a:pos x="f7696" y="f8513"/>
                </a:cxn>
                <a:cxn ang="f4473">
                  <a:pos x="f7699" y="f8497"/>
                </a:cxn>
                <a:cxn ang="f4473">
                  <a:pos x="f7696" y="f8511"/>
                </a:cxn>
                <a:cxn ang="f4473">
                  <a:pos x="f8517" y="f8511"/>
                </a:cxn>
                <a:cxn ang="f4473">
                  <a:pos x="f8368" y="f8497"/>
                </a:cxn>
                <a:cxn ang="f4473">
                  <a:pos x="f8517" y="f8513"/>
                </a:cxn>
                <a:cxn ang="f4473">
                  <a:pos x="f8518" y="f8497"/>
                </a:cxn>
                <a:cxn ang="f4473">
                  <a:pos x="f8517" y="f8511"/>
                </a:cxn>
                <a:cxn ang="f4473">
                  <a:pos x="f7729" y="f8511"/>
                </a:cxn>
                <a:cxn ang="f4473">
                  <a:pos x="f7730" y="f8497"/>
                </a:cxn>
                <a:cxn ang="f4473">
                  <a:pos x="f7729" y="f8513"/>
                </a:cxn>
                <a:cxn ang="f4473">
                  <a:pos x="f7731" y="f8497"/>
                </a:cxn>
                <a:cxn ang="f4473">
                  <a:pos x="f7729" y="f8511"/>
                </a:cxn>
                <a:cxn ang="f4473">
                  <a:pos x="f8519" y="f8520"/>
                </a:cxn>
                <a:cxn ang="f4473">
                  <a:pos x="f8521" y="f8498"/>
                </a:cxn>
                <a:cxn ang="f4473">
                  <a:pos x="f8519" y="f8487"/>
                </a:cxn>
                <a:cxn ang="f4473">
                  <a:pos x="f8522" y="f8498"/>
                </a:cxn>
                <a:cxn ang="f4473">
                  <a:pos x="f8519" y="f8520"/>
                </a:cxn>
                <a:cxn ang="f4473">
                  <a:pos x="f8523" y="f8524"/>
                </a:cxn>
                <a:cxn ang="f4473">
                  <a:pos x="f8525" y="f8526"/>
                </a:cxn>
                <a:cxn ang="f4473">
                  <a:pos x="f8523" y="f8492"/>
                </a:cxn>
                <a:cxn ang="f4473">
                  <a:pos x="f8527" y="f8526"/>
                </a:cxn>
                <a:cxn ang="f4473">
                  <a:pos x="f8523" y="f8524"/>
                </a:cxn>
                <a:cxn ang="f4473">
                  <a:pos x="f8528" y="f8524"/>
                </a:cxn>
                <a:cxn ang="f4473">
                  <a:pos x="f8529" y="f8526"/>
                </a:cxn>
                <a:cxn ang="f4473">
                  <a:pos x="f8528" y="f8492"/>
                </a:cxn>
                <a:cxn ang="f4473">
                  <a:pos x="f8530" y="f8526"/>
                </a:cxn>
                <a:cxn ang="f4473">
                  <a:pos x="f8528" y="f8524"/>
                </a:cxn>
                <a:cxn ang="f4473">
                  <a:pos x="f7935" y="f8524"/>
                </a:cxn>
                <a:cxn ang="f4473">
                  <a:pos x="f7936" y="f8526"/>
                </a:cxn>
                <a:cxn ang="f4473">
                  <a:pos x="f7935" y="f8492"/>
                </a:cxn>
                <a:cxn ang="f4473">
                  <a:pos x="f7676" y="f8526"/>
                </a:cxn>
                <a:cxn ang="f4473">
                  <a:pos x="f7935" y="f8524"/>
                </a:cxn>
                <a:cxn ang="f4473">
                  <a:pos x="f8409" y="f8531"/>
                </a:cxn>
                <a:cxn ang="f4473">
                  <a:pos x="f8532" y="f8533"/>
                </a:cxn>
                <a:cxn ang="f4473">
                  <a:pos x="f8409" y="f8497"/>
                </a:cxn>
                <a:cxn ang="f4473">
                  <a:pos x="f8534" y="f8533"/>
                </a:cxn>
                <a:cxn ang="f4473">
                  <a:pos x="f8409" y="f8531"/>
                </a:cxn>
                <a:cxn ang="f4473">
                  <a:pos x="f8535" y="f8536"/>
                </a:cxn>
                <a:cxn ang="f4473">
                  <a:pos x="f8537" y="f8520"/>
                </a:cxn>
                <a:cxn ang="f4473">
                  <a:pos x="f8535" y="f8498"/>
                </a:cxn>
                <a:cxn ang="f4473">
                  <a:pos x="f8538" y="f8520"/>
                </a:cxn>
                <a:cxn ang="f4473">
                  <a:pos x="f8535" y="f8536"/>
                </a:cxn>
                <a:cxn ang="f4473">
                  <a:pos x="f7872" y="f8536"/>
                </a:cxn>
                <a:cxn ang="f4473">
                  <a:pos x="f7873" y="f8520"/>
                </a:cxn>
                <a:cxn ang="f4473">
                  <a:pos x="f7872" y="f8498"/>
                </a:cxn>
                <a:cxn ang="f4473">
                  <a:pos x="f7874" y="f8520"/>
                </a:cxn>
                <a:cxn ang="f4473">
                  <a:pos x="f7872" y="f8536"/>
                </a:cxn>
                <a:cxn ang="f4473">
                  <a:pos x="f8539" y="f8536"/>
                </a:cxn>
                <a:cxn ang="f4473">
                  <a:pos x="f8540" y="f8520"/>
                </a:cxn>
                <a:cxn ang="f4473">
                  <a:pos x="f8539" y="f8498"/>
                </a:cxn>
                <a:cxn ang="f4473">
                  <a:pos x="f7817" y="f8520"/>
                </a:cxn>
                <a:cxn ang="f4473">
                  <a:pos x="f8539" y="f8536"/>
                </a:cxn>
                <a:cxn ang="f4473">
                  <a:pos x="f8541" y="f8542"/>
                </a:cxn>
                <a:cxn ang="f4473">
                  <a:pos x="f8543" y="f8524"/>
                </a:cxn>
                <a:cxn ang="f4473">
                  <a:pos x="f8541" y="f8502"/>
                </a:cxn>
                <a:cxn ang="f4473">
                  <a:pos x="f8544" y="f8524"/>
                </a:cxn>
                <a:cxn ang="f4473">
                  <a:pos x="f8541" y="f8542"/>
                </a:cxn>
                <a:cxn ang="f4473">
                  <a:pos x="f7614" y="f8542"/>
                </a:cxn>
                <a:cxn ang="f4473">
                  <a:pos x="f7616" y="f8524"/>
                </a:cxn>
                <a:cxn ang="f4473">
                  <a:pos x="f7614" y="f8502"/>
                </a:cxn>
                <a:cxn ang="f4473">
                  <a:pos x="f7619" y="f8524"/>
                </a:cxn>
                <a:cxn ang="f4473">
                  <a:pos x="f7614" y="f8542"/>
                </a:cxn>
                <a:cxn ang="f4473">
                  <a:pos x="f8545" y="f8546"/>
                </a:cxn>
                <a:cxn ang="f4473">
                  <a:pos x="f8547" y="f8548"/>
                </a:cxn>
                <a:cxn ang="f4473">
                  <a:pos x="f8545" y="f8511"/>
                </a:cxn>
                <a:cxn ang="f4473">
                  <a:pos x="f8549" y="f8548"/>
                </a:cxn>
                <a:cxn ang="f4473">
                  <a:pos x="f8545" y="f8546"/>
                </a:cxn>
                <a:cxn ang="f4473">
                  <a:pos x="f8550" y="f8546"/>
                </a:cxn>
                <a:cxn ang="f4473">
                  <a:pos x="f8551" y="f8548"/>
                </a:cxn>
                <a:cxn ang="f4473">
                  <a:pos x="f8550" y="f8511"/>
                </a:cxn>
                <a:cxn ang="f4473">
                  <a:pos x="f8552" y="f8548"/>
                </a:cxn>
                <a:cxn ang="f4473">
                  <a:pos x="f8550" y="f8546"/>
                </a:cxn>
                <a:cxn ang="f4473">
                  <a:pos x="f7786" y="f8546"/>
                </a:cxn>
                <a:cxn ang="f4473">
                  <a:pos x="f7788" y="f8548"/>
                </a:cxn>
                <a:cxn ang="f4473">
                  <a:pos x="f7786" y="f8511"/>
                </a:cxn>
                <a:cxn ang="f4473">
                  <a:pos x="f7789" y="f8548"/>
                </a:cxn>
                <a:cxn ang="f4473">
                  <a:pos x="f7786" y="f8546"/>
                </a:cxn>
                <a:cxn ang="f4473">
                  <a:pos x="f8553" y="f8546"/>
                </a:cxn>
                <a:cxn ang="f4473">
                  <a:pos x="f8554" y="f8548"/>
                </a:cxn>
                <a:cxn ang="f4473">
                  <a:pos x="f8553" y="f8511"/>
                </a:cxn>
                <a:cxn ang="f4473">
                  <a:pos x="f8555" y="f8548"/>
                </a:cxn>
                <a:cxn ang="f4473">
                  <a:pos x="f8553" y="f8546"/>
                </a:cxn>
                <a:cxn ang="f4473">
                  <a:pos x="f8056" y="f8556"/>
                </a:cxn>
                <a:cxn ang="f4473">
                  <a:pos x="f8557" y="f8542"/>
                </a:cxn>
                <a:cxn ang="f4473">
                  <a:pos x="f8056" y="f8558"/>
                </a:cxn>
                <a:cxn ang="f4473">
                  <a:pos x="f8559" y="f8542"/>
                </a:cxn>
                <a:cxn ang="f4473">
                  <a:pos x="f8056" y="f8556"/>
                </a:cxn>
                <a:cxn ang="f4473">
                  <a:pos x="f7983" y="f8556"/>
                </a:cxn>
                <a:cxn ang="f4473">
                  <a:pos x="f8560" y="f8542"/>
                </a:cxn>
                <a:cxn ang="f4473">
                  <a:pos x="f7983" y="f8558"/>
                </a:cxn>
                <a:cxn ang="f4473">
                  <a:pos x="f7625" y="f8542"/>
                </a:cxn>
                <a:cxn ang="f4473">
                  <a:pos x="f7983" y="f8556"/>
                </a:cxn>
                <a:cxn ang="f4473">
                  <a:pos x="f8561" y="f8562"/>
                </a:cxn>
                <a:cxn ang="f4473">
                  <a:pos x="f8563" y="f8564"/>
                </a:cxn>
                <a:cxn ang="f4473">
                  <a:pos x="f8561" y="f8531"/>
                </a:cxn>
                <a:cxn ang="f4473">
                  <a:pos x="f8565" y="f8564"/>
                </a:cxn>
                <a:cxn ang="f4473">
                  <a:pos x="f8561" y="f8562"/>
                </a:cxn>
                <a:cxn ang="f4473">
                  <a:pos x="f8566" y="f8562"/>
                </a:cxn>
                <a:cxn ang="f4473">
                  <a:pos x="f8567" y="f8564"/>
                </a:cxn>
                <a:cxn ang="f4473">
                  <a:pos x="f8566" y="f8531"/>
                </a:cxn>
                <a:cxn ang="f4473">
                  <a:pos x="f8568" y="f8564"/>
                </a:cxn>
                <a:cxn ang="f4473">
                  <a:pos x="f8566" y="f8562"/>
                </a:cxn>
                <a:cxn ang="f4473">
                  <a:pos x="f8569" y="f8562"/>
                </a:cxn>
                <a:cxn ang="f4473">
                  <a:pos x="f8570" y="f8564"/>
                </a:cxn>
                <a:cxn ang="f4473">
                  <a:pos x="f8569" y="f8531"/>
                </a:cxn>
                <a:cxn ang="f4473">
                  <a:pos x="f7659" y="f8564"/>
                </a:cxn>
                <a:cxn ang="f4473">
                  <a:pos x="f8569" y="f8562"/>
                </a:cxn>
                <a:cxn ang="f4473">
                  <a:pos x="f8571" y="f8562"/>
                </a:cxn>
                <a:cxn ang="f4473">
                  <a:pos x="f8352" y="f8564"/>
                </a:cxn>
                <a:cxn ang="f4473">
                  <a:pos x="f8571" y="f8531"/>
                </a:cxn>
                <a:cxn ang="f4473">
                  <a:pos x="f8220" y="f8564"/>
                </a:cxn>
                <a:cxn ang="f4473">
                  <a:pos x="f8571" y="f8562"/>
                </a:cxn>
                <a:cxn ang="f4473">
                  <a:pos x="f8107" y="f8562"/>
                </a:cxn>
                <a:cxn ang="f4473">
                  <a:pos x="f8032" y="f8564"/>
                </a:cxn>
                <a:cxn ang="f4473">
                  <a:pos x="f8107" y="f8531"/>
                </a:cxn>
                <a:cxn ang="f4473">
                  <a:pos x="f7638" y="f8564"/>
                </a:cxn>
                <a:cxn ang="f4473">
                  <a:pos x="f8107" y="f8562"/>
                </a:cxn>
                <a:cxn ang="f4473">
                  <a:pos x="f8572" y="f8573"/>
                </a:cxn>
                <a:cxn ang="f4473">
                  <a:pos x="f8574" y="f8575"/>
                </a:cxn>
                <a:cxn ang="f4473">
                  <a:pos x="f8572" y="f8536"/>
                </a:cxn>
                <a:cxn ang="f4473">
                  <a:pos x="f8576" y="f8575"/>
                </a:cxn>
                <a:cxn ang="f4473">
                  <a:pos x="f8572" y="f8573"/>
                </a:cxn>
                <a:cxn ang="f4473">
                  <a:pos x="f7762" y="f8573"/>
                </a:cxn>
                <a:cxn ang="f4473">
                  <a:pos x="f8577" y="f8575"/>
                </a:cxn>
                <a:cxn ang="f4473">
                  <a:pos x="f7762" y="f8536"/>
                </a:cxn>
                <a:cxn ang="f4473">
                  <a:pos x="f8578" y="f8575"/>
                </a:cxn>
                <a:cxn ang="f4473">
                  <a:pos x="f7762" y="f8573"/>
                </a:cxn>
                <a:cxn ang="f4473">
                  <a:pos x="f8579" y="f8573"/>
                </a:cxn>
                <a:cxn ang="f4473">
                  <a:pos x="f8580" y="f8575"/>
                </a:cxn>
                <a:cxn ang="f4473">
                  <a:pos x="f8579" y="f8536"/>
                </a:cxn>
                <a:cxn ang="f4473">
                  <a:pos x="f8581" y="f8575"/>
                </a:cxn>
                <a:cxn ang="f4473">
                  <a:pos x="f8579" y="f8573"/>
                </a:cxn>
                <a:cxn ang="f4473">
                  <a:pos x="f8582" y="f8573"/>
                </a:cxn>
                <a:cxn ang="f4473">
                  <a:pos x="f8422" y="f8575"/>
                </a:cxn>
                <a:cxn ang="f4473">
                  <a:pos x="f8582" y="f8536"/>
                </a:cxn>
                <a:cxn ang="f4473">
                  <a:pos x="f8583" y="f8575"/>
                </a:cxn>
                <a:cxn ang="f4473">
                  <a:pos x="f8582" y="f8573"/>
                </a:cxn>
                <a:cxn ang="f4473">
                  <a:pos x="f8192" y="f8573"/>
                </a:cxn>
                <a:cxn ang="f4473">
                  <a:pos x="f8193" y="f8575"/>
                </a:cxn>
                <a:cxn ang="f4473">
                  <a:pos x="f8192" y="f8536"/>
                </a:cxn>
                <a:cxn ang="f4473">
                  <a:pos x="f8194" y="f8575"/>
                </a:cxn>
                <a:cxn ang="f4473">
                  <a:pos x="f8192" y="f8573"/>
                </a:cxn>
                <a:cxn ang="f4473">
                  <a:pos x="f8584" y="f8585"/>
                </a:cxn>
                <a:cxn ang="f4473">
                  <a:pos x="f8586" y="f8556"/>
                </a:cxn>
                <a:cxn ang="f4473">
                  <a:pos x="f8584" y="f8542"/>
                </a:cxn>
                <a:cxn ang="f4473">
                  <a:pos x="f7849" y="f8556"/>
                </a:cxn>
                <a:cxn ang="f4473">
                  <a:pos x="f8584" y="f8585"/>
                </a:cxn>
                <a:cxn ang="f4473">
                  <a:pos x="f8587" y="f8585"/>
                </a:cxn>
                <a:cxn ang="f4473">
                  <a:pos x="f8588" y="f8556"/>
                </a:cxn>
                <a:cxn ang="f4473">
                  <a:pos x="f8587" y="f8542"/>
                </a:cxn>
                <a:cxn ang="f4473">
                  <a:pos x="f8589" y="f8556"/>
                </a:cxn>
                <a:cxn ang="f4473">
                  <a:pos x="f8587" y="f8585"/>
                </a:cxn>
                <a:cxn ang="f4473">
                  <a:pos x="f8590" y="f8585"/>
                </a:cxn>
                <a:cxn ang="f4473">
                  <a:pos x="f8591" y="f8556"/>
                </a:cxn>
                <a:cxn ang="f4473">
                  <a:pos x="f8590" y="f8542"/>
                </a:cxn>
                <a:cxn ang="f4473">
                  <a:pos x="f8592" y="f8556"/>
                </a:cxn>
                <a:cxn ang="f4473">
                  <a:pos x="f8590" y="f8585"/>
                </a:cxn>
                <a:cxn ang="f4473">
                  <a:pos x="f8593" y="f8585"/>
                </a:cxn>
                <a:cxn ang="f4473">
                  <a:pos x="f8594" y="f8556"/>
                </a:cxn>
                <a:cxn ang="f4473">
                  <a:pos x="f8593" y="f8542"/>
                </a:cxn>
                <a:cxn ang="f4473">
                  <a:pos x="f8162" y="f8556"/>
                </a:cxn>
                <a:cxn ang="f4473">
                  <a:pos x="f8593" y="f8585"/>
                </a:cxn>
                <a:cxn ang="f4473">
                  <a:pos x="f8048" y="f8595"/>
                </a:cxn>
                <a:cxn ang="f4473">
                  <a:pos x="f8050" y="f8562"/>
                </a:cxn>
                <a:cxn ang="f4473">
                  <a:pos x="f8048" y="f8546"/>
                </a:cxn>
                <a:cxn ang="f4473">
                  <a:pos x="f8052" y="f8562"/>
                </a:cxn>
                <a:cxn ang="f4473">
                  <a:pos x="f8048" y="f8595"/>
                </a:cxn>
                <a:cxn ang="f4473">
                  <a:pos x="f8596" y="f8597"/>
                </a:cxn>
                <a:cxn ang="f4473">
                  <a:pos x="f8598" y="f8573"/>
                </a:cxn>
                <a:cxn ang="f4473">
                  <a:pos x="f8596" y="f8599"/>
                </a:cxn>
                <a:cxn ang="f4473">
                  <a:pos x="f8600" y="f8573"/>
                </a:cxn>
                <a:cxn ang="f4473">
                  <a:pos x="f8596" y="f8597"/>
                </a:cxn>
                <a:cxn ang="f4473">
                  <a:pos x="f8432" y="f8597"/>
                </a:cxn>
                <a:cxn ang="f4473">
                  <a:pos x="f8434" y="f8573"/>
                </a:cxn>
                <a:cxn ang="f4473">
                  <a:pos x="f8432" y="f8599"/>
                </a:cxn>
                <a:cxn ang="f4473">
                  <a:pos x="f8436" y="f8573"/>
                </a:cxn>
                <a:cxn ang="f4473">
                  <a:pos x="f8432" y="f8597"/>
                </a:cxn>
                <a:cxn ang="f4473">
                  <a:pos x="f8601" y="f8597"/>
                </a:cxn>
                <a:cxn ang="f4473">
                  <a:pos x="f7674" y="f8573"/>
                </a:cxn>
                <a:cxn ang="f4473">
                  <a:pos x="f8601" y="f8599"/>
                </a:cxn>
                <a:cxn ang="f4473">
                  <a:pos x="f8602" y="f8573"/>
                </a:cxn>
                <a:cxn ang="f4473">
                  <a:pos x="f8601" y="f8597"/>
                </a:cxn>
                <a:cxn ang="f4473">
                  <a:pos x="f7651" y="f8597"/>
                </a:cxn>
                <a:cxn ang="f4473">
                  <a:pos x="f7652" y="f8573"/>
                </a:cxn>
                <a:cxn ang="f4473">
                  <a:pos x="f7651" y="f8599"/>
                </a:cxn>
                <a:cxn ang="f4473">
                  <a:pos x="f7653" y="f8573"/>
                </a:cxn>
                <a:cxn ang="f4473">
                  <a:pos x="f7651" y="f8597"/>
                </a:cxn>
                <a:cxn ang="f4473">
                  <a:pos x="f8113" y="f8603"/>
                </a:cxn>
                <a:cxn ang="f4473">
                  <a:pos x="f8604" y="f8585"/>
                </a:cxn>
                <a:cxn ang="f4473">
                  <a:pos x="f8113" y="f8556"/>
                </a:cxn>
                <a:cxn ang="f4473">
                  <a:pos x="f8605" y="f8585"/>
                </a:cxn>
                <a:cxn ang="f4473">
                  <a:pos x="f8113" y="f8603"/>
                </a:cxn>
                <a:cxn ang="f4473">
                  <a:pos x="f8606" y="f8603"/>
                </a:cxn>
                <a:cxn ang="f4473">
                  <a:pos x="f7897" y="f8585"/>
                </a:cxn>
                <a:cxn ang="f4473">
                  <a:pos x="f8606" y="f8556"/>
                </a:cxn>
                <a:cxn ang="f4473">
                  <a:pos x="f8607" y="f8585"/>
                </a:cxn>
                <a:cxn ang="f4473">
                  <a:pos x="f8606" y="f8603"/>
                </a:cxn>
                <a:cxn ang="f4473">
                  <a:pos x="f8608" y="f8609"/>
                </a:cxn>
                <a:cxn ang="f4473">
                  <a:pos x="f8610" y="f8595"/>
                </a:cxn>
                <a:cxn ang="f4473">
                  <a:pos x="f8608" y="f8611"/>
                </a:cxn>
                <a:cxn ang="f4473">
                  <a:pos x="f8612" y="f8595"/>
                </a:cxn>
                <a:cxn ang="f4473">
                  <a:pos x="f8608" y="f8609"/>
                </a:cxn>
                <a:cxn ang="f4473">
                  <a:pos x="f8613" y="f8609"/>
                </a:cxn>
                <a:cxn ang="f4473">
                  <a:pos x="f8614" y="f8595"/>
                </a:cxn>
                <a:cxn ang="f4473">
                  <a:pos x="f8613" y="f8611"/>
                </a:cxn>
                <a:cxn ang="f4473">
                  <a:pos x="f8615" y="f8595"/>
                </a:cxn>
                <a:cxn ang="f4473">
                  <a:pos x="f8613" y="f8609"/>
                </a:cxn>
                <a:cxn ang="f4473">
                  <a:pos x="f8616" y="f8617"/>
                </a:cxn>
                <a:cxn ang="f4473">
                  <a:pos x="f8618" y="f8597"/>
                </a:cxn>
                <a:cxn ang="f4473">
                  <a:pos x="f8616" y="f8573"/>
                </a:cxn>
                <a:cxn ang="f4473">
                  <a:pos x="f8619" y="f8597"/>
                </a:cxn>
                <a:cxn ang="f4473">
                  <a:pos x="f8616" y="f8617"/>
                </a:cxn>
                <a:cxn ang="f4473">
                  <a:pos x="f8065" y="f8620"/>
                </a:cxn>
                <a:cxn ang="f4473">
                  <a:pos x="f8067" y="f8621"/>
                </a:cxn>
                <a:cxn ang="f4473">
                  <a:pos x="f8065" y="f8585"/>
                </a:cxn>
                <a:cxn ang="f4473">
                  <a:pos x="f8068" y="f8621"/>
                </a:cxn>
                <a:cxn ang="f4473">
                  <a:pos x="f8065" y="f8620"/>
                </a:cxn>
                <a:cxn ang="f4473">
                  <a:pos x="f8622" y="f8620"/>
                </a:cxn>
                <a:cxn ang="f4473">
                  <a:pos x="f8199" y="f8621"/>
                </a:cxn>
                <a:cxn ang="f4473">
                  <a:pos x="f8622" y="f8585"/>
                </a:cxn>
                <a:cxn ang="f4473">
                  <a:pos x="f8060" y="f8621"/>
                </a:cxn>
                <a:cxn ang="f4473">
                  <a:pos x="f8622" y="f8620"/>
                </a:cxn>
                <a:cxn ang="f4473">
                  <a:pos x="f8623" y="f8620"/>
                </a:cxn>
                <a:cxn ang="f4473">
                  <a:pos x="f8624" y="f8621"/>
                </a:cxn>
                <a:cxn ang="f4473">
                  <a:pos x="f8623" y="f8585"/>
                </a:cxn>
                <a:cxn ang="f4473">
                  <a:pos x="f8625" y="f8621"/>
                </a:cxn>
                <a:cxn ang="f4473">
                  <a:pos x="f8623" y="f8620"/>
                </a:cxn>
                <a:cxn ang="f4473">
                  <a:pos x="f8626" y="f8627"/>
                </a:cxn>
                <a:cxn ang="f4473">
                  <a:pos x="f8628" y="f8629"/>
                </a:cxn>
                <a:cxn ang="f4473">
                  <a:pos x="f8626" y="f8595"/>
                </a:cxn>
                <a:cxn ang="f4473">
                  <a:pos x="f8630" y="f8629"/>
                </a:cxn>
                <a:cxn ang="f4473">
                  <a:pos x="f8626" y="f8627"/>
                </a:cxn>
                <a:cxn ang="f4473">
                  <a:pos x="f8631" y="f8627"/>
                </a:cxn>
                <a:cxn ang="f4473">
                  <a:pos x="f8632" y="f8629"/>
                </a:cxn>
                <a:cxn ang="f4473">
                  <a:pos x="f8631" y="f8595"/>
                </a:cxn>
                <a:cxn ang="f4473">
                  <a:pos x="f8633" y="f8629"/>
                </a:cxn>
                <a:cxn ang="f4473">
                  <a:pos x="f8631" y="f8627"/>
                </a:cxn>
                <a:cxn ang="f4473">
                  <a:pos x="f8154" y="f8627"/>
                </a:cxn>
                <a:cxn ang="f4473">
                  <a:pos x="f8634" y="f8629"/>
                </a:cxn>
                <a:cxn ang="f4473">
                  <a:pos x="f8154" y="f8595"/>
                </a:cxn>
                <a:cxn ang="f4473">
                  <a:pos x="f8153" y="f8629"/>
                </a:cxn>
                <a:cxn ang="f4473">
                  <a:pos x="f8154" y="f8627"/>
                </a:cxn>
                <a:cxn ang="f4473">
                  <a:pos x="f8238" y="f8635"/>
                </a:cxn>
                <a:cxn ang="f4473">
                  <a:pos x="f8239" y="f8617"/>
                </a:cxn>
                <a:cxn ang="f4473">
                  <a:pos x="f8238" y="f8597"/>
                </a:cxn>
                <a:cxn ang="f4473">
                  <a:pos x="f8240" y="f8617"/>
                </a:cxn>
                <a:cxn ang="f4473">
                  <a:pos x="f8238" y="f8635"/>
                </a:cxn>
                <a:cxn ang="f4473">
                  <a:pos x="f7644" y="f8636"/>
                </a:cxn>
                <a:cxn ang="f4473">
                  <a:pos x="f8179" y="f8620"/>
                </a:cxn>
                <a:cxn ang="f4473">
                  <a:pos x="f7644" y="f8603"/>
                </a:cxn>
                <a:cxn ang="f4473">
                  <a:pos x="f7809" y="f8620"/>
                </a:cxn>
                <a:cxn ang="f4473">
                  <a:pos x="f7644" y="f8636"/>
                </a:cxn>
                <a:cxn ang="f4473">
                  <a:pos x="f7939" y="f8636"/>
                </a:cxn>
                <a:cxn ang="f4473">
                  <a:pos x="f7940" y="f8620"/>
                </a:cxn>
                <a:cxn ang="f4473">
                  <a:pos x="f7939" y="f8603"/>
                </a:cxn>
                <a:cxn ang="f4473">
                  <a:pos x="f7941" y="f8620"/>
                </a:cxn>
                <a:cxn ang="f4473">
                  <a:pos x="f7939" y="f8636"/>
                </a:cxn>
                <a:cxn ang="f4473">
                  <a:pos x="f7775" y="f8636"/>
                </a:cxn>
                <a:cxn ang="f4473">
                  <a:pos x="f7776" y="f8620"/>
                </a:cxn>
                <a:cxn ang="f4473">
                  <a:pos x="f7775" y="f8603"/>
                </a:cxn>
                <a:cxn ang="f4473">
                  <a:pos x="f7777" y="f8620"/>
                </a:cxn>
                <a:cxn ang="f4473">
                  <a:pos x="f7775" y="f8636"/>
                </a:cxn>
                <a:cxn ang="f4473">
                  <a:pos x="f7620" y="f8637"/>
                </a:cxn>
                <a:cxn ang="f4473">
                  <a:pos x="f7621" y="f8638"/>
                </a:cxn>
                <a:cxn ang="f4473">
                  <a:pos x="f7620" y="f8609"/>
                </a:cxn>
                <a:cxn ang="f4473">
                  <a:pos x="f7622" y="f8638"/>
                </a:cxn>
                <a:cxn ang="f4473">
                  <a:pos x="f7620" y="f8637"/>
                </a:cxn>
                <a:cxn ang="f4473">
                  <a:pos x="f8353" y="f8639"/>
                </a:cxn>
                <a:cxn ang="f4473">
                  <a:pos x="f8355" y="f8635"/>
                </a:cxn>
                <a:cxn ang="f4473">
                  <a:pos x="f8353" y="f8640"/>
                </a:cxn>
                <a:cxn ang="f4473">
                  <a:pos x="f8357" y="f8635"/>
                </a:cxn>
                <a:cxn ang="f4473">
                  <a:pos x="f8353" y="f8639"/>
                </a:cxn>
                <a:cxn ang="f4473">
                  <a:pos x="f8641" y="f8639"/>
                </a:cxn>
                <a:cxn ang="f4473">
                  <a:pos x="f8642" y="f8635"/>
                </a:cxn>
                <a:cxn ang="f4473">
                  <a:pos x="f8641" y="f8640"/>
                </a:cxn>
                <a:cxn ang="f4473">
                  <a:pos x="f8643" y="f8635"/>
                </a:cxn>
                <a:cxn ang="f4473">
                  <a:pos x="f8641" y="f8639"/>
                </a:cxn>
                <a:cxn ang="f4473">
                  <a:pos x="f8644" y="f8645"/>
                </a:cxn>
                <a:cxn ang="f4473">
                  <a:pos x="f8646" y="f8647"/>
                </a:cxn>
                <a:cxn ang="f4473">
                  <a:pos x="f8644" y="f8620"/>
                </a:cxn>
                <a:cxn ang="f4473">
                  <a:pos x="f8648" y="f8647"/>
                </a:cxn>
                <a:cxn ang="f4473">
                  <a:pos x="f8644" y="f8645"/>
                </a:cxn>
                <a:cxn ang="f4473">
                  <a:pos x="f8084" y="f8645"/>
                </a:cxn>
                <a:cxn ang="f4473">
                  <a:pos x="f8085" y="f8647"/>
                </a:cxn>
                <a:cxn ang="f4473">
                  <a:pos x="f8084" y="f8620"/>
                </a:cxn>
                <a:cxn ang="f4473">
                  <a:pos x="f8086" y="f8647"/>
                </a:cxn>
                <a:cxn ang="f4473">
                  <a:pos x="f8084" y="f8645"/>
                </a:cxn>
                <a:cxn ang="f4473">
                  <a:pos x="f8649" y="f8645"/>
                </a:cxn>
                <a:cxn ang="f4473">
                  <a:pos x="f8650" y="f8647"/>
                </a:cxn>
                <a:cxn ang="f4473">
                  <a:pos x="f8649" y="f8620"/>
                </a:cxn>
                <a:cxn ang="f4473">
                  <a:pos x="f7925" y="f8647"/>
                </a:cxn>
                <a:cxn ang="f4473">
                  <a:pos x="f8649" y="f8645"/>
                </a:cxn>
                <a:cxn ang="f4473">
                  <a:pos x="f8651" y="f8645"/>
                </a:cxn>
                <a:cxn ang="f4473">
                  <a:pos x="f8136" y="f8647"/>
                </a:cxn>
                <a:cxn ang="f4473">
                  <a:pos x="f8651" y="f8620"/>
                </a:cxn>
                <a:cxn ang="f4473">
                  <a:pos x="f8652" y="f8647"/>
                </a:cxn>
                <a:cxn ang="f4473">
                  <a:pos x="f8651" y="f8645"/>
                </a:cxn>
                <a:cxn ang="f4473">
                  <a:pos x="f8653" y="f8654"/>
                </a:cxn>
                <a:cxn ang="f4473">
                  <a:pos x="f8655" y="f8656"/>
                </a:cxn>
                <a:cxn ang="f4473">
                  <a:pos x="f8653" y="f8627"/>
                </a:cxn>
                <a:cxn ang="f4473">
                  <a:pos x="f8657" y="f8656"/>
                </a:cxn>
                <a:cxn ang="f4473">
                  <a:pos x="f8653" y="f8654"/>
                </a:cxn>
                <a:cxn ang="f4473">
                  <a:pos x="f8658" y="f8659"/>
                </a:cxn>
                <a:cxn ang="f4473">
                  <a:pos x="f8660" y="f8661"/>
                </a:cxn>
                <a:cxn ang="f4473">
                  <a:pos x="f8658" y="f8635"/>
                </a:cxn>
                <a:cxn ang="f4473">
                  <a:pos x="f8662" y="f8661"/>
                </a:cxn>
                <a:cxn ang="f4473">
                  <a:pos x="f8658" y="f8659"/>
                </a:cxn>
                <a:cxn ang="f4473">
                  <a:pos x="f8663" y="f8659"/>
                </a:cxn>
                <a:cxn ang="f4473">
                  <a:pos x="f8664" y="f8661"/>
                </a:cxn>
                <a:cxn ang="f4473">
                  <a:pos x="f8663" y="f8635"/>
                </a:cxn>
                <a:cxn ang="f4473">
                  <a:pos x="f8665" y="f8661"/>
                </a:cxn>
                <a:cxn ang="f4473">
                  <a:pos x="f8663" y="f8659"/>
                </a:cxn>
                <a:cxn ang="f4473">
                  <a:pos x="f8666" y="f8659"/>
                </a:cxn>
                <a:cxn ang="f4473">
                  <a:pos x="f8667" y="f8661"/>
                </a:cxn>
                <a:cxn ang="f4473">
                  <a:pos x="f8666" y="f8635"/>
                </a:cxn>
                <a:cxn ang="f4473">
                  <a:pos x="f8668" y="f8661"/>
                </a:cxn>
                <a:cxn ang="f4473">
                  <a:pos x="f8666" y="f8659"/>
                </a:cxn>
                <a:cxn ang="f4473">
                  <a:pos x="f7961" y="f8669"/>
                </a:cxn>
                <a:cxn ang="f4473">
                  <a:pos x="f7962" y="f8670"/>
                </a:cxn>
                <a:cxn ang="f4473">
                  <a:pos x="f7961" y="f8636"/>
                </a:cxn>
                <a:cxn ang="f4473">
                  <a:pos x="f7963" y="f8670"/>
                </a:cxn>
                <a:cxn ang="f4473">
                  <a:pos x="f7961" y="f8669"/>
                </a:cxn>
                <a:cxn ang="f4473">
                  <a:pos x="f8671" y="f8672"/>
                </a:cxn>
                <a:cxn ang="f4473">
                  <a:pos x="f8673" y="f8654"/>
                </a:cxn>
                <a:cxn ang="f4473">
                  <a:pos x="f8671" y="f8637"/>
                </a:cxn>
                <a:cxn ang="f4473">
                  <a:pos x="f8674" y="f8654"/>
                </a:cxn>
                <a:cxn ang="f4473">
                  <a:pos x="f8671" y="f8672"/>
                </a:cxn>
                <a:cxn ang="f4473">
                  <a:pos x="f8675" y="f8672"/>
                </a:cxn>
                <a:cxn ang="f4473">
                  <a:pos x="f7797" y="f8654"/>
                </a:cxn>
                <a:cxn ang="f4473">
                  <a:pos x="f8675" y="f8637"/>
                </a:cxn>
                <a:cxn ang="f4473">
                  <a:pos x="f8676" y="f8654"/>
                </a:cxn>
                <a:cxn ang="f4473">
                  <a:pos x="f8675" y="f8672"/>
                </a:cxn>
                <a:cxn ang="f4473">
                  <a:pos x="f7711" y="f8672"/>
                </a:cxn>
                <a:cxn ang="f4473">
                  <a:pos x="f8677" y="f8654"/>
                </a:cxn>
                <a:cxn ang="f4473">
                  <a:pos x="f7711" y="f8637"/>
                </a:cxn>
                <a:cxn ang="f4473">
                  <a:pos x="f8678" y="f8654"/>
                </a:cxn>
                <a:cxn ang="f4473">
                  <a:pos x="f7711" y="f8672"/>
                </a:cxn>
                <a:cxn ang="f4473">
                  <a:pos x="f7700" y="f8672"/>
                </a:cxn>
                <a:cxn ang="f4473">
                  <a:pos x="f7701" y="f8654"/>
                </a:cxn>
                <a:cxn ang="f4473">
                  <a:pos x="f7700" y="f8637"/>
                </a:cxn>
                <a:cxn ang="f4473">
                  <a:pos x="f7702" y="f8654"/>
                </a:cxn>
                <a:cxn ang="f4473">
                  <a:pos x="f7700" y="f8672"/>
                </a:cxn>
                <a:cxn ang="f4473">
                  <a:pos x="f8679" y="f8672"/>
                </a:cxn>
                <a:cxn ang="f4473">
                  <a:pos x="f7745" y="f8654"/>
                </a:cxn>
                <a:cxn ang="f4473">
                  <a:pos x="f8679" y="f8637"/>
                </a:cxn>
                <a:cxn ang="f4473">
                  <a:pos x="f8680" y="f8654"/>
                </a:cxn>
                <a:cxn ang="f4473">
                  <a:pos x="f8679" y="f8672"/>
                </a:cxn>
                <a:cxn ang="f4473">
                  <a:pos x="f8518" y="f8672"/>
                </a:cxn>
                <a:cxn ang="f4473">
                  <a:pos x="f8370" y="f8654"/>
                </a:cxn>
                <a:cxn ang="f4473">
                  <a:pos x="f8518" y="f8637"/>
                </a:cxn>
                <a:cxn ang="f4473">
                  <a:pos x="f8681" y="f8654"/>
                </a:cxn>
                <a:cxn ang="f4473">
                  <a:pos x="f8518" y="f8672"/>
                </a:cxn>
                <a:cxn ang="f4473">
                  <a:pos x="f7861" y="f8672"/>
                </a:cxn>
                <a:cxn ang="f4473">
                  <a:pos x="f7862" y="f8654"/>
                </a:cxn>
                <a:cxn ang="f4473">
                  <a:pos x="f7861" y="f8637"/>
                </a:cxn>
                <a:cxn ang="f4473">
                  <a:pos x="f7863" y="f8654"/>
                </a:cxn>
                <a:cxn ang="f4473">
                  <a:pos x="f7861" y="f8672"/>
                </a:cxn>
                <a:cxn ang="f4473">
                  <a:pos x="f8555" y="f8672"/>
                </a:cxn>
                <a:cxn ang="f4473">
                  <a:pos x="f8682" y="f8654"/>
                </a:cxn>
                <a:cxn ang="f4473">
                  <a:pos x="f8555" y="f8637"/>
                </a:cxn>
                <a:cxn ang="f4473">
                  <a:pos x="f8343" y="f8654"/>
                </a:cxn>
                <a:cxn ang="f4473">
                  <a:pos x="f8555" y="f8672"/>
                </a:cxn>
                <a:cxn ang="f4473">
                  <a:pos x="f8683" y="f8684"/>
                </a:cxn>
                <a:cxn ang="f4473">
                  <a:pos x="f8059" y="f8659"/>
                </a:cxn>
                <a:cxn ang="f4473">
                  <a:pos x="f8683" y="f8639"/>
                </a:cxn>
                <a:cxn ang="f4473">
                  <a:pos x="f8685" y="f8659"/>
                </a:cxn>
                <a:cxn ang="f4473">
                  <a:pos x="f8683" y="f8684"/>
                </a:cxn>
                <a:cxn ang="f4473">
                  <a:pos x="f8097" y="f8684"/>
                </a:cxn>
                <a:cxn ang="f4473">
                  <a:pos x="f8686" y="f8659"/>
                </a:cxn>
                <a:cxn ang="f4473">
                  <a:pos x="f8097" y="f8639"/>
                </a:cxn>
                <a:cxn ang="f4473">
                  <a:pos x="f8687" y="f8659"/>
                </a:cxn>
                <a:cxn ang="f4473">
                  <a:pos x="f8097" y="f8684"/>
                </a:cxn>
                <a:cxn ang="f4473">
                  <a:pos x="f8022" y="f8684"/>
                </a:cxn>
                <a:cxn ang="f4473">
                  <a:pos x="f8688" y="f8659"/>
                </a:cxn>
                <a:cxn ang="f4473">
                  <a:pos x="f8022" y="f8639"/>
                </a:cxn>
                <a:cxn ang="f4473">
                  <a:pos x="f8689" y="f8659"/>
                </a:cxn>
                <a:cxn ang="f4473">
                  <a:pos x="f8022" y="f8684"/>
                </a:cxn>
                <a:cxn ang="f4473">
                  <a:pos x="f8690" y="f8691"/>
                </a:cxn>
                <a:cxn ang="f4473">
                  <a:pos x="f8692" y="f8672"/>
                </a:cxn>
                <a:cxn ang="f4473">
                  <a:pos x="f8690" y="f8693"/>
                </a:cxn>
                <a:cxn ang="f4473">
                  <a:pos x="f8694" y="f8672"/>
                </a:cxn>
                <a:cxn ang="f4473">
                  <a:pos x="f8690" y="f8691"/>
                </a:cxn>
                <a:cxn ang="f4473">
                  <a:pos x="f7654" y="f8691"/>
                </a:cxn>
                <a:cxn ang="f4473">
                  <a:pos x="f7656" y="f8672"/>
                </a:cxn>
                <a:cxn ang="f4473">
                  <a:pos x="f7654" y="f8693"/>
                </a:cxn>
                <a:cxn ang="f4473">
                  <a:pos x="f7658" y="f8672"/>
                </a:cxn>
                <a:cxn ang="f4473">
                  <a:pos x="f7654" y="f8691"/>
                </a:cxn>
                <a:cxn ang="f4473">
                  <a:pos x="f8695" y="f8691"/>
                </a:cxn>
                <a:cxn ang="f4473">
                  <a:pos x="f8696" y="f8672"/>
                </a:cxn>
                <a:cxn ang="f4473">
                  <a:pos x="f8695" y="f8693"/>
                </a:cxn>
                <a:cxn ang="f4473">
                  <a:pos x="f8697" y="f8672"/>
                </a:cxn>
                <a:cxn ang="f4473">
                  <a:pos x="f8695" y="f8691"/>
                </a:cxn>
                <a:cxn ang="f4473">
                  <a:pos x="f8698" y="f8691"/>
                </a:cxn>
                <a:cxn ang="f4473">
                  <a:pos x="f7540" y="f8672"/>
                </a:cxn>
                <a:cxn ang="f4473">
                  <a:pos x="f8698" y="f8693"/>
                </a:cxn>
                <a:cxn ang="f4473">
                  <a:pos x="f8699" y="f8672"/>
                </a:cxn>
                <a:cxn ang="f4473">
                  <a:pos x="f8698" y="f8691"/>
                </a:cxn>
                <a:cxn ang="f4473">
                  <a:pos x="f8700" y="f8691"/>
                </a:cxn>
                <a:cxn ang="f4473">
                  <a:pos x="f8701" y="f8672"/>
                </a:cxn>
                <a:cxn ang="f4473">
                  <a:pos x="f8700" y="f8693"/>
                </a:cxn>
                <a:cxn ang="f4473">
                  <a:pos x="f8580" y="f8672"/>
                </a:cxn>
                <a:cxn ang="f4473">
                  <a:pos x="f8700" y="f8691"/>
                </a:cxn>
                <a:cxn ang="f4473">
                  <a:pos x="f8702" y="f8703"/>
                </a:cxn>
                <a:cxn ang="f4473">
                  <a:pos x="f7823" y="f8684"/>
                </a:cxn>
                <a:cxn ang="f4473">
                  <a:pos x="f8702" y="f8659"/>
                </a:cxn>
                <a:cxn ang="f4473">
                  <a:pos x="f8704" y="f8684"/>
                </a:cxn>
                <a:cxn ang="f4473">
                  <a:pos x="f8702" y="f8703"/>
                </a:cxn>
                <a:cxn ang="f4473">
                  <a:pos x="f8125" y="f8703"/>
                </a:cxn>
                <a:cxn ang="f4473">
                  <a:pos x="f8127" y="f8684"/>
                </a:cxn>
                <a:cxn ang="f4473">
                  <a:pos x="f8125" y="f8659"/>
                </a:cxn>
                <a:cxn ang="f4473">
                  <a:pos x="f8129" y="f8684"/>
                </a:cxn>
                <a:cxn ang="f4473">
                  <a:pos x="f8125" y="f8703"/>
                </a:cxn>
                <a:cxn ang="f4473">
                  <a:pos x="f8705" y="f8703"/>
                </a:cxn>
                <a:cxn ang="f4473">
                  <a:pos x="f8706" y="f8684"/>
                </a:cxn>
                <a:cxn ang="f4473">
                  <a:pos x="f8705" y="f8659"/>
                </a:cxn>
                <a:cxn ang="f4473">
                  <a:pos x="f8707" y="f8684"/>
                </a:cxn>
                <a:cxn ang="f4473">
                  <a:pos x="f8705" y="f8703"/>
                </a:cxn>
                <a:cxn ang="f4473">
                  <a:pos x="f8708" y="f8709"/>
                </a:cxn>
                <a:cxn ang="f4473">
                  <a:pos x="f8710" y="f8711"/>
                </a:cxn>
                <a:cxn ang="f4473">
                  <a:pos x="f8708" y="f8669"/>
                </a:cxn>
                <a:cxn ang="f4473">
                  <a:pos x="f8149" y="f8711"/>
                </a:cxn>
                <a:cxn ang="f4473">
                  <a:pos x="f8708" y="f8709"/>
                </a:cxn>
                <a:cxn ang="f4473">
                  <a:pos x="f8296" y="f8709"/>
                </a:cxn>
                <a:cxn ang="f4473">
                  <a:pos x="f8712" y="f8711"/>
                </a:cxn>
                <a:cxn ang="f4473">
                  <a:pos x="f8296" y="f8669"/>
                </a:cxn>
                <a:cxn ang="f4473">
                  <a:pos x="f8713" y="f8711"/>
                </a:cxn>
                <a:cxn ang="f4473">
                  <a:pos x="f8296" y="f8709"/>
                </a:cxn>
                <a:cxn ang="f4473">
                  <a:pos x="f8600" y="f8714"/>
                </a:cxn>
                <a:cxn ang="f4473">
                  <a:pos x="f8715" y="f8716"/>
                </a:cxn>
                <a:cxn ang="f4473">
                  <a:pos x="f8600" y="f8672"/>
                </a:cxn>
                <a:cxn ang="f4473">
                  <a:pos x="f8717" y="f8716"/>
                </a:cxn>
                <a:cxn ang="f4473">
                  <a:pos x="f8600" y="f8714"/>
                </a:cxn>
                <a:cxn ang="f4473">
                  <a:pos x="f8446" y="f8714"/>
                </a:cxn>
                <a:cxn ang="f4473">
                  <a:pos x="f7725" y="f8716"/>
                </a:cxn>
                <a:cxn ang="f4473">
                  <a:pos x="f8446" y="f8672"/>
                </a:cxn>
                <a:cxn ang="f4473">
                  <a:pos x="f8718" y="f8716"/>
                </a:cxn>
                <a:cxn ang="f4473">
                  <a:pos x="f8446" y="f8714"/>
                </a:cxn>
                <a:cxn ang="f4473">
                  <a:pos x="f8719" y="f8720"/>
                </a:cxn>
                <a:cxn ang="f4473">
                  <a:pos x="f8721" y="f8703"/>
                </a:cxn>
                <a:cxn ang="f4473">
                  <a:pos x="f8719" y="f8684"/>
                </a:cxn>
                <a:cxn ang="f4473">
                  <a:pos x="f8722" y="f8703"/>
                </a:cxn>
                <a:cxn ang="f4473">
                  <a:pos x="f8719" y="f8720"/>
                </a:cxn>
                <a:cxn ang="f4473">
                  <a:pos x="f7838" y="f8720"/>
                </a:cxn>
                <a:cxn ang="f4473">
                  <a:pos x="f8380" y="f8703"/>
                </a:cxn>
                <a:cxn ang="f4473">
                  <a:pos x="f7838" y="f8684"/>
                </a:cxn>
                <a:cxn ang="f4473">
                  <a:pos x="f8723" y="f8703"/>
                </a:cxn>
                <a:cxn ang="f4473">
                  <a:pos x="f7838" y="f8720"/>
                </a:cxn>
                <a:cxn ang="f4473">
                  <a:pos x="f8419" y="f8720"/>
                </a:cxn>
                <a:cxn ang="f4473">
                  <a:pos x="f8115" y="f8703"/>
                </a:cxn>
                <a:cxn ang="f4473">
                  <a:pos x="f8419" y="f8684"/>
                </a:cxn>
                <a:cxn ang="f4473">
                  <a:pos x="f8420" y="f8703"/>
                </a:cxn>
                <a:cxn ang="f4473">
                  <a:pos x="f8419" y="f8720"/>
                </a:cxn>
                <a:cxn ang="f4473">
                  <a:pos x="f8724" y="f8720"/>
                </a:cxn>
                <a:cxn ang="f4473">
                  <a:pos x="f8725" y="f8703"/>
                </a:cxn>
                <a:cxn ang="f4473">
                  <a:pos x="f8724" y="f8684"/>
                </a:cxn>
                <a:cxn ang="f4473">
                  <a:pos x="f8726" y="f8703"/>
                </a:cxn>
                <a:cxn ang="f4473">
                  <a:pos x="f8724" y="f8720"/>
                </a:cxn>
                <a:cxn ang="f4473">
                  <a:pos x="f8727" y="f8728"/>
                </a:cxn>
                <a:cxn ang="f4473">
                  <a:pos x="f8729" y="f8709"/>
                </a:cxn>
                <a:cxn ang="f4473">
                  <a:pos x="f8727" y="f8730"/>
                </a:cxn>
                <a:cxn ang="f4473">
                  <a:pos x="f8731" y="f8709"/>
                </a:cxn>
                <a:cxn ang="f4473">
                  <a:pos x="f8727" y="f8728"/>
                </a:cxn>
                <a:cxn ang="f4473">
                  <a:pos x="f8732" y="f8733"/>
                </a:cxn>
                <a:cxn ang="f4473">
                  <a:pos x="f8734" y="f8735"/>
                </a:cxn>
                <a:cxn ang="f4473">
                  <a:pos x="f8732" y="f8691"/>
                </a:cxn>
                <a:cxn ang="f4473">
                  <a:pos x="f8736" y="f8735"/>
                </a:cxn>
                <a:cxn ang="f4473">
                  <a:pos x="f8732" y="f8733"/>
                </a:cxn>
                <a:cxn ang="f4473">
                  <a:pos x="f8737" y="f8738"/>
                </a:cxn>
                <a:cxn ang="f4473">
                  <a:pos x="f8739" y="f8720"/>
                </a:cxn>
                <a:cxn ang="f4473">
                  <a:pos x="f8737" y="f8740"/>
                </a:cxn>
                <a:cxn ang="f4473">
                  <a:pos x="f8741" y="f8720"/>
                </a:cxn>
                <a:cxn ang="f4473">
                  <a:pos x="f8737" y="f8738"/>
                </a:cxn>
                <a:cxn ang="f4473">
                  <a:pos x="f8742" y="f8738"/>
                </a:cxn>
                <a:cxn ang="f4473">
                  <a:pos x="f8743" y="f8720"/>
                </a:cxn>
                <a:cxn ang="f4473">
                  <a:pos x="f8742" y="f8740"/>
                </a:cxn>
                <a:cxn ang="f4473">
                  <a:pos x="f8744" y="f8720"/>
                </a:cxn>
                <a:cxn ang="f4473">
                  <a:pos x="f8742" y="f8738"/>
                </a:cxn>
                <a:cxn ang="f4473">
                  <a:pos x="f8337" y="f8745"/>
                </a:cxn>
                <a:cxn ang="f4473">
                  <a:pos x="f8746" y="f8747"/>
                </a:cxn>
                <a:cxn ang="f4473">
                  <a:pos x="f8337" y="f8709"/>
                </a:cxn>
                <a:cxn ang="f4473">
                  <a:pos x="f8748" y="f8747"/>
                </a:cxn>
                <a:cxn ang="f4473">
                  <a:pos x="f8337" y="f8745"/>
                </a:cxn>
                <a:cxn ang="f4473">
                  <a:pos x="f7731" y="f8745"/>
                </a:cxn>
                <a:cxn ang="f4473">
                  <a:pos x="f8749" y="f8747"/>
                </a:cxn>
                <a:cxn ang="f4473">
                  <a:pos x="f7731" y="f8709"/>
                </a:cxn>
                <a:cxn ang="f4473">
                  <a:pos x="f8750" y="f8747"/>
                </a:cxn>
                <a:cxn ang="f4473">
                  <a:pos x="f7731" y="f8745"/>
                </a:cxn>
                <a:cxn ang="f4473">
                  <a:pos x="f8751" y="f8745"/>
                </a:cxn>
                <a:cxn ang="f4473">
                  <a:pos x="f8752" y="f8747"/>
                </a:cxn>
                <a:cxn ang="f4473">
                  <a:pos x="f8751" y="f8709"/>
                </a:cxn>
                <a:cxn ang="f4473">
                  <a:pos x="f8753" y="f8747"/>
                </a:cxn>
                <a:cxn ang="f4473">
                  <a:pos x="f8751" y="f8745"/>
                </a:cxn>
                <a:cxn ang="f4473">
                  <a:pos x="f7868" y="f8754"/>
                </a:cxn>
                <a:cxn ang="f4473">
                  <a:pos x="f7870" y="f8755"/>
                </a:cxn>
                <a:cxn ang="f4473">
                  <a:pos x="f7868" y="f8714"/>
                </a:cxn>
                <a:cxn ang="f4473">
                  <a:pos x="f7871" y="f8755"/>
                </a:cxn>
                <a:cxn ang="f4473">
                  <a:pos x="f7868" y="f8754"/>
                </a:cxn>
                <a:cxn ang="f4473">
                  <a:pos x="f8756" y="f8757"/>
                </a:cxn>
                <a:cxn ang="f4473">
                  <a:pos x="f8758" y="f8759"/>
                </a:cxn>
                <a:cxn ang="f4473">
                  <a:pos x="f8756" y="f8720"/>
                </a:cxn>
                <a:cxn ang="f4473">
                  <a:pos x="f8760" y="f8759"/>
                </a:cxn>
                <a:cxn ang="f4473">
                  <a:pos x="f8756" y="f8757"/>
                </a:cxn>
                <a:cxn ang="f4473">
                  <a:pos x="f7921" y="f8757"/>
                </a:cxn>
                <a:cxn ang="f4473">
                  <a:pos x="f7922" y="f8759"/>
                </a:cxn>
                <a:cxn ang="f4473">
                  <a:pos x="f7921" y="f8720"/>
                </a:cxn>
                <a:cxn ang="f4473">
                  <a:pos x="f7923" y="f8759"/>
                </a:cxn>
                <a:cxn ang="f4473">
                  <a:pos x="f7921" y="f8757"/>
                </a:cxn>
                <a:cxn ang="f4473">
                  <a:pos x="f8761" y="f8757"/>
                </a:cxn>
                <a:cxn ang="f4473">
                  <a:pos x="f7926" y="f8759"/>
                </a:cxn>
                <a:cxn ang="f4473">
                  <a:pos x="f8761" y="f8720"/>
                </a:cxn>
                <a:cxn ang="f4473">
                  <a:pos x="f8762" y="f8759"/>
                </a:cxn>
                <a:cxn ang="f4473">
                  <a:pos x="f8761" y="f8757"/>
                </a:cxn>
                <a:cxn ang="f4473">
                  <a:pos x="f8763" y="f8757"/>
                </a:cxn>
                <a:cxn ang="f4473">
                  <a:pos x="f8764" y="f8759"/>
                </a:cxn>
                <a:cxn ang="f4473">
                  <a:pos x="f8763" y="f8720"/>
                </a:cxn>
                <a:cxn ang="f4473">
                  <a:pos x="f7727" y="f8759"/>
                </a:cxn>
                <a:cxn ang="f4473">
                  <a:pos x="f8763" y="f8757"/>
                </a:cxn>
                <a:cxn ang="f4473">
                  <a:pos x="f8423" y="f8757"/>
                </a:cxn>
                <a:cxn ang="f4473">
                  <a:pos x="f8424" y="f8759"/>
                </a:cxn>
                <a:cxn ang="f4473">
                  <a:pos x="f8423" y="f8720"/>
                </a:cxn>
                <a:cxn ang="f4473">
                  <a:pos x="f8425" y="f8759"/>
                </a:cxn>
                <a:cxn ang="f4473">
                  <a:pos x="f8423" y="f8757"/>
                </a:cxn>
                <a:cxn ang="f4473">
                  <a:pos x="f8154" y="f8757"/>
                </a:cxn>
                <a:cxn ang="f4473">
                  <a:pos x="f8634" y="f8759"/>
                </a:cxn>
                <a:cxn ang="f4473">
                  <a:pos x="f8154" y="f8720"/>
                </a:cxn>
                <a:cxn ang="f4473">
                  <a:pos x="f8153" y="f8759"/>
                </a:cxn>
                <a:cxn ang="f4473">
                  <a:pos x="f8154" y="f8757"/>
                </a:cxn>
                <a:cxn ang="f4473">
                  <a:pos x="f8657" y="f8765"/>
                </a:cxn>
                <a:cxn ang="f4473">
                  <a:pos x="f8653" y="f8766"/>
                </a:cxn>
                <a:cxn ang="f4473">
                  <a:pos x="f8657" y="f8728"/>
                </a:cxn>
                <a:cxn ang="f4473">
                  <a:pos x="f8767" y="f8766"/>
                </a:cxn>
                <a:cxn ang="f4473">
                  <a:pos x="f8657" y="f8765"/>
                </a:cxn>
                <a:cxn ang="f4473">
                  <a:pos x="f8768" y="f8765"/>
                </a:cxn>
                <a:cxn ang="f4473">
                  <a:pos x="f8769" y="f8766"/>
                </a:cxn>
                <a:cxn ang="f4473">
                  <a:pos x="f8768" y="f8728"/>
                </a:cxn>
                <a:cxn ang="f4473">
                  <a:pos x="f8770" y="f8766"/>
                </a:cxn>
                <a:cxn ang="f4473">
                  <a:pos x="f8768" y="f8765"/>
                </a:cxn>
                <a:cxn ang="f4473">
                  <a:pos x="f8771" y="f8765"/>
                </a:cxn>
                <a:cxn ang="f4473">
                  <a:pos x="f8772" y="f8766"/>
                </a:cxn>
                <a:cxn ang="f4473">
                  <a:pos x="f8771" y="f8728"/>
                </a:cxn>
                <a:cxn ang="f4473">
                  <a:pos x="f8773" y="f8766"/>
                </a:cxn>
                <a:cxn ang="f4473">
                  <a:pos x="f8771" y="f8765"/>
                </a:cxn>
                <a:cxn ang="f4473">
                  <a:pos x="f7775" y="f8765"/>
                </a:cxn>
                <a:cxn ang="f4473">
                  <a:pos x="f7776" y="f8766"/>
                </a:cxn>
                <a:cxn ang="f4473">
                  <a:pos x="f7775" y="f8728"/>
                </a:cxn>
                <a:cxn ang="f4473">
                  <a:pos x="f7777" y="f8766"/>
                </a:cxn>
                <a:cxn ang="f4473">
                  <a:pos x="f7775" y="f8765"/>
                </a:cxn>
                <a:cxn ang="f4473">
                  <a:pos x="f8774" y="f8775"/>
                </a:cxn>
                <a:cxn ang="f4473">
                  <a:pos x="f8776" y="f8757"/>
                </a:cxn>
                <a:cxn ang="f4473">
                  <a:pos x="f8774" y="f8738"/>
                </a:cxn>
                <a:cxn ang="f4473">
                  <a:pos x="f8777" y="f8757"/>
                </a:cxn>
                <a:cxn ang="f4473">
                  <a:pos x="f8774" y="f8775"/>
                </a:cxn>
                <a:cxn ang="f4473">
                  <a:pos x="f7687" y="f8778"/>
                </a:cxn>
                <a:cxn ang="f4473">
                  <a:pos x="f8779" y="f8765"/>
                </a:cxn>
                <a:cxn ang="f4473">
                  <a:pos x="f7687" y="f8766"/>
                </a:cxn>
                <a:cxn ang="f4473">
                  <a:pos x="f7616" y="f8765"/>
                </a:cxn>
                <a:cxn ang="f4473">
                  <a:pos x="f7687" y="f8778"/>
                </a:cxn>
                <a:cxn ang="f4473">
                  <a:pos x="f8780" y="f8778"/>
                </a:cxn>
                <a:cxn ang="f4473">
                  <a:pos x="f8781" y="f8765"/>
                </a:cxn>
                <a:cxn ang="f4473">
                  <a:pos x="f8780" y="f8766"/>
                </a:cxn>
                <a:cxn ang="f4473">
                  <a:pos x="f7669" y="f8765"/>
                </a:cxn>
                <a:cxn ang="f4473">
                  <a:pos x="f8780" y="f8778"/>
                </a:cxn>
                <a:cxn ang="f4473">
                  <a:pos x="f8782" y="f8778"/>
                </a:cxn>
                <a:cxn ang="f4473">
                  <a:pos x="f8783" y="f8765"/>
                </a:cxn>
                <a:cxn ang="f4473">
                  <a:pos x="f8782" y="f8766"/>
                </a:cxn>
                <a:cxn ang="f4473">
                  <a:pos x="f8784" y="f8765"/>
                </a:cxn>
                <a:cxn ang="f4473">
                  <a:pos x="f8782" y="f8778"/>
                </a:cxn>
                <a:cxn ang="f4473">
                  <a:pos x="f8785" y="f8786"/>
                </a:cxn>
                <a:cxn ang="f4473">
                  <a:pos x="f8787" y="f8788"/>
                </a:cxn>
                <a:cxn ang="f4473">
                  <a:pos x="f8785" y="f8789"/>
                </a:cxn>
                <a:cxn ang="f4473">
                  <a:pos x="f8790" y="f8788"/>
                </a:cxn>
                <a:cxn ang="f4473">
                  <a:pos x="f8785" y="f8786"/>
                </a:cxn>
                <a:cxn ang="f4473">
                  <a:pos x="f8791" y="f8786"/>
                </a:cxn>
                <a:cxn ang="f4473">
                  <a:pos x="f7546" y="f8788"/>
                </a:cxn>
                <a:cxn ang="f4473">
                  <a:pos x="f8791" y="f8789"/>
                </a:cxn>
                <a:cxn ang="f4473">
                  <a:pos x="f8792" y="f8788"/>
                </a:cxn>
                <a:cxn ang="f4473">
                  <a:pos x="f8791" y="f8786"/>
                </a:cxn>
                <a:cxn ang="f4473">
                  <a:pos x="f7778" y="f8786"/>
                </a:cxn>
                <a:cxn ang="f4473">
                  <a:pos x="f7780" y="f8788"/>
                </a:cxn>
                <a:cxn ang="f4473">
                  <a:pos x="f7778" y="f8789"/>
                </a:cxn>
                <a:cxn ang="f4473">
                  <a:pos x="f7782" y="f8788"/>
                </a:cxn>
                <a:cxn ang="f4473">
                  <a:pos x="f7778" y="f8786"/>
                </a:cxn>
                <a:cxn ang="f4473">
                  <a:pos x="f8793" y="f8794"/>
                </a:cxn>
                <a:cxn ang="f4473">
                  <a:pos x="f8510" y="f8775"/>
                </a:cxn>
                <a:cxn ang="f4473">
                  <a:pos x="f8793" y="f8757"/>
                </a:cxn>
                <a:cxn ang="f4473">
                  <a:pos x="f8270" y="f8775"/>
                </a:cxn>
                <a:cxn ang="f4473">
                  <a:pos x="f8793" y="f8794"/>
                </a:cxn>
                <a:cxn ang="f4473">
                  <a:pos x="f8663" y="f8794"/>
                </a:cxn>
                <a:cxn ang="f4473">
                  <a:pos x="f8664" y="f8775"/>
                </a:cxn>
                <a:cxn ang="f4473">
                  <a:pos x="f8663" y="f8757"/>
                </a:cxn>
                <a:cxn ang="f4473">
                  <a:pos x="f8665" y="f8775"/>
                </a:cxn>
                <a:cxn ang="f4473">
                  <a:pos x="f8663" y="f8794"/>
                </a:cxn>
                <a:cxn ang="f4473">
                  <a:pos x="f8795" y="f8794"/>
                </a:cxn>
                <a:cxn ang="f4473">
                  <a:pos x="f7592" y="f8775"/>
                </a:cxn>
                <a:cxn ang="f4473">
                  <a:pos x="f8795" y="f8757"/>
                </a:cxn>
                <a:cxn ang="f4473">
                  <a:pos x="f7552" y="f8775"/>
                </a:cxn>
                <a:cxn ang="f4473">
                  <a:pos x="f8795" y="f8794"/>
                </a:cxn>
                <a:cxn ang="f4473">
                  <a:pos x="f8796" y="f8794"/>
                </a:cxn>
                <a:cxn ang="f4473">
                  <a:pos x="f8797" y="f8775"/>
                </a:cxn>
                <a:cxn ang="f4473">
                  <a:pos x="f8796" y="f8757"/>
                </a:cxn>
                <a:cxn ang="f4473">
                  <a:pos x="f8217" y="f8775"/>
                </a:cxn>
                <a:cxn ang="f4473">
                  <a:pos x="f8796" y="f8794"/>
                </a:cxn>
                <a:cxn ang="f4473">
                  <a:pos x="f7738" y="f8794"/>
                </a:cxn>
                <a:cxn ang="f4473">
                  <a:pos x="f8388" y="f8775"/>
                </a:cxn>
                <a:cxn ang="f4473">
                  <a:pos x="f7738" y="f8757"/>
                </a:cxn>
                <a:cxn ang="f4473">
                  <a:pos x="f8389" y="f8775"/>
                </a:cxn>
                <a:cxn ang="f4473">
                  <a:pos x="f7738" y="f8794"/>
                </a:cxn>
                <a:cxn ang="f4473">
                  <a:pos x="f8145" y="f8794"/>
                </a:cxn>
                <a:cxn ang="f4473">
                  <a:pos x="f8146" y="f8775"/>
                </a:cxn>
                <a:cxn ang="f4473">
                  <a:pos x="f8145" y="f8757"/>
                </a:cxn>
                <a:cxn ang="f4473">
                  <a:pos x="f8046" y="f8775"/>
                </a:cxn>
                <a:cxn ang="f4473">
                  <a:pos x="f8145" y="f8794"/>
                </a:cxn>
                <a:cxn ang="f4473">
                  <a:pos x="f8324" y="f8798"/>
                </a:cxn>
                <a:cxn ang="f4473">
                  <a:pos x="f8799" y="f8800"/>
                </a:cxn>
                <a:cxn ang="f4473">
                  <a:pos x="f8324" y="f8788"/>
                </a:cxn>
                <a:cxn ang="f4473">
                  <a:pos x="f8426" y="f8800"/>
                </a:cxn>
                <a:cxn ang="f4473">
                  <a:pos x="f8324" y="f8798"/>
                </a:cxn>
                <a:cxn ang="f4473">
                  <a:pos x="f7696" y="f8798"/>
                </a:cxn>
                <a:cxn ang="f4473">
                  <a:pos x="f7698" y="f8800"/>
                </a:cxn>
                <a:cxn ang="f4473">
                  <a:pos x="f7696" y="f8788"/>
                </a:cxn>
                <a:cxn ang="f4473">
                  <a:pos x="f7699" y="f8800"/>
                </a:cxn>
                <a:cxn ang="f4473">
                  <a:pos x="f7696" y="f8798"/>
                </a:cxn>
                <a:cxn ang="f4473">
                  <a:pos x="f8801" y="f8798"/>
                </a:cxn>
                <a:cxn ang="f4473">
                  <a:pos x="f8802" y="f8800"/>
                </a:cxn>
                <a:cxn ang="f4473">
                  <a:pos x="f8801" y="f8788"/>
                </a:cxn>
                <a:cxn ang="f4473">
                  <a:pos x="f8282" y="f8800"/>
                </a:cxn>
                <a:cxn ang="f4473">
                  <a:pos x="f8801" y="f8798"/>
                </a:cxn>
                <a:cxn ang="f4473">
                  <a:pos x="f8331" y="f8798"/>
                </a:cxn>
                <a:cxn ang="f4473">
                  <a:pos x="f8332" y="f8800"/>
                </a:cxn>
                <a:cxn ang="f4473">
                  <a:pos x="f8331" y="f8788"/>
                </a:cxn>
                <a:cxn ang="f4473">
                  <a:pos x="f8333" y="f8800"/>
                </a:cxn>
                <a:cxn ang="f4473">
                  <a:pos x="f8331" y="f8798"/>
                </a:cxn>
                <a:cxn ang="f4473">
                  <a:pos x="f7975" y="f8798"/>
                </a:cxn>
                <a:cxn ang="f4473">
                  <a:pos x="f7976" y="f8800"/>
                </a:cxn>
                <a:cxn ang="f4473">
                  <a:pos x="f7975" y="f8788"/>
                </a:cxn>
                <a:cxn ang="f4473">
                  <a:pos x="f7977" y="f8800"/>
                </a:cxn>
                <a:cxn ang="f4473">
                  <a:pos x="f7975" y="f8798"/>
                </a:cxn>
                <a:cxn ang="f4473">
                  <a:pos x="f8803" y="f8804"/>
                </a:cxn>
                <a:cxn ang="f4473">
                  <a:pos x="f8805" y="f8794"/>
                </a:cxn>
                <a:cxn ang="f4473">
                  <a:pos x="f8803" y="f8775"/>
                </a:cxn>
                <a:cxn ang="f4473">
                  <a:pos x="f8806" y="f8794"/>
                </a:cxn>
                <a:cxn ang="f4473">
                  <a:pos x="f8803" y="f8804"/>
                </a:cxn>
                <a:cxn ang="f4473">
                  <a:pos x="f8121" y="f8804"/>
                </a:cxn>
                <a:cxn ang="f4473">
                  <a:pos x="f8807" y="f8794"/>
                </a:cxn>
                <a:cxn ang="f4473">
                  <a:pos x="f8121" y="f8775"/>
                </a:cxn>
                <a:cxn ang="f4473">
                  <a:pos x="f8397" y="f8794"/>
                </a:cxn>
                <a:cxn ang="f4473">
                  <a:pos x="f8121" y="f8804"/>
                </a:cxn>
                <a:cxn ang="f4473">
                  <a:pos x="f7803" y="f8808"/>
                </a:cxn>
                <a:cxn ang="f4473">
                  <a:pos x="f7805" y="f8809"/>
                </a:cxn>
                <a:cxn ang="f4473">
                  <a:pos x="f7803" y="f8778"/>
                </a:cxn>
                <a:cxn ang="f4473">
                  <a:pos x="f7807" y="f8809"/>
                </a:cxn>
                <a:cxn ang="f4473">
                  <a:pos x="f7803" y="f8808"/>
                </a:cxn>
                <a:cxn ang="f4473">
                  <a:pos x="f7582" y="f8810"/>
                </a:cxn>
                <a:cxn ang="f4473">
                  <a:pos x="f7584" y="f8811"/>
                </a:cxn>
                <a:cxn ang="f4473">
                  <a:pos x="f7582" y="f8786"/>
                </a:cxn>
                <a:cxn ang="f4473">
                  <a:pos x="f7586" y="f8811"/>
                </a:cxn>
                <a:cxn ang="f4473">
                  <a:pos x="f7582" y="f8810"/>
                </a:cxn>
                <a:cxn ang="f4473">
                  <a:pos x="f7970" y="f8810"/>
                </a:cxn>
                <a:cxn ang="f4473">
                  <a:pos x="f7972" y="f8811"/>
                </a:cxn>
                <a:cxn ang="f4473">
                  <a:pos x="f7970" y="f8786"/>
                </a:cxn>
                <a:cxn ang="f4473">
                  <a:pos x="f7974" y="f8811"/>
                </a:cxn>
                <a:cxn ang="f4473">
                  <a:pos x="f7970" y="f8810"/>
                </a:cxn>
                <a:cxn ang="f4473">
                  <a:pos x="f8113" y="f8810"/>
                </a:cxn>
                <a:cxn ang="f4473">
                  <a:pos x="f8604" y="f8811"/>
                </a:cxn>
                <a:cxn ang="f4473">
                  <a:pos x="f8113" y="f8786"/>
                </a:cxn>
                <a:cxn ang="f4473">
                  <a:pos x="f8605" y="f8811"/>
                </a:cxn>
                <a:cxn ang="f4473">
                  <a:pos x="f8113" y="f8810"/>
                </a:cxn>
                <a:cxn ang="f4473">
                  <a:pos x="f8812" y="f8810"/>
                </a:cxn>
                <a:cxn ang="f4473">
                  <a:pos x="f8713" y="f8811"/>
                </a:cxn>
                <a:cxn ang="f4473">
                  <a:pos x="f8812" y="f8786"/>
                </a:cxn>
                <a:cxn ang="f4473">
                  <a:pos x="f8813" y="f8811"/>
                </a:cxn>
                <a:cxn ang="f4473">
                  <a:pos x="f8812" y="f8810"/>
                </a:cxn>
                <a:cxn ang="f4473">
                  <a:pos x="f8704" y="f8814"/>
                </a:cxn>
                <a:cxn ang="f4473">
                  <a:pos x="f7826" y="f8804"/>
                </a:cxn>
                <a:cxn ang="f4473">
                  <a:pos x="f8704" y="f8815"/>
                </a:cxn>
                <a:cxn ang="f4473">
                  <a:pos x="f7720" y="f8804"/>
                </a:cxn>
                <a:cxn ang="f4473">
                  <a:pos x="f8704" y="f8814"/>
                </a:cxn>
                <a:cxn ang="f4473">
                  <a:pos x="f8816" y="f8814"/>
                </a:cxn>
                <a:cxn ang="f4473">
                  <a:pos x="f8030" y="f8804"/>
                </a:cxn>
                <a:cxn ang="f4473">
                  <a:pos x="f8816" y="f8815"/>
                </a:cxn>
                <a:cxn ang="f4473">
                  <a:pos x="f8817" y="f8804"/>
                </a:cxn>
                <a:cxn ang="f4473">
                  <a:pos x="f8816" y="f8814"/>
                </a:cxn>
                <a:cxn ang="f4473">
                  <a:pos x="f7573" y="f8818"/>
                </a:cxn>
                <a:cxn ang="f4473">
                  <a:pos x="f8819" y="f8820"/>
                </a:cxn>
                <a:cxn ang="f4473">
                  <a:pos x="f7573" y="f8809"/>
                </a:cxn>
                <a:cxn ang="f4473">
                  <a:pos x="f7571" y="f8820"/>
                </a:cxn>
                <a:cxn ang="f4473">
                  <a:pos x="f7573" y="f8818"/>
                </a:cxn>
                <a:cxn ang="f4473">
                  <a:pos x="f8821" y="f8818"/>
                </a:cxn>
                <a:cxn ang="f4473">
                  <a:pos x="f7663" y="f8820"/>
                </a:cxn>
                <a:cxn ang="f4473">
                  <a:pos x="f8821" y="f8809"/>
                </a:cxn>
                <a:cxn ang="f4473">
                  <a:pos x="f8822" y="f8820"/>
                </a:cxn>
                <a:cxn ang="f4473">
                  <a:pos x="f8821" y="f8818"/>
                </a:cxn>
                <a:cxn ang="f4473">
                  <a:pos x="f8596" y="f8823"/>
                </a:cxn>
                <a:cxn ang="f4473">
                  <a:pos x="f8598" y="f8824"/>
                </a:cxn>
                <a:cxn ang="f4473">
                  <a:pos x="f8596" y="f8798"/>
                </a:cxn>
                <a:cxn ang="f4473">
                  <a:pos x="f8600" y="f8824"/>
                </a:cxn>
                <a:cxn ang="f4473">
                  <a:pos x="f8596" y="f8823"/>
                </a:cxn>
                <a:cxn ang="f4473">
                  <a:pos x="f8825" y="f8823"/>
                </a:cxn>
                <a:cxn ang="f4473">
                  <a:pos x="f8826" y="f8824"/>
                </a:cxn>
                <a:cxn ang="f4473">
                  <a:pos x="f8825" y="f8798"/>
                </a:cxn>
                <a:cxn ang="f4473">
                  <a:pos x="f7995" y="f8824"/>
                </a:cxn>
                <a:cxn ang="f4473">
                  <a:pos x="f8825" y="f8823"/>
                </a:cxn>
                <a:cxn ang="f4473">
                  <a:pos x="f8827" y="f8828"/>
                </a:cxn>
                <a:cxn ang="f4473">
                  <a:pos x="f8829" y="f8830"/>
                </a:cxn>
                <a:cxn ang="f4473">
                  <a:pos x="f8827" y="f8804"/>
                </a:cxn>
                <a:cxn ang="f4473">
                  <a:pos x="f8831" y="f8830"/>
                </a:cxn>
                <a:cxn ang="f4473">
                  <a:pos x="f8827" y="f8828"/>
                </a:cxn>
                <a:cxn ang="f4473">
                  <a:pos x="f8832" y="f8828"/>
                </a:cxn>
                <a:cxn ang="f4473">
                  <a:pos x="f7708" y="f8830"/>
                </a:cxn>
                <a:cxn ang="f4473">
                  <a:pos x="f8832" y="f8804"/>
                </a:cxn>
                <a:cxn ang="f4473">
                  <a:pos x="f7936" y="f8830"/>
                </a:cxn>
                <a:cxn ang="f4473">
                  <a:pos x="f8832" y="f8828"/>
                </a:cxn>
                <a:cxn ang="f4473">
                  <a:pos x="f8833" y="f8834"/>
                </a:cxn>
                <a:cxn ang="f4473">
                  <a:pos x="f8466" y="f8835"/>
                </a:cxn>
                <a:cxn ang="f4473">
                  <a:pos x="f8833" y="f8808"/>
                </a:cxn>
                <a:cxn ang="f4473">
                  <a:pos x="f8836" y="f8835"/>
                </a:cxn>
                <a:cxn ang="f4473">
                  <a:pos x="f8833" y="f8834"/>
                </a:cxn>
                <a:cxn ang="f4473">
                  <a:pos x="f8837" y="f8834"/>
                </a:cxn>
                <a:cxn ang="f4473">
                  <a:pos x="f8838" y="f8835"/>
                </a:cxn>
                <a:cxn ang="f4473">
                  <a:pos x="f8837" y="f8808"/>
                </a:cxn>
                <a:cxn ang="f4473">
                  <a:pos x="f7564" y="f8835"/>
                </a:cxn>
                <a:cxn ang="f4473">
                  <a:pos x="f8837" y="f8834"/>
                </a:cxn>
                <a:cxn ang="f4473">
                  <a:pos x="f8839" y="f8834"/>
                </a:cxn>
                <a:cxn ang="f4473">
                  <a:pos x="f8310" y="f8835"/>
                </a:cxn>
                <a:cxn ang="f4473">
                  <a:pos x="f8839" y="f8808"/>
                </a:cxn>
                <a:cxn ang="f4473">
                  <a:pos x="f8840" y="f8835"/>
                </a:cxn>
                <a:cxn ang="f4473">
                  <a:pos x="f8839" y="f8834"/>
                </a:cxn>
                <a:cxn ang="f4473">
                  <a:pos x="f8841" y="f8842"/>
                </a:cxn>
                <a:cxn ang="f4473">
                  <a:pos x="f8843" y="f8823"/>
                </a:cxn>
                <a:cxn ang="f4473">
                  <a:pos x="f8841" y="f8810"/>
                </a:cxn>
                <a:cxn ang="f4473">
                  <a:pos x="f8844" y="f8823"/>
                </a:cxn>
                <a:cxn ang="f4473">
                  <a:pos x="f8841" y="f8842"/>
                </a:cxn>
                <a:cxn ang="f4473">
                  <a:pos x="f8606" y="f8842"/>
                </a:cxn>
                <a:cxn ang="f4473">
                  <a:pos x="f7897" y="f8823"/>
                </a:cxn>
                <a:cxn ang="f4473">
                  <a:pos x="f8606" y="f8810"/>
                </a:cxn>
                <a:cxn ang="f4473">
                  <a:pos x="f8607" y="f8823"/>
                </a:cxn>
                <a:cxn ang="f4473">
                  <a:pos x="f8606" y="f8842"/>
                </a:cxn>
                <a:cxn ang="f4473">
                  <a:pos x="f8845" y="f8842"/>
                </a:cxn>
                <a:cxn ang="f4473">
                  <a:pos x="f8731" y="f8823"/>
                </a:cxn>
                <a:cxn ang="f4473">
                  <a:pos x="f8845" y="f8810"/>
                </a:cxn>
                <a:cxn ang="f4473">
                  <a:pos x="f8846" y="f8823"/>
                </a:cxn>
                <a:cxn ang="f4473">
                  <a:pos x="f8845" y="f8842"/>
                </a:cxn>
                <a:cxn ang="f4473">
                  <a:pos x="f8847" y="f8848"/>
                </a:cxn>
                <a:cxn ang="f4473">
                  <a:pos x="f8849" y="f8828"/>
                </a:cxn>
                <a:cxn ang="f4473">
                  <a:pos x="f8847" y="f8814"/>
                </a:cxn>
                <a:cxn ang="f4473">
                  <a:pos x="f8850" y="f8828"/>
                </a:cxn>
                <a:cxn ang="f4473">
                  <a:pos x="f8847" y="f8848"/>
                </a:cxn>
                <a:cxn ang="f4473">
                  <a:pos x="f8213" y="f8851"/>
                </a:cxn>
                <a:cxn ang="f4473">
                  <a:pos x="f8214" y="f8834"/>
                </a:cxn>
                <a:cxn ang="f4473">
                  <a:pos x="f8213" y="f8835"/>
                </a:cxn>
                <a:cxn ang="f4473">
                  <a:pos x="f8215" y="f8834"/>
                </a:cxn>
                <a:cxn ang="f4473">
                  <a:pos x="f8213" y="f8851"/>
                </a:cxn>
                <a:cxn ang="f4473">
                  <a:pos x="f8023" y="f8851"/>
                </a:cxn>
                <a:cxn ang="f4473">
                  <a:pos x="f8024" y="f8834"/>
                </a:cxn>
                <a:cxn ang="f4473">
                  <a:pos x="f8023" y="f8835"/>
                </a:cxn>
                <a:cxn ang="f4473">
                  <a:pos x="f7886" y="f8834"/>
                </a:cxn>
                <a:cxn ang="f4473">
                  <a:pos x="f8023" y="f8851"/>
                </a:cxn>
                <a:cxn ang="f4473">
                  <a:pos x="f8094" y="f8851"/>
                </a:cxn>
                <a:cxn ang="f4473">
                  <a:pos x="f8092" y="f8834"/>
                </a:cxn>
                <a:cxn ang="f4473">
                  <a:pos x="f8094" y="f8835"/>
                </a:cxn>
                <a:cxn ang="f4473">
                  <a:pos x="f8288" y="f8834"/>
                </a:cxn>
                <a:cxn ang="f4473">
                  <a:pos x="f8094" y="f8851"/>
                </a:cxn>
                <a:cxn ang="f4473">
                  <a:pos x="f8334" y="f8852"/>
                </a:cxn>
                <a:cxn ang="f4473">
                  <a:pos x="f8336" y="f8848"/>
                </a:cxn>
                <a:cxn ang="f4473">
                  <a:pos x="f8334" y="f8828"/>
                </a:cxn>
                <a:cxn ang="f4473">
                  <a:pos x="f8337" y="f8848"/>
                </a:cxn>
                <a:cxn ang="f4473">
                  <a:pos x="f8334" y="f8852"/>
                </a:cxn>
                <a:cxn ang="f4473">
                  <a:pos x="f8853" y="f8852"/>
                </a:cxn>
                <a:cxn ang="f4473">
                  <a:pos x="f8760" y="f8848"/>
                </a:cxn>
                <a:cxn ang="f4473">
                  <a:pos x="f8853" y="f8828"/>
                </a:cxn>
                <a:cxn ang="f4473">
                  <a:pos x="f8854" y="f8848"/>
                </a:cxn>
                <a:cxn ang="f4473">
                  <a:pos x="f8853" y="f8852"/>
                </a:cxn>
                <a:cxn ang="f4473">
                  <a:pos x="f8855" y="f8852"/>
                </a:cxn>
                <a:cxn ang="f4473">
                  <a:pos x="f7759" y="f8848"/>
                </a:cxn>
                <a:cxn ang="f4473">
                  <a:pos x="f8855" y="f8828"/>
                </a:cxn>
                <a:cxn ang="f4473">
                  <a:pos x="f8856" y="f8848"/>
                </a:cxn>
                <a:cxn ang="f4473">
                  <a:pos x="f8855" y="f8852"/>
                </a:cxn>
                <a:cxn ang="f4473">
                  <a:pos x="f8857" y="f8852"/>
                </a:cxn>
                <a:cxn ang="f4473">
                  <a:pos x="f8192" y="f8848"/>
                </a:cxn>
                <a:cxn ang="f4473">
                  <a:pos x="f8857" y="f8828"/>
                </a:cxn>
                <a:cxn ang="f4473">
                  <a:pos x="f8117" y="f8848"/>
                </a:cxn>
                <a:cxn ang="f4473">
                  <a:pos x="f8857" y="f8852"/>
                </a:cxn>
                <a:cxn ang="f4473">
                  <a:pos x="f8858" y="f8852"/>
                </a:cxn>
                <a:cxn ang="f4473">
                  <a:pos x="f8859" y="f8848"/>
                </a:cxn>
                <a:cxn ang="f4473">
                  <a:pos x="f8858" y="f8828"/>
                </a:cxn>
                <a:cxn ang="f4473">
                  <a:pos x="f8152" y="f8848"/>
                </a:cxn>
                <a:cxn ang="f4473">
                  <a:pos x="f8858" y="f8852"/>
                </a:cxn>
                <a:cxn ang="f4473">
                  <a:pos x="f8860" y="f8861"/>
                </a:cxn>
                <a:cxn ang="f4473">
                  <a:pos x="f8862" y="f8863"/>
                </a:cxn>
                <a:cxn ang="f4473">
                  <a:pos x="f8860" y="f8834"/>
                </a:cxn>
                <a:cxn ang="f4473">
                  <a:pos x="f8671" y="f8863"/>
                </a:cxn>
                <a:cxn ang="f4473">
                  <a:pos x="f8860" y="f8861"/>
                </a:cxn>
                <a:cxn ang="f4473">
                  <a:pos x="f8864" y="f8861"/>
                </a:cxn>
                <a:cxn ang="f4473">
                  <a:pos x="f8865" y="f8863"/>
                </a:cxn>
                <a:cxn ang="f4473">
                  <a:pos x="f8864" y="f8834"/>
                </a:cxn>
                <a:cxn ang="f4473">
                  <a:pos x="f8866" y="f8863"/>
                </a:cxn>
                <a:cxn ang="f4473">
                  <a:pos x="f8864" y="f8861"/>
                </a:cxn>
                <a:cxn ang="f4473">
                  <a:pos x="f7912" y="f8861"/>
                </a:cxn>
                <a:cxn ang="f4473">
                  <a:pos x="f7913" y="f8863"/>
                </a:cxn>
                <a:cxn ang="f4473">
                  <a:pos x="f7912" y="f8834"/>
                </a:cxn>
                <a:cxn ang="f4473">
                  <a:pos x="f7914" y="f8863"/>
                </a:cxn>
                <a:cxn ang="f4473">
                  <a:pos x="f7912" y="f8861"/>
                </a:cxn>
                <a:cxn ang="f4473">
                  <a:pos x="f8867" y="f8861"/>
                </a:cxn>
                <a:cxn ang="f4473">
                  <a:pos x="f8373" y="f8863"/>
                </a:cxn>
                <a:cxn ang="f4473">
                  <a:pos x="f8867" y="f8834"/>
                </a:cxn>
                <a:cxn ang="f4473">
                  <a:pos x="f8618" y="f8863"/>
                </a:cxn>
                <a:cxn ang="f4473">
                  <a:pos x="f8867" y="f8861"/>
                </a:cxn>
                <a:cxn ang="f4473">
                  <a:pos x="f8868" y="f8869"/>
                </a:cxn>
                <a:cxn ang="f4473">
                  <a:pos x="f8077" y="f8870"/>
                </a:cxn>
                <a:cxn ang="f4473">
                  <a:pos x="f8868" y="f8842"/>
                </a:cxn>
                <a:cxn ang="f4473">
                  <a:pos x="f8871" y="f8870"/>
                </a:cxn>
                <a:cxn ang="f4473">
                  <a:pos x="f8868" y="f8869"/>
                </a:cxn>
                <a:cxn ang="f4473">
                  <a:pos x="f7669" y="f8869"/>
                </a:cxn>
                <a:cxn ang="f4473">
                  <a:pos x="f7670" y="f8870"/>
                </a:cxn>
                <a:cxn ang="f4473">
                  <a:pos x="f7669" y="f8842"/>
                </a:cxn>
                <a:cxn ang="f4473">
                  <a:pos x="f7671" y="f8870"/>
                </a:cxn>
                <a:cxn ang="f4473">
                  <a:pos x="f7669" y="f8869"/>
                </a:cxn>
                <a:cxn ang="f4473">
                  <a:pos x="f8622" y="f8869"/>
                </a:cxn>
                <a:cxn ang="f4473">
                  <a:pos x="f8199" y="f8870"/>
                </a:cxn>
                <a:cxn ang="f4473">
                  <a:pos x="f8622" y="f8842"/>
                </a:cxn>
                <a:cxn ang="f4473">
                  <a:pos x="f8060" y="f8870"/>
                </a:cxn>
                <a:cxn ang="f4473">
                  <a:pos x="f8622" y="f8869"/>
                </a:cxn>
                <a:cxn ang="f4473">
                  <a:pos x="f8872" y="f8869"/>
                </a:cxn>
                <a:cxn ang="f4473">
                  <a:pos x="f8873" y="f8870"/>
                </a:cxn>
                <a:cxn ang="f4473">
                  <a:pos x="f8872" y="f8842"/>
                </a:cxn>
                <a:cxn ang="f4473">
                  <a:pos x="f8470" y="f8870"/>
                </a:cxn>
                <a:cxn ang="f4473">
                  <a:pos x="f8872" y="f8869"/>
                </a:cxn>
                <a:cxn ang="f4473">
                  <a:pos x="f8424" y="f8869"/>
                </a:cxn>
                <a:cxn ang="f4473">
                  <a:pos x="f8874" y="f8870"/>
                </a:cxn>
                <a:cxn ang="f4473">
                  <a:pos x="f8424" y="f8842"/>
                </a:cxn>
                <a:cxn ang="f4473">
                  <a:pos x="f8875" y="f8870"/>
                </a:cxn>
                <a:cxn ang="f4473">
                  <a:pos x="f8424" y="f8869"/>
                </a:cxn>
                <a:cxn ang="f4473">
                  <a:pos x="f8876" y="f8877"/>
                </a:cxn>
                <a:cxn ang="f4473">
                  <a:pos x="f8878" y="f8852"/>
                </a:cxn>
                <a:cxn ang="f4473">
                  <a:pos x="f8876" y="f8848"/>
                </a:cxn>
                <a:cxn ang="f4473">
                  <a:pos x="f8879" y="f8852"/>
                </a:cxn>
                <a:cxn ang="f4473">
                  <a:pos x="f8876" y="f8877"/>
                </a:cxn>
                <a:cxn ang="f4473">
                  <a:pos x="f7944" y="f8877"/>
                </a:cxn>
                <a:cxn ang="f4473">
                  <a:pos x="f8880" y="f8852"/>
                </a:cxn>
                <a:cxn ang="f4473">
                  <a:pos x="f7944" y="f8848"/>
                </a:cxn>
                <a:cxn ang="f4473">
                  <a:pos x="f8881" y="f8852"/>
                </a:cxn>
                <a:cxn ang="f4473">
                  <a:pos x="f7944" y="f8877"/>
                </a:cxn>
                <a:cxn ang="f4473">
                  <a:pos x="f8588" y="f8877"/>
                </a:cxn>
                <a:cxn ang="f4473">
                  <a:pos x="f8882" y="f8852"/>
                </a:cxn>
                <a:cxn ang="f4473">
                  <a:pos x="f8588" y="f8848"/>
                </a:cxn>
                <a:cxn ang="f4473">
                  <a:pos x="f8587" y="f8852"/>
                </a:cxn>
                <a:cxn ang="f4473">
                  <a:pos x="f8588" y="f8877"/>
                </a:cxn>
                <a:cxn ang="f4473">
                  <a:pos x="f8043" y="f8877"/>
                </a:cxn>
                <a:cxn ang="f4473">
                  <a:pos x="f8044" y="f8852"/>
                </a:cxn>
                <a:cxn ang="f4473">
                  <a:pos x="f8043" y="f8848"/>
                </a:cxn>
                <a:cxn ang="f4473">
                  <a:pos x="f7738" y="f8852"/>
                </a:cxn>
                <a:cxn ang="f4473">
                  <a:pos x="f8043" y="f8877"/>
                </a:cxn>
                <a:cxn ang="f4473">
                  <a:pos x="f8883" y="f8877"/>
                </a:cxn>
                <a:cxn ang="f4473">
                  <a:pos x="f8045" y="f8852"/>
                </a:cxn>
                <a:cxn ang="f4473">
                  <a:pos x="f8883" y="f8848"/>
                </a:cxn>
                <a:cxn ang="f4473">
                  <a:pos x="f8884" y="f8852"/>
                </a:cxn>
                <a:cxn ang="f4473">
                  <a:pos x="f8883" y="f8877"/>
                </a:cxn>
                <a:cxn ang="f4473">
                  <a:pos x="f8626" y="f8885"/>
                </a:cxn>
                <a:cxn ang="f4473">
                  <a:pos x="f8628" y="f8861"/>
                </a:cxn>
                <a:cxn ang="f4473">
                  <a:pos x="f8626" y="f8851"/>
                </a:cxn>
                <a:cxn ang="f4473">
                  <a:pos x="f8630" y="f8861"/>
                </a:cxn>
                <a:cxn ang="f4473">
                  <a:pos x="f8626" y="f8885"/>
                </a:cxn>
                <a:cxn ang="f4473">
                  <a:pos x="f7874" y="f8885"/>
                </a:cxn>
                <a:cxn ang="f4473">
                  <a:pos x="f8886" y="f8861"/>
                </a:cxn>
                <a:cxn ang="f4473">
                  <a:pos x="f7874" y="f8851"/>
                </a:cxn>
                <a:cxn ang="f4473">
                  <a:pos x="f8887" y="f8861"/>
                </a:cxn>
                <a:cxn ang="f4473">
                  <a:pos x="f7874" y="f8885"/>
                </a:cxn>
                <a:cxn ang="f4473">
                  <a:pos x="f7546" y="f8888"/>
                </a:cxn>
                <a:cxn ang="f4473">
                  <a:pos x="f7548" y="f8877"/>
                </a:cxn>
                <a:cxn ang="f4473">
                  <a:pos x="f7546" y="f8889"/>
                </a:cxn>
                <a:cxn ang="f4473">
                  <a:pos x="f7551" y="f8877"/>
                </a:cxn>
                <a:cxn ang="f4473">
                  <a:pos x="f7546" y="f8888"/>
                </a:cxn>
                <a:cxn ang="f4473">
                  <a:pos x="f7636" y="f8888"/>
                </a:cxn>
                <a:cxn ang="f4473">
                  <a:pos x="f7638" y="f8877"/>
                </a:cxn>
                <a:cxn ang="f4473">
                  <a:pos x="f7636" y="f8889"/>
                </a:cxn>
                <a:cxn ang="f4473">
                  <a:pos x="f7640" y="f8877"/>
                </a:cxn>
                <a:cxn ang="f4473">
                  <a:pos x="f7636" y="f8888"/>
                </a:cxn>
                <a:cxn ang="f4473">
                  <a:pos x="f8890" y="f8891"/>
                </a:cxn>
                <a:cxn ang="f4473">
                  <a:pos x="f8892" y="f8893"/>
                </a:cxn>
                <a:cxn ang="f4473">
                  <a:pos x="f8890" y="f8869"/>
                </a:cxn>
                <a:cxn ang="f4473">
                  <a:pos x="f8695" y="f8893"/>
                </a:cxn>
                <a:cxn ang="f4473">
                  <a:pos x="f8890" y="f8891"/>
                </a:cxn>
                <a:cxn ang="f4473">
                  <a:pos x="f7982" y="f8891"/>
                </a:cxn>
                <a:cxn ang="f4473">
                  <a:pos x="f7983" y="f8893"/>
                </a:cxn>
                <a:cxn ang="f4473">
                  <a:pos x="f7982" y="f8869"/>
                </a:cxn>
                <a:cxn ang="f4473">
                  <a:pos x="f7623" y="f8893"/>
                </a:cxn>
                <a:cxn ang="f4473">
                  <a:pos x="f7982" y="f8891"/>
                </a:cxn>
                <a:cxn ang="f4473">
                  <a:pos x="f8355" y="f8894"/>
                </a:cxn>
                <a:cxn ang="f4473">
                  <a:pos x="f8895" y="f8896"/>
                </a:cxn>
                <a:cxn ang="f4473">
                  <a:pos x="f8355" y="f8877"/>
                </a:cxn>
                <a:cxn ang="f4473">
                  <a:pos x="f8353" y="f8896"/>
                </a:cxn>
                <a:cxn ang="f4473">
                  <a:pos x="f8355" y="f8894"/>
                </a:cxn>
                <a:cxn ang="f4473">
                  <a:pos x="f8897" y="f8894"/>
                </a:cxn>
                <a:cxn ang="f4473">
                  <a:pos x="f8898" y="f8896"/>
                </a:cxn>
                <a:cxn ang="f4473">
                  <a:pos x="f8897" y="f8877"/>
                </a:cxn>
                <a:cxn ang="f4473">
                  <a:pos x="f8899" y="f8896"/>
                </a:cxn>
                <a:cxn ang="f4473">
                  <a:pos x="f8897" y="f8894"/>
                </a:cxn>
                <a:cxn ang="f4473">
                  <a:pos x="f8212" y="f8894"/>
                </a:cxn>
                <a:cxn ang="f4473">
                  <a:pos x="f8900" y="f8896"/>
                </a:cxn>
                <a:cxn ang="f4473">
                  <a:pos x="f8212" y="f8877"/>
                </a:cxn>
                <a:cxn ang="f4473">
                  <a:pos x="f8901" y="f8896"/>
                </a:cxn>
                <a:cxn ang="f4473">
                  <a:pos x="f8212" y="f8894"/>
                </a:cxn>
                <a:cxn ang="f4473">
                  <a:pos x="f8902" y="f8894"/>
                </a:cxn>
                <a:cxn ang="f4473">
                  <a:pos x="f8382" y="f8896"/>
                </a:cxn>
                <a:cxn ang="f4473">
                  <a:pos x="f8902" y="f8877"/>
                </a:cxn>
                <a:cxn ang="f4473">
                  <a:pos x="f8903" y="f8896"/>
                </a:cxn>
                <a:cxn ang="f4473">
                  <a:pos x="f8902" y="f8894"/>
                </a:cxn>
                <a:cxn ang="f4473">
                  <a:pos x="f8608" y="f8904"/>
                </a:cxn>
                <a:cxn ang="f4473">
                  <a:pos x="f8610" y="f8905"/>
                </a:cxn>
                <a:cxn ang="f4473">
                  <a:pos x="f8608" y="f8885"/>
                </a:cxn>
                <a:cxn ang="f4473">
                  <a:pos x="f8612" y="f8905"/>
                </a:cxn>
                <a:cxn ang="f4473">
                  <a:pos x="f8608" y="f8904"/>
                </a:cxn>
                <a:cxn ang="f4473">
                  <a:pos x="f8059" y="f8904"/>
                </a:cxn>
                <a:cxn ang="f4473">
                  <a:pos x="f8906" y="f8905"/>
                </a:cxn>
                <a:cxn ang="f4473">
                  <a:pos x="f8059" y="f8885"/>
                </a:cxn>
                <a:cxn ang="f4473">
                  <a:pos x="f8907" y="f8905"/>
                </a:cxn>
                <a:cxn ang="f4473">
                  <a:pos x="f8059" y="f8904"/>
                </a:cxn>
                <a:cxn ang="f4473">
                  <a:pos x="f8908" y="f8904"/>
                </a:cxn>
                <a:cxn ang="f4473">
                  <a:pos x="f8048" y="f8905"/>
                </a:cxn>
                <a:cxn ang="f4473">
                  <a:pos x="f8908" y="f8885"/>
                </a:cxn>
                <a:cxn ang="f4473">
                  <a:pos x="f8909" y="f8905"/>
                </a:cxn>
                <a:cxn ang="f4473">
                  <a:pos x="f8908" y="f8904"/>
                </a:cxn>
                <a:cxn ang="f4473">
                  <a:pos x="f8220" y="f8904"/>
                </a:cxn>
                <a:cxn ang="f4473">
                  <a:pos x="f8910" y="f8905"/>
                </a:cxn>
                <a:cxn ang="f4473">
                  <a:pos x="f8220" y="f8885"/>
                </a:cxn>
                <a:cxn ang="f4473">
                  <a:pos x="f8218" y="f8905"/>
                </a:cxn>
                <a:cxn ang="f4473">
                  <a:pos x="f8220" y="f8904"/>
                </a:cxn>
                <a:cxn ang="f4473">
                  <a:pos x="f8332" y="f8904"/>
                </a:cxn>
                <a:cxn ang="f4473">
                  <a:pos x="f8911" y="f8905"/>
                </a:cxn>
                <a:cxn ang="f4473">
                  <a:pos x="f8332" y="f8885"/>
                </a:cxn>
                <a:cxn ang="f4473">
                  <a:pos x="f8331" y="f8905"/>
                </a:cxn>
                <a:cxn ang="f4473">
                  <a:pos x="f8332" y="f8904"/>
                </a:cxn>
                <a:cxn ang="f4473">
                  <a:pos x="f8912" y="f8904"/>
                </a:cxn>
                <a:cxn ang="f4473">
                  <a:pos x="f8913" y="f8905"/>
                </a:cxn>
                <a:cxn ang="f4473">
                  <a:pos x="f8912" y="f8885"/>
                </a:cxn>
                <a:cxn ang="f4473">
                  <a:pos x="f8914" y="f8905"/>
                </a:cxn>
                <a:cxn ang="f4473">
                  <a:pos x="f8912" y="f8904"/>
                </a:cxn>
                <a:cxn ang="f4473">
                  <a:pos x="f8915" y="f8916"/>
                </a:cxn>
                <a:cxn ang="f4473">
                  <a:pos x="f8917" y="f8891"/>
                </a:cxn>
                <a:cxn ang="f4473">
                  <a:pos x="f8915" y="f8918"/>
                </a:cxn>
                <a:cxn ang="f4473">
                  <a:pos x="f7908" y="f8891"/>
                </a:cxn>
                <a:cxn ang="f4473">
                  <a:pos x="f8915" y="f8916"/>
                </a:cxn>
                <a:cxn ang="f4473">
                  <a:pos x="f7723" y="f8916"/>
                </a:cxn>
                <a:cxn ang="f4473">
                  <a:pos x="f7724" y="f8891"/>
                </a:cxn>
                <a:cxn ang="f4473">
                  <a:pos x="f7723" y="f8918"/>
                </a:cxn>
                <a:cxn ang="f4473">
                  <a:pos x="f7725" y="f8891"/>
                </a:cxn>
                <a:cxn ang="f4473">
                  <a:pos x="f7723" y="f8916"/>
                </a:cxn>
                <a:cxn ang="f4473">
                  <a:pos x="f8710" y="f8916"/>
                </a:cxn>
                <a:cxn ang="f4473">
                  <a:pos x="f8919" y="f8891"/>
                </a:cxn>
                <a:cxn ang="f4473">
                  <a:pos x="f8710" y="f8918"/>
                </a:cxn>
                <a:cxn ang="f4473">
                  <a:pos x="f8708" y="f8891"/>
                </a:cxn>
                <a:cxn ang="f4473">
                  <a:pos x="f8710" y="f8916"/>
                </a:cxn>
                <a:cxn ang="f4473">
                  <a:pos x="f8920" y="f8921"/>
                </a:cxn>
                <a:cxn ang="f4473">
                  <a:pos x="f8922" y="f8904"/>
                </a:cxn>
                <a:cxn ang="f4473">
                  <a:pos x="f8920" y="f8905"/>
                </a:cxn>
                <a:cxn ang="f4473">
                  <a:pos x="f8923" y="f8904"/>
                </a:cxn>
                <a:cxn ang="f4473">
                  <a:pos x="f8920" y="f8921"/>
                </a:cxn>
                <a:cxn ang="f4473">
                  <a:pos x="f8545" y="f8921"/>
                </a:cxn>
                <a:cxn ang="f4473">
                  <a:pos x="f8547" y="f8904"/>
                </a:cxn>
                <a:cxn ang="f4473">
                  <a:pos x="f8545" y="f8905"/>
                </a:cxn>
                <a:cxn ang="f4473">
                  <a:pos x="f8549" y="f8904"/>
                </a:cxn>
                <a:cxn ang="f4473">
                  <a:pos x="f8545" y="f8921"/>
                </a:cxn>
                <a:cxn ang="f4473">
                  <a:pos x="f8924" y="f8921"/>
                </a:cxn>
                <a:cxn ang="f4473">
                  <a:pos x="f8925" y="f8904"/>
                </a:cxn>
                <a:cxn ang="f4473">
                  <a:pos x="f8924" y="f8905"/>
                </a:cxn>
                <a:cxn ang="f4473">
                  <a:pos x="f8926" y="f8904"/>
                </a:cxn>
                <a:cxn ang="f4473">
                  <a:pos x="f8924" y="f8921"/>
                </a:cxn>
                <a:cxn ang="f4473">
                  <a:pos x="f8847" y="f8927"/>
                </a:cxn>
                <a:cxn ang="f4473">
                  <a:pos x="f8849" y="f8928"/>
                </a:cxn>
                <a:cxn ang="f4473">
                  <a:pos x="f8847" y="f8891"/>
                </a:cxn>
                <a:cxn ang="f4473">
                  <a:pos x="f8850" y="f8928"/>
                </a:cxn>
                <a:cxn ang="f4473">
                  <a:pos x="f8847" y="f8927"/>
                </a:cxn>
                <a:cxn ang="f4473">
                  <a:pos x="f8598" y="f8927"/>
                </a:cxn>
                <a:cxn ang="f4473">
                  <a:pos x="f8929" y="f8928"/>
                </a:cxn>
                <a:cxn ang="f4473">
                  <a:pos x="f8598" y="f8891"/>
                </a:cxn>
                <a:cxn ang="f4473">
                  <a:pos x="f8715" y="f8928"/>
                </a:cxn>
                <a:cxn ang="f4473">
                  <a:pos x="f8598" y="f8927"/>
                </a:cxn>
                <a:cxn ang="f4473">
                  <a:pos x="f8930" y="f8927"/>
                </a:cxn>
                <a:cxn ang="f4473">
                  <a:pos x="f8931" y="f8928"/>
                </a:cxn>
                <a:cxn ang="f4473">
                  <a:pos x="f8930" y="f8891"/>
                </a:cxn>
                <a:cxn ang="f4473">
                  <a:pos x="f8932" y="f8928"/>
                </a:cxn>
                <a:cxn ang="f4473">
                  <a:pos x="f8930" y="f8927"/>
                </a:cxn>
                <a:cxn ang="f4473">
                  <a:pos x="f8503" y="f8927"/>
                </a:cxn>
                <a:cxn ang="f4473">
                  <a:pos x="f8501" y="f8928"/>
                </a:cxn>
                <a:cxn ang="f4473">
                  <a:pos x="f8503" y="f8891"/>
                </a:cxn>
                <a:cxn ang="f4473">
                  <a:pos x="f8933" y="f8928"/>
                </a:cxn>
                <a:cxn ang="f4473">
                  <a:pos x="f8503" y="f8927"/>
                </a:cxn>
                <a:cxn ang="f4473">
                  <a:pos x="f8934" y="f8927"/>
                </a:cxn>
                <a:cxn ang="f4473">
                  <a:pos x="f8935" y="f8928"/>
                </a:cxn>
                <a:cxn ang="f4473">
                  <a:pos x="f8934" y="f8891"/>
                </a:cxn>
                <a:cxn ang="f4473">
                  <a:pos x="f8493" y="f8928"/>
                </a:cxn>
                <a:cxn ang="f4473">
                  <a:pos x="f8934" y="f8927"/>
                </a:cxn>
                <a:cxn ang="f4473">
                  <a:pos x="f8399" y="f8927"/>
                </a:cxn>
                <a:cxn ang="f4473">
                  <a:pos x="f8400" y="f8928"/>
                </a:cxn>
                <a:cxn ang="f4473">
                  <a:pos x="f8399" y="f8891"/>
                </a:cxn>
                <a:cxn ang="f4473">
                  <a:pos x="f7858" y="f8928"/>
                </a:cxn>
                <a:cxn ang="f4473">
                  <a:pos x="f8399" y="f8927"/>
                </a:cxn>
                <a:cxn ang="f4473">
                  <a:pos x="f8936" y="f8927"/>
                </a:cxn>
                <a:cxn ang="f4473">
                  <a:pos x="f8937" y="f8928"/>
                </a:cxn>
                <a:cxn ang="f4473">
                  <a:pos x="f8936" y="f8891"/>
                </a:cxn>
                <a:cxn ang="f4473">
                  <a:pos x="f8938" y="f8928"/>
                </a:cxn>
                <a:cxn ang="f4473">
                  <a:pos x="f8936" y="f8927"/>
                </a:cxn>
                <a:cxn ang="f4473">
                  <a:pos x="f8939" y="f8940"/>
                </a:cxn>
                <a:cxn ang="f4473">
                  <a:pos x="f8941" y="f8927"/>
                </a:cxn>
                <a:cxn ang="f4473">
                  <a:pos x="f8939" y="f8916"/>
                </a:cxn>
                <a:cxn ang="f4473">
                  <a:pos x="f8761" y="f8927"/>
                </a:cxn>
                <a:cxn ang="f4473">
                  <a:pos x="f8939" y="f8940"/>
                </a:cxn>
                <a:cxn ang="f4473">
                  <a:pos x="f8942" y="f8940"/>
                </a:cxn>
                <a:cxn ang="f4473">
                  <a:pos x="f7969" y="f8927"/>
                </a:cxn>
                <a:cxn ang="f4473">
                  <a:pos x="f8942" y="f8916"/>
                </a:cxn>
                <a:cxn ang="f4473">
                  <a:pos x="f8943" y="f8927"/>
                </a:cxn>
                <a:cxn ang="f4473">
                  <a:pos x="f8942" y="f8940"/>
                </a:cxn>
                <a:cxn ang="f4473">
                  <a:pos x="f8944" y="f8940"/>
                </a:cxn>
                <a:cxn ang="f4473">
                  <a:pos x="f8945" y="f8927"/>
                </a:cxn>
                <a:cxn ang="f4473">
                  <a:pos x="f8944" y="f8916"/>
                </a:cxn>
                <a:cxn ang="f4473">
                  <a:pos x="f8946" y="f8927"/>
                </a:cxn>
                <a:cxn ang="f4473">
                  <a:pos x="f8944" y="f8940"/>
                </a:cxn>
                <a:cxn ang="f4473">
                  <a:pos x="f7953" y="f8947"/>
                </a:cxn>
                <a:cxn ang="f4473">
                  <a:pos x="f7955" y="f8948"/>
                </a:cxn>
                <a:cxn ang="f4473">
                  <a:pos x="f7953" y="f8949"/>
                </a:cxn>
                <a:cxn ang="f4473">
                  <a:pos x="f7956" y="f8948"/>
                </a:cxn>
                <a:cxn ang="f4473">
                  <a:pos x="f7953" y="f8947"/>
                </a:cxn>
                <a:cxn ang="f4473">
                  <a:pos x="f8856" y="f8947"/>
                </a:cxn>
                <a:cxn ang="f4473">
                  <a:pos x="f8950" y="f8948"/>
                </a:cxn>
                <a:cxn ang="f4473">
                  <a:pos x="f8856" y="f8949"/>
                </a:cxn>
                <a:cxn ang="f4473">
                  <a:pos x="f8951" y="f8948"/>
                </a:cxn>
                <a:cxn ang="f4473">
                  <a:pos x="f8856" y="f8947"/>
                </a:cxn>
                <a:cxn ang="f4473">
                  <a:pos x="f8763" y="f8947"/>
                </a:cxn>
                <a:cxn ang="f4473">
                  <a:pos x="f8764" y="f8948"/>
                </a:cxn>
                <a:cxn ang="f4473">
                  <a:pos x="f8763" y="f8949"/>
                </a:cxn>
                <a:cxn ang="f4473">
                  <a:pos x="f7727" y="f8948"/>
                </a:cxn>
                <a:cxn ang="f4473">
                  <a:pos x="f8763" y="f8947"/>
                </a:cxn>
                <a:cxn ang="f4473">
                  <a:pos x="f8952" y="f8953"/>
                </a:cxn>
                <a:cxn ang="f4473">
                  <a:pos x="f8954" y="f8955"/>
                </a:cxn>
                <a:cxn ang="f4473">
                  <a:pos x="f8952" y="f8956"/>
                </a:cxn>
                <a:cxn ang="f4473">
                  <a:pos x="f8797" y="f8955"/>
                </a:cxn>
                <a:cxn ang="f4473">
                  <a:pos x="f8952" y="f8953"/>
                </a:cxn>
                <a:cxn ang="f4473">
                  <a:pos x="f8957" y="f8958"/>
                </a:cxn>
                <a:cxn ang="f4473">
                  <a:pos x="f8959" y="f8960"/>
                </a:cxn>
                <a:cxn ang="f4473">
                  <a:pos x="f8957" y="f8961"/>
                </a:cxn>
                <a:cxn ang="f4473">
                  <a:pos x="f8962" y="f8960"/>
                </a:cxn>
                <a:cxn ang="f4473">
                  <a:pos x="f8957" y="f8958"/>
                </a:cxn>
                <a:cxn ang="f4473">
                  <a:pos x="f7671" y="f8958"/>
                </a:cxn>
                <a:cxn ang="f4473">
                  <a:pos x="f8963" y="f8960"/>
                </a:cxn>
                <a:cxn ang="f4473">
                  <a:pos x="f7671" y="f8961"/>
                </a:cxn>
                <a:cxn ang="f4473">
                  <a:pos x="f8437" y="f8960"/>
                </a:cxn>
                <a:cxn ang="f4473">
                  <a:pos x="f7671" y="f8958"/>
                </a:cxn>
                <a:cxn ang="f4473">
                  <a:pos x="f8772" y="f8958"/>
                </a:cxn>
                <a:cxn ang="f4473">
                  <a:pos x="f8964" y="f8960"/>
                </a:cxn>
                <a:cxn ang="f4473">
                  <a:pos x="f8772" y="f8961"/>
                </a:cxn>
                <a:cxn ang="f4473">
                  <a:pos x="f8771" y="f8960"/>
                </a:cxn>
                <a:cxn ang="f4473">
                  <a:pos x="f8772" y="f8958"/>
                </a:cxn>
                <a:cxn ang="f4473">
                  <a:pos x="f8965" y="f8966"/>
                </a:cxn>
                <a:cxn ang="f4473">
                  <a:pos x="f8274" y="f8967"/>
                </a:cxn>
                <a:cxn ang="f4473">
                  <a:pos x="f8965" y="f8968"/>
                </a:cxn>
                <a:cxn ang="f4473">
                  <a:pos x="f8878" y="f8967"/>
                </a:cxn>
                <a:cxn ang="f4473">
                  <a:pos x="f8965" y="f8966"/>
                </a:cxn>
                <a:cxn ang="f4473">
                  <a:pos x="f8387" y="f8966"/>
                </a:cxn>
                <a:cxn ang="f4473">
                  <a:pos x="f8969" y="f8967"/>
                </a:cxn>
                <a:cxn ang="f4473">
                  <a:pos x="f8387" y="f8968"/>
                </a:cxn>
                <a:cxn ang="f4473">
                  <a:pos x="f8970" y="f8967"/>
                </a:cxn>
                <a:cxn ang="f4473">
                  <a:pos x="f8387" y="f8966"/>
                </a:cxn>
                <a:cxn ang="f4473">
                  <a:pos x="f8866" y="f8966"/>
                </a:cxn>
                <a:cxn ang="f4473">
                  <a:pos x="f8971" y="f8967"/>
                </a:cxn>
                <a:cxn ang="f4473">
                  <a:pos x="f8866" y="f8968"/>
                </a:cxn>
                <a:cxn ang="f4473">
                  <a:pos x="f8972" y="f8967"/>
                </a:cxn>
                <a:cxn ang="f4473">
                  <a:pos x="f8866" y="f8966"/>
                </a:cxn>
                <a:cxn ang="f4473">
                  <a:pos x="f8973" y="f8966"/>
                </a:cxn>
                <a:cxn ang="f4473">
                  <a:pos x="f8259" y="f8967"/>
                </a:cxn>
                <a:cxn ang="f4473">
                  <a:pos x="f8973" y="f8968"/>
                </a:cxn>
                <a:cxn ang="f4473">
                  <a:pos x="f8424" y="f8967"/>
                </a:cxn>
                <a:cxn ang="f4473">
                  <a:pos x="f8973" y="f8966"/>
                </a:cxn>
                <a:cxn ang="f4473">
                  <a:pos x="f8974" y="f8966"/>
                </a:cxn>
                <a:cxn ang="f4473">
                  <a:pos x="f8975" y="f8967"/>
                </a:cxn>
                <a:cxn ang="f4473">
                  <a:pos x="f8974" y="f8968"/>
                </a:cxn>
                <a:cxn ang="f4473">
                  <a:pos x="f8976" y="f8967"/>
                </a:cxn>
                <a:cxn ang="f4473">
                  <a:pos x="f8974" y="f8966"/>
                </a:cxn>
                <a:cxn ang="f4473">
                  <a:pos x="f8977" y="f8978"/>
                </a:cxn>
                <a:cxn ang="f4473">
                  <a:pos x="f8979" y="f8980"/>
                </a:cxn>
                <a:cxn ang="f4473">
                  <a:pos x="f8977" y="f8981"/>
                </a:cxn>
                <a:cxn ang="f4473">
                  <a:pos x="f8434" y="f8980"/>
                </a:cxn>
                <a:cxn ang="f4473">
                  <a:pos x="f8977" y="f8978"/>
                </a:cxn>
                <a:cxn ang="f4473">
                  <a:pos x="f8628" y="f8978"/>
                </a:cxn>
                <a:cxn ang="f4473">
                  <a:pos x="f8982" y="f8980"/>
                </a:cxn>
                <a:cxn ang="f4473">
                  <a:pos x="f8628" y="f8981"/>
                </a:cxn>
                <a:cxn ang="f4473">
                  <a:pos x="f7903" y="f8980"/>
                </a:cxn>
                <a:cxn ang="f4473">
                  <a:pos x="f8628" y="f8978"/>
                </a:cxn>
                <a:cxn ang="f4473">
                  <a:pos x="f8983" y="f8978"/>
                </a:cxn>
                <a:cxn ang="f4473">
                  <a:pos x="f8276" y="f8980"/>
                </a:cxn>
                <a:cxn ang="f4473">
                  <a:pos x="f8983" y="f8981"/>
                </a:cxn>
                <a:cxn ang="f4473">
                  <a:pos x="f8984" y="f8980"/>
                </a:cxn>
                <a:cxn ang="f4473">
                  <a:pos x="f8983" y="f8978"/>
                </a:cxn>
                <a:cxn ang="f4473">
                  <a:pos x="f8373" y="f8978"/>
                </a:cxn>
                <a:cxn ang="f4473">
                  <a:pos x="f8985" y="f8980"/>
                </a:cxn>
                <a:cxn ang="f4473">
                  <a:pos x="f8373" y="f8981"/>
                </a:cxn>
                <a:cxn ang="f4473">
                  <a:pos x="f8986" y="f8980"/>
                </a:cxn>
                <a:cxn ang="f4473">
                  <a:pos x="f8373" y="f8978"/>
                </a:cxn>
                <a:cxn ang="f4473">
                  <a:pos x="f8987" y="f8988"/>
                </a:cxn>
                <a:cxn ang="f4473">
                  <a:pos x="f8989" y="f8990"/>
                </a:cxn>
                <a:cxn ang="f4473">
                  <a:pos x="f8987" y="f8960"/>
                </a:cxn>
                <a:cxn ang="f4473">
                  <a:pos x="f8991" y="f8990"/>
                </a:cxn>
                <a:cxn ang="f4473">
                  <a:pos x="f8987" y="f8988"/>
                </a:cxn>
                <a:cxn ang="f4473">
                  <a:pos x="f7666" y="f8988"/>
                </a:cxn>
                <a:cxn ang="f4473">
                  <a:pos x="f8992" y="f8990"/>
                </a:cxn>
                <a:cxn ang="f4473">
                  <a:pos x="f7666" y="f8960"/>
                </a:cxn>
                <a:cxn ang="f4473">
                  <a:pos x="f8993" y="f8990"/>
                </a:cxn>
                <a:cxn ang="f4473">
                  <a:pos x="f7666" y="f8988"/>
                </a:cxn>
                <a:cxn ang="f4473">
                  <a:pos x="f8044" y="f8988"/>
                </a:cxn>
                <a:cxn ang="f4473">
                  <a:pos x="f8135" y="f8966"/>
                </a:cxn>
                <a:cxn ang="f4473">
                  <a:pos x="f8044" y="f8953"/>
                </a:cxn>
                <a:cxn ang="f4473">
                  <a:pos x="f8136" y="f8966"/>
                </a:cxn>
                <a:cxn ang="f4473">
                  <a:pos x="f8044" y="f8988"/>
                </a:cxn>
                <a:cxn ang="f4473">
                  <a:pos x="f8994" y="f8995"/>
                </a:cxn>
                <a:cxn ang="f4473">
                  <a:pos x="f8527" y="f8996"/>
                </a:cxn>
                <a:cxn ang="f4473">
                  <a:pos x="f8994" y="f8997"/>
                </a:cxn>
                <a:cxn ang="f4473">
                  <a:pos x="f8998" y="f8996"/>
                </a:cxn>
                <a:cxn ang="f4473">
                  <a:pos x="f8994" y="f8995"/>
                </a:cxn>
                <a:cxn ang="f4473">
                  <a:pos x="f8999" y="f8995"/>
                </a:cxn>
                <a:cxn ang="f4473">
                  <a:pos x="f9000" y="f8996"/>
                </a:cxn>
                <a:cxn ang="f4473">
                  <a:pos x="f8999" y="f8997"/>
                </a:cxn>
                <a:cxn ang="f4473">
                  <a:pos x="f9001" y="f8996"/>
                </a:cxn>
                <a:cxn ang="f4473">
                  <a:pos x="f8999" y="f8995"/>
                </a:cxn>
                <a:cxn ang="f4473">
                  <a:pos x="f8056" y="f8995"/>
                </a:cxn>
                <a:cxn ang="f4473">
                  <a:pos x="f8557" y="f8996"/>
                </a:cxn>
                <a:cxn ang="f4473">
                  <a:pos x="f8056" y="f8997"/>
                </a:cxn>
                <a:cxn ang="f4473">
                  <a:pos x="f8559" y="f8996"/>
                </a:cxn>
                <a:cxn ang="f4473">
                  <a:pos x="f8056" y="f8995"/>
                </a:cxn>
                <a:cxn ang="f4473">
                  <a:pos x="f7874" y="f8995"/>
                </a:cxn>
                <a:cxn ang="f4473">
                  <a:pos x="f8886" y="f8996"/>
                </a:cxn>
                <a:cxn ang="f4473">
                  <a:pos x="f7874" y="f8997"/>
                </a:cxn>
                <a:cxn ang="f4473">
                  <a:pos x="f8887" y="f8996"/>
                </a:cxn>
                <a:cxn ang="f4473">
                  <a:pos x="f7874" y="f8995"/>
                </a:cxn>
                <a:cxn ang="f4473">
                  <a:pos x="f8130" y="f9002"/>
                </a:cxn>
                <a:cxn ang="f4473">
                  <a:pos x="f8132" y="f8978"/>
                </a:cxn>
                <a:cxn ang="f4473">
                  <a:pos x="f8130" y="f8953"/>
                </a:cxn>
                <a:cxn ang="f4473">
                  <a:pos x="f7576" y="f8978"/>
                </a:cxn>
                <a:cxn ang="f4473">
                  <a:pos x="f8130" y="f9002"/>
                </a:cxn>
                <a:cxn ang="f4473">
                  <a:pos x="f7640" y="f9002"/>
                </a:cxn>
                <a:cxn ang="f4473">
                  <a:pos x="f9003" y="f8978"/>
                </a:cxn>
                <a:cxn ang="f4473">
                  <a:pos x="f7640" y="f8953"/>
                </a:cxn>
                <a:cxn ang="f4473">
                  <a:pos x="f8173" y="f8978"/>
                </a:cxn>
                <a:cxn ang="f4473">
                  <a:pos x="f7640" y="f9002"/>
                </a:cxn>
                <a:cxn ang="f4473">
                  <a:pos x="f9004" y="f9002"/>
                </a:cxn>
                <a:cxn ang="f4473">
                  <a:pos x="f8593" y="f8978"/>
                </a:cxn>
                <a:cxn ang="f4473">
                  <a:pos x="f9004" y="f8953"/>
                </a:cxn>
                <a:cxn ang="f4473">
                  <a:pos x="f8160" y="f8978"/>
                </a:cxn>
                <a:cxn ang="f4473">
                  <a:pos x="f9004" y="f9002"/>
                </a:cxn>
                <a:cxn ang="f4473">
                  <a:pos x="f8570" y="f9005"/>
                </a:cxn>
                <a:cxn ang="f4473">
                  <a:pos x="f7722" y="f8988"/>
                </a:cxn>
                <a:cxn ang="f4473">
                  <a:pos x="f8570" y="f8958"/>
                </a:cxn>
                <a:cxn ang="f4473">
                  <a:pos x="f7661" y="f8988"/>
                </a:cxn>
                <a:cxn ang="f4473">
                  <a:pos x="f8570" y="f9005"/>
                </a:cxn>
                <a:cxn ang="f4473">
                  <a:pos x="f9006" y="f9005"/>
                </a:cxn>
                <a:cxn ang="f4473">
                  <a:pos x="f9007" y="f8988"/>
                </a:cxn>
                <a:cxn ang="f4473">
                  <a:pos x="f9006" y="f8958"/>
                </a:cxn>
                <a:cxn ang="f4473">
                  <a:pos x="f9008" y="f8988"/>
                </a:cxn>
                <a:cxn ang="f4473">
                  <a:pos x="f9006" y="f9005"/>
                </a:cxn>
                <a:cxn ang="f4473">
                  <a:pos x="f9009" y="f9010"/>
                </a:cxn>
                <a:cxn ang="f4473">
                  <a:pos x="f9011" y="f9010"/>
                </a:cxn>
                <a:cxn ang="f4473">
                  <a:pos x="f9012" y="f9013"/>
                </a:cxn>
                <a:cxn ang="f4473">
                  <a:pos x="f9014" y="f8978"/>
                </a:cxn>
                <a:cxn ang="f4473">
                  <a:pos x="f9015" y="f9013"/>
                </a:cxn>
                <a:cxn ang="f4473">
                  <a:pos x="f9016" y="f9010"/>
                </a:cxn>
                <a:cxn ang="f4473">
                  <a:pos x="f9017" y="f9010"/>
                </a:cxn>
                <a:cxn ang="f4473">
                  <a:pos x="f9018" y="f9005"/>
                </a:cxn>
                <a:cxn ang="f4473">
                  <a:pos x="f9019" y="f9010"/>
                </a:cxn>
                <a:cxn ang="f4473">
                  <a:pos x="f9020" y="f9010"/>
                </a:cxn>
                <a:cxn ang="f4473">
                  <a:pos x="f9021" y="f9022"/>
                </a:cxn>
                <a:cxn ang="f4473">
                  <a:pos x="f7620" y="f8995"/>
                </a:cxn>
                <a:cxn ang="f4473">
                  <a:pos x="f9023" y="f9022"/>
                </a:cxn>
                <a:cxn ang="f4473">
                  <a:pos x="f9024" y="f9010"/>
                </a:cxn>
                <a:cxn ang="f4473">
                  <a:pos x="f9025" y="f9010"/>
                </a:cxn>
                <a:cxn ang="f4473">
                  <a:pos x="f9026" y="f9005"/>
                </a:cxn>
                <a:cxn ang="f4473">
                  <a:pos x="f9027" y="f9010"/>
                </a:cxn>
                <a:cxn ang="f4473">
                  <a:pos x="f9028" y="f9010"/>
                </a:cxn>
                <a:cxn ang="f4473">
                  <a:pos x="f9029" y="f9022"/>
                </a:cxn>
                <a:cxn ang="f4473">
                  <a:pos x="f8095" y="f8995"/>
                </a:cxn>
                <a:cxn ang="f4473">
                  <a:pos x="f9030" y="f9022"/>
                </a:cxn>
                <a:cxn ang="f4473">
                  <a:pos x="f9031" y="f9010"/>
                </a:cxn>
                <a:cxn ang="f4473">
                  <a:pos x="f9032" y="f9010"/>
                </a:cxn>
                <a:cxn ang="f4473">
                  <a:pos x="f9033" y="f9022"/>
                </a:cxn>
                <a:cxn ang="f4473">
                  <a:pos x="f8022" y="f8995"/>
                </a:cxn>
                <a:cxn ang="f4473">
                  <a:pos x="f9034" y="f9022"/>
                </a:cxn>
                <a:cxn ang="f4473">
                  <a:pos x="f9035" y="f9010"/>
                </a:cxn>
                <a:cxn ang="f4473">
                  <a:pos x="f9036" y="f9010"/>
                </a:cxn>
                <a:cxn ang="f4473">
                  <a:pos x="f8605" y="f9005"/>
                </a:cxn>
                <a:cxn ang="f4473">
                  <a:pos x="f8115" y="f8988"/>
                </a:cxn>
                <a:cxn ang="f4473">
                  <a:pos x="f9037" y="f9005"/>
                </a:cxn>
                <a:cxn ang="f4473">
                  <a:pos x="f9038" y="f9010"/>
                </a:cxn>
                <a:cxn ang="f4473">
                  <a:pos x="f9039" y="f9010"/>
                </a:cxn>
                <a:cxn ang="f4473">
                  <a:pos x="f9040" y="f9005"/>
                </a:cxn>
                <a:cxn ang="f4473">
                  <a:pos x="f9041" y="f8988"/>
                </a:cxn>
                <a:cxn ang="f4473">
                  <a:pos x="f9042" y="f9005"/>
                </a:cxn>
                <a:cxn ang="f4473">
                  <a:pos x="f9043" y="f9010"/>
                </a:cxn>
                <a:cxn ang="f4473">
                  <a:pos x="f9044" y="f9010"/>
                </a:cxn>
                <a:cxn ang="f4473">
                  <a:pos x="f9045" y="f9013"/>
                </a:cxn>
                <a:cxn ang="f4473">
                  <a:pos x="f8129" y="f8978"/>
                </a:cxn>
                <a:cxn ang="f4473">
                  <a:pos x="f8911" y="f9013"/>
                </a:cxn>
                <a:cxn ang="f4473">
                  <a:pos x="f9046" y="f9010"/>
                </a:cxn>
                <a:cxn ang="f4473">
                  <a:pos x="f9047" y="f9010"/>
                </a:cxn>
                <a:cxn ang="f4473">
                  <a:pos x="f9048" y="f9049"/>
                </a:cxn>
                <a:cxn ang="f4473">
                  <a:pos x="f8643" y="f8995"/>
                </a:cxn>
                <a:cxn ang="f4473">
                  <a:pos x="f9050" y="f8996"/>
                </a:cxn>
                <a:cxn ang="f4473">
                  <a:pos x="f8725" y="f8995"/>
                </a:cxn>
                <a:cxn ang="f4473">
                  <a:pos x="f9051" y="f9049"/>
                </a:cxn>
                <a:cxn ang="f4473">
                  <a:pos x="f9052" y="f9010"/>
                </a:cxn>
                <a:cxn ang="f4473">
                  <a:pos x="f9053" y="f9010"/>
                </a:cxn>
                <a:cxn ang="f4473">
                  <a:pos x="f9054" y="f9022"/>
                </a:cxn>
                <a:cxn ang="f4473">
                  <a:pos x="f9055" y="f8995"/>
                </a:cxn>
                <a:cxn ang="f4473">
                  <a:pos x="f9056" y="f9022"/>
                </a:cxn>
                <a:cxn ang="f4473">
                  <a:pos x="f9057" y="f9010"/>
                </a:cxn>
                <a:cxn ang="f4473">
                  <a:pos x="f9058" y="f9010"/>
                </a:cxn>
                <a:cxn ang="f4473">
                  <a:pos x="f9059" y="f9022"/>
                </a:cxn>
                <a:cxn ang="f4473">
                  <a:pos x="f9060" y="f8995"/>
                </a:cxn>
                <a:cxn ang="f4473">
                  <a:pos x="f9061" y="f9022"/>
                </a:cxn>
                <a:cxn ang="f4473">
                  <a:pos x="f9062" y="f9010"/>
                </a:cxn>
                <a:cxn ang="f4473">
                  <a:pos x="f9063" y="f9010"/>
                </a:cxn>
                <a:cxn ang="f4473">
                  <a:pos x="f9064" y="f9022"/>
                </a:cxn>
                <a:cxn ang="f4473">
                  <a:pos x="f8705" y="f8995"/>
                </a:cxn>
                <a:cxn ang="f4473">
                  <a:pos x="f9065" y="f9022"/>
                </a:cxn>
                <a:cxn ang="f4473">
                  <a:pos x="f9066" y="f9010"/>
                </a:cxn>
                <a:cxn ang="f4473">
                  <a:pos x="f9067" y="f9010"/>
                </a:cxn>
                <a:cxn ang="f4473">
                  <a:pos x="f9068" y="f9005"/>
                </a:cxn>
              </a:cxnLst>
              <a:rect l="f7536" t="f7539" r="f7537" b="f7538"/>
              <a:pathLst>
                <a:path w="6386648" h="1849426">
                  <a:moveTo>
                    <a:pt x="f8" y="f9"/>
                  </a:moveTo>
                  <a:cubicBezTo>
                    <a:pt x="f10" y="f9"/>
                    <a:pt x="f11" y="f12"/>
                    <a:pt x="f11" y="f13"/>
                  </a:cubicBezTo>
                  <a:cubicBezTo>
                    <a:pt x="f11" y="f14"/>
                    <a:pt x="f10" y="f7"/>
                    <a:pt x="f8" y="f7"/>
                  </a:cubicBezTo>
                  <a:cubicBezTo>
                    <a:pt x="f15" y="f7"/>
                    <a:pt x="f16" y="f14"/>
                    <a:pt x="f16" y="f13"/>
                  </a:cubicBezTo>
                  <a:cubicBezTo>
                    <a:pt x="f16" y="f12"/>
                    <a:pt x="f15" y="f9"/>
                    <a:pt x="f8" y="f9"/>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28"/>
                  </a:moveTo>
                  <a:cubicBezTo>
                    <a:pt x="f29" y="f28"/>
                    <a:pt x="f30" y="f31"/>
                    <a:pt x="f30" y="f9"/>
                  </a:cubicBezTo>
                  <a:cubicBezTo>
                    <a:pt x="f30" y="f32"/>
                    <a:pt x="f29" y="f33"/>
                    <a:pt x="f27" y="f33"/>
                  </a:cubicBezTo>
                  <a:cubicBezTo>
                    <a:pt x="f34" y="f33"/>
                    <a:pt x="f35" y="f32"/>
                    <a:pt x="f35" y="f9"/>
                  </a:cubicBezTo>
                  <a:cubicBezTo>
                    <a:pt x="f35" y="f31"/>
                    <a:pt x="f34" y="f28"/>
                    <a:pt x="f27" y="f28"/>
                  </a:cubicBezTo>
                  <a:close/>
                  <a:moveTo>
                    <a:pt x="f36" y="f37"/>
                  </a:moveTo>
                  <a:cubicBezTo>
                    <a:pt x="f38" y="f37"/>
                    <a:pt x="f39" y="f40"/>
                    <a:pt x="f39" y="f28"/>
                  </a:cubicBezTo>
                  <a:cubicBezTo>
                    <a:pt x="f39" y="f41"/>
                    <a:pt x="f38" y="f42"/>
                    <a:pt x="f36" y="f42"/>
                  </a:cubicBezTo>
                  <a:cubicBezTo>
                    <a:pt x="f43" y="f42"/>
                    <a:pt x="f44" y="f41"/>
                    <a:pt x="f44" y="f28"/>
                  </a:cubicBezTo>
                  <a:cubicBezTo>
                    <a:pt x="f44" y="f40"/>
                    <a:pt x="f43" y="f37"/>
                    <a:pt x="f36" y="f37"/>
                  </a:cubicBezTo>
                  <a:close/>
                  <a:moveTo>
                    <a:pt x="f45" y="f46"/>
                  </a:moveTo>
                  <a:cubicBezTo>
                    <a:pt x="f47" y="f46"/>
                    <a:pt x="f48" y="f49"/>
                    <a:pt x="f48" y="f37"/>
                  </a:cubicBezTo>
                  <a:cubicBezTo>
                    <a:pt x="f48" y="f50"/>
                    <a:pt x="f47" y="f28"/>
                    <a:pt x="f45" y="f28"/>
                  </a:cubicBezTo>
                  <a:cubicBezTo>
                    <a:pt x="f51" y="f28"/>
                    <a:pt x="f52" y="f50"/>
                    <a:pt x="f52" y="f37"/>
                  </a:cubicBezTo>
                  <a:cubicBezTo>
                    <a:pt x="f52" y="f49"/>
                    <a:pt x="f51" y="f46"/>
                    <a:pt x="f45" y="f46"/>
                  </a:cubicBezTo>
                  <a:close/>
                  <a:moveTo>
                    <a:pt x="f53" y="f54"/>
                  </a:moveTo>
                  <a:cubicBezTo>
                    <a:pt x="f55" y="f54"/>
                    <a:pt x="f56" y="f57"/>
                    <a:pt x="f56" y="f58"/>
                  </a:cubicBezTo>
                  <a:cubicBezTo>
                    <a:pt x="f56" y="f59"/>
                    <a:pt x="f55" y="f46"/>
                    <a:pt x="f53" y="f46"/>
                  </a:cubicBezTo>
                  <a:cubicBezTo>
                    <a:pt x="f60" y="f46"/>
                    <a:pt x="f61" y="f59"/>
                    <a:pt x="f61" y="f58"/>
                  </a:cubicBezTo>
                  <a:cubicBezTo>
                    <a:pt x="f61" y="f57"/>
                    <a:pt x="f60" y="f54"/>
                    <a:pt x="f53" y="f54"/>
                  </a:cubicBezTo>
                  <a:close/>
                  <a:moveTo>
                    <a:pt x="f62" y="f63"/>
                  </a:moveTo>
                  <a:cubicBezTo>
                    <a:pt x="f64" y="f63"/>
                    <a:pt x="f65" y="f66"/>
                    <a:pt x="f65" y="f67"/>
                  </a:cubicBezTo>
                  <a:cubicBezTo>
                    <a:pt x="f65" y="f68"/>
                    <a:pt x="f64" y="f69"/>
                    <a:pt x="f62" y="f69"/>
                  </a:cubicBezTo>
                  <a:cubicBezTo>
                    <a:pt x="f70" y="f69"/>
                    <a:pt x="f8" y="f68"/>
                    <a:pt x="f8" y="f67"/>
                  </a:cubicBezTo>
                  <a:cubicBezTo>
                    <a:pt x="f8" y="f66"/>
                    <a:pt x="f70" y="f63"/>
                    <a:pt x="f62" y="f63"/>
                  </a:cubicBezTo>
                  <a:close/>
                  <a:moveTo>
                    <a:pt x="f71" y="f72"/>
                  </a:moveTo>
                  <a:cubicBezTo>
                    <a:pt x="f73" y="f72"/>
                    <a:pt x="f74" y="f75"/>
                    <a:pt x="f74" y="f76"/>
                  </a:cubicBezTo>
                  <a:cubicBezTo>
                    <a:pt x="f74" y="f77"/>
                    <a:pt x="f73" y="f78"/>
                    <a:pt x="f71" y="f78"/>
                  </a:cubicBezTo>
                  <a:cubicBezTo>
                    <a:pt x="f79" y="f78"/>
                    <a:pt x="f80" y="f77"/>
                    <a:pt x="f80" y="f76"/>
                  </a:cubicBezTo>
                  <a:cubicBezTo>
                    <a:pt x="f80" y="f75"/>
                    <a:pt x="f79" y="f72"/>
                    <a:pt x="f71" y="f72"/>
                  </a:cubicBezTo>
                  <a:close/>
                  <a:moveTo>
                    <a:pt x="f81" y="f82"/>
                  </a:moveTo>
                  <a:cubicBezTo>
                    <a:pt x="f83" y="f82"/>
                    <a:pt x="f84" y="f85"/>
                    <a:pt x="f84" y="f54"/>
                  </a:cubicBezTo>
                  <a:cubicBezTo>
                    <a:pt x="f84" y="f86"/>
                    <a:pt x="f83" y="f87"/>
                    <a:pt x="f81" y="f87"/>
                  </a:cubicBezTo>
                  <a:cubicBezTo>
                    <a:pt x="f88" y="f87"/>
                    <a:pt x="f89" y="f86"/>
                    <a:pt x="f89" y="f54"/>
                  </a:cubicBezTo>
                  <a:cubicBezTo>
                    <a:pt x="f89" y="f85"/>
                    <a:pt x="f88" y="f82"/>
                    <a:pt x="f81" y="f82"/>
                  </a:cubicBezTo>
                  <a:close/>
                  <a:moveTo>
                    <a:pt x="f90" y="f91"/>
                  </a:moveTo>
                  <a:cubicBezTo>
                    <a:pt x="f92" y="f91"/>
                    <a:pt x="f93" y="f94"/>
                    <a:pt x="f93" y="f95"/>
                  </a:cubicBezTo>
                  <a:cubicBezTo>
                    <a:pt x="f93" y="f96"/>
                    <a:pt x="f92" y="f63"/>
                    <a:pt x="f90" y="f63"/>
                  </a:cubicBezTo>
                  <a:cubicBezTo>
                    <a:pt x="f97" y="f63"/>
                    <a:pt x="f98" y="f96"/>
                    <a:pt x="f98" y="f95"/>
                  </a:cubicBezTo>
                  <a:cubicBezTo>
                    <a:pt x="f98" y="f94"/>
                    <a:pt x="f97" y="f91"/>
                    <a:pt x="f90" y="f91"/>
                  </a:cubicBezTo>
                  <a:close/>
                  <a:moveTo>
                    <a:pt x="f99" y="f100"/>
                  </a:moveTo>
                  <a:cubicBezTo>
                    <a:pt x="f101" y="f100"/>
                    <a:pt x="f102" y="f103"/>
                    <a:pt x="f102" y="f104"/>
                  </a:cubicBezTo>
                  <a:cubicBezTo>
                    <a:pt x="f102" y="f105"/>
                    <a:pt x="f101" y="f72"/>
                    <a:pt x="f99" y="f72"/>
                  </a:cubicBezTo>
                  <a:cubicBezTo>
                    <a:pt x="f106" y="f72"/>
                    <a:pt x="f30" y="f105"/>
                    <a:pt x="f30" y="f104"/>
                  </a:cubicBezTo>
                  <a:cubicBezTo>
                    <a:pt x="f30" y="f103"/>
                    <a:pt x="f106" y="f100"/>
                    <a:pt x="f99" y="f100"/>
                  </a:cubicBezTo>
                  <a:close/>
                  <a:moveTo>
                    <a:pt x="f107" y="f108"/>
                  </a:moveTo>
                  <a:cubicBezTo>
                    <a:pt x="f109" y="f108"/>
                    <a:pt x="f110" y="f111"/>
                    <a:pt x="f110" y="f91"/>
                  </a:cubicBezTo>
                  <a:cubicBezTo>
                    <a:pt x="f110" y="f112"/>
                    <a:pt x="f109" y="f113"/>
                    <a:pt x="f107" y="f113"/>
                  </a:cubicBezTo>
                  <a:cubicBezTo>
                    <a:pt x="f114" y="f113"/>
                    <a:pt x="f39" y="f112"/>
                    <a:pt x="f39" y="f91"/>
                  </a:cubicBezTo>
                  <a:cubicBezTo>
                    <a:pt x="f39" y="f111"/>
                    <a:pt x="f114" y="f108"/>
                    <a:pt x="f107" y="f108"/>
                  </a:cubicBezTo>
                  <a:close/>
                  <a:moveTo>
                    <a:pt x="f115" y="f108"/>
                  </a:moveTo>
                  <a:cubicBezTo>
                    <a:pt x="f116" y="f108"/>
                    <a:pt x="f117" y="f111"/>
                    <a:pt x="f117" y="f91"/>
                  </a:cubicBezTo>
                  <a:cubicBezTo>
                    <a:pt x="f117" y="f112"/>
                    <a:pt x="f116" y="f113"/>
                    <a:pt x="f115" y="f113"/>
                  </a:cubicBezTo>
                  <a:cubicBezTo>
                    <a:pt x="f118" y="f113"/>
                    <a:pt x="f119" y="f112"/>
                    <a:pt x="f119" y="f91"/>
                  </a:cubicBezTo>
                  <a:cubicBezTo>
                    <a:pt x="f119" y="f111"/>
                    <a:pt x="f118" y="f108"/>
                    <a:pt x="f115" y="f108"/>
                  </a:cubicBezTo>
                  <a:close/>
                  <a:moveTo>
                    <a:pt x="f120" y="f121"/>
                  </a:moveTo>
                  <a:cubicBezTo>
                    <a:pt x="f122" y="f121"/>
                    <a:pt x="f123" y="f124"/>
                    <a:pt x="f123" y="f125"/>
                  </a:cubicBezTo>
                  <a:cubicBezTo>
                    <a:pt x="f123" y="f126"/>
                    <a:pt x="f122" y="f108"/>
                    <a:pt x="f120" y="f108"/>
                  </a:cubicBezTo>
                  <a:cubicBezTo>
                    <a:pt x="f127" y="f108"/>
                    <a:pt x="f128" y="f126"/>
                    <a:pt x="f128" y="f125"/>
                  </a:cubicBezTo>
                  <a:cubicBezTo>
                    <a:pt x="f128" y="f124"/>
                    <a:pt x="f127" y="f121"/>
                    <a:pt x="f120" y="f121"/>
                  </a:cubicBezTo>
                  <a:close/>
                  <a:moveTo>
                    <a:pt x="f129" y="f130"/>
                  </a:moveTo>
                  <a:cubicBezTo>
                    <a:pt x="f131" y="f130"/>
                    <a:pt x="f132" y="f133"/>
                    <a:pt x="f132" y="f134"/>
                  </a:cubicBezTo>
                  <a:cubicBezTo>
                    <a:pt x="f132" y="f135"/>
                    <a:pt x="f131" y="f136"/>
                    <a:pt x="f129" y="f136"/>
                  </a:cubicBezTo>
                  <a:cubicBezTo>
                    <a:pt x="f137" y="f136"/>
                    <a:pt x="f138" y="f135"/>
                    <a:pt x="f138" y="f134"/>
                  </a:cubicBezTo>
                  <a:cubicBezTo>
                    <a:pt x="f138" y="f133"/>
                    <a:pt x="f137" y="f130"/>
                    <a:pt x="f129" y="f130"/>
                  </a:cubicBezTo>
                  <a:close/>
                  <a:moveTo>
                    <a:pt x="f139" y="f140"/>
                  </a:moveTo>
                  <a:cubicBezTo>
                    <a:pt x="f141" y="f140"/>
                    <a:pt x="f142" y="f143"/>
                    <a:pt x="f142" y="f144"/>
                  </a:cubicBezTo>
                  <a:cubicBezTo>
                    <a:pt x="f142" y="f145"/>
                    <a:pt x="f141" y="f146"/>
                    <a:pt x="f139" y="f146"/>
                  </a:cubicBezTo>
                  <a:cubicBezTo>
                    <a:pt x="f147" y="f146"/>
                    <a:pt x="f148" y="f145"/>
                    <a:pt x="f148" y="f144"/>
                  </a:cubicBezTo>
                  <a:cubicBezTo>
                    <a:pt x="f148" y="f143"/>
                    <a:pt x="f147" y="f140"/>
                    <a:pt x="f139" y="f140"/>
                  </a:cubicBezTo>
                  <a:close/>
                  <a:moveTo>
                    <a:pt x="f149" y="f140"/>
                  </a:moveTo>
                  <a:cubicBezTo>
                    <a:pt x="f150" y="f140"/>
                    <a:pt x="f151" y="f143"/>
                    <a:pt x="f151" y="f144"/>
                  </a:cubicBezTo>
                  <a:cubicBezTo>
                    <a:pt x="f151" y="f145"/>
                    <a:pt x="f150" y="f146"/>
                    <a:pt x="f149" y="f146"/>
                  </a:cubicBezTo>
                  <a:cubicBezTo>
                    <a:pt x="f152" y="f146"/>
                    <a:pt x="f153" y="f145"/>
                    <a:pt x="f153" y="f144"/>
                  </a:cubicBezTo>
                  <a:cubicBezTo>
                    <a:pt x="f153" y="f143"/>
                    <a:pt x="f152" y="f140"/>
                    <a:pt x="f149" y="f140"/>
                  </a:cubicBezTo>
                  <a:close/>
                  <a:moveTo>
                    <a:pt x="f154" y="f155"/>
                  </a:moveTo>
                  <a:cubicBezTo>
                    <a:pt x="f156" y="f155"/>
                    <a:pt x="f157" y="f158"/>
                    <a:pt x="f157" y="f130"/>
                  </a:cubicBezTo>
                  <a:cubicBezTo>
                    <a:pt x="f157" y="f159"/>
                    <a:pt x="f156" y="f160"/>
                    <a:pt x="f154" y="f160"/>
                  </a:cubicBezTo>
                  <a:cubicBezTo>
                    <a:pt x="f161" y="f160"/>
                    <a:pt x="f162" y="f159"/>
                    <a:pt x="f162" y="f130"/>
                  </a:cubicBezTo>
                  <a:cubicBezTo>
                    <a:pt x="f162" y="f158"/>
                    <a:pt x="f161" y="f155"/>
                    <a:pt x="f154" y="f155"/>
                  </a:cubicBezTo>
                  <a:close/>
                  <a:moveTo>
                    <a:pt x="f17" y="f163"/>
                  </a:moveTo>
                  <a:cubicBezTo>
                    <a:pt x="f19" y="f163"/>
                    <a:pt x="f20" y="f164"/>
                    <a:pt x="f20" y="f165"/>
                  </a:cubicBezTo>
                  <a:cubicBezTo>
                    <a:pt x="f20" y="f166"/>
                    <a:pt x="f19" y="f140"/>
                    <a:pt x="f17" y="f140"/>
                  </a:cubicBezTo>
                  <a:cubicBezTo>
                    <a:pt x="f25" y="f140"/>
                    <a:pt x="f26" y="f166"/>
                    <a:pt x="f26" y="f165"/>
                  </a:cubicBezTo>
                  <a:cubicBezTo>
                    <a:pt x="f26" y="f164"/>
                    <a:pt x="f25" y="f163"/>
                    <a:pt x="f17" y="f163"/>
                  </a:cubicBezTo>
                  <a:close/>
                  <a:moveTo>
                    <a:pt x="f167" y="f168"/>
                  </a:moveTo>
                  <a:cubicBezTo>
                    <a:pt x="f169" y="f168"/>
                    <a:pt x="f170" y="f171"/>
                    <a:pt x="f170" y="f172"/>
                  </a:cubicBezTo>
                  <a:cubicBezTo>
                    <a:pt x="f170" y="f173"/>
                    <a:pt x="f169" y="f174"/>
                    <a:pt x="f167" y="f174"/>
                  </a:cubicBezTo>
                  <a:cubicBezTo>
                    <a:pt x="f175" y="f174"/>
                    <a:pt x="f176" y="f173"/>
                    <a:pt x="f176" y="f172"/>
                  </a:cubicBezTo>
                  <a:cubicBezTo>
                    <a:pt x="f176" y="f171"/>
                    <a:pt x="f175" y="f168"/>
                    <a:pt x="f167" y="f168"/>
                  </a:cubicBezTo>
                  <a:close/>
                  <a:moveTo>
                    <a:pt x="f177" y="f178"/>
                  </a:moveTo>
                  <a:cubicBezTo>
                    <a:pt x="f179" y="f178"/>
                    <a:pt x="f180" y="f181"/>
                    <a:pt x="f180" y="f182"/>
                  </a:cubicBezTo>
                  <a:cubicBezTo>
                    <a:pt x="f180" y="f183"/>
                    <a:pt x="f179" y="f155"/>
                    <a:pt x="f177" y="f155"/>
                  </a:cubicBezTo>
                  <a:cubicBezTo>
                    <a:pt x="f184" y="f155"/>
                    <a:pt x="f185" y="f183"/>
                    <a:pt x="f185" y="f182"/>
                  </a:cubicBezTo>
                  <a:cubicBezTo>
                    <a:pt x="f185" y="f181"/>
                    <a:pt x="f184" y="f178"/>
                    <a:pt x="f177" y="f178"/>
                  </a:cubicBezTo>
                  <a:close/>
                  <a:moveTo>
                    <a:pt x="f186" y="f187"/>
                  </a:moveTo>
                  <a:cubicBezTo>
                    <a:pt x="f188" y="f187"/>
                    <a:pt x="f189" y="f190"/>
                    <a:pt x="f189" y="f163"/>
                  </a:cubicBezTo>
                  <a:cubicBezTo>
                    <a:pt x="f189" y="f191"/>
                    <a:pt x="f188" y="f165"/>
                    <a:pt x="f186" y="f165"/>
                  </a:cubicBezTo>
                  <a:cubicBezTo>
                    <a:pt x="f192" y="f165"/>
                    <a:pt x="f193" y="f191"/>
                    <a:pt x="f193" y="f163"/>
                  </a:cubicBezTo>
                  <a:cubicBezTo>
                    <a:pt x="f193" y="f190"/>
                    <a:pt x="f192" y="f187"/>
                    <a:pt x="f186" y="f187"/>
                  </a:cubicBezTo>
                  <a:close/>
                  <a:moveTo>
                    <a:pt x="f194" y="f195"/>
                  </a:moveTo>
                  <a:cubicBezTo>
                    <a:pt x="f196" y="f195"/>
                    <a:pt x="f107" y="f197"/>
                    <a:pt x="f107" y="f168"/>
                  </a:cubicBezTo>
                  <a:cubicBezTo>
                    <a:pt x="f107" y="f198"/>
                    <a:pt x="f196" y="f199"/>
                    <a:pt x="f194" y="f199"/>
                  </a:cubicBezTo>
                  <a:cubicBezTo>
                    <a:pt x="f200" y="f199"/>
                    <a:pt x="f36" y="f198"/>
                    <a:pt x="f36" y="f168"/>
                  </a:cubicBezTo>
                  <a:cubicBezTo>
                    <a:pt x="f36" y="f197"/>
                    <a:pt x="f200" y="f195"/>
                    <a:pt x="f194" y="f195"/>
                  </a:cubicBezTo>
                  <a:close/>
                  <a:moveTo>
                    <a:pt x="f201" y="f195"/>
                  </a:moveTo>
                  <a:cubicBezTo>
                    <a:pt x="f202" y="f195"/>
                    <a:pt x="f203" y="f197"/>
                    <a:pt x="f203" y="f168"/>
                  </a:cubicBezTo>
                  <a:cubicBezTo>
                    <a:pt x="f203" y="f198"/>
                    <a:pt x="f202" y="f199"/>
                    <a:pt x="f201" y="f199"/>
                  </a:cubicBezTo>
                  <a:cubicBezTo>
                    <a:pt x="f204" y="f199"/>
                    <a:pt x="f205" y="f198"/>
                    <a:pt x="f205" y="f168"/>
                  </a:cubicBezTo>
                  <a:cubicBezTo>
                    <a:pt x="f205" y="f197"/>
                    <a:pt x="f204" y="f195"/>
                    <a:pt x="f201" y="f195"/>
                  </a:cubicBezTo>
                  <a:close/>
                  <a:moveTo>
                    <a:pt x="f206" y="f195"/>
                  </a:moveTo>
                  <a:cubicBezTo>
                    <a:pt x="f207" y="f195"/>
                    <a:pt x="f208" y="f197"/>
                    <a:pt x="f208" y="f168"/>
                  </a:cubicBezTo>
                  <a:cubicBezTo>
                    <a:pt x="f208" y="f198"/>
                    <a:pt x="f207" y="f199"/>
                    <a:pt x="f206" y="f199"/>
                  </a:cubicBezTo>
                  <a:cubicBezTo>
                    <a:pt x="f209" y="f199"/>
                    <a:pt x="f210" y="f198"/>
                    <a:pt x="f210" y="f168"/>
                  </a:cubicBezTo>
                  <a:cubicBezTo>
                    <a:pt x="f210" y="f197"/>
                    <a:pt x="f209" y="f195"/>
                    <a:pt x="f206" y="f195"/>
                  </a:cubicBezTo>
                  <a:close/>
                  <a:moveTo>
                    <a:pt x="f211" y="f212"/>
                  </a:moveTo>
                  <a:cubicBezTo>
                    <a:pt x="f213" y="f212"/>
                    <a:pt x="f214" y="f215"/>
                    <a:pt x="f214" y="f216"/>
                  </a:cubicBezTo>
                  <a:cubicBezTo>
                    <a:pt x="f214" y="f217"/>
                    <a:pt x="f213" y="f163"/>
                    <a:pt x="f211" y="f163"/>
                  </a:cubicBezTo>
                  <a:cubicBezTo>
                    <a:pt x="f218" y="f163"/>
                    <a:pt x="f219" y="f217"/>
                    <a:pt x="f219" y="f216"/>
                  </a:cubicBezTo>
                  <a:cubicBezTo>
                    <a:pt x="f219" y="f215"/>
                    <a:pt x="f218" y="f212"/>
                    <a:pt x="f211" y="f212"/>
                  </a:cubicBezTo>
                  <a:close/>
                  <a:moveTo>
                    <a:pt x="f220" y="f221"/>
                  </a:moveTo>
                  <a:cubicBezTo>
                    <a:pt x="f222" y="f221"/>
                    <a:pt x="f223" y="f224"/>
                    <a:pt x="f223" y="f225"/>
                  </a:cubicBezTo>
                  <a:cubicBezTo>
                    <a:pt x="f223" y="f226"/>
                    <a:pt x="f222" y="f168"/>
                    <a:pt x="f220" y="f168"/>
                  </a:cubicBezTo>
                  <a:cubicBezTo>
                    <a:pt x="f227" y="f168"/>
                    <a:pt x="f228" y="f226"/>
                    <a:pt x="f228" y="f225"/>
                  </a:cubicBezTo>
                  <a:cubicBezTo>
                    <a:pt x="f228" y="f224"/>
                    <a:pt x="f227" y="f221"/>
                    <a:pt x="f220" y="f221"/>
                  </a:cubicBezTo>
                  <a:close/>
                  <a:moveTo>
                    <a:pt x="f229" y="f230"/>
                  </a:moveTo>
                  <a:cubicBezTo>
                    <a:pt x="f231" y="f230"/>
                    <a:pt x="f232" y="f233"/>
                    <a:pt x="f232" y="f234"/>
                  </a:cubicBezTo>
                  <a:cubicBezTo>
                    <a:pt x="f232" y="f235"/>
                    <a:pt x="f231" y="f178"/>
                    <a:pt x="f229" y="f178"/>
                  </a:cubicBezTo>
                  <a:cubicBezTo>
                    <a:pt x="f236" y="f178"/>
                    <a:pt x="f237" y="f235"/>
                    <a:pt x="f237" y="f234"/>
                  </a:cubicBezTo>
                  <a:cubicBezTo>
                    <a:pt x="f237" y="f233"/>
                    <a:pt x="f236" y="f230"/>
                    <a:pt x="f229" y="f230"/>
                  </a:cubicBezTo>
                  <a:close/>
                  <a:moveTo>
                    <a:pt x="f238" y="f230"/>
                  </a:moveTo>
                  <a:cubicBezTo>
                    <a:pt x="f239" y="f230"/>
                    <a:pt x="f240" y="f233"/>
                    <a:pt x="f240" y="f234"/>
                  </a:cubicBezTo>
                  <a:cubicBezTo>
                    <a:pt x="f240" y="f235"/>
                    <a:pt x="f239" y="f178"/>
                    <a:pt x="f238" y="f178"/>
                  </a:cubicBezTo>
                  <a:cubicBezTo>
                    <a:pt x="f241" y="f178"/>
                    <a:pt x="f242" y="f235"/>
                    <a:pt x="f242" y="f234"/>
                  </a:cubicBezTo>
                  <a:cubicBezTo>
                    <a:pt x="f242" y="f233"/>
                    <a:pt x="f241" y="f230"/>
                    <a:pt x="f238" y="f230"/>
                  </a:cubicBezTo>
                  <a:close/>
                  <a:moveTo>
                    <a:pt x="f243" y="f230"/>
                  </a:moveTo>
                  <a:cubicBezTo>
                    <a:pt x="f244" y="f230"/>
                    <a:pt x="f245" y="f233"/>
                    <a:pt x="f245" y="f234"/>
                  </a:cubicBezTo>
                  <a:cubicBezTo>
                    <a:pt x="f245" y="f235"/>
                    <a:pt x="f244" y="f178"/>
                    <a:pt x="f243" y="f178"/>
                  </a:cubicBezTo>
                  <a:cubicBezTo>
                    <a:pt x="f246" y="f178"/>
                    <a:pt x="f247" y="f235"/>
                    <a:pt x="f247" y="f234"/>
                  </a:cubicBezTo>
                  <a:cubicBezTo>
                    <a:pt x="f247" y="f233"/>
                    <a:pt x="f246" y="f230"/>
                    <a:pt x="f243" y="f230"/>
                  </a:cubicBezTo>
                  <a:close/>
                  <a:moveTo>
                    <a:pt x="f248" y="f230"/>
                  </a:moveTo>
                  <a:cubicBezTo>
                    <a:pt x="f249" y="f230"/>
                    <a:pt x="f250" y="f233"/>
                    <a:pt x="f250" y="f234"/>
                  </a:cubicBezTo>
                  <a:cubicBezTo>
                    <a:pt x="f250" y="f235"/>
                    <a:pt x="f249" y="f178"/>
                    <a:pt x="f248" y="f178"/>
                  </a:cubicBezTo>
                  <a:cubicBezTo>
                    <a:pt x="f251" y="f178"/>
                    <a:pt x="f252" y="f235"/>
                    <a:pt x="f252" y="f234"/>
                  </a:cubicBezTo>
                  <a:cubicBezTo>
                    <a:pt x="f252" y="f233"/>
                    <a:pt x="f251" y="f230"/>
                    <a:pt x="f248" y="f230"/>
                  </a:cubicBezTo>
                  <a:close/>
                  <a:moveTo>
                    <a:pt x="f253" y="f254"/>
                  </a:moveTo>
                  <a:cubicBezTo>
                    <a:pt x="f255" y="f254"/>
                    <a:pt x="f256" y="f257"/>
                    <a:pt x="f256" y="f258"/>
                  </a:cubicBezTo>
                  <a:cubicBezTo>
                    <a:pt x="f256" y="f259"/>
                    <a:pt x="f255" y="f195"/>
                    <a:pt x="f253" y="f195"/>
                  </a:cubicBezTo>
                  <a:cubicBezTo>
                    <a:pt x="f260" y="f195"/>
                    <a:pt x="f261" y="f259"/>
                    <a:pt x="f261" y="f258"/>
                  </a:cubicBezTo>
                  <a:cubicBezTo>
                    <a:pt x="f261" y="f257"/>
                    <a:pt x="f260" y="f254"/>
                    <a:pt x="f253" y="f254"/>
                  </a:cubicBezTo>
                  <a:close/>
                  <a:moveTo>
                    <a:pt x="f262" y="f263"/>
                  </a:moveTo>
                  <a:cubicBezTo>
                    <a:pt x="f264" y="f263"/>
                    <a:pt x="f265" y="f266"/>
                    <a:pt x="f265" y="f267"/>
                  </a:cubicBezTo>
                  <a:cubicBezTo>
                    <a:pt x="f265" y="f268"/>
                    <a:pt x="f264" y="f212"/>
                    <a:pt x="f262" y="f212"/>
                  </a:cubicBezTo>
                  <a:cubicBezTo>
                    <a:pt x="f269" y="f212"/>
                    <a:pt x="f270" y="f268"/>
                    <a:pt x="f270" y="f267"/>
                  </a:cubicBezTo>
                  <a:cubicBezTo>
                    <a:pt x="f270" y="f266"/>
                    <a:pt x="f269" y="f263"/>
                    <a:pt x="f262" y="f263"/>
                  </a:cubicBezTo>
                  <a:close/>
                  <a:moveTo>
                    <a:pt x="f271" y="f263"/>
                  </a:moveTo>
                  <a:cubicBezTo>
                    <a:pt x="f272" y="f263"/>
                    <a:pt x="f273" y="f266"/>
                    <a:pt x="f273" y="f267"/>
                  </a:cubicBezTo>
                  <a:cubicBezTo>
                    <a:pt x="f273" y="f268"/>
                    <a:pt x="f272" y="f212"/>
                    <a:pt x="f271" y="f212"/>
                  </a:cubicBezTo>
                  <a:cubicBezTo>
                    <a:pt x="f274" y="f212"/>
                    <a:pt x="f275" y="f268"/>
                    <a:pt x="f275" y="f267"/>
                  </a:cubicBezTo>
                  <a:cubicBezTo>
                    <a:pt x="f275" y="f266"/>
                    <a:pt x="f274" y="f263"/>
                    <a:pt x="f271" y="f263"/>
                  </a:cubicBezTo>
                  <a:close/>
                  <a:moveTo>
                    <a:pt x="f276" y="f277"/>
                  </a:moveTo>
                  <a:cubicBezTo>
                    <a:pt x="f278" y="f277"/>
                    <a:pt x="f279" y="f280"/>
                    <a:pt x="f279" y="f281"/>
                  </a:cubicBezTo>
                  <a:cubicBezTo>
                    <a:pt x="f279" y="f282"/>
                    <a:pt x="f278" y="f221"/>
                    <a:pt x="f276" y="f221"/>
                  </a:cubicBezTo>
                  <a:cubicBezTo>
                    <a:pt x="f283" y="f221"/>
                    <a:pt x="f284" y="f282"/>
                    <a:pt x="f284" y="f281"/>
                  </a:cubicBezTo>
                  <a:cubicBezTo>
                    <a:pt x="f284" y="f280"/>
                    <a:pt x="f283" y="f277"/>
                    <a:pt x="f276" y="f277"/>
                  </a:cubicBezTo>
                  <a:close/>
                  <a:moveTo>
                    <a:pt x="f285" y="f286"/>
                  </a:moveTo>
                  <a:cubicBezTo>
                    <a:pt x="f287" y="f286"/>
                    <a:pt x="f288" y="f289"/>
                    <a:pt x="f288" y="f277"/>
                  </a:cubicBezTo>
                  <a:cubicBezTo>
                    <a:pt x="f288" y="f290"/>
                    <a:pt x="f287" y="f254"/>
                    <a:pt x="f285" y="f254"/>
                  </a:cubicBezTo>
                  <a:cubicBezTo>
                    <a:pt x="f291" y="f254"/>
                    <a:pt x="f292" y="f290"/>
                    <a:pt x="f292" y="f277"/>
                  </a:cubicBezTo>
                  <a:cubicBezTo>
                    <a:pt x="f292" y="f289"/>
                    <a:pt x="f291" y="f286"/>
                    <a:pt x="f285" y="f286"/>
                  </a:cubicBezTo>
                  <a:close/>
                  <a:moveTo>
                    <a:pt x="f293" y="f286"/>
                  </a:moveTo>
                  <a:cubicBezTo>
                    <a:pt x="f294" y="f286"/>
                    <a:pt x="f295" y="f289"/>
                    <a:pt x="f295" y="f277"/>
                  </a:cubicBezTo>
                  <a:cubicBezTo>
                    <a:pt x="f295" y="f290"/>
                    <a:pt x="f294" y="f254"/>
                    <a:pt x="f293" y="f254"/>
                  </a:cubicBezTo>
                  <a:cubicBezTo>
                    <a:pt x="f296" y="f254"/>
                    <a:pt x="f297" y="f290"/>
                    <a:pt x="f297" y="f277"/>
                  </a:cubicBezTo>
                  <a:cubicBezTo>
                    <a:pt x="f297" y="f289"/>
                    <a:pt x="f296" y="f286"/>
                    <a:pt x="f293" y="f286"/>
                  </a:cubicBezTo>
                  <a:close/>
                  <a:moveTo>
                    <a:pt x="f298" y="f299"/>
                  </a:moveTo>
                  <a:cubicBezTo>
                    <a:pt x="f300" y="f299"/>
                    <a:pt x="f301" y="f302"/>
                    <a:pt x="f301" y="f303"/>
                  </a:cubicBezTo>
                  <a:cubicBezTo>
                    <a:pt x="f301" y="f304"/>
                    <a:pt x="f300" y="f305"/>
                    <a:pt x="f298" y="f305"/>
                  </a:cubicBezTo>
                  <a:cubicBezTo>
                    <a:pt x="f306" y="f305"/>
                    <a:pt x="f307" y="f304"/>
                    <a:pt x="f307" y="f303"/>
                  </a:cubicBezTo>
                  <a:cubicBezTo>
                    <a:pt x="f307" y="f302"/>
                    <a:pt x="f306" y="f299"/>
                    <a:pt x="f298" y="f299"/>
                  </a:cubicBezTo>
                  <a:close/>
                  <a:moveTo>
                    <a:pt x="f308" y="f309"/>
                  </a:moveTo>
                  <a:cubicBezTo>
                    <a:pt x="f310" y="f309"/>
                    <a:pt x="f311" y="f312"/>
                    <a:pt x="f311" y="f286"/>
                  </a:cubicBezTo>
                  <a:cubicBezTo>
                    <a:pt x="f311" y="f313"/>
                    <a:pt x="f310" y="f314"/>
                    <a:pt x="f308" y="f314"/>
                  </a:cubicBezTo>
                  <a:cubicBezTo>
                    <a:pt x="f315" y="f314"/>
                    <a:pt x="f316" y="f313"/>
                    <a:pt x="f316" y="f286"/>
                  </a:cubicBezTo>
                  <a:cubicBezTo>
                    <a:pt x="f316" y="f312"/>
                    <a:pt x="f315" y="f309"/>
                    <a:pt x="f308" y="f309"/>
                  </a:cubicBezTo>
                  <a:close/>
                  <a:moveTo>
                    <a:pt x="f317" y="f309"/>
                  </a:moveTo>
                  <a:cubicBezTo>
                    <a:pt x="f318" y="f309"/>
                    <a:pt x="f319" y="f312"/>
                    <a:pt x="f319" y="f286"/>
                  </a:cubicBezTo>
                  <a:cubicBezTo>
                    <a:pt x="f319" y="f313"/>
                    <a:pt x="f318" y="f314"/>
                    <a:pt x="f317" y="f314"/>
                  </a:cubicBezTo>
                  <a:cubicBezTo>
                    <a:pt x="f320" y="f314"/>
                    <a:pt x="f321" y="f313"/>
                    <a:pt x="f321" y="f286"/>
                  </a:cubicBezTo>
                  <a:cubicBezTo>
                    <a:pt x="f321" y="f312"/>
                    <a:pt x="f320" y="f309"/>
                    <a:pt x="f317" y="f309"/>
                  </a:cubicBezTo>
                  <a:close/>
                  <a:moveTo>
                    <a:pt x="f99" y="f322"/>
                  </a:moveTo>
                  <a:cubicBezTo>
                    <a:pt x="f101" y="f322"/>
                    <a:pt x="f102" y="f323"/>
                    <a:pt x="f102" y="f324"/>
                  </a:cubicBezTo>
                  <a:cubicBezTo>
                    <a:pt x="f102" y="f325"/>
                    <a:pt x="f101" y="f326"/>
                    <a:pt x="f99" y="f326"/>
                  </a:cubicBezTo>
                  <a:cubicBezTo>
                    <a:pt x="f106" y="f326"/>
                    <a:pt x="f30" y="f325"/>
                    <a:pt x="f30" y="f324"/>
                  </a:cubicBezTo>
                  <a:cubicBezTo>
                    <a:pt x="f30" y="f323"/>
                    <a:pt x="f106" y="f322"/>
                    <a:pt x="f99" y="f322"/>
                  </a:cubicBezTo>
                  <a:close/>
                  <a:moveTo>
                    <a:pt x="f327" y="f322"/>
                  </a:moveTo>
                  <a:cubicBezTo>
                    <a:pt x="f328" y="f322"/>
                    <a:pt x="f329" y="f323"/>
                    <a:pt x="f329" y="f324"/>
                  </a:cubicBezTo>
                  <a:cubicBezTo>
                    <a:pt x="f329" y="f325"/>
                    <a:pt x="f328" y="f326"/>
                    <a:pt x="f327" y="f326"/>
                  </a:cubicBezTo>
                  <a:cubicBezTo>
                    <a:pt x="f330" y="f326"/>
                    <a:pt x="f331" y="f325"/>
                    <a:pt x="f331" y="f324"/>
                  </a:cubicBezTo>
                  <a:cubicBezTo>
                    <a:pt x="f331" y="f323"/>
                    <a:pt x="f330" y="f322"/>
                    <a:pt x="f327" y="f322"/>
                  </a:cubicBezTo>
                  <a:close/>
                  <a:moveTo>
                    <a:pt x="f332" y="f322"/>
                  </a:moveTo>
                  <a:cubicBezTo>
                    <a:pt x="f333" y="f322"/>
                    <a:pt x="f334" y="f323"/>
                    <a:pt x="f334" y="f324"/>
                  </a:cubicBezTo>
                  <a:cubicBezTo>
                    <a:pt x="f334" y="f325"/>
                    <a:pt x="f333" y="f326"/>
                    <a:pt x="f332" y="f326"/>
                  </a:cubicBezTo>
                  <a:cubicBezTo>
                    <a:pt x="f335" y="f326"/>
                    <a:pt x="f336" y="f325"/>
                    <a:pt x="f336" y="f324"/>
                  </a:cubicBezTo>
                  <a:cubicBezTo>
                    <a:pt x="f336" y="f323"/>
                    <a:pt x="f335" y="f322"/>
                    <a:pt x="f332" y="f322"/>
                  </a:cubicBezTo>
                  <a:close/>
                  <a:moveTo>
                    <a:pt x="f337" y="f322"/>
                  </a:moveTo>
                  <a:cubicBezTo>
                    <a:pt x="f338" y="f322"/>
                    <a:pt x="f339" y="f323"/>
                    <a:pt x="f339" y="f324"/>
                  </a:cubicBezTo>
                  <a:cubicBezTo>
                    <a:pt x="f339" y="f325"/>
                    <a:pt x="f338" y="f326"/>
                    <a:pt x="f337" y="f326"/>
                  </a:cubicBezTo>
                  <a:cubicBezTo>
                    <a:pt x="f340" y="f326"/>
                    <a:pt x="f341" y="f325"/>
                    <a:pt x="f341" y="f324"/>
                  </a:cubicBezTo>
                  <a:cubicBezTo>
                    <a:pt x="f341" y="f323"/>
                    <a:pt x="f340" y="f322"/>
                    <a:pt x="f337" y="f322"/>
                  </a:cubicBezTo>
                  <a:close/>
                  <a:moveTo>
                    <a:pt x="f342" y="f322"/>
                  </a:moveTo>
                  <a:cubicBezTo>
                    <a:pt x="f343" y="f322"/>
                    <a:pt x="f344" y="f323"/>
                    <a:pt x="f344" y="f324"/>
                  </a:cubicBezTo>
                  <a:cubicBezTo>
                    <a:pt x="f344" y="f325"/>
                    <a:pt x="f343" y="f326"/>
                    <a:pt x="f342" y="f326"/>
                  </a:cubicBezTo>
                  <a:cubicBezTo>
                    <a:pt x="f345" y="f326"/>
                    <a:pt x="f346" y="f325"/>
                    <a:pt x="f346" y="f324"/>
                  </a:cubicBezTo>
                  <a:cubicBezTo>
                    <a:pt x="f346" y="f323"/>
                    <a:pt x="f345" y="f322"/>
                    <a:pt x="f342" y="f322"/>
                  </a:cubicBezTo>
                  <a:close/>
                  <a:moveTo>
                    <a:pt x="f347" y="f348"/>
                  </a:moveTo>
                  <a:cubicBezTo>
                    <a:pt x="f349" y="f348"/>
                    <a:pt x="f350" y="f351"/>
                    <a:pt x="f350" y="f352"/>
                  </a:cubicBezTo>
                  <a:cubicBezTo>
                    <a:pt x="f350" y="f353"/>
                    <a:pt x="f349" y="f286"/>
                    <a:pt x="f347" y="f286"/>
                  </a:cubicBezTo>
                  <a:cubicBezTo>
                    <a:pt x="f354" y="f286"/>
                    <a:pt x="f355" y="f353"/>
                    <a:pt x="f355" y="f352"/>
                  </a:cubicBezTo>
                  <a:cubicBezTo>
                    <a:pt x="f355" y="f351"/>
                    <a:pt x="f354" y="f348"/>
                    <a:pt x="f347" y="f348"/>
                  </a:cubicBezTo>
                  <a:close/>
                  <a:moveTo>
                    <a:pt x="f356" y="f348"/>
                  </a:moveTo>
                  <a:cubicBezTo>
                    <a:pt x="f357" y="f348"/>
                    <a:pt x="f358" y="f351"/>
                    <a:pt x="f358" y="f352"/>
                  </a:cubicBezTo>
                  <a:cubicBezTo>
                    <a:pt x="f358" y="f353"/>
                    <a:pt x="f357" y="f286"/>
                    <a:pt x="f356" y="f286"/>
                  </a:cubicBezTo>
                  <a:cubicBezTo>
                    <a:pt x="f359" y="f286"/>
                    <a:pt x="f360" y="f353"/>
                    <a:pt x="f360" y="f352"/>
                  </a:cubicBezTo>
                  <a:cubicBezTo>
                    <a:pt x="f360" y="f351"/>
                    <a:pt x="f359" y="f348"/>
                    <a:pt x="f356" y="f348"/>
                  </a:cubicBezTo>
                  <a:close/>
                  <a:moveTo>
                    <a:pt x="f361" y="f362"/>
                  </a:moveTo>
                  <a:cubicBezTo>
                    <a:pt x="f363" y="f362"/>
                    <a:pt x="f364" y="f365"/>
                    <a:pt x="f364" y="f322"/>
                  </a:cubicBezTo>
                  <a:cubicBezTo>
                    <a:pt x="f364" y="f366"/>
                    <a:pt x="f363" y="f367"/>
                    <a:pt x="f361" y="f367"/>
                  </a:cubicBezTo>
                  <a:cubicBezTo>
                    <a:pt x="f368" y="f367"/>
                    <a:pt x="f369" y="f366"/>
                    <a:pt x="f369" y="f322"/>
                  </a:cubicBezTo>
                  <a:cubicBezTo>
                    <a:pt x="f369" y="f365"/>
                    <a:pt x="f368" y="f362"/>
                    <a:pt x="f361" y="f362"/>
                  </a:cubicBezTo>
                  <a:close/>
                  <a:moveTo>
                    <a:pt x="f370" y="f371"/>
                  </a:moveTo>
                  <a:cubicBezTo>
                    <a:pt x="f372" y="f371"/>
                    <a:pt x="f373" y="f374"/>
                    <a:pt x="f373" y="f375"/>
                  </a:cubicBezTo>
                  <a:cubicBezTo>
                    <a:pt x="f373" y="f376"/>
                    <a:pt x="f372" y="f377"/>
                    <a:pt x="f370" y="f377"/>
                  </a:cubicBezTo>
                  <a:cubicBezTo>
                    <a:pt x="f378" y="f377"/>
                    <a:pt x="f379" y="f376"/>
                    <a:pt x="f379" y="f375"/>
                  </a:cubicBezTo>
                  <a:cubicBezTo>
                    <a:pt x="f379" y="f374"/>
                    <a:pt x="f378" y="f371"/>
                    <a:pt x="f370" y="f371"/>
                  </a:cubicBezTo>
                  <a:close/>
                  <a:moveTo>
                    <a:pt x="f380" y="f381"/>
                  </a:moveTo>
                  <a:cubicBezTo>
                    <a:pt x="f382" y="f381"/>
                    <a:pt x="f148" y="f383"/>
                    <a:pt x="f148" y="f384"/>
                  </a:cubicBezTo>
                  <a:cubicBezTo>
                    <a:pt x="f148" y="f385"/>
                    <a:pt x="f382" y="f322"/>
                    <a:pt x="f380" y="f322"/>
                  </a:cubicBezTo>
                  <a:cubicBezTo>
                    <a:pt x="f386" y="f322"/>
                    <a:pt x="f387" y="f385"/>
                    <a:pt x="f387" y="f384"/>
                  </a:cubicBezTo>
                  <a:cubicBezTo>
                    <a:pt x="f387" y="f383"/>
                    <a:pt x="f386" y="f381"/>
                    <a:pt x="f380" y="f381"/>
                  </a:cubicBezTo>
                  <a:close/>
                  <a:moveTo>
                    <a:pt x="f388" y="f389"/>
                  </a:moveTo>
                  <a:cubicBezTo>
                    <a:pt x="f390" y="f389"/>
                    <a:pt x="f391" y="f392"/>
                    <a:pt x="f391" y="f393"/>
                  </a:cubicBezTo>
                  <a:cubicBezTo>
                    <a:pt x="f391" y="f394"/>
                    <a:pt x="f390" y="f348"/>
                    <a:pt x="f388" y="f348"/>
                  </a:cubicBezTo>
                  <a:cubicBezTo>
                    <a:pt x="f395" y="f348"/>
                    <a:pt x="f396" y="f394"/>
                    <a:pt x="f396" y="f393"/>
                  </a:cubicBezTo>
                  <a:cubicBezTo>
                    <a:pt x="f396" y="f392"/>
                    <a:pt x="f395" y="f389"/>
                    <a:pt x="f388" y="f389"/>
                  </a:cubicBezTo>
                  <a:close/>
                  <a:moveTo>
                    <a:pt x="f397" y="f398"/>
                  </a:moveTo>
                  <a:cubicBezTo>
                    <a:pt x="f399" y="f398"/>
                    <a:pt x="f400" y="f401"/>
                    <a:pt x="f400" y="f402"/>
                  </a:cubicBezTo>
                  <a:cubicBezTo>
                    <a:pt x="f400" y="f403"/>
                    <a:pt x="f399" y="f375"/>
                    <a:pt x="f397" y="f375"/>
                  </a:cubicBezTo>
                  <a:cubicBezTo>
                    <a:pt x="f404" y="f375"/>
                    <a:pt x="f405" y="f403"/>
                    <a:pt x="f405" y="f402"/>
                  </a:cubicBezTo>
                  <a:cubicBezTo>
                    <a:pt x="f405" y="f401"/>
                    <a:pt x="f404" y="f398"/>
                    <a:pt x="f397" y="f398"/>
                  </a:cubicBezTo>
                  <a:close/>
                  <a:moveTo>
                    <a:pt x="f406" y="f407"/>
                  </a:moveTo>
                  <a:cubicBezTo>
                    <a:pt x="f408" y="f407"/>
                    <a:pt x="f409" y="f410"/>
                    <a:pt x="f409" y="f411"/>
                  </a:cubicBezTo>
                  <a:cubicBezTo>
                    <a:pt x="f409" y="f412"/>
                    <a:pt x="f408" y="f362"/>
                    <a:pt x="f406" y="f362"/>
                  </a:cubicBezTo>
                  <a:cubicBezTo>
                    <a:pt x="f413" y="f362"/>
                    <a:pt x="f414" y="f412"/>
                    <a:pt x="f414" y="f411"/>
                  </a:cubicBezTo>
                  <a:cubicBezTo>
                    <a:pt x="f414" y="f410"/>
                    <a:pt x="f413" y="f407"/>
                    <a:pt x="f406" y="f407"/>
                  </a:cubicBezTo>
                  <a:close/>
                  <a:moveTo>
                    <a:pt x="f415" y="f407"/>
                  </a:moveTo>
                  <a:cubicBezTo>
                    <a:pt x="f416" y="f407"/>
                    <a:pt x="f417" y="f410"/>
                    <a:pt x="f417" y="f411"/>
                  </a:cubicBezTo>
                  <a:cubicBezTo>
                    <a:pt x="f417" y="f412"/>
                    <a:pt x="f416" y="f362"/>
                    <a:pt x="f415" y="f362"/>
                  </a:cubicBezTo>
                  <a:cubicBezTo>
                    <a:pt x="f418" y="f362"/>
                    <a:pt x="f419" y="f412"/>
                    <a:pt x="f419" y="f411"/>
                  </a:cubicBezTo>
                  <a:cubicBezTo>
                    <a:pt x="f419" y="f410"/>
                    <a:pt x="f418" y="f407"/>
                    <a:pt x="f415" y="f407"/>
                  </a:cubicBezTo>
                  <a:close/>
                  <a:moveTo>
                    <a:pt x="f420" y="f407"/>
                  </a:moveTo>
                  <a:cubicBezTo>
                    <a:pt x="f421" y="f407"/>
                    <a:pt x="f422" y="f410"/>
                    <a:pt x="f422" y="f411"/>
                  </a:cubicBezTo>
                  <a:cubicBezTo>
                    <a:pt x="f422" y="f412"/>
                    <a:pt x="f421" y="f362"/>
                    <a:pt x="f420" y="f362"/>
                  </a:cubicBezTo>
                  <a:cubicBezTo>
                    <a:pt x="f423" y="f362"/>
                    <a:pt x="f232" y="f412"/>
                    <a:pt x="f232" y="f411"/>
                  </a:cubicBezTo>
                  <a:cubicBezTo>
                    <a:pt x="f232" y="f410"/>
                    <a:pt x="f423" y="f407"/>
                    <a:pt x="f420" y="f407"/>
                  </a:cubicBezTo>
                  <a:close/>
                  <a:moveTo>
                    <a:pt x="f424" y="f407"/>
                  </a:moveTo>
                  <a:cubicBezTo>
                    <a:pt x="f425" y="f407"/>
                    <a:pt x="f426" y="f410"/>
                    <a:pt x="f426" y="f411"/>
                  </a:cubicBezTo>
                  <a:cubicBezTo>
                    <a:pt x="f426" y="f412"/>
                    <a:pt x="f425" y="f362"/>
                    <a:pt x="f424" y="f362"/>
                  </a:cubicBezTo>
                  <a:cubicBezTo>
                    <a:pt x="f427" y="f362"/>
                    <a:pt x="f428" y="f412"/>
                    <a:pt x="f428" y="f411"/>
                  </a:cubicBezTo>
                  <a:cubicBezTo>
                    <a:pt x="f428" y="f410"/>
                    <a:pt x="f427" y="f407"/>
                    <a:pt x="f424" y="f407"/>
                  </a:cubicBezTo>
                  <a:close/>
                  <a:moveTo>
                    <a:pt x="f429" y="f430"/>
                  </a:moveTo>
                  <a:cubicBezTo>
                    <a:pt x="f431" y="f430"/>
                    <a:pt x="f432" y="f433"/>
                    <a:pt x="f432" y="f389"/>
                  </a:cubicBezTo>
                  <a:cubicBezTo>
                    <a:pt x="f432" y="f434"/>
                    <a:pt x="f431" y="f435"/>
                    <a:pt x="f429" y="f435"/>
                  </a:cubicBezTo>
                  <a:cubicBezTo>
                    <a:pt x="f436" y="f435"/>
                    <a:pt x="f437" y="f434"/>
                    <a:pt x="f437" y="f389"/>
                  </a:cubicBezTo>
                  <a:cubicBezTo>
                    <a:pt x="f437" y="f433"/>
                    <a:pt x="f436" y="f430"/>
                    <a:pt x="f429" y="f430"/>
                  </a:cubicBezTo>
                  <a:close/>
                  <a:moveTo>
                    <a:pt x="f438" y="f430"/>
                  </a:moveTo>
                  <a:cubicBezTo>
                    <a:pt x="f439" y="f430"/>
                    <a:pt x="f440" y="f433"/>
                    <a:pt x="f440" y="f389"/>
                  </a:cubicBezTo>
                  <a:cubicBezTo>
                    <a:pt x="f440" y="f434"/>
                    <a:pt x="f439" y="f435"/>
                    <a:pt x="f438" y="f435"/>
                  </a:cubicBezTo>
                  <a:cubicBezTo>
                    <a:pt x="f441" y="f435"/>
                    <a:pt x="f442" y="f434"/>
                    <a:pt x="f442" y="f389"/>
                  </a:cubicBezTo>
                  <a:cubicBezTo>
                    <a:pt x="f442" y="f433"/>
                    <a:pt x="f441" y="f430"/>
                    <a:pt x="f438" y="f430"/>
                  </a:cubicBezTo>
                  <a:close/>
                  <a:moveTo>
                    <a:pt x="f443" y="f444"/>
                  </a:moveTo>
                  <a:cubicBezTo>
                    <a:pt x="f445" y="f444"/>
                    <a:pt x="f446" y="f447"/>
                    <a:pt x="f446" y="f398"/>
                  </a:cubicBezTo>
                  <a:cubicBezTo>
                    <a:pt x="f446" y="f448"/>
                    <a:pt x="f445" y="f371"/>
                    <a:pt x="f443" y="f371"/>
                  </a:cubicBezTo>
                  <a:cubicBezTo>
                    <a:pt x="f449" y="f371"/>
                    <a:pt x="f450" y="f448"/>
                    <a:pt x="f450" y="f398"/>
                  </a:cubicBezTo>
                  <a:cubicBezTo>
                    <a:pt x="f450" y="f447"/>
                    <a:pt x="f449" y="f444"/>
                    <a:pt x="f443" y="f444"/>
                  </a:cubicBezTo>
                  <a:close/>
                  <a:moveTo>
                    <a:pt x="f451" y="f452"/>
                  </a:moveTo>
                  <a:cubicBezTo>
                    <a:pt x="f453" y="f452"/>
                    <a:pt x="f52" y="f454"/>
                    <a:pt x="f52" y="f430"/>
                  </a:cubicBezTo>
                  <a:cubicBezTo>
                    <a:pt x="f52" y="f455"/>
                    <a:pt x="f453" y="f456"/>
                    <a:pt x="f451" y="f456"/>
                  </a:cubicBezTo>
                  <a:cubicBezTo>
                    <a:pt x="f457" y="f456"/>
                    <a:pt x="f458" y="f455"/>
                    <a:pt x="f458" y="f430"/>
                  </a:cubicBezTo>
                  <a:cubicBezTo>
                    <a:pt x="f458" y="f454"/>
                    <a:pt x="f457" y="f452"/>
                    <a:pt x="f451" y="f452"/>
                  </a:cubicBezTo>
                  <a:close/>
                  <a:moveTo>
                    <a:pt x="f459" y="f460"/>
                  </a:moveTo>
                  <a:cubicBezTo>
                    <a:pt x="f461" y="f460"/>
                    <a:pt x="f462" y="f463"/>
                    <a:pt x="f462" y="f444"/>
                  </a:cubicBezTo>
                  <a:cubicBezTo>
                    <a:pt x="f462" y="f464"/>
                    <a:pt x="f461" y="f398"/>
                    <a:pt x="f459" y="f398"/>
                  </a:cubicBezTo>
                  <a:cubicBezTo>
                    <a:pt x="f465" y="f398"/>
                    <a:pt x="f466" y="f464"/>
                    <a:pt x="f466" y="f444"/>
                  </a:cubicBezTo>
                  <a:cubicBezTo>
                    <a:pt x="f466" y="f463"/>
                    <a:pt x="f465" y="f460"/>
                    <a:pt x="f459" y="f460"/>
                  </a:cubicBezTo>
                  <a:close/>
                  <a:moveTo>
                    <a:pt x="f467" y="f460"/>
                  </a:moveTo>
                  <a:cubicBezTo>
                    <a:pt x="f468" y="f460"/>
                    <a:pt x="f469" y="f463"/>
                    <a:pt x="f469" y="f444"/>
                  </a:cubicBezTo>
                  <a:cubicBezTo>
                    <a:pt x="f469" y="f464"/>
                    <a:pt x="f468" y="f398"/>
                    <a:pt x="f467" y="f398"/>
                  </a:cubicBezTo>
                  <a:cubicBezTo>
                    <a:pt x="f470" y="f398"/>
                    <a:pt x="f471" y="f464"/>
                    <a:pt x="f471" y="f444"/>
                  </a:cubicBezTo>
                  <a:cubicBezTo>
                    <a:pt x="f471" y="f463"/>
                    <a:pt x="f470" y="f460"/>
                    <a:pt x="f467" y="f460"/>
                  </a:cubicBezTo>
                  <a:close/>
                  <a:moveTo>
                    <a:pt x="f472" y="f460"/>
                  </a:moveTo>
                  <a:cubicBezTo>
                    <a:pt x="f473" y="f460"/>
                    <a:pt x="f474" y="f463"/>
                    <a:pt x="f474" y="f444"/>
                  </a:cubicBezTo>
                  <a:cubicBezTo>
                    <a:pt x="f474" y="f464"/>
                    <a:pt x="f473" y="f398"/>
                    <a:pt x="f472" y="f398"/>
                  </a:cubicBezTo>
                  <a:cubicBezTo>
                    <a:pt x="f475" y="f398"/>
                    <a:pt x="f208" y="f464"/>
                    <a:pt x="f208" y="f444"/>
                  </a:cubicBezTo>
                  <a:cubicBezTo>
                    <a:pt x="f208" y="f463"/>
                    <a:pt x="f475" y="f460"/>
                    <a:pt x="f472" y="f460"/>
                  </a:cubicBezTo>
                  <a:close/>
                  <a:moveTo>
                    <a:pt x="f476" y="f477"/>
                  </a:moveTo>
                  <a:cubicBezTo>
                    <a:pt x="f478" y="f477"/>
                    <a:pt x="f479" y="f480"/>
                    <a:pt x="f479" y="f481"/>
                  </a:cubicBezTo>
                  <a:cubicBezTo>
                    <a:pt x="f479" y="f482"/>
                    <a:pt x="f478" y="f407"/>
                    <a:pt x="f476" y="f407"/>
                  </a:cubicBezTo>
                  <a:cubicBezTo>
                    <a:pt x="f483" y="f407"/>
                    <a:pt x="f484" y="f482"/>
                    <a:pt x="f484" y="f481"/>
                  </a:cubicBezTo>
                  <a:cubicBezTo>
                    <a:pt x="f484" y="f480"/>
                    <a:pt x="f483" y="f477"/>
                    <a:pt x="f476" y="f477"/>
                  </a:cubicBezTo>
                  <a:close/>
                  <a:moveTo>
                    <a:pt x="f485" y="f477"/>
                  </a:moveTo>
                  <a:cubicBezTo>
                    <a:pt x="f486" y="f477"/>
                    <a:pt x="f487" y="f480"/>
                    <a:pt x="f487" y="f481"/>
                  </a:cubicBezTo>
                  <a:cubicBezTo>
                    <a:pt x="f487" y="f482"/>
                    <a:pt x="f486" y="f407"/>
                    <a:pt x="f485" y="f407"/>
                  </a:cubicBezTo>
                  <a:cubicBezTo>
                    <a:pt x="f488" y="f407"/>
                    <a:pt x="f489" y="f482"/>
                    <a:pt x="f489" y="f481"/>
                  </a:cubicBezTo>
                  <a:cubicBezTo>
                    <a:pt x="f489" y="f480"/>
                    <a:pt x="f488" y="f477"/>
                    <a:pt x="f485" y="f477"/>
                  </a:cubicBezTo>
                  <a:close/>
                  <a:moveTo>
                    <a:pt x="f490" y="f491"/>
                  </a:moveTo>
                  <a:cubicBezTo>
                    <a:pt x="f492" y="f491"/>
                    <a:pt x="f493" y="f494"/>
                    <a:pt x="f493" y="f495"/>
                  </a:cubicBezTo>
                  <a:cubicBezTo>
                    <a:pt x="f493" y="f496"/>
                    <a:pt x="f492" y="f430"/>
                    <a:pt x="f490" y="f430"/>
                  </a:cubicBezTo>
                  <a:cubicBezTo>
                    <a:pt x="f497" y="f430"/>
                    <a:pt x="f498" y="f496"/>
                    <a:pt x="f498" y="f495"/>
                  </a:cubicBezTo>
                  <a:cubicBezTo>
                    <a:pt x="f498" y="f494"/>
                    <a:pt x="f497" y="f491"/>
                    <a:pt x="f490" y="f491"/>
                  </a:cubicBezTo>
                  <a:close/>
                  <a:moveTo>
                    <a:pt x="f499" y="f491"/>
                  </a:moveTo>
                  <a:cubicBezTo>
                    <a:pt x="f500" y="f491"/>
                    <a:pt x="f501" y="f494"/>
                    <a:pt x="f501" y="f495"/>
                  </a:cubicBezTo>
                  <a:cubicBezTo>
                    <a:pt x="f501" y="f496"/>
                    <a:pt x="f500" y="f430"/>
                    <a:pt x="f499" y="f430"/>
                  </a:cubicBezTo>
                  <a:cubicBezTo>
                    <a:pt x="f502" y="f430"/>
                    <a:pt x="f503" y="f496"/>
                    <a:pt x="f503" y="f495"/>
                  </a:cubicBezTo>
                  <a:cubicBezTo>
                    <a:pt x="f503" y="f494"/>
                    <a:pt x="f502" y="f491"/>
                    <a:pt x="f499" y="f491"/>
                  </a:cubicBezTo>
                  <a:close/>
                  <a:moveTo>
                    <a:pt x="f504" y="f505"/>
                  </a:moveTo>
                  <a:cubicBezTo>
                    <a:pt x="f506" y="f505"/>
                    <a:pt x="f507" y="f508"/>
                    <a:pt x="f507" y="f460"/>
                  </a:cubicBezTo>
                  <a:cubicBezTo>
                    <a:pt x="f507" y="f509"/>
                    <a:pt x="f506" y="f444"/>
                    <a:pt x="f504" y="f444"/>
                  </a:cubicBezTo>
                  <a:cubicBezTo>
                    <a:pt x="f510" y="f444"/>
                    <a:pt x="f511" y="f509"/>
                    <a:pt x="f511" y="f460"/>
                  </a:cubicBezTo>
                  <a:cubicBezTo>
                    <a:pt x="f511" y="f508"/>
                    <a:pt x="f510" y="f505"/>
                    <a:pt x="f504" y="f505"/>
                  </a:cubicBezTo>
                  <a:close/>
                  <a:moveTo>
                    <a:pt x="f512" y="f513"/>
                  </a:moveTo>
                  <a:cubicBezTo>
                    <a:pt x="f514" y="f513"/>
                    <a:pt x="f80" y="f515"/>
                    <a:pt x="f80" y="f477"/>
                  </a:cubicBezTo>
                  <a:cubicBezTo>
                    <a:pt x="f80" y="f516"/>
                    <a:pt x="f514" y="f517"/>
                    <a:pt x="f512" y="f517"/>
                  </a:cubicBezTo>
                  <a:cubicBezTo>
                    <a:pt x="f518" y="f517"/>
                    <a:pt x="f519" y="f516"/>
                    <a:pt x="f519" y="f477"/>
                  </a:cubicBezTo>
                  <a:cubicBezTo>
                    <a:pt x="f519" y="f515"/>
                    <a:pt x="f518" y="f513"/>
                    <a:pt x="f512" y="f513"/>
                  </a:cubicBezTo>
                  <a:close/>
                  <a:moveTo>
                    <a:pt x="f520" y="f513"/>
                  </a:moveTo>
                  <a:cubicBezTo>
                    <a:pt x="f521" y="f513"/>
                    <a:pt x="f522" y="f515"/>
                    <a:pt x="f522" y="f477"/>
                  </a:cubicBezTo>
                  <a:cubicBezTo>
                    <a:pt x="f522" y="f516"/>
                    <a:pt x="f521" y="f517"/>
                    <a:pt x="f520" y="f517"/>
                  </a:cubicBezTo>
                  <a:cubicBezTo>
                    <a:pt x="f523" y="f517"/>
                    <a:pt x="f524" y="f516"/>
                    <a:pt x="f524" y="f477"/>
                  </a:cubicBezTo>
                  <a:cubicBezTo>
                    <a:pt x="f524" y="f515"/>
                    <a:pt x="f523" y="f513"/>
                    <a:pt x="f520" y="f513"/>
                  </a:cubicBezTo>
                  <a:close/>
                  <a:moveTo>
                    <a:pt x="f525" y="f513"/>
                  </a:moveTo>
                  <a:cubicBezTo>
                    <a:pt x="f526" y="f513"/>
                    <a:pt x="f527" y="f515"/>
                    <a:pt x="f527" y="f477"/>
                  </a:cubicBezTo>
                  <a:cubicBezTo>
                    <a:pt x="f527" y="f516"/>
                    <a:pt x="f526" y="f517"/>
                    <a:pt x="f525" y="f517"/>
                  </a:cubicBezTo>
                  <a:cubicBezTo>
                    <a:pt x="f528" y="f517"/>
                    <a:pt x="f529" y="f516"/>
                    <a:pt x="f529" y="f477"/>
                  </a:cubicBezTo>
                  <a:cubicBezTo>
                    <a:pt x="f529" y="f515"/>
                    <a:pt x="f528" y="f513"/>
                    <a:pt x="f525" y="f513"/>
                  </a:cubicBezTo>
                  <a:close/>
                  <a:moveTo>
                    <a:pt x="f61" y="f530"/>
                  </a:moveTo>
                  <a:cubicBezTo>
                    <a:pt x="f531" y="f530"/>
                    <a:pt x="f532" y="f533"/>
                    <a:pt x="f532" y="f534"/>
                  </a:cubicBezTo>
                  <a:cubicBezTo>
                    <a:pt x="f532" y="f535"/>
                    <a:pt x="f531" y="f477"/>
                    <a:pt x="f61" y="f477"/>
                  </a:cubicBezTo>
                  <a:cubicBezTo>
                    <a:pt x="f536" y="f477"/>
                    <a:pt x="f537" y="f535"/>
                    <a:pt x="f537" y="f534"/>
                  </a:cubicBezTo>
                  <a:cubicBezTo>
                    <a:pt x="f537" y="f533"/>
                    <a:pt x="f536" y="f530"/>
                    <a:pt x="f61" y="f530"/>
                  </a:cubicBezTo>
                  <a:close/>
                  <a:moveTo>
                    <a:pt x="f538" y="f530"/>
                  </a:moveTo>
                  <a:cubicBezTo>
                    <a:pt x="f539" y="f530"/>
                    <a:pt x="f119" y="f533"/>
                    <a:pt x="f119" y="f534"/>
                  </a:cubicBezTo>
                  <a:cubicBezTo>
                    <a:pt x="f119" y="f535"/>
                    <a:pt x="f539" y="f477"/>
                    <a:pt x="f538" y="f477"/>
                  </a:cubicBezTo>
                  <a:cubicBezTo>
                    <a:pt x="f540" y="f477"/>
                    <a:pt x="f541" y="f535"/>
                    <a:pt x="f541" y="f534"/>
                  </a:cubicBezTo>
                  <a:cubicBezTo>
                    <a:pt x="f541" y="f533"/>
                    <a:pt x="f540" y="f530"/>
                    <a:pt x="f538" y="f530"/>
                  </a:cubicBezTo>
                  <a:close/>
                  <a:moveTo>
                    <a:pt x="f542" y="f530"/>
                  </a:moveTo>
                  <a:cubicBezTo>
                    <a:pt x="f543" y="f530"/>
                    <a:pt x="f544" y="f533"/>
                    <a:pt x="f544" y="f534"/>
                  </a:cubicBezTo>
                  <a:cubicBezTo>
                    <a:pt x="f544" y="f535"/>
                    <a:pt x="f543" y="f477"/>
                    <a:pt x="f542" y="f477"/>
                  </a:cubicBezTo>
                  <a:cubicBezTo>
                    <a:pt x="f545" y="f477"/>
                    <a:pt x="f546" y="f535"/>
                    <a:pt x="f546" y="f534"/>
                  </a:cubicBezTo>
                  <a:cubicBezTo>
                    <a:pt x="f546" y="f533"/>
                    <a:pt x="f545" y="f530"/>
                    <a:pt x="f542" y="f530"/>
                  </a:cubicBezTo>
                  <a:close/>
                  <a:moveTo>
                    <a:pt x="f547" y="f530"/>
                  </a:moveTo>
                  <a:cubicBezTo>
                    <a:pt x="f548" y="f530"/>
                    <a:pt x="f549" y="f533"/>
                    <a:pt x="f549" y="f534"/>
                  </a:cubicBezTo>
                  <a:cubicBezTo>
                    <a:pt x="f549" y="f535"/>
                    <a:pt x="f548" y="f477"/>
                    <a:pt x="f547" y="f477"/>
                  </a:cubicBezTo>
                  <a:cubicBezTo>
                    <a:pt x="f550" y="f477"/>
                    <a:pt x="f551" y="f535"/>
                    <a:pt x="f551" y="f534"/>
                  </a:cubicBezTo>
                  <a:cubicBezTo>
                    <a:pt x="f551" y="f533"/>
                    <a:pt x="f550" y="f530"/>
                    <a:pt x="f547" y="f530"/>
                  </a:cubicBezTo>
                  <a:close/>
                  <a:moveTo>
                    <a:pt x="f81" y="f552"/>
                  </a:moveTo>
                  <a:cubicBezTo>
                    <a:pt x="f83" y="f552"/>
                    <a:pt x="f84" y="f553"/>
                    <a:pt x="f84" y="f554"/>
                  </a:cubicBezTo>
                  <a:cubicBezTo>
                    <a:pt x="f84" y="f555"/>
                    <a:pt x="f83" y="f505"/>
                    <a:pt x="f81" y="f505"/>
                  </a:cubicBezTo>
                  <a:cubicBezTo>
                    <a:pt x="f88" y="f505"/>
                    <a:pt x="f89" y="f555"/>
                    <a:pt x="f89" y="f554"/>
                  </a:cubicBezTo>
                  <a:cubicBezTo>
                    <a:pt x="f89" y="f553"/>
                    <a:pt x="f88" y="f552"/>
                    <a:pt x="f81" y="f552"/>
                  </a:cubicBezTo>
                  <a:close/>
                  <a:moveTo>
                    <a:pt x="f262" y="f556"/>
                  </a:moveTo>
                  <a:cubicBezTo>
                    <a:pt x="f264" y="f556"/>
                    <a:pt x="f265" y="f557"/>
                    <a:pt x="f265" y="f558"/>
                  </a:cubicBezTo>
                  <a:cubicBezTo>
                    <a:pt x="f265" y="f559"/>
                    <a:pt x="f264" y="f513"/>
                    <a:pt x="f262" y="f513"/>
                  </a:cubicBezTo>
                  <a:cubicBezTo>
                    <a:pt x="f269" y="f513"/>
                    <a:pt x="f270" y="f559"/>
                    <a:pt x="f270" y="f558"/>
                  </a:cubicBezTo>
                  <a:cubicBezTo>
                    <a:pt x="f270" y="f557"/>
                    <a:pt x="f269" y="f556"/>
                    <a:pt x="f262" y="f556"/>
                  </a:cubicBezTo>
                  <a:close/>
                  <a:moveTo>
                    <a:pt x="f560" y="f561"/>
                  </a:moveTo>
                  <a:cubicBezTo>
                    <a:pt x="f562" y="f561"/>
                    <a:pt x="f563" y="f564"/>
                    <a:pt x="f563" y="f565"/>
                  </a:cubicBezTo>
                  <a:cubicBezTo>
                    <a:pt x="f563" y="f566"/>
                    <a:pt x="f562" y="f567"/>
                    <a:pt x="f560" y="f567"/>
                  </a:cubicBezTo>
                  <a:cubicBezTo>
                    <a:pt x="f568" y="f567"/>
                    <a:pt x="f569" y="f566"/>
                    <a:pt x="f569" y="f565"/>
                  </a:cubicBezTo>
                  <a:cubicBezTo>
                    <a:pt x="f569" y="f564"/>
                    <a:pt x="f568" y="f561"/>
                    <a:pt x="f560" y="f561"/>
                  </a:cubicBezTo>
                  <a:close/>
                  <a:moveTo>
                    <a:pt x="f570" y="f561"/>
                  </a:moveTo>
                  <a:cubicBezTo>
                    <a:pt x="f571" y="f561"/>
                    <a:pt x="f572" y="f564"/>
                    <a:pt x="f572" y="f565"/>
                  </a:cubicBezTo>
                  <a:cubicBezTo>
                    <a:pt x="f572" y="f566"/>
                    <a:pt x="f571" y="f567"/>
                    <a:pt x="f570" y="f567"/>
                  </a:cubicBezTo>
                  <a:cubicBezTo>
                    <a:pt x="f573" y="f567"/>
                    <a:pt x="f574" y="f566"/>
                    <a:pt x="f574" y="f565"/>
                  </a:cubicBezTo>
                  <a:cubicBezTo>
                    <a:pt x="f574" y="f564"/>
                    <a:pt x="f573" y="f561"/>
                    <a:pt x="f570" y="f561"/>
                  </a:cubicBezTo>
                  <a:close/>
                  <a:moveTo>
                    <a:pt x="f575" y="f561"/>
                  </a:moveTo>
                  <a:cubicBezTo>
                    <a:pt x="f576" y="f561"/>
                    <a:pt x="f577" y="f564"/>
                    <a:pt x="f577" y="f565"/>
                  </a:cubicBezTo>
                  <a:cubicBezTo>
                    <a:pt x="f577" y="f566"/>
                    <a:pt x="f576" y="f567"/>
                    <a:pt x="f575" y="f567"/>
                  </a:cubicBezTo>
                  <a:cubicBezTo>
                    <a:pt x="f578" y="f567"/>
                    <a:pt x="f579" y="f566"/>
                    <a:pt x="f579" y="f565"/>
                  </a:cubicBezTo>
                  <a:cubicBezTo>
                    <a:pt x="f579" y="f564"/>
                    <a:pt x="f578" y="f561"/>
                    <a:pt x="f575" y="f561"/>
                  </a:cubicBezTo>
                  <a:close/>
                  <a:moveTo>
                    <a:pt x="f580" y="f561"/>
                  </a:moveTo>
                  <a:cubicBezTo>
                    <a:pt x="f581" y="f561"/>
                    <a:pt x="f582" y="f564"/>
                    <a:pt x="f582" y="f565"/>
                  </a:cubicBezTo>
                  <a:cubicBezTo>
                    <a:pt x="f582" y="f566"/>
                    <a:pt x="f581" y="f567"/>
                    <a:pt x="f580" y="f567"/>
                  </a:cubicBezTo>
                  <a:cubicBezTo>
                    <a:pt x="f583" y="f567"/>
                    <a:pt x="f584" y="f566"/>
                    <a:pt x="f584" y="f565"/>
                  </a:cubicBezTo>
                  <a:cubicBezTo>
                    <a:pt x="f584" y="f564"/>
                    <a:pt x="f583" y="f561"/>
                    <a:pt x="f580" y="f561"/>
                  </a:cubicBezTo>
                  <a:close/>
                  <a:moveTo>
                    <a:pt x="f35" y="f585"/>
                  </a:moveTo>
                  <a:cubicBezTo>
                    <a:pt x="f586" y="f585"/>
                    <a:pt x="f587" y="f588"/>
                    <a:pt x="f587" y="f552"/>
                  </a:cubicBezTo>
                  <a:cubicBezTo>
                    <a:pt x="f587" y="f589"/>
                    <a:pt x="f586" y="f590"/>
                    <a:pt x="f35" y="f590"/>
                  </a:cubicBezTo>
                  <a:cubicBezTo>
                    <a:pt x="f591" y="f590"/>
                    <a:pt x="f592" y="f589"/>
                    <a:pt x="f592" y="f552"/>
                  </a:cubicBezTo>
                  <a:cubicBezTo>
                    <a:pt x="f592" y="f588"/>
                    <a:pt x="f591" y="f585"/>
                    <a:pt x="f35" y="f585"/>
                  </a:cubicBezTo>
                  <a:close/>
                  <a:moveTo>
                    <a:pt x="f593" y="f594"/>
                  </a:moveTo>
                  <a:cubicBezTo>
                    <a:pt x="f595" y="f594"/>
                    <a:pt x="f596" y="f597"/>
                    <a:pt x="f596" y="f556"/>
                  </a:cubicBezTo>
                  <a:cubicBezTo>
                    <a:pt x="f596" y="f598"/>
                    <a:pt x="f595" y="f558"/>
                    <a:pt x="f593" y="f558"/>
                  </a:cubicBezTo>
                  <a:cubicBezTo>
                    <a:pt x="f599" y="f558"/>
                    <a:pt x="f600" y="f598"/>
                    <a:pt x="f600" y="f556"/>
                  </a:cubicBezTo>
                  <a:cubicBezTo>
                    <a:pt x="f600" y="f597"/>
                    <a:pt x="f599" y="f594"/>
                    <a:pt x="f593" y="f594"/>
                  </a:cubicBezTo>
                  <a:close/>
                  <a:moveTo>
                    <a:pt x="f601" y="f594"/>
                  </a:moveTo>
                  <a:cubicBezTo>
                    <a:pt x="f602" y="f594"/>
                    <a:pt x="f603" y="f597"/>
                    <a:pt x="f603" y="f556"/>
                  </a:cubicBezTo>
                  <a:cubicBezTo>
                    <a:pt x="f603" y="f598"/>
                    <a:pt x="f602" y="f558"/>
                    <a:pt x="f601" y="f558"/>
                  </a:cubicBezTo>
                  <a:cubicBezTo>
                    <a:pt x="f604" y="f558"/>
                    <a:pt x="f605" y="f598"/>
                    <a:pt x="f605" y="f556"/>
                  </a:cubicBezTo>
                  <a:cubicBezTo>
                    <a:pt x="f605" y="f597"/>
                    <a:pt x="f604" y="f594"/>
                    <a:pt x="f601" y="f594"/>
                  </a:cubicBezTo>
                  <a:close/>
                  <a:moveTo>
                    <a:pt x="f606" y="f594"/>
                  </a:moveTo>
                  <a:cubicBezTo>
                    <a:pt x="f607" y="f594"/>
                    <a:pt x="f608" y="f597"/>
                    <a:pt x="f608" y="f556"/>
                  </a:cubicBezTo>
                  <a:cubicBezTo>
                    <a:pt x="f608" y="f598"/>
                    <a:pt x="f607" y="f558"/>
                    <a:pt x="f606" y="f558"/>
                  </a:cubicBezTo>
                  <a:cubicBezTo>
                    <a:pt x="f609" y="f558"/>
                    <a:pt x="f610" y="f598"/>
                    <a:pt x="f610" y="f556"/>
                  </a:cubicBezTo>
                  <a:cubicBezTo>
                    <a:pt x="f610" y="f597"/>
                    <a:pt x="f609" y="f594"/>
                    <a:pt x="f606" y="f594"/>
                  </a:cubicBezTo>
                  <a:close/>
                  <a:moveTo>
                    <a:pt x="f253" y="f611"/>
                  </a:moveTo>
                  <a:cubicBezTo>
                    <a:pt x="f255" y="f611"/>
                    <a:pt x="f256" y="f612"/>
                    <a:pt x="f256" y="f613"/>
                  </a:cubicBezTo>
                  <a:cubicBezTo>
                    <a:pt x="f256" y="f614"/>
                    <a:pt x="f255" y="f565"/>
                    <a:pt x="f253" y="f565"/>
                  </a:cubicBezTo>
                  <a:cubicBezTo>
                    <a:pt x="f260" y="f565"/>
                    <a:pt x="f261" y="f614"/>
                    <a:pt x="f261" y="f613"/>
                  </a:cubicBezTo>
                  <a:cubicBezTo>
                    <a:pt x="f261" y="f612"/>
                    <a:pt x="f260" y="f611"/>
                    <a:pt x="f253" y="f611"/>
                  </a:cubicBezTo>
                  <a:close/>
                  <a:moveTo>
                    <a:pt x="f615" y="f616"/>
                  </a:moveTo>
                  <a:cubicBezTo>
                    <a:pt x="f617" y="f616"/>
                    <a:pt x="f618" y="f619"/>
                    <a:pt x="f618" y="f585"/>
                  </a:cubicBezTo>
                  <a:cubicBezTo>
                    <a:pt x="f618" y="f620"/>
                    <a:pt x="f617" y="f552"/>
                    <a:pt x="f615" y="f552"/>
                  </a:cubicBezTo>
                  <a:cubicBezTo>
                    <a:pt x="f621" y="f552"/>
                    <a:pt x="f622" y="f620"/>
                    <a:pt x="f622" y="f585"/>
                  </a:cubicBezTo>
                  <a:cubicBezTo>
                    <a:pt x="f622" y="f619"/>
                    <a:pt x="f621" y="f616"/>
                    <a:pt x="f615" y="f616"/>
                  </a:cubicBezTo>
                  <a:close/>
                  <a:moveTo>
                    <a:pt x="f623" y="f624"/>
                  </a:moveTo>
                  <a:cubicBezTo>
                    <a:pt x="f625" y="f624"/>
                    <a:pt x="f626" y="f627"/>
                    <a:pt x="f626" y="f628"/>
                  </a:cubicBezTo>
                  <a:cubicBezTo>
                    <a:pt x="f626" y="f629"/>
                    <a:pt x="f625" y="f556"/>
                    <a:pt x="f623" y="f556"/>
                  </a:cubicBezTo>
                  <a:cubicBezTo>
                    <a:pt x="f630" y="f556"/>
                    <a:pt x="f631" y="f629"/>
                    <a:pt x="f631" y="f628"/>
                  </a:cubicBezTo>
                  <a:cubicBezTo>
                    <a:pt x="f631" y="f627"/>
                    <a:pt x="f630" y="f624"/>
                    <a:pt x="f623" y="f624"/>
                  </a:cubicBezTo>
                  <a:close/>
                  <a:moveTo>
                    <a:pt x="f632" y="f624"/>
                  </a:moveTo>
                  <a:cubicBezTo>
                    <a:pt x="f633" y="f624"/>
                    <a:pt x="f634" y="f627"/>
                    <a:pt x="f634" y="f628"/>
                  </a:cubicBezTo>
                  <a:cubicBezTo>
                    <a:pt x="f634" y="f629"/>
                    <a:pt x="f633" y="f556"/>
                    <a:pt x="f632" y="f556"/>
                  </a:cubicBezTo>
                  <a:cubicBezTo>
                    <a:pt x="f635" y="f556"/>
                    <a:pt x="f636" y="f629"/>
                    <a:pt x="f636" y="f628"/>
                  </a:cubicBezTo>
                  <a:cubicBezTo>
                    <a:pt x="f636" y="f627"/>
                    <a:pt x="f635" y="f624"/>
                    <a:pt x="f632" y="f624"/>
                  </a:cubicBezTo>
                  <a:close/>
                  <a:moveTo>
                    <a:pt x="f637" y="f638"/>
                  </a:moveTo>
                  <a:cubicBezTo>
                    <a:pt x="f639" y="f638"/>
                    <a:pt x="f297" y="f640"/>
                    <a:pt x="f297" y="f611"/>
                  </a:cubicBezTo>
                  <a:cubicBezTo>
                    <a:pt x="f297" y="f641"/>
                    <a:pt x="f639" y="f561"/>
                    <a:pt x="f637" y="f561"/>
                  </a:cubicBezTo>
                  <a:cubicBezTo>
                    <a:pt x="f642" y="f561"/>
                    <a:pt x="f643" y="f641"/>
                    <a:pt x="f643" y="f611"/>
                  </a:cubicBezTo>
                  <a:cubicBezTo>
                    <a:pt x="f643" y="f640"/>
                    <a:pt x="f642" y="f638"/>
                    <a:pt x="f637" y="f638"/>
                  </a:cubicBezTo>
                  <a:close/>
                  <a:moveTo>
                    <a:pt x="f644" y="f638"/>
                  </a:moveTo>
                  <a:cubicBezTo>
                    <a:pt x="f645" y="f638"/>
                    <a:pt x="f646" y="f640"/>
                    <a:pt x="f646" y="f611"/>
                  </a:cubicBezTo>
                  <a:cubicBezTo>
                    <a:pt x="f646" y="f641"/>
                    <a:pt x="f645" y="f561"/>
                    <a:pt x="f644" y="f561"/>
                  </a:cubicBezTo>
                  <a:cubicBezTo>
                    <a:pt x="f647" y="f561"/>
                    <a:pt x="f648" y="f641"/>
                    <a:pt x="f648" y="f611"/>
                  </a:cubicBezTo>
                  <a:cubicBezTo>
                    <a:pt x="f648" y="f640"/>
                    <a:pt x="f647" y="f638"/>
                    <a:pt x="f644" y="f638"/>
                  </a:cubicBezTo>
                  <a:close/>
                  <a:moveTo>
                    <a:pt x="f649" y="f638"/>
                  </a:moveTo>
                  <a:cubicBezTo>
                    <a:pt x="f650" y="f638"/>
                    <a:pt x="f651" y="f640"/>
                    <a:pt x="f651" y="f611"/>
                  </a:cubicBezTo>
                  <a:cubicBezTo>
                    <a:pt x="f651" y="f641"/>
                    <a:pt x="f650" y="f561"/>
                    <a:pt x="f649" y="f561"/>
                  </a:cubicBezTo>
                  <a:cubicBezTo>
                    <a:pt x="f652" y="f561"/>
                    <a:pt x="f653" y="f641"/>
                    <a:pt x="f653" y="f611"/>
                  </a:cubicBezTo>
                  <a:cubicBezTo>
                    <a:pt x="f653" y="f640"/>
                    <a:pt x="f652" y="f638"/>
                    <a:pt x="f649" y="f638"/>
                  </a:cubicBezTo>
                  <a:close/>
                  <a:moveTo>
                    <a:pt x="f654" y="f655"/>
                  </a:moveTo>
                  <a:cubicBezTo>
                    <a:pt x="f656" y="f655"/>
                    <a:pt x="f657" y="f658"/>
                    <a:pt x="f657" y="f616"/>
                  </a:cubicBezTo>
                  <a:cubicBezTo>
                    <a:pt x="f657" y="f659"/>
                    <a:pt x="f656" y="f585"/>
                    <a:pt x="f654" y="f585"/>
                  </a:cubicBezTo>
                  <a:cubicBezTo>
                    <a:pt x="f660" y="f585"/>
                    <a:pt x="f661" y="f659"/>
                    <a:pt x="f661" y="f616"/>
                  </a:cubicBezTo>
                  <a:cubicBezTo>
                    <a:pt x="f661" y="f658"/>
                    <a:pt x="f660" y="f655"/>
                    <a:pt x="f654" y="f655"/>
                  </a:cubicBezTo>
                  <a:close/>
                  <a:moveTo>
                    <a:pt x="f48" y="f655"/>
                  </a:moveTo>
                  <a:cubicBezTo>
                    <a:pt x="f662" y="f655"/>
                    <a:pt x="f663" y="f658"/>
                    <a:pt x="f663" y="f616"/>
                  </a:cubicBezTo>
                  <a:cubicBezTo>
                    <a:pt x="f663" y="f659"/>
                    <a:pt x="f662" y="f585"/>
                    <a:pt x="f48" y="f585"/>
                  </a:cubicBezTo>
                  <a:cubicBezTo>
                    <a:pt x="f664" y="f585"/>
                    <a:pt x="f665" y="f659"/>
                    <a:pt x="f665" y="f616"/>
                  </a:cubicBezTo>
                  <a:cubicBezTo>
                    <a:pt x="f665" y="f658"/>
                    <a:pt x="f664" y="f655"/>
                    <a:pt x="f48" y="f655"/>
                  </a:cubicBezTo>
                  <a:close/>
                  <a:moveTo>
                    <a:pt x="f666" y="f655"/>
                  </a:moveTo>
                  <a:cubicBezTo>
                    <a:pt x="f667" y="f655"/>
                    <a:pt x="f668" y="f658"/>
                    <a:pt x="f668" y="f616"/>
                  </a:cubicBezTo>
                  <a:cubicBezTo>
                    <a:pt x="f668" y="f659"/>
                    <a:pt x="f667" y="f585"/>
                    <a:pt x="f666" y="f585"/>
                  </a:cubicBezTo>
                  <a:cubicBezTo>
                    <a:pt x="f669" y="f585"/>
                    <a:pt x="f670" y="f659"/>
                    <a:pt x="f670" y="f616"/>
                  </a:cubicBezTo>
                  <a:cubicBezTo>
                    <a:pt x="f670" y="f658"/>
                    <a:pt x="f669" y="f655"/>
                    <a:pt x="f666" y="f655"/>
                  </a:cubicBezTo>
                  <a:close/>
                  <a:moveTo>
                    <a:pt x="f671" y="f655"/>
                  </a:moveTo>
                  <a:cubicBezTo>
                    <a:pt x="f672" y="f655"/>
                    <a:pt x="f673" y="f658"/>
                    <a:pt x="f673" y="f616"/>
                  </a:cubicBezTo>
                  <a:cubicBezTo>
                    <a:pt x="f673" y="f659"/>
                    <a:pt x="f672" y="f585"/>
                    <a:pt x="f671" y="f585"/>
                  </a:cubicBezTo>
                  <a:cubicBezTo>
                    <a:pt x="f674" y="f585"/>
                    <a:pt x="f474" y="f659"/>
                    <a:pt x="f474" y="f616"/>
                  </a:cubicBezTo>
                  <a:cubicBezTo>
                    <a:pt x="f474" y="f658"/>
                    <a:pt x="f674" y="f655"/>
                    <a:pt x="f671" y="f655"/>
                  </a:cubicBezTo>
                  <a:close/>
                  <a:moveTo>
                    <a:pt x="f675" y="f655"/>
                  </a:moveTo>
                  <a:cubicBezTo>
                    <a:pt x="f676" y="f655"/>
                    <a:pt x="f677" y="f658"/>
                    <a:pt x="f677" y="f616"/>
                  </a:cubicBezTo>
                  <a:cubicBezTo>
                    <a:pt x="f677" y="f659"/>
                    <a:pt x="f676" y="f585"/>
                    <a:pt x="f675" y="f585"/>
                  </a:cubicBezTo>
                  <a:cubicBezTo>
                    <a:pt x="f678" y="f585"/>
                    <a:pt x="f679" y="f659"/>
                    <a:pt x="f679" y="f616"/>
                  </a:cubicBezTo>
                  <a:cubicBezTo>
                    <a:pt x="f679" y="f658"/>
                    <a:pt x="f678" y="f655"/>
                    <a:pt x="f675" y="f655"/>
                  </a:cubicBezTo>
                  <a:close/>
                  <a:moveTo>
                    <a:pt x="f680" y="f681"/>
                  </a:moveTo>
                  <a:cubicBezTo>
                    <a:pt x="f682" y="f681"/>
                    <a:pt x="f683" y="f684"/>
                    <a:pt x="f683" y="f685"/>
                  </a:cubicBezTo>
                  <a:cubicBezTo>
                    <a:pt x="f683" y="f686"/>
                    <a:pt x="f682" y="f687"/>
                    <a:pt x="f680" y="f687"/>
                  </a:cubicBezTo>
                  <a:cubicBezTo>
                    <a:pt x="f688" y="f687"/>
                    <a:pt x="f689" y="f686"/>
                    <a:pt x="f689" y="f685"/>
                  </a:cubicBezTo>
                  <a:cubicBezTo>
                    <a:pt x="f689" y="f684"/>
                    <a:pt x="f688" y="f681"/>
                    <a:pt x="f680" y="f681"/>
                  </a:cubicBezTo>
                  <a:close/>
                  <a:moveTo>
                    <a:pt x="f690" y="f681"/>
                  </a:moveTo>
                  <a:cubicBezTo>
                    <a:pt x="f691" y="f681"/>
                    <a:pt x="f692" y="f684"/>
                    <a:pt x="f692" y="f685"/>
                  </a:cubicBezTo>
                  <a:cubicBezTo>
                    <a:pt x="f692" y="f686"/>
                    <a:pt x="f691" y="f687"/>
                    <a:pt x="f690" y="f687"/>
                  </a:cubicBezTo>
                  <a:cubicBezTo>
                    <a:pt x="f693" y="f687"/>
                    <a:pt x="f694" y="f686"/>
                    <a:pt x="f694" y="f685"/>
                  </a:cubicBezTo>
                  <a:cubicBezTo>
                    <a:pt x="f694" y="f684"/>
                    <a:pt x="f693" y="f681"/>
                    <a:pt x="f690" y="f681"/>
                  </a:cubicBezTo>
                  <a:close/>
                  <a:moveTo>
                    <a:pt x="f695" y="f681"/>
                  </a:moveTo>
                  <a:cubicBezTo>
                    <a:pt x="f696" y="f681"/>
                    <a:pt x="f697" y="f684"/>
                    <a:pt x="f697" y="f685"/>
                  </a:cubicBezTo>
                  <a:cubicBezTo>
                    <a:pt x="f697" y="f686"/>
                    <a:pt x="f696" y="f687"/>
                    <a:pt x="f695" y="f687"/>
                  </a:cubicBezTo>
                  <a:cubicBezTo>
                    <a:pt x="f698" y="f687"/>
                    <a:pt x="f699" y="f686"/>
                    <a:pt x="f699" y="f685"/>
                  </a:cubicBezTo>
                  <a:cubicBezTo>
                    <a:pt x="f699" y="f684"/>
                    <a:pt x="f698" y="f681"/>
                    <a:pt x="f695" y="f681"/>
                  </a:cubicBezTo>
                  <a:close/>
                  <a:moveTo>
                    <a:pt x="f700" y="f681"/>
                  </a:moveTo>
                  <a:cubicBezTo>
                    <a:pt x="f701" y="f681"/>
                    <a:pt x="f702" y="f684"/>
                    <a:pt x="f702" y="f685"/>
                  </a:cubicBezTo>
                  <a:cubicBezTo>
                    <a:pt x="f702" y="f686"/>
                    <a:pt x="f701" y="f687"/>
                    <a:pt x="f700" y="f687"/>
                  </a:cubicBezTo>
                  <a:cubicBezTo>
                    <a:pt x="f703" y="f687"/>
                    <a:pt x="f704" y="f686"/>
                    <a:pt x="f704" y="f685"/>
                  </a:cubicBezTo>
                  <a:cubicBezTo>
                    <a:pt x="f704" y="f684"/>
                    <a:pt x="f703" y="f681"/>
                    <a:pt x="f700" y="f681"/>
                  </a:cubicBezTo>
                  <a:close/>
                  <a:moveTo>
                    <a:pt x="f487" y="f681"/>
                  </a:moveTo>
                  <a:cubicBezTo>
                    <a:pt x="f705" y="f681"/>
                    <a:pt x="f193" y="f684"/>
                    <a:pt x="f193" y="f685"/>
                  </a:cubicBezTo>
                  <a:cubicBezTo>
                    <a:pt x="f193" y="f686"/>
                    <a:pt x="f705" y="f687"/>
                    <a:pt x="f487" y="f687"/>
                  </a:cubicBezTo>
                  <a:cubicBezTo>
                    <a:pt x="f706" y="f687"/>
                    <a:pt x="f485" y="f686"/>
                    <a:pt x="f485" y="f685"/>
                  </a:cubicBezTo>
                  <a:cubicBezTo>
                    <a:pt x="f485" y="f684"/>
                    <a:pt x="f706" y="f681"/>
                    <a:pt x="f487" y="f681"/>
                  </a:cubicBezTo>
                  <a:close/>
                  <a:moveTo>
                    <a:pt x="f707" y="f708"/>
                  </a:moveTo>
                  <a:cubicBezTo>
                    <a:pt x="f709" y="f708"/>
                    <a:pt x="f710" y="f711"/>
                    <a:pt x="f710" y="f655"/>
                  </a:cubicBezTo>
                  <a:cubicBezTo>
                    <a:pt x="f710" y="f712"/>
                    <a:pt x="f709" y="f713"/>
                    <a:pt x="f707" y="f713"/>
                  </a:cubicBezTo>
                  <a:cubicBezTo>
                    <a:pt x="f714" y="f713"/>
                    <a:pt x="f715" y="f712"/>
                    <a:pt x="f715" y="f655"/>
                  </a:cubicBezTo>
                  <a:cubicBezTo>
                    <a:pt x="f715" y="f711"/>
                    <a:pt x="f714" y="f708"/>
                    <a:pt x="f707" y="f708"/>
                  </a:cubicBezTo>
                  <a:close/>
                  <a:moveTo>
                    <a:pt x="f716" y="f708"/>
                  </a:moveTo>
                  <a:cubicBezTo>
                    <a:pt x="f717" y="f708"/>
                    <a:pt x="f718" y="f711"/>
                    <a:pt x="f718" y="f655"/>
                  </a:cubicBezTo>
                  <a:cubicBezTo>
                    <a:pt x="f718" y="f712"/>
                    <a:pt x="f717" y="f713"/>
                    <a:pt x="f716" y="f713"/>
                  </a:cubicBezTo>
                  <a:cubicBezTo>
                    <a:pt x="f719" y="f713"/>
                    <a:pt x="f250" y="f712"/>
                    <a:pt x="f250" y="f655"/>
                  </a:cubicBezTo>
                  <a:cubicBezTo>
                    <a:pt x="f250" y="f711"/>
                    <a:pt x="f719" y="f708"/>
                    <a:pt x="f716" y="f708"/>
                  </a:cubicBezTo>
                  <a:close/>
                  <a:moveTo>
                    <a:pt x="f520" y="f720"/>
                  </a:moveTo>
                  <a:cubicBezTo>
                    <a:pt x="f521" y="f720"/>
                    <a:pt x="f522" y="f721"/>
                    <a:pt x="f522" y="f722"/>
                  </a:cubicBezTo>
                  <a:cubicBezTo>
                    <a:pt x="f522" y="f723"/>
                    <a:pt x="f521" y="f638"/>
                    <a:pt x="f520" y="f638"/>
                  </a:cubicBezTo>
                  <a:cubicBezTo>
                    <a:pt x="f523" y="f638"/>
                    <a:pt x="f524" y="f723"/>
                    <a:pt x="f524" y="f722"/>
                  </a:cubicBezTo>
                  <a:cubicBezTo>
                    <a:pt x="f524" y="f721"/>
                    <a:pt x="f523" y="f720"/>
                    <a:pt x="f520" y="f720"/>
                  </a:cubicBezTo>
                  <a:close/>
                  <a:moveTo>
                    <a:pt x="f724" y="f720"/>
                  </a:moveTo>
                  <a:cubicBezTo>
                    <a:pt x="f725" y="f720"/>
                    <a:pt x="f726" y="f721"/>
                    <a:pt x="f726" y="f722"/>
                  </a:cubicBezTo>
                  <a:cubicBezTo>
                    <a:pt x="f726" y="f723"/>
                    <a:pt x="f725" y="f638"/>
                    <a:pt x="f724" y="f638"/>
                  </a:cubicBezTo>
                  <a:cubicBezTo>
                    <a:pt x="f727" y="f638"/>
                    <a:pt x="f728" y="f723"/>
                    <a:pt x="f728" y="f722"/>
                  </a:cubicBezTo>
                  <a:cubicBezTo>
                    <a:pt x="f728" y="f721"/>
                    <a:pt x="f727" y="f720"/>
                    <a:pt x="f724" y="f720"/>
                  </a:cubicBezTo>
                  <a:close/>
                  <a:moveTo>
                    <a:pt x="f729" y="f730"/>
                  </a:moveTo>
                  <a:cubicBezTo>
                    <a:pt x="f731" y="f730"/>
                    <a:pt x="f732" y="f733"/>
                    <a:pt x="f732" y="f734"/>
                  </a:cubicBezTo>
                  <a:cubicBezTo>
                    <a:pt x="f732" y="f735"/>
                    <a:pt x="f731" y="f655"/>
                    <a:pt x="f729" y="f655"/>
                  </a:cubicBezTo>
                  <a:cubicBezTo>
                    <a:pt x="f736" y="f655"/>
                    <a:pt x="f737" y="f735"/>
                    <a:pt x="f737" y="f734"/>
                  </a:cubicBezTo>
                  <a:cubicBezTo>
                    <a:pt x="f737" y="f733"/>
                    <a:pt x="f736" y="f730"/>
                    <a:pt x="f729" y="f730"/>
                  </a:cubicBezTo>
                  <a:close/>
                  <a:moveTo>
                    <a:pt x="f738" y="f730"/>
                  </a:moveTo>
                  <a:cubicBezTo>
                    <a:pt x="f739" y="f730"/>
                    <a:pt x="f740" y="f733"/>
                    <a:pt x="f740" y="f734"/>
                  </a:cubicBezTo>
                  <a:cubicBezTo>
                    <a:pt x="f740" y="f735"/>
                    <a:pt x="f739" y="f655"/>
                    <a:pt x="f738" y="f655"/>
                  </a:cubicBezTo>
                  <a:cubicBezTo>
                    <a:pt x="f741" y="f655"/>
                    <a:pt x="f742" y="f735"/>
                    <a:pt x="f742" y="f734"/>
                  </a:cubicBezTo>
                  <a:cubicBezTo>
                    <a:pt x="f742" y="f733"/>
                    <a:pt x="f741" y="f730"/>
                    <a:pt x="f738" y="f730"/>
                  </a:cubicBezTo>
                  <a:close/>
                  <a:moveTo>
                    <a:pt x="f743" y="f730"/>
                  </a:moveTo>
                  <a:cubicBezTo>
                    <a:pt x="f744" y="f730"/>
                    <a:pt x="f745" y="f733"/>
                    <a:pt x="f745" y="f734"/>
                  </a:cubicBezTo>
                  <a:cubicBezTo>
                    <a:pt x="f745" y="f735"/>
                    <a:pt x="f744" y="f655"/>
                    <a:pt x="f743" y="f655"/>
                  </a:cubicBezTo>
                  <a:cubicBezTo>
                    <a:pt x="f746" y="f655"/>
                    <a:pt x="f747" y="f735"/>
                    <a:pt x="f747" y="f734"/>
                  </a:cubicBezTo>
                  <a:cubicBezTo>
                    <a:pt x="f747" y="f733"/>
                    <a:pt x="f746" y="f730"/>
                    <a:pt x="f743" y="f730"/>
                  </a:cubicBezTo>
                  <a:close/>
                  <a:moveTo>
                    <a:pt x="f748" y="f749"/>
                  </a:moveTo>
                  <a:cubicBezTo>
                    <a:pt x="f750" y="f749"/>
                    <a:pt x="f751" y="f752"/>
                    <a:pt x="f751" y="f720"/>
                  </a:cubicBezTo>
                  <a:cubicBezTo>
                    <a:pt x="f751" y="f753"/>
                    <a:pt x="f750" y="f681"/>
                    <a:pt x="f748" y="f681"/>
                  </a:cubicBezTo>
                  <a:cubicBezTo>
                    <a:pt x="f754" y="f681"/>
                    <a:pt x="f755" y="f753"/>
                    <a:pt x="f755" y="f720"/>
                  </a:cubicBezTo>
                  <a:cubicBezTo>
                    <a:pt x="f755" y="f752"/>
                    <a:pt x="f754" y="f749"/>
                    <a:pt x="f748" y="f749"/>
                  </a:cubicBezTo>
                  <a:close/>
                  <a:moveTo>
                    <a:pt x="f756" y="f757"/>
                  </a:moveTo>
                  <a:cubicBezTo>
                    <a:pt x="f758" y="f757"/>
                    <a:pt x="f759" y="f760"/>
                    <a:pt x="f759" y="f730"/>
                  </a:cubicBezTo>
                  <a:cubicBezTo>
                    <a:pt x="f759" y="f761"/>
                    <a:pt x="f758" y="f708"/>
                    <a:pt x="f756" y="f708"/>
                  </a:cubicBezTo>
                  <a:cubicBezTo>
                    <a:pt x="f762" y="f708"/>
                    <a:pt x="f763" y="f761"/>
                    <a:pt x="f763" y="f730"/>
                  </a:cubicBezTo>
                  <a:cubicBezTo>
                    <a:pt x="f763" y="f760"/>
                    <a:pt x="f762" y="f757"/>
                    <a:pt x="f756" y="f757"/>
                  </a:cubicBezTo>
                  <a:close/>
                  <a:moveTo>
                    <a:pt x="f764" y="f757"/>
                  </a:moveTo>
                  <a:cubicBezTo>
                    <a:pt x="f765" y="f757"/>
                    <a:pt x="f766" y="f760"/>
                    <a:pt x="f766" y="f730"/>
                  </a:cubicBezTo>
                  <a:cubicBezTo>
                    <a:pt x="f766" y="f761"/>
                    <a:pt x="f765" y="f708"/>
                    <a:pt x="f764" y="f708"/>
                  </a:cubicBezTo>
                  <a:cubicBezTo>
                    <a:pt x="f767" y="f708"/>
                    <a:pt x="f768" y="f761"/>
                    <a:pt x="f768" y="f730"/>
                  </a:cubicBezTo>
                  <a:cubicBezTo>
                    <a:pt x="f768" y="f760"/>
                    <a:pt x="f767" y="f757"/>
                    <a:pt x="f764" y="f757"/>
                  </a:cubicBezTo>
                  <a:close/>
                  <a:moveTo>
                    <a:pt x="f769" y="f770"/>
                  </a:moveTo>
                  <a:cubicBezTo>
                    <a:pt x="f771" y="f770"/>
                    <a:pt x="f772" y="f773"/>
                    <a:pt x="f772" y="f774"/>
                  </a:cubicBezTo>
                  <a:cubicBezTo>
                    <a:pt x="f772" y="f775"/>
                    <a:pt x="f771" y="f776"/>
                    <a:pt x="f769" y="f776"/>
                  </a:cubicBezTo>
                  <a:cubicBezTo>
                    <a:pt x="f777" y="f776"/>
                    <a:pt x="f778" y="f775"/>
                    <a:pt x="f778" y="f774"/>
                  </a:cubicBezTo>
                  <a:cubicBezTo>
                    <a:pt x="f778" y="f773"/>
                    <a:pt x="f777" y="f770"/>
                    <a:pt x="f769" y="f770"/>
                  </a:cubicBezTo>
                  <a:close/>
                  <a:moveTo>
                    <a:pt x="f779" y="f780"/>
                  </a:moveTo>
                  <a:cubicBezTo>
                    <a:pt x="f781" y="f780"/>
                    <a:pt x="f782" y="f783"/>
                    <a:pt x="f782" y="f784"/>
                  </a:cubicBezTo>
                  <a:cubicBezTo>
                    <a:pt x="f782" y="f785"/>
                    <a:pt x="f781" y="f720"/>
                    <a:pt x="f779" y="f720"/>
                  </a:cubicBezTo>
                  <a:cubicBezTo>
                    <a:pt x="f786" y="f720"/>
                    <a:pt x="f787" y="f785"/>
                    <a:pt x="f787" y="f784"/>
                  </a:cubicBezTo>
                  <a:cubicBezTo>
                    <a:pt x="f787" y="f783"/>
                    <a:pt x="f786" y="f780"/>
                    <a:pt x="f779" y="f780"/>
                  </a:cubicBezTo>
                  <a:close/>
                  <a:moveTo>
                    <a:pt x="f788" y="f780"/>
                  </a:moveTo>
                  <a:cubicBezTo>
                    <a:pt x="f789" y="f780"/>
                    <a:pt x="f790" y="f783"/>
                    <a:pt x="f790" y="f784"/>
                  </a:cubicBezTo>
                  <a:cubicBezTo>
                    <a:pt x="f790" y="f785"/>
                    <a:pt x="f789" y="f720"/>
                    <a:pt x="f788" y="f720"/>
                  </a:cubicBezTo>
                  <a:cubicBezTo>
                    <a:pt x="f791" y="f720"/>
                    <a:pt x="f792" y="f785"/>
                    <a:pt x="f792" y="f784"/>
                  </a:cubicBezTo>
                  <a:cubicBezTo>
                    <a:pt x="f792" y="f783"/>
                    <a:pt x="f791" y="f780"/>
                    <a:pt x="f788" y="f780"/>
                  </a:cubicBezTo>
                  <a:close/>
                  <a:moveTo>
                    <a:pt x="f793" y="f794"/>
                  </a:moveTo>
                  <a:cubicBezTo>
                    <a:pt x="f795" y="f794"/>
                    <a:pt x="f796" y="f797"/>
                    <a:pt x="f796" y="f757"/>
                  </a:cubicBezTo>
                  <a:cubicBezTo>
                    <a:pt x="f796" y="f798"/>
                    <a:pt x="f795" y="f730"/>
                    <a:pt x="f793" y="f730"/>
                  </a:cubicBezTo>
                  <a:cubicBezTo>
                    <a:pt x="f799" y="f730"/>
                    <a:pt x="f800" y="f798"/>
                    <a:pt x="f800" y="f757"/>
                  </a:cubicBezTo>
                  <a:cubicBezTo>
                    <a:pt x="f800" y="f797"/>
                    <a:pt x="f799" y="f794"/>
                    <a:pt x="f793" y="f794"/>
                  </a:cubicBezTo>
                  <a:close/>
                  <a:moveTo>
                    <a:pt x="f801" y="f794"/>
                  </a:moveTo>
                  <a:cubicBezTo>
                    <a:pt x="f802" y="f794"/>
                    <a:pt x="f803" y="f797"/>
                    <a:pt x="f803" y="f757"/>
                  </a:cubicBezTo>
                  <a:cubicBezTo>
                    <a:pt x="f803" y="f798"/>
                    <a:pt x="f802" y="f730"/>
                    <a:pt x="f801" y="f730"/>
                  </a:cubicBezTo>
                  <a:cubicBezTo>
                    <a:pt x="f804" y="f730"/>
                    <a:pt x="f154" y="f798"/>
                    <a:pt x="f154" y="f757"/>
                  </a:cubicBezTo>
                  <a:cubicBezTo>
                    <a:pt x="f154" y="f797"/>
                    <a:pt x="f804" y="f794"/>
                    <a:pt x="f801" y="f794"/>
                  </a:cubicBezTo>
                  <a:close/>
                  <a:moveTo>
                    <a:pt x="f805" y="f794"/>
                  </a:moveTo>
                  <a:cubicBezTo>
                    <a:pt x="f806" y="f794"/>
                    <a:pt x="f807" y="f797"/>
                    <a:pt x="f807" y="f757"/>
                  </a:cubicBezTo>
                  <a:cubicBezTo>
                    <a:pt x="f807" y="f798"/>
                    <a:pt x="f806" y="f730"/>
                    <a:pt x="f805" y="f730"/>
                  </a:cubicBezTo>
                  <a:cubicBezTo>
                    <a:pt x="f808" y="f730"/>
                    <a:pt x="f809" y="f798"/>
                    <a:pt x="f809" y="f757"/>
                  </a:cubicBezTo>
                  <a:cubicBezTo>
                    <a:pt x="f809" y="f797"/>
                    <a:pt x="f808" y="f794"/>
                    <a:pt x="f805" y="f794"/>
                  </a:cubicBezTo>
                  <a:close/>
                  <a:moveTo>
                    <a:pt x="f810" y="f794"/>
                  </a:moveTo>
                  <a:cubicBezTo>
                    <a:pt x="f811" y="f794"/>
                    <a:pt x="f812" y="f797"/>
                    <a:pt x="f812" y="f757"/>
                  </a:cubicBezTo>
                  <a:cubicBezTo>
                    <a:pt x="f812" y="f798"/>
                    <a:pt x="f811" y="f730"/>
                    <a:pt x="f810" y="f730"/>
                  </a:cubicBezTo>
                  <a:cubicBezTo>
                    <a:pt x="f813" y="f730"/>
                    <a:pt x="f426" y="f798"/>
                    <a:pt x="f426" y="f757"/>
                  </a:cubicBezTo>
                  <a:cubicBezTo>
                    <a:pt x="f426" y="f797"/>
                    <a:pt x="f813" y="f794"/>
                    <a:pt x="f810" y="f794"/>
                  </a:cubicBezTo>
                  <a:close/>
                  <a:moveTo>
                    <a:pt x="f219" y="f814"/>
                  </a:moveTo>
                  <a:cubicBezTo>
                    <a:pt x="f815" y="f814"/>
                    <a:pt x="f816" y="f817"/>
                    <a:pt x="f816" y="f818"/>
                  </a:cubicBezTo>
                  <a:cubicBezTo>
                    <a:pt x="f816" y="f819"/>
                    <a:pt x="f815" y="f774"/>
                    <a:pt x="f219" y="f774"/>
                  </a:cubicBezTo>
                  <a:cubicBezTo>
                    <a:pt x="f820" y="f774"/>
                    <a:pt x="f821" y="f819"/>
                    <a:pt x="f821" y="f818"/>
                  </a:cubicBezTo>
                  <a:cubicBezTo>
                    <a:pt x="f821" y="f817"/>
                    <a:pt x="f820" y="f814"/>
                    <a:pt x="f219" y="f814"/>
                  </a:cubicBezTo>
                  <a:close/>
                  <a:moveTo>
                    <a:pt x="f822" y="f823"/>
                  </a:moveTo>
                  <a:cubicBezTo>
                    <a:pt x="f824" y="f823"/>
                    <a:pt x="f825" y="f826"/>
                    <a:pt x="f825" y="f794"/>
                  </a:cubicBezTo>
                  <a:cubicBezTo>
                    <a:pt x="f825" y="f827"/>
                    <a:pt x="f824" y="f757"/>
                    <a:pt x="f822" y="f757"/>
                  </a:cubicBezTo>
                  <a:cubicBezTo>
                    <a:pt x="f828" y="f757"/>
                    <a:pt x="f829" y="f827"/>
                    <a:pt x="f829" y="f794"/>
                  </a:cubicBezTo>
                  <a:cubicBezTo>
                    <a:pt x="f829" y="f826"/>
                    <a:pt x="f828" y="f823"/>
                    <a:pt x="f822" y="f823"/>
                  </a:cubicBezTo>
                  <a:close/>
                  <a:moveTo>
                    <a:pt x="f830" y="f831"/>
                  </a:moveTo>
                  <a:cubicBezTo>
                    <a:pt x="f832" y="f831"/>
                    <a:pt x="f833" y="f834"/>
                    <a:pt x="f833" y="f814"/>
                  </a:cubicBezTo>
                  <a:cubicBezTo>
                    <a:pt x="f833" y="f835"/>
                    <a:pt x="f832" y="f770"/>
                    <a:pt x="f830" y="f770"/>
                  </a:cubicBezTo>
                  <a:cubicBezTo>
                    <a:pt x="f836" y="f770"/>
                    <a:pt x="f837" y="f835"/>
                    <a:pt x="f837" y="f814"/>
                  </a:cubicBezTo>
                  <a:cubicBezTo>
                    <a:pt x="f837" y="f834"/>
                    <a:pt x="f836" y="f831"/>
                    <a:pt x="f830" y="f831"/>
                  </a:cubicBezTo>
                  <a:close/>
                  <a:moveTo>
                    <a:pt x="f838" y="f831"/>
                  </a:moveTo>
                  <a:cubicBezTo>
                    <a:pt x="f839" y="f831"/>
                    <a:pt x="f840" y="f834"/>
                    <a:pt x="f840" y="f814"/>
                  </a:cubicBezTo>
                  <a:cubicBezTo>
                    <a:pt x="f840" y="f835"/>
                    <a:pt x="f839" y="f770"/>
                    <a:pt x="f838" y="f770"/>
                  </a:cubicBezTo>
                  <a:cubicBezTo>
                    <a:pt x="f841" y="f770"/>
                    <a:pt x="f842" y="f835"/>
                    <a:pt x="f842" y="f814"/>
                  </a:cubicBezTo>
                  <a:cubicBezTo>
                    <a:pt x="f842" y="f834"/>
                    <a:pt x="f841" y="f831"/>
                    <a:pt x="f838" y="f831"/>
                  </a:cubicBezTo>
                  <a:close/>
                  <a:moveTo>
                    <a:pt x="f132" y="f843"/>
                  </a:moveTo>
                  <a:cubicBezTo>
                    <a:pt x="f844" y="f843"/>
                    <a:pt x="f845" y="f846"/>
                    <a:pt x="f845" y="f847"/>
                  </a:cubicBezTo>
                  <a:cubicBezTo>
                    <a:pt x="f845" y="f848"/>
                    <a:pt x="f844" y="f849"/>
                    <a:pt x="f132" y="f849"/>
                  </a:cubicBezTo>
                  <a:cubicBezTo>
                    <a:pt x="f850" y="f849"/>
                    <a:pt x="f851" y="f848"/>
                    <a:pt x="f851" y="f847"/>
                  </a:cubicBezTo>
                  <a:cubicBezTo>
                    <a:pt x="f851" y="f846"/>
                    <a:pt x="f850" y="f843"/>
                    <a:pt x="f132" y="f843"/>
                  </a:cubicBezTo>
                  <a:close/>
                  <a:moveTo>
                    <a:pt x="f852" y="f843"/>
                  </a:moveTo>
                  <a:cubicBezTo>
                    <a:pt x="f853" y="f843"/>
                    <a:pt x="f26" y="f846"/>
                    <a:pt x="f26" y="f847"/>
                  </a:cubicBezTo>
                  <a:cubicBezTo>
                    <a:pt x="f26" y="f848"/>
                    <a:pt x="f853" y="f849"/>
                    <a:pt x="f852" y="f849"/>
                  </a:cubicBezTo>
                  <a:cubicBezTo>
                    <a:pt x="f854" y="f849"/>
                    <a:pt x="f422" y="f848"/>
                    <a:pt x="f422" y="f847"/>
                  </a:cubicBezTo>
                  <a:cubicBezTo>
                    <a:pt x="f422" y="f846"/>
                    <a:pt x="f854" y="f843"/>
                    <a:pt x="f852" y="f843"/>
                  </a:cubicBezTo>
                  <a:close/>
                  <a:moveTo>
                    <a:pt x="f855" y="f843"/>
                  </a:moveTo>
                  <a:cubicBezTo>
                    <a:pt x="f856" y="f843"/>
                    <a:pt x="f857" y="f846"/>
                    <a:pt x="f857" y="f847"/>
                  </a:cubicBezTo>
                  <a:cubicBezTo>
                    <a:pt x="f857" y="f848"/>
                    <a:pt x="f856" y="f849"/>
                    <a:pt x="f855" y="f849"/>
                  </a:cubicBezTo>
                  <a:cubicBezTo>
                    <a:pt x="f858" y="f849"/>
                    <a:pt x="f859" y="f848"/>
                    <a:pt x="f859" y="f847"/>
                  </a:cubicBezTo>
                  <a:cubicBezTo>
                    <a:pt x="f859" y="f846"/>
                    <a:pt x="f858" y="f843"/>
                    <a:pt x="f855" y="f843"/>
                  </a:cubicBezTo>
                  <a:close/>
                  <a:moveTo>
                    <a:pt x="f860" y="f843"/>
                  </a:moveTo>
                  <a:cubicBezTo>
                    <a:pt x="f861" y="f843"/>
                    <a:pt x="f862" y="f846"/>
                    <a:pt x="f862" y="f847"/>
                  </a:cubicBezTo>
                  <a:cubicBezTo>
                    <a:pt x="f862" y="f848"/>
                    <a:pt x="f861" y="f849"/>
                    <a:pt x="f860" y="f849"/>
                  </a:cubicBezTo>
                  <a:cubicBezTo>
                    <a:pt x="f863" y="f849"/>
                    <a:pt x="f440" y="f848"/>
                    <a:pt x="f440" y="f847"/>
                  </a:cubicBezTo>
                  <a:cubicBezTo>
                    <a:pt x="f440" y="f846"/>
                    <a:pt x="f863" y="f843"/>
                    <a:pt x="f860" y="f843"/>
                  </a:cubicBezTo>
                  <a:close/>
                  <a:moveTo>
                    <a:pt x="f864" y="f865"/>
                  </a:moveTo>
                  <a:cubicBezTo>
                    <a:pt x="f866" y="f865"/>
                    <a:pt x="f867" y="f868"/>
                    <a:pt x="f867" y="f823"/>
                  </a:cubicBezTo>
                  <a:cubicBezTo>
                    <a:pt x="f867" y="f869"/>
                    <a:pt x="f866" y="f870"/>
                    <a:pt x="f864" y="f870"/>
                  </a:cubicBezTo>
                  <a:cubicBezTo>
                    <a:pt x="f871" y="f870"/>
                    <a:pt x="f872" y="f869"/>
                    <a:pt x="f872" y="f823"/>
                  </a:cubicBezTo>
                  <a:cubicBezTo>
                    <a:pt x="f872" y="f868"/>
                    <a:pt x="f871" y="f865"/>
                    <a:pt x="f864" y="f865"/>
                  </a:cubicBezTo>
                  <a:close/>
                  <a:moveTo>
                    <a:pt x="f873" y="f865"/>
                  </a:moveTo>
                  <a:cubicBezTo>
                    <a:pt x="f874" y="f865"/>
                    <a:pt x="f875" y="f868"/>
                    <a:pt x="f875" y="f823"/>
                  </a:cubicBezTo>
                  <a:cubicBezTo>
                    <a:pt x="f875" y="f869"/>
                    <a:pt x="f874" y="f870"/>
                    <a:pt x="f873" y="f870"/>
                  </a:cubicBezTo>
                  <a:cubicBezTo>
                    <a:pt x="f876" y="f870"/>
                    <a:pt x="f877" y="f869"/>
                    <a:pt x="f877" y="f823"/>
                  </a:cubicBezTo>
                  <a:cubicBezTo>
                    <a:pt x="f877" y="f868"/>
                    <a:pt x="f876" y="f865"/>
                    <a:pt x="f873" y="f865"/>
                  </a:cubicBezTo>
                  <a:close/>
                  <a:moveTo>
                    <a:pt x="f878" y="f865"/>
                  </a:moveTo>
                  <a:cubicBezTo>
                    <a:pt x="f879" y="f865"/>
                    <a:pt x="f880" y="f868"/>
                    <a:pt x="f880" y="f823"/>
                  </a:cubicBezTo>
                  <a:cubicBezTo>
                    <a:pt x="f880" y="f869"/>
                    <a:pt x="f879" y="f870"/>
                    <a:pt x="f878" y="f870"/>
                  </a:cubicBezTo>
                  <a:cubicBezTo>
                    <a:pt x="f881" y="f870"/>
                    <a:pt x="f626" y="f869"/>
                    <a:pt x="f626" y="f823"/>
                  </a:cubicBezTo>
                  <a:cubicBezTo>
                    <a:pt x="f626" y="f868"/>
                    <a:pt x="f881" y="f865"/>
                    <a:pt x="f878" y="f865"/>
                  </a:cubicBezTo>
                  <a:close/>
                  <a:moveTo>
                    <a:pt x="f882" y="f883"/>
                  </a:moveTo>
                  <a:cubicBezTo>
                    <a:pt x="f884" y="f883"/>
                    <a:pt x="f700" y="f885"/>
                    <a:pt x="f700" y="f886"/>
                  </a:cubicBezTo>
                  <a:cubicBezTo>
                    <a:pt x="f700" y="f887"/>
                    <a:pt x="f884" y="f814"/>
                    <a:pt x="f882" y="f814"/>
                  </a:cubicBezTo>
                  <a:cubicBezTo>
                    <a:pt x="f888" y="f814"/>
                    <a:pt x="f889" y="f887"/>
                    <a:pt x="f889" y="f886"/>
                  </a:cubicBezTo>
                  <a:cubicBezTo>
                    <a:pt x="f889" y="f885"/>
                    <a:pt x="f888" y="f883"/>
                    <a:pt x="f882" y="f883"/>
                  </a:cubicBezTo>
                  <a:close/>
                  <a:moveTo>
                    <a:pt x="f890" y="f883"/>
                  </a:moveTo>
                  <a:cubicBezTo>
                    <a:pt x="f891" y="f883"/>
                    <a:pt x="f653" y="f885"/>
                    <a:pt x="f653" y="f886"/>
                  </a:cubicBezTo>
                  <a:cubicBezTo>
                    <a:pt x="f653" y="f887"/>
                    <a:pt x="f891" y="f814"/>
                    <a:pt x="f890" y="f814"/>
                  </a:cubicBezTo>
                  <a:cubicBezTo>
                    <a:pt x="f892" y="f814"/>
                    <a:pt x="f893" y="f887"/>
                    <a:pt x="f893" y="f886"/>
                  </a:cubicBezTo>
                  <a:cubicBezTo>
                    <a:pt x="f893" y="f885"/>
                    <a:pt x="f892" y="f883"/>
                    <a:pt x="f890" y="f883"/>
                  </a:cubicBezTo>
                  <a:close/>
                  <a:moveTo>
                    <a:pt x="f489" y="f883"/>
                  </a:moveTo>
                  <a:cubicBezTo>
                    <a:pt x="f894" y="f883"/>
                    <a:pt x="f895" y="f885"/>
                    <a:pt x="f895" y="f886"/>
                  </a:cubicBezTo>
                  <a:cubicBezTo>
                    <a:pt x="f895" y="f887"/>
                    <a:pt x="f894" y="f814"/>
                    <a:pt x="f489" y="f814"/>
                  </a:cubicBezTo>
                  <a:cubicBezTo>
                    <a:pt x="f896" y="f814"/>
                    <a:pt x="f897" y="f887"/>
                    <a:pt x="f897" y="f886"/>
                  </a:cubicBezTo>
                  <a:cubicBezTo>
                    <a:pt x="f897" y="f885"/>
                    <a:pt x="f896" y="f883"/>
                    <a:pt x="f489" y="f883"/>
                  </a:cubicBezTo>
                  <a:close/>
                  <a:moveTo>
                    <a:pt x="f898" y="f899"/>
                  </a:moveTo>
                  <a:cubicBezTo>
                    <a:pt x="f900" y="f899"/>
                    <a:pt x="f901" y="f902"/>
                    <a:pt x="f901" y="f903"/>
                  </a:cubicBezTo>
                  <a:cubicBezTo>
                    <a:pt x="f901" y="f904"/>
                    <a:pt x="f900" y="f905"/>
                    <a:pt x="f898" y="f905"/>
                  </a:cubicBezTo>
                  <a:cubicBezTo>
                    <a:pt x="f906" y="f905"/>
                    <a:pt x="f907" y="f904"/>
                    <a:pt x="f907" y="f903"/>
                  </a:cubicBezTo>
                  <a:cubicBezTo>
                    <a:pt x="f907" y="f902"/>
                    <a:pt x="f906" y="f899"/>
                    <a:pt x="f898" y="f899"/>
                  </a:cubicBezTo>
                  <a:close/>
                  <a:moveTo>
                    <a:pt x="f670" y="f908"/>
                  </a:moveTo>
                  <a:cubicBezTo>
                    <a:pt x="f909" y="f908"/>
                    <a:pt x="f910" y="f911"/>
                    <a:pt x="f910" y="f912"/>
                  </a:cubicBezTo>
                  <a:cubicBezTo>
                    <a:pt x="f910" y="f913"/>
                    <a:pt x="f909" y="f823"/>
                    <a:pt x="f670" y="f823"/>
                  </a:cubicBezTo>
                  <a:cubicBezTo>
                    <a:pt x="f914" y="f823"/>
                    <a:pt x="f915" y="f913"/>
                    <a:pt x="f915" y="f912"/>
                  </a:cubicBezTo>
                  <a:cubicBezTo>
                    <a:pt x="f915" y="f911"/>
                    <a:pt x="f914" y="f908"/>
                    <a:pt x="f670" y="f908"/>
                  </a:cubicBezTo>
                  <a:close/>
                  <a:moveTo>
                    <a:pt x="f916" y="f908"/>
                  </a:moveTo>
                  <a:cubicBezTo>
                    <a:pt x="f917" y="f908"/>
                    <a:pt x="f918" y="f911"/>
                    <a:pt x="f918" y="f912"/>
                  </a:cubicBezTo>
                  <a:cubicBezTo>
                    <a:pt x="f918" y="f913"/>
                    <a:pt x="f917" y="f823"/>
                    <a:pt x="f916" y="f823"/>
                  </a:cubicBezTo>
                  <a:cubicBezTo>
                    <a:pt x="f919" y="f823"/>
                    <a:pt x="f358" y="f913"/>
                    <a:pt x="f358" y="f912"/>
                  </a:cubicBezTo>
                  <a:cubicBezTo>
                    <a:pt x="f358" y="f911"/>
                    <a:pt x="f919" y="f908"/>
                    <a:pt x="f916" y="f908"/>
                  </a:cubicBezTo>
                  <a:close/>
                  <a:moveTo>
                    <a:pt x="f920" y="f908"/>
                  </a:moveTo>
                  <a:cubicBezTo>
                    <a:pt x="f921" y="f908"/>
                    <a:pt x="f922" y="f911"/>
                    <a:pt x="f922" y="f912"/>
                  </a:cubicBezTo>
                  <a:cubicBezTo>
                    <a:pt x="f922" y="f913"/>
                    <a:pt x="f921" y="f823"/>
                    <a:pt x="f920" y="f823"/>
                  </a:cubicBezTo>
                  <a:cubicBezTo>
                    <a:pt x="f923" y="f823"/>
                    <a:pt x="f924" y="f913"/>
                    <a:pt x="f924" y="f912"/>
                  </a:cubicBezTo>
                  <a:cubicBezTo>
                    <a:pt x="f924" y="f911"/>
                    <a:pt x="f923" y="f908"/>
                    <a:pt x="f920" y="f908"/>
                  </a:cubicBezTo>
                  <a:close/>
                  <a:moveTo>
                    <a:pt x="f925" y="f926"/>
                  </a:moveTo>
                  <a:cubicBezTo>
                    <a:pt x="f927" y="f926"/>
                    <a:pt x="f928" y="f929"/>
                    <a:pt x="f928" y="f930"/>
                  </a:cubicBezTo>
                  <a:cubicBezTo>
                    <a:pt x="f928" y="f931"/>
                    <a:pt x="f927" y="f831"/>
                    <a:pt x="f925" y="f831"/>
                  </a:cubicBezTo>
                  <a:cubicBezTo>
                    <a:pt x="f932" y="f831"/>
                    <a:pt x="f933" y="f931"/>
                    <a:pt x="f933" y="f930"/>
                  </a:cubicBezTo>
                  <a:cubicBezTo>
                    <a:pt x="f933" y="f929"/>
                    <a:pt x="f932" y="f926"/>
                    <a:pt x="f925" y="f926"/>
                  </a:cubicBezTo>
                  <a:close/>
                  <a:moveTo>
                    <a:pt x="f716" y="f926"/>
                  </a:moveTo>
                  <a:cubicBezTo>
                    <a:pt x="f717" y="f926"/>
                    <a:pt x="f718" y="f929"/>
                    <a:pt x="f718" y="f930"/>
                  </a:cubicBezTo>
                  <a:cubicBezTo>
                    <a:pt x="f718" y="f931"/>
                    <a:pt x="f717" y="f831"/>
                    <a:pt x="f716" y="f831"/>
                  </a:cubicBezTo>
                  <a:cubicBezTo>
                    <a:pt x="f719" y="f831"/>
                    <a:pt x="f250" y="f931"/>
                    <a:pt x="f250" y="f930"/>
                  </a:cubicBezTo>
                  <a:cubicBezTo>
                    <a:pt x="f250" y="f929"/>
                    <a:pt x="f719" y="f926"/>
                    <a:pt x="f716" y="f926"/>
                  </a:cubicBezTo>
                  <a:close/>
                  <a:moveTo>
                    <a:pt x="f934" y="f935"/>
                  </a:moveTo>
                  <a:cubicBezTo>
                    <a:pt x="f936" y="f935"/>
                    <a:pt x="f937" y="f938"/>
                    <a:pt x="f937" y="f899"/>
                  </a:cubicBezTo>
                  <a:cubicBezTo>
                    <a:pt x="f937" y="f939"/>
                    <a:pt x="f936" y="f843"/>
                    <a:pt x="f934" y="f843"/>
                  </a:cubicBezTo>
                  <a:cubicBezTo>
                    <a:pt x="f940" y="f843"/>
                    <a:pt x="f941" y="f939"/>
                    <a:pt x="f941" y="f899"/>
                  </a:cubicBezTo>
                  <a:cubicBezTo>
                    <a:pt x="f941" y="f938"/>
                    <a:pt x="f940" y="f935"/>
                    <a:pt x="f934" y="f935"/>
                  </a:cubicBezTo>
                  <a:close/>
                  <a:moveTo>
                    <a:pt x="f942" y="f935"/>
                  </a:moveTo>
                  <a:cubicBezTo>
                    <a:pt x="f943" y="f935"/>
                    <a:pt x="f944" y="f938"/>
                    <a:pt x="f944" y="f899"/>
                  </a:cubicBezTo>
                  <a:cubicBezTo>
                    <a:pt x="f944" y="f939"/>
                    <a:pt x="f943" y="f843"/>
                    <a:pt x="f942" y="f843"/>
                  </a:cubicBezTo>
                  <a:cubicBezTo>
                    <a:pt x="f945" y="f843"/>
                    <a:pt x="f946" y="f939"/>
                    <a:pt x="f946" y="f899"/>
                  </a:cubicBezTo>
                  <a:cubicBezTo>
                    <a:pt x="f946" y="f938"/>
                    <a:pt x="f945" y="f935"/>
                    <a:pt x="f942" y="f935"/>
                  </a:cubicBezTo>
                  <a:close/>
                  <a:moveTo>
                    <a:pt x="f947" y="f935"/>
                  </a:moveTo>
                  <a:cubicBezTo>
                    <a:pt x="f948" y="f935"/>
                    <a:pt x="f949" y="f938"/>
                    <a:pt x="f949" y="f899"/>
                  </a:cubicBezTo>
                  <a:cubicBezTo>
                    <a:pt x="f949" y="f939"/>
                    <a:pt x="f948" y="f843"/>
                    <a:pt x="f947" y="f843"/>
                  </a:cubicBezTo>
                  <a:cubicBezTo>
                    <a:pt x="f950" y="f843"/>
                    <a:pt x="f951" y="f939"/>
                    <a:pt x="f951" y="f899"/>
                  </a:cubicBezTo>
                  <a:cubicBezTo>
                    <a:pt x="f951" y="f938"/>
                    <a:pt x="f950" y="f935"/>
                    <a:pt x="f947" y="f935"/>
                  </a:cubicBezTo>
                  <a:close/>
                  <a:moveTo>
                    <a:pt x="f341" y="f935"/>
                  </a:moveTo>
                  <a:cubicBezTo>
                    <a:pt x="f952" y="f935"/>
                    <a:pt x="f953" y="f938"/>
                    <a:pt x="f953" y="f899"/>
                  </a:cubicBezTo>
                  <a:cubicBezTo>
                    <a:pt x="f953" y="f939"/>
                    <a:pt x="f952" y="f843"/>
                    <a:pt x="f341" y="f843"/>
                  </a:cubicBezTo>
                  <a:cubicBezTo>
                    <a:pt x="f954" y="f843"/>
                    <a:pt x="f955" y="f939"/>
                    <a:pt x="f955" y="f899"/>
                  </a:cubicBezTo>
                  <a:cubicBezTo>
                    <a:pt x="f955" y="f938"/>
                    <a:pt x="f954" y="f935"/>
                    <a:pt x="f341" y="f935"/>
                  </a:cubicBezTo>
                  <a:close/>
                  <a:moveTo>
                    <a:pt x="f956" y="f957"/>
                  </a:moveTo>
                  <a:cubicBezTo>
                    <a:pt x="f958" y="f957"/>
                    <a:pt x="f959" y="f960"/>
                    <a:pt x="f959" y="f908"/>
                  </a:cubicBezTo>
                  <a:cubicBezTo>
                    <a:pt x="f959" y="f961"/>
                    <a:pt x="f958" y="f865"/>
                    <a:pt x="f956" y="f865"/>
                  </a:cubicBezTo>
                  <a:cubicBezTo>
                    <a:pt x="f962" y="f865"/>
                    <a:pt x="f963" y="f961"/>
                    <a:pt x="f963" y="f908"/>
                  </a:cubicBezTo>
                  <a:cubicBezTo>
                    <a:pt x="f963" y="f960"/>
                    <a:pt x="f962" y="f957"/>
                    <a:pt x="f956" y="f957"/>
                  </a:cubicBezTo>
                  <a:close/>
                  <a:moveTo>
                    <a:pt x="f964" y="f965"/>
                  </a:moveTo>
                  <a:cubicBezTo>
                    <a:pt x="f966" y="f965"/>
                    <a:pt x="f89" y="f967"/>
                    <a:pt x="f89" y="f968"/>
                  </a:cubicBezTo>
                  <a:cubicBezTo>
                    <a:pt x="f89" y="f969"/>
                    <a:pt x="f966" y="f926"/>
                    <a:pt x="f964" y="f926"/>
                  </a:cubicBezTo>
                  <a:cubicBezTo>
                    <a:pt x="f970" y="f926"/>
                    <a:pt x="f971" y="f969"/>
                    <a:pt x="f971" y="f968"/>
                  </a:cubicBezTo>
                  <a:cubicBezTo>
                    <a:pt x="f971" y="f967"/>
                    <a:pt x="f970" y="f965"/>
                    <a:pt x="f964" y="f965"/>
                  </a:cubicBezTo>
                  <a:close/>
                  <a:moveTo>
                    <a:pt x="f972" y="f965"/>
                  </a:moveTo>
                  <a:cubicBezTo>
                    <a:pt x="f973" y="f965"/>
                    <a:pt x="f974" y="f967"/>
                    <a:pt x="f974" y="f968"/>
                  </a:cubicBezTo>
                  <a:cubicBezTo>
                    <a:pt x="f974" y="f969"/>
                    <a:pt x="f973" y="f926"/>
                    <a:pt x="f972" y="f926"/>
                  </a:cubicBezTo>
                  <a:cubicBezTo>
                    <a:pt x="f975" y="f926"/>
                    <a:pt x="f976" y="f969"/>
                    <a:pt x="f976" y="f968"/>
                  </a:cubicBezTo>
                  <a:cubicBezTo>
                    <a:pt x="f976" y="f967"/>
                    <a:pt x="f975" y="f965"/>
                    <a:pt x="f972" y="f965"/>
                  </a:cubicBezTo>
                  <a:close/>
                  <a:moveTo>
                    <a:pt x="f977" y="f965"/>
                  </a:moveTo>
                  <a:cubicBezTo>
                    <a:pt x="f978" y="f965"/>
                    <a:pt x="f450" y="f967"/>
                    <a:pt x="f450" y="f968"/>
                  </a:cubicBezTo>
                  <a:cubicBezTo>
                    <a:pt x="f450" y="f969"/>
                    <a:pt x="f978" y="f926"/>
                    <a:pt x="f977" y="f926"/>
                  </a:cubicBezTo>
                  <a:cubicBezTo>
                    <a:pt x="f979" y="f926"/>
                    <a:pt x="f726" y="f969"/>
                    <a:pt x="f726" y="f968"/>
                  </a:cubicBezTo>
                  <a:cubicBezTo>
                    <a:pt x="f726" y="f967"/>
                    <a:pt x="f979" y="f965"/>
                    <a:pt x="f977" y="f965"/>
                  </a:cubicBezTo>
                  <a:close/>
                  <a:moveTo>
                    <a:pt x="f980" y="f981"/>
                  </a:moveTo>
                  <a:cubicBezTo>
                    <a:pt x="f982" y="f981"/>
                    <a:pt x="f983" y="f984"/>
                    <a:pt x="f983" y="f985"/>
                  </a:cubicBezTo>
                  <a:cubicBezTo>
                    <a:pt x="f983" y="f986"/>
                    <a:pt x="f982" y="f935"/>
                    <a:pt x="f980" y="f935"/>
                  </a:cubicBezTo>
                  <a:cubicBezTo>
                    <a:pt x="f987" y="f935"/>
                    <a:pt x="f988" y="f986"/>
                    <a:pt x="f988" y="f985"/>
                  </a:cubicBezTo>
                  <a:cubicBezTo>
                    <a:pt x="f988" y="f984"/>
                    <a:pt x="f987" y="f981"/>
                    <a:pt x="f980" y="f981"/>
                  </a:cubicBezTo>
                  <a:close/>
                  <a:moveTo>
                    <a:pt x="f538" y="f981"/>
                  </a:moveTo>
                  <a:cubicBezTo>
                    <a:pt x="f539" y="f981"/>
                    <a:pt x="f119" y="f984"/>
                    <a:pt x="f119" y="f985"/>
                  </a:cubicBezTo>
                  <a:cubicBezTo>
                    <a:pt x="f119" y="f986"/>
                    <a:pt x="f539" y="f935"/>
                    <a:pt x="f538" y="f935"/>
                  </a:cubicBezTo>
                  <a:cubicBezTo>
                    <a:pt x="f540" y="f935"/>
                    <a:pt x="f541" y="f986"/>
                    <a:pt x="f541" y="f985"/>
                  </a:cubicBezTo>
                  <a:cubicBezTo>
                    <a:pt x="f541" y="f984"/>
                    <a:pt x="f540" y="f981"/>
                    <a:pt x="f538" y="f981"/>
                  </a:cubicBezTo>
                  <a:close/>
                  <a:moveTo>
                    <a:pt x="f768" y="f981"/>
                  </a:moveTo>
                  <a:cubicBezTo>
                    <a:pt x="f989" y="f981"/>
                    <a:pt x="f990" y="f984"/>
                    <a:pt x="f990" y="f985"/>
                  </a:cubicBezTo>
                  <a:cubicBezTo>
                    <a:pt x="f990" y="f986"/>
                    <a:pt x="f989" y="f935"/>
                    <a:pt x="f768" y="f935"/>
                  </a:cubicBezTo>
                  <a:cubicBezTo>
                    <a:pt x="f991" y="f935"/>
                    <a:pt x="f992" y="f986"/>
                    <a:pt x="f992" y="f985"/>
                  </a:cubicBezTo>
                  <a:cubicBezTo>
                    <a:pt x="f992" y="f984"/>
                    <a:pt x="f991" y="f981"/>
                    <a:pt x="f768" y="f981"/>
                  </a:cubicBezTo>
                  <a:close/>
                  <a:moveTo>
                    <a:pt x="f993" y="f981"/>
                  </a:moveTo>
                  <a:cubicBezTo>
                    <a:pt x="f994" y="f981"/>
                    <a:pt x="f995" y="f984"/>
                    <a:pt x="f995" y="f985"/>
                  </a:cubicBezTo>
                  <a:cubicBezTo>
                    <a:pt x="f995" y="f986"/>
                    <a:pt x="f994" y="f935"/>
                    <a:pt x="f993" y="f935"/>
                  </a:cubicBezTo>
                  <a:cubicBezTo>
                    <a:pt x="f996" y="f935"/>
                    <a:pt x="f997" y="f986"/>
                    <a:pt x="f997" y="f985"/>
                  </a:cubicBezTo>
                  <a:cubicBezTo>
                    <a:pt x="f997" y="f984"/>
                    <a:pt x="f996" y="f981"/>
                    <a:pt x="f993" y="f981"/>
                  </a:cubicBezTo>
                  <a:close/>
                  <a:moveTo>
                    <a:pt x="f998" y="f981"/>
                  </a:moveTo>
                  <a:cubicBezTo>
                    <a:pt x="f999" y="f981"/>
                    <a:pt x="f1000" y="f984"/>
                    <a:pt x="f1000" y="f985"/>
                  </a:cubicBezTo>
                  <a:cubicBezTo>
                    <a:pt x="f1000" y="f986"/>
                    <a:pt x="f999" y="f935"/>
                    <a:pt x="f998" y="f935"/>
                  </a:cubicBezTo>
                  <a:cubicBezTo>
                    <a:pt x="f1001" y="f935"/>
                    <a:pt x="f1002" y="f986"/>
                    <a:pt x="f1002" y="f985"/>
                  </a:cubicBezTo>
                  <a:cubicBezTo>
                    <a:pt x="f1002" y="f984"/>
                    <a:pt x="f1001" y="f981"/>
                    <a:pt x="f998" y="f981"/>
                  </a:cubicBezTo>
                  <a:close/>
                  <a:moveTo>
                    <a:pt x="f743" y="f1003"/>
                  </a:moveTo>
                  <a:cubicBezTo>
                    <a:pt x="f744" y="f1003"/>
                    <a:pt x="f745" y="f1004"/>
                    <a:pt x="f745" y="f965"/>
                  </a:cubicBezTo>
                  <a:cubicBezTo>
                    <a:pt x="f745" y="f1005"/>
                    <a:pt x="f744" y="f1006"/>
                    <a:pt x="f743" y="f1006"/>
                  </a:cubicBezTo>
                  <a:cubicBezTo>
                    <a:pt x="f746" y="f1006"/>
                    <a:pt x="f747" y="f1005"/>
                    <a:pt x="f747" y="f965"/>
                  </a:cubicBezTo>
                  <a:cubicBezTo>
                    <a:pt x="f747" y="f1004"/>
                    <a:pt x="f746" y="f1003"/>
                    <a:pt x="f743" y="f1003"/>
                  </a:cubicBezTo>
                  <a:close/>
                  <a:moveTo>
                    <a:pt x="f1007" y="f1003"/>
                  </a:moveTo>
                  <a:cubicBezTo>
                    <a:pt x="f1008" y="f1003"/>
                    <a:pt x="f1009" y="f1004"/>
                    <a:pt x="f1009" y="f965"/>
                  </a:cubicBezTo>
                  <a:cubicBezTo>
                    <a:pt x="f1009" y="f1005"/>
                    <a:pt x="f1008" y="f1006"/>
                    <a:pt x="f1007" y="f1006"/>
                  </a:cubicBezTo>
                  <a:cubicBezTo>
                    <a:pt x="f1010" y="f1006"/>
                    <a:pt x="f1011" y="f1005"/>
                    <a:pt x="f1011" y="f965"/>
                  </a:cubicBezTo>
                  <a:cubicBezTo>
                    <a:pt x="f1011" y="f1004"/>
                    <a:pt x="f1010" y="f1003"/>
                    <a:pt x="f1007" y="f1003"/>
                  </a:cubicBezTo>
                  <a:close/>
                  <a:moveTo>
                    <a:pt x="f1012" y="f1013"/>
                  </a:moveTo>
                  <a:cubicBezTo>
                    <a:pt x="f1014" y="f1013"/>
                    <a:pt x="f1015" y="f1016"/>
                    <a:pt x="f1015" y="f1017"/>
                  </a:cubicBezTo>
                  <a:cubicBezTo>
                    <a:pt x="f1015" y="f1018"/>
                    <a:pt x="f1014" y="f1019"/>
                    <a:pt x="f1012" y="f1019"/>
                  </a:cubicBezTo>
                  <a:cubicBezTo>
                    <a:pt x="f1020" y="f1019"/>
                    <a:pt x="f1021" y="f1018"/>
                    <a:pt x="f1021" y="f1017"/>
                  </a:cubicBezTo>
                  <a:cubicBezTo>
                    <a:pt x="f1021" y="f1016"/>
                    <a:pt x="f1020" y="f1013"/>
                    <a:pt x="f1012" y="f1013"/>
                  </a:cubicBezTo>
                  <a:close/>
                  <a:moveTo>
                    <a:pt x="f1022" y="f1023"/>
                  </a:moveTo>
                  <a:cubicBezTo>
                    <a:pt x="f1024" y="f1023"/>
                    <a:pt x="f1025" y="f1026"/>
                    <a:pt x="f1025" y="f1027"/>
                  </a:cubicBezTo>
                  <a:cubicBezTo>
                    <a:pt x="f1025" y="f1028"/>
                    <a:pt x="f1024" y="f1029"/>
                    <a:pt x="f1022" y="f1029"/>
                  </a:cubicBezTo>
                  <a:cubicBezTo>
                    <a:pt x="f1030" y="f1029"/>
                    <a:pt x="f1031" y="f1028"/>
                    <a:pt x="f1031" y="f1027"/>
                  </a:cubicBezTo>
                  <a:cubicBezTo>
                    <a:pt x="f1031" y="f1026"/>
                    <a:pt x="f1030" y="f1023"/>
                    <a:pt x="f1022" y="f1023"/>
                  </a:cubicBezTo>
                  <a:close/>
                  <a:moveTo>
                    <a:pt x="f342" y="f1023"/>
                  </a:moveTo>
                  <a:cubicBezTo>
                    <a:pt x="f343" y="f1023"/>
                    <a:pt x="f344" y="f1026"/>
                    <a:pt x="f344" y="f1027"/>
                  </a:cubicBezTo>
                  <a:cubicBezTo>
                    <a:pt x="f344" y="f1028"/>
                    <a:pt x="f343" y="f1029"/>
                    <a:pt x="f342" y="f1029"/>
                  </a:cubicBezTo>
                  <a:cubicBezTo>
                    <a:pt x="f345" y="f1029"/>
                    <a:pt x="f346" y="f1028"/>
                    <a:pt x="f346" y="f1027"/>
                  </a:cubicBezTo>
                  <a:cubicBezTo>
                    <a:pt x="f346" y="f1026"/>
                    <a:pt x="f345" y="f1023"/>
                    <a:pt x="f342" y="f1023"/>
                  </a:cubicBezTo>
                  <a:close/>
                  <a:moveTo>
                    <a:pt x="f180" y="f1023"/>
                  </a:moveTo>
                  <a:cubicBezTo>
                    <a:pt x="f1032" y="f1023"/>
                    <a:pt x="f1033" y="f1026"/>
                    <a:pt x="f1033" y="f1027"/>
                  </a:cubicBezTo>
                  <a:cubicBezTo>
                    <a:pt x="f1033" y="f1028"/>
                    <a:pt x="f1032" y="f1029"/>
                    <a:pt x="f180" y="f1029"/>
                  </a:cubicBezTo>
                  <a:cubicBezTo>
                    <a:pt x="f1034" y="f1029"/>
                    <a:pt x="f177" y="f1028"/>
                    <a:pt x="f177" y="f1027"/>
                  </a:cubicBezTo>
                  <a:cubicBezTo>
                    <a:pt x="f177" y="f1026"/>
                    <a:pt x="f1034" y="f1023"/>
                    <a:pt x="f180" y="f1023"/>
                  </a:cubicBezTo>
                  <a:close/>
                  <a:moveTo>
                    <a:pt x="f503" y="f1035"/>
                  </a:moveTo>
                  <a:cubicBezTo>
                    <a:pt x="f1036" y="f1035"/>
                    <a:pt x="f499" y="f1037"/>
                    <a:pt x="f499" y="f1038"/>
                  </a:cubicBezTo>
                  <a:cubicBezTo>
                    <a:pt x="f499" y="f1039"/>
                    <a:pt x="f1036" y="f965"/>
                    <a:pt x="f503" y="f965"/>
                  </a:cubicBezTo>
                  <a:cubicBezTo>
                    <a:pt x="f1040" y="f965"/>
                    <a:pt x="f1041" y="f1039"/>
                    <a:pt x="f1041" y="f1038"/>
                  </a:cubicBezTo>
                  <a:cubicBezTo>
                    <a:pt x="f1041" y="f1037"/>
                    <a:pt x="f1040" y="f1035"/>
                    <a:pt x="f503" y="f1035"/>
                  </a:cubicBezTo>
                  <a:close/>
                  <a:moveTo>
                    <a:pt x="f1042" y="f1043"/>
                  </a:moveTo>
                  <a:cubicBezTo>
                    <a:pt x="f1044" y="f1043"/>
                    <a:pt x="f1045" y="f1046"/>
                    <a:pt x="f1045" y="f1023"/>
                  </a:cubicBezTo>
                  <a:cubicBezTo>
                    <a:pt x="f1045" y="f1047"/>
                    <a:pt x="f1044" y="f1048"/>
                    <a:pt x="f1042" y="f1048"/>
                  </a:cubicBezTo>
                  <a:cubicBezTo>
                    <a:pt x="f1049" y="f1048"/>
                    <a:pt x="f1050" y="f1047"/>
                    <a:pt x="f1050" y="f1023"/>
                  </a:cubicBezTo>
                  <a:cubicBezTo>
                    <a:pt x="f1050" y="f1046"/>
                    <a:pt x="f1049" y="f1043"/>
                    <a:pt x="f1042" y="f1043"/>
                  </a:cubicBezTo>
                  <a:close/>
                  <a:moveTo>
                    <a:pt x="f1051" y="f1043"/>
                  </a:moveTo>
                  <a:cubicBezTo>
                    <a:pt x="f1052" y="f1043"/>
                    <a:pt x="f1053" y="f1046"/>
                    <a:pt x="f1053" y="f1023"/>
                  </a:cubicBezTo>
                  <a:cubicBezTo>
                    <a:pt x="f1053" y="f1047"/>
                    <a:pt x="f1052" y="f1048"/>
                    <a:pt x="f1051" y="f1048"/>
                  </a:cubicBezTo>
                  <a:cubicBezTo>
                    <a:pt x="f1054" y="f1048"/>
                    <a:pt x="f1055" y="f1047"/>
                    <a:pt x="f1055" y="f1023"/>
                  </a:cubicBezTo>
                  <a:cubicBezTo>
                    <a:pt x="f1055" y="f1046"/>
                    <a:pt x="f1054" y="f1043"/>
                    <a:pt x="f1051" y="f1043"/>
                  </a:cubicBezTo>
                  <a:close/>
                  <a:moveTo>
                    <a:pt x="f1056" y="f1057"/>
                  </a:moveTo>
                  <a:cubicBezTo>
                    <a:pt x="f1058" y="f1057"/>
                    <a:pt x="f1059" y="f1060"/>
                    <a:pt x="f1059" y="f1061"/>
                  </a:cubicBezTo>
                  <a:cubicBezTo>
                    <a:pt x="f1059" y="f1062"/>
                    <a:pt x="f1058" y="f1003"/>
                    <a:pt x="f1056" y="f1003"/>
                  </a:cubicBezTo>
                  <a:cubicBezTo>
                    <a:pt x="f1063" y="f1003"/>
                    <a:pt x="f1064" y="f1062"/>
                    <a:pt x="f1064" y="f1061"/>
                  </a:cubicBezTo>
                  <a:cubicBezTo>
                    <a:pt x="f1064" y="f1060"/>
                    <a:pt x="f1063" y="f1057"/>
                    <a:pt x="f1056" y="f1057"/>
                  </a:cubicBezTo>
                  <a:close/>
                  <a:moveTo>
                    <a:pt x="f631" y="f1057"/>
                  </a:moveTo>
                  <a:cubicBezTo>
                    <a:pt x="f1065" y="f1057"/>
                    <a:pt x="f623" y="f1060"/>
                    <a:pt x="f623" y="f1061"/>
                  </a:cubicBezTo>
                  <a:cubicBezTo>
                    <a:pt x="f623" y="f1062"/>
                    <a:pt x="f1065" y="f1003"/>
                    <a:pt x="f631" y="f1003"/>
                  </a:cubicBezTo>
                  <a:cubicBezTo>
                    <a:pt x="f1066" y="f1003"/>
                    <a:pt x="f1067" y="f1062"/>
                    <a:pt x="f1067" y="f1061"/>
                  </a:cubicBezTo>
                  <a:cubicBezTo>
                    <a:pt x="f1067" y="f1060"/>
                    <a:pt x="f1066" y="f1057"/>
                    <a:pt x="f631" y="f1057"/>
                  </a:cubicBezTo>
                  <a:close/>
                  <a:moveTo>
                    <a:pt x="f1068" y="f1069"/>
                  </a:moveTo>
                  <a:cubicBezTo>
                    <a:pt x="f1070" y="f1069"/>
                    <a:pt x="f1071" y="f1072"/>
                    <a:pt x="f1071" y="f1073"/>
                  </a:cubicBezTo>
                  <a:cubicBezTo>
                    <a:pt x="f1071" y="f1074"/>
                    <a:pt x="f1070" y="f1013"/>
                    <a:pt x="f1068" y="f1013"/>
                  </a:cubicBezTo>
                  <a:cubicBezTo>
                    <a:pt x="f1075" y="f1013"/>
                    <a:pt x="f1076" y="f1074"/>
                    <a:pt x="f1076" y="f1073"/>
                  </a:cubicBezTo>
                  <a:cubicBezTo>
                    <a:pt x="f1076" y="f1072"/>
                    <a:pt x="f1075" y="f1069"/>
                    <a:pt x="f1068" y="f1069"/>
                  </a:cubicBezTo>
                  <a:close/>
                  <a:moveTo>
                    <a:pt x="f1077" y="f1078"/>
                  </a:moveTo>
                  <a:cubicBezTo>
                    <a:pt x="f1079" y="f1078"/>
                    <a:pt x="f1080" y="f1081"/>
                    <a:pt x="f1080" y="f1043"/>
                  </a:cubicBezTo>
                  <a:cubicBezTo>
                    <a:pt x="f1080" y="f1082"/>
                    <a:pt x="f1079" y="f1083"/>
                    <a:pt x="f1077" y="f1083"/>
                  </a:cubicBezTo>
                  <a:cubicBezTo>
                    <a:pt x="f1084" y="f1083"/>
                    <a:pt x="f71" y="f1082"/>
                    <a:pt x="f71" y="f1043"/>
                  </a:cubicBezTo>
                  <a:cubicBezTo>
                    <a:pt x="f71" y="f1081"/>
                    <a:pt x="f1084" y="f1078"/>
                    <a:pt x="f1077" y="f1078"/>
                  </a:cubicBezTo>
                  <a:close/>
                  <a:moveTo>
                    <a:pt x="f918" y="f1085"/>
                  </a:moveTo>
                  <a:cubicBezTo>
                    <a:pt x="f1086" y="f1085"/>
                    <a:pt x="f1087" y="f1088"/>
                    <a:pt x="f1087" y="f1069"/>
                  </a:cubicBezTo>
                  <a:cubicBezTo>
                    <a:pt x="f1087" y="f1089"/>
                    <a:pt x="f1086" y="f1043"/>
                    <a:pt x="f918" y="f1043"/>
                  </a:cubicBezTo>
                  <a:cubicBezTo>
                    <a:pt x="f1090" y="f1043"/>
                    <a:pt x="f1091" y="f1092"/>
                    <a:pt x="f1091" y="f1069"/>
                  </a:cubicBezTo>
                  <a:cubicBezTo>
                    <a:pt x="f1091" y="f1088"/>
                    <a:pt x="f1090" y="f1085"/>
                    <a:pt x="f918" y="f1085"/>
                  </a:cubicBezTo>
                  <a:close/>
                  <a:moveTo>
                    <a:pt x="f1093" y="f1094"/>
                  </a:moveTo>
                  <a:cubicBezTo>
                    <a:pt x="f1095" y="f1094"/>
                    <a:pt x="f1096" y="f1097"/>
                    <a:pt x="f1096" y="f1098"/>
                  </a:cubicBezTo>
                  <a:cubicBezTo>
                    <a:pt x="f1096" y="f1099"/>
                    <a:pt x="f1095" y="f1073"/>
                    <a:pt x="f1093" y="f1073"/>
                  </a:cubicBezTo>
                  <a:cubicBezTo>
                    <a:pt x="f1100" y="f1073"/>
                    <a:pt x="f1101" y="f1099"/>
                    <a:pt x="f1101" y="f1098"/>
                  </a:cubicBezTo>
                  <a:cubicBezTo>
                    <a:pt x="f1101" y="f1097"/>
                    <a:pt x="f1100" y="f1094"/>
                    <a:pt x="f1093" y="f1094"/>
                  </a:cubicBezTo>
                  <a:close/>
                  <a:moveTo>
                    <a:pt x="f1102" y="f1094"/>
                  </a:moveTo>
                  <a:cubicBezTo>
                    <a:pt x="f1103" y="f1094"/>
                    <a:pt x="f1104" y="f1097"/>
                    <a:pt x="f1104" y="f1098"/>
                  </a:cubicBezTo>
                  <a:cubicBezTo>
                    <a:pt x="f1104" y="f1099"/>
                    <a:pt x="f1103" y="f1073"/>
                    <a:pt x="f1102" y="f1073"/>
                  </a:cubicBezTo>
                  <a:cubicBezTo>
                    <a:pt x="f1105" y="f1073"/>
                    <a:pt x="f1106" y="f1099"/>
                    <a:pt x="f1106" y="f1098"/>
                  </a:cubicBezTo>
                  <a:cubicBezTo>
                    <a:pt x="f1106" y="f1097"/>
                    <a:pt x="f1105" y="f1094"/>
                    <a:pt x="f1102" y="f1094"/>
                  </a:cubicBezTo>
                  <a:close/>
                  <a:moveTo>
                    <a:pt x="f1107" y="f1094"/>
                  </a:moveTo>
                  <a:cubicBezTo>
                    <a:pt x="f1108" y="f1094"/>
                    <a:pt x="f1109" y="f1097"/>
                    <a:pt x="f1109" y="f1098"/>
                  </a:cubicBezTo>
                  <a:cubicBezTo>
                    <a:pt x="f1109" y="f1099"/>
                    <a:pt x="f1108" y="f1073"/>
                    <a:pt x="f1107" y="f1073"/>
                  </a:cubicBezTo>
                  <a:cubicBezTo>
                    <a:pt x="f1110" y="f1073"/>
                    <a:pt x="f922" y="f1099"/>
                    <a:pt x="f922" y="f1098"/>
                  </a:cubicBezTo>
                  <a:cubicBezTo>
                    <a:pt x="f922" y="f1097"/>
                    <a:pt x="f1110" y="f1094"/>
                    <a:pt x="f1107" y="f1094"/>
                  </a:cubicBezTo>
                  <a:close/>
                  <a:moveTo>
                    <a:pt x="f1111" y="f1112"/>
                  </a:moveTo>
                  <a:cubicBezTo>
                    <a:pt x="f1113" y="f1112"/>
                    <a:pt x="f1114" y="f1115"/>
                    <a:pt x="f1114" y="f1078"/>
                  </a:cubicBezTo>
                  <a:cubicBezTo>
                    <a:pt x="f1114" y="f1116"/>
                    <a:pt x="f1113" y="f1043"/>
                    <a:pt x="f1111" y="f1043"/>
                  </a:cubicBezTo>
                  <a:cubicBezTo>
                    <a:pt x="f1117" y="f1043"/>
                    <a:pt x="f1118" y="f1116"/>
                    <a:pt x="f1118" y="f1078"/>
                  </a:cubicBezTo>
                  <a:cubicBezTo>
                    <a:pt x="f1118" y="f1115"/>
                    <a:pt x="f1117" y="f1112"/>
                    <a:pt x="f1111" y="f1112"/>
                  </a:cubicBezTo>
                  <a:close/>
                  <a:moveTo>
                    <a:pt x="f1119" y="f1112"/>
                  </a:moveTo>
                  <a:cubicBezTo>
                    <a:pt x="f1120" y="f1112"/>
                    <a:pt x="f1121" y="f1115"/>
                    <a:pt x="f1121" y="f1078"/>
                  </a:cubicBezTo>
                  <a:cubicBezTo>
                    <a:pt x="f1121" y="f1116"/>
                    <a:pt x="f1120" y="f1043"/>
                    <a:pt x="f1119" y="f1043"/>
                  </a:cubicBezTo>
                  <a:cubicBezTo>
                    <a:pt x="f1122" y="f1043"/>
                    <a:pt x="f472" y="f1116"/>
                    <a:pt x="f472" y="f1078"/>
                  </a:cubicBezTo>
                  <a:cubicBezTo>
                    <a:pt x="f472" y="f1115"/>
                    <a:pt x="f1122" y="f1112"/>
                    <a:pt x="f1119" y="f1112"/>
                  </a:cubicBezTo>
                  <a:close/>
                  <a:moveTo>
                    <a:pt x="f1123" y="f1112"/>
                  </a:moveTo>
                  <a:cubicBezTo>
                    <a:pt x="f1124" y="f1112"/>
                    <a:pt x="f1125" y="f1115"/>
                    <a:pt x="f1125" y="f1078"/>
                  </a:cubicBezTo>
                  <a:cubicBezTo>
                    <a:pt x="f1125" y="f1116"/>
                    <a:pt x="f1124" y="f1043"/>
                    <a:pt x="f1123" y="f1043"/>
                  </a:cubicBezTo>
                  <a:cubicBezTo>
                    <a:pt x="f1126" y="f1043"/>
                    <a:pt x="f901" y="f1116"/>
                    <a:pt x="f901" y="f1078"/>
                  </a:cubicBezTo>
                  <a:cubicBezTo>
                    <a:pt x="f901" y="f1115"/>
                    <a:pt x="f1126" y="f1112"/>
                    <a:pt x="f1123" y="f1112"/>
                  </a:cubicBezTo>
                  <a:close/>
                  <a:moveTo>
                    <a:pt x="f1127" y="f1128"/>
                  </a:moveTo>
                  <a:cubicBezTo>
                    <a:pt x="f1129" y="f1128"/>
                    <a:pt x="f1130" y="f1131"/>
                    <a:pt x="f1130" y="f1132"/>
                  </a:cubicBezTo>
                  <a:cubicBezTo>
                    <a:pt x="f1130" y="f1133"/>
                    <a:pt x="f1129" y="f1057"/>
                    <a:pt x="f1127" y="f1057"/>
                  </a:cubicBezTo>
                  <a:cubicBezTo>
                    <a:pt x="f1134" y="f1057"/>
                    <a:pt x="f1135" y="f1133"/>
                    <a:pt x="f1135" y="f1132"/>
                  </a:cubicBezTo>
                  <a:cubicBezTo>
                    <a:pt x="f1135" y="f1131"/>
                    <a:pt x="f1134" y="f1128"/>
                    <a:pt x="f1127" y="f1128"/>
                  </a:cubicBezTo>
                  <a:close/>
                  <a:moveTo>
                    <a:pt x="f1136" y="f1137"/>
                  </a:moveTo>
                  <a:cubicBezTo>
                    <a:pt x="f1138" y="f1137"/>
                    <a:pt x="f1139" y="f1140"/>
                    <a:pt x="f1139" y="f1094"/>
                  </a:cubicBezTo>
                  <a:cubicBezTo>
                    <a:pt x="f1139" y="f1141"/>
                    <a:pt x="f1138" y="f1069"/>
                    <a:pt x="f1136" y="f1069"/>
                  </a:cubicBezTo>
                  <a:cubicBezTo>
                    <a:pt x="f1142" y="f1069"/>
                    <a:pt x="f1143" y="f1141"/>
                    <a:pt x="f1143" y="f1094"/>
                  </a:cubicBezTo>
                  <a:cubicBezTo>
                    <a:pt x="f1143" y="f1140"/>
                    <a:pt x="f1142" y="f1137"/>
                    <a:pt x="f1136" y="f1137"/>
                  </a:cubicBezTo>
                  <a:close/>
                  <a:moveTo>
                    <a:pt x="f1144" y="f1145"/>
                  </a:moveTo>
                  <a:cubicBezTo>
                    <a:pt x="f1146" y="f1145"/>
                    <a:pt x="f1147" y="f1148"/>
                    <a:pt x="f1147" y="f1112"/>
                  </a:cubicBezTo>
                  <a:cubicBezTo>
                    <a:pt x="f1147" y="f1149"/>
                    <a:pt x="f1146" y="f1078"/>
                    <a:pt x="f1144" y="f1078"/>
                  </a:cubicBezTo>
                  <a:cubicBezTo>
                    <a:pt x="f1150" y="f1078"/>
                    <a:pt x="f1151" y="f1149"/>
                    <a:pt x="f1151" y="f1112"/>
                  </a:cubicBezTo>
                  <a:cubicBezTo>
                    <a:pt x="f1151" y="f1148"/>
                    <a:pt x="f1150" y="f1145"/>
                    <a:pt x="f1144" y="f1145"/>
                  </a:cubicBezTo>
                  <a:close/>
                  <a:moveTo>
                    <a:pt x="f388" y="f1152"/>
                  </a:moveTo>
                  <a:cubicBezTo>
                    <a:pt x="f390" y="f1152"/>
                    <a:pt x="f391" y="f1153"/>
                    <a:pt x="f391" y="f1128"/>
                  </a:cubicBezTo>
                  <a:cubicBezTo>
                    <a:pt x="f391" y="f1154"/>
                    <a:pt x="f390" y="f1085"/>
                    <a:pt x="f388" y="f1085"/>
                  </a:cubicBezTo>
                  <a:cubicBezTo>
                    <a:pt x="f395" y="f1085"/>
                    <a:pt x="f396" y="f1154"/>
                    <a:pt x="f396" y="f1128"/>
                  </a:cubicBezTo>
                  <a:cubicBezTo>
                    <a:pt x="f396" y="f1153"/>
                    <a:pt x="f395" y="f1152"/>
                    <a:pt x="f388" y="f1152"/>
                  </a:cubicBezTo>
                  <a:close/>
                  <a:moveTo>
                    <a:pt x="f810" y="f1152"/>
                  </a:moveTo>
                  <a:cubicBezTo>
                    <a:pt x="f811" y="f1152"/>
                    <a:pt x="f812" y="f1153"/>
                    <a:pt x="f812" y="f1128"/>
                  </a:cubicBezTo>
                  <a:cubicBezTo>
                    <a:pt x="f812" y="f1154"/>
                    <a:pt x="f811" y="f1085"/>
                    <a:pt x="f810" y="f1085"/>
                  </a:cubicBezTo>
                  <a:cubicBezTo>
                    <a:pt x="f813" y="f1085"/>
                    <a:pt x="f426" y="f1154"/>
                    <a:pt x="f426" y="f1128"/>
                  </a:cubicBezTo>
                  <a:cubicBezTo>
                    <a:pt x="f426" y="f1153"/>
                    <a:pt x="f813" y="f1152"/>
                    <a:pt x="f810" y="f1152"/>
                  </a:cubicBezTo>
                  <a:close/>
                  <a:moveTo>
                    <a:pt x="f220" y="f1155"/>
                  </a:moveTo>
                  <a:cubicBezTo>
                    <a:pt x="f222" y="f1155"/>
                    <a:pt x="f223" y="f1156"/>
                    <a:pt x="f223" y="f1157"/>
                  </a:cubicBezTo>
                  <a:cubicBezTo>
                    <a:pt x="f223" y="f1158"/>
                    <a:pt x="f222" y="f1159"/>
                    <a:pt x="f220" y="f1159"/>
                  </a:cubicBezTo>
                  <a:cubicBezTo>
                    <a:pt x="f227" y="f1159"/>
                    <a:pt x="f228" y="f1158"/>
                    <a:pt x="f228" y="f1157"/>
                  </a:cubicBezTo>
                  <a:cubicBezTo>
                    <a:pt x="f228" y="f1156"/>
                    <a:pt x="f227" y="f1155"/>
                    <a:pt x="f220" y="f1155"/>
                  </a:cubicBezTo>
                  <a:close/>
                  <a:moveTo>
                    <a:pt x="f1160" y="f1155"/>
                  </a:moveTo>
                  <a:cubicBezTo>
                    <a:pt x="f1161" y="f1155"/>
                    <a:pt x="f1162" y="f1156"/>
                    <a:pt x="f1162" y="f1157"/>
                  </a:cubicBezTo>
                  <a:cubicBezTo>
                    <a:pt x="f1162" y="f1158"/>
                    <a:pt x="f1161" y="f1159"/>
                    <a:pt x="f1160" y="f1159"/>
                  </a:cubicBezTo>
                  <a:cubicBezTo>
                    <a:pt x="f1163" y="f1159"/>
                    <a:pt x="f446" y="f1158"/>
                    <a:pt x="f446" y="f1157"/>
                  </a:cubicBezTo>
                  <a:cubicBezTo>
                    <a:pt x="f446" y="f1156"/>
                    <a:pt x="f1163" y="f1155"/>
                    <a:pt x="f1160" y="f1155"/>
                  </a:cubicBezTo>
                  <a:close/>
                  <a:moveTo>
                    <a:pt x="f1164" y="f1165"/>
                  </a:moveTo>
                  <a:cubicBezTo>
                    <a:pt x="f1166" y="f1165"/>
                    <a:pt x="f1167" y="f1168"/>
                    <a:pt x="f1167" y="f1169"/>
                  </a:cubicBezTo>
                  <a:cubicBezTo>
                    <a:pt x="f1167" y="f1170"/>
                    <a:pt x="f1166" y="f1112"/>
                    <a:pt x="f1164" y="f1112"/>
                  </a:cubicBezTo>
                  <a:cubicBezTo>
                    <a:pt x="f1171" y="f1112"/>
                    <a:pt x="f1172" y="f1170"/>
                    <a:pt x="f1172" y="f1169"/>
                  </a:cubicBezTo>
                  <a:cubicBezTo>
                    <a:pt x="f1172" y="f1168"/>
                    <a:pt x="f1171" y="f1165"/>
                    <a:pt x="f1164" y="f1165"/>
                  </a:cubicBezTo>
                  <a:close/>
                  <a:moveTo>
                    <a:pt x="f193" y="f1165"/>
                  </a:moveTo>
                  <a:cubicBezTo>
                    <a:pt x="f1173" y="f1165"/>
                    <a:pt x="f1174" y="f1168"/>
                    <a:pt x="f1174" y="f1169"/>
                  </a:cubicBezTo>
                  <a:cubicBezTo>
                    <a:pt x="f1174" y="f1170"/>
                    <a:pt x="f1173" y="f1112"/>
                    <a:pt x="f193" y="f1112"/>
                  </a:cubicBezTo>
                  <a:cubicBezTo>
                    <a:pt x="f1175" y="f1112"/>
                    <a:pt x="f487" y="f1170"/>
                    <a:pt x="f487" y="f1169"/>
                  </a:cubicBezTo>
                  <a:cubicBezTo>
                    <a:pt x="f487" y="f1168"/>
                    <a:pt x="f1175" y="f1165"/>
                    <a:pt x="f193" y="f1165"/>
                  </a:cubicBezTo>
                  <a:close/>
                  <a:moveTo>
                    <a:pt x="f1176" y="f1177"/>
                  </a:moveTo>
                  <a:cubicBezTo>
                    <a:pt x="f1178" y="f1177"/>
                    <a:pt x="f1179" y="f1180"/>
                    <a:pt x="f1179" y="f1181"/>
                  </a:cubicBezTo>
                  <a:cubicBezTo>
                    <a:pt x="f1179" y="f1182"/>
                    <a:pt x="f1178" y="f1137"/>
                    <a:pt x="f1176" y="f1137"/>
                  </a:cubicBezTo>
                  <a:cubicBezTo>
                    <a:pt x="f1183" y="f1137"/>
                    <a:pt x="f878" y="f1182"/>
                    <a:pt x="f878" y="f1181"/>
                  </a:cubicBezTo>
                  <a:cubicBezTo>
                    <a:pt x="f878" y="f1180"/>
                    <a:pt x="f1183" y="f1177"/>
                    <a:pt x="f1176" y="f1177"/>
                  </a:cubicBezTo>
                  <a:close/>
                  <a:moveTo>
                    <a:pt x="f504" y="f1177"/>
                  </a:moveTo>
                  <a:cubicBezTo>
                    <a:pt x="f506" y="f1177"/>
                    <a:pt x="f507" y="f1180"/>
                    <a:pt x="f507" y="f1181"/>
                  </a:cubicBezTo>
                  <a:cubicBezTo>
                    <a:pt x="f507" y="f1182"/>
                    <a:pt x="f506" y="f1137"/>
                    <a:pt x="f504" y="f1137"/>
                  </a:cubicBezTo>
                  <a:cubicBezTo>
                    <a:pt x="f510" y="f1137"/>
                    <a:pt x="f511" y="f1182"/>
                    <a:pt x="f511" y="f1181"/>
                  </a:cubicBezTo>
                  <a:cubicBezTo>
                    <a:pt x="f511" y="f1180"/>
                    <a:pt x="f510" y="f1177"/>
                    <a:pt x="f504" y="f1177"/>
                  </a:cubicBezTo>
                  <a:close/>
                  <a:moveTo>
                    <a:pt x="f1184" y="f1185"/>
                  </a:moveTo>
                  <a:cubicBezTo>
                    <a:pt x="f1186" y="f1185"/>
                    <a:pt x="f889" y="f1187"/>
                    <a:pt x="f889" y="f1165"/>
                  </a:cubicBezTo>
                  <a:cubicBezTo>
                    <a:pt x="f889" y="f1188"/>
                    <a:pt x="f1186" y="f1145"/>
                    <a:pt x="f1184" y="f1145"/>
                  </a:cubicBezTo>
                  <a:cubicBezTo>
                    <a:pt x="f1189" y="f1145"/>
                    <a:pt x="f1190" y="f1188"/>
                    <a:pt x="f1190" y="f1165"/>
                  </a:cubicBezTo>
                  <a:cubicBezTo>
                    <a:pt x="f1190" y="f1187"/>
                    <a:pt x="f1189" y="f1185"/>
                    <a:pt x="f1184" y="f1185"/>
                  </a:cubicBezTo>
                  <a:close/>
                  <a:moveTo>
                    <a:pt x="f1191" y="f1192"/>
                  </a:moveTo>
                  <a:cubicBezTo>
                    <a:pt x="f1193" y="f1192"/>
                    <a:pt x="f1194" y="f1195"/>
                    <a:pt x="f1194" y="f1196"/>
                  </a:cubicBezTo>
                  <a:cubicBezTo>
                    <a:pt x="f1194" y="f1197"/>
                    <a:pt x="f1193" y="f1152"/>
                    <a:pt x="f1191" y="f1152"/>
                  </a:cubicBezTo>
                  <a:cubicBezTo>
                    <a:pt x="f1198" y="f1152"/>
                    <a:pt x="f1199" y="f1197"/>
                    <a:pt x="f1199" y="f1196"/>
                  </a:cubicBezTo>
                  <a:cubicBezTo>
                    <a:pt x="f1199" y="f1195"/>
                    <a:pt x="f1198" y="f1192"/>
                    <a:pt x="f1191" y="f1192"/>
                  </a:cubicBezTo>
                  <a:close/>
                  <a:moveTo>
                    <a:pt x="f1200" y="f1192"/>
                  </a:moveTo>
                  <a:cubicBezTo>
                    <a:pt x="f1201" y="f1192"/>
                    <a:pt x="f1202" y="f1195"/>
                    <a:pt x="f1202" y="f1196"/>
                  </a:cubicBezTo>
                  <a:cubicBezTo>
                    <a:pt x="f1202" y="f1197"/>
                    <a:pt x="f1201" y="f1152"/>
                    <a:pt x="f1200" y="f1152"/>
                  </a:cubicBezTo>
                  <a:cubicBezTo>
                    <a:pt x="f1203" y="f1152"/>
                    <a:pt x="f1204" y="f1197"/>
                    <a:pt x="f1204" y="f1196"/>
                  </a:cubicBezTo>
                  <a:cubicBezTo>
                    <a:pt x="f1204" y="f1195"/>
                    <a:pt x="f1203" y="f1192"/>
                    <a:pt x="f1200" y="f1192"/>
                  </a:cubicBezTo>
                  <a:close/>
                  <a:moveTo>
                    <a:pt x="f1205" y="f1206"/>
                  </a:moveTo>
                  <a:cubicBezTo>
                    <a:pt x="f1207" y="f1206"/>
                    <a:pt x="f1208" y="f1209"/>
                    <a:pt x="f1208" y="f1177"/>
                  </a:cubicBezTo>
                  <a:cubicBezTo>
                    <a:pt x="f1208" y="f1210"/>
                    <a:pt x="f1207" y="f1155"/>
                    <a:pt x="f1205" y="f1155"/>
                  </a:cubicBezTo>
                  <a:cubicBezTo>
                    <a:pt x="f1211" y="f1155"/>
                    <a:pt x="f293" y="f1210"/>
                    <a:pt x="f293" y="f1177"/>
                  </a:cubicBezTo>
                  <a:cubicBezTo>
                    <a:pt x="f293" y="f1209"/>
                    <a:pt x="f1211" y="f1206"/>
                    <a:pt x="f1205" y="f1206"/>
                  </a:cubicBezTo>
                  <a:close/>
                  <a:moveTo>
                    <a:pt x="f1212" y="f1206"/>
                  </a:moveTo>
                  <a:cubicBezTo>
                    <a:pt x="f1213" y="f1206"/>
                    <a:pt x="f738" y="f1209"/>
                    <a:pt x="f738" y="f1177"/>
                  </a:cubicBezTo>
                  <a:cubicBezTo>
                    <a:pt x="f738" y="f1210"/>
                    <a:pt x="f1213" y="f1155"/>
                    <a:pt x="f1212" y="f1155"/>
                  </a:cubicBezTo>
                  <a:cubicBezTo>
                    <a:pt x="f1214" y="f1155"/>
                    <a:pt x="f1215" y="f1210"/>
                    <a:pt x="f1215" y="f1177"/>
                  </a:cubicBezTo>
                  <a:cubicBezTo>
                    <a:pt x="f1215" y="f1209"/>
                    <a:pt x="f1214" y="f1206"/>
                    <a:pt x="f1212" y="f1206"/>
                  </a:cubicBezTo>
                  <a:close/>
                  <a:moveTo>
                    <a:pt x="f1216" y="f1206"/>
                  </a:moveTo>
                  <a:cubicBezTo>
                    <a:pt x="f1217" y="f1206"/>
                    <a:pt x="f1218" y="f1209"/>
                    <a:pt x="f1218" y="f1177"/>
                  </a:cubicBezTo>
                  <a:cubicBezTo>
                    <a:pt x="f1218" y="f1210"/>
                    <a:pt x="f1217" y="f1155"/>
                    <a:pt x="f1216" y="f1155"/>
                  </a:cubicBezTo>
                  <a:cubicBezTo>
                    <a:pt x="f1219" y="f1155"/>
                    <a:pt x="f527" y="f1210"/>
                    <a:pt x="f527" y="f1177"/>
                  </a:cubicBezTo>
                  <a:cubicBezTo>
                    <a:pt x="f527" y="f1209"/>
                    <a:pt x="f1219" y="f1206"/>
                    <a:pt x="f1216" y="f1206"/>
                  </a:cubicBezTo>
                  <a:close/>
                  <a:moveTo>
                    <a:pt x="f925" y="f1220"/>
                  </a:moveTo>
                  <a:cubicBezTo>
                    <a:pt x="f927" y="f1220"/>
                    <a:pt x="f928" y="f1221"/>
                    <a:pt x="f928" y="f1185"/>
                  </a:cubicBezTo>
                  <a:cubicBezTo>
                    <a:pt x="f928" y="f1222"/>
                    <a:pt x="f927" y="f1223"/>
                    <a:pt x="f925" y="f1223"/>
                  </a:cubicBezTo>
                  <a:cubicBezTo>
                    <a:pt x="f932" y="f1223"/>
                    <a:pt x="f933" y="f1222"/>
                    <a:pt x="f933" y="f1185"/>
                  </a:cubicBezTo>
                  <a:cubicBezTo>
                    <a:pt x="f933" y="f1221"/>
                    <a:pt x="f932" y="f1220"/>
                    <a:pt x="f925" y="f1220"/>
                  </a:cubicBezTo>
                  <a:close/>
                  <a:moveTo>
                    <a:pt x="f1224" y="f1220"/>
                  </a:moveTo>
                  <a:cubicBezTo>
                    <a:pt x="f1225" y="f1220"/>
                    <a:pt x="f1226" y="f1221"/>
                    <a:pt x="f1226" y="f1185"/>
                  </a:cubicBezTo>
                  <a:cubicBezTo>
                    <a:pt x="f1226" y="f1222"/>
                    <a:pt x="f1225" y="f1223"/>
                    <a:pt x="f1224" y="f1223"/>
                  </a:cubicBezTo>
                  <a:cubicBezTo>
                    <a:pt x="f1227" y="f1223"/>
                    <a:pt x="f1228" y="f1222"/>
                    <a:pt x="f1228" y="f1185"/>
                  </a:cubicBezTo>
                  <a:cubicBezTo>
                    <a:pt x="f1228" y="f1221"/>
                    <a:pt x="f1227" y="f1220"/>
                    <a:pt x="f1224" y="f1220"/>
                  </a:cubicBezTo>
                  <a:close/>
                  <a:moveTo>
                    <a:pt x="f769" y="f1229"/>
                  </a:moveTo>
                  <a:cubicBezTo>
                    <a:pt x="f771" y="f1229"/>
                    <a:pt x="f772" y="f1230"/>
                    <a:pt x="f772" y="f1231"/>
                  </a:cubicBezTo>
                  <a:cubicBezTo>
                    <a:pt x="f772" y="f1232"/>
                    <a:pt x="f771" y="f1177"/>
                    <a:pt x="f769" y="f1177"/>
                  </a:cubicBezTo>
                  <a:cubicBezTo>
                    <a:pt x="f777" y="f1177"/>
                    <a:pt x="f778" y="f1232"/>
                    <a:pt x="f778" y="f1231"/>
                  </a:cubicBezTo>
                  <a:cubicBezTo>
                    <a:pt x="f778" y="f1230"/>
                    <a:pt x="f777" y="f1229"/>
                    <a:pt x="f769" y="f1229"/>
                  </a:cubicBezTo>
                  <a:close/>
                  <a:moveTo>
                    <a:pt x="f520" y="f1233"/>
                  </a:moveTo>
                  <a:cubicBezTo>
                    <a:pt x="f521" y="f1233"/>
                    <a:pt x="f522" y="f1234"/>
                    <a:pt x="f522" y="f1220"/>
                  </a:cubicBezTo>
                  <a:cubicBezTo>
                    <a:pt x="f522" y="f1235"/>
                    <a:pt x="f521" y="f1185"/>
                    <a:pt x="f520" y="f1185"/>
                  </a:cubicBezTo>
                  <a:cubicBezTo>
                    <a:pt x="f523" y="f1185"/>
                    <a:pt x="f524" y="f1235"/>
                    <a:pt x="f524" y="f1220"/>
                  </a:cubicBezTo>
                  <a:cubicBezTo>
                    <a:pt x="f524" y="f1234"/>
                    <a:pt x="f523" y="f1233"/>
                    <a:pt x="f520" y="f1233"/>
                  </a:cubicBezTo>
                  <a:close/>
                  <a:moveTo>
                    <a:pt x="f1236" y="f1233"/>
                  </a:moveTo>
                  <a:cubicBezTo>
                    <a:pt x="f1237" y="f1233"/>
                    <a:pt x="f1238" y="f1234"/>
                    <a:pt x="f1238" y="f1220"/>
                  </a:cubicBezTo>
                  <a:cubicBezTo>
                    <a:pt x="f1238" y="f1235"/>
                    <a:pt x="f1237" y="f1185"/>
                    <a:pt x="f1236" y="f1185"/>
                  </a:cubicBezTo>
                  <a:cubicBezTo>
                    <a:pt x="f1239" y="f1185"/>
                    <a:pt x="f1240" y="f1235"/>
                    <a:pt x="f1240" y="f1220"/>
                  </a:cubicBezTo>
                  <a:cubicBezTo>
                    <a:pt x="f1240" y="f1234"/>
                    <a:pt x="f1239" y="f1233"/>
                    <a:pt x="f1236" y="f1233"/>
                  </a:cubicBezTo>
                  <a:close/>
                  <a:moveTo>
                    <a:pt x="f1241" y="f1233"/>
                  </a:moveTo>
                  <a:cubicBezTo>
                    <a:pt x="f1242" y="f1233"/>
                    <a:pt x="f1243" y="f1234"/>
                    <a:pt x="f1243" y="f1220"/>
                  </a:cubicBezTo>
                  <a:cubicBezTo>
                    <a:pt x="f1243" y="f1235"/>
                    <a:pt x="f1242" y="f1185"/>
                    <a:pt x="f1241" y="f1185"/>
                  </a:cubicBezTo>
                  <a:cubicBezTo>
                    <a:pt x="f1244" y="f1185"/>
                    <a:pt x="f1245" y="f1235"/>
                    <a:pt x="f1245" y="f1220"/>
                  </a:cubicBezTo>
                  <a:cubicBezTo>
                    <a:pt x="f1245" y="f1234"/>
                    <a:pt x="f1244" y="f1233"/>
                    <a:pt x="f1241" y="f1233"/>
                  </a:cubicBezTo>
                  <a:close/>
                  <a:moveTo>
                    <a:pt x="f1246" y="f1233"/>
                  </a:moveTo>
                  <a:cubicBezTo>
                    <a:pt x="f1247" y="f1233"/>
                    <a:pt x="f1248" y="f1234"/>
                    <a:pt x="f1248" y="f1220"/>
                  </a:cubicBezTo>
                  <a:cubicBezTo>
                    <a:pt x="f1248" y="f1235"/>
                    <a:pt x="f1247" y="f1185"/>
                    <a:pt x="f1246" y="f1185"/>
                  </a:cubicBezTo>
                  <a:cubicBezTo>
                    <a:pt x="f1249" y="f1185"/>
                    <a:pt x="f570" y="f1235"/>
                    <a:pt x="f570" y="f1220"/>
                  </a:cubicBezTo>
                  <a:cubicBezTo>
                    <a:pt x="f570" y="f1234"/>
                    <a:pt x="f1249" y="f1233"/>
                    <a:pt x="f1246" y="f1233"/>
                  </a:cubicBezTo>
                  <a:close/>
                  <a:moveTo>
                    <a:pt x="f1250" y="f1251"/>
                  </a:moveTo>
                  <a:cubicBezTo>
                    <a:pt x="f1252" y="f1251"/>
                    <a:pt x="f1253" y="f1254"/>
                    <a:pt x="f1253" y="f1229"/>
                  </a:cubicBezTo>
                  <a:cubicBezTo>
                    <a:pt x="f1253" y="f1255"/>
                    <a:pt x="f1252" y="f1206"/>
                    <a:pt x="f1250" y="f1206"/>
                  </a:cubicBezTo>
                  <a:cubicBezTo>
                    <a:pt x="f1256" y="f1206"/>
                    <a:pt x="f1059" y="f1255"/>
                    <a:pt x="f1059" y="f1229"/>
                  </a:cubicBezTo>
                  <a:cubicBezTo>
                    <a:pt x="f1059" y="f1254"/>
                    <a:pt x="f1256" y="f1251"/>
                    <a:pt x="f1250" y="f1251"/>
                  </a:cubicBezTo>
                  <a:close/>
                  <a:moveTo>
                    <a:pt x="f1257" y="f1258"/>
                  </a:moveTo>
                  <a:cubicBezTo>
                    <a:pt x="f1259" y="f1258"/>
                    <a:pt x="f1260" y="f1261"/>
                    <a:pt x="f1260" y="f1233"/>
                  </a:cubicBezTo>
                  <a:cubicBezTo>
                    <a:pt x="f1260" y="f1262"/>
                    <a:pt x="f1259" y="f1220"/>
                    <a:pt x="f1257" y="f1220"/>
                  </a:cubicBezTo>
                  <a:cubicBezTo>
                    <a:pt x="f1263" y="f1220"/>
                    <a:pt x="f1264" y="f1262"/>
                    <a:pt x="f1264" y="f1233"/>
                  </a:cubicBezTo>
                  <a:cubicBezTo>
                    <a:pt x="f1264" y="f1261"/>
                    <a:pt x="f1263" y="f1258"/>
                    <a:pt x="f1257" y="f1258"/>
                  </a:cubicBezTo>
                  <a:close/>
                  <a:moveTo>
                    <a:pt x="f1265" y="f1266"/>
                  </a:moveTo>
                  <a:cubicBezTo>
                    <a:pt x="f1267" y="f1266"/>
                    <a:pt x="f1268" y="f1269"/>
                    <a:pt x="f1268" y="f1270"/>
                  </a:cubicBezTo>
                  <a:cubicBezTo>
                    <a:pt x="f1268" y="f1271"/>
                    <a:pt x="f1267" y="f1272"/>
                    <a:pt x="f1265" y="f1272"/>
                  </a:cubicBezTo>
                  <a:cubicBezTo>
                    <a:pt x="f1273" y="f1272"/>
                    <a:pt x="f840" y="f1271"/>
                    <a:pt x="f840" y="f1270"/>
                  </a:cubicBezTo>
                  <a:cubicBezTo>
                    <a:pt x="f840" y="f1269"/>
                    <a:pt x="f1273" y="f1266"/>
                    <a:pt x="f1265" y="f1266"/>
                  </a:cubicBezTo>
                  <a:close/>
                  <a:moveTo>
                    <a:pt x="f1274" y="f1266"/>
                  </a:moveTo>
                  <a:cubicBezTo>
                    <a:pt x="f1275" y="f1266"/>
                    <a:pt x="f1276" y="f1269"/>
                    <a:pt x="f1276" y="f1270"/>
                  </a:cubicBezTo>
                  <a:cubicBezTo>
                    <a:pt x="f1276" y="f1271"/>
                    <a:pt x="f1275" y="f1272"/>
                    <a:pt x="f1274" y="f1272"/>
                  </a:cubicBezTo>
                  <a:cubicBezTo>
                    <a:pt x="f1277" y="f1272"/>
                    <a:pt x="f1278" y="f1271"/>
                    <a:pt x="f1278" y="f1270"/>
                  </a:cubicBezTo>
                  <a:cubicBezTo>
                    <a:pt x="f1278" y="f1269"/>
                    <a:pt x="f1277" y="f1266"/>
                    <a:pt x="f1274" y="f1266"/>
                  </a:cubicBezTo>
                  <a:close/>
                  <a:moveTo>
                    <a:pt x="f1033" y="f1279"/>
                  </a:moveTo>
                  <a:cubicBezTo>
                    <a:pt x="f1280" y="f1279"/>
                    <a:pt x="f897" y="f1281"/>
                    <a:pt x="f897" y="f1282"/>
                  </a:cubicBezTo>
                  <a:cubicBezTo>
                    <a:pt x="f897" y="f1283"/>
                    <a:pt x="f1280" y="f1284"/>
                    <a:pt x="f1033" y="f1284"/>
                  </a:cubicBezTo>
                  <a:cubicBezTo>
                    <a:pt x="f1285" y="f1284"/>
                    <a:pt x="f180" y="f1283"/>
                    <a:pt x="f180" y="f1282"/>
                  </a:cubicBezTo>
                  <a:cubicBezTo>
                    <a:pt x="f180" y="f1281"/>
                    <a:pt x="f1285" y="f1279"/>
                    <a:pt x="f1033" y="f1279"/>
                  </a:cubicBezTo>
                  <a:close/>
                  <a:moveTo>
                    <a:pt x="f670" y="f1286"/>
                  </a:moveTo>
                  <a:cubicBezTo>
                    <a:pt x="f909" y="f1286"/>
                    <a:pt x="f910" y="f1287"/>
                    <a:pt x="f910" y="f1288"/>
                  </a:cubicBezTo>
                  <a:cubicBezTo>
                    <a:pt x="f910" y="f1289"/>
                    <a:pt x="f909" y="f1233"/>
                    <a:pt x="f670" y="f1233"/>
                  </a:cubicBezTo>
                  <a:cubicBezTo>
                    <a:pt x="f914" y="f1233"/>
                    <a:pt x="f915" y="f1289"/>
                    <a:pt x="f915" y="f1288"/>
                  </a:cubicBezTo>
                  <a:cubicBezTo>
                    <a:pt x="f915" y="f1287"/>
                    <a:pt x="f914" y="f1286"/>
                    <a:pt x="f670" y="f1286"/>
                  </a:cubicBezTo>
                  <a:close/>
                  <a:moveTo>
                    <a:pt x="f1290" y="f1286"/>
                  </a:moveTo>
                  <a:cubicBezTo>
                    <a:pt x="f1291" y="f1286"/>
                    <a:pt x="f1292" y="f1287"/>
                    <a:pt x="f1292" y="f1288"/>
                  </a:cubicBezTo>
                  <a:cubicBezTo>
                    <a:pt x="f1292" y="f1289"/>
                    <a:pt x="f1291" y="f1233"/>
                    <a:pt x="f1290" y="f1233"/>
                  </a:cubicBezTo>
                  <a:cubicBezTo>
                    <a:pt x="f1293" y="f1233"/>
                    <a:pt x="f1294" y="f1289"/>
                    <a:pt x="f1294" y="f1288"/>
                  </a:cubicBezTo>
                  <a:cubicBezTo>
                    <a:pt x="f1294" y="f1287"/>
                    <a:pt x="f1293" y="f1286"/>
                    <a:pt x="f1290" y="f1286"/>
                  </a:cubicBezTo>
                  <a:close/>
                  <a:moveTo>
                    <a:pt x="f606" y="f1295"/>
                  </a:moveTo>
                  <a:cubicBezTo>
                    <a:pt x="f607" y="f1295"/>
                    <a:pt x="f608" y="f1296"/>
                    <a:pt x="f608" y="f1297"/>
                  </a:cubicBezTo>
                  <a:cubicBezTo>
                    <a:pt x="f608" y="f1298"/>
                    <a:pt x="f607" y="f1270"/>
                    <a:pt x="f606" y="f1270"/>
                  </a:cubicBezTo>
                  <a:cubicBezTo>
                    <a:pt x="f609" y="f1270"/>
                    <a:pt x="f610" y="f1298"/>
                    <a:pt x="f610" y="f1297"/>
                  </a:cubicBezTo>
                  <a:cubicBezTo>
                    <a:pt x="f610" y="f1296"/>
                    <a:pt x="f609" y="f1295"/>
                    <a:pt x="f606" y="f1295"/>
                  </a:cubicBezTo>
                  <a:close/>
                  <a:moveTo>
                    <a:pt x="f1299" y="f1300"/>
                  </a:moveTo>
                  <a:cubicBezTo>
                    <a:pt x="f1301" y="f1300"/>
                    <a:pt x="f1302" y="f1303"/>
                    <a:pt x="f1302" y="f1304"/>
                  </a:cubicBezTo>
                  <a:cubicBezTo>
                    <a:pt x="f1302" y="f1305"/>
                    <a:pt x="f1301" y="f1251"/>
                    <a:pt x="f1299" y="f1251"/>
                  </a:cubicBezTo>
                  <a:cubicBezTo>
                    <a:pt x="f1306" y="f1251"/>
                    <a:pt x="f1307" y="f1305"/>
                    <a:pt x="f1307" y="f1304"/>
                  </a:cubicBezTo>
                  <a:cubicBezTo>
                    <a:pt x="f1307" y="f1303"/>
                    <a:pt x="f1306" y="f1300"/>
                    <a:pt x="f1299" y="f1300"/>
                  </a:cubicBezTo>
                  <a:close/>
                  <a:moveTo>
                    <a:pt x="f679" y="f1300"/>
                  </a:moveTo>
                  <a:cubicBezTo>
                    <a:pt x="f1308" y="f1300"/>
                    <a:pt x="f1309" y="f1303"/>
                    <a:pt x="f1309" y="f1304"/>
                  </a:cubicBezTo>
                  <a:cubicBezTo>
                    <a:pt x="f1309" y="f1305"/>
                    <a:pt x="f1308" y="f1251"/>
                    <a:pt x="f679" y="f1251"/>
                  </a:cubicBezTo>
                  <a:cubicBezTo>
                    <a:pt x="f1310" y="f1251"/>
                    <a:pt x="f1311" y="f1305"/>
                    <a:pt x="f1311" y="f1304"/>
                  </a:cubicBezTo>
                  <a:cubicBezTo>
                    <a:pt x="f1311" y="f1303"/>
                    <a:pt x="f1310" y="f1300"/>
                    <a:pt x="f679" y="f1300"/>
                  </a:cubicBezTo>
                  <a:close/>
                  <a:moveTo>
                    <a:pt x="f1312" y="f1313"/>
                  </a:moveTo>
                  <a:cubicBezTo>
                    <a:pt x="f1314" y="f1313"/>
                    <a:pt x="f1315" y="f1316"/>
                    <a:pt x="f1315" y="f1286"/>
                  </a:cubicBezTo>
                  <a:cubicBezTo>
                    <a:pt x="f1315" y="f1317"/>
                    <a:pt x="f1314" y="f1258"/>
                    <a:pt x="f1312" y="f1258"/>
                  </a:cubicBezTo>
                  <a:cubicBezTo>
                    <a:pt x="f1318" y="f1258"/>
                    <a:pt x="f245" y="f1317"/>
                    <a:pt x="f245" y="f1286"/>
                  </a:cubicBezTo>
                  <a:cubicBezTo>
                    <a:pt x="f245" y="f1316"/>
                    <a:pt x="f1318" y="f1313"/>
                    <a:pt x="f1312" y="f1313"/>
                  </a:cubicBezTo>
                  <a:close/>
                  <a:moveTo>
                    <a:pt x="f542" y="f1313"/>
                  </a:moveTo>
                  <a:cubicBezTo>
                    <a:pt x="f543" y="f1313"/>
                    <a:pt x="f544" y="f1316"/>
                    <a:pt x="f544" y="f1286"/>
                  </a:cubicBezTo>
                  <a:cubicBezTo>
                    <a:pt x="f544" y="f1317"/>
                    <a:pt x="f543" y="f1258"/>
                    <a:pt x="f542" y="f1258"/>
                  </a:cubicBezTo>
                  <a:cubicBezTo>
                    <a:pt x="f545" y="f1258"/>
                    <a:pt x="f546" y="f1317"/>
                    <a:pt x="f546" y="f1286"/>
                  </a:cubicBezTo>
                  <a:cubicBezTo>
                    <a:pt x="f546" y="f1316"/>
                    <a:pt x="f545" y="f1313"/>
                    <a:pt x="f542" y="f1313"/>
                  </a:cubicBezTo>
                  <a:close/>
                  <a:moveTo>
                    <a:pt x="f700" y="f1313"/>
                  </a:moveTo>
                  <a:cubicBezTo>
                    <a:pt x="f701" y="f1313"/>
                    <a:pt x="f702" y="f1316"/>
                    <a:pt x="f702" y="f1286"/>
                  </a:cubicBezTo>
                  <a:cubicBezTo>
                    <a:pt x="f702" y="f1317"/>
                    <a:pt x="f701" y="f1258"/>
                    <a:pt x="f700" y="f1258"/>
                  </a:cubicBezTo>
                  <a:cubicBezTo>
                    <a:pt x="f703" y="f1258"/>
                    <a:pt x="f704" y="f1317"/>
                    <a:pt x="f704" y="f1286"/>
                  </a:cubicBezTo>
                  <a:cubicBezTo>
                    <a:pt x="f704" y="f1316"/>
                    <a:pt x="f703" y="f1313"/>
                    <a:pt x="f700" y="f1313"/>
                  </a:cubicBezTo>
                  <a:close/>
                  <a:moveTo>
                    <a:pt x="f1319" y="f1320"/>
                  </a:moveTo>
                  <a:cubicBezTo>
                    <a:pt x="f1321" y="f1320"/>
                    <a:pt x="f327" y="f1322"/>
                    <a:pt x="f327" y="f1323"/>
                  </a:cubicBezTo>
                  <a:cubicBezTo>
                    <a:pt x="f327" y="f1324"/>
                    <a:pt x="f1321" y="f1266"/>
                    <a:pt x="f1319" y="f1266"/>
                  </a:cubicBezTo>
                  <a:cubicBezTo>
                    <a:pt x="f1325" y="f1266"/>
                    <a:pt x="f1326" y="f1324"/>
                    <a:pt x="f1326" y="f1323"/>
                  </a:cubicBezTo>
                  <a:cubicBezTo>
                    <a:pt x="f1326" y="f1322"/>
                    <a:pt x="f1325" y="f1320"/>
                    <a:pt x="f1319" y="f1320"/>
                  </a:cubicBezTo>
                  <a:close/>
                  <a:moveTo>
                    <a:pt x="f1119" y="f1320"/>
                  </a:moveTo>
                  <a:cubicBezTo>
                    <a:pt x="f1120" y="f1320"/>
                    <a:pt x="f1121" y="f1322"/>
                    <a:pt x="f1121" y="f1323"/>
                  </a:cubicBezTo>
                  <a:cubicBezTo>
                    <a:pt x="f1121" y="f1324"/>
                    <a:pt x="f1120" y="f1266"/>
                    <a:pt x="f1119" y="f1266"/>
                  </a:cubicBezTo>
                  <a:cubicBezTo>
                    <a:pt x="f1122" y="f1266"/>
                    <a:pt x="f472" y="f1324"/>
                    <a:pt x="f472" y="f1323"/>
                  </a:cubicBezTo>
                  <a:cubicBezTo>
                    <a:pt x="f472" y="f1322"/>
                    <a:pt x="f1122" y="f1320"/>
                    <a:pt x="f1119" y="f1320"/>
                  </a:cubicBezTo>
                  <a:close/>
                  <a:moveTo>
                    <a:pt x="f1327" y="f1328"/>
                  </a:moveTo>
                  <a:cubicBezTo>
                    <a:pt x="f1329" y="f1328"/>
                    <a:pt x="f792" y="f1330"/>
                    <a:pt x="f792" y="f1300"/>
                  </a:cubicBezTo>
                  <a:cubicBezTo>
                    <a:pt x="f792" y="f1331"/>
                    <a:pt x="f1329" y="f1279"/>
                    <a:pt x="f1327" y="f1279"/>
                  </a:cubicBezTo>
                  <a:cubicBezTo>
                    <a:pt x="f1332" y="f1279"/>
                    <a:pt x="f1333" y="f1331"/>
                    <a:pt x="f1333" y="f1300"/>
                  </a:cubicBezTo>
                  <a:cubicBezTo>
                    <a:pt x="f1333" y="f1330"/>
                    <a:pt x="f1332" y="f1328"/>
                    <a:pt x="f1327" y="f1328"/>
                  </a:cubicBezTo>
                  <a:close/>
                  <a:moveTo>
                    <a:pt x="f1334" y="f1328"/>
                  </a:moveTo>
                  <a:cubicBezTo>
                    <a:pt x="f1335" y="f1328"/>
                    <a:pt x="f1336" y="f1330"/>
                    <a:pt x="f1336" y="f1300"/>
                  </a:cubicBezTo>
                  <a:cubicBezTo>
                    <a:pt x="f1336" y="f1331"/>
                    <a:pt x="f1335" y="f1279"/>
                    <a:pt x="f1334" y="f1279"/>
                  </a:cubicBezTo>
                  <a:cubicBezTo>
                    <a:pt x="f1337" y="f1279"/>
                    <a:pt x="f1338" y="f1331"/>
                    <a:pt x="f1338" y="f1300"/>
                  </a:cubicBezTo>
                  <a:cubicBezTo>
                    <a:pt x="f1338" y="f1330"/>
                    <a:pt x="f1337" y="f1328"/>
                    <a:pt x="f1334" y="f1328"/>
                  </a:cubicBezTo>
                  <a:close/>
                  <a:moveTo>
                    <a:pt x="f1164" y="f1339"/>
                  </a:moveTo>
                  <a:cubicBezTo>
                    <a:pt x="f1166" y="f1339"/>
                    <a:pt x="f1167" y="f1340"/>
                    <a:pt x="f1167" y="f1313"/>
                  </a:cubicBezTo>
                  <a:cubicBezTo>
                    <a:pt x="f1167" y="f1341"/>
                    <a:pt x="f1166" y="f1342"/>
                    <a:pt x="f1164" y="f1342"/>
                  </a:cubicBezTo>
                  <a:cubicBezTo>
                    <a:pt x="f1171" y="f1342"/>
                    <a:pt x="f1172" y="f1341"/>
                    <a:pt x="f1172" y="f1313"/>
                  </a:cubicBezTo>
                  <a:cubicBezTo>
                    <a:pt x="f1172" y="f1340"/>
                    <a:pt x="f1171" y="f1339"/>
                    <a:pt x="f1164" y="f1339"/>
                  </a:cubicBezTo>
                  <a:close/>
                  <a:moveTo>
                    <a:pt x="f1343" y="f1344"/>
                  </a:moveTo>
                  <a:cubicBezTo>
                    <a:pt x="f1345" y="f1344"/>
                    <a:pt x="f1346" y="f1347"/>
                    <a:pt x="f1346" y="f1348"/>
                  </a:cubicBezTo>
                  <a:cubicBezTo>
                    <a:pt x="f1346" y="f1349"/>
                    <a:pt x="f1345" y="f1295"/>
                    <a:pt x="f1343" y="f1295"/>
                  </a:cubicBezTo>
                  <a:cubicBezTo>
                    <a:pt x="f1350" y="f1295"/>
                    <a:pt x="f1351" y="f1349"/>
                    <a:pt x="f1351" y="f1348"/>
                  </a:cubicBezTo>
                  <a:cubicBezTo>
                    <a:pt x="f1351" y="f1347"/>
                    <a:pt x="f1350" y="f1344"/>
                    <a:pt x="f1343" y="f1344"/>
                  </a:cubicBezTo>
                  <a:close/>
                  <a:moveTo>
                    <a:pt x="f1352" y="f1353"/>
                  </a:moveTo>
                  <a:cubicBezTo>
                    <a:pt x="f1354" y="f1353"/>
                    <a:pt x="f1355" y="f1356"/>
                    <a:pt x="f1355" y="f1357"/>
                  </a:cubicBezTo>
                  <a:cubicBezTo>
                    <a:pt x="f1355" y="f1358"/>
                    <a:pt x="f1354" y="f1300"/>
                    <a:pt x="f1352" y="f1300"/>
                  </a:cubicBezTo>
                  <a:cubicBezTo>
                    <a:pt x="f1359" y="f1300"/>
                    <a:pt x="f1360" y="f1358"/>
                    <a:pt x="f1360" y="f1357"/>
                  </a:cubicBezTo>
                  <a:cubicBezTo>
                    <a:pt x="f1360" y="f1356"/>
                    <a:pt x="f1359" y="f1353"/>
                    <a:pt x="f1352" y="f1353"/>
                  </a:cubicBezTo>
                  <a:close/>
                  <a:moveTo>
                    <a:pt x="f631" y="f1353"/>
                  </a:moveTo>
                  <a:cubicBezTo>
                    <a:pt x="f1065" y="f1353"/>
                    <a:pt x="f623" y="f1356"/>
                    <a:pt x="f623" y="f1357"/>
                  </a:cubicBezTo>
                  <a:cubicBezTo>
                    <a:pt x="f623" y="f1358"/>
                    <a:pt x="f1065" y="f1300"/>
                    <a:pt x="f631" y="f1300"/>
                  </a:cubicBezTo>
                  <a:cubicBezTo>
                    <a:pt x="f1066" y="f1300"/>
                    <a:pt x="f1067" y="f1358"/>
                    <a:pt x="f1067" y="f1357"/>
                  </a:cubicBezTo>
                  <a:cubicBezTo>
                    <a:pt x="f1067" y="f1356"/>
                    <a:pt x="f1066" y="f1353"/>
                    <a:pt x="f631" y="f1353"/>
                  </a:cubicBezTo>
                  <a:close/>
                  <a:moveTo>
                    <a:pt x="f1361" y="f1353"/>
                  </a:moveTo>
                  <a:cubicBezTo>
                    <a:pt x="f1362" y="f1353"/>
                    <a:pt x="f511" y="f1356"/>
                    <a:pt x="f511" y="f1357"/>
                  </a:cubicBezTo>
                  <a:cubicBezTo>
                    <a:pt x="f511" y="f1358"/>
                    <a:pt x="f1362" y="f1300"/>
                    <a:pt x="f1361" y="f1300"/>
                  </a:cubicBezTo>
                  <a:cubicBezTo>
                    <a:pt x="f1363" y="f1300"/>
                    <a:pt x="f301" y="f1358"/>
                    <a:pt x="f301" y="f1357"/>
                  </a:cubicBezTo>
                  <a:cubicBezTo>
                    <a:pt x="f301" y="f1356"/>
                    <a:pt x="f1363" y="f1353"/>
                    <a:pt x="f1361" y="f1353"/>
                  </a:cubicBezTo>
                  <a:close/>
                  <a:moveTo>
                    <a:pt x="f186" y="f1353"/>
                  </a:moveTo>
                  <a:cubicBezTo>
                    <a:pt x="f188" y="f1353"/>
                    <a:pt x="f189" y="f1356"/>
                    <a:pt x="f189" y="f1357"/>
                  </a:cubicBezTo>
                  <a:cubicBezTo>
                    <a:pt x="f189" y="f1358"/>
                    <a:pt x="f188" y="f1300"/>
                    <a:pt x="f186" y="f1300"/>
                  </a:cubicBezTo>
                  <a:cubicBezTo>
                    <a:pt x="f192" y="f1300"/>
                    <a:pt x="f193" y="f1358"/>
                    <a:pt x="f193" y="f1357"/>
                  </a:cubicBezTo>
                  <a:cubicBezTo>
                    <a:pt x="f193" y="f1356"/>
                    <a:pt x="f192" y="f1353"/>
                    <a:pt x="f186" y="f1353"/>
                  </a:cubicBezTo>
                  <a:close/>
                  <a:moveTo>
                    <a:pt x="f1364" y="f1365"/>
                  </a:moveTo>
                  <a:cubicBezTo>
                    <a:pt x="f1366" y="f1365"/>
                    <a:pt x="f1367" y="f1368"/>
                    <a:pt x="f1367" y="f1339"/>
                  </a:cubicBezTo>
                  <a:cubicBezTo>
                    <a:pt x="f1367" y="f1369"/>
                    <a:pt x="f1366" y="f1313"/>
                    <a:pt x="f1364" y="f1313"/>
                  </a:cubicBezTo>
                  <a:cubicBezTo>
                    <a:pt x="f1370" y="f1313"/>
                    <a:pt x="f1371" y="f1369"/>
                    <a:pt x="f1371" y="f1339"/>
                  </a:cubicBezTo>
                  <a:cubicBezTo>
                    <a:pt x="f1371" y="f1368"/>
                    <a:pt x="f1370" y="f1365"/>
                    <a:pt x="f1364" y="f1365"/>
                  </a:cubicBezTo>
                  <a:close/>
                  <a:moveTo>
                    <a:pt x="f1208" y="f1372"/>
                  </a:moveTo>
                  <a:cubicBezTo>
                    <a:pt x="f1373" y="f1372"/>
                    <a:pt x="f1374" y="f1375"/>
                    <a:pt x="f1374" y="f1344"/>
                  </a:cubicBezTo>
                  <a:cubicBezTo>
                    <a:pt x="f1374" y="f1376"/>
                    <a:pt x="f1373" y="f1320"/>
                    <a:pt x="f1208" y="f1320"/>
                  </a:cubicBezTo>
                  <a:cubicBezTo>
                    <a:pt x="f1377" y="f1320"/>
                    <a:pt x="f295" y="f1376"/>
                    <a:pt x="f295" y="f1344"/>
                  </a:cubicBezTo>
                  <a:cubicBezTo>
                    <a:pt x="f295" y="f1375"/>
                    <a:pt x="f1377" y="f1372"/>
                    <a:pt x="f1208" y="f1372"/>
                  </a:cubicBezTo>
                  <a:close/>
                  <a:moveTo>
                    <a:pt x="f632" y="f1372"/>
                  </a:moveTo>
                  <a:cubicBezTo>
                    <a:pt x="f633" y="f1372"/>
                    <a:pt x="f634" y="f1375"/>
                    <a:pt x="f634" y="f1344"/>
                  </a:cubicBezTo>
                  <a:cubicBezTo>
                    <a:pt x="f634" y="f1376"/>
                    <a:pt x="f633" y="f1320"/>
                    <a:pt x="f632" y="f1320"/>
                  </a:cubicBezTo>
                  <a:cubicBezTo>
                    <a:pt x="f635" y="f1320"/>
                    <a:pt x="f636" y="f1376"/>
                    <a:pt x="f636" y="f1344"/>
                  </a:cubicBezTo>
                  <a:cubicBezTo>
                    <a:pt x="f636" y="f1375"/>
                    <a:pt x="f635" y="f1372"/>
                    <a:pt x="f632" y="f1372"/>
                  </a:cubicBezTo>
                  <a:close/>
                  <a:moveTo>
                    <a:pt x="f1378" y="f1379"/>
                  </a:moveTo>
                  <a:cubicBezTo>
                    <a:pt x="f1380" y="f1379"/>
                    <a:pt x="f1381" y="f1382"/>
                    <a:pt x="f1381" y="f1353"/>
                  </a:cubicBezTo>
                  <a:cubicBezTo>
                    <a:pt x="f1381" y="f1383"/>
                    <a:pt x="f1380" y="f1328"/>
                    <a:pt x="f1378" y="f1328"/>
                  </a:cubicBezTo>
                  <a:cubicBezTo>
                    <a:pt x="f1384" y="f1328"/>
                    <a:pt x="f1385" y="f1383"/>
                    <a:pt x="f1385" y="f1353"/>
                  </a:cubicBezTo>
                  <a:cubicBezTo>
                    <a:pt x="f1385" y="f1382"/>
                    <a:pt x="f1384" y="f1379"/>
                    <a:pt x="f1378" y="f1379"/>
                  </a:cubicBezTo>
                  <a:close/>
                  <a:moveTo>
                    <a:pt x="f998" y="f1379"/>
                  </a:moveTo>
                  <a:cubicBezTo>
                    <a:pt x="f999" y="f1379"/>
                    <a:pt x="f1000" y="f1382"/>
                    <a:pt x="f1000" y="f1353"/>
                  </a:cubicBezTo>
                  <a:cubicBezTo>
                    <a:pt x="f1000" y="f1383"/>
                    <a:pt x="f999" y="f1328"/>
                    <a:pt x="f998" y="f1328"/>
                  </a:cubicBezTo>
                  <a:cubicBezTo>
                    <a:pt x="f1001" y="f1328"/>
                    <a:pt x="f1002" y="f1383"/>
                    <a:pt x="f1002" y="f1353"/>
                  </a:cubicBezTo>
                  <a:cubicBezTo>
                    <a:pt x="f1002" y="f1382"/>
                    <a:pt x="f1001" y="f1379"/>
                    <a:pt x="f998" y="f1379"/>
                  </a:cubicBezTo>
                  <a:close/>
                  <a:moveTo>
                    <a:pt x="f1386" y="f1379"/>
                  </a:moveTo>
                  <a:cubicBezTo>
                    <a:pt x="f1387" y="f1379"/>
                    <a:pt x="f1388" y="f1382"/>
                    <a:pt x="f1388" y="f1353"/>
                  </a:cubicBezTo>
                  <a:cubicBezTo>
                    <a:pt x="f1388" y="f1383"/>
                    <a:pt x="f1387" y="f1328"/>
                    <a:pt x="f1386" y="f1328"/>
                  </a:cubicBezTo>
                  <a:cubicBezTo>
                    <a:pt x="f1389" y="f1328"/>
                    <a:pt x="f1179" y="f1383"/>
                    <a:pt x="f1179" y="f1353"/>
                  </a:cubicBezTo>
                  <a:cubicBezTo>
                    <a:pt x="f1179" y="f1382"/>
                    <a:pt x="f1389" y="f1379"/>
                    <a:pt x="f1386" y="f1379"/>
                  </a:cubicBezTo>
                  <a:close/>
                  <a:moveTo>
                    <a:pt x="f1390" y="f1379"/>
                  </a:moveTo>
                  <a:cubicBezTo>
                    <a:pt x="f1391" y="f1379"/>
                    <a:pt x="f1011" y="f1382"/>
                    <a:pt x="f1011" y="f1353"/>
                  </a:cubicBezTo>
                  <a:cubicBezTo>
                    <a:pt x="f1011" y="f1383"/>
                    <a:pt x="f1391" y="f1328"/>
                    <a:pt x="f1390" y="f1328"/>
                  </a:cubicBezTo>
                  <a:cubicBezTo>
                    <a:pt x="f1392" y="f1328"/>
                    <a:pt x="f1393" y="f1383"/>
                    <a:pt x="f1393" y="f1353"/>
                  </a:cubicBezTo>
                  <a:cubicBezTo>
                    <a:pt x="f1393" y="f1382"/>
                    <a:pt x="f1392" y="f1379"/>
                    <a:pt x="f1390" y="f1379"/>
                  </a:cubicBezTo>
                  <a:close/>
                  <a:moveTo>
                    <a:pt x="f1056" y="f1394"/>
                  </a:moveTo>
                  <a:cubicBezTo>
                    <a:pt x="f1058" y="f1394"/>
                    <a:pt x="f1059" y="f1395"/>
                    <a:pt x="f1059" y="f1396"/>
                  </a:cubicBezTo>
                  <a:cubicBezTo>
                    <a:pt x="f1059" y="f1397"/>
                    <a:pt x="f1058" y="f1365"/>
                    <a:pt x="f1056" y="f1365"/>
                  </a:cubicBezTo>
                  <a:cubicBezTo>
                    <a:pt x="f1063" y="f1365"/>
                    <a:pt x="f1064" y="f1397"/>
                    <a:pt x="f1064" y="f1396"/>
                  </a:cubicBezTo>
                  <a:cubicBezTo>
                    <a:pt x="f1064" y="f1395"/>
                    <a:pt x="f1063" y="f1394"/>
                    <a:pt x="f1056" y="f1394"/>
                  </a:cubicBezTo>
                  <a:close/>
                  <a:moveTo>
                    <a:pt x="f276" y="f1394"/>
                  </a:moveTo>
                  <a:cubicBezTo>
                    <a:pt x="f278" y="f1394"/>
                    <a:pt x="f279" y="f1395"/>
                    <a:pt x="f279" y="f1396"/>
                  </a:cubicBezTo>
                  <a:cubicBezTo>
                    <a:pt x="f279" y="f1397"/>
                    <a:pt x="f278" y="f1365"/>
                    <a:pt x="f276" y="f1365"/>
                  </a:cubicBezTo>
                  <a:cubicBezTo>
                    <a:pt x="f283" y="f1365"/>
                    <a:pt x="f284" y="f1397"/>
                    <a:pt x="f284" y="f1396"/>
                  </a:cubicBezTo>
                  <a:cubicBezTo>
                    <a:pt x="f284" y="f1395"/>
                    <a:pt x="f283" y="f1394"/>
                    <a:pt x="f276" y="f1394"/>
                  </a:cubicBezTo>
                  <a:close/>
                  <a:moveTo>
                    <a:pt x="f1398" y="f1399"/>
                  </a:moveTo>
                  <a:cubicBezTo>
                    <a:pt x="f1400" y="f1399"/>
                    <a:pt x="f210" y="f1401"/>
                    <a:pt x="f210" y="f1402"/>
                  </a:cubicBezTo>
                  <a:cubicBezTo>
                    <a:pt x="f210" y="f1403"/>
                    <a:pt x="f1400" y="f1372"/>
                    <a:pt x="f1398" y="f1372"/>
                  </a:cubicBezTo>
                  <a:cubicBezTo>
                    <a:pt x="f1404" y="f1372"/>
                    <a:pt x="f822" y="f1403"/>
                    <a:pt x="f822" y="f1402"/>
                  </a:cubicBezTo>
                  <a:cubicBezTo>
                    <a:pt x="f822" y="f1401"/>
                    <a:pt x="f1404" y="f1399"/>
                    <a:pt x="f1398" y="f1399"/>
                  </a:cubicBezTo>
                  <a:close/>
                  <a:moveTo>
                    <a:pt x="f1405" y="f1399"/>
                  </a:moveTo>
                  <a:cubicBezTo>
                    <a:pt x="f1406" y="f1399"/>
                    <a:pt x="f1278" y="f1401"/>
                    <a:pt x="f1278" y="f1402"/>
                  </a:cubicBezTo>
                  <a:cubicBezTo>
                    <a:pt x="f1278" y="f1403"/>
                    <a:pt x="f1406" y="f1372"/>
                    <a:pt x="f1405" y="f1372"/>
                  </a:cubicBezTo>
                  <a:cubicBezTo>
                    <a:pt x="f1407" y="f1372"/>
                    <a:pt x="f1408" y="f1403"/>
                    <a:pt x="f1408" y="f1402"/>
                  </a:cubicBezTo>
                  <a:cubicBezTo>
                    <a:pt x="f1408" y="f1401"/>
                    <a:pt x="f1407" y="f1399"/>
                    <a:pt x="f1405" y="f1399"/>
                  </a:cubicBezTo>
                  <a:close/>
                  <a:moveTo>
                    <a:pt x="f1409" y="f1410"/>
                  </a:moveTo>
                  <a:cubicBezTo>
                    <a:pt x="f1411" y="f1410"/>
                    <a:pt x="f1412" y="f1413"/>
                    <a:pt x="f1412" y="f1414"/>
                  </a:cubicBezTo>
                  <a:cubicBezTo>
                    <a:pt x="f1412" y="f1415"/>
                    <a:pt x="f1411" y="f1379"/>
                    <a:pt x="f1409" y="f1379"/>
                  </a:cubicBezTo>
                  <a:cubicBezTo>
                    <a:pt x="f1416" y="f1379"/>
                    <a:pt x="f151" y="f1415"/>
                    <a:pt x="f151" y="f1414"/>
                  </a:cubicBezTo>
                  <a:cubicBezTo>
                    <a:pt x="f151" y="f1413"/>
                    <a:pt x="f1416" y="f1410"/>
                    <a:pt x="f1409" y="f1410"/>
                  </a:cubicBezTo>
                  <a:close/>
                  <a:moveTo>
                    <a:pt x="f1417" y="f1410"/>
                  </a:moveTo>
                  <a:cubicBezTo>
                    <a:pt x="f1418" y="f1410"/>
                    <a:pt x="f1419" y="f1413"/>
                    <a:pt x="f1419" y="f1414"/>
                  </a:cubicBezTo>
                  <a:cubicBezTo>
                    <a:pt x="f1419" y="f1415"/>
                    <a:pt x="f1418" y="f1379"/>
                    <a:pt x="f1417" y="f1379"/>
                  </a:cubicBezTo>
                  <a:cubicBezTo>
                    <a:pt x="f1420" y="f1379"/>
                    <a:pt x="f1421" y="f1415"/>
                    <a:pt x="f1421" y="f1414"/>
                  </a:cubicBezTo>
                  <a:cubicBezTo>
                    <a:pt x="f1421" y="f1413"/>
                    <a:pt x="f1420" y="f1410"/>
                    <a:pt x="f1417" y="f1410"/>
                  </a:cubicBezTo>
                  <a:close/>
                  <a:moveTo>
                    <a:pt x="f766" y="f1422"/>
                  </a:moveTo>
                  <a:cubicBezTo>
                    <a:pt x="f1423" y="f1422"/>
                    <a:pt x="f1424" y="f1425"/>
                    <a:pt x="f1424" y="f1426"/>
                  </a:cubicBezTo>
                  <a:cubicBezTo>
                    <a:pt x="f1424" y="f1427"/>
                    <a:pt x="f1423" y="f1428"/>
                    <a:pt x="f766" y="f1428"/>
                  </a:cubicBezTo>
                  <a:cubicBezTo>
                    <a:pt x="f1429" y="f1428"/>
                    <a:pt x="f990" y="f1427"/>
                    <a:pt x="f990" y="f1426"/>
                  </a:cubicBezTo>
                  <a:cubicBezTo>
                    <a:pt x="f990" y="f1425"/>
                    <a:pt x="f1429" y="f1422"/>
                    <a:pt x="f766" y="f1422"/>
                  </a:cubicBezTo>
                  <a:close/>
                  <a:moveTo>
                    <a:pt x="f1430" y="f1422"/>
                  </a:moveTo>
                  <a:cubicBezTo>
                    <a:pt x="f1431" y="f1422"/>
                    <a:pt x="f1432" y="f1425"/>
                    <a:pt x="f1432" y="f1426"/>
                  </a:cubicBezTo>
                  <a:cubicBezTo>
                    <a:pt x="f1432" y="f1427"/>
                    <a:pt x="f1431" y="f1428"/>
                    <a:pt x="f1430" y="f1428"/>
                  </a:cubicBezTo>
                  <a:cubicBezTo>
                    <a:pt x="f1433" y="f1428"/>
                    <a:pt x="f1434" y="f1427"/>
                    <a:pt x="f1434" y="f1426"/>
                  </a:cubicBezTo>
                  <a:cubicBezTo>
                    <a:pt x="f1434" y="f1425"/>
                    <a:pt x="f1433" y="f1422"/>
                    <a:pt x="f1430" y="f1422"/>
                  </a:cubicBezTo>
                  <a:close/>
                  <a:moveTo>
                    <a:pt x="f1435" y="f1422"/>
                  </a:moveTo>
                  <a:cubicBezTo>
                    <a:pt x="f1436" y="f1422"/>
                    <a:pt x="f1437" y="f1425"/>
                    <a:pt x="f1437" y="f1426"/>
                  </a:cubicBezTo>
                  <a:cubicBezTo>
                    <a:pt x="f1437" y="f1427"/>
                    <a:pt x="f1436" y="f1428"/>
                    <a:pt x="f1435" y="f1428"/>
                  </a:cubicBezTo>
                  <a:cubicBezTo>
                    <a:pt x="f1438" y="f1428"/>
                    <a:pt x="f1439" y="f1427"/>
                    <a:pt x="f1439" y="f1426"/>
                  </a:cubicBezTo>
                  <a:cubicBezTo>
                    <a:pt x="f1439" y="f1425"/>
                    <a:pt x="f1438" y="f1422"/>
                    <a:pt x="f1435" y="f1422"/>
                  </a:cubicBezTo>
                  <a:close/>
                  <a:moveTo>
                    <a:pt x="f1440" y="f1441"/>
                  </a:moveTo>
                  <a:cubicBezTo>
                    <a:pt x="f1442" y="f1441"/>
                    <a:pt x="f1443" y="f1444"/>
                    <a:pt x="f1443" y="f1410"/>
                  </a:cubicBezTo>
                  <a:cubicBezTo>
                    <a:pt x="f1443" y="f1445"/>
                    <a:pt x="f1442" y="f1446"/>
                    <a:pt x="f1440" y="f1446"/>
                  </a:cubicBezTo>
                  <a:cubicBezTo>
                    <a:pt x="f1447" y="f1446"/>
                    <a:pt x="f1448" y="f1445"/>
                    <a:pt x="f1448" y="f1410"/>
                  </a:cubicBezTo>
                  <a:cubicBezTo>
                    <a:pt x="f1448" y="f1444"/>
                    <a:pt x="f1447" y="f1441"/>
                    <a:pt x="f1440" y="f1441"/>
                  </a:cubicBezTo>
                  <a:close/>
                  <a:moveTo>
                    <a:pt x="f653" y="f1441"/>
                  </a:moveTo>
                  <a:cubicBezTo>
                    <a:pt x="f1449" y="f1441"/>
                    <a:pt x="f649" y="f1444"/>
                    <a:pt x="f649" y="f1410"/>
                  </a:cubicBezTo>
                  <a:cubicBezTo>
                    <a:pt x="f649" y="f1445"/>
                    <a:pt x="f1449" y="f1446"/>
                    <a:pt x="f653" y="f1446"/>
                  </a:cubicBezTo>
                  <a:cubicBezTo>
                    <a:pt x="f1450" y="f1446"/>
                    <a:pt x="f890" y="f1445"/>
                    <a:pt x="f890" y="f1410"/>
                  </a:cubicBezTo>
                  <a:cubicBezTo>
                    <a:pt x="f890" y="f1444"/>
                    <a:pt x="f1450" y="f1441"/>
                    <a:pt x="f653" y="f1441"/>
                  </a:cubicBezTo>
                  <a:close/>
                  <a:moveTo>
                    <a:pt x="f1451" y="f1452"/>
                  </a:moveTo>
                  <a:cubicBezTo>
                    <a:pt x="f1453" y="f1452"/>
                    <a:pt x="f1454" y="f1455"/>
                    <a:pt x="f1454" y="f1456"/>
                  </a:cubicBezTo>
                  <a:cubicBezTo>
                    <a:pt x="f1454" y="f1457"/>
                    <a:pt x="f1453" y="f1458"/>
                    <a:pt x="f1451" y="f1458"/>
                  </a:cubicBezTo>
                  <a:cubicBezTo>
                    <a:pt x="f1459" y="f1458"/>
                    <a:pt x="f1460" y="f1457"/>
                    <a:pt x="f1460" y="f1456"/>
                  </a:cubicBezTo>
                  <a:cubicBezTo>
                    <a:pt x="f1460" y="f1455"/>
                    <a:pt x="f1459" y="f1452"/>
                    <a:pt x="f1451" y="f1452"/>
                  </a:cubicBezTo>
                  <a:close/>
                  <a:moveTo>
                    <a:pt x="f842" y="f1452"/>
                  </a:moveTo>
                  <a:cubicBezTo>
                    <a:pt x="f1461" y="f1452"/>
                    <a:pt x="f1462" y="f1455"/>
                    <a:pt x="f1462" y="f1456"/>
                  </a:cubicBezTo>
                  <a:cubicBezTo>
                    <a:pt x="f1462" y="f1457"/>
                    <a:pt x="f1461" y="f1458"/>
                    <a:pt x="f842" y="f1458"/>
                  </a:cubicBezTo>
                  <a:cubicBezTo>
                    <a:pt x="f1463" y="f1458"/>
                    <a:pt x="f1464" y="f1457"/>
                    <a:pt x="f1464" y="f1456"/>
                  </a:cubicBezTo>
                  <a:cubicBezTo>
                    <a:pt x="f1464" y="f1455"/>
                    <a:pt x="f1463" y="f1452"/>
                    <a:pt x="f842" y="f1452"/>
                  </a:cubicBezTo>
                  <a:close/>
                  <a:moveTo>
                    <a:pt x="f1465" y="f1452"/>
                  </a:moveTo>
                  <a:cubicBezTo>
                    <a:pt x="f1466" y="f1452"/>
                    <a:pt x="f321" y="f1455"/>
                    <a:pt x="f321" y="f1456"/>
                  </a:cubicBezTo>
                  <a:cubicBezTo>
                    <a:pt x="f321" y="f1457"/>
                    <a:pt x="f1466" y="f1458"/>
                    <a:pt x="f1465" y="f1458"/>
                  </a:cubicBezTo>
                  <a:cubicBezTo>
                    <a:pt x="f1467" y="f1458"/>
                    <a:pt x="f582" y="f1457"/>
                    <a:pt x="f582" y="f1456"/>
                  </a:cubicBezTo>
                  <a:cubicBezTo>
                    <a:pt x="f582" y="f1455"/>
                    <a:pt x="f1467" y="f1452"/>
                    <a:pt x="f1465" y="f1452"/>
                  </a:cubicBezTo>
                  <a:close/>
                  <a:moveTo>
                    <a:pt x="f925" y="f1468"/>
                  </a:moveTo>
                  <a:cubicBezTo>
                    <a:pt x="f927" y="f1468"/>
                    <a:pt x="f928" y="f1469"/>
                    <a:pt x="f928" y="f1470"/>
                  </a:cubicBezTo>
                  <a:cubicBezTo>
                    <a:pt x="f928" y="f1471"/>
                    <a:pt x="f927" y="f1399"/>
                    <a:pt x="f925" y="f1399"/>
                  </a:cubicBezTo>
                  <a:cubicBezTo>
                    <a:pt x="f932" y="f1399"/>
                    <a:pt x="f933" y="f1471"/>
                    <a:pt x="f933" y="f1470"/>
                  </a:cubicBezTo>
                  <a:cubicBezTo>
                    <a:pt x="f933" y="f1469"/>
                    <a:pt x="f932" y="f1468"/>
                    <a:pt x="f925" y="f1468"/>
                  </a:cubicBezTo>
                  <a:close/>
                  <a:moveTo>
                    <a:pt x="f859" y="f1468"/>
                  </a:moveTo>
                  <a:cubicBezTo>
                    <a:pt x="f1472" y="f1468"/>
                    <a:pt x="f1473" y="f1469"/>
                    <a:pt x="f1473" y="f1470"/>
                  </a:cubicBezTo>
                  <a:cubicBezTo>
                    <a:pt x="f1473" y="f1471"/>
                    <a:pt x="f1472" y="f1399"/>
                    <a:pt x="f859" y="f1399"/>
                  </a:cubicBezTo>
                  <a:cubicBezTo>
                    <a:pt x="f1474" y="f1399"/>
                    <a:pt x="f1071" y="f1471"/>
                    <a:pt x="f1071" y="f1470"/>
                  </a:cubicBezTo>
                  <a:cubicBezTo>
                    <a:pt x="f1071" y="f1469"/>
                    <a:pt x="f1474" y="f1468"/>
                    <a:pt x="f859" y="f1468"/>
                  </a:cubicBezTo>
                  <a:close/>
                  <a:moveTo>
                    <a:pt x="f1475" y="f1468"/>
                  </a:moveTo>
                  <a:cubicBezTo>
                    <a:pt x="f1476" y="f1468"/>
                    <a:pt x="f1477" y="f1469"/>
                    <a:pt x="f1477" y="f1470"/>
                  </a:cubicBezTo>
                  <a:cubicBezTo>
                    <a:pt x="f1477" y="f1471"/>
                    <a:pt x="f1476" y="f1399"/>
                    <a:pt x="f1475" y="f1399"/>
                  </a:cubicBezTo>
                  <a:cubicBezTo>
                    <a:pt x="f1478" y="f1399"/>
                    <a:pt x="f1479" y="f1471"/>
                    <a:pt x="f1479" y="f1470"/>
                  </a:cubicBezTo>
                  <a:cubicBezTo>
                    <a:pt x="f1479" y="f1469"/>
                    <a:pt x="f1478" y="f1468"/>
                    <a:pt x="f1475" y="f1468"/>
                  </a:cubicBezTo>
                  <a:close/>
                  <a:moveTo>
                    <a:pt x="f1480" y="f1481"/>
                  </a:moveTo>
                  <a:cubicBezTo>
                    <a:pt x="f1482" y="f1481"/>
                    <a:pt x="f1483" y="f1484"/>
                    <a:pt x="f1483" y="f1452"/>
                  </a:cubicBezTo>
                  <a:cubicBezTo>
                    <a:pt x="f1483" y="f1485"/>
                    <a:pt x="f1482" y="f1456"/>
                    <a:pt x="f1480" y="f1456"/>
                  </a:cubicBezTo>
                  <a:cubicBezTo>
                    <a:pt x="f1486" y="f1456"/>
                    <a:pt x="f1487" y="f1485"/>
                    <a:pt x="f1487" y="f1452"/>
                  </a:cubicBezTo>
                  <a:cubicBezTo>
                    <a:pt x="f1487" y="f1484"/>
                    <a:pt x="f1486" y="f1481"/>
                    <a:pt x="f1480" y="f1481"/>
                  </a:cubicBezTo>
                  <a:close/>
                  <a:moveTo>
                    <a:pt x="f1243" y="f1481"/>
                  </a:moveTo>
                  <a:cubicBezTo>
                    <a:pt x="f1488" y="f1481"/>
                    <a:pt x="f1489" y="f1484"/>
                    <a:pt x="f1489" y="f1452"/>
                  </a:cubicBezTo>
                  <a:cubicBezTo>
                    <a:pt x="f1489" y="f1485"/>
                    <a:pt x="f1488" y="f1456"/>
                    <a:pt x="f1243" y="f1456"/>
                  </a:cubicBezTo>
                  <a:cubicBezTo>
                    <a:pt x="f1490" y="f1456"/>
                    <a:pt x="f1241" y="f1485"/>
                    <a:pt x="f1241" y="f1452"/>
                  </a:cubicBezTo>
                  <a:cubicBezTo>
                    <a:pt x="f1241" y="f1484"/>
                    <a:pt x="f1490" y="f1481"/>
                    <a:pt x="f1243" y="f1481"/>
                  </a:cubicBezTo>
                  <a:close/>
                  <a:moveTo>
                    <a:pt x="f1491" y="f1492"/>
                  </a:moveTo>
                  <a:cubicBezTo>
                    <a:pt x="f1493" y="f1492"/>
                    <a:pt x="f1494" y="f1495"/>
                    <a:pt x="f1494" y="f1468"/>
                  </a:cubicBezTo>
                  <a:cubicBezTo>
                    <a:pt x="f1494" y="f1496"/>
                    <a:pt x="f1493" y="f1422"/>
                    <a:pt x="f1491" y="f1422"/>
                  </a:cubicBezTo>
                  <a:cubicBezTo>
                    <a:pt x="f1497" y="f1422"/>
                    <a:pt x="f1498" y="f1496"/>
                    <a:pt x="f1498" y="f1468"/>
                  </a:cubicBezTo>
                  <a:cubicBezTo>
                    <a:pt x="f1498" y="f1495"/>
                    <a:pt x="f1497" y="f1492"/>
                    <a:pt x="f1491" y="f1492"/>
                  </a:cubicBezTo>
                  <a:close/>
                  <a:moveTo>
                    <a:pt x="f1499" y="f1492"/>
                  </a:moveTo>
                  <a:cubicBezTo>
                    <a:pt x="f1500" y="f1492"/>
                    <a:pt x="f1501" y="f1495"/>
                    <a:pt x="f1501" y="f1468"/>
                  </a:cubicBezTo>
                  <a:cubicBezTo>
                    <a:pt x="f1501" y="f1496"/>
                    <a:pt x="f1500" y="f1422"/>
                    <a:pt x="f1499" y="f1422"/>
                  </a:cubicBezTo>
                  <a:cubicBezTo>
                    <a:pt x="f1502" y="f1422"/>
                    <a:pt x="f1503" y="f1496"/>
                    <a:pt x="f1503" y="f1468"/>
                  </a:cubicBezTo>
                  <a:cubicBezTo>
                    <a:pt x="f1503" y="f1495"/>
                    <a:pt x="f1502" y="f1492"/>
                    <a:pt x="f1499" y="f1492"/>
                  </a:cubicBezTo>
                  <a:close/>
                  <a:moveTo>
                    <a:pt x="f1346" y="f1504"/>
                  </a:moveTo>
                  <a:cubicBezTo>
                    <a:pt x="f1505" y="f1504"/>
                    <a:pt x="f1506" y="f1507"/>
                    <a:pt x="f1506" y="f1508"/>
                  </a:cubicBezTo>
                  <a:cubicBezTo>
                    <a:pt x="f1506" y="f1509"/>
                    <a:pt x="f1505" y="f1441"/>
                    <a:pt x="f1346" y="f1441"/>
                  </a:cubicBezTo>
                  <a:cubicBezTo>
                    <a:pt x="f1510" y="f1441"/>
                    <a:pt x="f1511" y="f1509"/>
                    <a:pt x="f1511" y="f1508"/>
                  </a:cubicBezTo>
                  <a:cubicBezTo>
                    <a:pt x="f1511" y="f1507"/>
                    <a:pt x="f1510" y="f1504"/>
                    <a:pt x="f1346" y="f1504"/>
                  </a:cubicBezTo>
                  <a:close/>
                  <a:moveTo>
                    <a:pt x="f271" y="f1504"/>
                  </a:moveTo>
                  <a:cubicBezTo>
                    <a:pt x="f272" y="f1504"/>
                    <a:pt x="f273" y="f1507"/>
                    <a:pt x="f273" y="f1508"/>
                  </a:cubicBezTo>
                  <a:cubicBezTo>
                    <a:pt x="f273" y="f1509"/>
                    <a:pt x="f272" y="f1441"/>
                    <a:pt x="f271" y="f1441"/>
                  </a:cubicBezTo>
                  <a:cubicBezTo>
                    <a:pt x="f274" y="f1441"/>
                    <a:pt x="f275" y="f1509"/>
                    <a:pt x="f275" y="f1508"/>
                  </a:cubicBezTo>
                  <a:cubicBezTo>
                    <a:pt x="f275" y="f1507"/>
                    <a:pt x="f274" y="f1504"/>
                    <a:pt x="f271" y="f1504"/>
                  </a:cubicBezTo>
                  <a:close/>
                  <a:moveTo>
                    <a:pt x="f484" y="f1512"/>
                  </a:moveTo>
                  <a:cubicBezTo>
                    <a:pt x="f1513" y="f1512"/>
                    <a:pt x="f1514" y="f1515"/>
                    <a:pt x="f1514" y="f1481"/>
                  </a:cubicBezTo>
                  <a:cubicBezTo>
                    <a:pt x="f1514" y="f1516"/>
                    <a:pt x="f1513" y="f1452"/>
                    <a:pt x="f484" y="f1452"/>
                  </a:cubicBezTo>
                  <a:cubicBezTo>
                    <a:pt x="f1517" y="f1452"/>
                    <a:pt x="f1518" y="f1516"/>
                    <a:pt x="f1518" y="f1481"/>
                  </a:cubicBezTo>
                  <a:cubicBezTo>
                    <a:pt x="f1518" y="f1515"/>
                    <a:pt x="f1517" y="f1512"/>
                    <a:pt x="f484" y="f1512"/>
                  </a:cubicBezTo>
                  <a:close/>
                  <a:moveTo>
                    <a:pt x="f1519" y="f1520"/>
                  </a:moveTo>
                  <a:cubicBezTo>
                    <a:pt x="f1521" y="f1520"/>
                    <a:pt x="f1522" y="f1523"/>
                    <a:pt x="f1522" y="f1492"/>
                  </a:cubicBezTo>
                  <a:cubicBezTo>
                    <a:pt x="f1522" y="f1524"/>
                    <a:pt x="f1521" y="f1525"/>
                    <a:pt x="f1519" y="f1525"/>
                  </a:cubicBezTo>
                  <a:cubicBezTo>
                    <a:pt x="f1526" y="f1525"/>
                    <a:pt x="f1527" y="f1524"/>
                    <a:pt x="f1527" y="f1492"/>
                  </a:cubicBezTo>
                  <a:cubicBezTo>
                    <a:pt x="f1527" y="f1523"/>
                    <a:pt x="f1526" y="f1520"/>
                    <a:pt x="f1519" y="f1520"/>
                  </a:cubicBezTo>
                  <a:close/>
                  <a:moveTo>
                    <a:pt x="f1528" y="f1520"/>
                  </a:moveTo>
                  <a:cubicBezTo>
                    <a:pt x="f1529" y="f1520"/>
                    <a:pt x="f743" y="f1523"/>
                    <a:pt x="f743" y="f1492"/>
                  </a:cubicBezTo>
                  <a:cubicBezTo>
                    <a:pt x="f743" y="f1524"/>
                    <a:pt x="f1529" y="f1525"/>
                    <a:pt x="f1528" y="f1525"/>
                  </a:cubicBezTo>
                  <a:cubicBezTo>
                    <a:pt x="f1530" y="f1525"/>
                    <a:pt x="f1531" y="f1524"/>
                    <a:pt x="f1531" y="f1492"/>
                  </a:cubicBezTo>
                  <a:cubicBezTo>
                    <a:pt x="f1531" y="f1523"/>
                    <a:pt x="f1530" y="f1520"/>
                    <a:pt x="f1528" y="f1520"/>
                  </a:cubicBezTo>
                  <a:close/>
                  <a:moveTo>
                    <a:pt x="f593" y="f1532"/>
                  </a:moveTo>
                  <a:cubicBezTo>
                    <a:pt x="f595" y="f1532"/>
                    <a:pt x="f596" y="f1533"/>
                    <a:pt x="f596" y="f1534"/>
                  </a:cubicBezTo>
                  <a:cubicBezTo>
                    <a:pt x="f596" y="f1535"/>
                    <a:pt x="f595" y="f1536"/>
                    <a:pt x="f593" y="f1536"/>
                  </a:cubicBezTo>
                  <a:cubicBezTo>
                    <a:pt x="f599" y="f1536"/>
                    <a:pt x="f600" y="f1535"/>
                    <a:pt x="f600" y="f1534"/>
                  </a:cubicBezTo>
                  <a:cubicBezTo>
                    <a:pt x="f600" y="f1533"/>
                    <a:pt x="f599" y="f1532"/>
                    <a:pt x="f593" y="f1532"/>
                  </a:cubicBezTo>
                  <a:close/>
                  <a:moveTo>
                    <a:pt x="f1537" y="f1538"/>
                  </a:moveTo>
                  <a:cubicBezTo>
                    <a:pt x="f1539" y="f1538"/>
                    <a:pt x="f1540" y="f1541"/>
                    <a:pt x="f1540" y="f1542"/>
                  </a:cubicBezTo>
                  <a:cubicBezTo>
                    <a:pt x="f1540" y="f1543"/>
                    <a:pt x="f1539" y="f1481"/>
                    <a:pt x="f1537" y="f1481"/>
                  </a:cubicBezTo>
                  <a:cubicBezTo>
                    <a:pt x="f1544" y="f1481"/>
                    <a:pt x="f1545" y="f1543"/>
                    <a:pt x="f1545" y="f1542"/>
                  </a:cubicBezTo>
                  <a:cubicBezTo>
                    <a:pt x="f1545" y="f1541"/>
                    <a:pt x="f1544" y="f1538"/>
                    <a:pt x="f1537" y="f1538"/>
                  </a:cubicBezTo>
                  <a:close/>
                  <a:moveTo>
                    <a:pt x="f738" y="f1538"/>
                  </a:moveTo>
                  <a:cubicBezTo>
                    <a:pt x="f739" y="f1538"/>
                    <a:pt x="f740" y="f1541"/>
                    <a:pt x="f740" y="f1542"/>
                  </a:cubicBezTo>
                  <a:cubicBezTo>
                    <a:pt x="f740" y="f1543"/>
                    <a:pt x="f739" y="f1481"/>
                    <a:pt x="f738" y="f1481"/>
                  </a:cubicBezTo>
                  <a:cubicBezTo>
                    <a:pt x="f741" y="f1481"/>
                    <a:pt x="f742" y="f1543"/>
                    <a:pt x="f742" y="f1542"/>
                  </a:cubicBezTo>
                  <a:cubicBezTo>
                    <a:pt x="f742" y="f1541"/>
                    <a:pt x="f741" y="f1538"/>
                    <a:pt x="f738" y="f1538"/>
                  </a:cubicBezTo>
                  <a:close/>
                  <a:moveTo>
                    <a:pt x="f1546" y="f1538"/>
                  </a:moveTo>
                  <a:cubicBezTo>
                    <a:pt x="f1547" y="f1538"/>
                    <a:pt x="f1548" y="f1541"/>
                    <a:pt x="f1548" y="f1542"/>
                  </a:cubicBezTo>
                  <a:cubicBezTo>
                    <a:pt x="f1548" y="f1543"/>
                    <a:pt x="f1547" y="f1481"/>
                    <a:pt x="f1546" y="f1481"/>
                  </a:cubicBezTo>
                  <a:cubicBezTo>
                    <a:pt x="f1549" y="f1481"/>
                    <a:pt x="f1550" y="f1543"/>
                    <a:pt x="f1550" y="f1542"/>
                  </a:cubicBezTo>
                  <a:cubicBezTo>
                    <a:pt x="f1550" y="f1541"/>
                    <a:pt x="f1549" y="f1538"/>
                    <a:pt x="f1546" y="f1538"/>
                  </a:cubicBezTo>
                  <a:close/>
                  <a:moveTo>
                    <a:pt x="f337" y="f1538"/>
                  </a:moveTo>
                  <a:cubicBezTo>
                    <a:pt x="f338" y="f1538"/>
                    <a:pt x="f339" y="f1541"/>
                    <a:pt x="f339" y="f1542"/>
                  </a:cubicBezTo>
                  <a:cubicBezTo>
                    <a:pt x="f339" y="f1543"/>
                    <a:pt x="f338" y="f1481"/>
                    <a:pt x="f337" y="f1481"/>
                  </a:cubicBezTo>
                  <a:cubicBezTo>
                    <a:pt x="f340" y="f1481"/>
                    <a:pt x="f341" y="f1543"/>
                    <a:pt x="f341" y="f1542"/>
                  </a:cubicBezTo>
                  <a:cubicBezTo>
                    <a:pt x="f341" y="f1541"/>
                    <a:pt x="f340" y="f1538"/>
                    <a:pt x="f337" y="f1538"/>
                  </a:cubicBezTo>
                  <a:close/>
                  <a:moveTo>
                    <a:pt x="f487" y="f1538"/>
                  </a:moveTo>
                  <a:cubicBezTo>
                    <a:pt x="f705" y="f1538"/>
                    <a:pt x="f193" y="f1541"/>
                    <a:pt x="f193" y="f1542"/>
                  </a:cubicBezTo>
                  <a:cubicBezTo>
                    <a:pt x="f193" y="f1543"/>
                    <a:pt x="f705" y="f1481"/>
                    <a:pt x="f487" y="f1481"/>
                  </a:cubicBezTo>
                  <a:cubicBezTo>
                    <a:pt x="f706" y="f1481"/>
                    <a:pt x="f485" y="f1543"/>
                    <a:pt x="f485" y="f1542"/>
                  </a:cubicBezTo>
                  <a:cubicBezTo>
                    <a:pt x="f485" y="f1541"/>
                    <a:pt x="f706" y="f1538"/>
                    <a:pt x="f487" y="f1538"/>
                  </a:cubicBezTo>
                  <a:close/>
                  <a:moveTo>
                    <a:pt x="f1551" y="f1538"/>
                  </a:moveTo>
                  <a:cubicBezTo>
                    <a:pt x="f1552" y="f1538"/>
                    <a:pt x="f1553" y="f1541"/>
                    <a:pt x="f1553" y="f1542"/>
                  </a:cubicBezTo>
                  <a:cubicBezTo>
                    <a:pt x="f1553" y="f1543"/>
                    <a:pt x="f1552" y="f1481"/>
                    <a:pt x="f1551" y="f1481"/>
                  </a:cubicBezTo>
                  <a:cubicBezTo>
                    <a:pt x="f1554" y="f1481"/>
                    <a:pt x="f1555" y="f1543"/>
                    <a:pt x="f1555" y="f1542"/>
                  </a:cubicBezTo>
                  <a:cubicBezTo>
                    <a:pt x="f1555" y="f1541"/>
                    <a:pt x="f1554" y="f1538"/>
                    <a:pt x="f1551" y="f1538"/>
                  </a:cubicBezTo>
                  <a:close/>
                  <a:moveTo>
                    <a:pt x="f1556" y="f1557"/>
                  </a:moveTo>
                  <a:cubicBezTo>
                    <a:pt x="f1558" y="f1557"/>
                    <a:pt x="f503" y="f1559"/>
                    <a:pt x="f503" y="f1560"/>
                  </a:cubicBezTo>
                  <a:cubicBezTo>
                    <a:pt x="f503" y="f1561"/>
                    <a:pt x="f1558" y="f1492"/>
                    <a:pt x="f1556" y="f1492"/>
                  </a:cubicBezTo>
                  <a:cubicBezTo>
                    <a:pt x="f1562" y="f1492"/>
                    <a:pt x="f634" y="f1561"/>
                    <a:pt x="f634" y="f1560"/>
                  </a:cubicBezTo>
                  <a:cubicBezTo>
                    <a:pt x="f634" y="f1559"/>
                    <a:pt x="f1562" y="f1557"/>
                    <a:pt x="f1556" y="f1557"/>
                  </a:cubicBezTo>
                  <a:close/>
                  <a:moveTo>
                    <a:pt x="f119" y="f1563"/>
                  </a:moveTo>
                  <a:cubicBezTo>
                    <a:pt x="f1564" y="f1563"/>
                    <a:pt x="f1565" y="f1566"/>
                    <a:pt x="f1565" y="f1567"/>
                  </a:cubicBezTo>
                  <a:cubicBezTo>
                    <a:pt x="f1565" y="f1568"/>
                    <a:pt x="f1564" y="f1504"/>
                    <a:pt x="f119" y="f1504"/>
                  </a:cubicBezTo>
                  <a:cubicBezTo>
                    <a:pt x="f1569" y="f1504"/>
                    <a:pt x="f1570" y="f1568"/>
                    <a:pt x="f1570" y="f1567"/>
                  </a:cubicBezTo>
                  <a:cubicBezTo>
                    <a:pt x="f1570" y="f1566"/>
                    <a:pt x="f1569" y="f1563"/>
                    <a:pt x="f119" y="f1563"/>
                  </a:cubicBezTo>
                  <a:close/>
                  <a:moveTo>
                    <a:pt x="f1571" y="f1563"/>
                  </a:moveTo>
                  <a:cubicBezTo>
                    <a:pt x="f1572" y="f1563"/>
                    <a:pt x="f1385" y="f1566"/>
                    <a:pt x="f1385" y="f1567"/>
                  </a:cubicBezTo>
                  <a:cubicBezTo>
                    <a:pt x="f1385" y="f1568"/>
                    <a:pt x="f1572" y="f1504"/>
                    <a:pt x="f1571" y="f1504"/>
                  </a:cubicBezTo>
                  <a:cubicBezTo>
                    <a:pt x="f1573" y="f1504"/>
                    <a:pt x="f1574" y="f1568"/>
                    <a:pt x="f1574" y="f1567"/>
                  </a:cubicBezTo>
                  <a:cubicBezTo>
                    <a:pt x="f1574" y="f1566"/>
                    <a:pt x="f1573" y="f1563"/>
                    <a:pt x="f1571" y="f1563"/>
                  </a:cubicBezTo>
                  <a:close/>
                  <a:moveTo>
                    <a:pt x="f1575" y="f1576"/>
                  </a:moveTo>
                  <a:cubicBezTo>
                    <a:pt x="f1577" y="f1576"/>
                    <a:pt x="f1578" y="f1579"/>
                    <a:pt x="f1578" y="f1580"/>
                  </a:cubicBezTo>
                  <a:cubicBezTo>
                    <a:pt x="f1578" y="f1581"/>
                    <a:pt x="f1577" y="f1520"/>
                    <a:pt x="f1575" y="f1520"/>
                  </a:cubicBezTo>
                  <a:cubicBezTo>
                    <a:pt x="f1582" y="f1520"/>
                    <a:pt x="f1583" y="f1581"/>
                    <a:pt x="f1583" y="f1580"/>
                  </a:cubicBezTo>
                  <a:cubicBezTo>
                    <a:pt x="f1583" y="f1579"/>
                    <a:pt x="f1582" y="f1576"/>
                    <a:pt x="f1575" y="f1576"/>
                  </a:cubicBezTo>
                  <a:close/>
                  <a:moveTo>
                    <a:pt x="f358" y="f1576"/>
                  </a:moveTo>
                  <a:cubicBezTo>
                    <a:pt x="f1584" y="f1576"/>
                    <a:pt x="f1585" y="f1579"/>
                    <a:pt x="f1585" y="f1580"/>
                  </a:cubicBezTo>
                  <a:cubicBezTo>
                    <a:pt x="f1585" y="f1581"/>
                    <a:pt x="f1584" y="f1520"/>
                    <a:pt x="f358" y="f1520"/>
                  </a:cubicBezTo>
                  <a:cubicBezTo>
                    <a:pt x="f1586" y="f1520"/>
                    <a:pt x="f1587" y="f1581"/>
                    <a:pt x="f1587" y="f1580"/>
                  </a:cubicBezTo>
                  <a:cubicBezTo>
                    <a:pt x="f1587" y="f1579"/>
                    <a:pt x="f1586" y="f1576"/>
                    <a:pt x="f358" y="f1576"/>
                  </a:cubicBezTo>
                  <a:close/>
                  <a:moveTo>
                    <a:pt x="f1588" y="f1576"/>
                  </a:moveTo>
                  <a:cubicBezTo>
                    <a:pt x="f1589" y="f1576"/>
                    <a:pt x="f1136" y="f1579"/>
                    <a:pt x="f1136" y="f1580"/>
                  </a:cubicBezTo>
                  <a:cubicBezTo>
                    <a:pt x="f1136" y="f1581"/>
                    <a:pt x="f1589" y="f1520"/>
                    <a:pt x="f1588" y="f1520"/>
                  </a:cubicBezTo>
                  <a:cubicBezTo>
                    <a:pt x="f1590" y="f1520"/>
                    <a:pt x="f1591" y="f1581"/>
                    <a:pt x="f1591" y="f1580"/>
                  </a:cubicBezTo>
                  <a:cubicBezTo>
                    <a:pt x="f1591" y="f1579"/>
                    <a:pt x="f1590" y="f1576"/>
                    <a:pt x="f1588" y="f1576"/>
                  </a:cubicBezTo>
                  <a:close/>
                  <a:moveTo>
                    <a:pt x="f1051" y="f1592"/>
                  </a:moveTo>
                  <a:cubicBezTo>
                    <a:pt x="f1052" y="f1592"/>
                    <a:pt x="f1053" y="f1593"/>
                    <a:pt x="f1053" y="f1563"/>
                  </a:cubicBezTo>
                  <a:cubicBezTo>
                    <a:pt x="f1053" y="f1594"/>
                    <a:pt x="f1052" y="f1532"/>
                    <a:pt x="f1051" y="f1532"/>
                  </a:cubicBezTo>
                  <a:cubicBezTo>
                    <a:pt x="f1054" y="f1532"/>
                    <a:pt x="f1055" y="f1594"/>
                    <a:pt x="f1055" y="f1563"/>
                  </a:cubicBezTo>
                  <a:cubicBezTo>
                    <a:pt x="f1055" y="f1593"/>
                    <a:pt x="f1054" y="f1592"/>
                    <a:pt x="f1051" y="f1592"/>
                  </a:cubicBezTo>
                  <a:close/>
                  <a:moveTo>
                    <a:pt x="f369" y="f1595"/>
                  </a:moveTo>
                  <a:cubicBezTo>
                    <a:pt x="f1596" y="f1595"/>
                    <a:pt x="f1597" y="f1598"/>
                    <a:pt x="f1597" y="f1599"/>
                  </a:cubicBezTo>
                  <a:cubicBezTo>
                    <a:pt x="f1597" y="f1600"/>
                    <a:pt x="f1596" y="f1601"/>
                    <a:pt x="f369" y="f1601"/>
                  </a:cubicBezTo>
                  <a:cubicBezTo>
                    <a:pt x="f1602" y="f1601"/>
                    <a:pt x="f1147" y="f1600"/>
                    <a:pt x="f1147" y="f1599"/>
                  </a:cubicBezTo>
                  <a:cubicBezTo>
                    <a:pt x="f1147" y="f1598"/>
                    <a:pt x="f1602" y="f1595"/>
                    <a:pt x="f369" y="f1595"/>
                  </a:cubicBezTo>
                  <a:close/>
                  <a:moveTo>
                    <a:pt x="f1064" y="f1595"/>
                  </a:moveTo>
                  <a:cubicBezTo>
                    <a:pt x="f1603" y="f1595"/>
                    <a:pt x="f1604" y="f1598"/>
                    <a:pt x="f1604" y="f1599"/>
                  </a:cubicBezTo>
                  <a:cubicBezTo>
                    <a:pt x="f1604" y="f1600"/>
                    <a:pt x="f1603" y="f1601"/>
                    <a:pt x="f1064" y="f1601"/>
                  </a:cubicBezTo>
                  <a:cubicBezTo>
                    <a:pt x="f1605" y="f1601"/>
                    <a:pt x="f1606" y="f1600"/>
                    <a:pt x="f1606" y="f1599"/>
                  </a:cubicBezTo>
                  <a:cubicBezTo>
                    <a:pt x="f1606" y="f1598"/>
                    <a:pt x="f1605" y="f1595"/>
                    <a:pt x="f1064" y="f1595"/>
                  </a:cubicBezTo>
                  <a:close/>
                  <a:moveTo>
                    <a:pt x="f1607" y="f1595"/>
                  </a:moveTo>
                  <a:cubicBezTo>
                    <a:pt x="f1608" y="f1595"/>
                    <a:pt x="f1609" y="f1598"/>
                    <a:pt x="f1609" y="f1599"/>
                  </a:cubicBezTo>
                  <a:cubicBezTo>
                    <a:pt x="f1609" y="f1600"/>
                    <a:pt x="f1608" y="f1601"/>
                    <a:pt x="f1607" y="f1601"/>
                  </a:cubicBezTo>
                  <a:cubicBezTo>
                    <a:pt x="f1610" y="f1601"/>
                    <a:pt x="f575" y="f1600"/>
                    <a:pt x="f575" y="f1599"/>
                  </a:cubicBezTo>
                  <a:cubicBezTo>
                    <a:pt x="f575" y="f1598"/>
                    <a:pt x="f1610" y="f1595"/>
                    <a:pt x="f1607" y="f1595"/>
                  </a:cubicBezTo>
                  <a:close/>
                  <a:moveTo>
                    <a:pt x="f1611" y="f1595"/>
                  </a:moveTo>
                  <a:cubicBezTo>
                    <a:pt x="f1612" y="f1595"/>
                    <a:pt x="f1613" y="f1598"/>
                    <a:pt x="f1613" y="f1599"/>
                  </a:cubicBezTo>
                  <a:cubicBezTo>
                    <a:pt x="f1613" y="f1600"/>
                    <a:pt x="f1612" y="f1601"/>
                    <a:pt x="f1611" y="f1601"/>
                  </a:cubicBezTo>
                  <a:cubicBezTo>
                    <a:pt x="f1614" y="f1601"/>
                    <a:pt x="f772" y="f1600"/>
                    <a:pt x="f772" y="f1599"/>
                  </a:cubicBezTo>
                  <a:cubicBezTo>
                    <a:pt x="f772" y="f1598"/>
                    <a:pt x="f1614" y="f1595"/>
                    <a:pt x="f1611" y="f1595"/>
                  </a:cubicBezTo>
                  <a:close/>
                  <a:moveTo>
                    <a:pt x="f437" y="f1615"/>
                  </a:moveTo>
                  <a:cubicBezTo>
                    <a:pt x="f1616" y="f1615"/>
                    <a:pt x="f1617" y="f1618"/>
                    <a:pt x="f1617" y="f1619"/>
                  </a:cubicBezTo>
                  <a:cubicBezTo>
                    <a:pt x="f1617" y="f1620"/>
                    <a:pt x="f1616" y="f1557"/>
                    <a:pt x="f437" y="f1557"/>
                  </a:cubicBezTo>
                  <a:cubicBezTo>
                    <a:pt x="f1621" y="f1557"/>
                    <a:pt x="f1622" y="f1620"/>
                    <a:pt x="f1622" y="f1619"/>
                  </a:cubicBezTo>
                  <a:cubicBezTo>
                    <a:pt x="f1622" y="f1618"/>
                    <a:pt x="f1621" y="f1615"/>
                    <a:pt x="f437" y="f1615"/>
                  </a:cubicBezTo>
                  <a:close/>
                  <a:moveTo>
                    <a:pt x="f1623" y="f1624"/>
                  </a:moveTo>
                  <a:cubicBezTo>
                    <a:pt x="f1625" y="f1624"/>
                    <a:pt x="f1626" y="f1627"/>
                    <a:pt x="f1626" y="f1595"/>
                  </a:cubicBezTo>
                  <a:cubicBezTo>
                    <a:pt x="f1626" y="f1628"/>
                    <a:pt x="f1629" y="f1599"/>
                    <a:pt x="f1623" y="f1599"/>
                  </a:cubicBezTo>
                  <a:cubicBezTo>
                    <a:pt x="f1630" y="f1599"/>
                    <a:pt x="f1631" y="f1628"/>
                    <a:pt x="f1631" y="f1595"/>
                  </a:cubicBezTo>
                  <a:cubicBezTo>
                    <a:pt x="f1631" y="f1627"/>
                    <a:pt x="f1632" y="f1624"/>
                    <a:pt x="f1623" y="f1624"/>
                  </a:cubicBezTo>
                  <a:close/>
                  <a:moveTo>
                    <a:pt x="f963" y="f1624"/>
                  </a:moveTo>
                  <a:cubicBezTo>
                    <a:pt x="f1633" y="f1624"/>
                    <a:pt x="f1634" y="f1627"/>
                    <a:pt x="f1634" y="f1595"/>
                  </a:cubicBezTo>
                  <a:cubicBezTo>
                    <a:pt x="f1634" y="f1628"/>
                    <a:pt x="f1633" y="f1599"/>
                    <a:pt x="f963" y="f1599"/>
                  </a:cubicBezTo>
                  <a:cubicBezTo>
                    <a:pt x="f1635" y="f1599"/>
                    <a:pt x="f1636" y="f1628"/>
                    <a:pt x="f1636" y="f1595"/>
                  </a:cubicBezTo>
                  <a:cubicBezTo>
                    <a:pt x="f1636" y="f1627"/>
                    <a:pt x="f1635" y="f1624"/>
                    <a:pt x="f963" y="f1624"/>
                  </a:cubicBezTo>
                  <a:close/>
                  <a:moveTo>
                    <a:pt x="f1637" y="f1638"/>
                  </a:moveTo>
                  <a:cubicBezTo>
                    <a:pt x="f1639" y="f1638"/>
                    <a:pt x="f128" y="f1640"/>
                    <a:pt x="f128" y="f1615"/>
                  </a:cubicBezTo>
                  <a:cubicBezTo>
                    <a:pt x="f128" y="f1641"/>
                    <a:pt x="f1639" y="f1576"/>
                    <a:pt x="f1637" y="f1576"/>
                  </a:cubicBezTo>
                  <a:cubicBezTo>
                    <a:pt x="f1642" y="f1576"/>
                    <a:pt x="f710" y="f1641"/>
                    <a:pt x="f710" y="f1615"/>
                  </a:cubicBezTo>
                  <a:cubicBezTo>
                    <a:pt x="f710" y="f1640"/>
                    <a:pt x="f1642" y="f1638"/>
                    <a:pt x="f1637" y="f1638"/>
                  </a:cubicBezTo>
                  <a:close/>
                  <a:moveTo>
                    <a:pt x="f1643" y="f1644"/>
                  </a:moveTo>
                  <a:cubicBezTo>
                    <a:pt x="f1645" y="f1644"/>
                    <a:pt x="f1646" y="f1647"/>
                    <a:pt x="f1646" y="f1624"/>
                  </a:cubicBezTo>
                  <a:cubicBezTo>
                    <a:pt x="f1646" y="f1648"/>
                    <a:pt x="f1645" y="f1595"/>
                    <a:pt x="f1643" y="f1595"/>
                  </a:cubicBezTo>
                  <a:cubicBezTo>
                    <a:pt x="f1649" y="f1595"/>
                    <a:pt x="f1650" y="f1648"/>
                    <a:pt x="f1650" y="f1624"/>
                  </a:cubicBezTo>
                  <a:cubicBezTo>
                    <a:pt x="f1650" y="f1647"/>
                    <a:pt x="f1649" y="f1644"/>
                    <a:pt x="f1643" y="f1644"/>
                  </a:cubicBezTo>
                  <a:close/>
                  <a:moveTo>
                    <a:pt x="f1651" y="f1644"/>
                  </a:moveTo>
                  <a:cubicBezTo>
                    <a:pt x="f1652" y="f1644"/>
                    <a:pt x="f1050" y="f1647"/>
                    <a:pt x="f1050" y="f1624"/>
                  </a:cubicBezTo>
                  <a:cubicBezTo>
                    <a:pt x="f1050" y="f1648"/>
                    <a:pt x="f1652" y="f1595"/>
                    <a:pt x="f1651" y="f1595"/>
                  </a:cubicBezTo>
                  <a:cubicBezTo>
                    <a:pt x="f1653" y="f1595"/>
                    <a:pt x="f1654" y="f1648"/>
                    <a:pt x="f1654" y="f1624"/>
                  </a:cubicBezTo>
                  <a:cubicBezTo>
                    <a:pt x="f1654" y="f1647"/>
                    <a:pt x="f1653" y="f1644"/>
                    <a:pt x="f1651" y="f1644"/>
                  </a:cubicBezTo>
                  <a:close/>
                  <a:moveTo>
                    <a:pt x="f976" y="f1644"/>
                  </a:moveTo>
                  <a:cubicBezTo>
                    <a:pt x="f1655" y="f1644"/>
                    <a:pt x="f1656" y="f1647"/>
                    <a:pt x="f1656" y="f1624"/>
                  </a:cubicBezTo>
                  <a:cubicBezTo>
                    <a:pt x="f1656" y="f1648"/>
                    <a:pt x="f1655" y="f1595"/>
                    <a:pt x="f976" y="f1595"/>
                  </a:cubicBezTo>
                  <a:cubicBezTo>
                    <a:pt x="f1657" y="f1595"/>
                    <a:pt x="f1658" y="f1648"/>
                    <a:pt x="f1658" y="f1624"/>
                  </a:cubicBezTo>
                  <a:cubicBezTo>
                    <a:pt x="f1658" y="f1647"/>
                    <a:pt x="f1657" y="f1644"/>
                    <a:pt x="f976" y="f1644"/>
                  </a:cubicBezTo>
                  <a:close/>
                  <a:moveTo>
                    <a:pt x="f716" y="f1644"/>
                  </a:moveTo>
                  <a:cubicBezTo>
                    <a:pt x="f717" y="f1644"/>
                    <a:pt x="f718" y="f1647"/>
                    <a:pt x="f718" y="f1624"/>
                  </a:cubicBezTo>
                  <a:cubicBezTo>
                    <a:pt x="f718" y="f1648"/>
                    <a:pt x="f717" y="f1595"/>
                    <a:pt x="f716" y="f1595"/>
                  </a:cubicBezTo>
                  <a:cubicBezTo>
                    <a:pt x="f719" y="f1595"/>
                    <a:pt x="f250" y="f1648"/>
                    <a:pt x="f250" y="f1624"/>
                  </a:cubicBezTo>
                  <a:cubicBezTo>
                    <a:pt x="f250" y="f1647"/>
                    <a:pt x="f719" y="f1644"/>
                    <a:pt x="f716" y="f1644"/>
                  </a:cubicBezTo>
                  <a:close/>
                  <a:moveTo>
                    <a:pt x="f1659" y="f1644"/>
                  </a:moveTo>
                  <a:cubicBezTo>
                    <a:pt x="f1660" y="f1644"/>
                    <a:pt x="f1661" y="f1647"/>
                    <a:pt x="f1661" y="f1624"/>
                  </a:cubicBezTo>
                  <a:cubicBezTo>
                    <a:pt x="f1661" y="f1648"/>
                    <a:pt x="f1660" y="f1595"/>
                    <a:pt x="f1659" y="f1595"/>
                  </a:cubicBezTo>
                  <a:cubicBezTo>
                    <a:pt x="f1662" y="f1595"/>
                    <a:pt x="f1663" y="f1648"/>
                    <a:pt x="f1663" y="f1624"/>
                  </a:cubicBezTo>
                  <a:cubicBezTo>
                    <a:pt x="f1663" y="f1647"/>
                    <a:pt x="f1662" y="f1644"/>
                    <a:pt x="f1659" y="f1644"/>
                  </a:cubicBezTo>
                  <a:close/>
                  <a:moveTo>
                    <a:pt x="f1664" y="f1665"/>
                  </a:moveTo>
                  <a:cubicBezTo>
                    <a:pt x="f1666" y="f1665"/>
                    <a:pt x="f1667" y="f1668"/>
                    <a:pt x="f1667" y="f1669"/>
                  </a:cubicBezTo>
                  <a:cubicBezTo>
                    <a:pt x="f1667" y="f1670"/>
                    <a:pt x="f1666" y="f1671"/>
                    <a:pt x="f1664" y="f1671"/>
                  </a:cubicBezTo>
                  <a:cubicBezTo>
                    <a:pt x="f1672" y="f1671"/>
                    <a:pt x="f1673" y="f1670"/>
                    <a:pt x="f1673" y="f1669"/>
                  </a:cubicBezTo>
                  <a:cubicBezTo>
                    <a:pt x="f1673" y="f1668"/>
                    <a:pt x="f1672" y="f1665"/>
                    <a:pt x="f1664" y="f1665"/>
                  </a:cubicBezTo>
                  <a:close/>
                  <a:moveTo>
                    <a:pt x="f1364" y="f1665"/>
                  </a:moveTo>
                  <a:cubicBezTo>
                    <a:pt x="f1366" y="f1665"/>
                    <a:pt x="f1367" y="f1668"/>
                    <a:pt x="f1367" y="f1669"/>
                  </a:cubicBezTo>
                  <a:cubicBezTo>
                    <a:pt x="f1367" y="f1670"/>
                    <a:pt x="f1366" y="f1671"/>
                    <a:pt x="f1364" y="f1671"/>
                  </a:cubicBezTo>
                  <a:cubicBezTo>
                    <a:pt x="f1370" y="f1671"/>
                    <a:pt x="f1371" y="f1670"/>
                    <a:pt x="f1371" y="f1669"/>
                  </a:cubicBezTo>
                  <a:cubicBezTo>
                    <a:pt x="f1371" y="f1668"/>
                    <a:pt x="f1370" y="f1665"/>
                    <a:pt x="f1364" y="f1665"/>
                  </a:cubicBezTo>
                  <a:close/>
                  <a:moveTo>
                    <a:pt x="f1674" y="f1675"/>
                  </a:moveTo>
                  <a:cubicBezTo>
                    <a:pt x="f1676" y="f1675"/>
                    <a:pt x="f1677" y="f1678"/>
                    <a:pt x="f1677" y="f1679"/>
                  </a:cubicBezTo>
                  <a:cubicBezTo>
                    <a:pt x="f1677" y="f1680"/>
                    <a:pt x="f1676" y="f1624"/>
                    <a:pt x="f1674" y="f1624"/>
                  </a:cubicBezTo>
                  <a:cubicBezTo>
                    <a:pt x="f1681" y="f1624"/>
                    <a:pt x="f1682" y="f1680"/>
                    <a:pt x="f1682" y="f1679"/>
                  </a:cubicBezTo>
                  <a:cubicBezTo>
                    <a:pt x="f1682" y="f1678"/>
                    <a:pt x="f1681" y="f1675"/>
                    <a:pt x="f1674" y="f1675"/>
                  </a:cubicBezTo>
                  <a:close/>
                  <a:moveTo>
                    <a:pt x="f1683" y="f1675"/>
                  </a:moveTo>
                  <a:cubicBezTo>
                    <a:pt x="f1684" y="f1675"/>
                    <a:pt x="f242" y="f1678"/>
                    <a:pt x="f242" y="f1679"/>
                  </a:cubicBezTo>
                  <a:cubicBezTo>
                    <a:pt x="f242" y="f1680"/>
                    <a:pt x="f1684" y="f1624"/>
                    <a:pt x="f1683" y="f1624"/>
                  </a:cubicBezTo>
                  <a:cubicBezTo>
                    <a:pt x="f1685" y="f1624"/>
                    <a:pt x="f1686" y="f1680"/>
                    <a:pt x="f1686" y="f1679"/>
                  </a:cubicBezTo>
                  <a:cubicBezTo>
                    <a:pt x="f1686" y="f1678"/>
                    <a:pt x="f1685" y="f1675"/>
                    <a:pt x="f1683" y="f1675"/>
                  </a:cubicBezTo>
                  <a:close/>
                  <a:moveTo>
                    <a:pt x="f857" y="f1675"/>
                  </a:moveTo>
                  <a:cubicBezTo>
                    <a:pt x="f1687" y="f1675"/>
                    <a:pt x="f1688" y="f1678"/>
                    <a:pt x="f1688" y="f1679"/>
                  </a:cubicBezTo>
                  <a:cubicBezTo>
                    <a:pt x="f1688" y="f1680"/>
                    <a:pt x="f1687" y="f1624"/>
                    <a:pt x="f857" y="f1624"/>
                  </a:cubicBezTo>
                  <a:cubicBezTo>
                    <a:pt x="f1689" y="f1624"/>
                    <a:pt x="f1473" y="f1680"/>
                    <a:pt x="f1473" y="f1679"/>
                  </a:cubicBezTo>
                  <a:cubicBezTo>
                    <a:pt x="f1473" y="f1678"/>
                    <a:pt x="f1689" y="f1675"/>
                    <a:pt x="f857" y="f1675"/>
                  </a:cubicBezTo>
                  <a:close/>
                  <a:moveTo>
                    <a:pt x="f1690" y="f1691"/>
                  </a:moveTo>
                  <a:cubicBezTo>
                    <a:pt x="f1692" y="f1691"/>
                    <a:pt x="f1693" y="f1694"/>
                    <a:pt x="f1693" y="f1695"/>
                  </a:cubicBezTo>
                  <a:cubicBezTo>
                    <a:pt x="f1693" y="f1696"/>
                    <a:pt x="f1692" y="f1638"/>
                    <a:pt x="f1690" y="f1638"/>
                  </a:cubicBezTo>
                  <a:cubicBezTo>
                    <a:pt x="f1697" y="f1638"/>
                    <a:pt x="f1698" y="f1696"/>
                    <a:pt x="f1698" y="f1695"/>
                  </a:cubicBezTo>
                  <a:cubicBezTo>
                    <a:pt x="f1698" y="f1694"/>
                    <a:pt x="f1697" y="f1691"/>
                    <a:pt x="f1690" y="f1691"/>
                  </a:cubicBezTo>
                  <a:close/>
                  <a:moveTo>
                    <a:pt x="f1699" y="f1691"/>
                  </a:moveTo>
                  <a:cubicBezTo>
                    <a:pt x="f1700" y="f1691"/>
                    <a:pt x="f1701" y="f1694"/>
                    <a:pt x="f1701" y="f1695"/>
                  </a:cubicBezTo>
                  <a:cubicBezTo>
                    <a:pt x="f1701" y="f1696"/>
                    <a:pt x="f1700" y="f1638"/>
                    <a:pt x="f1699" y="f1638"/>
                  </a:cubicBezTo>
                  <a:cubicBezTo>
                    <a:pt x="f1702" y="f1638"/>
                    <a:pt x="f1703" y="f1696"/>
                    <a:pt x="f1703" y="f1695"/>
                  </a:cubicBezTo>
                  <a:cubicBezTo>
                    <a:pt x="f1703" y="f1694"/>
                    <a:pt x="f1702" y="f1691"/>
                    <a:pt x="f1699" y="f1691"/>
                  </a:cubicBezTo>
                  <a:close/>
                  <a:moveTo>
                    <a:pt x="f1704" y="f1691"/>
                  </a:moveTo>
                  <a:cubicBezTo>
                    <a:pt x="f1705" y="f1691"/>
                    <a:pt x="f1706" y="f1694"/>
                    <a:pt x="f1706" y="f1695"/>
                  </a:cubicBezTo>
                  <a:cubicBezTo>
                    <a:pt x="f1706" y="f1696"/>
                    <a:pt x="f1705" y="f1638"/>
                    <a:pt x="f1704" y="f1638"/>
                  </a:cubicBezTo>
                  <a:cubicBezTo>
                    <a:pt x="f1707" y="f1638"/>
                    <a:pt x="f788" y="f1696"/>
                    <a:pt x="f788" y="f1695"/>
                  </a:cubicBezTo>
                  <a:cubicBezTo>
                    <a:pt x="f788" y="f1694"/>
                    <a:pt x="f1707" y="f1691"/>
                    <a:pt x="f1704" y="f1691"/>
                  </a:cubicBezTo>
                  <a:close/>
                  <a:moveTo>
                    <a:pt x="f1708" y="f1691"/>
                  </a:moveTo>
                  <a:cubicBezTo>
                    <a:pt x="f1709" y="f1691"/>
                    <a:pt x="f1710" y="f1694"/>
                    <a:pt x="f1710" y="f1695"/>
                  </a:cubicBezTo>
                  <a:cubicBezTo>
                    <a:pt x="f1710" y="f1696"/>
                    <a:pt x="f1709" y="f1638"/>
                    <a:pt x="f1708" y="f1638"/>
                  </a:cubicBezTo>
                  <a:cubicBezTo>
                    <a:pt x="f1711" y="f1638"/>
                    <a:pt x="f1712" y="f1696"/>
                    <a:pt x="f1712" y="f1695"/>
                  </a:cubicBezTo>
                  <a:cubicBezTo>
                    <a:pt x="f1712" y="f1694"/>
                    <a:pt x="f1711" y="f1691"/>
                    <a:pt x="f1708" y="f1691"/>
                  </a:cubicBezTo>
                  <a:close/>
                  <a:moveTo>
                    <a:pt x="f1276" y="f1691"/>
                  </a:moveTo>
                  <a:cubicBezTo>
                    <a:pt x="f1713" y="f1691"/>
                    <a:pt x="f1503" y="f1694"/>
                    <a:pt x="f1503" y="f1695"/>
                  </a:cubicBezTo>
                  <a:cubicBezTo>
                    <a:pt x="f1503" y="f1696"/>
                    <a:pt x="f1713" y="f1638"/>
                    <a:pt x="f1276" y="f1638"/>
                  </a:cubicBezTo>
                  <a:cubicBezTo>
                    <a:pt x="f1714" y="f1638"/>
                    <a:pt x="f1715" y="f1696"/>
                    <a:pt x="f1715" y="f1695"/>
                  </a:cubicBezTo>
                  <a:cubicBezTo>
                    <a:pt x="f1715" y="f1694"/>
                    <a:pt x="f1714" y="f1691"/>
                    <a:pt x="f1276" y="f1691"/>
                  </a:cubicBezTo>
                  <a:close/>
                  <a:moveTo>
                    <a:pt x="f867" y="f1716"/>
                  </a:moveTo>
                  <a:cubicBezTo>
                    <a:pt x="f1717" y="f1716"/>
                    <a:pt x="f1718" y="f1719"/>
                    <a:pt x="f1718" y="f1665"/>
                  </a:cubicBezTo>
                  <a:cubicBezTo>
                    <a:pt x="f1718" y="f1720"/>
                    <a:pt x="f1717" y="f1669"/>
                    <a:pt x="f867" y="f1669"/>
                  </a:cubicBezTo>
                  <a:cubicBezTo>
                    <a:pt x="f1721" y="f1669"/>
                    <a:pt x="f1722" y="f1720"/>
                    <a:pt x="f1722" y="f1665"/>
                  </a:cubicBezTo>
                  <a:cubicBezTo>
                    <a:pt x="f1722" y="f1719"/>
                    <a:pt x="f1721" y="f1716"/>
                    <a:pt x="f867" y="f1716"/>
                  </a:cubicBezTo>
                  <a:close/>
                  <a:moveTo>
                    <a:pt x="f1723" y="f1724"/>
                  </a:moveTo>
                  <a:cubicBezTo>
                    <a:pt x="f1725" y="f1724"/>
                    <a:pt x="f1726" y="f1727"/>
                    <a:pt x="f1726" y="f1675"/>
                  </a:cubicBezTo>
                  <a:cubicBezTo>
                    <a:pt x="f1726" y="f1728"/>
                    <a:pt x="f1725" y="f1644"/>
                    <a:pt x="f1723" y="f1644"/>
                  </a:cubicBezTo>
                  <a:cubicBezTo>
                    <a:pt x="f1729" y="f1644"/>
                    <a:pt x="f1730" y="f1728"/>
                    <a:pt x="f1730" y="f1675"/>
                  </a:cubicBezTo>
                  <a:cubicBezTo>
                    <a:pt x="f1730" y="f1727"/>
                    <a:pt x="f1729" y="f1724"/>
                    <a:pt x="f1723" y="f1724"/>
                  </a:cubicBezTo>
                  <a:close/>
                  <a:moveTo>
                    <a:pt x="f1731" y="f1732"/>
                  </a:moveTo>
                  <a:cubicBezTo>
                    <a:pt x="f1733" y="f1732"/>
                    <a:pt x="f1734" y="f1735"/>
                    <a:pt x="f1734" y="f1736"/>
                  </a:cubicBezTo>
                  <a:cubicBezTo>
                    <a:pt x="f1734" y="f1737"/>
                    <a:pt x="f1733" y="f1738"/>
                    <a:pt x="f1731" y="f1738"/>
                  </a:cubicBezTo>
                  <a:cubicBezTo>
                    <a:pt x="f1739" y="f1738"/>
                    <a:pt x="f1740" y="f1737"/>
                    <a:pt x="f1740" y="f1736"/>
                  </a:cubicBezTo>
                  <a:cubicBezTo>
                    <a:pt x="f1740" y="f1735"/>
                    <a:pt x="f1739" y="f1732"/>
                    <a:pt x="f1731" y="f1732"/>
                  </a:cubicBezTo>
                  <a:close/>
                  <a:moveTo>
                    <a:pt x="f98" y="f1732"/>
                  </a:moveTo>
                  <a:cubicBezTo>
                    <a:pt x="f1741" y="f1732"/>
                    <a:pt x="f1742" y="f1735"/>
                    <a:pt x="f1742" y="f1736"/>
                  </a:cubicBezTo>
                  <a:cubicBezTo>
                    <a:pt x="f1742" y="f1737"/>
                    <a:pt x="f1741" y="f1738"/>
                    <a:pt x="f98" y="f1738"/>
                  </a:cubicBezTo>
                  <a:cubicBezTo>
                    <a:pt x="f1743" y="f1738"/>
                    <a:pt x="f1744" y="f1737"/>
                    <a:pt x="f1744" y="f1736"/>
                  </a:cubicBezTo>
                  <a:cubicBezTo>
                    <a:pt x="f1744" y="f1735"/>
                    <a:pt x="f1743" y="f1732"/>
                    <a:pt x="f98" y="f1732"/>
                  </a:cubicBezTo>
                  <a:close/>
                  <a:moveTo>
                    <a:pt x="f1745" y="f1732"/>
                  </a:moveTo>
                  <a:cubicBezTo>
                    <a:pt x="f1746" y="f1732"/>
                    <a:pt x="f1747" y="f1735"/>
                    <a:pt x="f1747" y="f1736"/>
                  </a:cubicBezTo>
                  <a:cubicBezTo>
                    <a:pt x="f1747" y="f1737"/>
                    <a:pt x="f1746" y="f1738"/>
                    <a:pt x="f1745" y="f1738"/>
                  </a:cubicBezTo>
                  <a:cubicBezTo>
                    <a:pt x="f1748" y="f1738"/>
                    <a:pt x="f862" y="f1737"/>
                    <a:pt x="f862" y="f1736"/>
                  </a:cubicBezTo>
                  <a:cubicBezTo>
                    <a:pt x="f862" y="f1735"/>
                    <a:pt x="f1748" y="f1732"/>
                    <a:pt x="f1745" y="f1732"/>
                  </a:cubicBezTo>
                  <a:close/>
                  <a:moveTo>
                    <a:pt x="f485" y="f1732"/>
                  </a:moveTo>
                  <a:cubicBezTo>
                    <a:pt x="f486" y="f1732"/>
                    <a:pt x="f487" y="f1735"/>
                    <a:pt x="f487" y="f1736"/>
                  </a:cubicBezTo>
                  <a:cubicBezTo>
                    <a:pt x="f487" y="f1737"/>
                    <a:pt x="f486" y="f1738"/>
                    <a:pt x="f485" y="f1738"/>
                  </a:cubicBezTo>
                  <a:cubicBezTo>
                    <a:pt x="f488" y="f1738"/>
                    <a:pt x="f489" y="f1737"/>
                    <a:pt x="f489" y="f1736"/>
                  </a:cubicBezTo>
                  <a:cubicBezTo>
                    <a:pt x="f489" y="f1735"/>
                    <a:pt x="f488" y="f1732"/>
                    <a:pt x="f485" y="f1732"/>
                  </a:cubicBezTo>
                  <a:close/>
                  <a:moveTo>
                    <a:pt x="f1749" y="f1750"/>
                  </a:moveTo>
                  <a:cubicBezTo>
                    <a:pt x="f1751" y="f1750"/>
                    <a:pt x="f1752" y="f1753"/>
                    <a:pt x="f1752" y="f1716"/>
                  </a:cubicBezTo>
                  <a:cubicBezTo>
                    <a:pt x="f1752" y="f1754"/>
                    <a:pt x="f1751" y="f1755"/>
                    <a:pt x="f1749" y="f1755"/>
                  </a:cubicBezTo>
                  <a:cubicBezTo>
                    <a:pt x="f1756" y="f1755"/>
                    <a:pt x="f1757" y="f1754"/>
                    <a:pt x="f1757" y="f1716"/>
                  </a:cubicBezTo>
                  <a:cubicBezTo>
                    <a:pt x="f1757" y="f1753"/>
                    <a:pt x="f1756" y="f1750"/>
                    <a:pt x="f1749" y="f1750"/>
                  </a:cubicBezTo>
                  <a:close/>
                  <a:moveTo>
                    <a:pt x="f830" y="f1750"/>
                  </a:moveTo>
                  <a:cubicBezTo>
                    <a:pt x="f832" y="f1750"/>
                    <a:pt x="f833" y="f1753"/>
                    <a:pt x="f833" y="f1716"/>
                  </a:cubicBezTo>
                  <a:cubicBezTo>
                    <a:pt x="f833" y="f1754"/>
                    <a:pt x="f832" y="f1755"/>
                    <a:pt x="f830" y="f1755"/>
                  </a:cubicBezTo>
                  <a:cubicBezTo>
                    <a:pt x="f836" y="f1755"/>
                    <a:pt x="f837" y="f1754"/>
                    <a:pt x="f837" y="f1716"/>
                  </a:cubicBezTo>
                  <a:cubicBezTo>
                    <a:pt x="f837" y="f1753"/>
                    <a:pt x="f836" y="f1750"/>
                    <a:pt x="f830" y="f1750"/>
                  </a:cubicBezTo>
                  <a:close/>
                  <a:moveTo>
                    <a:pt x="f1236" y="f1750"/>
                  </a:moveTo>
                  <a:cubicBezTo>
                    <a:pt x="f1237" y="f1750"/>
                    <a:pt x="f1238" y="f1753"/>
                    <a:pt x="f1238" y="f1716"/>
                  </a:cubicBezTo>
                  <a:cubicBezTo>
                    <a:pt x="f1238" y="f1754"/>
                    <a:pt x="f1237" y="f1755"/>
                    <a:pt x="f1236" y="f1755"/>
                  </a:cubicBezTo>
                  <a:cubicBezTo>
                    <a:pt x="f1239" y="f1755"/>
                    <a:pt x="f1240" y="f1754"/>
                    <a:pt x="f1240" y="f1716"/>
                  </a:cubicBezTo>
                  <a:cubicBezTo>
                    <a:pt x="f1240" y="f1753"/>
                    <a:pt x="f1239" y="f1750"/>
                    <a:pt x="f1236" y="f1750"/>
                  </a:cubicBezTo>
                  <a:close/>
                  <a:moveTo>
                    <a:pt x="f397" y="f1758"/>
                  </a:moveTo>
                  <a:cubicBezTo>
                    <a:pt x="f399" y="f1758"/>
                    <a:pt x="f400" y="f1759"/>
                    <a:pt x="f400" y="f1724"/>
                  </a:cubicBezTo>
                  <a:cubicBezTo>
                    <a:pt x="f400" y="f1760"/>
                    <a:pt x="f399" y="f1761"/>
                    <a:pt x="f397" y="f1761"/>
                  </a:cubicBezTo>
                  <a:cubicBezTo>
                    <a:pt x="f404" y="f1761"/>
                    <a:pt x="f405" y="f1760"/>
                    <a:pt x="f405" y="f1724"/>
                  </a:cubicBezTo>
                  <a:cubicBezTo>
                    <a:pt x="f405" y="f1759"/>
                    <a:pt x="f404" y="f1758"/>
                    <a:pt x="f397" y="f1758"/>
                  </a:cubicBezTo>
                  <a:close/>
                  <a:moveTo>
                    <a:pt x="f1762" y="f1758"/>
                  </a:moveTo>
                  <a:cubicBezTo>
                    <a:pt x="f1763" y="f1758"/>
                    <a:pt x="f1764" y="f1759"/>
                    <a:pt x="f1764" y="f1724"/>
                  </a:cubicBezTo>
                  <a:cubicBezTo>
                    <a:pt x="f1764" y="f1760"/>
                    <a:pt x="f1763" y="f1761"/>
                    <a:pt x="f1762" y="f1761"/>
                  </a:cubicBezTo>
                  <a:cubicBezTo>
                    <a:pt x="f1765" y="f1761"/>
                    <a:pt x="f1766" y="f1760"/>
                    <a:pt x="f1766" y="f1724"/>
                  </a:cubicBezTo>
                  <a:cubicBezTo>
                    <a:pt x="f1766" y="f1759"/>
                    <a:pt x="f1765" y="f1758"/>
                    <a:pt x="f1762" y="f1758"/>
                  </a:cubicBezTo>
                  <a:close/>
                  <a:moveTo>
                    <a:pt x="f1767" y="f1768"/>
                  </a:moveTo>
                  <a:cubicBezTo>
                    <a:pt x="f1769" y="f1768"/>
                    <a:pt x="f1770" y="f1771"/>
                    <a:pt x="f1770" y="f1772"/>
                  </a:cubicBezTo>
                  <a:cubicBezTo>
                    <a:pt x="f1770" y="f1773"/>
                    <a:pt x="f1769" y="f1691"/>
                    <a:pt x="f1767" y="f1691"/>
                  </a:cubicBezTo>
                  <a:cubicBezTo>
                    <a:pt x="f1774" y="f1691"/>
                    <a:pt x="f1775" y="f1773"/>
                    <a:pt x="f1775" y="f1772"/>
                  </a:cubicBezTo>
                  <a:cubicBezTo>
                    <a:pt x="f1775" y="f1771"/>
                    <a:pt x="f1774" y="f1768"/>
                    <a:pt x="f1767" y="f1768"/>
                  </a:cubicBezTo>
                  <a:close/>
                  <a:moveTo>
                    <a:pt x="f1776" y="f1777"/>
                  </a:moveTo>
                  <a:cubicBezTo>
                    <a:pt x="f1778" y="f1777"/>
                    <a:pt x="f1779" y="f1780"/>
                    <a:pt x="f1779" y="f1781"/>
                  </a:cubicBezTo>
                  <a:cubicBezTo>
                    <a:pt x="f1779" y="f1782"/>
                    <a:pt x="f1778" y="f1716"/>
                    <a:pt x="f1776" y="f1716"/>
                  </a:cubicBezTo>
                  <a:cubicBezTo>
                    <a:pt x="f1783" y="f1716"/>
                    <a:pt x="f1784" y="f1782"/>
                    <a:pt x="f1784" y="f1781"/>
                  </a:cubicBezTo>
                  <a:cubicBezTo>
                    <a:pt x="f1784" y="f1780"/>
                    <a:pt x="f1783" y="f1777"/>
                    <a:pt x="f1776" y="f1777"/>
                  </a:cubicBezTo>
                  <a:close/>
                  <a:moveTo>
                    <a:pt x="f1785" y="f1786"/>
                  </a:moveTo>
                  <a:cubicBezTo>
                    <a:pt x="f1787" y="f1786"/>
                    <a:pt x="f1788" y="f1789"/>
                    <a:pt x="f1788" y="f1758"/>
                  </a:cubicBezTo>
                  <a:cubicBezTo>
                    <a:pt x="f1788" y="f1790"/>
                    <a:pt x="f1787" y="f1724"/>
                    <a:pt x="f1785" y="f1724"/>
                  </a:cubicBezTo>
                  <a:cubicBezTo>
                    <a:pt x="f1791" y="f1724"/>
                    <a:pt x="f1792" y="f1790"/>
                    <a:pt x="f1792" y="f1758"/>
                  </a:cubicBezTo>
                  <a:cubicBezTo>
                    <a:pt x="f1792" y="f1789"/>
                    <a:pt x="f1791" y="f1786"/>
                    <a:pt x="f1785" y="f1786"/>
                  </a:cubicBezTo>
                  <a:close/>
                  <a:moveTo>
                    <a:pt x="f1336" y="f1786"/>
                  </a:moveTo>
                  <a:cubicBezTo>
                    <a:pt x="f1793" y="f1786"/>
                    <a:pt x="f1794" y="f1789"/>
                    <a:pt x="f1794" y="f1758"/>
                  </a:cubicBezTo>
                  <a:cubicBezTo>
                    <a:pt x="f1794" y="f1790"/>
                    <a:pt x="f1793" y="f1724"/>
                    <a:pt x="f1336" y="f1724"/>
                  </a:cubicBezTo>
                  <a:cubicBezTo>
                    <a:pt x="f1795" y="f1724"/>
                    <a:pt x="f1796" y="f1790"/>
                    <a:pt x="f1796" y="f1758"/>
                  </a:cubicBezTo>
                  <a:cubicBezTo>
                    <a:pt x="f1796" y="f1789"/>
                    <a:pt x="f1795" y="f1786"/>
                    <a:pt x="f1336" y="f1786"/>
                  </a:cubicBezTo>
                  <a:close/>
                  <a:moveTo>
                    <a:pt x="f653" y="f1797"/>
                  </a:moveTo>
                  <a:cubicBezTo>
                    <a:pt x="f1449" y="f1797"/>
                    <a:pt x="f649" y="f1798"/>
                    <a:pt x="f649" y="f1768"/>
                  </a:cubicBezTo>
                  <a:cubicBezTo>
                    <a:pt x="f649" y="f1799"/>
                    <a:pt x="f1449" y="f1732"/>
                    <a:pt x="f653" y="f1732"/>
                  </a:cubicBezTo>
                  <a:cubicBezTo>
                    <a:pt x="f1450" y="f1732"/>
                    <a:pt x="f890" y="f1799"/>
                    <a:pt x="f890" y="f1768"/>
                  </a:cubicBezTo>
                  <a:cubicBezTo>
                    <a:pt x="f890" y="f1798"/>
                    <a:pt x="f1450" y="f1797"/>
                    <a:pt x="f653" y="f1797"/>
                  </a:cubicBezTo>
                  <a:close/>
                  <a:moveTo>
                    <a:pt x="f361" y="f1800"/>
                  </a:moveTo>
                  <a:cubicBezTo>
                    <a:pt x="f363" y="f1800"/>
                    <a:pt x="f364" y="f1801"/>
                    <a:pt x="f364" y="f1777"/>
                  </a:cubicBezTo>
                  <a:cubicBezTo>
                    <a:pt x="f364" y="f1802"/>
                    <a:pt x="f363" y="f1750"/>
                    <a:pt x="f361" y="f1750"/>
                  </a:cubicBezTo>
                  <a:cubicBezTo>
                    <a:pt x="f368" y="f1750"/>
                    <a:pt x="f369" y="f1802"/>
                    <a:pt x="f369" y="f1777"/>
                  </a:cubicBezTo>
                  <a:cubicBezTo>
                    <a:pt x="f369" y="f1801"/>
                    <a:pt x="f368" y="f1800"/>
                    <a:pt x="f361" y="f1800"/>
                  </a:cubicBezTo>
                  <a:close/>
                  <a:moveTo>
                    <a:pt x="f615" y="f1800"/>
                  </a:moveTo>
                  <a:cubicBezTo>
                    <a:pt x="f617" y="f1800"/>
                    <a:pt x="f618" y="f1801"/>
                    <a:pt x="f618" y="f1777"/>
                  </a:cubicBezTo>
                  <a:cubicBezTo>
                    <a:pt x="f618" y="f1802"/>
                    <a:pt x="f617" y="f1750"/>
                    <a:pt x="f615" y="f1750"/>
                  </a:cubicBezTo>
                  <a:cubicBezTo>
                    <a:pt x="f621" y="f1750"/>
                    <a:pt x="f622" y="f1802"/>
                    <a:pt x="f622" y="f1777"/>
                  </a:cubicBezTo>
                  <a:cubicBezTo>
                    <a:pt x="f622" y="f1801"/>
                    <a:pt x="f621" y="f1800"/>
                    <a:pt x="f615" y="f1800"/>
                  </a:cubicBezTo>
                  <a:close/>
                  <a:moveTo>
                    <a:pt x="f812" y="f1800"/>
                  </a:moveTo>
                  <a:cubicBezTo>
                    <a:pt x="f1803" y="f1800"/>
                    <a:pt x="f1804" y="f1801"/>
                    <a:pt x="f1804" y="f1777"/>
                  </a:cubicBezTo>
                  <a:cubicBezTo>
                    <a:pt x="f1804" y="f1802"/>
                    <a:pt x="f1803" y="f1750"/>
                    <a:pt x="f812" y="f1750"/>
                  </a:cubicBezTo>
                  <a:cubicBezTo>
                    <a:pt x="f1805" y="f1750"/>
                    <a:pt x="f1806" y="f1802"/>
                    <a:pt x="f1806" y="f1777"/>
                  </a:cubicBezTo>
                  <a:cubicBezTo>
                    <a:pt x="f1806" y="f1801"/>
                    <a:pt x="f1805" y="f1800"/>
                    <a:pt x="f812" y="f1800"/>
                  </a:cubicBezTo>
                  <a:close/>
                  <a:moveTo>
                    <a:pt x="f1807" y="f1808"/>
                  </a:moveTo>
                  <a:cubicBezTo>
                    <a:pt x="f1809" y="f1808"/>
                    <a:pt x="f1622" y="f1810"/>
                    <a:pt x="f1622" y="f1786"/>
                  </a:cubicBezTo>
                  <a:cubicBezTo>
                    <a:pt x="f1622" y="f1811"/>
                    <a:pt x="f1809" y="f1758"/>
                    <a:pt x="f1807" y="f1758"/>
                  </a:cubicBezTo>
                  <a:cubicBezTo>
                    <a:pt x="f1812" y="f1758"/>
                    <a:pt x="f1813" y="f1811"/>
                    <a:pt x="f1813" y="f1786"/>
                  </a:cubicBezTo>
                  <a:cubicBezTo>
                    <a:pt x="f1813" y="f1810"/>
                    <a:pt x="f1812" y="f1808"/>
                    <a:pt x="f1807" y="f1808"/>
                  </a:cubicBezTo>
                  <a:close/>
                  <a:moveTo>
                    <a:pt x="f1443" y="f1808"/>
                  </a:moveTo>
                  <a:cubicBezTo>
                    <a:pt x="f1814" y="f1808"/>
                    <a:pt x="f1636" y="f1810"/>
                    <a:pt x="f1636" y="f1786"/>
                  </a:cubicBezTo>
                  <a:cubicBezTo>
                    <a:pt x="f1636" y="f1811"/>
                    <a:pt x="f1814" y="f1758"/>
                    <a:pt x="f1443" y="f1758"/>
                  </a:cubicBezTo>
                  <a:cubicBezTo>
                    <a:pt x="f1815" y="f1758"/>
                    <a:pt x="f1816" y="f1811"/>
                    <a:pt x="f1816" y="f1786"/>
                  </a:cubicBezTo>
                  <a:cubicBezTo>
                    <a:pt x="f1816" y="f1810"/>
                    <a:pt x="f1815" y="f1808"/>
                    <a:pt x="f1443" y="f1808"/>
                  </a:cubicBezTo>
                  <a:close/>
                  <a:moveTo>
                    <a:pt x="f529" y="f1808"/>
                  </a:moveTo>
                  <a:cubicBezTo>
                    <a:pt x="f1817" y="f1808"/>
                    <a:pt x="f1818" y="f1819"/>
                    <a:pt x="f1818" y="f1797"/>
                  </a:cubicBezTo>
                  <a:cubicBezTo>
                    <a:pt x="f1818" y="f1820"/>
                    <a:pt x="f1817" y="f1777"/>
                    <a:pt x="f529" y="f1777"/>
                  </a:cubicBezTo>
                  <a:cubicBezTo>
                    <a:pt x="f1821" y="f1777"/>
                    <a:pt x="f1822" y="f1823"/>
                    <a:pt x="f1822" y="f1797"/>
                  </a:cubicBezTo>
                  <a:cubicBezTo>
                    <a:pt x="f1822" y="f1819"/>
                    <a:pt x="f1821" y="f1808"/>
                    <a:pt x="f529" y="f1808"/>
                  </a:cubicBezTo>
                  <a:close/>
                  <a:moveTo>
                    <a:pt x="f1824" y="f1808"/>
                  </a:moveTo>
                  <a:cubicBezTo>
                    <a:pt x="f1825" y="f1808"/>
                    <a:pt x="f1826" y="f1810"/>
                    <a:pt x="f1826" y="f1786"/>
                  </a:cubicBezTo>
                  <a:cubicBezTo>
                    <a:pt x="f1826" y="f1811"/>
                    <a:pt x="f1825" y="f1758"/>
                    <a:pt x="f1824" y="f1758"/>
                  </a:cubicBezTo>
                  <a:cubicBezTo>
                    <a:pt x="f1827" y="f1758"/>
                    <a:pt x="f1828" y="f1811"/>
                    <a:pt x="f1828" y="f1786"/>
                  </a:cubicBezTo>
                  <a:cubicBezTo>
                    <a:pt x="f1828" y="f1810"/>
                    <a:pt x="f1827" y="f1808"/>
                    <a:pt x="f1824" y="f1808"/>
                  </a:cubicBezTo>
                  <a:close/>
                  <a:moveTo>
                    <a:pt x="f1829" y="f1830"/>
                  </a:moveTo>
                  <a:cubicBezTo>
                    <a:pt x="f1831" y="f1830"/>
                    <a:pt x="f1832" y="f1833"/>
                    <a:pt x="f1832" y="f1797"/>
                  </a:cubicBezTo>
                  <a:cubicBezTo>
                    <a:pt x="f1832" y="f1834"/>
                    <a:pt x="f1831" y="f1835"/>
                    <a:pt x="f1829" y="f1835"/>
                  </a:cubicBezTo>
                  <a:cubicBezTo>
                    <a:pt x="f1836" y="f1835"/>
                    <a:pt x="f1355" y="f1834"/>
                    <a:pt x="f1355" y="f1797"/>
                  </a:cubicBezTo>
                  <a:cubicBezTo>
                    <a:pt x="f1355" y="f1833"/>
                    <a:pt x="f1836" y="f1830"/>
                    <a:pt x="f1829" y="f1830"/>
                  </a:cubicBezTo>
                  <a:close/>
                  <a:moveTo>
                    <a:pt x="f1837" y="f1830"/>
                  </a:moveTo>
                  <a:cubicBezTo>
                    <a:pt x="f1838" y="f1830"/>
                    <a:pt x="f1839" y="f1833"/>
                    <a:pt x="f1839" y="f1797"/>
                  </a:cubicBezTo>
                  <a:cubicBezTo>
                    <a:pt x="f1839" y="f1834"/>
                    <a:pt x="f1838" y="f1835"/>
                    <a:pt x="f1837" y="f1835"/>
                  </a:cubicBezTo>
                  <a:cubicBezTo>
                    <a:pt x="f1840" y="f1835"/>
                    <a:pt x="f1841" y="f1834"/>
                    <a:pt x="f1841" y="f1797"/>
                  </a:cubicBezTo>
                  <a:cubicBezTo>
                    <a:pt x="f1841" y="f1833"/>
                    <a:pt x="f1840" y="f1830"/>
                    <a:pt x="f1837" y="f1830"/>
                  </a:cubicBezTo>
                  <a:close/>
                  <a:moveTo>
                    <a:pt x="f285" y="f1830"/>
                  </a:moveTo>
                  <a:cubicBezTo>
                    <a:pt x="f287" y="f1830"/>
                    <a:pt x="f288" y="f1833"/>
                    <a:pt x="f288" y="f1797"/>
                  </a:cubicBezTo>
                  <a:cubicBezTo>
                    <a:pt x="f288" y="f1834"/>
                    <a:pt x="f287" y="f1835"/>
                    <a:pt x="f285" y="f1835"/>
                  </a:cubicBezTo>
                  <a:cubicBezTo>
                    <a:pt x="f291" y="f1835"/>
                    <a:pt x="f292" y="f1834"/>
                    <a:pt x="f292" y="f1797"/>
                  </a:cubicBezTo>
                  <a:cubicBezTo>
                    <a:pt x="f292" y="f1833"/>
                    <a:pt x="f291" y="f1830"/>
                    <a:pt x="f285" y="f1830"/>
                  </a:cubicBezTo>
                  <a:close/>
                  <a:moveTo>
                    <a:pt x="f1842" y="f1830"/>
                  </a:moveTo>
                  <a:cubicBezTo>
                    <a:pt x="f1843" y="f1830"/>
                    <a:pt x="f1546" y="f1833"/>
                    <a:pt x="f1546" y="f1797"/>
                  </a:cubicBezTo>
                  <a:cubicBezTo>
                    <a:pt x="f1546" y="f1834"/>
                    <a:pt x="f1843" y="f1835"/>
                    <a:pt x="f1842" y="f1835"/>
                  </a:cubicBezTo>
                  <a:cubicBezTo>
                    <a:pt x="f1844" y="f1835"/>
                    <a:pt x="f1845" y="f1834"/>
                    <a:pt x="f1845" y="f1797"/>
                  </a:cubicBezTo>
                  <a:cubicBezTo>
                    <a:pt x="f1845" y="f1833"/>
                    <a:pt x="f1844" y="f1830"/>
                    <a:pt x="f1842" y="f1830"/>
                  </a:cubicBezTo>
                  <a:close/>
                  <a:moveTo>
                    <a:pt x="f342" y="f1830"/>
                  </a:moveTo>
                  <a:cubicBezTo>
                    <a:pt x="f343" y="f1830"/>
                    <a:pt x="f344" y="f1833"/>
                    <a:pt x="f344" y="f1797"/>
                  </a:cubicBezTo>
                  <a:cubicBezTo>
                    <a:pt x="f344" y="f1834"/>
                    <a:pt x="f343" y="f1835"/>
                    <a:pt x="f342" y="f1835"/>
                  </a:cubicBezTo>
                  <a:cubicBezTo>
                    <a:pt x="f345" y="f1835"/>
                    <a:pt x="f346" y="f1834"/>
                    <a:pt x="f346" y="f1797"/>
                  </a:cubicBezTo>
                  <a:cubicBezTo>
                    <a:pt x="f346" y="f1833"/>
                    <a:pt x="f345" y="f1830"/>
                    <a:pt x="f342" y="f1830"/>
                  </a:cubicBezTo>
                  <a:close/>
                  <a:moveTo>
                    <a:pt x="f1846" y="f1847"/>
                  </a:moveTo>
                  <a:cubicBezTo>
                    <a:pt x="f1848" y="f1847"/>
                    <a:pt x="f1849" y="f1850"/>
                    <a:pt x="f1849" y="f1800"/>
                  </a:cubicBezTo>
                  <a:cubicBezTo>
                    <a:pt x="f1849" y="f1851"/>
                    <a:pt x="f1848" y="f1777"/>
                    <a:pt x="f1846" y="f1777"/>
                  </a:cubicBezTo>
                  <a:cubicBezTo>
                    <a:pt x="f1852" y="f1777"/>
                    <a:pt x="f1853" y="f1851"/>
                    <a:pt x="f1853" y="f1800"/>
                  </a:cubicBezTo>
                  <a:cubicBezTo>
                    <a:pt x="f1853" y="f1850"/>
                    <a:pt x="f1852" y="f1847"/>
                    <a:pt x="f1846" y="f1847"/>
                  </a:cubicBezTo>
                  <a:close/>
                  <a:moveTo>
                    <a:pt x="f1854" y="f1855"/>
                  </a:moveTo>
                  <a:cubicBezTo>
                    <a:pt x="f1856" y="f1855"/>
                    <a:pt x="f1857" y="f1858"/>
                    <a:pt x="f1857" y="f1859"/>
                  </a:cubicBezTo>
                  <a:cubicBezTo>
                    <a:pt x="f1857" y="f1860"/>
                    <a:pt x="f1856" y="f1786"/>
                    <a:pt x="f1854" y="f1786"/>
                  </a:cubicBezTo>
                  <a:cubicBezTo>
                    <a:pt x="f1861" y="f1786"/>
                    <a:pt x="f1862" y="f1860"/>
                    <a:pt x="f1862" y="f1859"/>
                  </a:cubicBezTo>
                  <a:cubicBezTo>
                    <a:pt x="f1862" y="f1858"/>
                    <a:pt x="f1861" y="f1855"/>
                    <a:pt x="f1854" y="f1855"/>
                  </a:cubicBezTo>
                  <a:close/>
                  <a:moveTo>
                    <a:pt x="f1863" y="f1855"/>
                  </a:moveTo>
                  <a:cubicBezTo>
                    <a:pt x="f1864" y="f1855"/>
                    <a:pt x="f1865" y="f1858"/>
                    <a:pt x="f1865" y="f1859"/>
                  </a:cubicBezTo>
                  <a:cubicBezTo>
                    <a:pt x="f1865" y="f1860"/>
                    <a:pt x="f1864" y="f1786"/>
                    <a:pt x="f1863" y="f1786"/>
                  </a:cubicBezTo>
                  <a:cubicBezTo>
                    <a:pt x="f1866" y="f1786"/>
                    <a:pt x="f1867" y="f1860"/>
                    <a:pt x="f1867" y="f1859"/>
                  </a:cubicBezTo>
                  <a:cubicBezTo>
                    <a:pt x="f1867" y="f1858"/>
                    <a:pt x="f1866" y="f1855"/>
                    <a:pt x="f1863" y="f1855"/>
                  </a:cubicBezTo>
                  <a:close/>
                  <a:moveTo>
                    <a:pt x="f716" y="f1855"/>
                  </a:moveTo>
                  <a:cubicBezTo>
                    <a:pt x="f717" y="f1855"/>
                    <a:pt x="f718" y="f1858"/>
                    <a:pt x="f718" y="f1859"/>
                  </a:cubicBezTo>
                  <a:cubicBezTo>
                    <a:pt x="f718" y="f1860"/>
                    <a:pt x="f717" y="f1786"/>
                    <a:pt x="f716" y="f1786"/>
                  </a:cubicBezTo>
                  <a:cubicBezTo>
                    <a:pt x="f719" y="f1786"/>
                    <a:pt x="f250" y="f1860"/>
                    <a:pt x="f250" y="f1859"/>
                  </a:cubicBezTo>
                  <a:cubicBezTo>
                    <a:pt x="f250" y="f1858"/>
                    <a:pt x="f719" y="f1855"/>
                    <a:pt x="f716" y="f1855"/>
                  </a:cubicBezTo>
                  <a:close/>
                  <a:moveTo>
                    <a:pt x="f1626" y="f1868"/>
                  </a:moveTo>
                  <a:cubicBezTo>
                    <a:pt x="f1869" y="f1868"/>
                    <a:pt x="f1870" y="f1871"/>
                    <a:pt x="f1870" y="f1872"/>
                  </a:cubicBezTo>
                  <a:cubicBezTo>
                    <a:pt x="f1870" y="f1873"/>
                    <a:pt x="f1874" y="f1797"/>
                    <a:pt x="f1626" y="f1797"/>
                  </a:cubicBezTo>
                  <a:cubicBezTo>
                    <a:pt x="f1875" y="f1797"/>
                    <a:pt x="f1876" y="f1873"/>
                    <a:pt x="f1876" y="f1872"/>
                  </a:cubicBezTo>
                  <a:cubicBezTo>
                    <a:pt x="f1876" y="f1871"/>
                    <a:pt x="f1877" y="f1868"/>
                    <a:pt x="f1626" y="f1868"/>
                  </a:cubicBezTo>
                  <a:close/>
                  <a:moveTo>
                    <a:pt x="f1878" y="f1879"/>
                  </a:moveTo>
                  <a:cubicBezTo>
                    <a:pt x="f1880" y="f1879"/>
                    <a:pt x="f1881" y="f1882"/>
                    <a:pt x="f1881" y="f1847"/>
                  </a:cubicBezTo>
                  <a:cubicBezTo>
                    <a:pt x="f1881" y="f1883"/>
                    <a:pt x="f1880" y="f1800"/>
                    <a:pt x="f1878" y="f1800"/>
                  </a:cubicBezTo>
                  <a:cubicBezTo>
                    <a:pt x="f1884" y="f1800"/>
                    <a:pt x="f1885" y="f1883"/>
                    <a:pt x="f1885" y="f1847"/>
                  </a:cubicBezTo>
                  <a:cubicBezTo>
                    <a:pt x="f1885" y="f1882"/>
                    <a:pt x="f1884" y="f1879"/>
                    <a:pt x="f1878" y="f1879"/>
                  </a:cubicBezTo>
                  <a:close/>
                  <a:moveTo>
                    <a:pt x="f601" y="f1879"/>
                  </a:moveTo>
                  <a:cubicBezTo>
                    <a:pt x="f602" y="f1879"/>
                    <a:pt x="f603" y="f1882"/>
                    <a:pt x="f603" y="f1847"/>
                  </a:cubicBezTo>
                  <a:cubicBezTo>
                    <a:pt x="f603" y="f1883"/>
                    <a:pt x="f602" y="f1800"/>
                    <a:pt x="f601" y="f1800"/>
                  </a:cubicBezTo>
                  <a:cubicBezTo>
                    <a:pt x="f604" y="f1800"/>
                    <a:pt x="f605" y="f1883"/>
                    <a:pt x="f605" y="f1847"/>
                  </a:cubicBezTo>
                  <a:cubicBezTo>
                    <a:pt x="f605" y="f1882"/>
                    <a:pt x="f604" y="f1879"/>
                    <a:pt x="f601" y="f1879"/>
                  </a:cubicBezTo>
                  <a:close/>
                  <a:moveTo>
                    <a:pt x="f1886" y="f1879"/>
                  </a:moveTo>
                  <a:cubicBezTo>
                    <a:pt x="f1887" y="f1879"/>
                    <a:pt x="f1888" y="f1882"/>
                    <a:pt x="f1888" y="f1847"/>
                  </a:cubicBezTo>
                  <a:cubicBezTo>
                    <a:pt x="f1888" y="f1883"/>
                    <a:pt x="f1887" y="f1800"/>
                    <a:pt x="f1886" y="f1800"/>
                  </a:cubicBezTo>
                  <a:cubicBezTo>
                    <a:pt x="f1889" y="f1800"/>
                    <a:pt x="f501" y="f1883"/>
                    <a:pt x="f501" y="f1847"/>
                  </a:cubicBezTo>
                  <a:cubicBezTo>
                    <a:pt x="f501" y="f1882"/>
                    <a:pt x="f1889" y="f1879"/>
                    <a:pt x="f1886" y="f1879"/>
                  </a:cubicBezTo>
                  <a:close/>
                  <a:moveTo>
                    <a:pt x="f1890" y="f1891"/>
                  </a:moveTo>
                  <a:cubicBezTo>
                    <a:pt x="f1892" y="f1891"/>
                    <a:pt x="f1893" y="f1894"/>
                    <a:pt x="f1893" y="f1855"/>
                  </a:cubicBezTo>
                  <a:cubicBezTo>
                    <a:pt x="f1893" y="f1895"/>
                    <a:pt x="f1892" y="f1808"/>
                    <a:pt x="f1890" y="f1808"/>
                  </a:cubicBezTo>
                  <a:cubicBezTo>
                    <a:pt x="f1896" y="f1808"/>
                    <a:pt x="f1897" y="f1895"/>
                    <a:pt x="f1897" y="f1855"/>
                  </a:cubicBezTo>
                  <a:cubicBezTo>
                    <a:pt x="f1897" y="f1894"/>
                    <a:pt x="f1896" y="f1891"/>
                    <a:pt x="f1890" y="f1891"/>
                  </a:cubicBezTo>
                  <a:close/>
                  <a:moveTo>
                    <a:pt x="f139" y="f1891"/>
                  </a:moveTo>
                  <a:cubicBezTo>
                    <a:pt x="f141" y="f1891"/>
                    <a:pt x="f142" y="f1894"/>
                    <a:pt x="f142" y="f1855"/>
                  </a:cubicBezTo>
                  <a:cubicBezTo>
                    <a:pt x="f142" y="f1895"/>
                    <a:pt x="f141" y="f1808"/>
                    <a:pt x="f139" y="f1808"/>
                  </a:cubicBezTo>
                  <a:cubicBezTo>
                    <a:pt x="f147" y="f1808"/>
                    <a:pt x="f148" y="f1895"/>
                    <a:pt x="f148" y="f1855"/>
                  </a:cubicBezTo>
                  <a:cubicBezTo>
                    <a:pt x="f148" y="f1894"/>
                    <a:pt x="f147" y="f1891"/>
                    <a:pt x="f139" y="f1891"/>
                  </a:cubicBezTo>
                  <a:close/>
                  <a:moveTo>
                    <a:pt x="f1898" y="f1899"/>
                  </a:moveTo>
                  <a:cubicBezTo>
                    <a:pt x="f1900" y="f1899"/>
                    <a:pt x="f1901" y="f1902"/>
                    <a:pt x="f1901" y="f1903"/>
                  </a:cubicBezTo>
                  <a:cubicBezTo>
                    <a:pt x="f1901" y="f1904"/>
                    <a:pt x="f1900" y="f1830"/>
                    <a:pt x="f1898" y="f1830"/>
                  </a:cubicBezTo>
                  <a:cubicBezTo>
                    <a:pt x="f1905" y="f1830"/>
                    <a:pt x="f1906" y="f1904"/>
                    <a:pt x="f1906" y="f1903"/>
                  </a:cubicBezTo>
                  <a:cubicBezTo>
                    <a:pt x="f1906" y="f1902"/>
                    <a:pt x="f1905" y="f1899"/>
                    <a:pt x="f1898" y="f1899"/>
                  </a:cubicBezTo>
                  <a:close/>
                  <a:moveTo>
                    <a:pt x="f1907" y="f1899"/>
                  </a:moveTo>
                  <a:cubicBezTo>
                    <a:pt x="f1908" y="f1899"/>
                    <a:pt x="f1909" y="f1902"/>
                    <a:pt x="f1909" y="f1903"/>
                  </a:cubicBezTo>
                  <a:cubicBezTo>
                    <a:pt x="f1909" y="f1904"/>
                    <a:pt x="f1908" y="f1830"/>
                    <a:pt x="f1907" y="f1830"/>
                  </a:cubicBezTo>
                  <a:cubicBezTo>
                    <a:pt x="f1910" y="f1830"/>
                    <a:pt x="f1911" y="f1904"/>
                    <a:pt x="f1911" y="f1903"/>
                  </a:cubicBezTo>
                  <a:cubicBezTo>
                    <a:pt x="f1911" y="f1902"/>
                    <a:pt x="f1910" y="f1899"/>
                    <a:pt x="f1907" y="f1899"/>
                  </a:cubicBezTo>
                  <a:close/>
                  <a:moveTo>
                    <a:pt x="f443" y="f1899"/>
                  </a:moveTo>
                  <a:cubicBezTo>
                    <a:pt x="f445" y="f1899"/>
                    <a:pt x="f446" y="f1902"/>
                    <a:pt x="f446" y="f1903"/>
                  </a:cubicBezTo>
                  <a:cubicBezTo>
                    <a:pt x="f446" y="f1904"/>
                    <a:pt x="f445" y="f1830"/>
                    <a:pt x="f443" y="f1830"/>
                  </a:cubicBezTo>
                  <a:cubicBezTo>
                    <a:pt x="f449" y="f1830"/>
                    <a:pt x="f450" y="f1904"/>
                    <a:pt x="f450" y="f1903"/>
                  </a:cubicBezTo>
                  <a:cubicBezTo>
                    <a:pt x="f450" y="f1902"/>
                    <a:pt x="f449" y="f1899"/>
                    <a:pt x="f443" y="f1899"/>
                  </a:cubicBezTo>
                  <a:close/>
                  <a:moveTo>
                    <a:pt x="f1912" y="f1899"/>
                  </a:moveTo>
                  <a:cubicBezTo>
                    <a:pt x="f1913" y="f1899"/>
                    <a:pt x="f1914" y="f1902"/>
                    <a:pt x="f1914" y="f1903"/>
                  </a:cubicBezTo>
                  <a:cubicBezTo>
                    <a:pt x="f1914" y="f1904"/>
                    <a:pt x="f1913" y="f1830"/>
                    <a:pt x="f1912" y="f1830"/>
                  </a:cubicBezTo>
                  <a:cubicBezTo>
                    <a:pt x="f1915" y="f1830"/>
                    <a:pt x="f1916" y="f1904"/>
                    <a:pt x="f1916" y="f1903"/>
                  </a:cubicBezTo>
                  <a:cubicBezTo>
                    <a:pt x="f1916" y="f1902"/>
                    <a:pt x="f1915" y="f1899"/>
                    <a:pt x="f1912" y="f1899"/>
                  </a:cubicBezTo>
                  <a:close/>
                  <a:moveTo>
                    <a:pt x="f941" y="f1917"/>
                  </a:moveTo>
                  <a:cubicBezTo>
                    <a:pt x="f1918" y="f1917"/>
                    <a:pt x="f1919" y="f1920"/>
                    <a:pt x="f1919" y="f1891"/>
                  </a:cubicBezTo>
                  <a:cubicBezTo>
                    <a:pt x="f1919" y="f1921"/>
                    <a:pt x="f1918" y="f1922"/>
                    <a:pt x="f941" y="f1922"/>
                  </a:cubicBezTo>
                  <a:cubicBezTo>
                    <a:pt x="f1923" y="f1922"/>
                    <a:pt x="f1924" y="f1921"/>
                    <a:pt x="f1924" y="f1891"/>
                  </a:cubicBezTo>
                  <a:cubicBezTo>
                    <a:pt x="f1924" y="f1920"/>
                    <a:pt x="f1923" y="f1917"/>
                    <a:pt x="f941" y="f1917"/>
                  </a:cubicBezTo>
                  <a:close/>
                  <a:moveTo>
                    <a:pt x="f803" y="f1917"/>
                  </a:moveTo>
                  <a:cubicBezTo>
                    <a:pt x="f1925" y="f1917"/>
                    <a:pt x="f1926" y="f1920"/>
                    <a:pt x="f1926" y="f1891"/>
                  </a:cubicBezTo>
                  <a:cubicBezTo>
                    <a:pt x="f1926" y="f1921"/>
                    <a:pt x="f1925" y="f1922"/>
                    <a:pt x="f803" y="f1922"/>
                  </a:cubicBezTo>
                  <a:cubicBezTo>
                    <a:pt x="f1927" y="f1922"/>
                    <a:pt x="f157" y="f1921"/>
                    <a:pt x="f157" y="f1891"/>
                  </a:cubicBezTo>
                  <a:cubicBezTo>
                    <a:pt x="f157" y="f1920"/>
                    <a:pt x="f1927" y="f1917"/>
                    <a:pt x="f803" y="f1917"/>
                  </a:cubicBezTo>
                  <a:close/>
                  <a:moveTo>
                    <a:pt x="f1928" y="f1929"/>
                  </a:moveTo>
                  <a:cubicBezTo>
                    <a:pt x="f1930" y="f1929"/>
                    <a:pt x="f1931" y="f1932"/>
                    <a:pt x="f1931" y="f1933"/>
                  </a:cubicBezTo>
                  <a:cubicBezTo>
                    <a:pt x="f1931" y="f1934"/>
                    <a:pt x="f1930" y="f1868"/>
                    <a:pt x="f1928" y="f1868"/>
                  </a:cubicBezTo>
                  <a:cubicBezTo>
                    <a:pt x="f1935" y="f1868"/>
                    <a:pt x="f1936" y="f1934"/>
                    <a:pt x="f1936" y="f1933"/>
                  </a:cubicBezTo>
                  <a:cubicBezTo>
                    <a:pt x="f1936" y="f1932"/>
                    <a:pt x="f1935" y="f1929"/>
                    <a:pt x="f1928" y="f1929"/>
                  </a:cubicBezTo>
                  <a:close/>
                  <a:moveTo>
                    <a:pt x="f1937" y="f1929"/>
                  </a:moveTo>
                  <a:cubicBezTo>
                    <a:pt x="f1938" y="f1929"/>
                    <a:pt x="f1939" y="f1932"/>
                    <a:pt x="f1939" y="f1933"/>
                  </a:cubicBezTo>
                  <a:cubicBezTo>
                    <a:pt x="f1939" y="f1934"/>
                    <a:pt x="f1938" y="f1868"/>
                    <a:pt x="f1937" y="f1868"/>
                  </a:cubicBezTo>
                  <a:cubicBezTo>
                    <a:pt x="f1940" y="f1868"/>
                    <a:pt x="f1941" y="f1934"/>
                    <a:pt x="f1941" y="f1933"/>
                  </a:cubicBezTo>
                  <a:cubicBezTo>
                    <a:pt x="f1941" y="f1932"/>
                    <a:pt x="f1940" y="f1929"/>
                    <a:pt x="f1937" y="f1929"/>
                  </a:cubicBezTo>
                  <a:close/>
                  <a:moveTo>
                    <a:pt x="f1942" y="f1929"/>
                  </a:moveTo>
                  <a:cubicBezTo>
                    <a:pt x="f1943" y="f1929"/>
                    <a:pt x="f1944" y="f1932"/>
                    <a:pt x="f1944" y="f1933"/>
                  </a:cubicBezTo>
                  <a:cubicBezTo>
                    <a:pt x="f1944" y="f1934"/>
                    <a:pt x="f1943" y="f1868"/>
                    <a:pt x="f1942" y="f1868"/>
                  </a:cubicBezTo>
                  <a:cubicBezTo>
                    <a:pt x="f1945" y="f1868"/>
                    <a:pt x="f220" y="f1934"/>
                    <a:pt x="f220" y="f1933"/>
                  </a:cubicBezTo>
                  <a:cubicBezTo>
                    <a:pt x="f220" y="f1932"/>
                    <a:pt x="f1945" y="f1929"/>
                    <a:pt x="f1942" y="f1929"/>
                  </a:cubicBezTo>
                  <a:close/>
                  <a:moveTo>
                    <a:pt x="f1946" y="f1929"/>
                  </a:moveTo>
                  <a:cubicBezTo>
                    <a:pt x="f1947" y="f1929"/>
                    <a:pt x="f1518" y="f1932"/>
                    <a:pt x="f1518" y="f1933"/>
                  </a:cubicBezTo>
                  <a:cubicBezTo>
                    <a:pt x="f1518" y="f1934"/>
                    <a:pt x="f1947" y="f1868"/>
                    <a:pt x="f1946" y="f1868"/>
                  </a:cubicBezTo>
                  <a:cubicBezTo>
                    <a:pt x="f1948" y="f1868"/>
                    <a:pt x="f1253" y="f1934"/>
                    <a:pt x="f1253" y="f1933"/>
                  </a:cubicBezTo>
                  <a:cubicBezTo>
                    <a:pt x="f1253" y="f1932"/>
                    <a:pt x="f1948" y="f1929"/>
                    <a:pt x="f1946" y="f1929"/>
                  </a:cubicBezTo>
                  <a:close/>
                  <a:moveTo>
                    <a:pt x="f1033" y="f1929"/>
                  </a:moveTo>
                  <a:cubicBezTo>
                    <a:pt x="f1280" y="f1929"/>
                    <a:pt x="f897" y="f1932"/>
                    <a:pt x="f897" y="f1933"/>
                  </a:cubicBezTo>
                  <a:cubicBezTo>
                    <a:pt x="f897" y="f1934"/>
                    <a:pt x="f1280" y="f1868"/>
                    <a:pt x="f1033" y="f1868"/>
                  </a:cubicBezTo>
                  <a:cubicBezTo>
                    <a:pt x="f1285" y="f1868"/>
                    <a:pt x="f180" y="f1934"/>
                    <a:pt x="f180" y="f1933"/>
                  </a:cubicBezTo>
                  <a:cubicBezTo>
                    <a:pt x="f180" y="f1932"/>
                    <a:pt x="f1285" y="f1929"/>
                    <a:pt x="f1033" y="f1929"/>
                  </a:cubicBezTo>
                  <a:close/>
                  <a:moveTo>
                    <a:pt x="f1949" y="f1950"/>
                  </a:moveTo>
                  <a:cubicBezTo>
                    <a:pt x="f1951" y="f1950"/>
                    <a:pt x="f1952" y="f1953"/>
                    <a:pt x="f1952" y="f1954"/>
                  </a:cubicBezTo>
                  <a:cubicBezTo>
                    <a:pt x="f1952" y="f1955"/>
                    <a:pt x="f1951" y="f1879"/>
                    <a:pt x="f1949" y="f1879"/>
                  </a:cubicBezTo>
                  <a:cubicBezTo>
                    <a:pt x="f1956" y="f1879"/>
                    <a:pt x="f1957" y="f1955"/>
                    <a:pt x="f1957" y="f1954"/>
                  </a:cubicBezTo>
                  <a:cubicBezTo>
                    <a:pt x="f1957" y="f1953"/>
                    <a:pt x="f1956" y="f1950"/>
                    <a:pt x="f1949" y="f1950"/>
                  </a:cubicBezTo>
                  <a:close/>
                  <a:moveTo>
                    <a:pt x="f400" y="f1950"/>
                  </a:moveTo>
                  <a:cubicBezTo>
                    <a:pt x="f1958" y="f1950"/>
                    <a:pt x="f1959" y="f1953"/>
                    <a:pt x="f1959" y="f1954"/>
                  </a:cubicBezTo>
                  <a:cubicBezTo>
                    <a:pt x="f1959" y="f1955"/>
                    <a:pt x="f1958" y="f1879"/>
                    <a:pt x="f400" y="f1879"/>
                  </a:cubicBezTo>
                  <a:cubicBezTo>
                    <a:pt x="f1960" y="f1879"/>
                    <a:pt x="f1961" y="f1955"/>
                    <a:pt x="f1961" y="f1954"/>
                  </a:cubicBezTo>
                  <a:cubicBezTo>
                    <a:pt x="f1961" y="f1953"/>
                    <a:pt x="f1960" y="f1950"/>
                    <a:pt x="f400" y="f1950"/>
                  </a:cubicBezTo>
                  <a:close/>
                  <a:moveTo>
                    <a:pt x="f1962" y="f1950"/>
                  </a:moveTo>
                  <a:cubicBezTo>
                    <a:pt x="f1963" y="f1950"/>
                    <a:pt x="f1964" y="f1953"/>
                    <a:pt x="f1964" y="f1954"/>
                  </a:cubicBezTo>
                  <a:cubicBezTo>
                    <a:pt x="f1964" y="f1955"/>
                    <a:pt x="f1963" y="f1879"/>
                    <a:pt x="f1962" y="f1879"/>
                  </a:cubicBezTo>
                  <a:cubicBezTo>
                    <a:pt x="f1965" y="f1879"/>
                    <a:pt x="f1966" y="f1955"/>
                    <a:pt x="f1966" y="f1954"/>
                  </a:cubicBezTo>
                  <a:cubicBezTo>
                    <a:pt x="f1966" y="f1953"/>
                    <a:pt x="f1965" y="f1950"/>
                    <a:pt x="f1962" y="f1950"/>
                  </a:cubicBezTo>
                  <a:close/>
                  <a:moveTo>
                    <a:pt x="f1967" y="f1950"/>
                  </a:moveTo>
                  <a:cubicBezTo>
                    <a:pt x="f1968" y="f1950"/>
                    <a:pt x="f1658" y="f1953"/>
                    <a:pt x="f1658" y="f1954"/>
                  </a:cubicBezTo>
                  <a:cubicBezTo>
                    <a:pt x="f1658" y="f1955"/>
                    <a:pt x="f1968" y="f1879"/>
                    <a:pt x="f1967" y="f1879"/>
                  </a:cubicBezTo>
                  <a:cubicBezTo>
                    <a:pt x="f1969" y="f1879"/>
                    <a:pt x="f1970" y="f1955"/>
                    <a:pt x="f1970" y="f1954"/>
                  </a:cubicBezTo>
                  <a:cubicBezTo>
                    <a:pt x="f1970" y="f1953"/>
                    <a:pt x="f1969" y="f1950"/>
                    <a:pt x="f1967" y="f1950"/>
                  </a:cubicBezTo>
                  <a:close/>
                  <a:moveTo>
                    <a:pt x="f1200" y="f1950"/>
                  </a:moveTo>
                  <a:cubicBezTo>
                    <a:pt x="f1201" y="f1950"/>
                    <a:pt x="f1202" y="f1953"/>
                    <a:pt x="f1202" y="f1954"/>
                  </a:cubicBezTo>
                  <a:cubicBezTo>
                    <a:pt x="f1202" y="f1955"/>
                    <a:pt x="f1201" y="f1879"/>
                    <a:pt x="f1200" y="f1879"/>
                  </a:cubicBezTo>
                  <a:cubicBezTo>
                    <a:pt x="f1203" y="f1879"/>
                    <a:pt x="f1204" y="f1955"/>
                    <a:pt x="f1204" y="f1954"/>
                  </a:cubicBezTo>
                  <a:cubicBezTo>
                    <a:pt x="f1204" y="f1953"/>
                    <a:pt x="f1203" y="f1950"/>
                    <a:pt x="f1200" y="f1950"/>
                  </a:cubicBezTo>
                  <a:close/>
                  <a:moveTo>
                    <a:pt x="f1971" y="f1972"/>
                  </a:moveTo>
                  <a:cubicBezTo>
                    <a:pt x="f1973" y="f1972"/>
                    <a:pt x="f1974" y="f1975"/>
                    <a:pt x="f1974" y="f1917"/>
                  </a:cubicBezTo>
                  <a:cubicBezTo>
                    <a:pt x="f1974" y="f1976"/>
                    <a:pt x="f1973" y="f1891"/>
                    <a:pt x="f1971" y="f1891"/>
                  </a:cubicBezTo>
                  <a:cubicBezTo>
                    <a:pt x="f1977" y="f1891"/>
                    <a:pt x="f560" y="f1976"/>
                    <a:pt x="f560" y="f1917"/>
                  </a:cubicBezTo>
                  <a:cubicBezTo>
                    <a:pt x="f560" y="f1975"/>
                    <a:pt x="f1977" y="f1972"/>
                    <a:pt x="f1971" y="f1972"/>
                  </a:cubicBezTo>
                  <a:close/>
                  <a:moveTo>
                    <a:pt x="f1978" y="f1972"/>
                  </a:moveTo>
                  <a:cubicBezTo>
                    <a:pt x="f1979" y="f1972"/>
                    <a:pt x="f1980" y="f1975"/>
                    <a:pt x="f1980" y="f1917"/>
                  </a:cubicBezTo>
                  <a:cubicBezTo>
                    <a:pt x="f1980" y="f1976"/>
                    <a:pt x="f1979" y="f1891"/>
                    <a:pt x="f1978" y="f1891"/>
                  </a:cubicBezTo>
                  <a:cubicBezTo>
                    <a:pt x="f1981" y="f1891"/>
                    <a:pt x="f1982" y="f1976"/>
                    <a:pt x="f1982" y="f1917"/>
                  </a:cubicBezTo>
                  <a:cubicBezTo>
                    <a:pt x="f1982" y="f1975"/>
                    <a:pt x="f1981" y="f1972"/>
                    <a:pt x="f1978" y="f1972"/>
                  </a:cubicBezTo>
                  <a:close/>
                  <a:moveTo>
                    <a:pt x="f1983" y="f1972"/>
                  </a:moveTo>
                  <a:cubicBezTo>
                    <a:pt x="f1984" y="f1972"/>
                    <a:pt x="f1985" y="f1975"/>
                    <a:pt x="f1985" y="f1917"/>
                  </a:cubicBezTo>
                  <a:cubicBezTo>
                    <a:pt x="f1985" y="f1976"/>
                    <a:pt x="f1984" y="f1891"/>
                    <a:pt x="f1983" y="f1891"/>
                  </a:cubicBezTo>
                  <a:cubicBezTo>
                    <a:pt x="f1986" y="f1891"/>
                    <a:pt x="f1987" y="f1976"/>
                    <a:pt x="f1987" y="f1917"/>
                  </a:cubicBezTo>
                  <a:cubicBezTo>
                    <a:pt x="f1987" y="f1975"/>
                    <a:pt x="f1986" y="f1972"/>
                    <a:pt x="f1983" y="f1972"/>
                  </a:cubicBezTo>
                  <a:close/>
                  <a:moveTo>
                    <a:pt x="f1988" y="f1972"/>
                  </a:moveTo>
                  <a:cubicBezTo>
                    <a:pt x="f1989" y="f1972"/>
                    <a:pt x="f1990" y="f1975"/>
                    <a:pt x="f1990" y="f1917"/>
                  </a:cubicBezTo>
                  <a:cubicBezTo>
                    <a:pt x="f1990" y="f1976"/>
                    <a:pt x="f1989" y="f1891"/>
                    <a:pt x="f1988" y="f1891"/>
                  </a:cubicBezTo>
                  <a:cubicBezTo>
                    <a:pt x="f1991" y="f1891"/>
                    <a:pt x="f1139" y="f1976"/>
                    <a:pt x="f1139" y="f1917"/>
                  </a:cubicBezTo>
                  <a:cubicBezTo>
                    <a:pt x="f1139" y="f1975"/>
                    <a:pt x="f1991" y="f1972"/>
                    <a:pt x="f1988" y="f1972"/>
                  </a:cubicBezTo>
                  <a:close/>
                  <a:moveTo>
                    <a:pt x="f925" y="f1992"/>
                  </a:moveTo>
                  <a:cubicBezTo>
                    <a:pt x="f927" y="f1992"/>
                    <a:pt x="f928" y="f1993"/>
                    <a:pt x="f928" y="f1929"/>
                  </a:cubicBezTo>
                  <a:cubicBezTo>
                    <a:pt x="f928" y="f1994"/>
                    <a:pt x="f927" y="f1899"/>
                    <a:pt x="f925" y="f1899"/>
                  </a:cubicBezTo>
                  <a:cubicBezTo>
                    <a:pt x="f932" y="f1899"/>
                    <a:pt x="f933" y="f1994"/>
                    <a:pt x="f933" y="f1929"/>
                  </a:cubicBezTo>
                  <a:cubicBezTo>
                    <a:pt x="f933" y="f1993"/>
                    <a:pt x="f932" y="f1992"/>
                    <a:pt x="f925" y="f1992"/>
                  </a:cubicBezTo>
                  <a:close/>
                  <a:moveTo>
                    <a:pt x="f1995" y="f1996"/>
                  </a:moveTo>
                  <a:cubicBezTo>
                    <a:pt x="f1997" y="f1996"/>
                    <a:pt x="f1998" y="f1999"/>
                    <a:pt x="f1998" y="f1950"/>
                  </a:cubicBezTo>
                  <a:cubicBezTo>
                    <a:pt x="f1998" y="f2000"/>
                    <a:pt x="f1997" y="f2001"/>
                    <a:pt x="f1995" y="f2001"/>
                  </a:cubicBezTo>
                  <a:cubicBezTo>
                    <a:pt x="f2002" y="f2001"/>
                    <a:pt x="f2003" y="f2000"/>
                    <a:pt x="f2003" y="f1950"/>
                  </a:cubicBezTo>
                  <a:cubicBezTo>
                    <a:pt x="f2003" y="f1999"/>
                    <a:pt x="f2002" y="f1996"/>
                    <a:pt x="f1995" y="f1996"/>
                  </a:cubicBezTo>
                  <a:close/>
                  <a:moveTo>
                    <a:pt x="f1674" y="f1996"/>
                  </a:moveTo>
                  <a:cubicBezTo>
                    <a:pt x="f1676" y="f1996"/>
                    <a:pt x="f1677" y="f1999"/>
                    <a:pt x="f1677" y="f1950"/>
                  </a:cubicBezTo>
                  <a:cubicBezTo>
                    <a:pt x="f1677" y="f2000"/>
                    <a:pt x="f1676" y="f2001"/>
                    <a:pt x="f1674" y="f2001"/>
                  </a:cubicBezTo>
                  <a:cubicBezTo>
                    <a:pt x="f1681" y="f2001"/>
                    <a:pt x="f1682" y="f2000"/>
                    <a:pt x="f1682" y="f1950"/>
                  </a:cubicBezTo>
                  <a:cubicBezTo>
                    <a:pt x="f1682" y="f1999"/>
                    <a:pt x="f1681" y="f1996"/>
                    <a:pt x="f1674" y="f1996"/>
                  </a:cubicBezTo>
                  <a:close/>
                  <a:moveTo>
                    <a:pt x="f2004" y="f1996"/>
                  </a:moveTo>
                  <a:cubicBezTo>
                    <a:pt x="f2005" y="f1996"/>
                    <a:pt x="f247" y="f1999"/>
                    <a:pt x="f247" y="f1950"/>
                  </a:cubicBezTo>
                  <a:cubicBezTo>
                    <a:pt x="f247" y="f2000"/>
                    <a:pt x="f2005" y="f2001"/>
                    <a:pt x="f2004" y="f2001"/>
                  </a:cubicBezTo>
                  <a:cubicBezTo>
                    <a:pt x="f2006" y="f2001"/>
                    <a:pt x="f2007" y="f2000"/>
                    <a:pt x="f2007" y="f1950"/>
                  </a:cubicBezTo>
                  <a:cubicBezTo>
                    <a:pt x="f2007" y="f1999"/>
                    <a:pt x="f2006" y="f1996"/>
                    <a:pt x="f2004" y="f1996"/>
                  </a:cubicBezTo>
                  <a:close/>
                  <a:moveTo>
                    <a:pt x="f206" y="f1996"/>
                  </a:moveTo>
                  <a:cubicBezTo>
                    <a:pt x="f207" y="f1996"/>
                    <a:pt x="f208" y="f1999"/>
                    <a:pt x="f208" y="f1950"/>
                  </a:cubicBezTo>
                  <a:cubicBezTo>
                    <a:pt x="f208" y="f2000"/>
                    <a:pt x="f207" y="f2001"/>
                    <a:pt x="f206" y="f2001"/>
                  </a:cubicBezTo>
                  <a:cubicBezTo>
                    <a:pt x="f209" y="f2001"/>
                    <a:pt x="f210" y="f2000"/>
                    <a:pt x="f210" y="f1950"/>
                  </a:cubicBezTo>
                  <a:cubicBezTo>
                    <a:pt x="f210" y="f1999"/>
                    <a:pt x="f209" y="f1996"/>
                    <a:pt x="f206" y="f1996"/>
                  </a:cubicBezTo>
                  <a:close/>
                  <a:moveTo>
                    <a:pt x="f1045" y="f2008"/>
                  </a:moveTo>
                  <a:cubicBezTo>
                    <a:pt x="f2009" y="f2008"/>
                    <a:pt x="f2010" y="f2011"/>
                    <a:pt x="f2010" y="f1972"/>
                  </a:cubicBezTo>
                  <a:cubicBezTo>
                    <a:pt x="f2010" y="f2012"/>
                    <a:pt x="f2009" y="f1917"/>
                    <a:pt x="f1045" y="f1917"/>
                  </a:cubicBezTo>
                  <a:cubicBezTo>
                    <a:pt x="f2013" y="f1917"/>
                    <a:pt x="f2014" y="f2012"/>
                    <a:pt x="f2014" y="f1972"/>
                  </a:cubicBezTo>
                  <a:cubicBezTo>
                    <a:pt x="f2014" y="f2011"/>
                    <a:pt x="f2013" y="f2008"/>
                    <a:pt x="f1045" y="f2008"/>
                  </a:cubicBezTo>
                  <a:close/>
                  <a:moveTo>
                    <a:pt x="f2015" y="f2008"/>
                  </a:moveTo>
                  <a:cubicBezTo>
                    <a:pt x="f2016" y="f2008"/>
                    <a:pt x="f648" y="f2011"/>
                    <a:pt x="f648" y="f1972"/>
                  </a:cubicBezTo>
                  <a:cubicBezTo>
                    <a:pt x="f648" y="f2012"/>
                    <a:pt x="f2016" y="f1917"/>
                    <a:pt x="f2015" y="f1917"/>
                  </a:cubicBezTo>
                  <a:cubicBezTo>
                    <a:pt x="f2017" y="f1917"/>
                    <a:pt x="f2018" y="f2012"/>
                    <a:pt x="f2018" y="f1972"/>
                  </a:cubicBezTo>
                  <a:cubicBezTo>
                    <a:pt x="f2018" y="f2011"/>
                    <a:pt x="f2017" y="f2008"/>
                    <a:pt x="f2015" y="f2008"/>
                  </a:cubicBezTo>
                  <a:close/>
                  <a:moveTo>
                    <a:pt x="f2019" y="f2020"/>
                  </a:moveTo>
                  <a:cubicBezTo>
                    <a:pt x="f2021" y="f2020"/>
                    <a:pt x="f2022" y="f2023"/>
                    <a:pt x="f2022" y="f1992"/>
                  </a:cubicBezTo>
                  <a:cubicBezTo>
                    <a:pt x="f2022" y="f2024"/>
                    <a:pt x="f2021" y="f2025"/>
                    <a:pt x="f2019" y="f2025"/>
                  </a:cubicBezTo>
                  <a:cubicBezTo>
                    <a:pt x="f2026" y="f2025"/>
                    <a:pt x="f2027" y="f2024"/>
                    <a:pt x="f2027" y="f1992"/>
                  </a:cubicBezTo>
                  <a:cubicBezTo>
                    <a:pt x="f2027" y="f2023"/>
                    <a:pt x="f2026" y="f2020"/>
                    <a:pt x="f2019" y="f2020"/>
                  </a:cubicBezTo>
                  <a:close/>
                  <a:moveTo>
                    <a:pt x="f2028" y="f2020"/>
                  </a:moveTo>
                  <a:cubicBezTo>
                    <a:pt x="f2029" y="f2020"/>
                    <a:pt x="f2030" y="f2023"/>
                    <a:pt x="f2030" y="f1992"/>
                  </a:cubicBezTo>
                  <a:cubicBezTo>
                    <a:pt x="f2030" y="f2024"/>
                    <a:pt x="f2029" y="f2025"/>
                    <a:pt x="f2028" y="f2025"/>
                  </a:cubicBezTo>
                  <a:cubicBezTo>
                    <a:pt x="f2031" y="f2025"/>
                    <a:pt x="f2032" y="f2024"/>
                    <a:pt x="f2032" y="f1992"/>
                  </a:cubicBezTo>
                  <a:cubicBezTo>
                    <a:pt x="f2032" y="f2023"/>
                    <a:pt x="f2031" y="f2020"/>
                    <a:pt x="f2028" y="f2020"/>
                  </a:cubicBezTo>
                  <a:close/>
                  <a:moveTo>
                    <a:pt x="f2033" y="f2034"/>
                  </a:moveTo>
                  <a:cubicBezTo>
                    <a:pt x="f2035" y="f2034"/>
                    <a:pt x="f2036" y="f2037"/>
                    <a:pt x="f2036" y="f1996"/>
                  </a:cubicBezTo>
                  <a:cubicBezTo>
                    <a:pt x="f2036" y="f2038"/>
                    <a:pt x="f2035" y="f1950"/>
                    <a:pt x="f2033" y="f1950"/>
                  </a:cubicBezTo>
                  <a:cubicBezTo>
                    <a:pt x="f2039" y="f1950"/>
                    <a:pt x="f2040" y="f2038"/>
                    <a:pt x="f2040" y="f1996"/>
                  </a:cubicBezTo>
                  <a:cubicBezTo>
                    <a:pt x="f2040" y="f2037"/>
                    <a:pt x="f2039" y="f2034"/>
                    <a:pt x="f2033" y="f2034"/>
                  </a:cubicBezTo>
                  <a:close/>
                  <a:moveTo>
                    <a:pt x="f956" y="f2041"/>
                  </a:moveTo>
                  <a:cubicBezTo>
                    <a:pt x="f958" y="f2041"/>
                    <a:pt x="f959" y="f2042"/>
                    <a:pt x="f959" y="f2043"/>
                  </a:cubicBezTo>
                  <a:cubicBezTo>
                    <a:pt x="f959" y="f2044"/>
                    <a:pt x="f958" y="f1972"/>
                    <a:pt x="f956" y="f1972"/>
                  </a:cubicBezTo>
                  <a:cubicBezTo>
                    <a:pt x="f962" y="f1972"/>
                    <a:pt x="f963" y="f2044"/>
                    <a:pt x="f963" y="f2043"/>
                  </a:cubicBezTo>
                  <a:cubicBezTo>
                    <a:pt x="f963" y="f2042"/>
                    <a:pt x="f962" y="f2041"/>
                    <a:pt x="f956" y="f2041"/>
                  </a:cubicBezTo>
                  <a:close/>
                  <a:moveTo>
                    <a:pt x="f2045" y="f2041"/>
                  </a:moveTo>
                  <a:cubicBezTo>
                    <a:pt x="f2046" y="f2041"/>
                    <a:pt x="f1215" y="f2042"/>
                    <a:pt x="f1215" y="f2043"/>
                  </a:cubicBezTo>
                  <a:cubicBezTo>
                    <a:pt x="f1215" y="f2044"/>
                    <a:pt x="f2046" y="f1972"/>
                    <a:pt x="f2045" y="f1972"/>
                  </a:cubicBezTo>
                  <a:cubicBezTo>
                    <a:pt x="f2047" y="f1972"/>
                    <a:pt x="f947" y="f2044"/>
                    <a:pt x="f947" y="f2043"/>
                  </a:cubicBezTo>
                  <a:cubicBezTo>
                    <a:pt x="f947" y="f2042"/>
                    <a:pt x="f2047" y="f2041"/>
                    <a:pt x="f2045" y="f2041"/>
                  </a:cubicBezTo>
                  <a:close/>
                  <a:moveTo>
                    <a:pt x="f2048" y="f2041"/>
                  </a:moveTo>
                  <a:cubicBezTo>
                    <a:pt x="f2049" y="f2041"/>
                    <a:pt x="f2050" y="f2042"/>
                    <a:pt x="f2050" y="f2043"/>
                  </a:cubicBezTo>
                  <a:cubicBezTo>
                    <a:pt x="f2050" y="f2044"/>
                    <a:pt x="f2049" y="f1972"/>
                    <a:pt x="f2048" y="f1972"/>
                  </a:cubicBezTo>
                  <a:cubicBezTo>
                    <a:pt x="f2051" y="f1972"/>
                    <a:pt x="f2052" y="f2044"/>
                    <a:pt x="f2052" y="f2043"/>
                  </a:cubicBezTo>
                  <a:cubicBezTo>
                    <a:pt x="f2052" y="f2042"/>
                    <a:pt x="f2051" y="f2041"/>
                    <a:pt x="f2048" y="f2041"/>
                  </a:cubicBezTo>
                  <a:close/>
                  <a:moveTo>
                    <a:pt x="f2053" y="f2054"/>
                  </a:moveTo>
                  <a:cubicBezTo>
                    <a:pt x="f2055" y="f2054"/>
                    <a:pt x="f2056" y="f2057"/>
                    <a:pt x="f2056" y="f2058"/>
                  </a:cubicBezTo>
                  <a:cubicBezTo>
                    <a:pt x="f2056" y="f2059"/>
                    <a:pt x="f2055" y="f1992"/>
                    <a:pt x="f2053" y="f1992"/>
                  </a:cubicBezTo>
                  <a:cubicBezTo>
                    <a:pt x="f2060" y="f1992"/>
                    <a:pt x="f2061" y="f2059"/>
                    <a:pt x="f2061" y="f2058"/>
                  </a:cubicBezTo>
                  <a:cubicBezTo>
                    <a:pt x="f2061" y="f2057"/>
                    <a:pt x="f2060" y="f2054"/>
                    <a:pt x="f2053" y="f2054"/>
                  </a:cubicBezTo>
                  <a:close/>
                  <a:moveTo>
                    <a:pt x="f2062" y="f2054"/>
                  </a:moveTo>
                  <a:cubicBezTo>
                    <a:pt x="f2063" y="f2054"/>
                    <a:pt x="f2064" y="f2057"/>
                    <a:pt x="f2064" y="f2058"/>
                  </a:cubicBezTo>
                  <a:cubicBezTo>
                    <a:pt x="f2064" y="f2059"/>
                    <a:pt x="f2063" y="f1992"/>
                    <a:pt x="f2062" y="f1992"/>
                  </a:cubicBezTo>
                  <a:cubicBezTo>
                    <a:pt x="f2065" y="f1992"/>
                    <a:pt x="f2066" y="f2059"/>
                    <a:pt x="f2066" y="f2058"/>
                  </a:cubicBezTo>
                  <a:cubicBezTo>
                    <a:pt x="f2066" y="f2057"/>
                    <a:pt x="f2065" y="f2054"/>
                    <a:pt x="f2062" y="f2054"/>
                  </a:cubicBezTo>
                  <a:close/>
                  <a:moveTo>
                    <a:pt x="f1125" y="f2054"/>
                  </a:moveTo>
                  <a:cubicBezTo>
                    <a:pt x="f2067" y="f2054"/>
                    <a:pt x="f2068" y="f2057"/>
                    <a:pt x="f2068" y="f2058"/>
                  </a:cubicBezTo>
                  <a:cubicBezTo>
                    <a:pt x="f2068" y="f2059"/>
                    <a:pt x="f2067" y="f1992"/>
                    <a:pt x="f1125" y="f1992"/>
                  </a:cubicBezTo>
                  <a:cubicBezTo>
                    <a:pt x="f2069" y="f1992"/>
                    <a:pt x="f1123" y="f2059"/>
                    <a:pt x="f1123" y="f2058"/>
                  </a:cubicBezTo>
                  <a:cubicBezTo>
                    <a:pt x="f1123" y="f2057"/>
                    <a:pt x="f2069" y="f2054"/>
                    <a:pt x="f1125" y="f2054"/>
                  </a:cubicBezTo>
                  <a:close/>
                  <a:moveTo>
                    <a:pt x="f1290" y="f2070"/>
                  </a:moveTo>
                  <a:cubicBezTo>
                    <a:pt x="f1291" y="f2070"/>
                    <a:pt x="f1292" y="f2071"/>
                    <a:pt x="f1292" y="f2034"/>
                  </a:cubicBezTo>
                  <a:cubicBezTo>
                    <a:pt x="f1292" y="f2072"/>
                    <a:pt x="f1291" y="f1996"/>
                    <a:pt x="f1290" y="f1996"/>
                  </a:cubicBezTo>
                  <a:cubicBezTo>
                    <a:pt x="f1293" y="f1996"/>
                    <a:pt x="f1294" y="f2072"/>
                    <a:pt x="f1294" y="f2034"/>
                  </a:cubicBezTo>
                  <a:cubicBezTo>
                    <a:pt x="f1294" y="f2071"/>
                    <a:pt x="f1293" y="f2070"/>
                    <a:pt x="f1290" y="f2070"/>
                  </a:cubicBezTo>
                  <a:close/>
                  <a:moveTo>
                    <a:pt x="f193" y="f2073"/>
                  </a:moveTo>
                  <a:cubicBezTo>
                    <a:pt x="f1173" y="f2073"/>
                    <a:pt x="f1174" y="f2074"/>
                    <a:pt x="f1174" y="f2041"/>
                  </a:cubicBezTo>
                  <a:cubicBezTo>
                    <a:pt x="f1174" y="f2075"/>
                    <a:pt x="f1173" y="f2008"/>
                    <a:pt x="f193" y="f2008"/>
                  </a:cubicBezTo>
                  <a:cubicBezTo>
                    <a:pt x="f1175" y="f2008"/>
                    <a:pt x="f487" y="f2075"/>
                    <a:pt x="f487" y="f2041"/>
                  </a:cubicBezTo>
                  <a:cubicBezTo>
                    <a:pt x="f487" y="f2074"/>
                    <a:pt x="f1175" y="f2073"/>
                    <a:pt x="f193" y="f2073"/>
                  </a:cubicBezTo>
                  <a:close/>
                  <a:moveTo>
                    <a:pt x="f724" y="f2073"/>
                  </a:moveTo>
                  <a:cubicBezTo>
                    <a:pt x="f725" y="f2073"/>
                    <a:pt x="f726" y="f2074"/>
                    <a:pt x="f726" y="f2041"/>
                  </a:cubicBezTo>
                  <a:cubicBezTo>
                    <a:pt x="f726" y="f2075"/>
                    <a:pt x="f725" y="f2008"/>
                    <a:pt x="f724" y="f2008"/>
                  </a:cubicBezTo>
                  <a:cubicBezTo>
                    <a:pt x="f727" y="f2008"/>
                    <a:pt x="f728" y="f2075"/>
                    <a:pt x="f728" y="f2041"/>
                  </a:cubicBezTo>
                  <a:cubicBezTo>
                    <a:pt x="f728" y="f2074"/>
                    <a:pt x="f727" y="f2073"/>
                    <a:pt x="f724" y="f2073"/>
                  </a:cubicBezTo>
                  <a:close/>
                  <a:moveTo>
                    <a:pt x="f424" y="f2073"/>
                  </a:moveTo>
                  <a:cubicBezTo>
                    <a:pt x="f425" y="f2073"/>
                    <a:pt x="f426" y="f2074"/>
                    <a:pt x="f426" y="f2041"/>
                  </a:cubicBezTo>
                  <a:cubicBezTo>
                    <a:pt x="f426" y="f2075"/>
                    <a:pt x="f425" y="f2008"/>
                    <a:pt x="f424" y="f2008"/>
                  </a:cubicBezTo>
                  <a:cubicBezTo>
                    <a:pt x="f427" y="f2008"/>
                    <a:pt x="f428" y="f2075"/>
                    <a:pt x="f428" y="f2041"/>
                  </a:cubicBezTo>
                  <a:cubicBezTo>
                    <a:pt x="f428" y="f2074"/>
                    <a:pt x="f427" y="f2073"/>
                    <a:pt x="f424" y="f2073"/>
                  </a:cubicBezTo>
                  <a:close/>
                  <a:moveTo>
                    <a:pt x="f149" y="f2076"/>
                  </a:moveTo>
                  <a:cubicBezTo>
                    <a:pt x="f150" y="f2076"/>
                    <a:pt x="f151" y="f2077"/>
                    <a:pt x="f151" y="f2078"/>
                  </a:cubicBezTo>
                  <a:cubicBezTo>
                    <a:pt x="f151" y="f2079"/>
                    <a:pt x="f150" y="f2020"/>
                    <a:pt x="f149" y="f2020"/>
                  </a:cubicBezTo>
                  <a:cubicBezTo>
                    <a:pt x="f152" y="f2020"/>
                    <a:pt x="f153" y="f2079"/>
                    <a:pt x="f153" y="f2078"/>
                  </a:cubicBezTo>
                  <a:cubicBezTo>
                    <a:pt x="f153" y="f2077"/>
                    <a:pt x="f152" y="f2076"/>
                    <a:pt x="f149" y="f2076"/>
                  </a:cubicBezTo>
                  <a:close/>
                  <a:moveTo>
                    <a:pt x="f1519" y="f2080"/>
                  </a:moveTo>
                  <a:cubicBezTo>
                    <a:pt x="f1521" y="f2080"/>
                    <a:pt x="f1522" y="f2081"/>
                    <a:pt x="f1522" y="f2070"/>
                  </a:cubicBezTo>
                  <a:cubicBezTo>
                    <a:pt x="f1522" y="f2082"/>
                    <a:pt x="f1521" y="f2083"/>
                    <a:pt x="f1519" y="f2083"/>
                  </a:cubicBezTo>
                  <a:cubicBezTo>
                    <a:pt x="f1526" y="f2083"/>
                    <a:pt x="f1527" y="f2082"/>
                    <a:pt x="f1527" y="f2070"/>
                  </a:cubicBezTo>
                  <a:cubicBezTo>
                    <a:pt x="f1527" y="f2081"/>
                    <a:pt x="f1526" y="f2080"/>
                    <a:pt x="f1519" y="f2080"/>
                  </a:cubicBezTo>
                  <a:close/>
                  <a:moveTo>
                    <a:pt x="f2084" y="f2080"/>
                  </a:moveTo>
                  <a:cubicBezTo>
                    <a:pt x="f2085" y="f2080"/>
                    <a:pt x="f2086" y="f2081"/>
                    <a:pt x="f2086" y="f2070"/>
                  </a:cubicBezTo>
                  <a:cubicBezTo>
                    <a:pt x="f2086" y="f2082"/>
                    <a:pt x="f2085" y="f2083"/>
                    <a:pt x="f2084" y="f2083"/>
                  </a:cubicBezTo>
                  <a:cubicBezTo>
                    <a:pt x="f2087" y="f2083"/>
                    <a:pt x="f2088" y="f2082"/>
                    <a:pt x="f2088" y="f2070"/>
                  </a:cubicBezTo>
                  <a:cubicBezTo>
                    <a:pt x="f2088" y="f2081"/>
                    <a:pt x="f2087" y="f2080"/>
                    <a:pt x="f2084" y="f2080"/>
                  </a:cubicBezTo>
                  <a:close/>
                  <a:moveTo>
                    <a:pt x="f2089" y="f2090"/>
                  </a:moveTo>
                  <a:cubicBezTo>
                    <a:pt x="f2091" y="f2090"/>
                    <a:pt x="f2092" y="f2093"/>
                    <a:pt x="f2092" y="f2094"/>
                  </a:cubicBezTo>
                  <a:cubicBezTo>
                    <a:pt x="f2092" y="f2095"/>
                    <a:pt x="f2091" y="f2041"/>
                    <a:pt x="f2089" y="f2041"/>
                  </a:cubicBezTo>
                  <a:cubicBezTo>
                    <a:pt x="f2096" y="f2041"/>
                    <a:pt x="f2097" y="f2095"/>
                    <a:pt x="f2097" y="f2094"/>
                  </a:cubicBezTo>
                  <a:cubicBezTo>
                    <a:pt x="f2097" y="f2093"/>
                    <a:pt x="f2096" y="f2090"/>
                    <a:pt x="f2089" y="f2090"/>
                  </a:cubicBezTo>
                  <a:close/>
                  <a:moveTo>
                    <a:pt x="f993" y="f2090"/>
                  </a:moveTo>
                  <a:cubicBezTo>
                    <a:pt x="f994" y="f2090"/>
                    <a:pt x="f995" y="f2093"/>
                    <a:pt x="f995" y="f2094"/>
                  </a:cubicBezTo>
                  <a:cubicBezTo>
                    <a:pt x="f995" y="f2095"/>
                    <a:pt x="f994" y="f2041"/>
                    <a:pt x="f993" y="f2041"/>
                  </a:cubicBezTo>
                  <a:cubicBezTo>
                    <a:pt x="f996" y="f2041"/>
                    <a:pt x="f997" y="f2095"/>
                    <a:pt x="f997" y="f2094"/>
                  </a:cubicBezTo>
                  <a:cubicBezTo>
                    <a:pt x="f997" y="f2093"/>
                    <a:pt x="f996" y="f2090"/>
                    <a:pt x="f993" y="f2090"/>
                  </a:cubicBezTo>
                  <a:close/>
                  <a:moveTo>
                    <a:pt x="f2098" y="f2090"/>
                  </a:moveTo>
                  <a:cubicBezTo>
                    <a:pt x="f2099" y="f2090"/>
                    <a:pt x="f2100" y="f2093"/>
                    <a:pt x="f2100" y="f2094"/>
                  </a:cubicBezTo>
                  <a:cubicBezTo>
                    <a:pt x="f2100" y="f2095"/>
                    <a:pt x="f2099" y="f2041"/>
                    <a:pt x="f2098" y="f2041"/>
                  </a:cubicBezTo>
                  <a:cubicBezTo>
                    <a:pt x="f2101" y="f2041"/>
                    <a:pt x="f697" y="f2095"/>
                    <a:pt x="f697" y="f2094"/>
                  </a:cubicBezTo>
                  <a:cubicBezTo>
                    <a:pt x="f697" y="f2093"/>
                    <a:pt x="f2101" y="f2090"/>
                    <a:pt x="f2098" y="f2090"/>
                  </a:cubicBezTo>
                  <a:close/>
                  <a:moveTo>
                    <a:pt x="f2102" y="f2090"/>
                  </a:moveTo>
                  <a:cubicBezTo>
                    <a:pt x="f2103" y="f2090"/>
                    <a:pt x="f1091" y="f2093"/>
                    <a:pt x="f1091" y="f2094"/>
                  </a:cubicBezTo>
                  <a:cubicBezTo>
                    <a:pt x="f1091" y="f2095"/>
                    <a:pt x="f2103" y="f2041"/>
                    <a:pt x="f2102" y="f2041"/>
                  </a:cubicBezTo>
                  <a:cubicBezTo>
                    <a:pt x="f2104" y="f2041"/>
                    <a:pt x="f2105" y="f2095"/>
                    <a:pt x="f2105" y="f2094"/>
                  </a:cubicBezTo>
                  <a:cubicBezTo>
                    <a:pt x="f2105" y="f2093"/>
                    <a:pt x="f2104" y="f2090"/>
                    <a:pt x="f2102" y="f2090"/>
                  </a:cubicBezTo>
                  <a:close/>
                  <a:moveTo>
                    <a:pt x="f2106" y="f2107"/>
                  </a:moveTo>
                  <a:cubicBezTo>
                    <a:pt x="f2108" y="f2107"/>
                    <a:pt x="f2109" y="f2110"/>
                    <a:pt x="f2109" y="f2111"/>
                  </a:cubicBezTo>
                  <a:cubicBezTo>
                    <a:pt x="f2109" y="f2112"/>
                    <a:pt x="f2113" y="f2054"/>
                    <a:pt x="f2106" y="f2054"/>
                  </a:cubicBezTo>
                  <a:cubicBezTo>
                    <a:pt x="f2114" y="f2054"/>
                    <a:pt x="f2115" y="f2112"/>
                    <a:pt x="f2115" y="f2111"/>
                  </a:cubicBezTo>
                  <a:cubicBezTo>
                    <a:pt x="f2115" y="f2110"/>
                    <a:pt x="f2116" y="f2107"/>
                    <a:pt x="f2106" y="f2107"/>
                  </a:cubicBezTo>
                  <a:close/>
                  <a:moveTo>
                    <a:pt x="f2117" y="f2118"/>
                  </a:moveTo>
                  <a:cubicBezTo>
                    <a:pt x="f2119" y="f2118"/>
                    <a:pt x="f2120" y="f2121"/>
                    <a:pt x="f2120" y="f2122"/>
                  </a:cubicBezTo>
                  <a:cubicBezTo>
                    <a:pt x="f2120" y="f2123"/>
                    <a:pt x="f2119" y="f2070"/>
                    <a:pt x="f2117" y="f2070"/>
                  </a:cubicBezTo>
                  <a:cubicBezTo>
                    <a:pt x="f2124" y="f2070"/>
                    <a:pt x="f2125" y="f2123"/>
                    <a:pt x="f2125" y="f2122"/>
                  </a:cubicBezTo>
                  <a:cubicBezTo>
                    <a:pt x="f2125" y="f2121"/>
                    <a:pt x="f2124" y="f2118"/>
                    <a:pt x="f2117" y="f2118"/>
                  </a:cubicBezTo>
                  <a:close/>
                  <a:moveTo>
                    <a:pt x="f2126" y="f2118"/>
                  </a:moveTo>
                  <a:cubicBezTo>
                    <a:pt x="f2127" y="f2118"/>
                    <a:pt x="f2128" y="f2121"/>
                    <a:pt x="f2128" y="f2122"/>
                  </a:cubicBezTo>
                  <a:cubicBezTo>
                    <a:pt x="f2128" y="f2123"/>
                    <a:pt x="f2127" y="f2070"/>
                    <a:pt x="f2126" y="f2070"/>
                  </a:cubicBezTo>
                  <a:cubicBezTo>
                    <a:pt x="f2129" y="f2070"/>
                    <a:pt x="f2130" y="f2123"/>
                    <a:pt x="f2130" y="f2122"/>
                  </a:cubicBezTo>
                  <a:cubicBezTo>
                    <a:pt x="f2130" y="f2121"/>
                    <a:pt x="f2129" y="f2118"/>
                    <a:pt x="f2126" y="f2118"/>
                  </a:cubicBezTo>
                  <a:close/>
                  <a:moveTo>
                    <a:pt x="f2131" y="f2118"/>
                  </a:moveTo>
                  <a:cubicBezTo>
                    <a:pt x="f2132" y="f2118"/>
                    <a:pt x="f2133" y="f2121"/>
                    <a:pt x="f2133" y="f2122"/>
                  </a:cubicBezTo>
                  <a:cubicBezTo>
                    <a:pt x="f2133" y="f2123"/>
                    <a:pt x="f2132" y="f2070"/>
                    <a:pt x="f2131" y="f2070"/>
                  </a:cubicBezTo>
                  <a:cubicBezTo>
                    <a:pt x="f2134" y="f2070"/>
                    <a:pt x="f2135" y="f2123"/>
                    <a:pt x="f2135" y="f2122"/>
                  </a:cubicBezTo>
                  <a:cubicBezTo>
                    <a:pt x="f2135" y="f2121"/>
                    <a:pt x="f2134" y="f2118"/>
                    <a:pt x="f2131" y="f2118"/>
                  </a:cubicBezTo>
                  <a:close/>
                  <a:moveTo>
                    <a:pt x="f764" y="f2136"/>
                  </a:moveTo>
                  <a:cubicBezTo>
                    <a:pt x="f765" y="f2136"/>
                    <a:pt x="f766" y="f2137"/>
                    <a:pt x="f766" y="f2138"/>
                  </a:cubicBezTo>
                  <a:cubicBezTo>
                    <a:pt x="f766" y="f2139"/>
                    <a:pt x="f765" y="f2073"/>
                    <a:pt x="f764" y="f2073"/>
                  </a:cubicBezTo>
                  <a:cubicBezTo>
                    <a:pt x="f767" y="f2073"/>
                    <a:pt x="f768" y="f2139"/>
                    <a:pt x="f768" y="f2138"/>
                  </a:cubicBezTo>
                  <a:cubicBezTo>
                    <a:pt x="f768" y="f2137"/>
                    <a:pt x="f767" y="f2136"/>
                    <a:pt x="f764" y="f2136"/>
                  </a:cubicBezTo>
                  <a:close/>
                  <a:moveTo>
                    <a:pt x="f2140" y="f2141"/>
                  </a:moveTo>
                  <a:cubicBezTo>
                    <a:pt x="f2142" y="f2141"/>
                    <a:pt x="f2143" y="f2144"/>
                    <a:pt x="f2143" y="f2107"/>
                  </a:cubicBezTo>
                  <a:cubicBezTo>
                    <a:pt x="f2143" y="f2145"/>
                    <a:pt x="f2142" y="f2076"/>
                    <a:pt x="f2140" y="f2076"/>
                  </a:cubicBezTo>
                  <a:cubicBezTo>
                    <a:pt x="f2146" y="f2076"/>
                    <a:pt x="f2147" y="f2145"/>
                    <a:pt x="f2147" y="f2107"/>
                  </a:cubicBezTo>
                  <a:cubicBezTo>
                    <a:pt x="f2147" y="f2144"/>
                    <a:pt x="f2146" y="f2141"/>
                    <a:pt x="f2140" y="f2141"/>
                  </a:cubicBezTo>
                  <a:close/>
                  <a:moveTo>
                    <a:pt x="f2148" y="f2141"/>
                  </a:moveTo>
                  <a:cubicBezTo>
                    <a:pt x="f2149" y="f2141"/>
                    <a:pt x="f466" y="f2144"/>
                    <a:pt x="f466" y="f2107"/>
                  </a:cubicBezTo>
                  <a:cubicBezTo>
                    <a:pt x="f466" y="f2145"/>
                    <a:pt x="f2149" y="f2076"/>
                    <a:pt x="f2148" y="f2076"/>
                  </a:cubicBezTo>
                  <a:cubicBezTo>
                    <a:pt x="f2150" y="f2076"/>
                    <a:pt x="f2151" y="f2145"/>
                    <a:pt x="f2151" y="f2107"/>
                  </a:cubicBezTo>
                  <a:cubicBezTo>
                    <a:pt x="f2151" y="f2144"/>
                    <a:pt x="f2150" y="f2141"/>
                    <a:pt x="f2148" y="f2141"/>
                  </a:cubicBezTo>
                  <a:close/>
                  <a:moveTo>
                    <a:pt x="f311" y="f2141"/>
                  </a:moveTo>
                  <a:cubicBezTo>
                    <a:pt x="f2152" y="f2141"/>
                    <a:pt x="f2153" y="f2144"/>
                    <a:pt x="f2153" y="f2107"/>
                  </a:cubicBezTo>
                  <a:cubicBezTo>
                    <a:pt x="f2153" y="f2145"/>
                    <a:pt x="f2152" y="f2076"/>
                    <a:pt x="f311" y="f2076"/>
                  </a:cubicBezTo>
                  <a:cubicBezTo>
                    <a:pt x="f2154" y="f2076"/>
                    <a:pt x="f2155" y="f2145"/>
                    <a:pt x="f2155" y="f2107"/>
                  </a:cubicBezTo>
                  <a:cubicBezTo>
                    <a:pt x="f2155" y="f2144"/>
                    <a:pt x="f2154" y="f2141"/>
                    <a:pt x="f311" y="f2141"/>
                  </a:cubicBezTo>
                  <a:close/>
                  <a:moveTo>
                    <a:pt x="f293" y="f2141"/>
                  </a:moveTo>
                  <a:cubicBezTo>
                    <a:pt x="f294" y="f2141"/>
                    <a:pt x="f295" y="f2144"/>
                    <a:pt x="f295" y="f2107"/>
                  </a:cubicBezTo>
                  <a:cubicBezTo>
                    <a:pt x="f295" y="f2145"/>
                    <a:pt x="f294" y="f2076"/>
                    <a:pt x="f293" y="f2076"/>
                  </a:cubicBezTo>
                  <a:cubicBezTo>
                    <a:pt x="f296" y="f2076"/>
                    <a:pt x="f297" y="f2145"/>
                    <a:pt x="f297" y="f2107"/>
                  </a:cubicBezTo>
                  <a:cubicBezTo>
                    <a:pt x="f297" y="f2144"/>
                    <a:pt x="f296" y="f2141"/>
                    <a:pt x="f293" y="f2141"/>
                  </a:cubicBezTo>
                  <a:close/>
                  <a:moveTo>
                    <a:pt x="f2156" y="f2141"/>
                  </a:moveTo>
                  <a:cubicBezTo>
                    <a:pt x="f2157" y="f2141"/>
                    <a:pt x="f370" y="f2144"/>
                    <a:pt x="f370" y="f2107"/>
                  </a:cubicBezTo>
                  <a:cubicBezTo>
                    <a:pt x="f370" y="f2145"/>
                    <a:pt x="f2157" y="f2076"/>
                    <a:pt x="f2156" y="f2076"/>
                  </a:cubicBezTo>
                  <a:cubicBezTo>
                    <a:pt x="f2158" y="f2076"/>
                    <a:pt x="f2159" y="f2145"/>
                    <a:pt x="f2159" y="f2107"/>
                  </a:cubicBezTo>
                  <a:cubicBezTo>
                    <a:pt x="f2159" y="f2144"/>
                    <a:pt x="f2158" y="f2141"/>
                    <a:pt x="f2156" y="f2141"/>
                  </a:cubicBezTo>
                  <a:close/>
                  <a:moveTo>
                    <a:pt x="f1845" y="f2141"/>
                  </a:moveTo>
                  <a:cubicBezTo>
                    <a:pt x="f2160" y="f2141"/>
                    <a:pt x="f1550" y="f2144"/>
                    <a:pt x="f1550" y="f2107"/>
                  </a:cubicBezTo>
                  <a:cubicBezTo>
                    <a:pt x="f1550" y="f2145"/>
                    <a:pt x="f2160" y="f2076"/>
                    <a:pt x="f1845" y="f2076"/>
                  </a:cubicBezTo>
                  <a:cubicBezTo>
                    <a:pt x="f2161" y="f2076"/>
                    <a:pt x="f2162" y="f2145"/>
                    <a:pt x="f2162" y="f2107"/>
                  </a:cubicBezTo>
                  <a:cubicBezTo>
                    <a:pt x="f2162" y="f2144"/>
                    <a:pt x="f2161" y="f2141"/>
                    <a:pt x="f1845" y="f2141"/>
                  </a:cubicBezTo>
                  <a:close/>
                  <a:moveTo>
                    <a:pt x="f580" y="f2141"/>
                  </a:moveTo>
                  <a:cubicBezTo>
                    <a:pt x="f581" y="f2141"/>
                    <a:pt x="f582" y="f2144"/>
                    <a:pt x="f582" y="f2107"/>
                  </a:cubicBezTo>
                  <a:cubicBezTo>
                    <a:pt x="f582" y="f2145"/>
                    <a:pt x="f581" y="f2076"/>
                    <a:pt x="f580" y="f2076"/>
                  </a:cubicBezTo>
                  <a:cubicBezTo>
                    <a:pt x="f583" y="f2076"/>
                    <a:pt x="f584" y="f2145"/>
                    <a:pt x="f584" y="f2107"/>
                  </a:cubicBezTo>
                  <a:cubicBezTo>
                    <a:pt x="f584" y="f2144"/>
                    <a:pt x="f583" y="f2141"/>
                    <a:pt x="f580" y="f2141"/>
                  </a:cubicBezTo>
                  <a:close/>
                  <a:moveTo>
                    <a:pt x="f1916" y="f2141"/>
                  </a:moveTo>
                  <a:cubicBezTo>
                    <a:pt x="f2163" y="f2141"/>
                    <a:pt x="f2164" y="f2144"/>
                    <a:pt x="f2164" y="f2107"/>
                  </a:cubicBezTo>
                  <a:cubicBezTo>
                    <a:pt x="f2164" y="f2145"/>
                    <a:pt x="f2163" y="f2076"/>
                    <a:pt x="f1916" y="f2076"/>
                  </a:cubicBezTo>
                  <a:cubicBezTo>
                    <a:pt x="f2165" y="f2076"/>
                    <a:pt x="f1499" y="f2145"/>
                    <a:pt x="f1499" y="f2107"/>
                  </a:cubicBezTo>
                  <a:cubicBezTo>
                    <a:pt x="f1499" y="f2144"/>
                    <a:pt x="f2165" y="f2141"/>
                    <a:pt x="f1916" y="f2141"/>
                  </a:cubicBezTo>
                  <a:close/>
                  <a:moveTo>
                    <a:pt x="f2166" y="f2167"/>
                  </a:moveTo>
                  <a:cubicBezTo>
                    <a:pt x="f2168" y="f2167"/>
                    <a:pt x="f946" y="f2169"/>
                    <a:pt x="f946" y="f2118"/>
                  </a:cubicBezTo>
                  <a:cubicBezTo>
                    <a:pt x="f946" y="f2170"/>
                    <a:pt x="f2168" y="f2080"/>
                    <a:pt x="f2166" y="f2080"/>
                  </a:cubicBezTo>
                  <a:cubicBezTo>
                    <a:pt x="f2171" y="f2080"/>
                    <a:pt x="f2172" y="f2170"/>
                    <a:pt x="f2172" y="f2118"/>
                  </a:cubicBezTo>
                  <a:cubicBezTo>
                    <a:pt x="f2172" y="f2169"/>
                    <a:pt x="f2171" y="f2167"/>
                    <a:pt x="f2166" y="f2167"/>
                  </a:cubicBezTo>
                  <a:close/>
                  <a:moveTo>
                    <a:pt x="f1015" y="f2167"/>
                  </a:moveTo>
                  <a:cubicBezTo>
                    <a:pt x="f2173" y="f2167"/>
                    <a:pt x="f2174" y="f2169"/>
                    <a:pt x="f2174" y="f2118"/>
                  </a:cubicBezTo>
                  <a:cubicBezTo>
                    <a:pt x="f2174" y="f2170"/>
                    <a:pt x="f2173" y="f2080"/>
                    <a:pt x="f1015" y="f2080"/>
                  </a:cubicBezTo>
                  <a:cubicBezTo>
                    <a:pt x="f2175" y="f2080"/>
                    <a:pt x="f2176" y="f2170"/>
                    <a:pt x="f2176" y="f2118"/>
                  </a:cubicBezTo>
                  <a:cubicBezTo>
                    <a:pt x="f2176" y="f2169"/>
                    <a:pt x="f2175" y="f2167"/>
                    <a:pt x="f1015" y="f2167"/>
                  </a:cubicBezTo>
                  <a:close/>
                  <a:moveTo>
                    <a:pt x="f877" y="f2167"/>
                  </a:moveTo>
                  <a:cubicBezTo>
                    <a:pt x="f2177" y="f2167"/>
                    <a:pt x="f2178" y="f2169"/>
                    <a:pt x="f2178" y="f2118"/>
                  </a:cubicBezTo>
                  <a:cubicBezTo>
                    <a:pt x="f2178" y="f2170"/>
                    <a:pt x="f2177" y="f2080"/>
                    <a:pt x="f877" y="f2080"/>
                  </a:cubicBezTo>
                  <a:cubicBezTo>
                    <a:pt x="f2179" y="f2080"/>
                    <a:pt x="f2180" y="f2170"/>
                    <a:pt x="f2180" y="f2118"/>
                  </a:cubicBezTo>
                  <a:cubicBezTo>
                    <a:pt x="f2180" y="f2169"/>
                    <a:pt x="f2179" y="f2167"/>
                    <a:pt x="f877" y="f2167"/>
                  </a:cubicBezTo>
                  <a:close/>
                  <a:moveTo>
                    <a:pt x="f2181" y="f2182"/>
                  </a:moveTo>
                  <a:cubicBezTo>
                    <a:pt x="f2183" y="f2182"/>
                    <a:pt x="f2184" y="f2185"/>
                    <a:pt x="f2184" y="f2141"/>
                  </a:cubicBezTo>
                  <a:cubicBezTo>
                    <a:pt x="f2184" y="f2186"/>
                    <a:pt x="f2183" y="f2187"/>
                    <a:pt x="f2181" y="f2187"/>
                  </a:cubicBezTo>
                  <a:cubicBezTo>
                    <a:pt x="f2188" y="f2187"/>
                    <a:pt x="f2189" y="f2186"/>
                    <a:pt x="f2189" y="f2141"/>
                  </a:cubicBezTo>
                  <a:cubicBezTo>
                    <a:pt x="f2189" y="f2185"/>
                    <a:pt x="f2188" y="f2182"/>
                    <a:pt x="f2181" y="f2182"/>
                  </a:cubicBezTo>
                  <a:close/>
                  <a:moveTo>
                    <a:pt x="f211" y="f2182"/>
                  </a:moveTo>
                  <a:cubicBezTo>
                    <a:pt x="f213" y="f2182"/>
                    <a:pt x="f214" y="f2185"/>
                    <a:pt x="f214" y="f2141"/>
                  </a:cubicBezTo>
                  <a:cubicBezTo>
                    <a:pt x="f214" y="f2186"/>
                    <a:pt x="f213" y="f2187"/>
                    <a:pt x="f211" y="f2187"/>
                  </a:cubicBezTo>
                  <a:cubicBezTo>
                    <a:pt x="f218" y="f2187"/>
                    <a:pt x="f219" y="f2186"/>
                    <a:pt x="f219" y="f2141"/>
                  </a:cubicBezTo>
                  <a:cubicBezTo>
                    <a:pt x="f219" y="f2185"/>
                    <a:pt x="f218" y="f2182"/>
                    <a:pt x="f211" y="f2182"/>
                  </a:cubicBezTo>
                  <a:close/>
                  <a:moveTo>
                    <a:pt x="f2190" y="f2182"/>
                  </a:moveTo>
                  <a:cubicBezTo>
                    <a:pt x="f2191" y="f2182"/>
                    <a:pt x="f2192" y="f2185"/>
                    <a:pt x="f2192" y="f2141"/>
                  </a:cubicBezTo>
                  <a:cubicBezTo>
                    <a:pt x="f2192" y="f2186"/>
                    <a:pt x="f2191" y="f2187"/>
                    <a:pt x="f2190" y="f2187"/>
                  </a:cubicBezTo>
                  <a:cubicBezTo>
                    <a:pt x="f2193" y="f2187"/>
                    <a:pt x="f2194" y="f2186"/>
                    <a:pt x="f2194" y="f2141"/>
                  </a:cubicBezTo>
                  <a:cubicBezTo>
                    <a:pt x="f2194" y="f2185"/>
                    <a:pt x="f2193" y="f2182"/>
                    <a:pt x="f2190" y="f2182"/>
                  </a:cubicBezTo>
                  <a:close/>
                  <a:moveTo>
                    <a:pt x="f2195" y="f2182"/>
                  </a:moveTo>
                  <a:cubicBezTo>
                    <a:pt x="f2196" y="f2182"/>
                    <a:pt x="f8" y="f2185"/>
                    <a:pt x="f8" y="f2141"/>
                  </a:cubicBezTo>
                  <a:cubicBezTo>
                    <a:pt x="f8" y="f2186"/>
                    <a:pt x="f2196" y="f2187"/>
                    <a:pt x="f2195" y="f2187"/>
                  </a:cubicBezTo>
                  <a:cubicBezTo>
                    <a:pt x="f2197" y="f2187"/>
                    <a:pt x="f2198" y="f2186"/>
                    <a:pt x="f2198" y="f2141"/>
                  </a:cubicBezTo>
                  <a:cubicBezTo>
                    <a:pt x="f2198" y="f2185"/>
                    <a:pt x="f2197" y="f2182"/>
                    <a:pt x="f2195" y="f2182"/>
                  </a:cubicBezTo>
                  <a:close/>
                  <a:moveTo>
                    <a:pt x="f2199" y="f2182"/>
                  </a:moveTo>
                  <a:cubicBezTo>
                    <a:pt x="f2200" y="f2182"/>
                    <a:pt x="f2201" y="f2185"/>
                    <a:pt x="f2201" y="f2141"/>
                  </a:cubicBezTo>
                  <a:cubicBezTo>
                    <a:pt x="f2201" y="f2186"/>
                    <a:pt x="f2200" y="f2187"/>
                    <a:pt x="f2199" y="f2187"/>
                  </a:cubicBezTo>
                  <a:cubicBezTo>
                    <a:pt x="f2202" y="f2187"/>
                    <a:pt x="f1964" y="f2186"/>
                    <a:pt x="f1964" y="f2141"/>
                  </a:cubicBezTo>
                  <a:cubicBezTo>
                    <a:pt x="f1964" y="f2185"/>
                    <a:pt x="f2202" y="f2182"/>
                    <a:pt x="f2199" y="f2182"/>
                  </a:cubicBezTo>
                  <a:close/>
                  <a:moveTo>
                    <a:pt x="f2203" y="f2204"/>
                  </a:moveTo>
                  <a:cubicBezTo>
                    <a:pt x="f2205" y="f2204"/>
                    <a:pt x="f512" y="f2206"/>
                    <a:pt x="f512" y="f2167"/>
                  </a:cubicBezTo>
                  <a:cubicBezTo>
                    <a:pt x="f512" y="f2207"/>
                    <a:pt x="f2205" y="f2118"/>
                    <a:pt x="f2203" y="f2118"/>
                  </a:cubicBezTo>
                  <a:cubicBezTo>
                    <a:pt x="f2208" y="f2118"/>
                    <a:pt x="f2209" y="f2207"/>
                    <a:pt x="f2209" y="f2167"/>
                  </a:cubicBezTo>
                  <a:cubicBezTo>
                    <a:pt x="f2209" y="f2206"/>
                    <a:pt x="f2208" y="f2204"/>
                    <a:pt x="f2203" y="f2204"/>
                  </a:cubicBezTo>
                  <a:close/>
                  <a:moveTo>
                    <a:pt x="f1068" y="f2204"/>
                  </a:moveTo>
                  <a:cubicBezTo>
                    <a:pt x="f1070" y="f2204"/>
                    <a:pt x="f1071" y="f2206"/>
                    <a:pt x="f1071" y="f2167"/>
                  </a:cubicBezTo>
                  <a:cubicBezTo>
                    <a:pt x="f1071" y="f2207"/>
                    <a:pt x="f1070" y="f2118"/>
                    <a:pt x="f1068" y="f2118"/>
                  </a:cubicBezTo>
                  <a:cubicBezTo>
                    <a:pt x="f1075" y="f2118"/>
                    <a:pt x="f1076" y="f2207"/>
                    <a:pt x="f1076" y="f2167"/>
                  </a:cubicBezTo>
                  <a:cubicBezTo>
                    <a:pt x="f1076" y="f2206"/>
                    <a:pt x="f1075" y="f2204"/>
                    <a:pt x="f1068" y="f2204"/>
                  </a:cubicBezTo>
                  <a:close/>
                  <a:moveTo>
                    <a:pt x="f2210" y="f2204"/>
                  </a:moveTo>
                  <a:cubicBezTo>
                    <a:pt x="f2211" y="f2204"/>
                    <a:pt x="f2212" y="f2206"/>
                    <a:pt x="f2212" y="f2167"/>
                  </a:cubicBezTo>
                  <a:cubicBezTo>
                    <a:pt x="f2212" y="f2207"/>
                    <a:pt x="f2211" y="f2118"/>
                    <a:pt x="f2210" y="f2118"/>
                  </a:cubicBezTo>
                  <a:cubicBezTo>
                    <a:pt x="f2213" y="f2118"/>
                    <a:pt x="f2214" y="f2207"/>
                    <a:pt x="f2214" y="f2167"/>
                  </a:cubicBezTo>
                  <a:cubicBezTo>
                    <a:pt x="f2214" y="f2206"/>
                    <a:pt x="f2213" y="f2204"/>
                    <a:pt x="f2210" y="f2204"/>
                  </a:cubicBezTo>
                  <a:close/>
                  <a:moveTo>
                    <a:pt x="f2215" y="f2216"/>
                  </a:moveTo>
                  <a:cubicBezTo>
                    <a:pt x="f2217" y="f2216"/>
                    <a:pt x="f2218" y="f2219"/>
                    <a:pt x="f2218" y="f2220"/>
                  </a:cubicBezTo>
                  <a:cubicBezTo>
                    <a:pt x="f2218" y="f2221"/>
                    <a:pt x="f2217" y="f2136"/>
                    <a:pt x="f2215" y="f2136"/>
                  </a:cubicBezTo>
                  <a:cubicBezTo>
                    <a:pt x="f2222" y="f2136"/>
                    <a:pt x="f1114" y="f2221"/>
                    <a:pt x="f1114" y="f2220"/>
                  </a:cubicBezTo>
                  <a:cubicBezTo>
                    <a:pt x="f1114" y="f2219"/>
                    <a:pt x="f2222" y="f2216"/>
                    <a:pt x="f2215" y="f2216"/>
                  </a:cubicBezTo>
                  <a:close/>
                  <a:moveTo>
                    <a:pt x="f1408" y="f2216"/>
                  </a:moveTo>
                  <a:cubicBezTo>
                    <a:pt x="f2223" y="f2216"/>
                    <a:pt x="f2224" y="f2219"/>
                    <a:pt x="f2224" y="f2220"/>
                  </a:cubicBezTo>
                  <a:cubicBezTo>
                    <a:pt x="f2224" y="f2221"/>
                    <a:pt x="f2223" y="f2136"/>
                    <a:pt x="f1408" y="f2136"/>
                  </a:cubicBezTo>
                  <a:cubicBezTo>
                    <a:pt x="f2225" y="f2136"/>
                    <a:pt x="f2226" y="f2221"/>
                    <a:pt x="f2226" y="f2220"/>
                  </a:cubicBezTo>
                  <a:cubicBezTo>
                    <a:pt x="f2226" y="f2219"/>
                    <a:pt x="f2225" y="f2216"/>
                    <a:pt x="f1408" y="f2216"/>
                  </a:cubicBezTo>
                  <a:close/>
                  <a:moveTo>
                    <a:pt x="f2003" y="f2227"/>
                  </a:moveTo>
                  <a:cubicBezTo>
                    <a:pt x="f2228" y="f2227"/>
                    <a:pt x="f2229" y="f2230"/>
                    <a:pt x="f2229" y="f2231"/>
                  </a:cubicBezTo>
                  <a:cubicBezTo>
                    <a:pt x="f2229" y="f2232"/>
                    <a:pt x="f2228" y="f2141"/>
                    <a:pt x="f2003" y="f2141"/>
                  </a:cubicBezTo>
                  <a:cubicBezTo>
                    <a:pt x="f2233" y="f2141"/>
                    <a:pt x="f2234" y="f2232"/>
                    <a:pt x="f2234" y="f2231"/>
                  </a:cubicBezTo>
                  <a:cubicBezTo>
                    <a:pt x="f2234" y="f2230"/>
                    <a:pt x="f2233" y="f2227"/>
                    <a:pt x="f2003" y="f2227"/>
                  </a:cubicBezTo>
                  <a:close/>
                  <a:moveTo>
                    <a:pt x="f1701" y="f2227"/>
                  </a:moveTo>
                  <a:cubicBezTo>
                    <a:pt x="f2235" y="f2227"/>
                    <a:pt x="f336" y="f2230"/>
                    <a:pt x="f336" y="f2231"/>
                  </a:cubicBezTo>
                  <a:cubicBezTo>
                    <a:pt x="f336" y="f2232"/>
                    <a:pt x="f2235" y="f2141"/>
                    <a:pt x="f1701" y="f2141"/>
                  </a:cubicBezTo>
                  <a:cubicBezTo>
                    <a:pt x="f2236" y="f2141"/>
                    <a:pt x="f2237" y="f2232"/>
                    <a:pt x="f2237" y="f2231"/>
                  </a:cubicBezTo>
                  <a:cubicBezTo>
                    <a:pt x="f2237" y="f2230"/>
                    <a:pt x="f2236" y="f2227"/>
                    <a:pt x="f1701" y="f2227"/>
                  </a:cubicBezTo>
                  <a:close/>
                  <a:moveTo>
                    <a:pt x="f2238" y="f2239"/>
                  </a:moveTo>
                  <a:cubicBezTo>
                    <a:pt x="f2240" y="f2239"/>
                    <a:pt x="f2241" y="f2242"/>
                    <a:pt x="f2241" y="f2204"/>
                  </a:cubicBezTo>
                  <a:cubicBezTo>
                    <a:pt x="f2241" y="f2243"/>
                    <a:pt x="f2240" y="f2167"/>
                    <a:pt x="f2238" y="f2167"/>
                  </a:cubicBezTo>
                  <a:cubicBezTo>
                    <a:pt x="f2244" y="f2167"/>
                    <a:pt x="f2245" y="f2243"/>
                    <a:pt x="f2245" y="f2204"/>
                  </a:cubicBezTo>
                  <a:cubicBezTo>
                    <a:pt x="f2245" y="f2242"/>
                    <a:pt x="f2244" y="f2239"/>
                    <a:pt x="f2238" y="f2239"/>
                  </a:cubicBezTo>
                  <a:close/>
                  <a:moveTo>
                    <a:pt x="f541" y="f2239"/>
                  </a:moveTo>
                  <a:cubicBezTo>
                    <a:pt x="f2246" y="f2239"/>
                    <a:pt x="f1570" y="f2242"/>
                    <a:pt x="f1570" y="f2204"/>
                  </a:cubicBezTo>
                  <a:cubicBezTo>
                    <a:pt x="f1570" y="f2243"/>
                    <a:pt x="f2246" y="f2167"/>
                    <a:pt x="f541" y="f2167"/>
                  </a:cubicBezTo>
                  <a:cubicBezTo>
                    <a:pt x="f2247" y="f2167"/>
                    <a:pt x="f2248" y="f2243"/>
                    <a:pt x="f2248" y="f2204"/>
                  </a:cubicBezTo>
                  <a:cubicBezTo>
                    <a:pt x="f2248" y="f2242"/>
                    <a:pt x="f2247" y="f2239"/>
                    <a:pt x="f541" y="f2239"/>
                  </a:cubicBezTo>
                  <a:close/>
                  <a:moveTo>
                    <a:pt x="f1651" y="f2239"/>
                  </a:moveTo>
                  <a:cubicBezTo>
                    <a:pt x="f1652" y="f2239"/>
                    <a:pt x="f1050" y="f2242"/>
                    <a:pt x="f1050" y="f2204"/>
                  </a:cubicBezTo>
                  <a:cubicBezTo>
                    <a:pt x="f1050" y="f2243"/>
                    <a:pt x="f1652" y="f2167"/>
                    <a:pt x="f1651" y="f2167"/>
                  </a:cubicBezTo>
                  <a:cubicBezTo>
                    <a:pt x="f1653" y="f2167"/>
                    <a:pt x="f1654" y="f2243"/>
                    <a:pt x="f1654" y="f2204"/>
                  </a:cubicBezTo>
                  <a:cubicBezTo>
                    <a:pt x="f1654" y="f2242"/>
                    <a:pt x="f1653" y="f2239"/>
                    <a:pt x="f1651" y="f2239"/>
                  </a:cubicBezTo>
                  <a:close/>
                  <a:moveTo>
                    <a:pt x="f2249" y="f2239"/>
                  </a:moveTo>
                  <a:cubicBezTo>
                    <a:pt x="f2250" y="f2239"/>
                    <a:pt x="f2251" y="f2242"/>
                    <a:pt x="f2251" y="f2204"/>
                  </a:cubicBezTo>
                  <a:cubicBezTo>
                    <a:pt x="f2251" y="f2243"/>
                    <a:pt x="f2250" y="f2167"/>
                    <a:pt x="f2249" y="f2167"/>
                  </a:cubicBezTo>
                  <a:cubicBezTo>
                    <a:pt x="f2252" y="f2167"/>
                    <a:pt x="f2253" y="f2243"/>
                    <a:pt x="f2253" y="f2204"/>
                  </a:cubicBezTo>
                  <a:cubicBezTo>
                    <a:pt x="f2253" y="f2242"/>
                    <a:pt x="f2252" y="f2239"/>
                    <a:pt x="f2249" y="f2239"/>
                  </a:cubicBezTo>
                  <a:close/>
                  <a:moveTo>
                    <a:pt x="f2254" y="f2255"/>
                  </a:moveTo>
                  <a:cubicBezTo>
                    <a:pt x="f2256" y="f2255"/>
                    <a:pt x="f2257" y="f2258"/>
                    <a:pt x="f2257" y="f2216"/>
                  </a:cubicBezTo>
                  <a:cubicBezTo>
                    <a:pt x="f2257" y="f2259"/>
                    <a:pt x="f2256" y="f2260"/>
                    <a:pt x="f2254" y="f2260"/>
                  </a:cubicBezTo>
                  <a:cubicBezTo>
                    <a:pt x="f2261" y="f2260"/>
                    <a:pt x="f2262" y="f2259"/>
                    <a:pt x="f2262" y="f2216"/>
                  </a:cubicBezTo>
                  <a:cubicBezTo>
                    <a:pt x="f2262" y="f2258"/>
                    <a:pt x="f2261" y="f2255"/>
                    <a:pt x="f2254" y="f2255"/>
                  </a:cubicBezTo>
                  <a:close/>
                  <a:moveTo>
                    <a:pt x="f2263" y="f2264"/>
                  </a:moveTo>
                  <a:cubicBezTo>
                    <a:pt x="f2265" y="f2264"/>
                    <a:pt x="f2266" y="f2267"/>
                    <a:pt x="f2266" y="f2268"/>
                  </a:cubicBezTo>
                  <a:cubicBezTo>
                    <a:pt x="f2266" y="f2269"/>
                    <a:pt x="f2265" y="f2182"/>
                    <a:pt x="f2263" y="f2182"/>
                  </a:cubicBezTo>
                  <a:cubicBezTo>
                    <a:pt x="f2270" y="f2182"/>
                    <a:pt x="f2271" y="f2269"/>
                    <a:pt x="f2271" y="f2268"/>
                  </a:cubicBezTo>
                  <a:cubicBezTo>
                    <a:pt x="f2271" y="f2267"/>
                    <a:pt x="f2270" y="f2264"/>
                    <a:pt x="f2263" y="f2264"/>
                  </a:cubicBezTo>
                  <a:close/>
                  <a:moveTo>
                    <a:pt x="f2272" y="f2273"/>
                  </a:moveTo>
                  <a:cubicBezTo>
                    <a:pt x="f2274" y="f2273"/>
                    <a:pt x="f2275" y="f2276"/>
                    <a:pt x="f2275" y="f2239"/>
                  </a:cubicBezTo>
                  <a:cubicBezTo>
                    <a:pt x="f2275" y="f2277"/>
                    <a:pt x="f2274" y="f2278"/>
                    <a:pt x="f2272" y="f2278"/>
                  </a:cubicBezTo>
                  <a:cubicBezTo>
                    <a:pt x="f2279" y="f2278"/>
                    <a:pt x="f2280" y="f2277"/>
                    <a:pt x="f2280" y="f2239"/>
                  </a:cubicBezTo>
                  <a:cubicBezTo>
                    <a:pt x="f2280" y="f2276"/>
                    <a:pt x="f2279" y="f2273"/>
                    <a:pt x="f2272" y="f2273"/>
                  </a:cubicBezTo>
                  <a:close/>
                  <a:moveTo>
                    <a:pt x="f2281" y="f2273"/>
                  </a:moveTo>
                  <a:cubicBezTo>
                    <a:pt x="f2282" y="f2273"/>
                    <a:pt x="f2283" y="f2276"/>
                    <a:pt x="f2283" y="f2239"/>
                  </a:cubicBezTo>
                  <a:cubicBezTo>
                    <a:pt x="f2283" y="f2277"/>
                    <a:pt x="f2282" y="f2278"/>
                    <a:pt x="f2281" y="f2278"/>
                  </a:cubicBezTo>
                  <a:cubicBezTo>
                    <a:pt x="f2284" y="f2278"/>
                    <a:pt x="f2285" y="f2277"/>
                    <a:pt x="f2285" y="f2239"/>
                  </a:cubicBezTo>
                  <a:cubicBezTo>
                    <a:pt x="f2285" y="f2276"/>
                    <a:pt x="f2284" y="f2273"/>
                    <a:pt x="f2281" y="f2273"/>
                  </a:cubicBezTo>
                  <a:close/>
                  <a:moveTo>
                    <a:pt x="f1487" y="f2286"/>
                  </a:moveTo>
                  <a:cubicBezTo>
                    <a:pt x="f2287" y="f2286"/>
                    <a:pt x="f2288" y="f2289"/>
                    <a:pt x="f2288" y="f2290"/>
                  </a:cubicBezTo>
                  <a:cubicBezTo>
                    <a:pt x="f2288" y="f2291"/>
                    <a:pt x="f2287" y="f2216"/>
                    <a:pt x="f1487" y="f2216"/>
                  </a:cubicBezTo>
                  <a:cubicBezTo>
                    <a:pt x="f2292" y="f2216"/>
                    <a:pt x="f2293" y="f2291"/>
                    <a:pt x="f2293" y="f2290"/>
                  </a:cubicBezTo>
                  <a:cubicBezTo>
                    <a:pt x="f2293" y="f2289"/>
                    <a:pt x="f2292" y="f2286"/>
                    <a:pt x="f1487" y="f2286"/>
                  </a:cubicBezTo>
                  <a:close/>
                  <a:moveTo>
                    <a:pt x="f346" y="f2286"/>
                  </a:moveTo>
                  <a:cubicBezTo>
                    <a:pt x="f2294" y="f2286"/>
                    <a:pt x="f2295" y="f2289"/>
                    <a:pt x="f2295" y="f2290"/>
                  </a:cubicBezTo>
                  <a:cubicBezTo>
                    <a:pt x="f2295" y="f2291"/>
                    <a:pt x="f2294" y="f2216"/>
                    <a:pt x="f346" y="f2216"/>
                  </a:cubicBezTo>
                  <a:cubicBezTo>
                    <a:pt x="f2296" y="f2216"/>
                    <a:pt x="f2297" y="f2291"/>
                    <a:pt x="f2297" y="f2290"/>
                  </a:cubicBezTo>
                  <a:cubicBezTo>
                    <a:pt x="f2297" y="f2289"/>
                    <a:pt x="f2296" y="f2286"/>
                    <a:pt x="f346" y="f2286"/>
                  </a:cubicBezTo>
                  <a:close/>
                  <a:moveTo>
                    <a:pt x="f2298" y="f2286"/>
                  </a:moveTo>
                  <a:cubicBezTo>
                    <a:pt x="f2299" y="f2286"/>
                    <a:pt x="f2300" y="f2289"/>
                    <a:pt x="f2300" y="f2290"/>
                  </a:cubicBezTo>
                  <a:cubicBezTo>
                    <a:pt x="f2300" y="f2291"/>
                    <a:pt x="f2299" y="f2216"/>
                    <a:pt x="f2298" y="f2216"/>
                  </a:cubicBezTo>
                  <a:cubicBezTo>
                    <a:pt x="f2301" y="f2216"/>
                    <a:pt x="f2302" y="f2291"/>
                    <a:pt x="f2302" y="f2290"/>
                  </a:cubicBezTo>
                  <a:cubicBezTo>
                    <a:pt x="f2302" y="f2289"/>
                    <a:pt x="f2301" y="f2286"/>
                    <a:pt x="f2298" y="f2286"/>
                  </a:cubicBezTo>
                  <a:close/>
                  <a:moveTo>
                    <a:pt x="f593" y="f2303"/>
                  </a:moveTo>
                  <a:cubicBezTo>
                    <a:pt x="f595" y="f2303"/>
                    <a:pt x="f596" y="f2304"/>
                    <a:pt x="f596" y="f2305"/>
                  </a:cubicBezTo>
                  <a:cubicBezTo>
                    <a:pt x="f596" y="f2306"/>
                    <a:pt x="f595" y="f2227"/>
                    <a:pt x="f593" y="f2227"/>
                  </a:cubicBezTo>
                  <a:cubicBezTo>
                    <a:pt x="f599" y="f2227"/>
                    <a:pt x="f600" y="f2306"/>
                    <a:pt x="f600" y="f2305"/>
                  </a:cubicBezTo>
                  <a:cubicBezTo>
                    <a:pt x="f600" y="f2304"/>
                    <a:pt x="f599" y="f2303"/>
                    <a:pt x="f593" y="f2303"/>
                  </a:cubicBezTo>
                  <a:close/>
                  <a:moveTo>
                    <a:pt x="f2307" y="f2308"/>
                  </a:moveTo>
                  <a:cubicBezTo>
                    <a:pt x="f2309" y="f2308"/>
                    <a:pt x="f2310" y="f2311"/>
                    <a:pt x="f2310" y="f2312"/>
                  </a:cubicBezTo>
                  <a:cubicBezTo>
                    <a:pt x="f2310" y="f2313"/>
                    <a:pt x="f2309" y="f2239"/>
                    <a:pt x="f2307" y="f2239"/>
                  </a:cubicBezTo>
                  <a:cubicBezTo>
                    <a:pt x="f2314" y="f2239"/>
                    <a:pt x="f2315" y="f2313"/>
                    <a:pt x="f2315" y="f2312"/>
                  </a:cubicBezTo>
                  <a:cubicBezTo>
                    <a:pt x="f2315" y="f2311"/>
                    <a:pt x="f2314" y="f2308"/>
                    <a:pt x="f2307" y="f2308"/>
                  </a:cubicBezTo>
                  <a:close/>
                  <a:moveTo>
                    <a:pt x="f690" y="f2308"/>
                  </a:moveTo>
                  <a:cubicBezTo>
                    <a:pt x="f691" y="f2308"/>
                    <a:pt x="f692" y="f2311"/>
                    <a:pt x="f692" y="f2312"/>
                  </a:cubicBezTo>
                  <a:cubicBezTo>
                    <a:pt x="f692" y="f2313"/>
                    <a:pt x="f691" y="f2239"/>
                    <a:pt x="f690" y="f2239"/>
                  </a:cubicBezTo>
                  <a:cubicBezTo>
                    <a:pt x="f693" y="f2239"/>
                    <a:pt x="f694" y="f2313"/>
                    <a:pt x="f694" y="f2312"/>
                  </a:cubicBezTo>
                  <a:cubicBezTo>
                    <a:pt x="f694" y="f2311"/>
                    <a:pt x="f693" y="f2308"/>
                    <a:pt x="f690" y="f2308"/>
                  </a:cubicBezTo>
                  <a:close/>
                  <a:moveTo>
                    <a:pt x="f2316" y="f2308"/>
                  </a:moveTo>
                  <a:cubicBezTo>
                    <a:pt x="f2317" y="f2308"/>
                    <a:pt x="f699" y="f2311"/>
                    <a:pt x="f699" y="f2312"/>
                  </a:cubicBezTo>
                  <a:cubicBezTo>
                    <a:pt x="f699" y="f2313"/>
                    <a:pt x="f2317" y="f2239"/>
                    <a:pt x="f2316" y="f2239"/>
                  </a:cubicBezTo>
                  <a:cubicBezTo>
                    <a:pt x="f2318" y="f2239"/>
                    <a:pt x="f2319" y="f2313"/>
                    <a:pt x="f2319" y="f2312"/>
                  </a:cubicBezTo>
                  <a:cubicBezTo>
                    <a:pt x="f2319" y="f2311"/>
                    <a:pt x="f2318" y="f2308"/>
                    <a:pt x="f2316" y="f2308"/>
                  </a:cubicBezTo>
                  <a:close/>
                  <a:moveTo>
                    <a:pt x="f2320" y="f2308"/>
                  </a:moveTo>
                  <a:cubicBezTo>
                    <a:pt x="f2321" y="f2308"/>
                    <a:pt x="f2322" y="f2311"/>
                    <a:pt x="f2322" y="f2312"/>
                  </a:cubicBezTo>
                  <a:cubicBezTo>
                    <a:pt x="f2322" y="f2313"/>
                    <a:pt x="f2321" y="f2239"/>
                    <a:pt x="f2320" y="f2239"/>
                  </a:cubicBezTo>
                  <a:cubicBezTo>
                    <a:pt x="f2323" y="f2239"/>
                    <a:pt x="f339" y="f2313"/>
                    <a:pt x="f339" y="f2312"/>
                  </a:cubicBezTo>
                  <a:cubicBezTo>
                    <a:pt x="f339" y="f2311"/>
                    <a:pt x="f2323" y="f2308"/>
                    <a:pt x="f2320" y="f2308"/>
                  </a:cubicBezTo>
                  <a:close/>
                  <a:moveTo>
                    <a:pt x="f1659" y="f2308"/>
                  </a:moveTo>
                  <a:cubicBezTo>
                    <a:pt x="f1660" y="f2308"/>
                    <a:pt x="f1661" y="f2311"/>
                    <a:pt x="f1661" y="f2312"/>
                  </a:cubicBezTo>
                  <a:cubicBezTo>
                    <a:pt x="f1661" y="f2313"/>
                    <a:pt x="f1660" y="f2239"/>
                    <a:pt x="f1659" y="f2239"/>
                  </a:cubicBezTo>
                  <a:cubicBezTo>
                    <a:pt x="f1662" y="f2239"/>
                    <a:pt x="f1663" y="f2313"/>
                    <a:pt x="f1663" y="f2312"/>
                  </a:cubicBezTo>
                  <a:cubicBezTo>
                    <a:pt x="f1663" y="f2311"/>
                    <a:pt x="f1662" y="f2308"/>
                    <a:pt x="f1659" y="f2308"/>
                  </a:cubicBezTo>
                  <a:close/>
                  <a:moveTo>
                    <a:pt x="f1125" y="f2308"/>
                  </a:moveTo>
                  <a:cubicBezTo>
                    <a:pt x="f2067" y="f2308"/>
                    <a:pt x="f2068" y="f2311"/>
                    <a:pt x="f2068" y="f2312"/>
                  </a:cubicBezTo>
                  <a:cubicBezTo>
                    <a:pt x="f2068" y="f2313"/>
                    <a:pt x="f2067" y="f2239"/>
                    <a:pt x="f1125" y="f2239"/>
                  </a:cubicBezTo>
                  <a:cubicBezTo>
                    <a:pt x="f2069" y="f2239"/>
                    <a:pt x="f1123" y="f2313"/>
                    <a:pt x="f1123" y="f2312"/>
                  </a:cubicBezTo>
                  <a:cubicBezTo>
                    <a:pt x="f1123" y="f2311"/>
                    <a:pt x="f2069" y="f2308"/>
                    <a:pt x="f1125" y="f2308"/>
                  </a:cubicBezTo>
                  <a:close/>
                  <a:moveTo>
                    <a:pt x="f2115" y="f2324"/>
                  </a:moveTo>
                  <a:cubicBezTo>
                    <a:pt x="f2325" y="f2324"/>
                    <a:pt x="f2106" y="f2326"/>
                    <a:pt x="f2106" y="f2327"/>
                  </a:cubicBezTo>
                  <a:cubicBezTo>
                    <a:pt x="f2106" y="f2328"/>
                    <a:pt x="f2329" y="f2255"/>
                    <a:pt x="f2115" y="f2255"/>
                  </a:cubicBezTo>
                  <a:cubicBezTo>
                    <a:pt x="f2330" y="f2255"/>
                    <a:pt x="f2331" y="f2328"/>
                    <a:pt x="f2331" y="f2327"/>
                  </a:cubicBezTo>
                  <a:cubicBezTo>
                    <a:pt x="f2331" y="f2326"/>
                    <a:pt x="f2332" y="f2324"/>
                    <a:pt x="f2115" y="f2324"/>
                  </a:cubicBezTo>
                  <a:close/>
                  <a:moveTo>
                    <a:pt x="f2333" y="f2324"/>
                  </a:moveTo>
                  <a:cubicBezTo>
                    <a:pt x="f2334" y="f2324"/>
                    <a:pt x="f2335" y="f2326"/>
                    <a:pt x="f2335" y="f2327"/>
                  </a:cubicBezTo>
                  <a:cubicBezTo>
                    <a:pt x="f2335" y="f2328"/>
                    <a:pt x="f2334" y="f2255"/>
                    <a:pt x="f2333" y="f2255"/>
                  </a:cubicBezTo>
                  <a:cubicBezTo>
                    <a:pt x="f2336" y="f2255"/>
                    <a:pt x="f2337" y="f2328"/>
                    <a:pt x="f2337" y="f2327"/>
                  </a:cubicBezTo>
                  <a:cubicBezTo>
                    <a:pt x="f2337" y="f2326"/>
                    <a:pt x="f2336" y="f2324"/>
                    <a:pt x="f2333" y="f2324"/>
                  </a:cubicBezTo>
                  <a:close/>
                  <a:moveTo>
                    <a:pt x="f2338" y="f2324"/>
                  </a:moveTo>
                  <a:cubicBezTo>
                    <a:pt x="f2339" y="f2324"/>
                    <a:pt x="f2340" y="f2326"/>
                    <a:pt x="f2340" y="f2327"/>
                  </a:cubicBezTo>
                  <a:cubicBezTo>
                    <a:pt x="f2340" y="f2328"/>
                    <a:pt x="f2339" y="f2255"/>
                    <a:pt x="f2338" y="f2255"/>
                  </a:cubicBezTo>
                  <a:cubicBezTo>
                    <a:pt x="f2341" y="f2255"/>
                    <a:pt x="f2342" y="f2328"/>
                    <a:pt x="f2342" y="f2327"/>
                  </a:cubicBezTo>
                  <a:cubicBezTo>
                    <a:pt x="f2342" y="f2326"/>
                    <a:pt x="f2341" y="f2324"/>
                    <a:pt x="f2338" y="f2324"/>
                  </a:cubicBezTo>
                  <a:close/>
                  <a:moveTo>
                    <a:pt x="f424" y="f2324"/>
                  </a:moveTo>
                  <a:cubicBezTo>
                    <a:pt x="f425" y="f2324"/>
                    <a:pt x="f426" y="f2326"/>
                    <a:pt x="f426" y="f2327"/>
                  </a:cubicBezTo>
                  <a:cubicBezTo>
                    <a:pt x="f426" y="f2328"/>
                    <a:pt x="f425" y="f2255"/>
                    <a:pt x="f424" y="f2255"/>
                  </a:cubicBezTo>
                  <a:cubicBezTo>
                    <a:pt x="f427" y="f2255"/>
                    <a:pt x="f428" y="f2328"/>
                    <a:pt x="f428" y="f2327"/>
                  </a:cubicBezTo>
                  <a:cubicBezTo>
                    <a:pt x="f428" y="f2326"/>
                    <a:pt x="f427" y="f2324"/>
                    <a:pt x="f424" y="f2324"/>
                  </a:cubicBezTo>
                  <a:close/>
                  <a:moveTo>
                    <a:pt x="f2343" y="f2344"/>
                  </a:moveTo>
                  <a:cubicBezTo>
                    <a:pt x="f2345" y="f2344"/>
                    <a:pt x="f2346" y="f2347"/>
                    <a:pt x="f2346" y="f2308"/>
                  </a:cubicBezTo>
                  <a:cubicBezTo>
                    <a:pt x="f2346" y="f2348"/>
                    <a:pt x="f2345" y="f2273"/>
                    <a:pt x="f2343" y="f2273"/>
                  </a:cubicBezTo>
                  <a:cubicBezTo>
                    <a:pt x="f2349" y="f2273"/>
                    <a:pt x="f2350" y="f2348"/>
                    <a:pt x="f2350" y="f2308"/>
                  </a:cubicBezTo>
                  <a:cubicBezTo>
                    <a:pt x="f2350" y="f2347"/>
                    <a:pt x="f2349" y="f2344"/>
                    <a:pt x="f2343" y="f2344"/>
                  </a:cubicBezTo>
                  <a:close/>
                  <a:moveTo>
                    <a:pt x="f270" y="f2351"/>
                  </a:moveTo>
                  <a:cubicBezTo>
                    <a:pt x="f2352" y="f2351"/>
                    <a:pt x="f2353" y="f2354"/>
                    <a:pt x="f2353" y="f2324"/>
                  </a:cubicBezTo>
                  <a:cubicBezTo>
                    <a:pt x="f2353" y="f2355"/>
                    <a:pt x="f2352" y="f2327"/>
                    <a:pt x="f270" y="f2327"/>
                  </a:cubicBezTo>
                  <a:cubicBezTo>
                    <a:pt x="f2356" y="f2327"/>
                    <a:pt x="f142" y="f2355"/>
                    <a:pt x="f142" y="f2324"/>
                  </a:cubicBezTo>
                  <a:cubicBezTo>
                    <a:pt x="f142" y="f2354"/>
                    <a:pt x="f2356" y="f2351"/>
                    <a:pt x="f270" y="f2351"/>
                  </a:cubicBezTo>
                  <a:close/>
                  <a:moveTo>
                    <a:pt x="f2357" y="f2351"/>
                  </a:moveTo>
                  <a:cubicBezTo>
                    <a:pt x="f2358" y="f2351"/>
                    <a:pt x="f2359" y="f2354"/>
                    <a:pt x="f2359" y="f2324"/>
                  </a:cubicBezTo>
                  <a:cubicBezTo>
                    <a:pt x="f2359" y="f2355"/>
                    <a:pt x="f2358" y="f2327"/>
                    <a:pt x="f2357" y="f2327"/>
                  </a:cubicBezTo>
                  <a:cubicBezTo>
                    <a:pt x="f2360" y="f2327"/>
                    <a:pt x="f238" y="f2355"/>
                    <a:pt x="f238" y="f2324"/>
                  </a:cubicBezTo>
                  <a:cubicBezTo>
                    <a:pt x="f238" y="f2354"/>
                    <a:pt x="f2360" y="f2351"/>
                    <a:pt x="f2357" y="f2351"/>
                  </a:cubicBezTo>
                  <a:close/>
                  <a:moveTo>
                    <a:pt x="f2361" y="f2351"/>
                  </a:moveTo>
                  <a:cubicBezTo>
                    <a:pt x="f2362" y="f2351"/>
                    <a:pt x="f2363" y="f2354"/>
                    <a:pt x="f2363" y="f2324"/>
                  </a:cubicBezTo>
                  <a:cubicBezTo>
                    <a:pt x="f2363" y="f2355"/>
                    <a:pt x="f2362" y="f2327"/>
                    <a:pt x="f2361" y="f2327"/>
                  </a:cubicBezTo>
                  <a:cubicBezTo>
                    <a:pt x="f2364" y="f2327"/>
                    <a:pt x="f2365" y="f2355"/>
                    <a:pt x="f2365" y="f2324"/>
                  </a:cubicBezTo>
                  <a:cubicBezTo>
                    <a:pt x="f2365" y="f2354"/>
                    <a:pt x="f2364" y="f2351"/>
                    <a:pt x="f2361" y="f2351"/>
                  </a:cubicBezTo>
                  <a:close/>
                  <a:moveTo>
                    <a:pt x="f2366" y="f2367"/>
                  </a:moveTo>
                  <a:cubicBezTo>
                    <a:pt x="f2368" y="f2367"/>
                    <a:pt x="f2369" y="f2370"/>
                    <a:pt x="f2369" y="f2371"/>
                  </a:cubicBezTo>
                  <a:cubicBezTo>
                    <a:pt x="f2369" y="f2372"/>
                    <a:pt x="f2368" y="f2373"/>
                    <a:pt x="f2366" y="f2373"/>
                  </a:cubicBezTo>
                  <a:cubicBezTo>
                    <a:pt x="f2374" y="f2373"/>
                    <a:pt x="f2375" y="f2372"/>
                    <a:pt x="f2375" y="f2371"/>
                  </a:cubicBezTo>
                  <a:cubicBezTo>
                    <a:pt x="f2375" y="f2370"/>
                    <a:pt x="f2374" y="f2367"/>
                    <a:pt x="f2366" y="f2367"/>
                  </a:cubicBezTo>
                  <a:close/>
                  <a:moveTo>
                    <a:pt x="f2376" y="f2367"/>
                  </a:moveTo>
                  <a:cubicBezTo>
                    <a:pt x="f2377" y="f2367"/>
                    <a:pt x="f17" y="f2370"/>
                    <a:pt x="f17" y="f2371"/>
                  </a:cubicBezTo>
                  <a:cubicBezTo>
                    <a:pt x="f17" y="f2372"/>
                    <a:pt x="f2377" y="f2373"/>
                    <a:pt x="f2376" y="f2373"/>
                  </a:cubicBezTo>
                  <a:cubicBezTo>
                    <a:pt x="f2378" y="f2373"/>
                    <a:pt x="f2379" y="f2372"/>
                    <a:pt x="f2379" y="f2371"/>
                  </a:cubicBezTo>
                  <a:cubicBezTo>
                    <a:pt x="f2379" y="f2370"/>
                    <a:pt x="f2378" y="f2367"/>
                    <a:pt x="f2376" y="f2367"/>
                  </a:cubicBezTo>
                  <a:close/>
                  <a:moveTo>
                    <a:pt x="f429" y="f2367"/>
                  </a:moveTo>
                  <a:cubicBezTo>
                    <a:pt x="f431" y="f2367"/>
                    <a:pt x="f432" y="f2370"/>
                    <a:pt x="f432" y="f2371"/>
                  </a:cubicBezTo>
                  <a:cubicBezTo>
                    <a:pt x="f432" y="f2372"/>
                    <a:pt x="f431" y="f2373"/>
                    <a:pt x="f429" y="f2373"/>
                  </a:cubicBezTo>
                  <a:cubicBezTo>
                    <a:pt x="f436" y="f2373"/>
                    <a:pt x="f437" y="f2372"/>
                    <a:pt x="f437" y="f2371"/>
                  </a:cubicBezTo>
                  <a:cubicBezTo>
                    <a:pt x="f437" y="f2370"/>
                    <a:pt x="f436" y="f2367"/>
                    <a:pt x="f429" y="f2367"/>
                  </a:cubicBezTo>
                  <a:close/>
                  <a:moveTo>
                    <a:pt x="f2380" y="f2381"/>
                  </a:moveTo>
                  <a:cubicBezTo>
                    <a:pt x="f2382" y="f2381"/>
                    <a:pt x="f1829" y="f2383"/>
                    <a:pt x="f1829" y="f2344"/>
                  </a:cubicBezTo>
                  <a:cubicBezTo>
                    <a:pt x="f1829" y="f2384"/>
                    <a:pt x="f2382" y="f2308"/>
                    <a:pt x="f2380" y="f2308"/>
                  </a:cubicBezTo>
                  <a:cubicBezTo>
                    <a:pt x="f2385" y="f2308"/>
                    <a:pt x="f1352" y="f2384"/>
                    <a:pt x="f1352" y="f2344"/>
                  </a:cubicBezTo>
                  <a:cubicBezTo>
                    <a:pt x="f1352" y="f2383"/>
                    <a:pt x="f2385" y="f2381"/>
                    <a:pt x="f2380" y="f2381"/>
                  </a:cubicBezTo>
                  <a:close/>
                  <a:moveTo>
                    <a:pt x="f2126" y="f2381"/>
                  </a:moveTo>
                  <a:cubicBezTo>
                    <a:pt x="f2127" y="f2381"/>
                    <a:pt x="f2128" y="f2383"/>
                    <a:pt x="f2128" y="f2344"/>
                  </a:cubicBezTo>
                  <a:cubicBezTo>
                    <a:pt x="f2128" y="f2384"/>
                    <a:pt x="f2127" y="f2308"/>
                    <a:pt x="f2126" y="f2308"/>
                  </a:cubicBezTo>
                  <a:cubicBezTo>
                    <a:pt x="f2129" y="f2308"/>
                    <a:pt x="f2130" y="f2384"/>
                    <a:pt x="f2130" y="f2344"/>
                  </a:cubicBezTo>
                  <a:cubicBezTo>
                    <a:pt x="f2130" y="f2383"/>
                    <a:pt x="f2129" y="f2381"/>
                    <a:pt x="f2126" y="f2381"/>
                  </a:cubicBezTo>
                  <a:close/>
                  <a:moveTo>
                    <a:pt x="f2386" y="f2381"/>
                  </a:moveTo>
                  <a:cubicBezTo>
                    <a:pt x="f2387" y="f2381"/>
                    <a:pt x="f99" y="f2383"/>
                    <a:pt x="f99" y="f2344"/>
                  </a:cubicBezTo>
                  <a:cubicBezTo>
                    <a:pt x="f99" y="f2384"/>
                    <a:pt x="f2387" y="f2308"/>
                    <a:pt x="f2386" y="f2308"/>
                  </a:cubicBezTo>
                  <a:cubicBezTo>
                    <a:pt x="f2388" y="f2308"/>
                    <a:pt x="f27" y="f2384"/>
                    <a:pt x="f27" y="f2344"/>
                  </a:cubicBezTo>
                  <a:cubicBezTo>
                    <a:pt x="f27" y="f2383"/>
                    <a:pt x="f2388" y="f2381"/>
                    <a:pt x="f2386" y="f2381"/>
                  </a:cubicBezTo>
                  <a:close/>
                  <a:moveTo>
                    <a:pt x="f2389" y="f2381"/>
                  </a:moveTo>
                  <a:cubicBezTo>
                    <a:pt x="f2390" y="f2381"/>
                    <a:pt x="f2391" y="f2383"/>
                    <a:pt x="f2391" y="f2344"/>
                  </a:cubicBezTo>
                  <a:cubicBezTo>
                    <a:pt x="f2391" y="f2384"/>
                    <a:pt x="f2390" y="f2308"/>
                    <a:pt x="f2389" y="f2308"/>
                  </a:cubicBezTo>
                  <a:cubicBezTo>
                    <a:pt x="f2392" y="f2308"/>
                    <a:pt x="f1248" y="f2384"/>
                    <a:pt x="f1248" y="f2344"/>
                  </a:cubicBezTo>
                  <a:cubicBezTo>
                    <a:pt x="f1248" y="f2383"/>
                    <a:pt x="f2392" y="f2381"/>
                    <a:pt x="f2389" y="f2381"/>
                  </a:cubicBezTo>
                  <a:close/>
                  <a:moveTo>
                    <a:pt x="f358" y="f2381"/>
                  </a:moveTo>
                  <a:cubicBezTo>
                    <a:pt x="f1584" y="f2381"/>
                    <a:pt x="f1585" y="f2383"/>
                    <a:pt x="f1585" y="f2344"/>
                  </a:cubicBezTo>
                  <a:cubicBezTo>
                    <a:pt x="f1585" y="f2384"/>
                    <a:pt x="f1584" y="f2308"/>
                    <a:pt x="f358" y="f2308"/>
                  </a:cubicBezTo>
                  <a:cubicBezTo>
                    <a:pt x="f1586" y="f2308"/>
                    <a:pt x="f1587" y="f2384"/>
                    <a:pt x="f1587" y="f2344"/>
                  </a:cubicBezTo>
                  <a:cubicBezTo>
                    <a:pt x="f1587" y="f2383"/>
                    <a:pt x="f1586" y="f2381"/>
                    <a:pt x="f358" y="f2381"/>
                  </a:cubicBezTo>
                  <a:close/>
                  <a:moveTo>
                    <a:pt x="f1107" y="f2381"/>
                  </a:moveTo>
                  <a:cubicBezTo>
                    <a:pt x="f1108" y="f2381"/>
                    <a:pt x="f1109" y="f2383"/>
                    <a:pt x="f1109" y="f2344"/>
                  </a:cubicBezTo>
                  <a:cubicBezTo>
                    <a:pt x="f1109" y="f2384"/>
                    <a:pt x="f1108" y="f2308"/>
                    <a:pt x="f1107" y="f2308"/>
                  </a:cubicBezTo>
                  <a:cubicBezTo>
                    <a:pt x="f1110" y="f2308"/>
                    <a:pt x="f922" y="f2384"/>
                    <a:pt x="f922" y="f2344"/>
                  </a:cubicBezTo>
                  <a:cubicBezTo>
                    <a:pt x="f922" y="f2383"/>
                    <a:pt x="f1110" y="f2381"/>
                    <a:pt x="f1107" y="f2381"/>
                  </a:cubicBezTo>
                  <a:close/>
                  <a:moveTo>
                    <a:pt x="f1460" y="f2393"/>
                  </a:moveTo>
                  <a:cubicBezTo>
                    <a:pt x="f2394" y="f2393"/>
                    <a:pt x="f2395" y="f2396"/>
                    <a:pt x="f2395" y="f2397"/>
                  </a:cubicBezTo>
                  <a:cubicBezTo>
                    <a:pt x="f2395" y="f2398"/>
                    <a:pt x="f2394" y="f2371"/>
                    <a:pt x="f1460" y="f2371"/>
                  </a:cubicBezTo>
                  <a:cubicBezTo>
                    <a:pt x="f2399" y="f2371"/>
                    <a:pt x="f1664" y="f2398"/>
                    <a:pt x="f1664" y="f2397"/>
                  </a:cubicBezTo>
                  <a:cubicBezTo>
                    <a:pt x="f1664" y="f2396"/>
                    <a:pt x="f2399" y="f2393"/>
                    <a:pt x="f1460" y="f2393"/>
                  </a:cubicBezTo>
                  <a:close/>
                  <a:moveTo>
                    <a:pt x="f285" y="f2393"/>
                  </a:moveTo>
                  <a:cubicBezTo>
                    <a:pt x="f287" y="f2393"/>
                    <a:pt x="f288" y="f2396"/>
                    <a:pt x="f288" y="f2397"/>
                  </a:cubicBezTo>
                  <a:cubicBezTo>
                    <a:pt x="f288" y="f2398"/>
                    <a:pt x="f287" y="f2371"/>
                    <a:pt x="f285" y="f2371"/>
                  </a:cubicBezTo>
                  <a:cubicBezTo>
                    <a:pt x="f291" y="f2371"/>
                    <a:pt x="f292" y="f2398"/>
                    <a:pt x="f292" y="f2397"/>
                  </a:cubicBezTo>
                  <a:cubicBezTo>
                    <a:pt x="f292" y="f2396"/>
                    <a:pt x="f291" y="f2393"/>
                    <a:pt x="f285" y="f2393"/>
                  </a:cubicBezTo>
                  <a:close/>
                  <a:moveTo>
                    <a:pt x="f2400" y="f2393"/>
                  </a:moveTo>
                  <a:cubicBezTo>
                    <a:pt x="f2401" y="f2393"/>
                    <a:pt x="f2402" y="f2396"/>
                    <a:pt x="f2402" y="f2397"/>
                  </a:cubicBezTo>
                  <a:cubicBezTo>
                    <a:pt x="f2402" y="f2398"/>
                    <a:pt x="f2401" y="f2371"/>
                    <a:pt x="f2400" y="f2371"/>
                  </a:cubicBezTo>
                  <a:cubicBezTo>
                    <a:pt x="f2403" y="f2371"/>
                    <a:pt x="f1378" y="f2398"/>
                    <a:pt x="f1378" y="f2397"/>
                  </a:cubicBezTo>
                  <a:cubicBezTo>
                    <a:pt x="f1378" y="f2396"/>
                    <a:pt x="f2403" y="f2393"/>
                    <a:pt x="f2400" y="f2393"/>
                  </a:cubicBezTo>
                  <a:close/>
                  <a:moveTo>
                    <a:pt x="f1475" y="f2393"/>
                  </a:moveTo>
                  <a:cubicBezTo>
                    <a:pt x="f1476" y="f2393"/>
                    <a:pt x="f1477" y="f2396"/>
                    <a:pt x="f1477" y="f2397"/>
                  </a:cubicBezTo>
                  <a:cubicBezTo>
                    <a:pt x="f1477" y="f2398"/>
                    <a:pt x="f1476" y="f2371"/>
                    <a:pt x="f1475" y="f2371"/>
                  </a:cubicBezTo>
                  <a:cubicBezTo>
                    <a:pt x="f1478" y="f2371"/>
                    <a:pt x="f1479" y="f2398"/>
                    <a:pt x="f1479" y="f2397"/>
                  </a:cubicBezTo>
                  <a:cubicBezTo>
                    <a:pt x="f1479" y="f2396"/>
                    <a:pt x="f1478" y="f2393"/>
                    <a:pt x="f1475" y="f2393"/>
                  </a:cubicBezTo>
                  <a:close/>
                  <a:moveTo>
                    <a:pt x="f788" y="f2393"/>
                  </a:moveTo>
                  <a:cubicBezTo>
                    <a:pt x="f789" y="f2393"/>
                    <a:pt x="f790" y="f2396"/>
                    <a:pt x="f790" y="f2397"/>
                  </a:cubicBezTo>
                  <a:cubicBezTo>
                    <a:pt x="f790" y="f2398"/>
                    <a:pt x="f789" y="f2371"/>
                    <a:pt x="f788" y="f2371"/>
                  </a:cubicBezTo>
                  <a:cubicBezTo>
                    <a:pt x="f791" y="f2371"/>
                    <a:pt x="f792" y="f2398"/>
                    <a:pt x="f792" y="f2397"/>
                  </a:cubicBezTo>
                  <a:cubicBezTo>
                    <a:pt x="f792" y="f2396"/>
                    <a:pt x="f791" y="f2393"/>
                    <a:pt x="f788" y="f2393"/>
                  </a:cubicBezTo>
                  <a:close/>
                  <a:moveTo>
                    <a:pt x="f2404" y="f2405"/>
                  </a:moveTo>
                  <a:cubicBezTo>
                    <a:pt x="f2406" y="f2405"/>
                    <a:pt x="f2407" y="f2408"/>
                    <a:pt x="f2407" y="f2381"/>
                  </a:cubicBezTo>
                  <a:cubicBezTo>
                    <a:pt x="f2407" y="f2409"/>
                    <a:pt x="f2406" y="f2344"/>
                    <a:pt x="f2404" y="f2344"/>
                  </a:cubicBezTo>
                  <a:cubicBezTo>
                    <a:pt x="f2410" y="f2344"/>
                    <a:pt x="f2411" y="f2409"/>
                    <a:pt x="f2411" y="f2381"/>
                  </a:cubicBezTo>
                  <a:cubicBezTo>
                    <a:pt x="f2411" y="f2408"/>
                    <a:pt x="f2410" y="f2405"/>
                    <a:pt x="f2404" y="f2405"/>
                  </a:cubicBezTo>
                  <a:close/>
                  <a:moveTo>
                    <a:pt x="f1059" y="f2405"/>
                  </a:moveTo>
                  <a:cubicBezTo>
                    <a:pt x="f2412" y="f2405"/>
                    <a:pt x="f2413" y="f2408"/>
                    <a:pt x="f2413" y="f2381"/>
                  </a:cubicBezTo>
                  <a:cubicBezTo>
                    <a:pt x="f2413" y="f2409"/>
                    <a:pt x="f2412" y="f2344"/>
                    <a:pt x="f1059" y="f2344"/>
                  </a:cubicBezTo>
                  <a:cubicBezTo>
                    <a:pt x="f2414" y="f2344"/>
                    <a:pt x="f1604" y="f2409"/>
                    <a:pt x="f1604" y="f2381"/>
                  </a:cubicBezTo>
                  <a:cubicBezTo>
                    <a:pt x="f1604" y="f2408"/>
                    <a:pt x="f2414" y="f2405"/>
                    <a:pt x="f1059" y="f2405"/>
                  </a:cubicBezTo>
                  <a:close/>
                  <a:moveTo>
                    <a:pt x="f476" y="f2415"/>
                  </a:moveTo>
                  <a:cubicBezTo>
                    <a:pt x="f478" y="f2415"/>
                    <a:pt x="f479" y="f2416"/>
                    <a:pt x="f479" y="f2417"/>
                  </a:cubicBezTo>
                  <a:cubicBezTo>
                    <a:pt x="f479" y="f2418"/>
                    <a:pt x="f478" y="f2351"/>
                    <a:pt x="f476" y="f2351"/>
                  </a:cubicBezTo>
                  <a:cubicBezTo>
                    <a:pt x="f483" y="f2351"/>
                    <a:pt x="f484" y="f2418"/>
                    <a:pt x="f484" y="f2417"/>
                  </a:cubicBezTo>
                  <a:cubicBezTo>
                    <a:pt x="f484" y="f2416"/>
                    <a:pt x="f483" y="f2415"/>
                    <a:pt x="f476" y="f2415"/>
                  </a:cubicBezTo>
                  <a:close/>
                  <a:moveTo>
                    <a:pt x="f81" y="f2419"/>
                  </a:moveTo>
                  <a:cubicBezTo>
                    <a:pt x="f83" y="f2419"/>
                    <a:pt x="f84" y="f2420"/>
                    <a:pt x="f84" y="f2421"/>
                  </a:cubicBezTo>
                  <a:cubicBezTo>
                    <a:pt x="f84" y="f2422"/>
                    <a:pt x="f83" y="f2367"/>
                    <a:pt x="f81" y="f2367"/>
                  </a:cubicBezTo>
                  <a:cubicBezTo>
                    <a:pt x="f88" y="f2367"/>
                    <a:pt x="f89" y="f2422"/>
                    <a:pt x="f89" y="f2421"/>
                  </a:cubicBezTo>
                  <a:cubicBezTo>
                    <a:pt x="f89" y="f2420"/>
                    <a:pt x="f88" y="f2419"/>
                    <a:pt x="f81" y="f2419"/>
                  </a:cubicBezTo>
                  <a:close/>
                  <a:moveTo>
                    <a:pt x="f779" y="f2419"/>
                  </a:moveTo>
                  <a:cubicBezTo>
                    <a:pt x="f781" y="f2419"/>
                    <a:pt x="f782" y="f2420"/>
                    <a:pt x="f782" y="f2421"/>
                  </a:cubicBezTo>
                  <a:cubicBezTo>
                    <a:pt x="f782" y="f2422"/>
                    <a:pt x="f781" y="f2367"/>
                    <a:pt x="f779" y="f2367"/>
                  </a:cubicBezTo>
                  <a:cubicBezTo>
                    <a:pt x="f786" y="f2367"/>
                    <a:pt x="f787" y="f2422"/>
                    <a:pt x="f787" y="f2421"/>
                  </a:cubicBezTo>
                  <a:cubicBezTo>
                    <a:pt x="f787" y="f2420"/>
                    <a:pt x="f786" y="f2419"/>
                    <a:pt x="f779" y="f2419"/>
                  </a:cubicBezTo>
                  <a:close/>
                  <a:moveTo>
                    <a:pt x="f1045" y="f2419"/>
                  </a:moveTo>
                  <a:cubicBezTo>
                    <a:pt x="f2009" y="f2419"/>
                    <a:pt x="f2010" y="f2420"/>
                    <a:pt x="f2010" y="f2421"/>
                  </a:cubicBezTo>
                  <a:cubicBezTo>
                    <a:pt x="f2010" y="f2422"/>
                    <a:pt x="f2009" y="f2367"/>
                    <a:pt x="f1045" y="f2367"/>
                  </a:cubicBezTo>
                  <a:cubicBezTo>
                    <a:pt x="f2013" y="f2367"/>
                    <a:pt x="f2014" y="f2422"/>
                    <a:pt x="f2014" y="f2421"/>
                  </a:cubicBezTo>
                  <a:cubicBezTo>
                    <a:pt x="f2014" y="f2420"/>
                    <a:pt x="f2013" y="f2419"/>
                    <a:pt x="f1045" y="f2419"/>
                  </a:cubicBezTo>
                  <a:close/>
                  <a:moveTo>
                    <a:pt x="f2423" y="f2419"/>
                  </a:moveTo>
                  <a:cubicBezTo>
                    <a:pt x="f2424" y="f2419"/>
                    <a:pt x="f2226" y="f2420"/>
                    <a:pt x="f2226" y="f2421"/>
                  </a:cubicBezTo>
                  <a:cubicBezTo>
                    <a:pt x="f2226" y="f2422"/>
                    <a:pt x="f2424" y="f2367"/>
                    <a:pt x="f2423" y="f2367"/>
                  </a:cubicBezTo>
                  <a:cubicBezTo>
                    <a:pt x="f2425" y="f2367"/>
                    <a:pt x="f2426" y="f2422"/>
                    <a:pt x="f2426" y="f2421"/>
                  </a:cubicBezTo>
                  <a:cubicBezTo>
                    <a:pt x="f2426" y="f2420"/>
                    <a:pt x="f2425" y="f2419"/>
                    <a:pt x="f2423" y="f2419"/>
                  </a:cubicBezTo>
                  <a:close/>
                  <a:moveTo>
                    <a:pt x="f2209" y="f2427"/>
                  </a:moveTo>
                  <a:cubicBezTo>
                    <a:pt x="f2428" y="f2427"/>
                    <a:pt x="f519" y="f2429"/>
                    <a:pt x="f519" y="f2405"/>
                  </a:cubicBezTo>
                  <a:cubicBezTo>
                    <a:pt x="f519" y="f2430"/>
                    <a:pt x="f2428" y="f2431"/>
                    <a:pt x="f2209" y="f2431"/>
                  </a:cubicBezTo>
                  <a:cubicBezTo>
                    <a:pt x="f2432" y="f2431"/>
                    <a:pt x="f327" y="f2430"/>
                    <a:pt x="f327" y="f2405"/>
                  </a:cubicBezTo>
                  <a:cubicBezTo>
                    <a:pt x="f327" y="f2429"/>
                    <a:pt x="f2432" y="f2427"/>
                    <a:pt x="f2209" y="f2427"/>
                  </a:cubicBezTo>
                  <a:close/>
                  <a:moveTo>
                    <a:pt x="f2433" y="f2427"/>
                  </a:moveTo>
                  <a:cubicBezTo>
                    <a:pt x="f2434" y="f2427"/>
                    <a:pt x="f893" y="f2429"/>
                    <a:pt x="f893" y="f2405"/>
                  </a:cubicBezTo>
                  <a:cubicBezTo>
                    <a:pt x="f893" y="f2430"/>
                    <a:pt x="f2434" y="f2431"/>
                    <a:pt x="f2433" y="f2431"/>
                  </a:cubicBezTo>
                  <a:cubicBezTo>
                    <a:pt x="f2435" y="f2431"/>
                    <a:pt x="f2436" y="f2430"/>
                    <a:pt x="f2436" y="f2405"/>
                  </a:cubicBezTo>
                  <a:cubicBezTo>
                    <a:pt x="f2436" y="f2429"/>
                    <a:pt x="f2435" y="f2427"/>
                    <a:pt x="f2433" y="f2427"/>
                  </a:cubicBezTo>
                  <a:close/>
                  <a:moveTo>
                    <a:pt x="f65" y="f2437"/>
                  </a:moveTo>
                  <a:cubicBezTo>
                    <a:pt x="f2438" y="f2437"/>
                    <a:pt x="f2439" y="f2440"/>
                    <a:pt x="f2439" y="f2441"/>
                  </a:cubicBezTo>
                  <a:cubicBezTo>
                    <a:pt x="f2439" y="f2442"/>
                    <a:pt x="f2438" y="f2417"/>
                    <a:pt x="f65" y="f2417"/>
                  </a:cubicBezTo>
                  <a:cubicBezTo>
                    <a:pt x="f2443" y="f2417"/>
                    <a:pt x="f62" y="f2442"/>
                    <a:pt x="f62" y="f2441"/>
                  </a:cubicBezTo>
                  <a:cubicBezTo>
                    <a:pt x="f62" y="f2440"/>
                    <a:pt x="f2443" y="f2437"/>
                    <a:pt x="f65" y="f2437"/>
                  </a:cubicBezTo>
                  <a:close/>
                  <a:moveTo>
                    <a:pt x="f2444" y="f2437"/>
                  </a:moveTo>
                  <a:cubicBezTo>
                    <a:pt x="f2445" y="f2437"/>
                    <a:pt x="f228" y="f2440"/>
                    <a:pt x="f228" y="f2441"/>
                  </a:cubicBezTo>
                  <a:cubicBezTo>
                    <a:pt x="f228" y="f2442"/>
                    <a:pt x="f2445" y="f2417"/>
                    <a:pt x="f2444" y="f2417"/>
                  </a:cubicBezTo>
                  <a:cubicBezTo>
                    <a:pt x="f2446" y="f2417"/>
                    <a:pt x="f2447" y="f2442"/>
                    <a:pt x="f2447" y="f2441"/>
                  </a:cubicBezTo>
                  <a:cubicBezTo>
                    <a:pt x="f2447" y="f2440"/>
                    <a:pt x="f2446" y="f2437"/>
                    <a:pt x="f2444" y="f2437"/>
                  </a:cubicBezTo>
                  <a:close/>
                  <a:moveTo>
                    <a:pt x="f1995" y="f2448"/>
                  </a:moveTo>
                  <a:cubicBezTo>
                    <a:pt x="f1997" y="f2448"/>
                    <a:pt x="f1998" y="f2449"/>
                    <a:pt x="f1998" y="f2450"/>
                  </a:cubicBezTo>
                  <a:cubicBezTo>
                    <a:pt x="f1998" y="f2451"/>
                    <a:pt x="f1997" y="f2393"/>
                    <a:pt x="f1995" y="f2393"/>
                  </a:cubicBezTo>
                  <a:cubicBezTo>
                    <a:pt x="f2002" y="f2393"/>
                    <a:pt x="f2003" y="f2451"/>
                    <a:pt x="f2003" y="f2450"/>
                  </a:cubicBezTo>
                  <a:cubicBezTo>
                    <a:pt x="f2003" y="f2449"/>
                    <a:pt x="f2002" y="f2448"/>
                    <a:pt x="f1995" y="f2448"/>
                  </a:cubicBezTo>
                  <a:close/>
                  <a:moveTo>
                    <a:pt x="f2452" y="f2448"/>
                  </a:moveTo>
                  <a:cubicBezTo>
                    <a:pt x="f2453" y="f2448"/>
                    <a:pt x="f2454" y="f2449"/>
                    <a:pt x="f2454" y="f2450"/>
                  </a:cubicBezTo>
                  <a:cubicBezTo>
                    <a:pt x="f2454" y="f2451"/>
                    <a:pt x="f2453" y="f2393"/>
                    <a:pt x="f2452" y="f2393"/>
                  </a:cubicBezTo>
                  <a:cubicBezTo>
                    <a:pt x="f2455" y="f2393"/>
                    <a:pt x="f825" y="f2451"/>
                    <a:pt x="f825" y="f2450"/>
                  </a:cubicBezTo>
                  <a:cubicBezTo>
                    <a:pt x="f825" y="f2449"/>
                    <a:pt x="f2455" y="f2448"/>
                    <a:pt x="f2452" y="f2448"/>
                  </a:cubicBezTo>
                  <a:close/>
                  <a:moveTo>
                    <a:pt x="f2456" y="f2457"/>
                  </a:moveTo>
                  <a:cubicBezTo>
                    <a:pt x="f2458" y="f2457"/>
                    <a:pt x="f2459" y="f2460"/>
                    <a:pt x="f2459" y="f2461"/>
                  </a:cubicBezTo>
                  <a:cubicBezTo>
                    <a:pt x="f2459" y="f2462"/>
                    <a:pt x="f2458" y="f2405"/>
                    <a:pt x="f2456" y="f2405"/>
                  </a:cubicBezTo>
                  <a:cubicBezTo>
                    <a:pt x="f2463" y="f2405"/>
                    <a:pt x="f2464" y="f2462"/>
                    <a:pt x="f2464" y="f2461"/>
                  </a:cubicBezTo>
                  <a:cubicBezTo>
                    <a:pt x="f2464" y="f2460"/>
                    <a:pt x="f2463" y="f2457"/>
                    <a:pt x="f2456" y="f2457"/>
                  </a:cubicBezTo>
                  <a:close/>
                  <a:moveTo>
                    <a:pt x="f2465" y="f2457"/>
                  </a:moveTo>
                  <a:cubicBezTo>
                    <a:pt x="f2466" y="f2457"/>
                    <a:pt x="f307" y="f2460"/>
                    <a:pt x="f307" y="f2461"/>
                  </a:cubicBezTo>
                  <a:cubicBezTo>
                    <a:pt x="f307" y="f2462"/>
                    <a:pt x="f2466" y="f2405"/>
                    <a:pt x="f2465" y="f2405"/>
                  </a:cubicBezTo>
                  <a:cubicBezTo>
                    <a:pt x="f2467" y="f2405"/>
                    <a:pt x="f718" y="f2462"/>
                    <a:pt x="f718" y="f2461"/>
                  </a:cubicBezTo>
                  <a:cubicBezTo>
                    <a:pt x="f718" y="f2460"/>
                    <a:pt x="f2467" y="f2457"/>
                    <a:pt x="f2465" y="f2457"/>
                  </a:cubicBezTo>
                  <a:close/>
                  <a:moveTo>
                    <a:pt x="f2468" y="f2469"/>
                  </a:moveTo>
                  <a:cubicBezTo>
                    <a:pt x="f2470" y="f2469"/>
                    <a:pt x="f1740" y="f2471"/>
                    <a:pt x="f1740" y="f2472"/>
                  </a:cubicBezTo>
                  <a:cubicBezTo>
                    <a:pt x="f1740" y="f2473"/>
                    <a:pt x="f2470" y="f2415"/>
                    <a:pt x="f2468" y="f2415"/>
                  </a:cubicBezTo>
                  <a:cubicBezTo>
                    <a:pt x="f2474" y="f2415"/>
                    <a:pt x="f2475" y="f2473"/>
                    <a:pt x="f2475" y="f2472"/>
                  </a:cubicBezTo>
                  <a:cubicBezTo>
                    <a:pt x="f2475" y="f2471"/>
                    <a:pt x="f2474" y="f2469"/>
                    <a:pt x="f2468" y="f2469"/>
                  </a:cubicBezTo>
                  <a:close/>
                  <a:moveTo>
                    <a:pt x="f2476" y="f2469"/>
                  </a:moveTo>
                  <a:cubicBezTo>
                    <a:pt x="f2477" y="f2469"/>
                    <a:pt x="f2478" y="f2471"/>
                    <a:pt x="f2478" y="f2472"/>
                  </a:cubicBezTo>
                  <a:cubicBezTo>
                    <a:pt x="f2478" y="f2473"/>
                    <a:pt x="f2477" y="f2415"/>
                    <a:pt x="f2476" y="f2415"/>
                  </a:cubicBezTo>
                  <a:cubicBezTo>
                    <a:pt x="f2479" y="f2415"/>
                    <a:pt x="f48" y="f2473"/>
                    <a:pt x="f48" y="f2472"/>
                  </a:cubicBezTo>
                  <a:cubicBezTo>
                    <a:pt x="f48" y="f2471"/>
                    <a:pt x="f2479" y="f2469"/>
                    <a:pt x="f2476" y="f2469"/>
                  </a:cubicBezTo>
                  <a:close/>
                  <a:moveTo>
                    <a:pt x="f2480" y="f2469"/>
                  </a:moveTo>
                  <a:cubicBezTo>
                    <a:pt x="f2481" y="f2469"/>
                    <a:pt x="f1434" y="f2471"/>
                    <a:pt x="f1434" y="f2472"/>
                  </a:cubicBezTo>
                  <a:cubicBezTo>
                    <a:pt x="f1434" y="f2473"/>
                    <a:pt x="f2481" y="f2415"/>
                    <a:pt x="f2480" y="f2415"/>
                  </a:cubicBezTo>
                  <a:cubicBezTo>
                    <a:pt x="f2482" y="f2415"/>
                    <a:pt x="f2483" y="f2473"/>
                    <a:pt x="f2483" y="f2472"/>
                  </a:cubicBezTo>
                  <a:cubicBezTo>
                    <a:pt x="f2483" y="f2471"/>
                    <a:pt x="f2482" y="f2469"/>
                    <a:pt x="f2480" y="f2469"/>
                  </a:cubicBezTo>
                  <a:close/>
                  <a:moveTo>
                    <a:pt x="f2484" y="f2485"/>
                  </a:moveTo>
                  <a:cubicBezTo>
                    <a:pt x="f2486" y="f2485"/>
                    <a:pt x="f2487" y="f2488"/>
                    <a:pt x="f2487" y="f2448"/>
                  </a:cubicBezTo>
                  <a:cubicBezTo>
                    <a:pt x="f2487" y="f2489"/>
                    <a:pt x="f2486" y="f2419"/>
                    <a:pt x="f2484" y="f2419"/>
                  </a:cubicBezTo>
                  <a:cubicBezTo>
                    <a:pt x="f2490" y="f2419"/>
                    <a:pt x="f2491" y="f2489"/>
                    <a:pt x="f2491" y="f2448"/>
                  </a:cubicBezTo>
                  <a:cubicBezTo>
                    <a:pt x="f2491" y="f2488"/>
                    <a:pt x="f2490" y="f2485"/>
                    <a:pt x="f2484" y="f2485"/>
                  </a:cubicBezTo>
                  <a:close/>
                  <a:moveTo>
                    <a:pt x="f2015" y="f2485"/>
                  </a:moveTo>
                  <a:cubicBezTo>
                    <a:pt x="f2016" y="f2485"/>
                    <a:pt x="f648" y="f2488"/>
                    <a:pt x="f648" y="f2448"/>
                  </a:cubicBezTo>
                  <a:cubicBezTo>
                    <a:pt x="f648" y="f2489"/>
                    <a:pt x="f2016" y="f2419"/>
                    <a:pt x="f2015" y="f2419"/>
                  </a:cubicBezTo>
                  <a:cubicBezTo>
                    <a:pt x="f2017" y="f2419"/>
                    <a:pt x="f2018" y="f2489"/>
                    <a:pt x="f2018" y="f2448"/>
                  </a:cubicBezTo>
                  <a:cubicBezTo>
                    <a:pt x="f2018" y="f2488"/>
                    <a:pt x="f2017" y="f2485"/>
                    <a:pt x="f2015" y="f2485"/>
                  </a:cubicBezTo>
                  <a:close/>
                  <a:moveTo>
                    <a:pt x="f2492" y="f2485"/>
                  </a:moveTo>
                  <a:cubicBezTo>
                    <a:pt x="f2493" y="f2485"/>
                    <a:pt x="f2262" y="f2488"/>
                    <a:pt x="f2262" y="f2448"/>
                  </a:cubicBezTo>
                  <a:cubicBezTo>
                    <a:pt x="f2262" y="f2489"/>
                    <a:pt x="f2493" y="f2419"/>
                    <a:pt x="f2492" y="f2419"/>
                  </a:cubicBezTo>
                  <a:cubicBezTo>
                    <a:pt x="f2494" y="f2419"/>
                    <a:pt x="f2495" y="f2489"/>
                    <a:pt x="f2495" y="f2448"/>
                  </a:cubicBezTo>
                  <a:cubicBezTo>
                    <a:pt x="f2495" y="f2488"/>
                    <a:pt x="f2494" y="f2485"/>
                    <a:pt x="f2492" y="f2485"/>
                  </a:cubicBezTo>
                  <a:close/>
                  <a:moveTo>
                    <a:pt x="f2496" y="f2497"/>
                  </a:moveTo>
                  <a:cubicBezTo>
                    <a:pt x="f2498" y="f2497"/>
                    <a:pt x="f6" y="f2499"/>
                    <a:pt x="f6" y="f2457"/>
                  </a:cubicBezTo>
                  <a:cubicBezTo>
                    <a:pt x="f6" y="f2500"/>
                    <a:pt x="f2501" y="f2427"/>
                    <a:pt x="f2496" y="f2427"/>
                  </a:cubicBezTo>
                  <a:cubicBezTo>
                    <a:pt x="f2502" y="f2427"/>
                    <a:pt x="f2503" y="f2500"/>
                    <a:pt x="f2503" y="f2457"/>
                  </a:cubicBezTo>
                  <a:cubicBezTo>
                    <a:pt x="f2503" y="f2499"/>
                    <a:pt x="f2504" y="f2497"/>
                    <a:pt x="f2496" y="f2497"/>
                  </a:cubicBezTo>
                  <a:close/>
                  <a:moveTo>
                    <a:pt x="f1241" y="f2505"/>
                  </a:moveTo>
                  <a:cubicBezTo>
                    <a:pt x="f1242" y="f2505"/>
                    <a:pt x="f1243" y="f2506"/>
                    <a:pt x="f1243" y="f2469"/>
                  </a:cubicBezTo>
                  <a:cubicBezTo>
                    <a:pt x="f1243" y="f2507"/>
                    <a:pt x="f1242" y="f2472"/>
                    <a:pt x="f1241" y="f2472"/>
                  </a:cubicBezTo>
                  <a:cubicBezTo>
                    <a:pt x="f1244" y="f2472"/>
                    <a:pt x="f1245" y="f2507"/>
                    <a:pt x="f1245" y="f2469"/>
                  </a:cubicBezTo>
                  <a:cubicBezTo>
                    <a:pt x="f1245" y="f2506"/>
                    <a:pt x="f1244" y="f2505"/>
                    <a:pt x="f1241" y="f2505"/>
                  </a:cubicBezTo>
                  <a:close/>
                  <a:moveTo>
                    <a:pt x="f878" y="f2505"/>
                  </a:moveTo>
                  <a:cubicBezTo>
                    <a:pt x="f879" y="f2505"/>
                    <a:pt x="f880" y="f2506"/>
                    <a:pt x="f880" y="f2469"/>
                  </a:cubicBezTo>
                  <a:cubicBezTo>
                    <a:pt x="f880" y="f2507"/>
                    <a:pt x="f879" y="f2472"/>
                    <a:pt x="f878" y="f2472"/>
                  </a:cubicBezTo>
                  <a:cubicBezTo>
                    <a:pt x="f881" y="f2472"/>
                    <a:pt x="f626" y="f2507"/>
                    <a:pt x="f626" y="f2469"/>
                  </a:cubicBezTo>
                  <a:cubicBezTo>
                    <a:pt x="f626" y="f2506"/>
                    <a:pt x="f881" y="f2505"/>
                    <a:pt x="f878" y="f2505"/>
                  </a:cubicBezTo>
                  <a:close/>
                  <a:moveTo>
                    <a:pt x="f1011" y="f2505"/>
                  </a:moveTo>
                  <a:cubicBezTo>
                    <a:pt x="f2508" y="f2505"/>
                    <a:pt x="f1007" y="f2506"/>
                    <a:pt x="f1007" y="f2469"/>
                  </a:cubicBezTo>
                  <a:cubicBezTo>
                    <a:pt x="f1007" y="f2507"/>
                    <a:pt x="f2508" y="f2472"/>
                    <a:pt x="f1011" y="f2472"/>
                  </a:cubicBezTo>
                  <a:cubicBezTo>
                    <a:pt x="f2509" y="f2472"/>
                    <a:pt x="f1390" y="f2507"/>
                    <a:pt x="f1390" y="f2469"/>
                  </a:cubicBezTo>
                  <a:cubicBezTo>
                    <a:pt x="f1390" y="f2506"/>
                    <a:pt x="f2509" y="f2505"/>
                    <a:pt x="f1011" y="f2505"/>
                  </a:cubicBezTo>
                  <a:close/>
                  <a:moveTo>
                    <a:pt x="f1480" y="f2510"/>
                  </a:moveTo>
                  <a:cubicBezTo>
                    <a:pt x="f1482" y="f2510"/>
                    <a:pt x="f1483" y="f2511"/>
                    <a:pt x="f1483" y="f2497"/>
                  </a:cubicBezTo>
                  <a:cubicBezTo>
                    <a:pt x="f1483" y="f2512"/>
                    <a:pt x="f1482" y="f2457"/>
                    <a:pt x="f1480" y="f2457"/>
                  </a:cubicBezTo>
                  <a:cubicBezTo>
                    <a:pt x="f1486" y="f2457"/>
                    <a:pt x="f1487" y="f2512"/>
                    <a:pt x="f1487" y="f2497"/>
                  </a:cubicBezTo>
                  <a:cubicBezTo>
                    <a:pt x="f1487" y="f2511"/>
                    <a:pt x="f1486" y="f2510"/>
                    <a:pt x="f1480" y="f2510"/>
                  </a:cubicBezTo>
                  <a:close/>
                  <a:moveTo>
                    <a:pt x="f2513" y="f2510"/>
                  </a:moveTo>
                  <a:cubicBezTo>
                    <a:pt x="f2514" y="f2510"/>
                    <a:pt x="f2315" y="f2511"/>
                    <a:pt x="f2315" y="f2497"/>
                  </a:cubicBezTo>
                  <a:cubicBezTo>
                    <a:pt x="f2315" y="f2512"/>
                    <a:pt x="f2514" y="f2457"/>
                    <a:pt x="f2513" y="f2457"/>
                  </a:cubicBezTo>
                  <a:cubicBezTo>
                    <a:pt x="f2515" y="f2457"/>
                    <a:pt x="f2516" y="f2512"/>
                    <a:pt x="f2516" y="f2497"/>
                  </a:cubicBezTo>
                  <a:cubicBezTo>
                    <a:pt x="f2516" y="f2511"/>
                    <a:pt x="f2515" y="f2510"/>
                    <a:pt x="f2513" y="f2510"/>
                  </a:cubicBezTo>
                  <a:close/>
                  <a:moveTo>
                    <a:pt x="f2517" y="f2510"/>
                  </a:moveTo>
                  <a:cubicBezTo>
                    <a:pt x="f2518" y="f2510"/>
                    <a:pt x="f396" y="f2511"/>
                    <a:pt x="f396" y="f2497"/>
                  </a:cubicBezTo>
                  <a:cubicBezTo>
                    <a:pt x="f396" y="f2512"/>
                    <a:pt x="f2518" y="f2457"/>
                    <a:pt x="f2517" y="f2457"/>
                  </a:cubicBezTo>
                  <a:cubicBezTo>
                    <a:pt x="f2519" y="f2457"/>
                    <a:pt x="f2520" y="f2512"/>
                    <a:pt x="f2520" y="f2497"/>
                  </a:cubicBezTo>
                  <a:cubicBezTo>
                    <a:pt x="f2520" y="f2511"/>
                    <a:pt x="f2519" y="f2510"/>
                    <a:pt x="f2517" y="f2510"/>
                  </a:cubicBezTo>
                  <a:close/>
                  <a:moveTo>
                    <a:pt x="f2521" y="f2510"/>
                  </a:moveTo>
                  <a:cubicBezTo>
                    <a:pt x="f2522" y="f2510"/>
                    <a:pt x="f1200" y="f2511"/>
                    <a:pt x="f1200" y="f2497"/>
                  </a:cubicBezTo>
                  <a:cubicBezTo>
                    <a:pt x="f1200" y="f2512"/>
                    <a:pt x="f2522" y="f2457"/>
                    <a:pt x="f2521" y="f2457"/>
                  </a:cubicBezTo>
                  <a:cubicBezTo>
                    <a:pt x="f2523" y="f2457"/>
                    <a:pt x="f1053" y="f2512"/>
                    <a:pt x="f1053" y="f2497"/>
                  </a:cubicBezTo>
                  <a:cubicBezTo>
                    <a:pt x="f1053" y="f2511"/>
                    <a:pt x="f2523" y="f2510"/>
                    <a:pt x="f2521" y="f2510"/>
                  </a:cubicBezTo>
                  <a:close/>
                  <a:moveTo>
                    <a:pt x="f2524" y="f2510"/>
                  </a:moveTo>
                  <a:cubicBezTo>
                    <a:pt x="f2525" y="f2510"/>
                    <a:pt x="f2526" y="f2511"/>
                    <a:pt x="f2526" y="f2497"/>
                  </a:cubicBezTo>
                  <a:cubicBezTo>
                    <a:pt x="f2526" y="f2512"/>
                    <a:pt x="f2525" y="f2457"/>
                    <a:pt x="f2524" y="f2457"/>
                  </a:cubicBezTo>
                  <a:cubicBezTo>
                    <a:pt x="f2527" y="f2457"/>
                    <a:pt x="f1121" y="f2512"/>
                    <a:pt x="f1121" y="f2497"/>
                  </a:cubicBezTo>
                  <a:cubicBezTo>
                    <a:pt x="f1121" y="f2511"/>
                    <a:pt x="f2527" y="f2510"/>
                    <a:pt x="f2524" y="f2510"/>
                  </a:cubicBezTo>
                  <a:close/>
                  <a:moveTo>
                    <a:pt x="f2528" y="f2529"/>
                  </a:moveTo>
                  <a:cubicBezTo>
                    <a:pt x="f2530" y="f2529"/>
                    <a:pt x="f2531" y="f2532"/>
                    <a:pt x="f2531" y="f2533"/>
                  </a:cubicBezTo>
                  <a:cubicBezTo>
                    <a:pt x="f2531" y="f2534"/>
                    <a:pt x="f2530" y="f2469"/>
                    <a:pt x="f2528" y="f2469"/>
                  </a:cubicBezTo>
                  <a:cubicBezTo>
                    <a:pt x="f2535" y="f2469"/>
                    <a:pt x="f2140" y="f2534"/>
                    <a:pt x="f2140" y="f2533"/>
                  </a:cubicBezTo>
                  <a:cubicBezTo>
                    <a:pt x="f2140" y="f2532"/>
                    <a:pt x="f2535" y="f2529"/>
                    <a:pt x="f2528" y="f2529"/>
                  </a:cubicBezTo>
                  <a:close/>
                  <a:moveTo>
                    <a:pt x="f2536" y="f2529"/>
                  </a:moveTo>
                  <a:cubicBezTo>
                    <a:pt x="f2537" y="f2529"/>
                    <a:pt x="f2538" y="f2532"/>
                    <a:pt x="f2538" y="f2533"/>
                  </a:cubicBezTo>
                  <a:cubicBezTo>
                    <a:pt x="f2538" y="f2534"/>
                    <a:pt x="f2537" y="f2469"/>
                    <a:pt x="f2536" y="f2469"/>
                  </a:cubicBezTo>
                  <a:cubicBezTo>
                    <a:pt x="f2539" y="f2469"/>
                    <a:pt x="f2540" y="f2534"/>
                    <a:pt x="f2540" y="f2533"/>
                  </a:cubicBezTo>
                  <a:cubicBezTo>
                    <a:pt x="f2540" y="f2532"/>
                    <a:pt x="f2539" y="f2529"/>
                    <a:pt x="f2536" y="f2529"/>
                  </a:cubicBezTo>
                  <a:close/>
                  <a:moveTo>
                    <a:pt x="f675" y="f2529"/>
                  </a:moveTo>
                  <a:cubicBezTo>
                    <a:pt x="f676" y="f2529"/>
                    <a:pt x="f677" y="f2532"/>
                    <a:pt x="f677" y="f2533"/>
                  </a:cubicBezTo>
                  <a:cubicBezTo>
                    <a:pt x="f677" y="f2534"/>
                    <a:pt x="f676" y="f2469"/>
                    <a:pt x="f675" y="f2469"/>
                  </a:cubicBezTo>
                  <a:cubicBezTo>
                    <a:pt x="f678" y="f2469"/>
                    <a:pt x="f679" y="f2534"/>
                    <a:pt x="f679" y="f2533"/>
                  </a:cubicBezTo>
                  <a:cubicBezTo>
                    <a:pt x="f679" y="f2532"/>
                    <a:pt x="f678" y="f2529"/>
                    <a:pt x="f675" y="f2529"/>
                  </a:cubicBezTo>
                  <a:close/>
                  <a:moveTo>
                    <a:pt x="f2541" y="f2529"/>
                  </a:moveTo>
                  <a:cubicBezTo>
                    <a:pt x="f2542" y="f2529"/>
                    <a:pt x="f1555" y="f2532"/>
                    <a:pt x="f1555" y="f2533"/>
                  </a:cubicBezTo>
                  <a:cubicBezTo>
                    <a:pt x="f1555" y="f2534"/>
                    <a:pt x="f2542" y="f2469"/>
                    <a:pt x="f2541" y="f2469"/>
                  </a:cubicBezTo>
                  <a:cubicBezTo>
                    <a:pt x="f2543" y="f2469"/>
                    <a:pt x="f2036" y="f2534"/>
                    <a:pt x="f2036" y="f2533"/>
                  </a:cubicBezTo>
                  <a:cubicBezTo>
                    <a:pt x="f2036" y="f2532"/>
                    <a:pt x="f2543" y="f2529"/>
                    <a:pt x="f2541" y="f2529"/>
                  </a:cubicBezTo>
                  <a:close/>
                  <a:moveTo>
                    <a:pt x="f2544" y="f2545"/>
                  </a:moveTo>
                  <a:cubicBezTo>
                    <a:pt x="f2546" y="f2545"/>
                    <a:pt x="f980" y="f2547"/>
                    <a:pt x="f980" y="f2548"/>
                  </a:cubicBezTo>
                  <a:cubicBezTo>
                    <a:pt x="f980" y="f2549"/>
                    <a:pt x="f2546" y="f2485"/>
                    <a:pt x="f2544" y="f2485"/>
                  </a:cubicBezTo>
                  <a:cubicBezTo>
                    <a:pt x="f2550" y="f2485"/>
                    <a:pt x="f2551" y="f2549"/>
                    <a:pt x="f2551" y="f2548"/>
                  </a:cubicBezTo>
                  <a:cubicBezTo>
                    <a:pt x="f2551" y="f2547"/>
                    <a:pt x="f2550" y="f2545"/>
                    <a:pt x="f2544" y="f2545"/>
                  </a:cubicBezTo>
                  <a:close/>
                  <a:moveTo>
                    <a:pt x="f238" y="f2545"/>
                  </a:moveTo>
                  <a:cubicBezTo>
                    <a:pt x="f239" y="f2545"/>
                    <a:pt x="f240" y="f2547"/>
                    <a:pt x="f240" y="f2548"/>
                  </a:cubicBezTo>
                  <a:cubicBezTo>
                    <a:pt x="f240" y="f2549"/>
                    <a:pt x="f239" y="f2485"/>
                    <a:pt x="f238" y="f2485"/>
                  </a:cubicBezTo>
                  <a:cubicBezTo>
                    <a:pt x="f241" y="f2485"/>
                    <a:pt x="f242" y="f2549"/>
                    <a:pt x="f242" y="f2548"/>
                  </a:cubicBezTo>
                  <a:cubicBezTo>
                    <a:pt x="f242" y="f2547"/>
                    <a:pt x="f241" y="f2545"/>
                    <a:pt x="f238" y="f2545"/>
                  </a:cubicBezTo>
                  <a:close/>
                  <a:moveTo>
                    <a:pt x="f2045" y="f2545"/>
                  </a:moveTo>
                  <a:cubicBezTo>
                    <a:pt x="f2046" y="f2545"/>
                    <a:pt x="f1215" y="f2547"/>
                    <a:pt x="f1215" y="f2548"/>
                  </a:cubicBezTo>
                  <a:cubicBezTo>
                    <a:pt x="f1215" y="f2549"/>
                    <a:pt x="f2046" y="f2485"/>
                    <a:pt x="f2045" y="f2485"/>
                  </a:cubicBezTo>
                  <a:cubicBezTo>
                    <a:pt x="f2047" y="f2485"/>
                    <a:pt x="f947" y="f2549"/>
                    <a:pt x="f947" y="f2548"/>
                  </a:cubicBezTo>
                  <a:cubicBezTo>
                    <a:pt x="f947" y="f2547"/>
                    <a:pt x="f2047" y="f2545"/>
                    <a:pt x="f2045" y="f2545"/>
                  </a:cubicBezTo>
                  <a:close/>
                  <a:moveTo>
                    <a:pt x="f2552" y="f2545"/>
                  </a:moveTo>
                  <a:cubicBezTo>
                    <a:pt x="f2553" y="f2545"/>
                    <a:pt x="f2554" y="f2547"/>
                    <a:pt x="f2554" y="f2548"/>
                  </a:cubicBezTo>
                  <a:cubicBezTo>
                    <a:pt x="f2554" y="f2549"/>
                    <a:pt x="f2553" y="f2485"/>
                    <a:pt x="f2552" y="f2485"/>
                  </a:cubicBezTo>
                  <a:cubicBezTo>
                    <a:pt x="f2555" y="f2485"/>
                    <a:pt x="f1747" y="f2549"/>
                    <a:pt x="f1747" y="f2548"/>
                  </a:cubicBezTo>
                  <a:cubicBezTo>
                    <a:pt x="f1747" y="f2547"/>
                    <a:pt x="f2555" y="f2545"/>
                    <a:pt x="f2552" y="f2545"/>
                  </a:cubicBezTo>
                  <a:close/>
                  <a:moveTo>
                    <a:pt x="f1661" y="f2545"/>
                  </a:moveTo>
                  <a:cubicBezTo>
                    <a:pt x="f2556" y="f2545"/>
                    <a:pt x="f2557" y="f2547"/>
                    <a:pt x="f2557" y="f2548"/>
                  </a:cubicBezTo>
                  <a:cubicBezTo>
                    <a:pt x="f2557" y="f2549"/>
                    <a:pt x="f2556" y="f2485"/>
                    <a:pt x="f1661" y="f2485"/>
                  </a:cubicBezTo>
                  <a:cubicBezTo>
                    <a:pt x="f2558" y="f2485"/>
                    <a:pt x="f2559" y="f2549"/>
                    <a:pt x="f2559" y="f2548"/>
                  </a:cubicBezTo>
                  <a:cubicBezTo>
                    <a:pt x="f2559" y="f2547"/>
                    <a:pt x="f2558" y="f2545"/>
                    <a:pt x="f1661" y="f2545"/>
                  </a:cubicBezTo>
                  <a:close/>
                  <a:moveTo>
                    <a:pt x="f2560" y="f2561"/>
                  </a:moveTo>
                  <a:cubicBezTo>
                    <a:pt x="f2562" y="f2561"/>
                    <a:pt x="f2563" y="f2564"/>
                    <a:pt x="f2563" y="f2510"/>
                  </a:cubicBezTo>
                  <a:cubicBezTo>
                    <a:pt x="f2563" y="f2565"/>
                    <a:pt x="f2562" y="f2497"/>
                    <a:pt x="f2560" y="f2497"/>
                  </a:cubicBezTo>
                  <a:cubicBezTo>
                    <a:pt x="f2566" y="f2497"/>
                    <a:pt x="f2567" y="f2565"/>
                    <a:pt x="f2567" y="f2510"/>
                  </a:cubicBezTo>
                  <a:cubicBezTo>
                    <a:pt x="f2567" y="f2564"/>
                    <a:pt x="f2566" y="f2561"/>
                    <a:pt x="f2560" y="f2561"/>
                  </a:cubicBezTo>
                  <a:close/>
                  <a:moveTo>
                    <a:pt x="f732" y="f2561"/>
                  </a:moveTo>
                  <a:cubicBezTo>
                    <a:pt x="f2568" y="f2561"/>
                    <a:pt x="f2569" y="f2564"/>
                    <a:pt x="f2569" y="f2510"/>
                  </a:cubicBezTo>
                  <a:cubicBezTo>
                    <a:pt x="f2569" y="f2565"/>
                    <a:pt x="f2568" y="f2497"/>
                    <a:pt x="f732" y="f2497"/>
                  </a:cubicBezTo>
                  <a:cubicBezTo>
                    <a:pt x="f2570" y="f2497"/>
                    <a:pt x="f2571" y="f2565"/>
                    <a:pt x="f2571" y="f2510"/>
                  </a:cubicBezTo>
                  <a:cubicBezTo>
                    <a:pt x="f2571" y="f2564"/>
                    <a:pt x="f2570" y="f2561"/>
                    <a:pt x="f732" y="f2561"/>
                  </a:cubicBezTo>
                  <a:close/>
                  <a:moveTo>
                    <a:pt x="f1980" y="f2561"/>
                  </a:moveTo>
                  <a:cubicBezTo>
                    <a:pt x="f2572" y="f2561"/>
                    <a:pt x="f2573" y="f2564"/>
                    <a:pt x="f2573" y="f2510"/>
                  </a:cubicBezTo>
                  <a:cubicBezTo>
                    <a:pt x="f2573" y="f2565"/>
                    <a:pt x="f2572" y="f2497"/>
                    <a:pt x="f1980" y="f2497"/>
                  </a:cubicBezTo>
                  <a:cubicBezTo>
                    <a:pt x="f2574" y="f2497"/>
                    <a:pt x="f1978" y="f2565"/>
                    <a:pt x="f1978" y="f2510"/>
                  </a:cubicBezTo>
                  <a:cubicBezTo>
                    <a:pt x="f1978" y="f2564"/>
                    <a:pt x="f2574" y="f2561"/>
                    <a:pt x="f1980" y="f2561"/>
                  </a:cubicBezTo>
                  <a:close/>
                  <a:moveTo>
                    <a:pt x="f916" y="f2561"/>
                  </a:moveTo>
                  <a:cubicBezTo>
                    <a:pt x="f917" y="f2561"/>
                    <a:pt x="f918" y="f2564"/>
                    <a:pt x="f918" y="f2510"/>
                  </a:cubicBezTo>
                  <a:cubicBezTo>
                    <a:pt x="f918" y="f2565"/>
                    <a:pt x="f917" y="f2497"/>
                    <a:pt x="f916" y="f2497"/>
                  </a:cubicBezTo>
                  <a:cubicBezTo>
                    <a:pt x="f919" y="f2497"/>
                    <a:pt x="f358" y="f2565"/>
                    <a:pt x="f358" y="f2510"/>
                  </a:cubicBezTo>
                  <a:cubicBezTo>
                    <a:pt x="f358" y="f2564"/>
                    <a:pt x="f919" y="f2561"/>
                    <a:pt x="f916" y="f2561"/>
                  </a:cubicBezTo>
                  <a:close/>
                  <a:moveTo>
                    <a:pt x="f2575" y="f2561"/>
                  </a:moveTo>
                  <a:cubicBezTo>
                    <a:pt x="f2576" y="f2561"/>
                    <a:pt x="f920" y="f2564"/>
                    <a:pt x="f920" y="f2510"/>
                  </a:cubicBezTo>
                  <a:cubicBezTo>
                    <a:pt x="f920" y="f2565"/>
                    <a:pt x="f2576" y="f2497"/>
                    <a:pt x="f2575" y="f2497"/>
                  </a:cubicBezTo>
                  <a:cubicBezTo>
                    <a:pt x="f2577" y="f2497"/>
                    <a:pt x="f2578" y="f2565"/>
                    <a:pt x="f2578" y="f2510"/>
                  </a:cubicBezTo>
                  <a:cubicBezTo>
                    <a:pt x="f2578" y="f2564"/>
                    <a:pt x="f2577" y="f2561"/>
                    <a:pt x="f2575" y="f2561"/>
                  </a:cubicBezTo>
                  <a:close/>
                  <a:moveTo>
                    <a:pt x="f2053" y="f2579"/>
                  </a:moveTo>
                  <a:cubicBezTo>
                    <a:pt x="f2055" y="f2579"/>
                    <a:pt x="f2056" y="f2580"/>
                    <a:pt x="f2056" y="f2529"/>
                  </a:cubicBezTo>
                  <a:cubicBezTo>
                    <a:pt x="f2056" y="f2581"/>
                    <a:pt x="f2055" y="f2505"/>
                    <a:pt x="f2053" y="f2505"/>
                  </a:cubicBezTo>
                  <a:cubicBezTo>
                    <a:pt x="f2060" y="f2505"/>
                    <a:pt x="f2061" y="f2581"/>
                    <a:pt x="f2061" y="f2529"/>
                  </a:cubicBezTo>
                  <a:cubicBezTo>
                    <a:pt x="f2061" y="f2580"/>
                    <a:pt x="f2060" y="f2579"/>
                    <a:pt x="f2053" y="f2579"/>
                  </a:cubicBezTo>
                  <a:close/>
                  <a:moveTo>
                    <a:pt x="f605" y="f2579"/>
                  </a:moveTo>
                  <a:cubicBezTo>
                    <a:pt x="f2582" y="f2579"/>
                    <a:pt x="f2583" y="f2580"/>
                    <a:pt x="f2583" y="f2529"/>
                  </a:cubicBezTo>
                  <a:cubicBezTo>
                    <a:pt x="f2583" y="f2581"/>
                    <a:pt x="f2582" y="f2505"/>
                    <a:pt x="f605" y="f2505"/>
                  </a:cubicBezTo>
                  <a:cubicBezTo>
                    <a:pt x="f2584" y="f2505"/>
                    <a:pt x="f2585" y="f2581"/>
                    <a:pt x="f2585" y="f2529"/>
                  </a:cubicBezTo>
                  <a:cubicBezTo>
                    <a:pt x="f2585" y="f2580"/>
                    <a:pt x="f2584" y="f2579"/>
                    <a:pt x="f605" y="f2579"/>
                  </a:cubicBezTo>
                  <a:close/>
                  <a:moveTo>
                    <a:pt x="f17" y="f2586"/>
                  </a:moveTo>
                  <a:cubicBezTo>
                    <a:pt x="f19" y="f2586"/>
                    <a:pt x="f20" y="f2587"/>
                    <a:pt x="f20" y="f2561"/>
                  </a:cubicBezTo>
                  <a:cubicBezTo>
                    <a:pt x="f20" y="f2588"/>
                    <a:pt x="f19" y="f2589"/>
                    <a:pt x="f17" y="f2589"/>
                  </a:cubicBezTo>
                  <a:cubicBezTo>
                    <a:pt x="f25" y="f2589"/>
                    <a:pt x="f26" y="f2588"/>
                    <a:pt x="f26" y="f2561"/>
                  </a:cubicBezTo>
                  <a:cubicBezTo>
                    <a:pt x="f26" y="f2587"/>
                    <a:pt x="f25" y="f2586"/>
                    <a:pt x="f17" y="f2586"/>
                  </a:cubicBezTo>
                  <a:close/>
                  <a:moveTo>
                    <a:pt x="f177" y="f2586"/>
                  </a:moveTo>
                  <a:cubicBezTo>
                    <a:pt x="f179" y="f2586"/>
                    <a:pt x="f180" y="f2587"/>
                    <a:pt x="f180" y="f2561"/>
                  </a:cubicBezTo>
                  <a:cubicBezTo>
                    <a:pt x="f180" y="f2588"/>
                    <a:pt x="f179" y="f2589"/>
                    <a:pt x="f177" y="f2589"/>
                  </a:cubicBezTo>
                  <a:cubicBezTo>
                    <a:pt x="f184" y="f2589"/>
                    <a:pt x="f185" y="f2588"/>
                    <a:pt x="f185" y="f2561"/>
                  </a:cubicBezTo>
                  <a:cubicBezTo>
                    <a:pt x="f185" y="f2587"/>
                    <a:pt x="f184" y="f2586"/>
                    <a:pt x="f177" y="f2586"/>
                  </a:cubicBezTo>
                  <a:close/>
                  <a:moveTo>
                    <a:pt x="f2590" y="f2591"/>
                  </a:moveTo>
                  <a:cubicBezTo>
                    <a:pt x="f2592" y="f2591"/>
                    <a:pt x="f2593" y="f2594"/>
                    <a:pt x="f2593" y="f2595"/>
                  </a:cubicBezTo>
                  <a:cubicBezTo>
                    <a:pt x="f2593" y="f2596"/>
                    <a:pt x="f2592" y="f2545"/>
                    <a:pt x="f2590" y="f2545"/>
                  </a:cubicBezTo>
                  <a:cubicBezTo>
                    <a:pt x="f2597" y="f2545"/>
                    <a:pt x="f2190" y="f2596"/>
                    <a:pt x="f2190" y="f2595"/>
                  </a:cubicBezTo>
                  <a:cubicBezTo>
                    <a:pt x="f2190" y="f2594"/>
                    <a:pt x="f2597" y="f2591"/>
                    <a:pt x="f2590" y="f2591"/>
                  </a:cubicBezTo>
                  <a:close/>
                  <a:moveTo>
                    <a:pt x="f801" y="f2591"/>
                  </a:moveTo>
                  <a:cubicBezTo>
                    <a:pt x="f802" y="f2591"/>
                    <a:pt x="f803" y="f2594"/>
                    <a:pt x="f803" y="f2595"/>
                  </a:cubicBezTo>
                  <a:cubicBezTo>
                    <a:pt x="f803" y="f2596"/>
                    <a:pt x="f802" y="f2545"/>
                    <a:pt x="f801" y="f2545"/>
                  </a:cubicBezTo>
                  <a:cubicBezTo>
                    <a:pt x="f804" y="f2545"/>
                    <a:pt x="f154" y="f2596"/>
                    <a:pt x="f154" y="f2595"/>
                  </a:cubicBezTo>
                  <a:cubicBezTo>
                    <a:pt x="f154" y="f2594"/>
                    <a:pt x="f804" y="f2591"/>
                    <a:pt x="f801" y="f2591"/>
                  </a:cubicBezTo>
                  <a:close/>
                  <a:moveTo>
                    <a:pt x="f1522" y="f2598"/>
                  </a:moveTo>
                  <a:cubicBezTo>
                    <a:pt x="f2599" y="f2598"/>
                    <a:pt x="f2600" y="f2601"/>
                    <a:pt x="f2600" y="f2602"/>
                  </a:cubicBezTo>
                  <a:cubicBezTo>
                    <a:pt x="f2600" y="f2603"/>
                    <a:pt x="f2599" y="f2561"/>
                    <a:pt x="f1522" y="f2561"/>
                  </a:cubicBezTo>
                  <a:cubicBezTo>
                    <a:pt x="f2604" y="f2561"/>
                    <a:pt x="f1519" y="f2603"/>
                    <a:pt x="f1519" y="f2602"/>
                  </a:cubicBezTo>
                  <a:cubicBezTo>
                    <a:pt x="f1519" y="f2601"/>
                    <a:pt x="f2604" y="f2598"/>
                    <a:pt x="f1522" y="f2598"/>
                  </a:cubicBezTo>
                  <a:close/>
                  <a:moveTo>
                    <a:pt x="f2605" y="f2598"/>
                  </a:moveTo>
                  <a:cubicBezTo>
                    <a:pt x="f2606" y="f2598"/>
                    <a:pt x="f2607" y="f2601"/>
                    <a:pt x="f2607" y="f2602"/>
                  </a:cubicBezTo>
                  <a:cubicBezTo>
                    <a:pt x="f2607" y="f2603"/>
                    <a:pt x="f2606" y="f2561"/>
                    <a:pt x="f2605" y="f2561"/>
                  </a:cubicBezTo>
                  <a:cubicBezTo>
                    <a:pt x="f2608" y="f2561"/>
                    <a:pt x="f2609" y="f2603"/>
                    <a:pt x="f2609" y="f2602"/>
                  </a:cubicBezTo>
                  <a:cubicBezTo>
                    <a:pt x="f2609" y="f2601"/>
                    <a:pt x="f2608" y="f2598"/>
                    <a:pt x="f2605" y="f2598"/>
                  </a:cubicBezTo>
                  <a:close/>
                  <a:moveTo>
                    <a:pt x="f1240" y="f2598"/>
                  </a:moveTo>
                  <a:cubicBezTo>
                    <a:pt x="f2610" y="f2598"/>
                    <a:pt x="f2611" y="f2601"/>
                    <a:pt x="f2611" y="f2602"/>
                  </a:cubicBezTo>
                  <a:cubicBezTo>
                    <a:pt x="f2611" y="f2603"/>
                    <a:pt x="f2610" y="f2561"/>
                    <a:pt x="f1240" y="f2561"/>
                  </a:cubicBezTo>
                  <a:cubicBezTo>
                    <a:pt x="f2612" y="f2561"/>
                    <a:pt x="f2613" y="f2603"/>
                    <a:pt x="f2613" y="f2602"/>
                  </a:cubicBezTo>
                  <a:cubicBezTo>
                    <a:pt x="f2613" y="f2601"/>
                    <a:pt x="f2612" y="f2598"/>
                    <a:pt x="f1240" y="f2598"/>
                  </a:cubicBezTo>
                  <a:close/>
                  <a:moveTo>
                    <a:pt x="f2614" y="f2598"/>
                  </a:moveTo>
                  <a:cubicBezTo>
                    <a:pt x="f2615" y="f2598"/>
                    <a:pt x="f1574" y="f2601"/>
                    <a:pt x="f1574" y="f2602"/>
                  </a:cubicBezTo>
                  <a:cubicBezTo>
                    <a:pt x="f1574" y="f2603"/>
                    <a:pt x="f2615" y="f2561"/>
                    <a:pt x="f2614" y="f2561"/>
                  </a:cubicBezTo>
                  <a:cubicBezTo>
                    <a:pt x="f2616" y="f2561"/>
                    <a:pt x="f2617" y="f2603"/>
                    <a:pt x="f2617" y="f2602"/>
                  </a:cubicBezTo>
                  <a:cubicBezTo>
                    <a:pt x="f2617" y="f2601"/>
                    <a:pt x="f2616" y="f2598"/>
                    <a:pt x="f2614" y="f2598"/>
                  </a:cubicBezTo>
                  <a:close/>
                  <a:moveTo>
                    <a:pt x="f2019" y="f2618"/>
                  </a:moveTo>
                  <a:cubicBezTo>
                    <a:pt x="f2021" y="f2618"/>
                    <a:pt x="f2022" y="f2619"/>
                    <a:pt x="f2022" y="f2620"/>
                  </a:cubicBezTo>
                  <a:cubicBezTo>
                    <a:pt x="f2022" y="f2621"/>
                    <a:pt x="f2021" y="f2579"/>
                    <a:pt x="f2019" y="f2579"/>
                  </a:cubicBezTo>
                  <a:cubicBezTo>
                    <a:pt x="f2026" y="f2579"/>
                    <a:pt x="f2027" y="f2621"/>
                    <a:pt x="f2027" y="f2620"/>
                  </a:cubicBezTo>
                  <a:cubicBezTo>
                    <a:pt x="f2027" y="f2619"/>
                    <a:pt x="f2026" y="f2618"/>
                    <a:pt x="f2019" y="f2618"/>
                  </a:cubicBezTo>
                  <a:close/>
                  <a:moveTo>
                    <a:pt x="f946" y="f2618"/>
                  </a:moveTo>
                  <a:cubicBezTo>
                    <a:pt x="f2622" y="f2618"/>
                    <a:pt x="f2623" y="f2619"/>
                    <a:pt x="f2623" y="f2620"/>
                  </a:cubicBezTo>
                  <a:cubicBezTo>
                    <a:pt x="f2623" y="f2621"/>
                    <a:pt x="f2622" y="f2579"/>
                    <a:pt x="f946" y="f2579"/>
                  </a:cubicBezTo>
                  <a:cubicBezTo>
                    <a:pt x="f2624" y="f2579"/>
                    <a:pt x="f2625" y="f2621"/>
                    <a:pt x="f2625" y="f2620"/>
                  </a:cubicBezTo>
                  <a:cubicBezTo>
                    <a:pt x="f2625" y="f2619"/>
                    <a:pt x="f2624" y="f2618"/>
                    <a:pt x="f946" y="f2618"/>
                  </a:cubicBezTo>
                  <a:close/>
                  <a:moveTo>
                    <a:pt x="f2626" y="f2618"/>
                  </a:moveTo>
                  <a:cubicBezTo>
                    <a:pt x="f2627" y="f2618"/>
                    <a:pt x="f925" y="f2619"/>
                    <a:pt x="f925" y="f2620"/>
                  </a:cubicBezTo>
                  <a:cubicBezTo>
                    <a:pt x="f925" y="f2621"/>
                    <a:pt x="f2627" y="f2579"/>
                    <a:pt x="f2626" y="f2579"/>
                  </a:cubicBezTo>
                  <a:cubicBezTo>
                    <a:pt x="f2628" y="f2579"/>
                    <a:pt x="f2629" y="f2621"/>
                    <a:pt x="f2629" y="f2620"/>
                  </a:cubicBezTo>
                  <a:cubicBezTo>
                    <a:pt x="f2629" y="f2619"/>
                    <a:pt x="f2628" y="f2618"/>
                    <a:pt x="f2626" y="f2618"/>
                  </a:cubicBezTo>
                  <a:close/>
                  <a:moveTo>
                    <a:pt x="f1253" y="f2618"/>
                  </a:moveTo>
                  <a:cubicBezTo>
                    <a:pt x="f2630" y="f2618"/>
                    <a:pt x="f2631" y="f2619"/>
                    <a:pt x="f2631" y="f2620"/>
                  </a:cubicBezTo>
                  <a:cubicBezTo>
                    <a:pt x="f2631" y="f2621"/>
                    <a:pt x="f2630" y="f2579"/>
                    <a:pt x="f1253" y="f2579"/>
                  </a:cubicBezTo>
                  <a:cubicBezTo>
                    <a:pt x="f2632" y="f2579"/>
                    <a:pt x="f1250" y="f2621"/>
                    <a:pt x="f1250" y="f2620"/>
                  </a:cubicBezTo>
                  <a:cubicBezTo>
                    <a:pt x="f1250" y="f2619"/>
                    <a:pt x="f2632" y="f2618"/>
                    <a:pt x="f1253" y="f2618"/>
                  </a:cubicBezTo>
                  <a:close/>
                  <a:moveTo>
                    <a:pt x="f1477" y="f2618"/>
                  </a:moveTo>
                  <a:cubicBezTo>
                    <a:pt x="f2633" y="f2618"/>
                    <a:pt x="f2634" y="f2619"/>
                    <a:pt x="f2634" y="f2620"/>
                  </a:cubicBezTo>
                  <a:cubicBezTo>
                    <a:pt x="f2634" y="f2621"/>
                    <a:pt x="f2633" y="f2579"/>
                    <a:pt x="f1477" y="f2579"/>
                  </a:cubicBezTo>
                  <a:cubicBezTo>
                    <a:pt x="f2635" y="f2579"/>
                    <a:pt x="f1475" y="f2621"/>
                    <a:pt x="f1475" y="f2620"/>
                  </a:cubicBezTo>
                  <a:cubicBezTo>
                    <a:pt x="f1475" y="f2619"/>
                    <a:pt x="f2635" y="f2618"/>
                    <a:pt x="f1477" y="f2618"/>
                  </a:cubicBezTo>
                  <a:close/>
                  <a:moveTo>
                    <a:pt x="f2636" y="f2618"/>
                  </a:moveTo>
                  <a:cubicBezTo>
                    <a:pt x="f2637" y="f2618"/>
                    <a:pt x="f2638" y="f2619"/>
                    <a:pt x="f2638" y="f2620"/>
                  </a:cubicBezTo>
                  <a:cubicBezTo>
                    <a:pt x="f2638" y="f2621"/>
                    <a:pt x="f2637" y="f2579"/>
                    <a:pt x="f2636" y="f2579"/>
                  </a:cubicBezTo>
                  <a:cubicBezTo>
                    <a:pt x="f2639" y="f2579"/>
                    <a:pt x="f2640" y="f2621"/>
                    <a:pt x="f2640" y="f2620"/>
                  </a:cubicBezTo>
                  <a:cubicBezTo>
                    <a:pt x="f2640" y="f2619"/>
                    <a:pt x="f2639" y="f2618"/>
                    <a:pt x="f2636" y="f2618"/>
                  </a:cubicBezTo>
                  <a:close/>
                  <a:moveTo>
                    <a:pt x="f2641" y="f2642"/>
                  </a:moveTo>
                  <a:cubicBezTo>
                    <a:pt x="f2643" y="f2642"/>
                    <a:pt x="f2644" y="f2645"/>
                    <a:pt x="f2644" y="f2591"/>
                  </a:cubicBezTo>
                  <a:cubicBezTo>
                    <a:pt x="f2644" y="f2646"/>
                    <a:pt x="f2643" y="f2647"/>
                    <a:pt x="f2641" y="f2647"/>
                  </a:cubicBezTo>
                  <a:cubicBezTo>
                    <a:pt x="f2648" y="f2647"/>
                    <a:pt x="f668" y="f2646"/>
                    <a:pt x="f668" y="f2591"/>
                  </a:cubicBezTo>
                  <a:cubicBezTo>
                    <a:pt x="f668" y="f2645"/>
                    <a:pt x="f2648" y="f2642"/>
                    <a:pt x="f2641" y="f2642"/>
                  </a:cubicBezTo>
                  <a:close/>
                  <a:moveTo>
                    <a:pt x="f332" y="f2642"/>
                  </a:moveTo>
                  <a:cubicBezTo>
                    <a:pt x="f333" y="f2642"/>
                    <a:pt x="f334" y="f2645"/>
                    <a:pt x="f334" y="f2591"/>
                  </a:cubicBezTo>
                  <a:cubicBezTo>
                    <a:pt x="f334" y="f2646"/>
                    <a:pt x="f333" y="f2647"/>
                    <a:pt x="f332" y="f2647"/>
                  </a:cubicBezTo>
                  <a:cubicBezTo>
                    <a:pt x="f335" y="f2647"/>
                    <a:pt x="f336" y="f2646"/>
                    <a:pt x="f336" y="f2591"/>
                  </a:cubicBezTo>
                  <a:cubicBezTo>
                    <a:pt x="f336" y="f2645"/>
                    <a:pt x="f335" y="f2642"/>
                    <a:pt x="f332" y="f2642"/>
                  </a:cubicBezTo>
                  <a:close/>
                  <a:moveTo>
                    <a:pt x="f2218" y="f2642"/>
                  </a:moveTo>
                  <a:cubicBezTo>
                    <a:pt x="f2649" y="f2642"/>
                    <a:pt x="f2650" y="f2645"/>
                    <a:pt x="f2650" y="f2591"/>
                  </a:cubicBezTo>
                  <a:cubicBezTo>
                    <a:pt x="f2650" y="f2646"/>
                    <a:pt x="f2649" y="f2647"/>
                    <a:pt x="f2218" y="f2647"/>
                  </a:cubicBezTo>
                  <a:cubicBezTo>
                    <a:pt x="f2651" y="f2647"/>
                    <a:pt x="f2215" y="f2646"/>
                    <a:pt x="f2215" y="f2591"/>
                  </a:cubicBezTo>
                  <a:cubicBezTo>
                    <a:pt x="f2215" y="f2645"/>
                    <a:pt x="f2651" y="f2642"/>
                    <a:pt x="f2218" y="f2642"/>
                  </a:cubicBezTo>
                  <a:close/>
                  <a:moveTo>
                    <a:pt x="f2652" y="f2653"/>
                  </a:moveTo>
                  <a:cubicBezTo>
                    <a:pt x="f2654" y="f2653"/>
                    <a:pt x="f2655" y="f2656"/>
                    <a:pt x="f2655" y="f2618"/>
                  </a:cubicBezTo>
                  <a:cubicBezTo>
                    <a:pt x="f2655" y="f2657"/>
                    <a:pt x="f2654" y="f2620"/>
                    <a:pt x="f2652" y="f2620"/>
                  </a:cubicBezTo>
                  <a:cubicBezTo>
                    <a:pt x="f2658" y="f2620"/>
                    <a:pt x="f2659" y="f2657"/>
                    <a:pt x="f2659" y="f2618"/>
                  </a:cubicBezTo>
                  <a:cubicBezTo>
                    <a:pt x="f2659" y="f2656"/>
                    <a:pt x="f2658" y="f2653"/>
                    <a:pt x="f2652" y="f2653"/>
                  </a:cubicBezTo>
                  <a:close/>
                  <a:moveTo>
                    <a:pt x="f1898" y="f2653"/>
                  </a:moveTo>
                  <a:cubicBezTo>
                    <a:pt x="f1900" y="f2653"/>
                    <a:pt x="f1901" y="f2656"/>
                    <a:pt x="f1901" y="f2618"/>
                  </a:cubicBezTo>
                  <a:cubicBezTo>
                    <a:pt x="f1901" y="f2657"/>
                    <a:pt x="f1900" y="f2620"/>
                    <a:pt x="f1898" y="f2620"/>
                  </a:cubicBezTo>
                  <a:cubicBezTo>
                    <a:pt x="f1905" y="f2620"/>
                    <a:pt x="f1906" y="f2657"/>
                    <a:pt x="f1906" y="f2618"/>
                  </a:cubicBezTo>
                  <a:cubicBezTo>
                    <a:pt x="f1906" y="f2656"/>
                    <a:pt x="f1905" y="f2653"/>
                    <a:pt x="f1898" y="f2653"/>
                  </a:cubicBezTo>
                  <a:close/>
                  <a:moveTo>
                    <a:pt x="f2660" y="f2653"/>
                  </a:moveTo>
                  <a:cubicBezTo>
                    <a:pt x="f2661" y="f2653"/>
                    <a:pt x="f2662" y="f2656"/>
                    <a:pt x="f2662" y="f2618"/>
                  </a:cubicBezTo>
                  <a:cubicBezTo>
                    <a:pt x="f2662" y="f2657"/>
                    <a:pt x="f2661" y="f2620"/>
                    <a:pt x="f2660" y="f2620"/>
                  </a:cubicBezTo>
                  <a:cubicBezTo>
                    <a:pt x="f2663" y="f2620"/>
                    <a:pt x="f2664" y="f2657"/>
                    <a:pt x="f2664" y="f2618"/>
                  </a:cubicBezTo>
                  <a:cubicBezTo>
                    <a:pt x="f2664" y="f2656"/>
                    <a:pt x="f2663" y="f2653"/>
                    <a:pt x="f2660" y="f2653"/>
                  </a:cubicBezTo>
                  <a:close/>
                  <a:moveTo>
                    <a:pt x="f2496" y="f2665"/>
                  </a:moveTo>
                  <a:cubicBezTo>
                    <a:pt x="f2498" y="f2665"/>
                    <a:pt x="f6" y="f2666"/>
                    <a:pt x="f6" y="f2667"/>
                  </a:cubicBezTo>
                  <a:cubicBezTo>
                    <a:pt x="f6" y="f2668"/>
                    <a:pt x="f2501" y="f2591"/>
                    <a:pt x="f2496" y="f2591"/>
                  </a:cubicBezTo>
                  <a:cubicBezTo>
                    <a:pt x="f2502" y="f2591"/>
                    <a:pt x="f2503" y="f2668"/>
                    <a:pt x="f2503" y="f2667"/>
                  </a:cubicBezTo>
                  <a:cubicBezTo>
                    <a:pt x="f2503" y="f2666"/>
                    <a:pt x="f2504" y="f2665"/>
                    <a:pt x="f2496" y="f2665"/>
                  </a:cubicBezTo>
                  <a:close/>
                  <a:moveTo>
                    <a:pt x="f1998" y="f2665"/>
                  </a:moveTo>
                  <a:cubicBezTo>
                    <a:pt x="f2669" y="f2665"/>
                    <a:pt x="f2670" y="f2666"/>
                    <a:pt x="f2670" y="f2667"/>
                  </a:cubicBezTo>
                  <a:cubicBezTo>
                    <a:pt x="f2670" y="f2668"/>
                    <a:pt x="f2669" y="f2591"/>
                    <a:pt x="f1998" y="f2591"/>
                  </a:cubicBezTo>
                  <a:cubicBezTo>
                    <a:pt x="f2671" y="f2591"/>
                    <a:pt x="f2229" y="f2668"/>
                    <a:pt x="f2229" y="f2667"/>
                  </a:cubicBezTo>
                  <a:cubicBezTo>
                    <a:pt x="f2229" y="f2666"/>
                    <a:pt x="f2671" y="f2665"/>
                    <a:pt x="f1998" y="f2665"/>
                  </a:cubicBezTo>
                  <a:close/>
                  <a:moveTo>
                    <a:pt x="f2672" y="f2665"/>
                  </a:moveTo>
                  <a:cubicBezTo>
                    <a:pt x="f2673" y="f2665"/>
                    <a:pt x="f2674" y="f2666"/>
                    <a:pt x="f2674" y="f2667"/>
                  </a:cubicBezTo>
                  <a:cubicBezTo>
                    <a:pt x="f2674" y="f2668"/>
                    <a:pt x="f2673" y="f2591"/>
                    <a:pt x="f2672" y="f2591"/>
                  </a:cubicBezTo>
                  <a:cubicBezTo>
                    <a:pt x="f2675" y="f2591"/>
                    <a:pt x="f2676" y="f2668"/>
                    <a:pt x="f2676" y="f2667"/>
                  </a:cubicBezTo>
                  <a:cubicBezTo>
                    <a:pt x="f2676" y="f2666"/>
                    <a:pt x="f2675" y="f2665"/>
                    <a:pt x="f2672" y="f2665"/>
                  </a:cubicBezTo>
                  <a:close/>
                  <a:moveTo>
                    <a:pt x="f1813" y="f2665"/>
                  </a:moveTo>
                  <a:cubicBezTo>
                    <a:pt x="f2677" y="f2665"/>
                    <a:pt x="f1807" y="f2666"/>
                    <a:pt x="f1807" y="f2667"/>
                  </a:cubicBezTo>
                  <a:cubicBezTo>
                    <a:pt x="f1807" y="f2668"/>
                    <a:pt x="f2677" y="f2591"/>
                    <a:pt x="f1813" y="f2591"/>
                  </a:cubicBezTo>
                  <a:cubicBezTo>
                    <a:pt x="f2678" y="f2591"/>
                    <a:pt x="f2679" y="f2668"/>
                    <a:pt x="f2679" y="f2667"/>
                  </a:cubicBezTo>
                  <a:cubicBezTo>
                    <a:pt x="f2679" y="f2666"/>
                    <a:pt x="f2678" y="f2665"/>
                    <a:pt x="f1813" y="f2665"/>
                  </a:cubicBezTo>
                  <a:close/>
                  <a:moveTo>
                    <a:pt x="f2680" y="f2665"/>
                  </a:moveTo>
                  <a:cubicBezTo>
                    <a:pt x="f2681" y="f2665"/>
                    <a:pt x="f2682" y="f2666"/>
                    <a:pt x="f2682" y="f2667"/>
                  </a:cubicBezTo>
                  <a:cubicBezTo>
                    <a:pt x="f2682" y="f2668"/>
                    <a:pt x="f2681" y="f2591"/>
                    <a:pt x="f2680" y="f2591"/>
                  </a:cubicBezTo>
                  <a:cubicBezTo>
                    <a:pt x="f2683" y="f2591"/>
                    <a:pt x="f1788" y="f2668"/>
                    <a:pt x="f1788" y="f2667"/>
                  </a:cubicBezTo>
                  <a:cubicBezTo>
                    <a:pt x="f1788" y="f2666"/>
                    <a:pt x="f2683" y="f2665"/>
                    <a:pt x="f2680" y="f2665"/>
                  </a:cubicBezTo>
                  <a:close/>
                  <a:moveTo>
                    <a:pt x="f1607" y="f2665"/>
                  </a:moveTo>
                  <a:cubicBezTo>
                    <a:pt x="f1608" y="f2665"/>
                    <a:pt x="f1609" y="f2666"/>
                    <a:pt x="f1609" y="f2667"/>
                  </a:cubicBezTo>
                  <a:cubicBezTo>
                    <a:pt x="f1609" y="f2668"/>
                    <a:pt x="f1608" y="f2591"/>
                    <a:pt x="f1607" y="f2591"/>
                  </a:cubicBezTo>
                  <a:cubicBezTo>
                    <a:pt x="f1610" y="f2591"/>
                    <a:pt x="f575" y="f2668"/>
                    <a:pt x="f575" y="f2667"/>
                  </a:cubicBezTo>
                  <a:cubicBezTo>
                    <a:pt x="f575" y="f2666"/>
                    <a:pt x="f1610" y="f2665"/>
                    <a:pt x="f1607" y="f2665"/>
                  </a:cubicBezTo>
                  <a:close/>
                  <a:moveTo>
                    <a:pt x="f2684" y="f2665"/>
                  </a:moveTo>
                  <a:cubicBezTo>
                    <a:pt x="f2685" y="f2665"/>
                    <a:pt x="f2686" y="f2666"/>
                    <a:pt x="f2686" y="f2667"/>
                  </a:cubicBezTo>
                  <a:cubicBezTo>
                    <a:pt x="f2686" y="f2668"/>
                    <a:pt x="f2685" y="f2591"/>
                    <a:pt x="f2684" y="f2591"/>
                  </a:cubicBezTo>
                  <a:cubicBezTo>
                    <a:pt x="f2687" y="f2591"/>
                    <a:pt x="f2688" y="f2668"/>
                    <a:pt x="f2688" y="f2667"/>
                  </a:cubicBezTo>
                  <a:cubicBezTo>
                    <a:pt x="f2688" y="f2666"/>
                    <a:pt x="f2687" y="f2665"/>
                    <a:pt x="f2684" y="f2665"/>
                  </a:cubicBezTo>
                  <a:close/>
                  <a:moveTo>
                    <a:pt x="f2689" y="f2690"/>
                  </a:moveTo>
                  <a:cubicBezTo>
                    <a:pt x="f2691" y="f2690"/>
                    <a:pt x="f2692" y="f2693"/>
                    <a:pt x="f2692" y="f2665"/>
                  </a:cubicBezTo>
                  <a:cubicBezTo>
                    <a:pt x="f2692" y="f2694"/>
                    <a:pt x="f2691" y="f2642"/>
                    <a:pt x="f2689" y="f2642"/>
                  </a:cubicBezTo>
                  <a:cubicBezTo>
                    <a:pt x="f2695" y="f2642"/>
                    <a:pt x="f2316" y="f2694"/>
                    <a:pt x="f2316" y="f2665"/>
                  </a:cubicBezTo>
                  <a:cubicBezTo>
                    <a:pt x="f2316" y="f2693"/>
                    <a:pt x="f2695" y="f2690"/>
                    <a:pt x="f2689" y="f2690"/>
                  </a:cubicBezTo>
                  <a:close/>
                  <a:moveTo>
                    <a:pt x="f2696" y="f2690"/>
                  </a:moveTo>
                  <a:cubicBezTo>
                    <a:pt x="f2697" y="f2690"/>
                    <a:pt x="f778" y="f2693"/>
                    <a:pt x="f778" y="f2665"/>
                  </a:cubicBezTo>
                  <a:cubicBezTo>
                    <a:pt x="f778" y="f2694"/>
                    <a:pt x="f2697" y="f2642"/>
                    <a:pt x="f2696" y="f2642"/>
                  </a:cubicBezTo>
                  <a:cubicBezTo>
                    <a:pt x="f2698" y="f2642"/>
                    <a:pt x="f2699" y="f2694"/>
                    <a:pt x="f2699" y="f2665"/>
                  </a:cubicBezTo>
                  <a:cubicBezTo>
                    <a:pt x="f2699" y="f2693"/>
                    <a:pt x="f2698" y="f2690"/>
                    <a:pt x="f2696" y="f2690"/>
                  </a:cubicBezTo>
                  <a:close/>
                  <a:moveTo>
                    <a:pt x="f2700" y="f2690"/>
                  </a:moveTo>
                  <a:cubicBezTo>
                    <a:pt x="f2701" y="f2690"/>
                    <a:pt x="f2702" y="f2693"/>
                    <a:pt x="f2702" y="f2665"/>
                  </a:cubicBezTo>
                  <a:cubicBezTo>
                    <a:pt x="f2702" y="f2694"/>
                    <a:pt x="f2701" y="f2642"/>
                    <a:pt x="f2700" y="f2642"/>
                  </a:cubicBezTo>
                  <a:cubicBezTo>
                    <a:pt x="f2703" y="f2642"/>
                    <a:pt x="f5" y="f2694"/>
                    <a:pt x="f5" y="f2665"/>
                  </a:cubicBezTo>
                  <a:cubicBezTo>
                    <a:pt x="f5" y="f2693"/>
                    <a:pt x="f2703" y="f2690"/>
                    <a:pt x="f2700" y="f2690"/>
                  </a:cubicBezTo>
                  <a:close/>
                  <a:moveTo>
                    <a:pt x="f748" y="f2704"/>
                  </a:moveTo>
                  <a:cubicBezTo>
                    <a:pt x="f750" y="f2704"/>
                    <a:pt x="f751" y="f2705"/>
                    <a:pt x="f751" y="f2706"/>
                  </a:cubicBezTo>
                  <a:cubicBezTo>
                    <a:pt x="f751" y="f2707"/>
                    <a:pt x="f750" y="f2708"/>
                    <a:pt x="f748" y="f2708"/>
                  </a:cubicBezTo>
                  <a:cubicBezTo>
                    <a:pt x="f754" y="f2708"/>
                    <a:pt x="f755" y="f2707"/>
                    <a:pt x="f755" y="f2706"/>
                  </a:cubicBezTo>
                  <a:cubicBezTo>
                    <a:pt x="f755" y="f2705"/>
                    <a:pt x="f754" y="f2704"/>
                    <a:pt x="f748" y="f2704"/>
                  </a:cubicBezTo>
                  <a:close/>
                  <a:moveTo>
                    <a:pt x="f2520" y="f2704"/>
                  </a:moveTo>
                  <a:cubicBezTo>
                    <a:pt x="f2709" y="f2704"/>
                    <a:pt x="f2710" y="f2705"/>
                    <a:pt x="f2710" y="f2706"/>
                  </a:cubicBezTo>
                  <a:cubicBezTo>
                    <a:pt x="f2710" y="f2707"/>
                    <a:pt x="f2709" y="f2708"/>
                    <a:pt x="f2520" y="f2708"/>
                  </a:cubicBezTo>
                  <a:cubicBezTo>
                    <a:pt x="f2711" y="f2708"/>
                    <a:pt x="f2712" y="f2707"/>
                    <a:pt x="f2712" y="f2706"/>
                  </a:cubicBezTo>
                  <a:cubicBezTo>
                    <a:pt x="f2712" y="f2705"/>
                    <a:pt x="f2711" y="f2704"/>
                    <a:pt x="f2520" y="f2704"/>
                  </a:cubicBezTo>
                  <a:close/>
                  <a:moveTo>
                    <a:pt x="f2320" y="f2704"/>
                  </a:moveTo>
                  <a:cubicBezTo>
                    <a:pt x="f2321" y="f2704"/>
                    <a:pt x="f2322" y="f2705"/>
                    <a:pt x="f2322" y="f2706"/>
                  </a:cubicBezTo>
                  <a:cubicBezTo>
                    <a:pt x="f2322" y="f2707"/>
                    <a:pt x="f2321" y="f2708"/>
                    <a:pt x="f2320" y="f2708"/>
                  </a:cubicBezTo>
                  <a:cubicBezTo>
                    <a:pt x="f2323" y="f2708"/>
                    <a:pt x="f339" y="f2707"/>
                    <a:pt x="f339" y="f2706"/>
                  </a:cubicBezTo>
                  <a:cubicBezTo>
                    <a:pt x="f339" y="f2705"/>
                    <a:pt x="f2323" y="f2704"/>
                    <a:pt x="f2320" y="f2704"/>
                  </a:cubicBezTo>
                  <a:close/>
                  <a:moveTo>
                    <a:pt x="f2713" y="f2714"/>
                  </a:moveTo>
                  <a:cubicBezTo>
                    <a:pt x="f2715" y="f2714"/>
                    <a:pt x="f2716" y="f2717"/>
                    <a:pt x="f2716" y="f2718"/>
                  </a:cubicBezTo>
                  <a:cubicBezTo>
                    <a:pt x="f2716" y="f2719"/>
                    <a:pt x="f2715" y="f2720"/>
                    <a:pt x="f2713" y="f2720"/>
                  </a:cubicBezTo>
                  <a:cubicBezTo>
                    <a:pt x="f2721" y="f2720"/>
                    <a:pt x="f2391" y="f2719"/>
                    <a:pt x="f2391" y="f2718"/>
                  </a:cubicBezTo>
                  <a:cubicBezTo>
                    <a:pt x="f2391" y="f2717"/>
                    <a:pt x="f2721" y="f2714"/>
                    <a:pt x="f2713" y="f2714"/>
                  </a:cubicBezTo>
                  <a:close/>
                  <a:moveTo>
                    <a:pt x="f2722" y="f2723"/>
                  </a:moveTo>
                  <a:cubicBezTo>
                    <a:pt x="f2724" y="f2723"/>
                    <a:pt x="f2725" y="f2726"/>
                    <a:pt x="f2725" y="f2727"/>
                  </a:cubicBezTo>
                  <a:cubicBezTo>
                    <a:pt x="f2725" y="f2728"/>
                    <a:pt x="f2724" y="f2729"/>
                    <a:pt x="f2722" y="f2729"/>
                  </a:cubicBezTo>
                  <a:cubicBezTo>
                    <a:pt x="f2730" y="f2729"/>
                    <a:pt x="f2731" y="f2728"/>
                    <a:pt x="f2731" y="f2727"/>
                  </a:cubicBezTo>
                  <a:cubicBezTo>
                    <a:pt x="f2731" y="f2726"/>
                    <a:pt x="f2730" y="f2723"/>
                    <a:pt x="f2722" y="f2723"/>
                  </a:cubicBezTo>
                  <a:close/>
                  <a:moveTo>
                    <a:pt x="f242" y="f2723"/>
                  </a:moveTo>
                  <a:cubicBezTo>
                    <a:pt x="f2732" y="f2723"/>
                    <a:pt x="f2733" y="f2726"/>
                    <a:pt x="f2733" y="f2727"/>
                  </a:cubicBezTo>
                  <a:cubicBezTo>
                    <a:pt x="f2733" y="f2728"/>
                    <a:pt x="f2732" y="f2729"/>
                    <a:pt x="f242" y="f2729"/>
                  </a:cubicBezTo>
                  <a:cubicBezTo>
                    <a:pt x="f2734" y="f2729"/>
                    <a:pt x="f1683" y="f2728"/>
                    <a:pt x="f1683" y="f2727"/>
                  </a:cubicBezTo>
                  <a:cubicBezTo>
                    <a:pt x="f1683" y="f2726"/>
                    <a:pt x="f2734" y="f2723"/>
                    <a:pt x="f242" y="f2723"/>
                  </a:cubicBezTo>
                  <a:close/>
                  <a:moveTo>
                    <a:pt x="f2340" y="f2723"/>
                  </a:moveTo>
                  <a:cubicBezTo>
                    <a:pt x="f2735" y="f2723"/>
                    <a:pt x="f2736" y="f2726"/>
                    <a:pt x="f2736" y="f2727"/>
                  </a:cubicBezTo>
                  <a:cubicBezTo>
                    <a:pt x="f2736" y="f2728"/>
                    <a:pt x="f2735" y="f2729"/>
                    <a:pt x="f2340" y="f2729"/>
                  </a:cubicBezTo>
                  <a:cubicBezTo>
                    <a:pt x="f2737" y="f2729"/>
                    <a:pt x="f2338" y="f2728"/>
                    <a:pt x="f2338" y="f2727"/>
                  </a:cubicBezTo>
                  <a:cubicBezTo>
                    <a:pt x="f2338" y="f2726"/>
                    <a:pt x="f2737" y="f2723"/>
                    <a:pt x="f2340" y="f2723"/>
                  </a:cubicBezTo>
                  <a:close/>
                  <a:moveTo>
                    <a:pt x="f2738" y="f2739"/>
                  </a:moveTo>
                  <a:cubicBezTo>
                    <a:pt x="f2740" y="f2739"/>
                    <a:pt x="f1360" y="f2741"/>
                    <a:pt x="f1360" y="f2742"/>
                  </a:cubicBezTo>
                  <a:cubicBezTo>
                    <a:pt x="f1360" y="f2743"/>
                    <a:pt x="f2740" y="f2744"/>
                    <a:pt x="f2738" y="f2744"/>
                  </a:cubicBezTo>
                  <a:cubicBezTo>
                    <a:pt x="f2745" y="f2744"/>
                    <a:pt x="f2563" y="f2743"/>
                    <a:pt x="f2563" y="f2742"/>
                  </a:cubicBezTo>
                  <a:cubicBezTo>
                    <a:pt x="f2563" y="f2741"/>
                    <a:pt x="f2745" y="f2739"/>
                    <a:pt x="f2738" y="f2739"/>
                  </a:cubicBezTo>
                  <a:close/>
                  <a:moveTo>
                    <a:pt x="f1583" y="f2739"/>
                  </a:moveTo>
                  <a:cubicBezTo>
                    <a:pt x="f2746" y="f2739"/>
                    <a:pt x="f2747" y="f2741"/>
                    <a:pt x="f2747" y="f2742"/>
                  </a:cubicBezTo>
                  <a:cubicBezTo>
                    <a:pt x="f2747" y="f2743"/>
                    <a:pt x="f2746" y="f2744"/>
                    <a:pt x="f1583" y="f2744"/>
                  </a:cubicBezTo>
                  <a:cubicBezTo>
                    <a:pt x="f2748" y="f2744"/>
                    <a:pt x="f2749" y="f2743"/>
                    <a:pt x="f2749" y="f2742"/>
                  </a:cubicBezTo>
                  <a:cubicBezTo>
                    <a:pt x="f2749" y="f2741"/>
                    <a:pt x="f2748" y="f2739"/>
                    <a:pt x="f1583" y="f2739"/>
                  </a:cubicBezTo>
                  <a:close/>
                  <a:moveTo>
                    <a:pt x="f2540" y="f2739"/>
                  </a:moveTo>
                  <a:cubicBezTo>
                    <a:pt x="f2750" y="f2739"/>
                    <a:pt x="f2751" y="f2741"/>
                    <a:pt x="f2751" y="f2742"/>
                  </a:cubicBezTo>
                  <a:cubicBezTo>
                    <a:pt x="f2751" y="f2743"/>
                    <a:pt x="f2750" y="f2744"/>
                    <a:pt x="f2540" y="f2744"/>
                  </a:cubicBezTo>
                  <a:cubicBezTo>
                    <a:pt x="f2752" y="f2744"/>
                    <a:pt x="f2753" y="f2743"/>
                    <a:pt x="f2753" y="f2742"/>
                  </a:cubicBezTo>
                  <a:cubicBezTo>
                    <a:pt x="f2753" y="f2741"/>
                    <a:pt x="f2752" y="f2739"/>
                    <a:pt x="f2540" y="f2739"/>
                  </a:cubicBezTo>
                  <a:close/>
                  <a:moveTo>
                    <a:pt x="f2754" y="f2739"/>
                  </a:moveTo>
                  <a:cubicBezTo>
                    <a:pt x="f2755" y="f2739"/>
                    <a:pt x="f1333" y="f2741"/>
                    <a:pt x="f1333" y="f2742"/>
                  </a:cubicBezTo>
                  <a:cubicBezTo>
                    <a:pt x="f1333" y="f2743"/>
                    <a:pt x="f2755" y="f2744"/>
                    <a:pt x="f2754" y="f2744"/>
                  </a:cubicBezTo>
                  <a:cubicBezTo>
                    <a:pt x="f2756" y="f2744"/>
                    <a:pt x="f1661" y="f2743"/>
                    <a:pt x="f1661" y="f2742"/>
                  </a:cubicBezTo>
                  <a:cubicBezTo>
                    <a:pt x="f1661" y="f2741"/>
                    <a:pt x="f2756" y="f2739"/>
                    <a:pt x="f2754" y="f2739"/>
                  </a:cubicBezTo>
                  <a:close/>
                  <a:moveTo>
                    <a:pt x="f2757" y="f2739"/>
                  </a:moveTo>
                  <a:cubicBezTo>
                    <a:pt x="f2758" y="f2739"/>
                    <a:pt x="f2759" y="f2741"/>
                    <a:pt x="f2759" y="f2742"/>
                  </a:cubicBezTo>
                  <a:cubicBezTo>
                    <a:pt x="f2759" y="f2743"/>
                    <a:pt x="f2758" y="f2744"/>
                    <a:pt x="f2757" y="f2744"/>
                  </a:cubicBezTo>
                  <a:cubicBezTo>
                    <a:pt x="f2760" y="f2744"/>
                    <a:pt x="f2761" y="f2743"/>
                    <a:pt x="f2761" y="f2742"/>
                  </a:cubicBezTo>
                  <a:cubicBezTo>
                    <a:pt x="f2761" y="f2741"/>
                    <a:pt x="f2760" y="f2739"/>
                    <a:pt x="f2757" y="f2739"/>
                  </a:cubicBezTo>
                  <a:close/>
                  <a:moveTo>
                    <a:pt x="f2762" y="f2763"/>
                  </a:moveTo>
                  <a:cubicBezTo>
                    <a:pt x="f2764" y="f2763"/>
                    <a:pt x="f2765" y="f2766"/>
                    <a:pt x="f2765" y="f2767"/>
                  </a:cubicBezTo>
                  <a:cubicBezTo>
                    <a:pt x="f2765" y="f2768"/>
                    <a:pt x="f2764" y="f2769"/>
                    <a:pt x="f2762" y="f2769"/>
                  </a:cubicBezTo>
                  <a:cubicBezTo>
                    <a:pt x="f2770" y="f2769"/>
                    <a:pt x="f1677" y="f2768"/>
                    <a:pt x="f1677" y="f2767"/>
                  </a:cubicBezTo>
                  <a:cubicBezTo>
                    <a:pt x="f1677" y="f2766"/>
                    <a:pt x="f2770" y="f2763"/>
                    <a:pt x="f2762" y="f2763"/>
                  </a:cubicBezTo>
                  <a:close/>
                  <a:moveTo>
                    <a:pt x="f2056" y="f2763"/>
                  </a:moveTo>
                  <a:cubicBezTo>
                    <a:pt x="f2771" y="f2763"/>
                    <a:pt x="f2772" y="f2766"/>
                    <a:pt x="f2772" y="f2767"/>
                  </a:cubicBezTo>
                  <a:cubicBezTo>
                    <a:pt x="f2772" y="f2768"/>
                    <a:pt x="f2771" y="f2769"/>
                    <a:pt x="f2056" y="f2769"/>
                  </a:cubicBezTo>
                  <a:cubicBezTo>
                    <a:pt x="f2773" y="f2769"/>
                    <a:pt x="f657" y="f2768"/>
                    <a:pt x="f657" y="f2767"/>
                  </a:cubicBezTo>
                  <a:cubicBezTo>
                    <a:pt x="f657" y="f2766"/>
                    <a:pt x="f2773" y="f2763"/>
                    <a:pt x="f2056" y="f2763"/>
                  </a:cubicBezTo>
                  <a:close/>
                  <a:moveTo>
                    <a:pt x="f2774" y="f2763"/>
                  </a:moveTo>
                  <a:cubicBezTo>
                    <a:pt x="f2775" y="f2763"/>
                    <a:pt x="f1364" y="f2766"/>
                    <a:pt x="f1364" y="f2767"/>
                  </a:cubicBezTo>
                  <a:cubicBezTo>
                    <a:pt x="f1364" y="f2768"/>
                    <a:pt x="f2775" y="f2769"/>
                    <a:pt x="f2774" y="f2769"/>
                  </a:cubicBezTo>
                  <a:cubicBezTo>
                    <a:pt x="f2776" y="f2769"/>
                    <a:pt x="f2777" y="f2768"/>
                    <a:pt x="f2777" y="f2767"/>
                  </a:cubicBezTo>
                  <a:cubicBezTo>
                    <a:pt x="f2777" y="f2766"/>
                    <a:pt x="f2776" y="f2763"/>
                    <a:pt x="f2774" y="f2763"/>
                  </a:cubicBezTo>
                  <a:close/>
                  <a:moveTo>
                    <a:pt x="f1555" y="f2763"/>
                  </a:moveTo>
                  <a:cubicBezTo>
                    <a:pt x="f2778" y="f2763"/>
                    <a:pt x="f2779" y="f2766"/>
                    <a:pt x="f2779" y="f2767"/>
                  </a:cubicBezTo>
                  <a:cubicBezTo>
                    <a:pt x="f2779" y="f2768"/>
                    <a:pt x="f2778" y="f2769"/>
                    <a:pt x="f1555" y="f2769"/>
                  </a:cubicBezTo>
                  <a:cubicBezTo>
                    <a:pt x="f2780" y="f2769"/>
                    <a:pt x="f2781" y="f2768"/>
                    <a:pt x="f2781" y="f2767"/>
                  </a:cubicBezTo>
                  <a:cubicBezTo>
                    <a:pt x="f2781" y="f2766"/>
                    <a:pt x="f2780" y="f2763"/>
                    <a:pt x="f1555" y="f2763"/>
                  </a:cubicBezTo>
                  <a:close/>
                  <a:moveTo>
                    <a:pt x="f2782" y="f2783"/>
                  </a:moveTo>
                  <a:cubicBezTo>
                    <a:pt x="f2784" y="f2783"/>
                    <a:pt x="f2785" y="f2786"/>
                    <a:pt x="f2785" y="f2787"/>
                  </a:cubicBezTo>
                  <a:cubicBezTo>
                    <a:pt x="f2785" y="f2788"/>
                    <a:pt x="f2784" y="f2727"/>
                    <a:pt x="f2782" y="f2727"/>
                  </a:cubicBezTo>
                  <a:cubicBezTo>
                    <a:pt x="f2789" y="f2727"/>
                    <a:pt x="f2790" y="f2788"/>
                    <a:pt x="f2790" y="f2787"/>
                  </a:cubicBezTo>
                  <a:cubicBezTo>
                    <a:pt x="f2790" y="f2786"/>
                    <a:pt x="f2789" y="f2783"/>
                    <a:pt x="f2782" y="f2783"/>
                  </a:cubicBezTo>
                  <a:close/>
                  <a:moveTo>
                    <a:pt x="f232" y="f2783"/>
                  </a:moveTo>
                  <a:cubicBezTo>
                    <a:pt x="f2791" y="f2783"/>
                    <a:pt x="f2792" y="f2786"/>
                    <a:pt x="f2792" y="f2787"/>
                  </a:cubicBezTo>
                  <a:cubicBezTo>
                    <a:pt x="f2792" y="f2788"/>
                    <a:pt x="f2791" y="f2727"/>
                    <a:pt x="f232" y="f2727"/>
                  </a:cubicBezTo>
                  <a:cubicBezTo>
                    <a:pt x="f2793" y="f2727"/>
                    <a:pt x="f2794" y="f2788"/>
                    <a:pt x="f2794" y="f2787"/>
                  </a:cubicBezTo>
                  <a:cubicBezTo>
                    <a:pt x="f2794" y="f2786"/>
                    <a:pt x="f2793" y="f2783"/>
                    <a:pt x="f232" y="f2783"/>
                  </a:cubicBezTo>
                  <a:close/>
                  <a:moveTo>
                    <a:pt x="f918" y="f2783"/>
                  </a:moveTo>
                  <a:cubicBezTo>
                    <a:pt x="f1086" y="f2783"/>
                    <a:pt x="f1087" y="f2795"/>
                    <a:pt x="f1087" y="f2739"/>
                  </a:cubicBezTo>
                  <a:cubicBezTo>
                    <a:pt x="f1087" y="f2796"/>
                    <a:pt x="f1086" y="f2714"/>
                    <a:pt x="f918" y="f2714"/>
                  </a:cubicBezTo>
                  <a:cubicBezTo>
                    <a:pt x="f1090" y="f2714"/>
                    <a:pt x="f1091" y="f2797"/>
                    <a:pt x="f1091" y="f2739"/>
                  </a:cubicBezTo>
                  <a:cubicBezTo>
                    <a:pt x="f1091" y="f2795"/>
                    <a:pt x="f1090" y="f2783"/>
                    <a:pt x="f918" y="f2783"/>
                  </a:cubicBezTo>
                  <a:close/>
                  <a:moveTo>
                    <a:pt x="f2798" y="f2799"/>
                  </a:moveTo>
                  <a:cubicBezTo>
                    <a:pt x="f2800" y="f2799"/>
                    <a:pt x="f1862" y="f2801"/>
                    <a:pt x="f1862" y="f2802"/>
                  </a:cubicBezTo>
                  <a:cubicBezTo>
                    <a:pt x="f1862" y="f2803"/>
                    <a:pt x="f2800" y="f2804"/>
                    <a:pt x="f2798" y="f2804"/>
                  </a:cubicBezTo>
                  <a:cubicBezTo>
                    <a:pt x="f2805" y="f2804"/>
                    <a:pt x="f2806" y="f2803"/>
                    <a:pt x="f2806" y="f2802"/>
                  </a:cubicBezTo>
                  <a:cubicBezTo>
                    <a:pt x="f2806" y="f2801"/>
                    <a:pt x="f2805" y="f2799"/>
                    <a:pt x="f2798" y="f2799"/>
                  </a:cubicBezTo>
                  <a:close/>
                  <a:moveTo>
                    <a:pt x="f2807" y="f2799"/>
                  </a:moveTo>
                  <a:cubicBezTo>
                    <a:pt x="f2808" y="f2799"/>
                    <a:pt x="f2809" y="f2801"/>
                    <a:pt x="f2809" y="f2802"/>
                  </a:cubicBezTo>
                  <a:cubicBezTo>
                    <a:pt x="f2809" y="f2803"/>
                    <a:pt x="f2808" y="f2804"/>
                    <a:pt x="f2807" y="f2804"/>
                  </a:cubicBezTo>
                  <a:cubicBezTo>
                    <a:pt x="f2810" y="f2804"/>
                    <a:pt x="f2811" y="f2803"/>
                    <a:pt x="f2811" y="f2802"/>
                  </a:cubicBezTo>
                  <a:cubicBezTo>
                    <a:pt x="f2811" y="f2801"/>
                    <a:pt x="f2810" y="f2799"/>
                    <a:pt x="f2807" y="f2799"/>
                  </a:cubicBezTo>
                  <a:close/>
                  <a:moveTo>
                    <a:pt x="f941" y="f2799"/>
                  </a:moveTo>
                  <a:cubicBezTo>
                    <a:pt x="f1918" y="f2799"/>
                    <a:pt x="f1919" y="f2801"/>
                    <a:pt x="f1919" y="f2802"/>
                  </a:cubicBezTo>
                  <a:cubicBezTo>
                    <a:pt x="f1919" y="f2803"/>
                    <a:pt x="f1918" y="f2804"/>
                    <a:pt x="f941" y="f2804"/>
                  </a:cubicBezTo>
                  <a:cubicBezTo>
                    <a:pt x="f1923" y="f2804"/>
                    <a:pt x="f1924" y="f2803"/>
                    <a:pt x="f1924" y="f2802"/>
                  </a:cubicBezTo>
                  <a:cubicBezTo>
                    <a:pt x="f1924" y="f2801"/>
                    <a:pt x="f1923" y="f2799"/>
                    <a:pt x="f941" y="f2799"/>
                  </a:cubicBezTo>
                  <a:close/>
                  <a:moveTo>
                    <a:pt x="f605" y="f2799"/>
                  </a:moveTo>
                  <a:cubicBezTo>
                    <a:pt x="f2582" y="f2799"/>
                    <a:pt x="f2583" y="f2801"/>
                    <a:pt x="f2583" y="f2802"/>
                  </a:cubicBezTo>
                  <a:cubicBezTo>
                    <a:pt x="f2583" y="f2803"/>
                    <a:pt x="f2582" y="f2804"/>
                    <a:pt x="f605" y="f2804"/>
                  </a:cubicBezTo>
                  <a:cubicBezTo>
                    <a:pt x="f2584" y="f2804"/>
                    <a:pt x="f2585" y="f2803"/>
                    <a:pt x="f2585" y="f2802"/>
                  </a:cubicBezTo>
                  <a:cubicBezTo>
                    <a:pt x="f2585" y="f2801"/>
                    <a:pt x="f2584" y="f2799"/>
                    <a:pt x="f605" y="f2799"/>
                  </a:cubicBezTo>
                  <a:close/>
                  <a:moveTo>
                    <a:pt x="f1077" y="f2812"/>
                  </a:moveTo>
                  <a:cubicBezTo>
                    <a:pt x="f1079" y="f2812"/>
                    <a:pt x="f1080" y="f2813"/>
                    <a:pt x="f1080" y="f2763"/>
                  </a:cubicBezTo>
                  <a:cubicBezTo>
                    <a:pt x="f1080" y="f2814"/>
                    <a:pt x="f1079" y="f2714"/>
                    <a:pt x="f1077" y="f2714"/>
                  </a:cubicBezTo>
                  <a:cubicBezTo>
                    <a:pt x="f1084" y="f2714"/>
                    <a:pt x="f71" y="f2814"/>
                    <a:pt x="f71" y="f2763"/>
                  </a:cubicBezTo>
                  <a:cubicBezTo>
                    <a:pt x="f71" y="f2813"/>
                    <a:pt x="f1084" y="f2812"/>
                    <a:pt x="f1077" y="f2812"/>
                  </a:cubicBezTo>
                  <a:close/>
                  <a:moveTo>
                    <a:pt x="f185" y="f2812"/>
                  </a:moveTo>
                  <a:cubicBezTo>
                    <a:pt x="f2815" y="f2812"/>
                    <a:pt x="f2816" y="f2813"/>
                    <a:pt x="f2816" y="f2763"/>
                  </a:cubicBezTo>
                  <a:cubicBezTo>
                    <a:pt x="f2816" y="f2814"/>
                    <a:pt x="f2815" y="f2714"/>
                    <a:pt x="f185" y="f2714"/>
                  </a:cubicBezTo>
                  <a:cubicBezTo>
                    <a:pt x="f2817" y="f2714"/>
                    <a:pt x="f1162" y="f2814"/>
                    <a:pt x="f1162" y="f2763"/>
                  </a:cubicBezTo>
                  <a:cubicBezTo>
                    <a:pt x="f1162" y="f2813"/>
                    <a:pt x="f2817" y="f2812"/>
                    <a:pt x="f185" y="f2812"/>
                  </a:cubicBezTo>
                  <a:close/>
                  <a:moveTo>
                    <a:pt x="f2818" y="f2812"/>
                  </a:moveTo>
                  <a:cubicBezTo>
                    <a:pt x="f2819" y="f2812"/>
                    <a:pt x="f1988" y="f2813"/>
                    <a:pt x="f1988" y="f2763"/>
                  </a:cubicBezTo>
                  <a:cubicBezTo>
                    <a:pt x="f1988" y="f2814"/>
                    <a:pt x="f2819" y="f2714"/>
                    <a:pt x="f2818" y="f2714"/>
                  </a:cubicBezTo>
                  <a:cubicBezTo>
                    <a:pt x="f2820" y="f2714"/>
                    <a:pt x="f1136" y="f2814"/>
                    <a:pt x="f1136" y="f2763"/>
                  </a:cubicBezTo>
                  <a:cubicBezTo>
                    <a:pt x="f1136" y="f2813"/>
                    <a:pt x="f2820" y="f2812"/>
                    <a:pt x="f2818" y="f2812"/>
                  </a:cubicBezTo>
                  <a:close/>
                  <a:moveTo>
                    <a:pt x="f1944" y="f2821"/>
                  </a:moveTo>
                  <a:cubicBezTo>
                    <a:pt x="f2822" y="f2821"/>
                    <a:pt x="f331" y="f2823"/>
                    <a:pt x="f331" y="f2783"/>
                  </a:cubicBezTo>
                  <a:cubicBezTo>
                    <a:pt x="f331" y="f2824"/>
                    <a:pt x="f2822" y="f2723"/>
                    <a:pt x="f1944" y="f2723"/>
                  </a:cubicBezTo>
                  <a:cubicBezTo>
                    <a:pt x="f2825" y="f2723"/>
                    <a:pt x="f223" y="f2824"/>
                    <a:pt x="f223" y="f2783"/>
                  </a:cubicBezTo>
                  <a:cubicBezTo>
                    <a:pt x="f223" y="f2823"/>
                    <a:pt x="f2825" y="f2821"/>
                    <a:pt x="f1944" y="f2821"/>
                  </a:cubicBezTo>
                  <a:close/>
                  <a:moveTo>
                    <a:pt x="f2826" y="f2821"/>
                  </a:moveTo>
                  <a:cubicBezTo>
                    <a:pt x="f2827" y="f2821"/>
                    <a:pt x="f2828" y="f2823"/>
                    <a:pt x="f2828" y="f2783"/>
                  </a:cubicBezTo>
                  <a:cubicBezTo>
                    <a:pt x="f2828" y="f2824"/>
                    <a:pt x="f2827" y="f2723"/>
                    <a:pt x="f2826" y="f2723"/>
                  </a:cubicBezTo>
                  <a:cubicBezTo>
                    <a:pt x="f2829" y="f2723"/>
                    <a:pt x="f2830" y="f2824"/>
                    <a:pt x="f2830" y="f2783"/>
                  </a:cubicBezTo>
                  <a:cubicBezTo>
                    <a:pt x="f2830" y="f2823"/>
                    <a:pt x="f2829" y="f2821"/>
                    <a:pt x="f2826" y="f2821"/>
                  </a:cubicBezTo>
                  <a:close/>
                  <a:moveTo>
                    <a:pt x="f2831" y="f5"/>
                  </a:moveTo>
                  <a:lnTo>
                    <a:pt x="f2832" y="f5"/>
                  </a:lnTo>
                  <a:lnTo>
                    <a:pt x="f2833" y="f2834"/>
                  </a:lnTo>
                  <a:cubicBezTo>
                    <a:pt x="f2833" y="f2835"/>
                    <a:pt x="f2836" y="f2763"/>
                    <a:pt x="f2837" y="f2763"/>
                  </a:cubicBezTo>
                  <a:cubicBezTo>
                    <a:pt x="f2838" y="f2763"/>
                    <a:pt x="f2839" y="f2835"/>
                    <a:pt x="f2839" y="f2834"/>
                  </a:cubicBezTo>
                  <a:close/>
                  <a:moveTo>
                    <a:pt x="f2840" y="f5"/>
                  </a:moveTo>
                  <a:lnTo>
                    <a:pt x="f2841" y="f5"/>
                  </a:lnTo>
                  <a:lnTo>
                    <a:pt x="f2842" y="f2821"/>
                  </a:lnTo>
                  <a:close/>
                  <a:moveTo>
                    <a:pt x="f2843" y="f5"/>
                  </a:moveTo>
                  <a:lnTo>
                    <a:pt x="f2844" y="f5"/>
                  </a:lnTo>
                  <a:lnTo>
                    <a:pt x="f2845" y="f2846"/>
                  </a:lnTo>
                  <a:cubicBezTo>
                    <a:pt x="f2847" y="f2848"/>
                    <a:pt x="f2849" y="f2799"/>
                    <a:pt x="f149" y="f2799"/>
                  </a:cubicBezTo>
                  <a:cubicBezTo>
                    <a:pt x="f2850" y="f2799"/>
                    <a:pt x="f2851" y="f2848"/>
                    <a:pt x="f2852" y="f2846"/>
                  </a:cubicBezTo>
                  <a:close/>
                  <a:moveTo>
                    <a:pt x="f2853" y="f5"/>
                  </a:moveTo>
                  <a:lnTo>
                    <a:pt x="f2854" y="f5"/>
                  </a:lnTo>
                  <a:lnTo>
                    <a:pt x="f2855" y="f2821"/>
                  </a:lnTo>
                  <a:close/>
                  <a:moveTo>
                    <a:pt x="f2856" y="f5"/>
                  </a:moveTo>
                  <a:lnTo>
                    <a:pt x="f2857" y="f5"/>
                  </a:lnTo>
                  <a:lnTo>
                    <a:pt x="f2858" y="f2846"/>
                  </a:lnTo>
                  <a:cubicBezTo>
                    <a:pt x="f2859" y="f2848"/>
                    <a:pt x="f2860" y="f2799"/>
                    <a:pt x="f1012" y="f2799"/>
                  </a:cubicBezTo>
                  <a:cubicBezTo>
                    <a:pt x="f2861" y="f2799"/>
                    <a:pt x="f2862" y="f2848"/>
                    <a:pt x="f2863" y="f2846"/>
                  </a:cubicBezTo>
                  <a:close/>
                  <a:moveTo>
                    <a:pt x="f2864" y="f5"/>
                  </a:moveTo>
                  <a:lnTo>
                    <a:pt x="f2865" y="f5"/>
                  </a:lnTo>
                  <a:lnTo>
                    <a:pt x="f2866" y="f2846"/>
                  </a:lnTo>
                  <a:cubicBezTo>
                    <a:pt x="f2867" y="f2848"/>
                    <a:pt x="f2868" y="f2799"/>
                    <a:pt x="f877" y="f2799"/>
                  </a:cubicBezTo>
                  <a:cubicBezTo>
                    <a:pt x="f2869" y="f2799"/>
                    <a:pt x="f2870" y="f2848"/>
                    <a:pt x="f2871" y="f2846"/>
                  </a:cubicBezTo>
                  <a:close/>
                  <a:moveTo>
                    <a:pt x="f2872" y="f5"/>
                  </a:moveTo>
                  <a:lnTo>
                    <a:pt x="f2873" y="f5"/>
                  </a:lnTo>
                  <a:lnTo>
                    <a:pt x="f2014" y="f2821"/>
                  </a:lnTo>
                  <a:cubicBezTo>
                    <a:pt x="f2014" y="f2874"/>
                    <a:pt x="f2875" y="f2783"/>
                    <a:pt x="f1050" y="f2783"/>
                  </a:cubicBezTo>
                  <a:cubicBezTo>
                    <a:pt x="f2876" y="f2783"/>
                    <a:pt x="f2877" y="f2874"/>
                    <a:pt x="f2877" y="f2821"/>
                  </a:cubicBezTo>
                  <a:close/>
                  <a:moveTo>
                    <a:pt x="f2878" y="f5"/>
                  </a:moveTo>
                  <a:lnTo>
                    <a:pt x="f2879" y="f5"/>
                  </a:lnTo>
                  <a:lnTo>
                    <a:pt x="f2880" y="f2821"/>
                  </a:lnTo>
                  <a:cubicBezTo>
                    <a:pt x="f2880" y="f2874"/>
                    <a:pt x="f2881" y="f2783"/>
                    <a:pt x="f2882" y="f2783"/>
                  </a:cubicBezTo>
                  <a:cubicBezTo>
                    <a:pt x="f2883" y="f2783"/>
                    <a:pt x="f2884" y="f2874"/>
                    <a:pt x="f2884" y="f2821"/>
                  </a:cubicBezTo>
                  <a:close/>
                  <a:moveTo>
                    <a:pt x="f2885" y="f5"/>
                  </a:moveTo>
                  <a:lnTo>
                    <a:pt x="f2886" y="f5"/>
                  </a:lnTo>
                  <a:lnTo>
                    <a:pt x="f2887" y="f2834"/>
                  </a:lnTo>
                  <a:cubicBezTo>
                    <a:pt x="f2887" y="f2835"/>
                    <a:pt x="f2888" y="f2763"/>
                    <a:pt x="f1076" y="f2763"/>
                  </a:cubicBezTo>
                  <a:cubicBezTo>
                    <a:pt x="f2889" y="f2763"/>
                    <a:pt x="f2634" y="f2835"/>
                    <a:pt x="f2634" y="f2834"/>
                  </a:cubicBezTo>
                  <a:close/>
                  <a:moveTo>
                    <a:pt x="f2890" y="f5"/>
                  </a:moveTo>
                  <a:lnTo>
                    <a:pt x="f2891" y="f5"/>
                  </a:lnTo>
                  <a:lnTo>
                    <a:pt x="f2892" y="f2893"/>
                  </a:lnTo>
                  <a:cubicBezTo>
                    <a:pt x="f2894" y="f2895"/>
                    <a:pt x="f2088" y="f2896"/>
                    <a:pt x="f2088" y="f2799"/>
                  </a:cubicBezTo>
                  <a:cubicBezTo>
                    <a:pt x="f2088" y="f2897"/>
                    <a:pt x="f2898" y="f2802"/>
                    <a:pt x="f2899" y="f2802"/>
                  </a:cubicBezTo>
                  <a:cubicBezTo>
                    <a:pt x="f2900" y="f2802"/>
                    <a:pt x="f2251" y="f2897"/>
                    <a:pt x="f2251" y="f2799"/>
                  </a:cubicBezTo>
                  <a:cubicBezTo>
                    <a:pt x="f2251" y="f2896"/>
                    <a:pt x="f2901" y="f2895"/>
                    <a:pt x="f2902" y="f2893"/>
                  </a:cubicBezTo>
                  <a:close/>
                  <a:moveTo>
                    <a:pt x="f2903" y="f5"/>
                  </a:moveTo>
                  <a:lnTo>
                    <a:pt x="f2904" y="f5"/>
                  </a:lnTo>
                  <a:lnTo>
                    <a:pt x="f2905" y="f2846"/>
                  </a:lnTo>
                  <a:cubicBezTo>
                    <a:pt x="f2906" y="f2848"/>
                    <a:pt x="f2907" y="f2799"/>
                    <a:pt x="f2908" y="f2799"/>
                  </a:cubicBezTo>
                  <a:cubicBezTo>
                    <a:pt x="f2909" y="f2799"/>
                    <a:pt x="f2910" y="f2848"/>
                    <a:pt x="f2911" y="f2846"/>
                  </a:cubicBezTo>
                  <a:close/>
                  <a:moveTo>
                    <a:pt x="f2912" y="f5"/>
                  </a:moveTo>
                  <a:lnTo>
                    <a:pt x="f2913" y="f5"/>
                  </a:lnTo>
                  <a:lnTo>
                    <a:pt x="f2914" y="f2846"/>
                  </a:lnTo>
                  <a:cubicBezTo>
                    <a:pt x="f2915" y="f2848"/>
                    <a:pt x="f2916" y="f2799"/>
                    <a:pt x="f2917" y="f2799"/>
                  </a:cubicBezTo>
                  <a:cubicBezTo>
                    <a:pt x="f2918" y="f2799"/>
                    <a:pt x="f2919" y="f2848"/>
                    <a:pt x="f2920" y="f2846"/>
                  </a:cubicBezTo>
                  <a:close/>
                  <a:moveTo>
                    <a:pt x="f2921" y="f5"/>
                  </a:moveTo>
                  <a:lnTo>
                    <a:pt x="f2922" y="f5"/>
                  </a:lnTo>
                  <a:lnTo>
                    <a:pt x="f2923" y="f2846"/>
                  </a:lnTo>
                  <a:cubicBezTo>
                    <a:pt x="f2924" y="f2848"/>
                    <a:pt x="f2925" y="f2799"/>
                    <a:pt x="f2210" y="f2799"/>
                  </a:cubicBezTo>
                  <a:cubicBezTo>
                    <a:pt x="f2926" y="f2799"/>
                    <a:pt x="f2927" y="f2848"/>
                    <a:pt x="f2928" y="f2846"/>
                  </a:cubicBezTo>
                  <a:close/>
                  <a:moveTo>
                    <a:pt x="f2929" y="f5"/>
                  </a:moveTo>
                  <a:lnTo>
                    <a:pt x="f2930" y="f5"/>
                  </a:lnTo>
                  <a:lnTo>
                    <a:pt x="f2931" y="f2821"/>
                  </a:lnTo>
                  <a:close/>
                </a:path>
              </a:pathLst>
            </a:custGeom>
            <a:solidFill>
              <a:srgbClr val="FFFFFF">
                <a:alpha val="4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Freeform: Shape 20">
              <a:extLst>
                <a:ext uri="{FF2B5EF4-FFF2-40B4-BE49-F238E27FC236}">
                  <a16:creationId xmlns:a16="http://schemas.microsoft.com/office/drawing/2014/main" id="{4FE03ECF-97CF-4B4C-AA8E-8ED0AE14DB79}"/>
                </a:ext>
              </a:extLst>
            </p:cNvPr>
            <p:cNvSpPr/>
            <p:nvPr/>
          </p:nvSpPr>
          <p:spPr>
            <a:xfrm>
              <a:off x="1144234" y="2390525"/>
              <a:ext cx="496839" cy="1421480"/>
            </a:xfrm>
            <a:custGeom>
              <a:avLst/>
              <a:gdLst>
                <a:gd name="f0" fmla="val 10800000"/>
                <a:gd name="f1" fmla="val 5400000"/>
                <a:gd name="f2" fmla="val 180"/>
                <a:gd name="f3" fmla="val w"/>
                <a:gd name="f4" fmla="val h"/>
                <a:gd name="f5" fmla="val 0"/>
                <a:gd name="f6" fmla="val 611491"/>
                <a:gd name="f7" fmla="val 1429512"/>
                <a:gd name="f8" fmla="val 62526"/>
                <a:gd name="f9" fmla="val 22473"/>
                <a:gd name="f10" fmla="val 133465"/>
                <a:gd name="f11" fmla="val 57262"/>
                <a:gd name="f12" fmla="val 193134"/>
                <a:gd name="f13" fmla="val 114099"/>
                <a:gd name="f14" fmla="val 241043"/>
                <a:gd name="f15" fmla="val 176817"/>
                <a:gd name="f16" fmla="val 333958"/>
                <a:gd name="f17" fmla="val 204691"/>
                <a:gd name="f18" fmla="val 425711"/>
                <a:gd name="f19" fmla="val 231405"/>
                <a:gd name="f20" fmla="val 497720"/>
                <a:gd name="f21" fmla="val 299929"/>
                <a:gd name="f22" fmla="val 569730"/>
                <a:gd name="f23" fmla="val 369616"/>
                <a:gd name="f24" fmla="val 619671"/>
                <a:gd name="f25" fmla="val 476468"/>
                <a:gd name="f26" fmla="val 610380"/>
                <a:gd name="f27" fmla="val 577513"/>
                <a:gd name="f28" fmla="val 601088"/>
                <a:gd name="f29" fmla="val 676235"/>
                <a:gd name="f30" fmla="val 515142"/>
                <a:gd name="f31" fmla="val 767989"/>
                <a:gd name="f32" fmla="val 458232"/>
                <a:gd name="f33" fmla="val 845805"/>
                <a:gd name="f34" fmla="val 457070"/>
                <a:gd name="f35" fmla="val 846967"/>
                <a:gd name="f36" fmla="val 848128"/>
                <a:gd name="f37" fmla="val 455909"/>
                <a:gd name="f38" fmla="val 432680"/>
                <a:gd name="f39" fmla="val 880648"/>
                <a:gd name="f40" fmla="val 416420"/>
                <a:gd name="f41" fmla="val 916653"/>
                <a:gd name="f42" fmla="val 407128"/>
                <a:gd name="f43" fmla="val 956142"/>
                <a:gd name="f44" fmla="val 403644"/>
                <a:gd name="f45" fmla="val 968918"/>
                <a:gd name="f46" fmla="val 401321"/>
                <a:gd name="f47" fmla="val 980532"/>
                <a:gd name="f48" fmla="val 396675"/>
                <a:gd name="f49" fmla="val 993308"/>
                <a:gd name="f50" fmla="val 362994"/>
                <a:gd name="f51" fmla="val 1101322"/>
                <a:gd name="f52" fmla="val 308406"/>
                <a:gd name="f53" fmla="val 1201205"/>
                <a:gd name="f54" fmla="val 230590"/>
                <a:gd name="f55" fmla="val 1283668"/>
                <a:gd name="f56" fmla="val 170921"/>
                <a:gd name="f57" fmla="val 1347256"/>
                <a:gd name="f58" fmla="val 92143"/>
                <a:gd name="f59" fmla="val 1398432"/>
                <a:gd name="f60" fmla="val 7730"/>
                <a:gd name="f61" fmla="val 1427579"/>
                <a:gd name="f62" fmla="+- 0 0 -90"/>
                <a:gd name="f63" fmla="*/ f3 1 611491"/>
                <a:gd name="f64" fmla="*/ f4 1 1429512"/>
                <a:gd name="f65" fmla="val f5"/>
                <a:gd name="f66" fmla="val f6"/>
                <a:gd name="f67" fmla="val f7"/>
                <a:gd name="f68" fmla="*/ f62 f0 1"/>
                <a:gd name="f69" fmla="+- f67 0 f65"/>
                <a:gd name="f70" fmla="+- f66 0 f65"/>
                <a:gd name="f71" fmla="*/ f68 1 f2"/>
                <a:gd name="f72" fmla="*/ f70 1 611491"/>
                <a:gd name="f73" fmla="*/ f69 1 1429512"/>
                <a:gd name="f74" fmla="*/ 0 f70 1"/>
                <a:gd name="f75" fmla="*/ 0 f69 1"/>
                <a:gd name="f76" fmla="*/ 62526 f70 1"/>
                <a:gd name="f77" fmla="*/ 22473 f69 1"/>
                <a:gd name="f78" fmla="*/ 241043 f70 1"/>
                <a:gd name="f79" fmla="*/ 176817 f69 1"/>
                <a:gd name="f80" fmla="*/ 497720 f70 1"/>
                <a:gd name="f81" fmla="*/ 299929 f69 1"/>
                <a:gd name="f82" fmla="*/ 610380 f70 1"/>
                <a:gd name="f83" fmla="*/ 577513 f69 1"/>
                <a:gd name="f84" fmla="*/ 458232 f70 1"/>
                <a:gd name="f85" fmla="*/ 845805 f69 1"/>
                <a:gd name="f86" fmla="*/ 455909 f70 1"/>
                <a:gd name="f87" fmla="*/ 848128 f69 1"/>
                <a:gd name="f88" fmla="*/ 407128 f70 1"/>
                <a:gd name="f89" fmla="*/ 956142 f69 1"/>
                <a:gd name="f90" fmla="*/ 396675 f70 1"/>
                <a:gd name="f91" fmla="*/ 993308 f69 1"/>
                <a:gd name="f92" fmla="*/ 230590 f70 1"/>
                <a:gd name="f93" fmla="*/ 1283668 f69 1"/>
                <a:gd name="f94" fmla="*/ 7730 f70 1"/>
                <a:gd name="f95" fmla="*/ 1427579 f69 1"/>
                <a:gd name="f96" fmla="*/ 1429512 f69 1"/>
                <a:gd name="f97" fmla="+- f71 0 f1"/>
                <a:gd name="f98" fmla="*/ f74 1 611491"/>
                <a:gd name="f99" fmla="*/ f75 1 1429512"/>
                <a:gd name="f100" fmla="*/ f76 1 611491"/>
                <a:gd name="f101" fmla="*/ f77 1 1429512"/>
                <a:gd name="f102" fmla="*/ f78 1 611491"/>
                <a:gd name="f103" fmla="*/ f79 1 1429512"/>
                <a:gd name="f104" fmla="*/ f80 1 611491"/>
                <a:gd name="f105" fmla="*/ f81 1 1429512"/>
                <a:gd name="f106" fmla="*/ f82 1 611491"/>
                <a:gd name="f107" fmla="*/ f83 1 1429512"/>
                <a:gd name="f108" fmla="*/ f84 1 611491"/>
                <a:gd name="f109" fmla="*/ f85 1 1429512"/>
                <a:gd name="f110" fmla="*/ f86 1 611491"/>
                <a:gd name="f111" fmla="*/ f87 1 1429512"/>
                <a:gd name="f112" fmla="*/ f88 1 611491"/>
                <a:gd name="f113" fmla="*/ f89 1 1429512"/>
                <a:gd name="f114" fmla="*/ f90 1 611491"/>
                <a:gd name="f115" fmla="*/ f91 1 1429512"/>
                <a:gd name="f116" fmla="*/ f92 1 611491"/>
                <a:gd name="f117" fmla="*/ f93 1 1429512"/>
                <a:gd name="f118" fmla="*/ f94 1 611491"/>
                <a:gd name="f119" fmla="*/ f95 1 1429512"/>
                <a:gd name="f120" fmla="*/ f96 1 1429512"/>
                <a:gd name="f121" fmla="*/ f65 1 f72"/>
                <a:gd name="f122" fmla="*/ f66 1 f72"/>
                <a:gd name="f123" fmla="*/ f65 1 f73"/>
                <a:gd name="f124" fmla="*/ f67 1 f73"/>
                <a:gd name="f125" fmla="*/ f98 1 f72"/>
                <a:gd name="f126" fmla="*/ f99 1 f73"/>
                <a:gd name="f127" fmla="*/ f100 1 f72"/>
                <a:gd name="f128" fmla="*/ f101 1 f73"/>
                <a:gd name="f129" fmla="*/ f102 1 f72"/>
                <a:gd name="f130" fmla="*/ f103 1 f73"/>
                <a:gd name="f131" fmla="*/ f104 1 f72"/>
                <a:gd name="f132" fmla="*/ f105 1 f73"/>
                <a:gd name="f133" fmla="*/ f106 1 f72"/>
                <a:gd name="f134" fmla="*/ f107 1 f73"/>
                <a:gd name="f135" fmla="*/ f108 1 f72"/>
                <a:gd name="f136" fmla="*/ f109 1 f73"/>
                <a:gd name="f137" fmla="*/ f110 1 f72"/>
                <a:gd name="f138" fmla="*/ f111 1 f73"/>
                <a:gd name="f139" fmla="*/ f112 1 f72"/>
                <a:gd name="f140" fmla="*/ f113 1 f73"/>
                <a:gd name="f141" fmla="*/ f114 1 f72"/>
                <a:gd name="f142" fmla="*/ f115 1 f73"/>
                <a:gd name="f143" fmla="*/ f116 1 f72"/>
                <a:gd name="f144" fmla="*/ f117 1 f73"/>
                <a:gd name="f145" fmla="*/ f118 1 f72"/>
                <a:gd name="f146" fmla="*/ f119 1 f73"/>
                <a:gd name="f147" fmla="*/ f120 1 f73"/>
                <a:gd name="f148" fmla="*/ f121 f63 1"/>
                <a:gd name="f149" fmla="*/ f122 f63 1"/>
                <a:gd name="f150" fmla="*/ f124 f64 1"/>
                <a:gd name="f151" fmla="*/ f123 f64 1"/>
                <a:gd name="f152" fmla="*/ f125 f63 1"/>
                <a:gd name="f153" fmla="*/ f126 f64 1"/>
                <a:gd name="f154" fmla="*/ f127 f63 1"/>
                <a:gd name="f155" fmla="*/ f128 f64 1"/>
                <a:gd name="f156" fmla="*/ f129 f63 1"/>
                <a:gd name="f157" fmla="*/ f130 f64 1"/>
                <a:gd name="f158" fmla="*/ f131 f63 1"/>
                <a:gd name="f159" fmla="*/ f132 f64 1"/>
                <a:gd name="f160" fmla="*/ f133 f63 1"/>
                <a:gd name="f161" fmla="*/ f134 f64 1"/>
                <a:gd name="f162" fmla="*/ f135 f63 1"/>
                <a:gd name="f163" fmla="*/ f136 f64 1"/>
                <a:gd name="f164" fmla="*/ f137 f63 1"/>
                <a:gd name="f165" fmla="*/ f138 f64 1"/>
                <a:gd name="f166" fmla="*/ f139 f63 1"/>
                <a:gd name="f167" fmla="*/ f140 f64 1"/>
                <a:gd name="f168" fmla="*/ f141 f63 1"/>
                <a:gd name="f169" fmla="*/ f142 f64 1"/>
                <a:gd name="f170" fmla="*/ f143 f63 1"/>
                <a:gd name="f171" fmla="*/ f144 f64 1"/>
                <a:gd name="f172" fmla="*/ f145 f63 1"/>
                <a:gd name="f173" fmla="*/ f146 f64 1"/>
                <a:gd name="f174" fmla="*/ f147 f64 1"/>
              </a:gdLst>
              <a:ahLst/>
              <a:cxnLst>
                <a:cxn ang="3cd4">
                  <a:pos x="hc" y="t"/>
                </a:cxn>
                <a:cxn ang="0">
                  <a:pos x="r" y="vc"/>
                </a:cxn>
                <a:cxn ang="cd4">
                  <a:pos x="hc" y="b"/>
                </a:cxn>
                <a:cxn ang="cd2">
                  <a:pos x="l" y="vc"/>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52" y="f174"/>
                </a:cxn>
              </a:cxnLst>
              <a:rect l="f148" t="f151" r="f149" b="f150"/>
              <a:pathLst>
                <a:path w="611491" h="1429512">
                  <a:moveTo>
                    <a:pt x="f5" y="f5"/>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4" y="f36"/>
                    <a:pt x="f37" y="f36"/>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5" y="f7"/>
                  </a:lnTo>
                  <a:close/>
                </a:path>
              </a:pathLst>
            </a:custGeom>
            <a:solidFill>
              <a:srgbClr val="FFFFFF">
                <a:alpha val="2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Freeform: Shape 21">
              <a:extLst>
                <a:ext uri="{FF2B5EF4-FFF2-40B4-BE49-F238E27FC236}">
                  <a16:creationId xmlns:a16="http://schemas.microsoft.com/office/drawing/2014/main" id="{FC546F2C-51F8-414B-A63B-6C3FFF01B0F6}"/>
                </a:ext>
              </a:extLst>
            </p:cNvPr>
            <p:cNvSpPr/>
            <p:nvPr/>
          </p:nvSpPr>
          <p:spPr>
            <a:xfrm>
              <a:off x="4225863" y="0"/>
              <a:ext cx="1969389" cy="1343765"/>
            </a:xfrm>
            <a:custGeom>
              <a:avLst/>
              <a:gdLst>
                <a:gd name="f0" fmla="val 10800000"/>
                <a:gd name="f1" fmla="val 5400000"/>
                <a:gd name="f2" fmla="val 180"/>
                <a:gd name="f3" fmla="val w"/>
                <a:gd name="f4" fmla="val h"/>
                <a:gd name="f5" fmla="val 0"/>
                <a:gd name="f6" fmla="val 3015964"/>
                <a:gd name="f7" fmla="val 1681468"/>
                <a:gd name="f8" fmla="val 37089"/>
                <a:gd name="f9" fmla="val 3014022"/>
                <a:gd name="f10" fmla="val 52718"/>
                <a:gd name="f11" fmla="val 3014020"/>
                <a:gd name="f12" fmla="val 116767"/>
                <a:gd name="f13" fmla="val 3003328"/>
                <a:gd name="f14" fmla="val 182440"/>
                <a:gd name="f15" fmla="val 2982682"/>
                <a:gd name="f16" fmla="val 249186"/>
                <a:gd name="f17" fmla="val 2816250"/>
                <a:gd name="f18" fmla="val 780974"/>
                <a:gd name="f19" fmla="val 2269424"/>
                <a:gd name="f20" fmla="val 1021163"/>
                <a:gd name="f21" fmla="val 1789950"/>
                <a:gd name="f22" fmla="val 1181800"/>
                <a:gd name="f23" fmla="val 1704900"/>
                <a:gd name="f24" fmla="val 1210572"/>
                <a:gd name="f25" fmla="val 1618927"/>
                <a:gd name="f26" fmla="val 1242781"/>
                <a:gd name="f27" fmla="val 1536391"/>
                <a:gd name="f28" fmla="val 1275909"/>
                <a:gd name="f29" fmla="val 1442962"/>
                <a:gd name="f30" fmla="val 1315327"/>
                <a:gd name="f31" fmla="val 1325233"/>
                <a:gd name="f32" fmla="val 1362965"/>
                <a:gd name="f33" fmla="val 1257206"/>
                <a:gd name="f34" fmla="val 1431287"/>
                <a:gd name="f35" fmla="val 1165891"/>
                <a:gd name="f36" fmla="val 1524673"/>
                <a:gd name="f37" fmla="val 1138606"/>
                <a:gd name="f38" fmla="val 1633376"/>
                <a:gd name="f39" fmla="val 990871"/>
                <a:gd name="f40" fmla="val 1669291"/>
                <a:gd name="f41" fmla="val 855624"/>
                <a:gd name="f42" fmla="val 1706711"/>
                <a:gd name="f43" fmla="val 704676"/>
                <a:gd name="f44" fmla="val 1651532"/>
                <a:gd name="f45" fmla="val 584900"/>
                <a:gd name="f46" fmla="val 1589975"/>
                <a:gd name="f47" fmla="val 340993"/>
                <a:gd name="f48" fmla="val 1469377"/>
                <a:gd name="f49" fmla="val 110379"/>
                <a:gd name="f50" fmla="val 1251058"/>
                <a:gd name="f51" fmla="val 32440"/>
                <a:gd name="f52" fmla="val 985257"/>
                <a:gd name="f53" fmla="val -35009"/>
                <a:gd name="f54" fmla="val 762780"/>
                <a:gd name="f55" fmla="val 10420"/>
                <a:gd name="f56" fmla="val 524511"/>
                <a:gd name="f57" fmla="val 98094"/>
                <a:gd name="f58" fmla="val 314136"/>
                <a:gd name="f59" fmla="val 73927"/>
                <a:gd name="f60" fmla="val 211903"/>
                <a:gd name="f61" fmla="val 49528"/>
                <a:gd name="f62" fmla="val 110530"/>
                <a:gd name="f63" fmla="val 37491"/>
                <a:gd name="f64" fmla="val 8555"/>
                <a:gd name="f65" fmla="+- 0 0 -90"/>
                <a:gd name="f66" fmla="*/ f3 1 3015964"/>
                <a:gd name="f67" fmla="*/ f4 1 1681468"/>
                <a:gd name="f68" fmla="val f5"/>
                <a:gd name="f69" fmla="val f6"/>
                <a:gd name="f70" fmla="val f7"/>
                <a:gd name="f71" fmla="*/ f65 f0 1"/>
                <a:gd name="f72" fmla="+- f70 0 f68"/>
                <a:gd name="f73" fmla="+- f69 0 f68"/>
                <a:gd name="f74" fmla="*/ f71 1 f2"/>
                <a:gd name="f75" fmla="*/ f73 1 3015964"/>
                <a:gd name="f76" fmla="*/ f72 1 1681468"/>
                <a:gd name="f77" fmla="*/ 37089 f73 1"/>
                <a:gd name="f78" fmla="*/ 0 f72 1"/>
                <a:gd name="f79" fmla="*/ 3014022 f73 1"/>
                <a:gd name="f80" fmla="*/ 3015964 f73 1"/>
                <a:gd name="f81" fmla="*/ 52718 f72 1"/>
                <a:gd name="f82" fmla="*/ 2982682 f73 1"/>
                <a:gd name="f83" fmla="*/ 249186 f72 1"/>
                <a:gd name="f84" fmla="*/ 1789950 f73 1"/>
                <a:gd name="f85" fmla="*/ 1181800 f72 1"/>
                <a:gd name="f86" fmla="*/ 1536391 f73 1"/>
                <a:gd name="f87" fmla="*/ 1275909 f72 1"/>
                <a:gd name="f88" fmla="*/ 1257206 f73 1"/>
                <a:gd name="f89" fmla="*/ 1431287 f72 1"/>
                <a:gd name="f90" fmla="*/ 990871 f73 1"/>
                <a:gd name="f91" fmla="*/ 1669291 f72 1"/>
                <a:gd name="f92" fmla="*/ 584900 f73 1"/>
                <a:gd name="f93" fmla="*/ 1589975 f72 1"/>
                <a:gd name="f94" fmla="*/ 32440 f73 1"/>
                <a:gd name="f95" fmla="*/ 985257 f72 1"/>
                <a:gd name="f96" fmla="*/ 98094 f73 1"/>
                <a:gd name="f97" fmla="*/ 314136 f72 1"/>
                <a:gd name="f98" fmla="*/ 37491 f73 1"/>
                <a:gd name="f99" fmla="*/ 8555 f72 1"/>
                <a:gd name="f100" fmla="+- f74 0 f1"/>
                <a:gd name="f101" fmla="*/ f77 1 3015964"/>
                <a:gd name="f102" fmla="*/ f78 1 1681468"/>
                <a:gd name="f103" fmla="*/ f79 1 3015964"/>
                <a:gd name="f104" fmla="*/ f80 1 3015964"/>
                <a:gd name="f105" fmla="*/ f81 1 1681468"/>
                <a:gd name="f106" fmla="*/ f82 1 3015964"/>
                <a:gd name="f107" fmla="*/ f83 1 1681468"/>
                <a:gd name="f108" fmla="*/ f84 1 3015964"/>
                <a:gd name="f109" fmla="*/ f85 1 1681468"/>
                <a:gd name="f110" fmla="*/ f86 1 3015964"/>
                <a:gd name="f111" fmla="*/ f87 1 1681468"/>
                <a:gd name="f112" fmla="*/ f88 1 3015964"/>
                <a:gd name="f113" fmla="*/ f89 1 1681468"/>
                <a:gd name="f114" fmla="*/ f90 1 3015964"/>
                <a:gd name="f115" fmla="*/ f91 1 1681468"/>
                <a:gd name="f116" fmla="*/ f92 1 3015964"/>
                <a:gd name="f117" fmla="*/ f93 1 1681468"/>
                <a:gd name="f118" fmla="*/ f94 1 3015964"/>
                <a:gd name="f119" fmla="*/ f95 1 1681468"/>
                <a:gd name="f120" fmla="*/ f96 1 3015964"/>
                <a:gd name="f121" fmla="*/ f97 1 1681468"/>
                <a:gd name="f122" fmla="*/ f98 1 3015964"/>
                <a:gd name="f123" fmla="*/ f99 1 1681468"/>
                <a:gd name="f124" fmla="*/ f68 1 f75"/>
                <a:gd name="f125" fmla="*/ f69 1 f75"/>
                <a:gd name="f126" fmla="*/ f68 1 f76"/>
                <a:gd name="f127" fmla="*/ f70 1 f76"/>
                <a:gd name="f128" fmla="*/ f101 1 f75"/>
                <a:gd name="f129" fmla="*/ f102 1 f76"/>
                <a:gd name="f130" fmla="*/ f103 1 f75"/>
                <a:gd name="f131" fmla="*/ f104 1 f75"/>
                <a:gd name="f132" fmla="*/ f105 1 f76"/>
                <a:gd name="f133" fmla="*/ f106 1 f75"/>
                <a:gd name="f134" fmla="*/ f107 1 f76"/>
                <a:gd name="f135" fmla="*/ f108 1 f75"/>
                <a:gd name="f136" fmla="*/ f109 1 f76"/>
                <a:gd name="f137" fmla="*/ f110 1 f75"/>
                <a:gd name="f138" fmla="*/ f111 1 f76"/>
                <a:gd name="f139" fmla="*/ f112 1 f75"/>
                <a:gd name="f140" fmla="*/ f113 1 f76"/>
                <a:gd name="f141" fmla="*/ f114 1 f75"/>
                <a:gd name="f142" fmla="*/ f115 1 f76"/>
                <a:gd name="f143" fmla="*/ f116 1 f75"/>
                <a:gd name="f144" fmla="*/ f117 1 f76"/>
                <a:gd name="f145" fmla="*/ f118 1 f75"/>
                <a:gd name="f146" fmla="*/ f119 1 f76"/>
                <a:gd name="f147" fmla="*/ f120 1 f75"/>
                <a:gd name="f148" fmla="*/ f121 1 f76"/>
                <a:gd name="f149" fmla="*/ f122 1 f75"/>
                <a:gd name="f150" fmla="*/ f123 1 f76"/>
                <a:gd name="f151" fmla="*/ f124 f66 1"/>
                <a:gd name="f152" fmla="*/ f125 f66 1"/>
                <a:gd name="f153" fmla="*/ f127 f67 1"/>
                <a:gd name="f154" fmla="*/ f126 f67 1"/>
                <a:gd name="f155" fmla="*/ f128 f66 1"/>
                <a:gd name="f156" fmla="*/ f129 f67 1"/>
                <a:gd name="f157" fmla="*/ f130 f66 1"/>
                <a:gd name="f158" fmla="*/ f131 f66 1"/>
                <a:gd name="f159" fmla="*/ f132 f67 1"/>
                <a:gd name="f160" fmla="*/ f133 f66 1"/>
                <a:gd name="f161" fmla="*/ f134 f67 1"/>
                <a:gd name="f162" fmla="*/ f135 f66 1"/>
                <a:gd name="f163" fmla="*/ f136 f67 1"/>
                <a:gd name="f164" fmla="*/ f137 f66 1"/>
                <a:gd name="f165" fmla="*/ f138 f67 1"/>
                <a:gd name="f166" fmla="*/ f139 f66 1"/>
                <a:gd name="f167" fmla="*/ f140 f67 1"/>
                <a:gd name="f168" fmla="*/ f141 f66 1"/>
                <a:gd name="f169" fmla="*/ f142 f67 1"/>
                <a:gd name="f170" fmla="*/ f143 f66 1"/>
                <a:gd name="f171" fmla="*/ f144 f67 1"/>
                <a:gd name="f172" fmla="*/ f145 f66 1"/>
                <a:gd name="f173" fmla="*/ f146 f67 1"/>
                <a:gd name="f174" fmla="*/ f147 f66 1"/>
                <a:gd name="f175" fmla="*/ f148 f67 1"/>
                <a:gd name="f176" fmla="*/ f149 f66 1"/>
                <a:gd name="f177" fmla="*/ f150 f67 1"/>
              </a:gdLst>
              <a:ahLst/>
              <a:cxnLst>
                <a:cxn ang="3cd4">
                  <a:pos x="hc" y="t"/>
                </a:cxn>
                <a:cxn ang="0">
                  <a:pos x="r" y="vc"/>
                </a:cxn>
                <a:cxn ang="cd4">
                  <a:pos x="hc" y="b"/>
                </a:cxn>
                <a:cxn ang="cd2">
                  <a:pos x="l" y="vc"/>
                </a:cxn>
                <a:cxn ang="f100">
                  <a:pos x="f155" y="f156"/>
                </a:cxn>
                <a:cxn ang="f100">
                  <a:pos x="f157" y="f156"/>
                </a:cxn>
                <a:cxn ang="f100">
                  <a:pos x="f158" y="f159"/>
                </a:cxn>
                <a:cxn ang="f100">
                  <a:pos x="f160" y="f161"/>
                </a:cxn>
                <a:cxn ang="f100">
                  <a:pos x="f162" y="f163"/>
                </a:cxn>
                <a:cxn ang="f100">
                  <a:pos x="f164" y="f165"/>
                </a:cxn>
                <a:cxn ang="f100">
                  <a:pos x="f166" y="f167"/>
                </a:cxn>
                <a:cxn ang="f100">
                  <a:pos x="f168" y="f169"/>
                </a:cxn>
                <a:cxn ang="f100">
                  <a:pos x="f170" y="f171"/>
                </a:cxn>
                <a:cxn ang="f100">
                  <a:pos x="f172" y="f173"/>
                </a:cxn>
                <a:cxn ang="f100">
                  <a:pos x="f174" y="f175"/>
                </a:cxn>
                <a:cxn ang="f100">
                  <a:pos x="f176" y="f177"/>
                </a:cxn>
              </a:cxnLst>
              <a:rect l="f151" t="f154" r="f152" b="f153"/>
              <a:pathLst>
                <a:path w="3015964" h="1681468">
                  <a:moveTo>
                    <a:pt x="f8" y="f5"/>
                  </a:moveTo>
                  <a:lnTo>
                    <a:pt x="f9" y="f5"/>
                  </a:lnTo>
                  <a:lnTo>
                    <a:pt x="f6" y="f10"/>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lose/>
                </a:path>
              </a:pathLst>
            </a:custGeom>
            <a:solidFill>
              <a:srgbClr val="FFFFFF">
                <a:alpha val="1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Freeform: Shape 22">
              <a:extLst>
                <a:ext uri="{FF2B5EF4-FFF2-40B4-BE49-F238E27FC236}">
                  <a16:creationId xmlns:a16="http://schemas.microsoft.com/office/drawing/2014/main" id="{A684B0B8-4B0E-4E0A-81C7-14A6F9E15FB2}"/>
                </a:ext>
              </a:extLst>
            </p:cNvPr>
            <p:cNvSpPr/>
            <p:nvPr/>
          </p:nvSpPr>
          <p:spPr>
            <a:xfrm>
              <a:off x="10038557" y="0"/>
              <a:ext cx="1009204" cy="2620880"/>
            </a:xfrm>
            <a:custGeom>
              <a:avLst/>
              <a:gdLst>
                <a:gd name="f0" fmla="val 10800000"/>
                <a:gd name="f1" fmla="val 5400000"/>
                <a:gd name="f2" fmla="val 180"/>
                <a:gd name="f3" fmla="val w"/>
                <a:gd name="f4" fmla="val h"/>
                <a:gd name="f5" fmla="val 0"/>
                <a:gd name="f6" fmla="val 1242102"/>
                <a:gd name="f7" fmla="val 2635689"/>
                <a:gd name="f8" fmla="val 48089"/>
                <a:gd name="f9" fmla="val 2546285"/>
                <a:gd name="f10" fmla="val 1169982"/>
                <a:gd name="f11" fmla="val 2578052"/>
                <a:gd name="f12" fmla="val 865271"/>
                <a:gd name="f13" fmla="val 2683266"/>
                <a:gd name="f14" fmla="val 526660"/>
                <a:gd name="f15" fmla="val 2655949"/>
                <a:gd name="f16" fmla="val 289259"/>
                <a:gd name="f17" fmla="val 2399682"/>
                <a:gd name="f18" fmla="val -88067"/>
                <a:gd name="f19" fmla="val 1989654"/>
                <a:gd name="f20" fmla="val -22664"/>
                <a:gd name="f21" fmla="val 1395994"/>
                <a:gd name="f22" fmla="val 77957"/>
                <a:gd name="f23" fmla="val 900439"/>
                <a:gd name="f24" fmla="val 95565"/>
                <a:gd name="f25" fmla="val 812397"/>
                <a:gd name="f26" fmla="val 110658"/>
                <a:gd name="f27" fmla="val 721838"/>
                <a:gd name="f28" fmla="val 123236"/>
                <a:gd name="f29" fmla="val 633796"/>
                <a:gd name="f30" fmla="val 135813"/>
                <a:gd name="f31" fmla="val 533175"/>
                <a:gd name="f32" fmla="val 153422"/>
                <a:gd name="f33" fmla="val 407400"/>
                <a:gd name="f34" fmla="val 128267"/>
                <a:gd name="f35" fmla="val 314326"/>
                <a:gd name="f36" fmla="val 97452"/>
                <a:gd name="f37" fmla="val 204273"/>
                <a:gd name="f38" fmla="val 31970"/>
                <a:gd name="f39" fmla="val 130812"/>
                <a:gd name="f40" fmla="val 44729"/>
                <a:gd name="f41" fmla="val 16426"/>
                <a:gd name="f42" fmla="+- 0 0 -90"/>
                <a:gd name="f43" fmla="*/ f3 1 1242102"/>
                <a:gd name="f44" fmla="*/ f4 1 2635689"/>
                <a:gd name="f45" fmla="val f5"/>
                <a:gd name="f46" fmla="val f6"/>
                <a:gd name="f47" fmla="val f7"/>
                <a:gd name="f48" fmla="*/ f42 f0 1"/>
                <a:gd name="f49" fmla="+- f47 0 f45"/>
                <a:gd name="f50" fmla="+- f46 0 f45"/>
                <a:gd name="f51" fmla="*/ f48 1 f2"/>
                <a:gd name="f52" fmla="*/ f50 1 1242102"/>
                <a:gd name="f53" fmla="*/ f49 1 2635689"/>
                <a:gd name="f54" fmla="*/ 48089 f50 1"/>
                <a:gd name="f55" fmla="*/ 0 f49 1"/>
                <a:gd name="f56" fmla="*/ 1242102 f50 1"/>
                <a:gd name="f57" fmla="*/ 2546285 f49 1"/>
                <a:gd name="f58" fmla="*/ 1169982 f50 1"/>
                <a:gd name="f59" fmla="*/ 2578052 f49 1"/>
                <a:gd name="f60" fmla="*/ 289259 f50 1"/>
                <a:gd name="f61" fmla="*/ 2399682 f49 1"/>
                <a:gd name="f62" fmla="*/ 77957 f50 1"/>
                <a:gd name="f63" fmla="*/ 900439 f49 1"/>
                <a:gd name="f64" fmla="*/ 123236 f50 1"/>
                <a:gd name="f65" fmla="*/ 633796 f49 1"/>
                <a:gd name="f66" fmla="*/ 128267 f50 1"/>
                <a:gd name="f67" fmla="*/ 314326 f49 1"/>
                <a:gd name="f68" fmla="*/ 44729 f50 1"/>
                <a:gd name="f69" fmla="*/ 16426 f49 1"/>
                <a:gd name="f70" fmla="+- f51 0 f1"/>
                <a:gd name="f71" fmla="*/ f54 1 1242102"/>
                <a:gd name="f72" fmla="*/ f55 1 2635689"/>
                <a:gd name="f73" fmla="*/ f56 1 1242102"/>
                <a:gd name="f74" fmla="*/ f57 1 2635689"/>
                <a:gd name="f75" fmla="*/ f58 1 1242102"/>
                <a:gd name="f76" fmla="*/ f59 1 2635689"/>
                <a:gd name="f77" fmla="*/ f60 1 1242102"/>
                <a:gd name="f78" fmla="*/ f61 1 2635689"/>
                <a:gd name="f79" fmla="*/ f62 1 1242102"/>
                <a:gd name="f80" fmla="*/ f63 1 2635689"/>
                <a:gd name="f81" fmla="*/ f64 1 1242102"/>
                <a:gd name="f82" fmla="*/ f65 1 2635689"/>
                <a:gd name="f83" fmla="*/ f66 1 1242102"/>
                <a:gd name="f84" fmla="*/ f67 1 2635689"/>
                <a:gd name="f85" fmla="*/ f68 1 1242102"/>
                <a:gd name="f86" fmla="*/ f69 1 2635689"/>
                <a:gd name="f87" fmla="*/ f45 1 f52"/>
                <a:gd name="f88" fmla="*/ f46 1 f52"/>
                <a:gd name="f89" fmla="*/ f45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3"/>
                <a:gd name="f101" fmla="*/ f81 1 f52"/>
                <a:gd name="f102" fmla="*/ f82 1 f53"/>
                <a:gd name="f103" fmla="*/ f83 1 f52"/>
                <a:gd name="f104" fmla="*/ f84 1 f53"/>
                <a:gd name="f105" fmla="*/ f85 1 f52"/>
                <a:gd name="f106" fmla="*/ f86 1 f53"/>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4 1"/>
                <a:gd name="f121" fmla="*/ f101 f43 1"/>
                <a:gd name="f122" fmla="*/ f102 f44 1"/>
                <a:gd name="f123" fmla="*/ f103 f43 1"/>
                <a:gd name="f124" fmla="*/ f104 f44 1"/>
                <a:gd name="f125" fmla="*/ f105 f43 1"/>
                <a:gd name="f126" fmla="*/ f106 f44 1"/>
              </a:gdLst>
              <a:ahLst/>
              <a:cxnLst>
                <a:cxn ang="3cd4">
                  <a:pos x="hc" y="t"/>
                </a:cxn>
                <a:cxn ang="0">
                  <a:pos x="r" y="vc"/>
                </a:cxn>
                <a:cxn ang="cd4">
                  <a:pos x="hc" y="b"/>
                </a:cxn>
                <a:cxn ang="cd2">
                  <a:pos x="l" y="vc"/>
                </a:cxn>
                <a:cxn ang="f70">
                  <a:pos x="f111" y="f112"/>
                </a:cxn>
                <a:cxn ang="f70">
                  <a:pos x="f113" y="f112"/>
                </a:cxn>
                <a:cxn ang="f70">
                  <a:pos x="f113" y="f114"/>
                </a:cxn>
                <a:cxn ang="f70">
                  <a:pos x="f115" y="f116"/>
                </a:cxn>
                <a:cxn ang="f70">
                  <a:pos x="f117" y="f118"/>
                </a:cxn>
                <a:cxn ang="f70">
                  <a:pos x="f119" y="f120"/>
                </a:cxn>
                <a:cxn ang="f70">
                  <a:pos x="f121" y="f122"/>
                </a:cxn>
                <a:cxn ang="f70">
                  <a:pos x="f123" y="f124"/>
                </a:cxn>
                <a:cxn ang="f70">
                  <a:pos x="f125" y="f126"/>
                </a:cxn>
              </a:cxnLst>
              <a:rect l="f107" t="f110" r="f108" b="f109"/>
              <a:pathLst>
                <a:path w="1242102" h="2635689">
                  <a:moveTo>
                    <a:pt x="f8" y="f5"/>
                  </a:moveTo>
                  <a:lnTo>
                    <a:pt x="f6" y="f5"/>
                  </a:lnTo>
                  <a:lnTo>
                    <a:pt x="f6" y="f9"/>
                  </a:lnTo>
                  <a:lnTo>
                    <a:pt x="f10" y="f11"/>
                  </a:ln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lose/>
                </a:path>
              </a:pathLst>
            </a:custGeom>
            <a:solidFill>
              <a:srgbClr val="FFFFFF">
                <a:alpha val="1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Freeform: Shape 23">
              <a:extLst>
                <a:ext uri="{FF2B5EF4-FFF2-40B4-BE49-F238E27FC236}">
                  <a16:creationId xmlns:a16="http://schemas.microsoft.com/office/drawing/2014/main" id="{7120192E-4C50-41C5-A487-C797074BC471}"/>
                </a:ext>
              </a:extLst>
            </p:cNvPr>
            <p:cNvSpPr/>
            <p:nvPr/>
          </p:nvSpPr>
          <p:spPr>
            <a:xfrm>
              <a:off x="1144234" y="0"/>
              <a:ext cx="1281952" cy="980145"/>
            </a:xfrm>
            <a:custGeom>
              <a:avLst/>
              <a:gdLst>
                <a:gd name="f0" fmla="val 10800000"/>
                <a:gd name="f1" fmla="val 5400000"/>
                <a:gd name="f2" fmla="val 180"/>
                <a:gd name="f3" fmla="val w"/>
                <a:gd name="f4" fmla="val h"/>
                <a:gd name="f5" fmla="val 0"/>
                <a:gd name="f6" fmla="val 1471018"/>
                <a:gd name="f7" fmla="val 795676"/>
                <a:gd name="f8" fmla="val 117137"/>
                <a:gd name="f9" fmla="val 759920"/>
                <a:gd name="f10" fmla="val 121315"/>
                <a:gd name="f11" fmla="val 761059"/>
                <a:gd name="f12" fmla="val 125872"/>
                <a:gd name="f13" fmla="val 764097"/>
                <a:gd name="f14" fmla="val 130429"/>
                <a:gd name="f15" fmla="val 768654"/>
                <a:gd name="f16" fmla="val 139543"/>
                <a:gd name="f17" fmla="val 777769"/>
                <a:gd name="f18" fmla="val 133467"/>
                <a:gd name="f19" fmla="val 786883"/>
                <a:gd name="f20" fmla="val 124353"/>
                <a:gd name="f21" fmla="val 792959"/>
                <a:gd name="f22" fmla="val 118277"/>
                <a:gd name="f23" fmla="val 795997"/>
                <a:gd name="f24" fmla="val 106124"/>
                <a:gd name="f25" fmla="val 799035"/>
                <a:gd name="f26" fmla="val 100048"/>
                <a:gd name="f27" fmla="val 93972"/>
                <a:gd name="f28" fmla="val 771692"/>
                <a:gd name="f29" fmla="val 97010"/>
                <a:gd name="f30" fmla="val 765616"/>
                <a:gd name="f31" fmla="val 762578"/>
                <a:gd name="f32" fmla="val 109162"/>
                <a:gd name="f33" fmla="val 759540"/>
                <a:gd name="f34" fmla="val 112960"/>
                <a:gd name="f35" fmla="val 758781"/>
                <a:gd name="f36" fmla="val 220419"/>
                <a:gd name="f37" fmla="val 753844"/>
                <a:gd name="f38" fmla="val 224596"/>
                <a:gd name="f39" fmla="val 754983"/>
                <a:gd name="f40" fmla="val 229153"/>
                <a:gd name="f41" fmla="val 758021"/>
                <a:gd name="f42" fmla="val 233710"/>
                <a:gd name="f43" fmla="val 242824"/>
                <a:gd name="f44" fmla="val 236748"/>
                <a:gd name="f45" fmla="val 780807"/>
                <a:gd name="f46" fmla="val 227634"/>
                <a:gd name="f47" fmla="val 221557"/>
                <a:gd name="f48" fmla="val 789921"/>
                <a:gd name="f49" fmla="val 209405"/>
                <a:gd name="f50" fmla="val 203329"/>
                <a:gd name="f51" fmla="val 197253"/>
                <a:gd name="f52" fmla="val 756502"/>
                <a:gd name="f53" fmla="val 212443"/>
                <a:gd name="f54" fmla="val 753464"/>
                <a:gd name="f55" fmla="val 216241"/>
                <a:gd name="f56" fmla="val 752705"/>
                <a:gd name="f57" fmla="val 25999"/>
                <a:gd name="f58" fmla="val 741691"/>
                <a:gd name="f59" fmla="val 30176"/>
                <a:gd name="f60" fmla="val 742830"/>
                <a:gd name="f61" fmla="val 34733"/>
                <a:gd name="f62" fmla="val 745868"/>
                <a:gd name="f63" fmla="val 39290"/>
                <a:gd name="f64" fmla="val 750425"/>
                <a:gd name="f65" fmla="val 48404"/>
                <a:gd name="f66" fmla="val 42328"/>
                <a:gd name="f67" fmla="val 33214"/>
                <a:gd name="f68" fmla="val 774730"/>
                <a:gd name="f69" fmla="val 27138"/>
                <a:gd name="f70" fmla="val 777768"/>
                <a:gd name="f71" fmla="val 14985"/>
                <a:gd name="f72" fmla="val 780806"/>
                <a:gd name="f73" fmla="val 8909"/>
                <a:gd name="f74" fmla="val 2834"/>
                <a:gd name="f75" fmla="val 756501"/>
                <a:gd name="f76" fmla="val 5872"/>
                <a:gd name="f77" fmla="val 744349"/>
                <a:gd name="f78" fmla="val 18023"/>
                <a:gd name="f79" fmla="val 741311"/>
                <a:gd name="f80" fmla="val 21821"/>
                <a:gd name="f81" fmla="val 740552"/>
                <a:gd name="f82" fmla="val 329796"/>
                <a:gd name="f83" fmla="val 735615"/>
                <a:gd name="f84" fmla="val 333974"/>
                <a:gd name="f85" fmla="val 736754"/>
                <a:gd name="f86" fmla="val 338531"/>
                <a:gd name="f87" fmla="val 739792"/>
                <a:gd name="f88" fmla="val 343088"/>
                <a:gd name="f89" fmla="val 352202"/>
                <a:gd name="f90" fmla="val 753463"/>
                <a:gd name="f91" fmla="val 346126"/>
                <a:gd name="f92" fmla="val 337012"/>
                <a:gd name="f93" fmla="val 330935"/>
                <a:gd name="f94" fmla="val 318783"/>
                <a:gd name="f95" fmla="val 312707"/>
                <a:gd name="f96" fmla="val 306631"/>
                <a:gd name="f97" fmla="val 747387"/>
                <a:gd name="f98" fmla="val 738273"/>
                <a:gd name="f99" fmla="val 321821"/>
                <a:gd name="f100" fmla="val 735235"/>
                <a:gd name="f101" fmla="val 325619"/>
                <a:gd name="f102" fmla="val 734476"/>
                <a:gd name="f103" fmla="val 442198"/>
                <a:gd name="f104" fmla="val 702197"/>
                <a:gd name="f105" fmla="val 446375"/>
                <a:gd name="f106" fmla="val 703336"/>
                <a:gd name="f107" fmla="val 450932"/>
                <a:gd name="f108" fmla="val 706374"/>
                <a:gd name="f109" fmla="val 455488"/>
                <a:gd name="f110" fmla="val 710931"/>
                <a:gd name="f111" fmla="val 464602"/>
                <a:gd name="f112" fmla="val 720045"/>
                <a:gd name="f113" fmla="val 458526"/>
                <a:gd name="f114" fmla="val 729160"/>
                <a:gd name="f115" fmla="val 449413"/>
                <a:gd name="f116" fmla="val 735236"/>
                <a:gd name="f117" fmla="val 443338"/>
                <a:gd name="f118" fmla="val 738274"/>
                <a:gd name="f119" fmla="val 431186"/>
                <a:gd name="f120" fmla="val 741312"/>
                <a:gd name="f121" fmla="val 425110"/>
                <a:gd name="f122" fmla="val 419035"/>
                <a:gd name="f123" fmla="val 717007"/>
                <a:gd name="f124" fmla="val 422073"/>
                <a:gd name="f125" fmla="val 704855"/>
                <a:gd name="f126" fmla="val 434224"/>
                <a:gd name="f127" fmla="val 701817"/>
                <a:gd name="f128" fmla="val 438021"/>
                <a:gd name="f129" fmla="val 701058"/>
                <a:gd name="f130" fmla="val 542453"/>
                <a:gd name="f131" fmla="val 668778"/>
                <a:gd name="f132" fmla="val 546631"/>
                <a:gd name="f133" fmla="val 669917"/>
                <a:gd name="f134" fmla="val 551188"/>
                <a:gd name="f135" fmla="val 672955"/>
                <a:gd name="f136" fmla="val 555745"/>
                <a:gd name="f137" fmla="val 677512"/>
                <a:gd name="f138" fmla="val 564859"/>
                <a:gd name="f139" fmla="val 686627"/>
                <a:gd name="f140" fmla="val 558783"/>
                <a:gd name="f141" fmla="val 695741"/>
                <a:gd name="f142" fmla="val 549669"/>
                <a:gd name="f143" fmla="val 543593"/>
                <a:gd name="f144" fmla="val 531440"/>
                <a:gd name="f145" fmla="val 707893"/>
                <a:gd name="f146" fmla="val 525364"/>
                <a:gd name="f147" fmla="val 519291"/>
                <a:gd name="f148" fmla="val 683589"/>
                <a:gd name="f149" fmla="val 522328"/>
                <a:gd name="f150" fmla="val 671436"/>
                <a:gd name="f151" fmla="val 534478"/>
                <a:gd name="f152" fmla="val 668398"/>
                <a:gd name="f153" fmla="val 538276"/>
                <a:gd name="f154" fmla="val 667639"/>
                <a:gd name="f155" fmla="val 132328"/>
                <a:gd name="f156" fmla="val 650549"/>
                <a:gd name="f157" fmla="val 136506"/>
                <a:gd name="f158" fmla="val 651688"/>
                <a:gd name="f159" fmla="val 141063"/>
                <a:gd name="f160" fmla="val 654726"/>
                <a:gd name="f161" fmla="val 145620"/>
                <a:gd name="f162" fmla="val 659283"/>
                <a:gd name="f163" fmla="val 154734"/>
                <a:gd name="f164" fmla="val 148658"/>
                <a:gd name="f165" fmla="val 139544"/>
                <a:gd name="f166" fmla="val 683588"/>
                <a:gd name="f167" fmla="val 133468"/>
                <a:gd name="f168" fmla="val 686626"/>
                <a:gd name="f169" fmla="val 689664"/>
                <a:gd name="f170" fmla="val 115239"/>
                <a:gd name="f171" fmla="val 109163"/>
                <a:gd name="f172" fmla="val 662321"/>
                <a:gd name="f173" fmla="val 112201"/>
                <a:gd name="f174" fmla="val 656245"/>
                <a:gd name="f175" fmla="val 653207"/>
                <a:gd name="f176" fmla="val 650169"/>
                <a:gd name="f177" fmla="val 128151"/>
                <a:gd name="f178" fmla="val 649410"/>
                <a:gd name="f179" fmla="val 642709"/>
                <a:gd name="f180" fmla="val 641435"/>
                <a:gd name="f181" fmla="val 646887"/>
                <a:gd name="f182" fmla="val 642574"/>
                <a:gd name="f183" fmla="val 651444"/>
                <a:gd name="f184" fmla="val 645612"/>
                <a:gd name="f185" fmla="val 656001"/>
                <a:gd name="f186" fmla="val 665115"/>
                <a:gd name="f187" fmla="val 659039"/>
                <a:gd name="f188" fmla="val 649925"/>
                <a:gd name="f189" fmla="val 674474"/>
                <a:gd name="f190" fmla="val 643849"/>
                <a:gd name="f191" fmla="val 631696"/>
                <a:gd name="f192" fmla="val 680550"/>
                <a:gd name="f193" fmla="val 625620"/>
                <a:gd name="f194" fmla="val 619544"/>
                <a:gd name="f195" fmla="val 622582"/>
                <a:gd name="f196" fmla="val 647131"/>
                <a:gd name="f197" fmla="val 644093"/>
                <a:gd name="f198" fmla="val 634734"/>
                <a:gd name="f199" fmla="val 641055"/>
                <a:gd name="f200" fmla="val 638532"/>
                <a:gd name="f201" fmla="val 640296"/>
                <a:gd name="f202" fmla="val 235618"/>
                <a:gd name="f203" fmla="val 239795"/>
                <a:gd name="f204" fmla="val 244352"/>
                <a:gd name="f205" fmla="val 248910"/>
                <a:gd name="f206" fmla="val 258024"/>
                <a:gd name="f207" fmla="val 251948"/>
                <a:gd name="f208" fmla="val 242833"/>
                <a:gd name="f209" fmla="val 236757"/>
                <a:gd name="f210" fmla="val 224605"/>
                <a:gd name="f211" fmla="val 218529"/>
                <a:gd name="f212" fmla="val 215491"/>
                <a:gd name="f213" fmla="val 227643"/>
                <a:gd name="f214" fmla="val 231440"/>
                <a:gd name="f215" fmla="val 338904"/>
                <a:gd name="f216" fmla="val 629283"/>
                <a:gd name="f217" fmla="val 343081"/>
                <a:gd name="f218" fmla="val 630422"/>
                <a:gd name="f219" fmla="val 347639"/>
                <a:gd name="f220" fmla="val 633460"/>
                <a:gd name="f221" fmla="val 352196"/>
                <a:gd name="f222" fmla="val 638017"/>
                <a:gd name="f223" fmla="val 361310"/>
                <a:gd name="f224" fmla="val 355234"/>
                <a:gd name="f225" fmla="val 656246"/>
                <a:gd name="f226" fmla="val 346120"/>
                <a:gd name="f227" fmla="val 662322"/>
                <a:gd name="f228" fmla="val 340044"/>
                <a:gd name="f229" fmla="val 665360"/>
                <a:gd name="f230" fmla="val 327891"/>
                <a:gd name="f231" fmla="val 321815"/>
                <a:gd name="f232" fmla="val 315739"/>
                <a:gd name="f233" fmla="val 318777"/>
                <a:gd name="f234" fmla="val 634979"/>
                <a:gd name="f235" fmla="val 631941"/>
                <a:gd name="f236" fmla="val 330929"/>
                <a:gd name="f237" fmla="val 628903"/>
                <a:gd name="f238" fmla="val 334726"/>
                <a:gd name="f239" fmla="val 628144"/>
                <a:gd name="f240" fmla="val 32070"/>
                <a:gd name="f241" fmla="val 601940"/>
                <a:gd name="f242" fmla="val 36247"/>
                <a:gd name="f243" fmla="val 603079"/>
                <a:gd name="f244" fmla="val 40804"/>
                <a:gd name="f245" fmla="val 606117"/>
                <a:gd name="f246" fmla="val 45361"/>
                <a:gd name="f247" fmla="val 610674"/>
                <a:gd name="f248" fmla="val 54475"/>
                <a:gd name="f249" fmla="val 619788"/>
                <a:gd name="f250" fmla="val 48399"/>
                <a:gd name="f251" fmla="val 39285"/>
                <a:gd name="f252" fmla="val 33209"/>
                <a:gd name="f253" fmla="val 21056"/>
                <a:gd name="f254" fmla="val 14981"/>
                <a:gd name="f255" fmla="val 8905"/>
                <a:gd name="f256" fmla="val 616750"/>
                <a:gd name="f257" fmla="val 11943"/>
                <a:gd name="f258" fmla="val 607636"/>
                <a:gd name="f259" fmla="val 604598"/>
                <a:gd name="f260" fmla="val 24094"/>
                <a:gd name="f261" fmla="val 601560"/>
                <a:gd name="f262" fmla="val 27892"/>
                <a:gd name="f263" fmla="val 600801"/>
                <a:gd name="f264" fmla="val 752079"/>
                <a:gd name="f265" fmla="val 586750"/>
                <a:gd name="f266" fmla="val 756257"/>
                <a:gd name="f267" fmla="val 587889"/>
                <a:gd name="f268" fmla="val 760814"/>
                <a:gd name="f269" fmla="val 590927"/>
                <a:gd name="f270" fmla="val 765371"/>
                <a:gd name="f271" fmla="val 595484"/>
                <a:gd name="f272" fmla="val 774485"/>
                <a:gd name="f273" fmla="val 768409"/>
                <a:gd name="f274" fmla="val 613713"/>
                <a:gd name="f275" fmla="val 759295"/>
                <a:gd name="f276" fmla="val 619789"/>
                <a:gd name="f277" fmla="val 753218"/>
                <a:gd name="f278" fmla="val 622827"/>
                <a:gd name="f279" fmla="val 741066"/>
                <a:gd name="f280" fmla="val 625865"/>
                <a:gd name="f281" fmla="val 734990"/>
                <a:gd name="f282" fmla="val 728914"/>
                <a:gd name="f283" fmla="val 731952"/>
                <a:gd name="f284" fmla="val 589408"/>
                <a:gd name="f285" fmla="val 744104"/>
                <a:gd name="f286" fmla="val 586370"/>
                <a:gd name="f287" fmla="val 747902"/>
                <a:gd name="f288" fmla="val 585611"/>
                <a:gd name="f289" fmla="val 436123"/>
                <a:gd name="f290" fmla="val 583712"/>
                <a:gd name="f291" fmla="val 440300"/>
                <a:gd name="f292" fmla="val 584851"/>
                <a:gd name="f293" fmla="val 444857"/>
                <a:gd name="f294" fmla="val 592446"/>
                <a:gd name="f295" fmla="val 458525"/>
                <a:gd name="f296" fmla="val 452450"/>
                <a:gd name="f297" fmla="val 610675"/>
                <a:gd name="f298" fmla="val 443339"/>
                <a:gd name="f299" fmla="val 616751"/>
                <a:gd name="f300" fmla="val 437263"/>
                <a:gd name="f301" fmla="val 425114"/>
                <a:gd name="f302" fmla="val 419039"/>
                <a:gd name="f303" fmla="val 416003"/>
                <a:gd name="f304" fmla="val 598522"/>
                <a:gd name="f305" fmla="val 428151"/>
                <a:gd name="f306" fmla="val 583332"/>
                <a:gd name="f307" fmla="val 431946"/>
                <a:gd name="f308" fmla="val 582573"/>
                <a:gd name="f309" fmla="val 548529"/>
                <a:gd name="f310" fmla="val 556370"/>
                <a:gd name="f311" fmla="val 552707"/>
                <a:gd name="f312" fmla="val 557509"/>
                <a:gd name="f313" fmla="val 557264"/>
                <a:gd name="f314" fmla="val 560547"/>
                <a:gd name="f315" fmla="val 561821"/>
                <a:gd name="f316" fmla="val 565104"/>
                <a:gd name="f317" fmla="val 570935"/>
                <a:gd name="f318" fmla="val 574218"/>
                <a:gd name="f319" fmla="val 583333"/>
                <a:gd name="f320" fmla="val 589409"/>
                <a:gd name="f321" fmla="val 592447"/>
                <a:gd name="f322" fmla="val 537516"/>
                <a:gd name="f323" fmla="val 595485"/>
                <a:gd name="f324" fmla="val 571180"/>
                <a:gd name="f325" fmla="val 528402"/>
                <a:gd name="f326" fmla="val 559028"/>
                <a:gd name="f327" fmla="val 540554"/>
                <a:gd name="f328" fmla="val 555990"/>
                <a:gd name="f329" fmla="val 544352"/>
                <a:gd name="f330" fmla="val 555231"/>
                <a:gd name="f331" fmla="val 852335"/>
                <a:gd name="f332" fmla="val 550293"/>
                <a:gd name="f333" fmla="val 856513"/>
                <a:gd name="f334" fmla="val 551432"/>
                <a:gd name="f335" fmla="val 861070"/>
                <a:gd name="f336" fmla="val 554470"/>
                <a:gd name="f337" fmla="val 865627"/>
                <a:gd name="f338" fmla="val 559027"/>
                <a:gd name="f339" fmla="val 874741"/>
                <a:gd name="f340" fmla="val 568141"/>
                <a:gd name="f341" fmla="val 868665"/>
                <a:gd name="f342" fmla="val 577256"/>
                <a:gd name="f343" fmla="val 859551"/>
                <a:gd name="f344" fmla="val 853475"/>
                <a:gd name="f345" fmla="val 841322"/>
                <a:gd name="f346" fmla="val 835246"/>
                <a:gd name="f347" fmla="val 829170"/>
                <a:gd name="f348" fmla="val 565103"/>
                <a:gd name="f349" fmla="val 832208"/>
                <a:gd name="f350" fmla="val 552951"/>
                <a:gd name="f351" fmla="val 844360"/>
                <a:gd name="f352" fmla="val 549913"/>
                <a:gd name="f353" fmla="val 848158"/>
                <a:gd name="f354" fmla="val 549154"/>
                <a:gd name="f355" fmla="val 667013"/>
                <a:gd name="f356" fmla="val 532065"/>
                <a:gd name="f357" fmla="val 671191"/>
                <a:gd name="f358" fmla="val 533204"/>
                <a:gd name="f359" fmla="val 675748"/>
                <a:gd name="f360" fmla="val 536242"/>
                <a:gd name="f361" fmla="val 680305"/>
                <a:gd name="f362" fmla="val 540799"/>
                <a:gd name="f363" fmla="val 689419"/>
                <a:gd name="f364" fmla="val 549914"/>
                <a:gd name="f365" fmla="val 683343"/>
                <a:gd name="f366" fmla="val 674229"/>
                <a:gd name="f367" fmla="val 668153"/>
                <a:gd name="f368" fmla="val 568142"/>
                <a:gd name="f369" fmla="val 656000"/>
                <a:gd name="f370" fmla="val 649924"/>
                <a:gd name="f371" fmla="val 643848"/>
                <a:gd name="f372" fmla="val 546876"/>
                <a:gd name="f373" fmla="val 646886"/>
                <a:gd name="f374" fmla="val 534723"/>
                <a:gd name="f375" fmla="val 659038"/>
                <a:gd name="f376" fmla="val 531685"/>
                <a:gd name="f377" fmla="val 662836"/>
                <a:gd name="f378" fmla="val 530926"/>
                <a:gd name="f379" fmla="val 126251"/>
                <a:gd name="f380" fmla="val 130428"/>
                <a:gd name="f381" fmla="val 134985"/>
                <a:gd name="f382" fmla="val 148657"/>
                <a:gd name="f383" fmla="val 142581"/>
                <a:gd name="f384" fmla="val 127390"/>
                <a:gd name="f385" fmla="val 115238"/>
                <a:gd name="f386" fmla="val 103086"/>
                <a:gd name="f387" fmla="val 118276"/>
                <a:gd name="f388" fmla="val 122073"/>
                <a:gd name="f389" fmla="val 226503"/>
                <a:gd name="f390" fmla="val 529027"/>
                <a:gd name="f391" fmla="val 230680"/>
                <a:gd name="f392" fmla="val 530166"/>
                <a:gd name="f393" fmla="val 235237"/>
                <a:gd name="f394" fmla="val 239794"/>
                <a:gd name="f395" fmla="val 537761"/>
                <a:gd name="f396" fmla="val 248908"/>
                <a:gd name="f397" fmla="val 242832"/>
                <a:gd name="f398" fmla="val 233718"/>
                <a:gd name="f399" fmla="val 562066"/>
                <a:gd name="f400" fmla="val 227641"/>
                <a:gd name="f401" fmla="val 215490"/>
                <a:gd name="f402" fmla="val 209414"/>
                <a:gd name="f403" fmla="val 203338"/>
                <a:gd name="f404" fmla="val 218528"/>
                <a:gd name="f405" fmla="val 528647"/>
                <a:gd name="f406" fmla="val 222325"/>
                <a:gd name="f407" fmla="val 527888"/>
                <a:gd name="f408" fmla="val 332836"/>
                <a:gd name="f409" fmla="val 519913"/>
                <a:gd name="f410" fmla="val 337014"/>
                <a:gd name="f411" fmla="val 521052"/>
                <a:gd name="f412" fmla="val 341571"/>
                <a:gd name="f413" fmla="val 524090"/>
                <a:gd name="f414" fmla="val 346128"/>
                <a:gd name="f415" fmla="val 355242"/>
                <a:gd name="f416" fmla="val 349166"/>
                <a:gd name="f417" fmla="val 340052"/>
                <a:gd name="f418" fmla="val 552952"/>
                <a:gd name="f419" fmla="val 333976"/>
                <a:gd name="f420" fmla="val 321823"/>
                <a:gd name="f421" fmla="val 315748"/>
                <a:gd name="f422" fmla="val 309671"/>
                <a:gd name="f423" fmla="val 312709"/>
                <a:gd name="f424" fmla="val 525609"/>
                <a:gd name="f425" fmla="val 522571"/>
                <a:gd name="f426" fmla="val 324861"/>
                <a:gd name="f427" fmla="val 519533"/>
                <a:gd name="f428" fmla="val 328659"/>
                <a:gd name="f429" fmla="val 518774"/>
                <a:gd name="f430" fmla="val 7768"/>
                <a:gd name="f431" fmla="val 507761"/>
                <a:gd name="f432" fmla="val 11946"/>
                <a:gd name="f433" fmla="val 508900"/>
                <a:gd name="f434" fmla="val 16503"/>
                <a:gd name="f435" fmla="val 511938"/>
                <a:gd name="f436" fmla="val 21060"/>
                <a:gd name="f437" fmla="val 516495"/>
                <a:gd name="f438" fmla="val 30174"/>
                <a:gd name="f439" fmla="val 24098"/>
                <a:gd name="f440" fmla="val 534724"/>
                <a:gd name="f441" fmla="val 14984"/>
                <a:gd name="f442" fmla="val 540800"/>
                <a:gd name="f443" fmla="val 542319"/>
                <a:gd name="f444" fmla="val 7388"/>
                <a:gd name="f445" fmla="val 543838"/>
                <a:gd name="f446" fmla="val 2831"/>
                <a:gd name="f447" fmla="val 543458"/>
                <a:gd name="f448" fmla="val 541423"/>
                <a:gd name="f449" fmla="val 509636"/>
                <a:gd name="f450" fmla="val 946515"/>
                <a:gd name="f451" fmla="val 486494"/>
                <a:gd name="f452" fmla="val 950693"/>
                <a:gd name="f453" fmla="val 487633"/>
                <a:gd name="f454" fmla="val 955250"/>
                <a:gd name="f455" fmla="val 490671"/>
                <a:gd name="f456" fmla="val 959807"/>
                <a:gd name="f457" fmla="val 495228"/>
                <a:gd name="f458" fmla="val 968921"/>
                <a:gd name="f459" fmla="val 504343"/>
                <a:gd name="f460" fmla="val 962845"/>
                <a:gd name="f461" fmla="val 513457"/>
                <a:gd name="f462" fmla="val 953731"/>
                <a:gd name="f463" fmla="val 947655"/>
                <a:gd name="f464" fmla="val 935502"/>
                <a:gd name="f465" fmla="val 929426"/>
                <a:gd name="f466" fmla="val 923350"/>
                <a:gd name="f467" fmla="val 501305"/>
                <a:gd name="f468" fmla="val 926388"/>
                <a:gd name="f469" fmla="val 492190"/>
                <a:gd name="f470" fmla="val 489152"/>
                <a:gd name="f471" fmla="val 938540"/>
                <a:gd name="f472" fmla="val 486114"/>
                <a:gd name="f473" fmla="val 942338"/>
                <a:gd name="f474" fmla="val 485355"/>
                <a:gd name="f475" fmla="val 457386"/>
                <a:gd name="f476" fmla="val 483456"/>
                <a:gd name="f477" fmla="val 461563"/>
                <a:gd name="f478" fmla="val 484595"/>
                <a:gd name="f479" fmla="val 466121"/>
                <a:gd name="f480" fmla="val 470679"/>
                <a:gd name="f481" fmla="val 479793"/>
                <a:gd name="f482" fmla="val 473717"/>
                <a:gd name="f483" fmla="val 510419"/>
                <a:gd name="f484" fmla="val 464601"/>
                <a:gd name="f485" fmla="val 446374"/>
                <a:gd name="f486" fmla="val 437261"/>
                <a:gd name="f487" fmla="val 449412"/>
                <a:gd name="f488" fmla="val 483076"/>
                <a:gd name="f489" fmla="val 453209"/>
                <a:gd name="f490" fmla="val 482317"/>
                <a:gd name="f491" fmla="val 821954"/>
                <a:gd name="f492" fmla="val 456114"/>
                <a:gd name="f493" fmla="val 826132"/>
                <a:gd name="f494" fmla="val 457253"/>
                <a:gd name="f495" fmla="val 830689"/>
                <a:gd name="f496" fmla="val 460291"/>
                <a:gd name="f497" fmla="val 464848"/>
                <a:gd name="f498" fmla="val 473963"/>
                <a:gd name="f499" fmla="val 838284"/>
                <a:gd name="f500" fmla="val 483077"/>
                <a:gd name="f501" fmla="val 489153"/>
                <a:gd name="f502" fmla="val 823094"/>
                <a:gd name="f503" fmla="val 492191"/>
                <a:gd name="f504" fmla="val 810941"/>
                <a:gd name="f505" fmla="val 495229"/>
                <a:gd name="f506" fmla="val 804865"/>
                <a:gd name="f507" fmla="val 798789"/>
                <a:gd name="f508" fmla="val 470925"/>
                <a:gd name="f509" fmla="val 801827"/>
                <a:gd name="f510" fmla="val 458772"/>
                <a:gd name="f511" fmla="val 813979"/>
                <a:gd name="f512" fmla="val 455734"/>
                <a:gd name="f513" fmla="val 817777"/>
                <a:gd name="f514" fmla="val 454975"/>
                <a:gd name="f515" fmla="val 584986"/>
                <a:gd name="f516" fmla="val 589164"/>
                <a:gd name="f517" fmla="val 593721"/>
                <a:gd name="f518" fmla="val 598278"/>
                <a:gd name="f519" fmla="val 607392"/>
                <a:gd name="f520" fmla="val 601316"/>
                <a:gd name="f521" fmla="val 592202"/>
                <a:gd name="f522" fmla="val 586125"/>
                <a:gd name="f523" fmla="val 573973"/>
                <a:gd name="f524" fmla="val 567897"/>
                <a:gd name="f525" fmla="val 467886"/>
                <a:gd name="f526" fmla="val 461810"/>
                <a:gd name="f527" fmla="val 577011"/>
                <a:gd name="f528" fmla="val 580809"/>
                <a:gd name="f529" fmla="val 718660"/>
                <a:gd name="f530" fmla="val 443961"/>
                <a:gd name="f531" fmla="val 722838"/>
                <a:gd name="f532" fmla="val 445100"/>
                <a:gd name="f533" fmla="val 727395"/>
                <a:gd name="f534" fmla="val 448138"/>
                <a:gd name="f535" fmla="val 452695"/>
                <a:gd name="f536" fmla="val 461809"/>
                <a:gd name="f537" fmla="val 470924"/>
                <a:gd name="f538" fmla="val 725876"/>
                <a:gd name="f539" fmla="val 477000"/>
                <a:gd name="f540" fmla="val 719800"/>
                <a:gd name="f541" fmla="val 480038"/>
                <a:gd name="f542" fmla="val 707647"/>
                <a:gd name="f543" fmla="val 701571"/>
                <a:gd name="f544" fmla="val 695495"/>
                <a:gd name="f545" fmla="val 458771"/>
                <a:gd name="f546" fmla="val 698533"/>
                <a:gd name="f547" fmla="val 449657"/>
                <a:gd name="f548" fmla="val 446619"/>
                <a:gd name="f549" fmla="val 710685"/>
                <a:gd name="f550" fmla="val 443581"/>
                <a:gd name="f551" fmla="val 714483"/>
                <a:gd name="f552" fmla="val 442822"/>
                <a:gd name="f553" fmla="val 1016390"/>
                <a:gd name="f554" fmla="val 425733"/>
                <a:gd name="f555" fmla="val 1020567"/>
                <a:gd name="f556" fmla="val 426872"/>
                <a:gd name="f557" fmla="val 1025124"/>
                <a:gd name="f558" fmla="val 429910"/>
                <a:gd name="f559" fmla="val 1029681"/>
                <a:gd name="f560" fmla="val 434467"/>
                <a:gd name="f561" fmla="val 1038796"/>
                <a:gd name="f562" fmla="val 443582"/>
                <a:gd name="f563" fmla="val 1032720"/>
                <a:gd name="f564" fmla="val 452696"/>
                <a:gd name="f565" fmla="val 1023605"/>
                <a:gd name="f566" fmla="val 1017529"/>
                <a:gd name="f567" fmla="val 1005377"/>
                <a:gd name="f568" fmla="val 999301"/>
                <a:gd name="f569" fmla="val 993225"/>
                <a:gd name="f570" fmla="val 437505"/>
                <a:gd name="f571" fmla="val 428391"/>
                <a:gd name="f572" fmla="val 1008415"/>
                <a:gd name="f573" fmla="val 425353"/>
                <a:gd name="f574" fmla="val 1012213"/>
                <a:gd name="f575" fmla="val 424594"/>
                <a:gd name="f576" fmla="val 250806"/>
                <a:gd name="f577" fmla="val 416619"/>
                <a:gd name="f578" fmla="val 254983"/>
                <a:gd name="f579" fmla="val 417758"/>
                <a:gd name="f580" fmla="val 259540"/>
                <a:gd name="f581" fmla="val 420796"/>
                <a:gd name="f582" fmla="val 264098"/>
                <a:gd name="f583" fmla="val 273212"/>
                <a:gd name="f584" fmla="val 267136"/>
                <a:gd name="f585" fmla="val 258022"/>
                <a:gd name="f586" fmla="val 449658"/>
                <a:gd name="f587" fmla="val 251944"/>
                <a:gd name="f588" fmla="val 239793"/>
                <a:gd name="f589" fmla="val 233717"/>
                <a:gd name="f590" fmla="val 431429"/>
                <a:gd name="f591" fmla="val 230679"/>
                <a:gd name="f592" fmla="val 419277"/>
                <a:gd name="f593" fmla="val 242831"/>
                <a:gd name="f594" fmla="val 416239"/>
                <a:gd name="f595" fmla="val 246628"/>
                <a:gd name="f596" fmla="val 415480"/>
                <a:gd name="f597" fmla="val 144467"/>
                <a:gd name="f598" fmla="val 148645"/>
                <a:gd name="f599" fmla="val 153202"/>
                <a:gd name="f600" fmla="val 157759"/>
                <a:gd name="f601" fmla="val 166873"/>
                <a:gd name="f602" fmla="val 160797"/>
                <a:gd name="f603" fmla="val 151683"/>
                <a:gd name="f604" fmla="val 145606"/>
                <a:gd name="f605" fmla="val 133454"/>
                <a:gd name="f606" fmla="val 127378"/>
                <a:gd name="f607" fmla="val 121302"/>
                <a:gd name="f608" fmla="val 124340"/>
                <a:gd name="f609" fmla="val 136492"/>
                <a:gd name="f610" fmla="val 140290"/>
                <a:gd name="f611" fmla="val 29033"/>
                <a:gd name="f612" fmla="val 33210"/>
                <a:gd name="f613" fmla="val 37767"/>
                <a:gd name="f614" fmla="val 42324"/>
                <a:gd name="f615" fmla="val 51438"/>
                <a:gd name="f616" fmla="val 45362"/>
                <a:gd name="f617" fmla="val 36248"/>
                <a:gd name="f618" fmla="val 30173"/>
                <a:gd name="f619" fmla="val 18020"/>
                <a:gd name="f620" fmla="val 11944"/>
                <a:gd name="f621" fmla="val 5868"/>
                <a:gd name="f622" fmla="val 8906"/>
                <a:gd name="f623" fmla="val 21058"/>
                <a:gd name="f624" fmla="val 24855"/>
                <a:gd name="f625" fmla="val 360172"/>
                <a:gd name="f626" fmla="val 410543"/>
                <a:gd name="f627" fmla="val 364349"/>
                <a:gd name="f628" fmla="val 411682"/>
                <a:gd name="f629" fmla="val 368907"/>
                <a:gd name="f630" fmla="val 414720"/>
                <a:gd name="f631" fmla="val 373464"/>
                <a:gd name="f632" fmla="val 382577"/>
                <a:gd name="f633" fmla="val 428392"/>
                <a:gd name="f634" fmla="val 376502"/>
                <a:gd name="f635" fmla="val 437506"/>
                <a:gd name="f636" fmla="val 367388"/>
                <a:gd name="f637" fmla="val 361312"/>
                <a:gd name="f638" fmla="val 446620"/>
                <a:gd name="f639" fmla="val 349159"/>
                <a:gd name="f640" fmla="val 343083"/>
                <a:gd name="f641" fmla="val 337007"/>
                <a:gd name="f642" fmla="val 425354"/>
                <a:gd name="f643" fmla="val 340045"/>
                <a:gd name="f644" fmla="val 413201"/>
                <a:gd name="f645" fmla="val 352197"/>
                <a:gd name="f646" fmla="val 410163"/>
                <a:gd name="f647" fmla="val 355995"/>
                <a:gd name="f648" fmla="val 409404"/>
                <a:gd name="f649" fmla="val 1110570"/>
                <a:gd name="f650" fmla="val 389276"/>
                <a:gd name="f651" fmla="val 1114748"/>
                <a:gd name="f652" fmla="val 390415"/>
                <a:gd name="f653" fmla="val 1119305"/>
                <a:gd name="f654" fmla="val 393453"/>
                <a:gd name="f655" fmla="val 1123862"/>
                <a:gd name="f656" fmla="val 398010"/>
                <a:gd name="f657" fmla="val 1132976"/>
                <a:gd name="f658" fmla="val 407124"/>
                <a:gd name="f659" fmla="val 1126900"/>
                <a:gd name="f660" fmla="val 1117786"/>
                <a:gd name="f661" fmla="val 422315"/>
                <a:gd name="f662" fmla="val 1111710"/>
                <a:gd name="f663" fmla="val 1099557"/>
                <a:gd name="f664" fmla="val 1093481"/>
                <a:gd name="f665" fmla="val 1087405"/>
                <a:gd name="f666" fmla="val 401048"/>
                <a:gd name="f667" fmla="val 1090443"/>
                <a:gd name="f668" fmla="val 394972"/>
                <a:gd name="f669" fmla="val 391934"/>
                <a:gd name="f670" fmla="val 1102595"/>
                <a:gd name="f671" fmla="val 388896"/>
                <a:gd name="f672" fmla="val 1106393"/>
                <a:gd name="f673" fmla="val 388137"/>
                <a:gd name="f674" fmla="val 490806"/>
                <a:gd name="f675" fmla="val 383200"/>
                <a:gd name="f676" fmla="val 494984"/>
                <a:gd name="f677" fmla="val 384339"/>
                <a:gd name="f678" fmla="val 499541"/>
                <a:gd name="f679" fmla="val 387377"/>
                <a:gd name="f680" fmla="val 504098"/>
                <a:gd name="f681" fmla="val 513212"/>
                <a:gd name="f682" fmla="val 507136"/>
                <a:gd name="f683" fmla="val 498022"/>
                <a:gd name="f684" fmla="val 491946"/>
                <a:gd name="f685" fmla="val 467641"/>
                <a:gd name="f686" fmla="val 385858"/>
                <a:gd name="f687" fmla="val 482831"/>
                <a:gd name="f688" fmla="val 382820"/>
                <a:gd name="f689" fmla="val 486629"/>
                <a:gd name="f690" fmla="val 382061"/>
                <a:gd name="f691" fmla="val 900944"/>
                <a:gd name="f692" fmla="val 380162"/>
                <a:gd name="f693" fmla="val 905122"/>
                <a:gd name="f694" fmla="val 381301"/>
                <a:gd name="f695" fmla="val 909679"/>
                <a:gd name="f696" fmla="val 914236"/>
                <a:gd name="f697" fmla="val 398011"/>
                <a:gd name="f698" fmla="val 917274"/>
                <a:gd name="f699" fmla="val 407125"/>
                <a:gd name="f700" fmla="val 908160"/>
                <a:gd name="f701" fmla="val 902084"/>
                <a:gd name="f702" fmla="val 889931"/>
                <a:gd name="f703" fmla="val 883855"/>
                <a:gd name="f704" fmla="val 877779"/>
                <a:gd name="f705" fmla="val 394973"/>
                <a:gd name="f706" fmla="val 880817"/>
                <a:gd name="f707" fmla="val 892969"/>
                <a:gd name="f708" fmla="val 379782"/>
                <a:gd name="f709" fmla="val 896767"/>
                <a:gd name="f710" fmla="val 379023"/>
                <a:gd name="f711" fmla="val 618404"/>
                <a:gd name="f712" fmla="val 361934"/>
                <a:gd name="f713" fmla="val 363073"/>
                <a:gd name="f714" fmla="val 627139"/>
                <a:gd name="f715" fmla="val 366111"/>
                <a:gd name="f716" fmla="val 370668"/>
                <a:gd name="f717" fmla="val 640810"/>
                <a:gd name="f718" fmla="val 379783"/>
                <a:gd name="f719" fmla="val 388897"/>
                <a:gd name="f720" fmla="val 607391"/>
                <a:gd name="f721" fmla="val 401049"/>
                <a:gd name="f722" fmla="val 601315"/>
                <a:gd name="f723" fmla="val 595239"/>
                <a:gd name="f724" fmla="val 376744"/>
                <a:gd name="f725" fmla="val 598277"/>
                <a:gd name="f726" fmla="val 364592"/>
                <a:gd name="f727" fmla="val 610429"/>
                <a:gd name="f728" fmla="val 361554"/>
                <a:gd name="f729" fmla="val 614227"/>
                <a:gd name="f730" fmla="val 360795"/>
                <a:gd name="f731" fmla="val 749041"/>
                <a:gd name="f732" fmla="val 355858"/>
                <a:gd name="f733" fmla="val 753219"/>
                <a:gd name="f734" fmla="val 356997"/>
                <a:gd name="f735" fmla="val 757776"/>
                <a:gd name="f736" fmla="val 360035"/>
                <a:gd name="f737" fmla="val 762333"/>
                <a:gd name="f738" fmla="val 771447"/>
                <a:gd name="f739" fmla="val 373706"/>
                <a:gd name="f740" fmla="val 382821"/>
                <a:gd name="f741" fmla="val 750181"/>
                <a:gd name="f742" fmla="val 391935"/>
                <a:gd name="f743" fmla="val 738028"/>
                <a:gd name="f744" fmla="val 367630"/>
                <a:gd name="f745" fmla="val 358516"/>
                <a:gd name="f746" fmla="val 355478"/>
                <a:gd name="f747" fmla="val 744864"/>
                <a:gd name="f748" fmla="val 354719"/>
                <a:gd name="f749" fmla="val 10801"/>
                <a:gd name="f750" fmla="val 334591"/>
                <a:gd name="f751" fmla="val 14978"/>
                <a:gd name="f752" fmla="val 335730"/>
                <a:gd name="f753" fmla="val 19536"/>
                <a:gd name="f754" fmla="val 338768"/>
                <a:gd name="f755" fmla="val 24093"/>
                <a:gd name="f756" fmla="val 343325"/>
                <a:gd name="f757" fmla="val 33207"/>
                <a:gd name="f758" fmla="val 352440"/>
                <a:gd name="f759" fmla="val 18017"/>
                <a:gd name="f760" fmla="val 14979"/>
                <a:gd name="f761" fmla="val 369149"/>
                <a:gd name="f762" fmla="val 10422"/>
                <a:gd name="f763" fmla="val 5865"/>
                <a:gd name="f764" fmla="val 370288"/>
                <a:gd name="f765" fmla="val 366073"/>
                <a:gd name="f766" fmla="val 337198"/>
                <a:gd name="f767" fmla="val 1213864"/>
                <a:gd name="f768" fmla="val 313325"/>
                <a:gd name="f769" fmla="val 1218042"/>
                <a:gd name="f770" fmla="val 314464"/>
                <a:gd name="f771" fmla="val 1222599"/>
                <a:gd name="f772" fmla="val 317502"/>
                <a:gd name="f773" fmla="val 1227156"/>
                <a:gd name="f774" fmla="val 322059"/>
                <a:gd name="f775" fmla="val 1236270"/>
                <a:gd name="f776" fmla="val 331173"/>
                <a:gd name="f777" fmla="val 1230194"/>
                <a:gd name="f778" fmla="val 340288"/>
                <a:gd name="f779" fmla="val 1221080"/>
                <a:gd name="f780" fmla="val 346364"/>
                <a:gd name="f781" fmla="val 1215004"/>
                <a:gd name="f782" fmla="val 349402"/>
                <a:gd name="f783" fmla="val 1202851"/>
                <a:gd name="f784" fmla="val 1196775"/>
                <a:gd name="f785" fmla="val 1190699"/>
                <a:gd name="f786" fmla="val 325097"/>
                <a:gd name="f787" fmla="val 1193737"/>
                <a:gd name="f788" fmla="val 319021"/>
                <a:gd name="f789" fmla="val 315983"/>
                <a:gd name="f790" fmla="val 1205889"/>
                <a:gd name="f791" fmla="val 312945"/>
                <a:gd name="f792" fmla="val 1209687"/>
                <a:gd name="f793" fmla="val 312186"/>
                <a:gd name="f794" fmla="val 211313"/>
                <a:gd name="f795" fmla="val 220048"/>
                <a:gd name="f796" fmla="val 233719"/>
                <a:gd name="f797" fmla="val 212453"/>
                <a:gd name="f798" fmla="val 200300"/>
                <a:gd name="f799" fmla="val 194224"/>
                <a:gd name="f800" fmla="val 188148"/>
                <a:gd name="f801" fmla="val 328135"/>
                <a:gd name="f802" fmla="val 191186"/>
                <a:gd name="f803" fmla="val 207136"/>
                <a:gd name="f804" fmla="val 314600"/>
                <a:gd name="f805" fmla="val 301172"/>
                <a:gd name="f806" fmla="val 318778"/>
                <a:gd name="f807" fmla="val 302311"/>
                <a:gd name="f808" fmla="val 323335"/>
                <a:gd name="f809" fmla="val 305349"/>
                <a:gd name="f810" fmla="val 327892"/>
                <a:gd name="f811" fmla="val 309906"/>
                <a:gd name="f812" fmla="val 337006"/>
                <a:gd name="f813" fmla="val 330930"/>
                <a:gd name="f814" fmla="val 321816"/>
                <a:gd name="f815" fmla="val 334211"/>
                <a:gd name="f816" fmla="val 315740"/>
                <a:gd name="f817" fmla="val 337249"/>
                <a:gd name="f818" fmla="val 303587"/>
                <a:gd name="f819" fmla="val 340287"/>
                <a:gd name="f820" fmla="val 297511"/>
                <a:gd name="f821" fmla="val 291435"/>
                <a:gd name="f822" fmla="val 315982"/>
                <a:gd name="f823" fmla="val 294473"/>
                <a:gd name="f824" fmla="val 303830"/>
                <a:gd name="f825" fmla="val 306625"/>
                <a:gd name="f826" fmla="val 300792"/>
                <a:gd name="f827" fmla="val 310423"/>
                <a:gd name="f828" fmla="val 300033"/>
                <a:gd name="f829" fmla="val 982972"/>
                <a:gd name="f830" fmla="val 298134"/>
                <a:gd name="f831" fmla="val 987150"/>
                <a:gd name="f832" fmla="val 299273"/>
                <a:gd name="f833" fmla="val 991707"/>
                <a:gd name="f834" fmla="val 996264"/>
                <a:gd name="f835" fmla="val 306868"/>
                <a:gd name="f836" fmla="val 1005378"/>
                <a:gd name="f837" fmla="val 999302"/>
                <a:gd name="f838" fmla="val 990188"/>
                <a:gd name="f839" fmla="val 984111"/>
                <a:gd name="f840" fmla="val 971959"/>
                <a:gd name="f841" fmla="val 965883"/>
                <a:gd name="f842" fmla="val 312944"/>
                <a:gd name="f843" fmla="val 974997"/>
                <a:gd name="f844" fmla="val 297754"/>
                <a:gd name="f845" fmla="val 978795"/>
                <a:gd name="f846" fmla="val 296995"/>
                <a:gd name="f847" fmla="val 417898"/>
                <a:gd name="f848" fmla="val 422075"/>
                <a:gd name="f849" fmla="val 426630"/>
                <a:gd name="f850" fmla="val 431187"/>
                <a:gd name="f851" fmla="val 425112"/>
                <a:gd name="f852" fmla="val 419036"/>
                <a:gd name="f853" fmla="val 406884"/>
                <a:gd name="f854" fmla="val 400806"/>
                <a:gd name="f855" fmla="val 394729"/>
                <a:gd name="f856" fmla="val 409923"/>
                <a:gd name="f857" fmla="val 413721"/>
                <a:gd name="f858" fmla="val 858411"/>
                <a:gd name="f859" fmla="val 295096"/>
                <a:gd name="f860" fmla="val 862589"/>
                <a:gd name="f861" fmla="val 296235"/>
                <a:gd name="f862" fmla="val 867146"/>
                <a:gd name="f863" fmla="val 871703"/>
                <a:gd name="f864" fmla="val 859550"/>
                <a:gd name="f865" fmla="val 847398"/>
                <a:gd name="f866" fmla="val 850436"/>
                <a:gd name="f867" fmla="val 294716"/>
                <a:gd name="f868" fmla="val 854234"/>
                <a:gd name="f869" fmla="val 293957"/>
                <a:gd name="f870" fmla="val 1095380"/>
                <a:gd name="f871" fmla="val 292058"/>
                <a:gd name="f872" fmla="val 1099558"/>
                <a:gd name="f873" fmla="val 293197"/>
                <a:gd name="f874" fmla="val 1104115"/>
                <a:gd name="f875" fmla="val 1108672"/>
                <a:gd name="f876" fmla="val 1102596"/>
                <a:gd name="f877" fmla="val 1096520"/>
                <a:gd name="f878" fmla="val 1084367"/>
                <a:gd name="f879" fmla="val 1078291"/>
                <a:gd name="f880" fmla="val 1072215"/>
                <a:gd name="f881" fmla="val 1075253"/>
                <a:gd name="f882" fmla="val 291678"/>
                <a:gd name="f883" fmla="val 1091203"/>
                <a:gd name="f884" fmla="val 290919"/>
                <a:gd name="f885" fmla="val 108024"/>
                <a:gd name="f886" fmla="val 289020"/>
                <a:gd name="f887" fmla="val 290159"/>
                <a:gd name="f888" fmla="val 116759"/>
                <a:gd name="f889" fmla="val 121316"/>
                <a:gd name="f890" fmla="val 124354"/>
                <a:gd name="f891" fmla="val 115240"/>
                <a:gd name="f892" fmla="val 109164"/>
                <a:gd name="f893" fmla="val 97011"/>
                <a:gd name="f894" fmla="val 90935"/>
                <a:gd name="f895" fmla="val 84859"/>
                <a:gd name="f896" fmla="val 87897"/>
                <a:gd name="f897" fmla="val 100049"/>
                <a:gd name="f898" fmla="val 288640"/>
                <a:gd name="f899" fmla="val 103846"/>
                <a:gd name="f900" fmla="val 287881"/>
                <a:gd name="f901" fmla="val 533338"/>
                <a:gd name="f902" fmla="val 270792"/>
                <a:gd name="f903" fmla="val 271931"/>
                <a:gd name="f904" fmla="val 542073"/>
                <a:gd name="f905" fmla="val 274969"/>
                <a:gd name="f906" fmla="val 546630"/>
                <a:gd name="f907" fmla="val 279526"/>
                <a:gd name="f908" fmla="val 555744"/>
                <a:gd name="f909" fmla="val 549668"/>
                <a:gd name="f910" fmla="val 297755"/>
                <a:gd name="f911" fmla="val 303831"/>
                <a:gd name="f912" fmla="val 306869"/>
                <a:gd name="f913" fmla="val 309907"/>
                <a:gd name="f914" fmla="val 516251"/>
                <a:gd name="f915" fmla="val 510175"/>
                <a:gd name="f916" fmla="val 285602"/>
                <a:gd name="f917" fmla="val 513213"/>
                <a:gd name="f918" fmla="val 276488"/>
                <a:gd name="f919" fmla="val 273450"/>
                <a:gd name="f920" fmla="val 525363"/>
                <a:gd name="f921" fmla="val 270412"/>
                <a:gd name="f922" fmla="val 529161"/>
                <a:gd name="f923" fmla="val 269653"/>
                <a:gd name="f924" fmla="val 633594"/>
                <a:gd name="f925" fmla="val 261678"/>
                <a:gd name="f926" fmla="val 637772"/>
                <a:gd name="f927" fmla="val 262817"/>
                <a:gd name="f928" fmla="val 642329"/>
                <a:gd name="f929" fmla="val 265855"/>
                <a:gd name="f930" fmla="val 291679"/>
                <a:gd name="f931" fmla="val 294717"/>
                <a:gd name="f932" fmla="val 622581"/>
                <a:gd name="f933" fmla="val 300793"/>
                <a:gd name="f934" fmla="val 616505"/>
                <a:gd name="f935" fmla="val 288641"/>
                <a:gd name="f936" fmla="val 613467"/>
                <a:gd name="f937" fmla="val 267374"/>
                <a:gd name="f938" fmla="val 264336"/>
                <a:gd name="f939" fmla="val 625619"/>
                <a:gd name="f940" fmla="val 261298"/>
                <a:gd name="f941" fmla="val 629417"/>
                <a:gd name="f942" fmla="val 260539"/>
                <a:gd name="f943" fmla="val 746003"/>
                <a:gd name="f944" fmla="val 258640"/>
                <a:gd name="f945" fmla="val 259779"/>
                <a:gd name="f946" fmla="val 754738"/>
                <a:gd name="f947" fmla="val 747143"/>
                <a:gd name="f948" fmla="val 285603"/>
                <a:gd name="f949" fmla="val 258260"/>
                <a:gd name="f950" fmla="val 741826"/>
                <a:gd name="f951" fmla="val 257500"/>
                <a:gd name="f952" fmla="val 1301968"/>
                <a:gd name="f953" fmla="val 225221"/>
                <a:gd name="f954" fmla="val 1306146"/>
                <a:gd name="f955" fmla="val 226360"/>
                <a:gd name="f956" fmla="val 1310703"/>
                <a:gd name="f957" fmla="val 229398"/>
                <a:gd name="f958" fmla="val 1315260"/>
                <a:gd name="f959" fmla="val 233955"/>
                <a:gd name="f960" fmla="val 1324374"/>
                <a:gd name="f961" fmla="val 243069"/>
                <a:gd name="f962" fmla="val 255222"/>
                <a:gd name="f963" fmla="val 1309184"/>
                <a:gd name="f964" fmla="val 1303107"/>
                <a:gd name="f965" fmla="val 1290955"/>
                <a:gd name="f966" fmla="val 1284879"/>
                <a:gd name="f967" fmla="val 252184"/>
                <a:gd name="f968" fmla="val 1278803"/>
                <a:gd name="f969" fmla="val 240031"/>
                <a:gd name="f970" fmla="val 1281841"/>
                <a:gd name="f971" fmla="val 227879"/>
                <a:gd name="f972" fmla="val 1293993"/>
                <a:gd name="f973" fmla="val 224841"/>
                <a:gd name="f974" fmla="val 1297791"/>
                <a:gd name="f975" fmla="val 224081"/>
                <a:gd name="f976" fmla="val 7756"/>
                <a:gd name="f977" fmla="val 11933"/>
                <a:gd name="f978" fmla="val 16491"/>
                <a:gd name="f979" fmla="val 21048"/>
                <a:gd name="f980" fmla="val 30162"/>
                <a:gd name="f981" fmla="val 14972"/>
                <a:gd name="f982" fmla="val 11934"/>
                <a:gd name="f983" fmla="val 7376"/>
                <a:gd name="f984" fmla="val 2819"/>
                <a:gd name="f985" fmla="val 260918"/>
                <a:gd name="f986" fmla="val 258892"/>
                <a:gd name="f987" fmla="val 227093"/>
                <a:gd name="f988" fmla="val 180938"/>
                <a:gd name="f989" fmla="val 210031"/>
                <a:gd name="f990" fmla="val 185115"/>
                <a:gd name="f991" fmla="val 211170"/>
                <a:gd name="f992" fmla="val 189672"/>
                <a:gd name="f993" fmla="val 214208"/>
                <a:gd name="f994" fmla="val 194229"/>
                <a:gd name="f995" fmla="val 218765"/>
                <a:gd name="f996" fmla="val 203343"/>
                <a:gd name="f997" fmla="val 240032"/>
                <a:gd name="f998" fmla="val 188153"/>
                <a:gd name="f999" fmla="val 243070"/>
                <a:gd name="f1000" fmla="val 182077"/>
                <a:gd name="f1001" fmla="val 246108"/>
                <a:gd name="f1002" fmla="val 169925"/>
                <a:gd name="f1003" fmla="val 249146"/>
                <a:gd name="f1004" fmla="val 163849"/>
                <a:gd name="f1005" fmla="val 236994"/>
                <a:gd name="f1006" fmla="val 157773"/>
                <a:gd name="f1007" fmla="val 160811"/>
                <a:gd name="f1008" fmla="val 215727"/>
                <a:gd name="f1009" fmla="val 212689"/>
                <a:gd name="f1010" fmla="val 172962"/>
                <a:gd name="f1011" fmla="val 209651"/>
                <a:gd name="f1012" fmla="val 176760"/>
                <a:gd name="f1013" fmla="val 208891"/>
                <a:gd name="f1014" fmla="val 1183484"/>
                <a:gd name="f1015" fmla="val 203954"/>
                <a:gd name="f1016" fmla="val 1187662"/>
                <a:gd name="f1017" fmla="val 205093"/>
                <a:gd name="f1018" fmla="val 1192219"/>
                <a:gd name="f1019" fmla="val 208131"/>
                <a:gd name="f1020" fmla="val 1196776"/>
                <a:gd name="f1021" fmla="val 212688"/>
                <a:gd name="f1022" fmla="val 1205890"/>
                <a:gd name="f1023" fmla="val 221802"/>
                <a:gd name="f1024" fmla="val 1199814"/>
                <a:gd name="f1025" fmla="val 230917"/>
                <a:gd name="f1026" fmla="val 1190700"/>
                <a:gd name="f1027" fmla="val 236993"/>
                <a:gd name="f1028" fmla="val 1184624"/>
                <a:gd name="f1029" fmla="val 1172471"/>
                <a:gd name="f1030" fmla="val 1166395"/>
                <a:gd name="f1031" fmla="val 1160319"/>
                <a:gd name="f1032" fmla="val 218764"/>
                <a:gd name="f1033" fmla="val 206612"/>
                <a:gd name="f1034" fmla="val 1175509"/>
                <a:gd name="f1035" fmla="val 203574"/>
                <a:gd name="f1036" fmla="val 1179307"/>
                <a:gd name="f1037" fmla="val 202814"/>
                <a:gd name="f1038" fmla="val 197878"/>
                <a:gd name="f1039" fmla="val 199017"/>
                <a:gd name="f1040" fmla="val 202055"/>
                <a:gd name="f1041" fmla="val 215726"/>
                <a:gd name="f1042" fmla="val 209650"/>
                <a:gd name="f1043" fmla="val 200536"/>
                <a:gd name="f1044" fmla="val 197498"/>
                <a:gd name="f1045" fmla="val 196739"/>
                <a:gd name="f1046" fmla="val 466501"/>
                <a:gd name="f1047" fmla="val 470678"/>
                <a:gd name="f1048" fmla="val 475236"/>
                <a:gd name="f1049" fmla="val 488908"/>
                <a:gd name="f1050" fmla="val 455486"/>
                <a:gd name="f1051" fmla="val 443337"/>
                <a:gd name="f1052" fmla="val 458524"/>
                <a:gd name="f1053" fmla="val 462322"/>
                <a:gd name="f1054" fmla="val 323717"/>
                <a:gd name="f1055" fmla="val 327895"/>
                <a:gd name="f1056" fmla="val 332452"/>
                <a:gd name="f1057" fmla="val 337009"/>
                <a:gd name="f1058" fmla="val 346123"/>
                <a:gd name="f1059" fmla="val 330933"/>
                <a:gd name="f1060" fmla="val 324857"/>
                <a:gd name="f1061" fmla="val 312704"/>
                <a:gd name="f1062" fmla="val 306628"/>
                <a:gd name="f1063" fmla="val 300552"/>
                <a:gd name="f1064" fmla="val 303590"/>
                <a:gd name="f1065" fmla="val 315742"/>
                <a:gd name="f1066" fmla="val 319540"/>
                <a:gd name="f1067" fmla="val 1074113"/>
                <a:gd name="f1068" fmla="val 188764"/>
                <a:gd name="f1069" fmla="val 189903"/>
                <a:gd name="f1070" fmla="val 1082848"/>
                <a:gd name="f1071" fmla="val 192941"/>
                <a:gd name="f1072" fmla="val 1096519"/>
                <a:gd name="f1073" fmla="val 1081329"/>
                <a:gd name="f1074" fmla="val 221803"/>
                <a:gd name="f1075" fmla="val 1075252"/>
                <a:gd name="f1076" fmla="val 1063100"/>
                <a:gd name="f1077" fmla="val 1057024"/>
                <a:gd name="f1078" fmla="val 1050948"/>
                <a:gd name="f1079" fmla="val 1053986"/>
                <a:gd name="f1080" fmla="val 194460"/>
                <a:gd name="f1081" fmla="val 191422"/>
                <a:gd name="f1082" fmla="val 1066138"/>
                <a:gd name="f1083" fmla="val 188384"/>
                <a:gd name="f1084" fmla="val 1069936"/>
                <a:gd name="f1085" fmla="val 187625"/>
                <a:gd name="f1086" fmla="val 846259"/>
                <a:gd name="f1087" fmla="val 850437"/>
                <a:gd name="f1088" fmla="val 854994"/>
                <a:gd name="f1089" fmla="val 847399"/>
                <a:gd name="f1090" fmla="val 842082"/>
                <a:gd name="f1091" fmla="val 187624"/>
                <a:gd name="f1092" fmla="val 694356"/>
                <a:gd name="f1093" fmla="val 164460"/>
                <a:gd name="f1094" fmla="val 698534"/>
                <a:gd name="f1095" fmla="val 165599"/>
                <a:gd name="f1096" fmla="val 703091"/>
                <a:gd name="f1097" fmla="val 168637"/>
                <a:gd name="f1098" fmla="val 707648"/>
                <a:gd name="f1099" fmla="val 173194"/>
                <a:gd name="f1100" fmla="val 716762"/>
                <a:gd name="f1101" fmla="val 182308"/>
                <a:gd name="f1102" fmla="val 710686"/>
                <a:gd name="f1103" fmla="val 191423"/>
                <a:gd name="f1104" fmla="val 701572"/>
                <a:gd name="f1105" fmla="val 197499"/>
                <a:gd name="f1106" fmla="val 695496"/>
                <a:gd name="f1107" fmla="val 200537"/>
                <a:gd name="f1108" fmla="val 203575"/>
                <a:gd name="f1109" fmla="val 677267"/>
                <a:gd name="f1110" fmla="val 179270"/>
                <a:gd name="f1111" fmla="val 167118"/>
                <a:gd name="f1112" fmla="val 686381"/>
                <a:gd name="f1113" fmla="val 164080"/>
                <a:gd name="f1114" fmla="val 690179"/>
                <a:gd name="f1115" fmla="val 163321"/>
                <a:gd name="f1116" fmla="val 77635"/>
                <a:gd name="f1117" fmla="val 152307"/>
                <a:gd name="f1118" fmla="val 81812"/>
                <a:gd name="f1119" fmla="val 153446"/>
                <a:gd name="f1120" fmla="val 86370"/>
                <a:gd name="f1121" fmla="val 156484"/>
                <a:gd name="f1122" fmla="val 90926"/>
                <a:gd name="f1123" fmla="val 161041"/>
                <a:gd name="f1124" fmla="val 100040"/>
                <a:gd name="f1125" fmla="val 170155"/>
                <a:gd name="f1126" fmla="val 93964"/>
                <a:gd name="f1127" fmla="val 84851"/>
                <a:gd name="f1128" fmla="val 185346"/>
                <a:gd name="f1129" fmla="val 78775"/>
                <a:gd name="f1130" fmla="val 66622"/>
                <a:gd name="f1131" fmla="val 60546"/>
                <a:gd name="f1132" fmla="val 54470"/>
                <a:gd name="f1133" fmla="val 167117"/>
                <a:gd name="f1134" fmla="val 57508"/>
                <a:gd name="f1135" fmla="val 158003"/>
                <a:gd name="f1136" fmla="val 154965"/>
                <a:gd name="f1137" fmla="val 69660"/>
                <a:gd name="f1138" fmla="val 151927"/>
                <a:gd name="f1139" fmla="val 73457"/>
                <a:gd name="f1140" fmla="val 151167"/>
                <a:gd name="f1141" fmla="val 1377919"/>
                <a:gd name="f1142" fmla="val 146231"/>
                <a:gd name="f1143" fmla="val 1382097"/>
                <a:gd name="f1144" fmla="val 147370"/>
                <a:gd name="f1145" fmla="val 1386654"/>
                <a:gd name="f1146" fmla="val 150408"/>
                <a:gd name="f1147" fmla="val 1391211"/>
                <a:gd name="f1148" fmla="val 1400325"/>
                <a:gd name="f1149" fmla="val 164079"/>
                <a:gd name="f1150" fmla="val 1394249"/>
                <a:gd name="f1151" fmla="val 1385135"/>
                <a:gd name="f1152" fmla="val 1379058"/>
                <a:gd name="f1153" fmla="val 1366906"/>
                <a:gd name="f1154" fmla="val 1360830"/>
                <a:gd name="f1155" fmla="val 1354754"/>
                <a:gd name="f1156" fmla="val 1357792"/>
                <a:gd name="f1157" fmla="val 148889"/>
                <a:gd name="f1158" fmla="val 1369944"/>
                <a:gd name="f1159" fmla="val 145851"/>
                <a:gd name="f1160" fmla="val 1373742"/>
                <a:gd name="f1161" fmla="val 145092"/>
                <a:gd name="f1162" fmla="val 588024"/>
                <a:gd name="f1163" fmla="val 143193"/>
                <a:gd name="f1164" fmla="val 144332"/>
                <a:gd name="f1165" fmla="val 596759"/>
                <a:gd name="f1166" fmla="val 610430"/>
                <a:gd name="f1167" fmla="val 604354"/>
                <a:gd name="f1168" fmla="val 170156"/>
                <a:gd name="f1169" fmla="val 595240"/>
                <a:gd name="f1170" fmla="val 176232"/>
                <a:gd name="f1171" fmla="val 580049"/>
                <a:gd name="f1172" fmla="val 142813"/>
                <a:gd name="f1173" fmla="val 583847"/>
                <a:gd name="f1174" fmla="val 142053"/>
                <a:gd name="f1175" fmla="val 241687"/>
                <a:gd name="f1176" fmla="val 128003"/>
                <a:gd name="f1177" fmla="val 245865"/>
                <a:gd name="f1178" fmla="val 129142"/>
                <a:gd name="f1179" fmla="val 250422"/>
                <a:gd name="f1180" fmla="val 132180"/>
                <a:gd name="f1181" fmla="val 254979"/>
                <a:gd name="f1182" fmla="val 136737"/>
                <a:gd name="f1183" fmla="val 264093"/>
                <a:gd name="f1184" fmla="val 258017"/>
                <a:gd name="f1185" fmla="val 154966"/>
                <a:gd name="f1186" fmla="val 248903"/>
                <a:gd name="f1187" fmla="val 161042"/>
                <a:gd name="f1188" fmla="val 242827"/>
                <a:gd name="f1189" fmla="val 230674"/>
                <a:gd name="f1190" fmla="val 224598"/>
                <a:gd name="f1191" fmla="val 218522"/>
                <a:gd name="f1192" fmla="val 139775"/>
                <a:gd name="f1193" fmla="val 221560"/>
                <a:gd name="f1194" fmla="val 133699"/>
                <a:gd name="f1195" fmla="val 130661"/>
                <a:gd name="f1196" fmla="val 233712"/>
                <a:gd name="f1197" fmla="val 127623"/>
                <a:gd name="f1198" fmla="val 237510"/>
                <a:gd name="f1199" fmla="val 126864"/>
                <a:gd name="f1200" fmla="val 1259435"/>
                <a:gd name="f1201" fmla="val 124965"/>
                <a:gd name="f1202" fmla="val 1263613"/>
                <a:gd name="f1203" fmla="val 126104"/>
                <a:gd name="f1204" fmla="val 1268170"/>
                <a:gd name="f1205" fmla="val 1272727"/>
                <a:gd name="f1206" fmla="val 1266651"/>
                <a:gd name="f1207" fmla="val 158004"/>
                <a:gd name="f1208" fmla="val 1260575"/>
                <a:gd name="f1209" fmla="val 1248422"/>
                <a:gd name="f1210" fmla="val 1242346"/>
                <a:gd name="f1211" fmla="val 151928"/>
                <a:gd name="f1212" fmla="val 1239308"/>
                <a:gd name="f1213" fmla="val 1251460"/>
                <a:gd name="f1214" fmla="val 124585"/>
                <a:gd name="f1215" fmla="val 1255258"/>
                <a:gd name="f1216" fmla="val 123825"/>
                <a:gd name="f1217" fmla="val 399672"/>
                <a:gd name="f1218" fmla="val 118889"/>
                <a:gd name="f1219" fmla="val 403852"/>
                <a:gd name="f1220" fmla="val 120028"/>
                <a:gd name="f1221" fmla="val 408409"/>
                <a:gd name="f1222" fmla="val 123066"/>
                <a:gd name="f1223" fmla="val 412966"/>
                <a:gd name="f1224" fmla="val 422078"/>
                <a:gd name="f1225" fmla="val 416004"/>
                <a:gd name="f1226" fmla="val 145852"/>
                <a:gd name="f1227" fmla="val 406890"/>
                <a:gd name="f1228" fmla="val 400812"/>
                <a:gd name="f1229" fmla="val 388658"/>
                <a:gd name="f1230" fmla="val 382584"/>
                <a:gd name="f1231" fmla="val 376513"/>
                <a:gd name="f1232" fmla="val 379551"/>
                <a:gd name="f1233" fmla="val 121547"/>
                <a:gd name="f1234" fmla="val 391694"/>
                <a:gd name="f1235" fmla="val 118509"/>
                <a:gd name="f1236" fmla="val 395492"/>
                <a:gd name="f1237" fmla="val 117750"/>
                <a:gd name="f1238" fmla="val 1004238"/>
                <a:gd name="f1239" fmla="val 112813"/>
                <a:gd name="f1240" fmla="val 1008416"/>
                <a:gd name="f1241" fmla="val 113952"/>
                <a:gd name="f1242" fmla="val 1012973"/>
                <a:gd name="f1243" fmla="val 116990"/>
                <a:gd name="f1244" fmla="val 1017530"/>
                <a:gd name="f1245" fmla="val 1026644"/>
                <a:gd name="f1246" fmla="val 1020568"/>
                <a:gd name="f1247" fmla="val 139776"/>
                <a:gd name="f1248" fmla="val 1011454"/>
                <a:gd name="f1249" fmla="val 148890"/>
                <a:gd name="f1250" fmla="val 987149"/>
                <a:gd name="f1251" fmla="val 981073"/>
                <a:gd name="f1252" fmla="val 115471"/>
                <a:gd name="f1253" fmla="val 996263"/>
                <a:gd name="f1254" fmla="val 112433"/>
                <a:gd name="f1255" fmla="val 1000061"/>
                <a:gd name="f1256" fmla="val 111674"/>
                <a:gd name="f1257" fmla="val 800688"/>
                <a:gd name="f1258" fmla="val 97622"/>
                <a:gd name="f1259" fmla="val 804866"/>
                <a:gd name="f1260" fmla="val 98761"/>
                <a:gd name="f1261" fmla="val 809423"/>
                <a:gd name="f1262" fmla="val 101799"/>
                <a:gd name="f1263" fmla="val 813980"/>
                <a:gd name="f1264" fmla="val 106356"/>
                <a:gd name="f1265" fmla="val 115470"/>
                <a:gd name="f1266" fmla="val 817018"/>
                <a:gd name="f1267" fmla="val 807904"/>
                <a:gd name="f1268" fmla="val 801828"/>
                <a:gd name="f1269" fmla="val 789675"/>
                <a:gd name="f1270" fmla="val 783599"/>
                <a:gd name="f1271" fmla="val 777523"/>
                <a:gd name="f1272" fmla="val 112432"/>
                <a:gd name="f1273" fmla="val 780561"/>
                <a:gd name="f1274" fmla="val 100280"/>
                <a:gd name="f1275" fmla="val 792713"/>
                <a:gd name="f1276" fmla="val 97242"/>
                <a:gd name="f1277" fmla="val 796511"/>
                <a:gd name="f1278" fmla="val 96482"/>
                <a:gd name="f1279" fmla="val 1128799"/>
                <a:gd name="f1280" fmla="val 85470"/>
                <a:gd name="f1281" fmla="val 86609"/>
                <a:gd name="f1282" fmla="val 1137533"/>
                <a:gd name="f1283" fmla="val 89647"/>
                <a:gd name="f1284" fmla="val 1142090"/>
                <a:gd name="f1285" fmla="val 94204"/>
                <a:gd name="f1286" fmla="val 1151204"/>
                <a:gd name="f1287" fmla="val 103318"/>
                <a:gd name="f1288" fmla="val 1136014"/>
                <a:gd name="f1289" fmla="val 1129938"/>
                <a:gd name="f1290" fmla="val 1117785"/>
                <a:gd name="f1291" fmla="val 1111709"/>
                <a:gd name="f1292" fmla="val 1105633"/>
                <a:gd name="f1293" fmla="val 1108671"/>
                <a:gd name="f1294" fmla="val 91166"/>
                <a:gd name="f1295" fmla="val 88128"/>
                <a:gd name="f1296" fmla="val 1120824"/>
                <a:gd name="f1297" fmla="val 85090"/>
                <a:gd name="f1298" fmla="val 1124621"/>
                <a:gd name="f1299" fmla="val 84331"/>
                <a:gd name="f1300" fmla="val 515112"/>
                <a:gd name="f1301" fmla="val 523848"/>
                <a:gd name="f1302" fmla="val 504099"/>
                <a:gd name="f1303" fmla="val 498023"/>
                <a:gd name="f1304" fmla="val 491947"/>
                <a:gd name="f1305" fmla="val 507138"/>
                <a:gd name="f1306" fmla="val 510935"/>
                <a:gd name="f1307" fmla="val 682203"/>
                <a:gd name="f1308" fmla="val 73318"/>
                <a:gd name="f1309" fmla="val 74457"/>
                <a:gd name="f1310" fmla="val 690938"/>
                <a:gd name="f1311" fmla="val 77495"/>
                <a:gd name="f1312" fmla="val 82052"/>
                <a:gd name="f1313" fmla="val 704609"/>
                <a:gd name="f1314" fmla="val 100281"/>
                <a:gd name="f1315" fmla="val 106357"/>
                <a:gd name="f1316" fmla="val 109395"/>
                <a:gd name="f1317" fmla="val 671190"/>
                <a:gd name="f1318" fmla="val 665114"/>
                <a:gd name="f1319" fmla="val 662076"/>
                <a:gd name="f1320" fmla="val 79014"/>
                <a:gd name="f1321" fmla="val 75976"/>
                <a:gd name="f1322" fmla="val 674228"/>
                <a:gd name="f1323" fmla="val 72938"/>
                <a:gd name="f1324" fmla="val 678026"/>
                <a:gd name="f1325" fmla="val 72178"/>
                <a:gd name="f1326" fmla="val 159669"/>
                <a:gd name="f1327" fmla="val 67242"/>
                <a:gd name="f1328" fmla="val 163846"/>
                <a:gd name="f1329" fmla="val 68381"/>
                <a:gd name="f1330" fmla="val 168403"/>
                <a:gd name="f1331" fmla="val 71419"/>
                <a:gd name="f1332" fmla="val 172960"/>
                <a:gd name="f1333" fmla="val 182074"/>
                <a:gd name="f1334" fmla="val 175998"/>
                <a:gd name="f1335" fmla="val 94205"/>
                <a:gd name="f1336" fmla="val 166884"/>
                <a:gd name="f1337" fmla="val 160807"/>
                <a:gd name="f1338" fmla="val 103319"/>
                <a:gd name="f1339" fmla="val 148655"/>
                <a:gd name="f1340" fmla="val 142579"/>
                <a:gd name="f1341" fmla="val 136504"/>
                <a:gd name="f1342" fmla="val 139542"/>
                <a:gd name="f1343" fmla="val 69900"/>
                <a:gd name="f1344" fmla="val 151694"/>
                <a:gd name="f1345" fmla="val 66862"/>
                <a:gd name="f1346" fmla="val 155491"/>
                <a:gd name="f1347" fmla="val 66102"/>
                <a:gd name="f1348" fmla="val 1453871"/>
                <a:gd name="f1349" fmla="val 58127"/>
                <a:gd name="f1350" fmla="val 1458049"/>
                <a:gd name="f1351" fmla="val 59266"/>
                <a:gd name="f1352" fmla="val 1462606"/>
                <a:gd name="f1353" fmla="val 62304"/>
                <a:gd name="f1354" fmla="val 1467163"/>
                <a:gd name="f1355" fmla="val 66861"/>
                <a:gd name="f1356" fmla="val 1476277"/>
                <a:gd name="f1357" fmla="val 75975"/>
                <a:gd name="f1358" fmla="val 1461087"/>
                <a:gd name="f1359" fmla="val 1455010"/>
                <a:gd name="f1360" fmla="val 1442858"/>
                <a:gd name="f1361" fmla="val 1436782"/>
                <a:gd name="f1362" fmla="val 1430706"/>
                <a:gd name="f1363" fmla="val 72937"/>
                <a:gd name="f1364" fmla="val 60785"/>
                <a:gd name="f1365" fmla="val 1445896"/>
                <a:gd name="f1366" fmla="val 57747"/>
                <a:gd name="f1367" fmla="val 1449694"/>
                <a:gd name="f1368" fmla="val 56987"/>
                <a:gd name="f1369" fmla="val 47254"/>
                <a:gd name="f1370" fmla="val 51432"/>
                <a:gd name="f1371" fmla="val 55989"/>
                <a:gd name="f1372" fmla="val 63584"/>
                <a:gd name="f1373" fmla="val 48394"/>
                <a:gd name="f1374" fmla="val 36241"/>
                <a:gd name="f1375" fmla="val 30165"/>
                <a:gd name="f1376" fmla="val 24089"/>
                <a:gd name="f1377" fmla="val 39279"/>
                <a:gd name="f1378" fmla="val 43077"/>
                <a:gd name="f1379" fmla="val 314611"/>
                <a:gd name="f1380" fmla="val 55089"/>
                <a:gd name="f1381" fmla="val 318789"/>
                <a:gd name="f1382" fmla="val 56228"/>
                <a:gd name="f1383" fmla="val 323346"/>
                <a:gd name="f1384" fmla="val 327903"/>
                <a:gd name="f1385" fmla="val 63823"/>
                <a:gd name="f1386" fmla="val 337017"/>
                <a:gd name="f1387" fmla="val 321827"/>
                <a:gd name="f1388" fmla="val 315751"/>
                <a:gd name="f1389" fmla="val 303598"/>
                <a:gd name="f1390" fmla="val 297522"/>
                <a:gd name="f1391" fmla="val 291446"/>
                <a:gd name="f1392" fmla="val 69899"/>
                <a:gd name="f1393" fmla="val 294484"/>
                <a:gd name="f1394" fmla="val 306636"/>
                <a:gd name="f1395" fmla="val 54709"/>
                <a:gd name="f1396" fmla="val 310434"/>
                <a:gd name="f1397" fmla="val 53949"/>
                <a:gd name="f1398" fmla="val 885754"/>
                <a:gd name="f1399" fmla="val 52051"/>
                <a:gd name="f1400" fmla="val 889932"/>
                <a:gd name="f1401" fmla="val 53190"/>
                <a:gd name="f1402" fmla="val 894489"/>
                <a:gd name="f1403" fmla="val 899046"/>
                <a:gd name="f1404" fmla="val 892970"/>
                <a:gd name="f1405" fmla="val 886894"/>
                <a:gd name="f1406" fmla="val 51671"/>
                <a:gd name="f1407" fmla="val 881577"/>
                <a:gd name="f1408" fmla="val 50912"/>
                <a:gd name="f1409" fmla="val 1341464"/>
                <a:gd name="f1410" fmla="val 39899"/>
                <a:gd name="f1411" fmla="val 1345641"/>
                <a:gd name="f1412" fmla="val 41038"/>
                <a:gd name="f1413" fmla="val 1350198"/>
                <a:gd name="f1414" fmla="val 44076"/>
                <a:gd name="f1415" fmla="val 1354755"/>
                <a:gd name="f1416" fmla="val 48633"/>
                <a:gd name="f1417" fmla="val 1363869"/>
                <a:gd name="f1418" fmla="val 1357793"/>
                <a:gd name="f1419" fmla="val 1348679"/>
                <a:gd name="f1420" fmla="val 1342603"/>
                <a:gd name="f1421" fmla="val 1330450"/>
                <a:gd name="f1422" fmla="val 1318298"/>
                <a:gd name="f1423" fmla="val 1321336"/>
                <a:gd name="f1424" fmla="val 45595"/>
                <a:gd name="f1425" fmla="val 42557"/>
                <a:gd name="f1426" fmla="val 1333489"/>
                <a:gd name="f1427" fmla="val 39519"/>
                <a:gd name="f1428" fmla="val 1337286"/>
                <a:gd name="f1429" fmla="val 38760"/>
                <a:gd name="f1430" fmla="val 1204751"/>
                <a:gd name="f1431" fmla="val 27747"/>
                <a:gd name="f1432" fmla="val 1208928"/>
                <a:gd name="f1433" fmla="val 28886"/>
                <a:gd name="f1434" fmla="val 1213485"/>
                <a:gd name="f1435" fmla="val 31924"/>
                <a:gd name="f1436" fmla="val 36481"/>
                <a:gd name="f1437" fmla="val 57748"/>
                <a:gd name="f1438" fmla="val 1211966"/>
                <a:gd name="f1439" fmla="val 60786"/>
                <a:gd name="f1440" fmla="val 63824"/>
                <a:gd name="f1441" fmla="val 1187661"/>
                <a:gd name="f1442" fmla="val 54710"/>
                <a:gd name="f1443" fmla="val 1181585"/>
                <a:gd name="f1444" fmla="val 1184623"/>
                <a:gd name="f1445" fmla="val 33443"/>
                <a:gd name="f1446" fmla="val 30405"/>
                <a:gd name="f1447" fmla="val 27367"/>
                <a:gd name="f1448" fmla="val 1200573"/>
                <a:gd name="f1449" fmla="val 26608"/>
                <a:gd name="f1450" fmla="val 979933"/>
                <a:gd name="f1451" fmla="val 21671"/>
                <a:gd name="f1452" fmla="val 984110"/>
                <a:gd name="f1453" fmla="val 22810"/>
                <a:gd name="f1454" fmla="val 988668"/>
                <a:gd name="f1455" fmla="val 25848"/>
                <a:gd name="f1456" fmla="val 1002339"/>
                <a:gd name="f1457" fmla="val 51672"/>
                <a:gd name="f1458" fmla="val 981072"/>
                <a:gd name="f1459" fmla="val 968920"/>
                <a:gd name="f1460" fmla="val 962844"/>
                <a:gd name="f1461" fmla="val 48634"/>
                <a:gd name="f1462" fmla="val 956768"/>
                <a:gd name="f1463" fmla="val 24329"/>
                <a:gd name="f1464" fmla="val 971958"/>
                <a:gd name="f1465" fmla="val 21291"/>
                <a:gd name="f1466" fmla="val 975756"/>
                <a:gd name="f1467" fmla="val 20531"/>
                <a:gd name="f1468" fmla="val 451312"/>
                <a:gd name="f1469" fmla="val 8759"/>
                <a:gd name="f1470" fmla="val 9899"/>
                <a:gd name="f1471" fmla="val 460045"/>
                <a:gd name="f1472" fmla="val 13696"/>
                <a:gd name="f1473" fmla="val 464603"/>
                <a:gd name="f1474" fmla="val 473718"/>
                <a:gd name="f1475" fmla="val 42558"/>
                <a:gd name="f1476" fmla="val 45596"/>
                <a:gd name="f1477" fmla="val 452451"/>
                <a:gd name="f1478" fmla="val 440301"/>
                <a:gd name="f1479" fmla="val 434225"/>
                <a:gd name="f1480" fmla="val 39520"/>
                <a:gd name="f1481" fmla="val 431188"/>
                <a:gd name="f1482" fmla="val 18253"/>
                <a:gd name="f1483" fmla="val 12177"/>
                <a:gd name="f1484" fmla="val 9139"/>
                <a:gd name="f1485" fmla="val 447135"/>
                <a:gd name="f1486" fmla="val 7620"/>
                <a:gd name="f1487" fmla="val 1049824"/>
                <a:gd name="f1488" fmla="val 1083563"/>
                <a:gd name="f1489" fmla="val 1083987"/>
                <a:gd name="f1490" fmla="val 2304"/>
                <a:gd name="f1491" fmla="val 1082089"/>
                <a:gd name="f1492" fmla="val 6861"/>
                <a:gd name="f1493" fmla="val 10659"/>
                <a:gd name="f1494" fmla="val 12178"/>
                <a:gd name="f1495" fmla="val 1069177"/>
                <a:gd name="f1496" fmla="val 15216"/>
                <a:gd name="f1497" fmla="val 18254"/>
                <a:gd name="f1498" fmla="val 6102"/>
                <a:gd name="f1499" fmla="val 773962"/>
                <a:gd name="f1500" fmla="val 806875"/>
                <a:gd name="f1501" fmla="val 798790"/>
                <a:gd name="f1502" fmla="val 9140"/>
                <a:gd name="f1503" fmla="val 792714"/>
                <a:gd name="f1504" fmla="val 3064"/>
                <a:gd name="f1505" fmla="val 659033"/>
                <a:gd name="f1506" fmla="val 688741"/>
                <a:gd name="f1507" fmla="val 677266"/>
                <a:gd name="f1508" fmla="val 26"/>
                <a:gd name="f1509" fmla="val 558807"/>
                <a:gd name="f1510" fmla="val 589125"/>
                <a:gd name="f1511" fmla="val 589163"/>
                <a:gd name="f1512" fmla="val 25"/>
                <a:gd name="f1513" fmla="val 592201"/>
                <a:gd name="f1514" fmla="val 583087"/>
                <a:gd name="f1515" fmla="val 24330"/>
                <a:gd name="f1516" fmla="val 27368"/>
                <a:gd name="f1517" fmla="val 564858"/>
                <a:gd name="f1518" fmla="val 30406"/>
                <a:gd name="f1519" fmla="val 558782"/>
                <a:gd name="f1520" fmla="val 554985"/>
                <a:gd name="f1521" fmla="val 556124"/>
                <a:gd name="f1522" fmla="val 2683"/>
                <a:gd name="f1523" fmla="val 189731"/>
                <a:gd name="f1524" fmla="val 223240"/>
                <a:gd name="f1525" fmla="val 224224"/>
                <a:gd name="f1526" fmla="val 5342"/>
                <a:gd name="f1527" fmla="val 222326"/>
                <a:gd name="f1528" fmla="val 13697"/>
                <a:gd name="f1529" fmla="val 197261"/>
                <a:gd name="f1530" fmla="val 21292"/>
                <a:gd name="f1531" fmla="val 191185"/>
                <a:gd name="f1532" fmla="+- 0 0 -90"/>
                <a:gd name="f1533" fmla="*/ f3 1 1471018"/>
                <a:gd name="f1534" fmla="*/ f4 1 795676"/>
                <a:gd name="f1535" fmla="val f5"/>
                <a:gd name="f1536" fmla="val f6"/>
                <a:gd name="f1537" fmla="val f7"/>
                <a:gd name="f1538" fmla="*/ f1532 f0 1"/>
                <a:gd name="f1539" fmla="+- f1537 0 f1535"/>
                <a:gd name="f1540" fmla="+- f1536 0 f1535"/>
                <a:gd name="f1541" fmla="*/ f1538 1 f2"/>
                <a:gd name="f1542" fmla="*/ f1540 1 1471018"/>
                <a:gd name="f1543" fmla="*/ f1539 1 795676"/>
                <a:gd name="f1544" fmla="*/ 117137 f1540 1"/>
                <a:gd name="f1545" fmla="*/ 759920 f1539 1"/>
                <a:gd name="f1546" fmla="*/ 130429 f1540 1"/>
                <a:gd name="f1547" fmla="*/ 768654 f1539 1"/>
                <a:gd name="f1548" fmla="*/ 124353 f1540 1"/>
                <a:gd name="f1549" fmla="*/ 792959 f1539 1"/>
                <a:gd name="f1550" fmla="*/ 100048 f1540 1"/>
                <a:gd name="f1551" fmla="*/ 786883 f1539 1"/>
                <a:gd name="f1552" fmla="*/ 106124 f1540 1"/>
                <a:gd name="f1553" fmla="*/ 762578 f1539 1"/>
                <a:gd name="f1554" fmla="*/ 220419 f1540 1"/>
                <a:gd name="f1555" fmla="*/ 753844 f1539 1"/>
                <a:gd name="f1556" fmla="*/ 233710 f1540 1"/>
                <a:gd name="f1557" fmla="*/ 227634 f1540 1"/>
                <a:gd name="f1558" fmla="*/ 203329 f1540 1"/>
                <a:gd name="f1559" fmla="*/ 780807 f1539 1"/>
                <a:gd name="f1560" fmla="*/ 209405 f1540 1"/>
                <a:gd name="f1561" fmla="*/ 756502 f1539 1"/>
                <a:gd name="f1562" fmla="*/ 25999 f1540 1"/>
                <a:gd name="f1563" fmla="*/ 741691 f1539 1"/>
                <a:gd name="f1564" fmla="*/ 39290 f1540 1"/>
                <a:gd name="f1565" fmla="*/ 750425 f1539 1"/>
                <a:gd name="f1566" fmla="*/ 33214 f1540 1"/>
                <a:gd name="f1567" fmla="*/ 774730 f1539 1"/>
                <a:gd name="f1568" fmla="*/ 8909 f1540 1"/>
                <a:gd name="f1569" fmla="*/ 14985 f1540 1"/>
                <a:gd name="f1570" fmla="*/ 744349 f1539 1"/>
                <a:gd name="f1571" fmla="*/ 329796 f1540 1"/>
                <a:gd name="f1572" fmla="*/ 735615 f1539 1"/>
                <a:gd name="f1573" fmla="*/ 343088 f1540 1"/>
                <a:gd name="f1574" fmla="*/ 337012 f1540 1"/>
                <a:gd name="f1575" fmla="*/ 312707 f1540 1"/>
                <a:gd name="f1576" fmla="*/ 318783 f1540 1"/>
                <a:gd name="f1577" fmla="*/ 738273 f1539 1"/>
                <a:gd name="f1578" fmla="*/ 442198 f1540 1"/>
                <a:gd name="f1579" fmla="*/ 702197 f1539 1"/>
                <a:gd name="f1580" fmla="*/ 455488 f1540 1"/>
                <a:gd name="f1581" fmla="*/ 710931 f1539 1"/>
                <a:gd name="f1582" fmla="*/ 449413 f1540 1"/>
                <a:gd name="f1583" fmla="*/ 735236 f1539 1"/>
                <a:gd name="f1584" fmla="*/ 425110 f1540 1"/>
                <a:gd name="f1585" fmla="*/ 729160 f1539 1"/>
                <a:gd name="f1586" fmla="*/ 431186 f1540 1"/>
                <a:gd name="f1587" fmla="*/ 704855 f1539 1"/>
                <a:gd name="f1588" fmla="*/ 542453 f1540 1"/>
                <a:gd name="f1589" fmla="*/ 668778 f1539 1"/>
                <a:gd name="f1590" fmla="*/ 555745 f1540 1"/>
                <a:gd name="f1591" fmla="*/ 677512 f1539 1"/>
                <a:gd name="f1592" fmla="*/ 549669 f1540 1"/>
                <a:gd name="f1593" fmla="*/ 701817 f1539 1"/>
                <a:gd name="f1594" fmla="*/ 525364 f1540 1"/>
                <a:gd name="f1595" fmla="*/ 695741 f1539 1"/>
                <a:gd name="f1596" fmla="*/ 531440 f1540 1"/>
                <a:gd name="f1597" fmla="*/ 671436 f1539 1"/>
                <a:gd name="f1598" fmla="*/ 132328 f1540 1"/>
                <a:gd name="f1599" fmla="*/ 650549 f1539 1"/>
                <a:gd name="f1600" fmla="*/ 145620 f1540 1"/>
                <a:gd name="f1601" fmla="*/ 659283 f1539 1"/>
                <a:gd name="f1602" fmla="*/ 139544 f1540 1"/>
                <a:gd name="f1603" fmla="*/ 683588 f1539 1"/>
                <a:gd name="f1604" fmla="*/ 115239 f1540 1"/>
                <a:gd name="f1605" fmla="*/ 121315 f1540 1"/>
                <a:gd name="f1606" fmla="*/ 653207 f1539 1"/>
                <a:gd name="f1607" fmla="*/ 642709 f1540 1"/>
                <a:gd name="f1608" fmla="*/ 641435 f1539 1"/>
                <a:gd name="f1609" fmla="*/ 656001 f1540 1"/>
                <a:gd name="f1610" fmla="*/ 650169 f1539 1"/>
                <a:gd name="f1611" fmla="*/ 649925 f1540 1"/>
                <a:gd name="f1612" fmla="*/ 674474 f1539 1"/>
                <a:gd name="f1613" fmla="*/ 625620 f1540 1"/>
                <a:gd name="f1614" fmla="*/ 668398 f1539 1"/>
                <a:gd name="f1615" fmla="*/ 631696 f1540 1"/>
                <a:gd name="f1616" fmla="*/ 644093 f1539 1"/>
                <a:gd name="f1617" fmla="*/ 235618 f1540 1"/>
                <a:gd name="f1618" fmla="*/ 248910 f1540 1"/>
                <a:gd name="f1619" fmla="*/ 242833 f1540 1"/>
                <a:gd name="f1620" fmla="*/ 218529 f1540 1"/>
                <a:gd name="f1621" fmla="*/ 224605 f1540 1"/>
                <a:gd name="f1622" fmla="*/ 338904 f1540 1"/>
                <a:gd name="f1623" fmla="*/ 629283 f1539 1"/>
                <a:gd name="f1624" fmla="*/ 352196 f1540 1"/>
                <a:gd name="f1625" fmla="*/ 638017 f1539 1"/>
                <a:gd name="f1626" fmla="*/ 346120 f1540 1"/>
                <a:gd name="f1627" fmla="*/ 662322 f1539 1"/>
                <a:gd name="f1628" fmla="*/ 321815 f1540 1"/>
                <a:gd name="f1629" fmla="*/ 656246 f1539 1"/>
                <a:gd name="f1630" fmla="*/ 327891 f1540 1"/>
                <a:gd name="f1631" fmla="*/ 631941 f1539 1"/>
                <a:gd name="f1632" fmla="*/ 32070 f1540 1"/>
                <a:gd name="f1633" fmla="*/ 601940 f1539 1"/>
                <a:gd name="f1634" fmla="*/ 45361 f1540 1"/>
                <a:gd name="f1635" fmla="*/ 610674 f1539 1"/>
                <a:gd name="f1636" fmla="*/ 39285 f1540 1"/>
                <a:gd name="f1637" fmla="*/ 634979 f1539 1"/>
                <a:gd name="f1638" fmla="*/ 14981 f1540 1"/>
                <a:gd name="f1639" fmla="*/ 628903 f1539 1"/>
                <a:gd name="f1640" fmla="*/ 21056 f1540 1"/>
                <a:gd name="f1641" fmla="*/ 604598 f1539 1"/>
                <a:gd name="f1642" fmla="*/ 752079 f1540 1"/>
                <a:gd name="f1643" fmla="*/ 586750 f1539 1"/>
                <a:gd name="f1644" fmla="*/ 765371 f1540 1"/>
                <a:gd name="f1645" fmla="*/ 595484 f1539 1"/>
                <a:gd name="f1646" fmla="*/ 759295 f1540 1"/>
                <a:gd name="f1647" fmla="*/ 619789 f1539 1"/>
                <a:gd name="f1648" fmla="*/ 734990 f1540 1"/>
                <a:gd name="f1649" fmla="*/ 613713 f1539 1"/>
                <a:gd name="f1650" fmla="*/ 741066 f1540 1"/>
                <a:gd name="f1651" fmla="*/ 589408 f1539 1"/>
                <a:gd name="f1652" fmla="*/ 436123 f1540 1"/>
                <a:gd name="f1653" fmla="*/ 583712 f1539 1"/>
                <a:gd name="f1654" fmla="*/ 592446 f1539 1"/>
                <a:gd name="f1655" fmla="*/ 443339 f1540 1"/>
                <a:gd name="f1656" fmla="*/ 616751 f1539 1"/>
                <a:gd name="f1657" fmla="*/ 419039 f1540 1"/>
                <a:gd name="f1658" fmla="*/ 610675 f1539 1"/>
                <a:gd name="f1659" fmla="*/ 425114 f1540 1"/>
                <a:gd name="f1660" fmla="*/ 586370 f1539 1"/>
                <a:gd name="f1661" fmla="*/ 548529 f1540 1"/>
                <a:gd name="f1662" fmla="*/ 556370 f1539 1"/>
                <a:gd name="f1663" fmla="*/ 561821 f1540 1"/>
                <a:gd name="f1664" fmla="*/ 565104 f1539 1"/>
                <a:gd name="f1665" fmla="*/ 589409 f1539 1"/>
                <a:gd name="f1666" fmla="*/ 583333 f1539 1"/>
                <a:gd name="f1667" fmla="*/ 537516 f1540 1"/>
                <a:gd name="f1668" fmla="*/ 559028 f1539 1"/>
                <a:gd name="f1669" fmla="*/ 852335 f1540 1"/>
                <a:gd name="f1670" fmla="*/ 550293 f1539 1"/>
                <a:gd name="f1671" fmla="*/ 865627 f1540 1"/>
                <a:gd name="f1672" fmla="*/ 559027 f1539 1"/>
                <a:gd name="f1673" fmla="*/ 859551 f1540 1"/>
                <a:gd name="f1674" fmla="*/ 583332 f1539 1"/>
                <a:gd name="f1675" fmla="*/ 835246 f1540 1"/>
                <a:gd name="f1676" fmla="*/ 577256 f1539 1"/>
                <a:gd name="f1677" fmla="*/ 841322 f1540 1"/>
                <a:gd name="f1678" fmla="*/ 552951 f1539 1"/>
                <a:gd name="f1679" fmla="*/ 667013 f1540 1"/>
                <a:gd name="f1680" fmla="*/ 532065 f1539 1"/>
                <a:gd name="f1681" fmla="*/ 680305 f1540 1"/>
                <a:gd name="f1682" fmla="*/ 540799 f1539 1"/>
                <a:gd name="f1683" fmla="*/ 674229 f1540 1"/>
                <a:gd name="f1684" fmla="*/ 649924 f1540 1"/>
                <a:gd name="f1685" fmla="*/ 656000 f1540 1"/>
                <a:gd name="f1686" fmla="*/ 534723 f1539 1"/>
                <a:gd name="f1687" fmla="*/ 126251 f1540 1"/>
                <a:gd name="f1688" fmla="*/ 139543 f1540 1"/>
                <a:gd name="f1689" fmla="*/ 133467 f1540 1"/>
                <a:gd name="f1690" fmla="*/ 109162 f1540 1"/>
                <a:gd name="f1691" fmla="*/ 115238 f1540 1"/>
                <a:gd name="f1692" fmla="*/ 226503 f1540 1"/>
                <a:gd name="f1693" fmla="*/ 529027 f1539 1"/>
                <a:gd name="f1694" fmla="*/ 239794 f1540 1"/>
                <a:gd name="f1695" fmla="*/ 537761 f1539 1"/>
                <a:gd name="f1696" fmla="*/ 233718 f1540 1"/>
                <a:gd name="f1697" fmla="*/ 562066 f1539 1"/>
                <a:gd name="f1698" fmla="*/ 209414 f1540 1"/>
                <a:gd name="f1699" fmla="*/ 555990 f1539 1"/>
                <a:gd name="f1700" fmla="*/ 215490 f1540 1"/>
                <a:gd name="f1701" fmla="*/ 531685 f1539 1"/>
                <a:gd name="f1702" fmla="*/ 332836 f1540 1"/>
                <a:gd name="f1703" fmla="*/ 519913 f1539 1"/>
                <a:gd name="f1704" fmla="*/ 346128 f1540 1"/>
                <a:gd name="f1705" fmla="*/ 528647 f1539 1"/>
                <a:gd name="f1706" fmla="*/ 340052 f1540 1"/>
                <a:gd name="f1707" fmla="*/ 552952 f1539 1"/>
                <a:gd name="f1708" fmla="*/ 315748 f1540 1"/>
                <a:gd name="f1709" fmla="*/ 546876 f1539 1"/>
                <a:gd name="f1710" fmla="*/ 321823 f1540 1"/>
                <a:gd name="f1711" fmla="*/ 522571 f1539 1"/>
                <a:gd name="f1712" fmla="*/ 7768 f1540 1"/>
                <a:gd name="f1713" fmla="*/ 507761 f1539 1"/>
                <a:gd name="f1714" fmla="*/ 21060 f1540 1"/>
                <a:gd name="f1715" fmla="*/ 516495 f1539 1"/>
                <a:gd name="f1716" fmla="*/ 14984 f1540 1"/>
                <a:gd name="f1717" fmla="*/ 540800 f1539 1"/>
                <a:gd name="f1718" fmla="*/ 2831 f1540 1"/>
                <a:gd name="f1719" fmla="*/ 543458 f1539 1"/>
                <a:gd name="f1720" fmla="*/ 0 f1540 1"/>
                <a:gd name="f1721" fmla="*/ 541423 f1539 1"/>
                <a:gd name="f1722" fmla="*/ 509636 f1539 1"/>
                <a:gd name="f1723" fmla="*/ 946515 f1540 1"/>
                <a:gd name="f1724" fmla="*/ 486494 f1539 1"/>
                <a:gd name="f1725" fmla="*/ 959807 f1540 1"/>
                <a:gd name="f1726" fmla="*/ 495228 f1539 1"/>
                <a:gd name="f1727" fmla="*/ 953731 f1540 1"/>
                <a:gd name="f1728" fmla="*/ 519533 f1539 1"/>
                <a:gd name="f1729" fmla="*/ 929426 f1540 1"/>
                <a:gd name="f1730" fmla="*/ 513457 f1539 1"/>
                <a:gd name="f1731" fmla="*/ 935502 f1540 1"/>
                <a:gd name="f1732" fmla="*/ 489152 f1539 1"/>
                <a:gd name="f1733" fmla="*/ 457386 f1540 1"/>
                <a:gd name="f1734" fmla="*/ 483456 f1539 1"/>
                <a:gd name="f1735" fmla="*/ 470679 f1540 1"/>
                <a:gd name="f1736" fmla="*/ 492190 f1539 1"/>
                <a:gd name="f1737" fmla="*/ 464601 f1540 1"/>
                <a:gd name="f1738" fmla="*/ 440300 f1540 1"/>
                <a:gd name="f1739" fmla="*/ 510419 f1539 1"/>
                <a:gd name="f1740" fmla="*/ 446374 f1540 1"/>
                <a:gd name="f1741" fmla="*/ 486114 f1539 1"/>
                <a:gd name="f1742" fmla="*/ 821954 f1540 1"/>
                <a:gd name="f1743" fmla="*/ 456114 f1539 1"/>
                <a:gd name="f1744" fmla="*/ 464848 f1539 1"/>
                <a:gd name="f1745" fmla="*/ 829170 f1540 1"/>
                <a:gd name="f1746" fmla="*/ 489153 f1539 1"/>
                <a:gd name="f1747" fmla="*/ 804865 f1540 1"/>
                <a:gd name="f1748" fmla="*/ 483077 f1539 1"/>
                <a:gd name="f1749" fmla="*/ 810941 f1540 1"/>
                <a:gd name="f1750" fmla="*/ 458772 f1539 1"/>
                <a:gd name="f1751" fmla="*/ 584986 f1540 1"/>
                <a:gd name="f1752" fmla="*/ 598278 f1540 1"/>
                <a:gd name="f1753" fmla="*/ 592202 f1540 1"/>
                <a:gd name="f1754" fmla="*/ 567897 f1540 1"/>
                <a:gd name="f1755" fmla="*/ 573973 f1540 1"/>
                <a:gd name="f1756" fmla="*/ 718660 f1540 1"/>
                <a:gd name="f1757" fmla="*/ 443961 f1539 1"/>
                <a:gd name="f1758" fmla="*/ 731952 f1540 1"/>
                <a:gd name="f1759" fmla="*/ 452695 f1539 1"/>
                <a:gd name="f1760" fmla="*/ 725876 f1540 1"/>
                <a:gd name="f1761" fmla="*/ 477000 f1539 1"/>
                <a:gd name="f1762" fmla="*/ 701571 f1540 1"/>
                <a:gd name="f1763" fmla="*/ 470924 f1539 1"/>
                <a:gd name="f1764" fmla="*/ 707647 f1540 1"/>
                <a:gd name="f1765" fmla="*/ 446619 f1539 1"/>
                <a:gd name="f1766" fmla="*/ 1016390 f1540 1"/>
                <a:gd name="f1767" fmla="*/ 425733 f1539 1"/>
                <a:gd name="f1768" fmla="*/ 1029681 f1540 1"/>
                <a:gd name="f1769" fmla="*/ 434467 f1539 1"/>
                <a:gd name="f1770" fmla="*/ 1023605 f1540 1"/>
                <a:gd name="f1771" fmla="*/ 999301 f1540 1"/>
                <a:gd name="f1772" fmla="*/ 452696 f1539 1"/>
                <a:gd name="f1773" fmla="*/ 1005377 f1540 1"/>
                <a:gd name="f1774" fmla="*/ 428391 f1539 1"/>
                <a:gd name="f1775" fmla="*/ 250806 f1540 1"/>
                <a:gd name="f1776" fmla="*/ 416619 f1539 1"/>
                <a:gd name="f1777" fmla="*/ 264098 f1540 1"/>
                <a:gd name="f1778" fmla="*/ 425353 f1539 1"/>
                <a:gd name="f1779" fmla="*/ 258022 f1540 1"/>
                <a:gd name="f1780" fmla="*/ 449658 f1539 1"/>
                <a:gd name="f1781" fmla="*/ 233717 f1540 1"/>
                <a:gd name="f1782" fmla="*/ 443582 f1539 1"/>
                <a:gd name="f1783" fmla="*/ 239793 f1540 1"/>
                <a:gd name="f1784" fmla="*/ 419277 f1539 1"/>
                <a:gd name="f1785" fmla="*/ 144467 f1540 1"/>
                <a:gd name="f1786" fmla="*/ 157759 f1540 1"/>
                <a:gd name="f1787" fmla="*/ 151683 f1540 1"/>
                <a:gd name="f1788" fmla="*/ 127378 f1540 1"/>
                <a:gd name="f1789" fmla="*/ 133454 f1540 1"/>
                <a:gd name="f1790" fmla="*/ 29033 f1540 1"/>
                <a:gd name="f1791" fmla="*/ 42324 f1540 1"/>
                <a:gd name="f1792" fmla="*/ 36248 f1540 1"/>
                <a:gd name="f1793" fmla="*/ 11944 f1540 1"/>
                <a:gd name="f1794" fmla="*/ 18020 f1540 1"/>
                <a:gd name="f1795" fmla="*/ 360172 f1540 1"/>
                <a:gd name="f1796" fmla="*/ 410543 f1539 1"/>
                <a:gd name="f1797" fmla="*/ 373464 f1540 1"/>
                <a:gd name="f1798" fmla="*/ 367388 f1540 1"/>
                <a:gd name="f1799" fmla="*/ 343083 f1540 1"/>
                <a:gd name="f1800" fmla="*/ 437506 f1539 1"/>
                <a:gd name="f1801" fmla="*/ 349159 f1540 1"/>
                <a:gd name="f1802" fmla="*/ 413201 f1539 1"/>
                <a:gd name="f1803" fmla="*/ 1110570 f1540 1"/>
                <a:gd name="f1804" fmla="*/ 389276 f1539 1"/>
                <a:gd name="f1805" fmla="*/ 1123862 f1540 1"/>
                <a:gd name="f1806" fmla="*/ 398010 f1539 1"/>
                <a:gd name="f1807" fmla="*/ 1117786 f1540 1"/>
                <a:gd name="f1808" fmla="*/ 422315 f1539 1"/>
                <a:gd name="f1809" fmla="*/ 1093481 f1540 1"/>
                <a:gd name="f1810" fmla="*/ 416239 f1539 1"/>
                <a:gd name="f1811" fmla="*/ 1099557 f1540 1"/>
                <a:gd name="f1812" fmla="*/ 391934 f1539 1"/>
                <a:gd name="f1813" fmla="*/ 490806 f1540 1"/>
                <a:gd name="f1814" fmla="*/ 383200 f1539 1"/>
                <a:gd name="f1815" fmla="*/ 504098 f1540 1"/>
                <a:gd name="f1816" fmla="*/ 498022 f1540 1"/>
                <a:gd name="f1817" fmla="*/ 473717 f1540 1"/>
                <a:gd name="f1818" fmla="*/ 410163 f1539 1"/>
                <a:gd name="f1819" fmla="*/ 479793 f1540 1"/>
                <a:gd name="f1820" fmla="*/ 385858 f1539 1"/>
                <a:gd name="f1821" fmla="*/ 900944 f1540 1"/>
                <a:gd name="f1822" fmla="*/ 380162 f1539 1"/>
                <a:gd name="f1823" fmla="*/ 914236 f1540 1"/>
                <a:gd name="f1824" fmla="*/ 388896 f1539 1"/>
                <a:gd name="f1825" fmla="*/ 908160 f1540 1"/>
                <a:gd name="f1826" fmla="*/ 883855 f1540 1"/>
                <a:gd name="f1827" fmla="*/ 407125 f1539 1"/>
                <a:gd name="f1828" fmla="*/ 889931 f1540 1"/>
                <a:gd name="f1829" fmla="*/ 382820 f1539 1"/>
                <a:gd name="f1830" fmla="*/ 618404 f1540 1"/>
                <a:gd name="f1831" fmla="*/ 361934 f1539 1"/>
                <a:gd name="f1832" fmla="*/ 370668 f1539 1"/>
                <a:gd name="f1833" fmla="*/ 394973 f1539 1"/>
                <a:gd name="f1834" fmla="*/ 601315 f1540 1"/>
                <a:gd name="f1835" fmla="*/ 388897 f1539 1"/>
                <a:gd name="f1836" fmla="*/ 607391 f1540 1"/>
                <a:gd name="f1837" fmla="*/ 364592 f1539 1"/>
                <a:gd name="f1838" fmla="*/ 749041 f1540 1"/>
                <a:gd name="f1839" fmla="*/ 355858 f1539 1"/>
                <a:gd name="f1840" fmla="*/ 762333 f1540 1"/>
                <a:gd name="f1841" fmla="*/ 756257 f1540 1"/>
                <a:gd name="f1842" fmla="*/ 382821 f1539 1"/>
                <a:gd name="f1843" fmla="*/ 738028 f1540 1"/>
                <a:gd name="f1844" fmla="*/ 358516 f1539 1"/>
                <a:gd name="f1845" fmla="*/ 10801 f1540 1"/>
                <a:gd name="f1846" fmla="*/ 334591 f1539 1"/>
                <a:gd name="f1847" fmla="*/ 24093 f1540 1"/>
                <a:gd name="f1848" fmla="*/ 343325 f1539 1"/>
                <a:gd name="f1849" fmla="*/ 18017 f1540 1"/>
                <a:gd name="f1850" fmla="*/ 367630 f1539 1"/>
                <a:gd name="f1851" fmla="*/ 5865 f1540 1"/>
                <a:gd name="f1852" fmla="*/ 370288 f1539 1"/>
                <a:gd name="f1853" fmla="*/ 366073 f1539 1"/>
                <a:gd name="f1854" fmla="*/ 337198 f1539 1"/>
                <a:gd name="f1855" fmla="*/ 1213864 f1540 1"/>
                <a:gd name="f1856" fmla="*/ 313325 f1539 1"/>
                <a:gd name="f1857" fmla="*/ 1227156 f1540 1"/>
                <a:gd name="f1858" fmla="*/ 322059 f1539 1"/>
                <a:gd name="f1859" fmla="*/ 1221080 f1540 1"/>
                <a:gd name="f1860" fmla="*/ 346364 f1539 1"/>
                <a:gd name="f1861" fmla="*/ 1196775 f1540 1"/>
                <a:gd name="f1862" fmla="*/ 340288 f1539 1"/>
                <a:gd name="f1863" fmla="*/ 1202851 f1540 1"/>
                <a:gd name="f1864" fmla="*/ 315983 f1539 1"/>
                <a:gd name="f1865" fmla="*/ 211313 f1540 1"/>
                <a:gd name="f1866" fmla="*/ 194224 f1540 1"/>
                <a:gd name="f1867" fmla="*/ 200300 f1540 1"/>
                <a:gd name="f1868" fmla="*/ 314600 f1540 1"/>
                <a:gd name="f1869" fmla="*/ 301172 f1539 1"/>
                <a:gd name="f1870" fmla="*/ 327892 f1540 1"/>
                <a:gd name="f1871" fmla="*/ 309906 f1539 1"/>
                <a:gd name="f1872" fmla="*/ 321816 f1540 1"/>
                <a:gd name="f1873" fmla="*/ 334211 f1539 1"/>
                <a:gd name="f1874" fmla="*/ 297511 f1540 1"/>
                <a:gd name="f1875" fmla="*/ 328135 f1539 1"/>
                <a:gd name="f1876" fmla="*/ 303587 f1540 1"/>
                <a:gd name="f1877" fmla="*/ 303830 f1539 1"/>
                <a:gd name="f1878" fmla="*/ 982972 f1540 1"/>
                <a:gd name="f1879" fmla="*/ 298134 f1539 1"/>
                <a:gd name="f1880" fmla="*/ 996264 f1540 1"/>
                <a:gd name="f1881" fmla="*/ 306868 f1539 1"/>
                <a:gd name="f1882" fmla="*/ 990188 f1540 1"/>
                <a:gd name="f1883" fmla="*/ 331173 f1539 1"/>
                <a:gd name="f1884" fmla="*/ 965883 f1540 1"/>
                <a:gd name="f1885" fmla="*/ 325097 f1539 1"/>
                <a:gd name="f1886" fmla="*/ 971959 f1540 1"/>
                <a:gd name="f1887" fmla="*/ 300792 f1539 1"/>
                <a:gd name="f1888" fmla="*/ 417898 f1540 1"/>
                <a:gd name="f1889" fmla="*/ 431187 f1540 1"/>
                <a:gd name="f1890" fmla="*/ 425112 f1540 1"/>
                <a:gd name="f1891" fmla="*/ 400806 f1540 1"/>
                <a:gd name="f1892" fmla="*/ 406884 f1540 1"/>
                <a:gd name="f1893" fmla="*/ 858411 f1540 1"/>
                <a:gd name="f1894" fmla="*/ 295096 f1539 1"/>
                <a:gd name="f1895" fmla="*/ 871703 f1540 1"/>
                <a:gd name="f1896" fmla="*/ 847398 f1540 1"/>
                <a:gd name="f1897" fmla="*/ 297754 f1539 1"/>
                <a:gd name="f1898" fmla="*/ 1095380 f1540 1"/>
                <a:gd name="f1899" fmla="*/ 292058 f1539 1"/>
                <a:gd name="f1900" fmla="*/ 1108672 f1540 1"/>
                <a:gd name="f1901" fmla="*/ 1102596 f1540 1"/>
                <a:gd name="f1902" fmla="*/ 1078291 f1540 1"/>
                <a:gd name="f1903" fmla="*/ 319021 f1539 1"/>
                <a:gd name="f1904" fmla="*/ 1084367 f1540 1"/>
                <a:gd name="f1905" fmla="*/ 294716 f1539 1"/>
                <a:gd name="f1906" fmla="*/ 108024 f1540 1"/>
                <a:gd name="f1907" fmla="*/ 289020 f1539 1"/>
                <a:gd name="f1908" fmla="*/ 121316 f1540 1"/>
                <a:gd name="f1909" fmla="*/ 115240 f1540 1"/>
                <a:gd name="f1910" fmla="*/ 90935 f1540 1"/>
                <a:gd name="f1911" fmla="*/ 97011 f1540 1"/>
                <a:gd name="f1912" fmla="*/ 291678 f1539 1"/>
                <a:gd name="f1913" fmla="*/ 533338 f1540 1"/>
                <a:gd name="f1914" fmla="*/ 270792 f1539 1"/>
                <a:gd name="f1915" fmla="*/ 546630 f1540 1"/>
                <a:gd name="f1916" fmla="*/ 279526 f1539 1"/>
                <a:gd name="f1917" fmla="*/ 540554 f1540 1"/>
                <a:gd name="f1918" fmla="*/ 303831 f1539 1"/>
                <a:gd name="f1919" fmla="*/ 516251 f1540 1"/>
                <a:gd name="f1920" fmla="*/ 297755 f1539 1"/>
                <a:gd name="f1921" fmla="*/ 522328 f1540 1"/>
                <a:gd name="f1922" fmla="*/ 273450 f1539 1"/>
                <a:gd name="f1923" fmla="*/ 633594 f1540 1"/>
                <a:gd name="f1924" fmla="*/ 261678 f1539 1"/>
                <a:gd name="f1925" fmla="*/ 646886 f1540 1"/>
                <a:gd name="f1926" fmla="*/ 270412 f1539 1"/>
                <a:gd name="f1927" fmla="*/ 640810 f1540 1"/>
                <a:gd name="f1928" fmla="*/ 294717 f1539 1"/>
                <a:gd name="f1929" fmla="*/ 616505 f1540 1"/>
                <a:gd name="f1930" fmla="*/ 288641 f1539 1"/>
                <a:gd name="f1931" fmla="*/ 622581 f1540 1"/>
                <a:gd name="f1932" fmla="*/ 264336 f1539 1"/>
                <a:gd name="f1933" fmla="*/ 746003 f1540 1"/>
                <a:gd name="f1934" fmla="*/ 258640 f1539 1"/>
                <a:gd name="f1935" fmla="*/ 267374 f1539 1"/>
                <a:gd name="f1936" fmla="*/ 753219 f1540 1"/>
                <a:gd name="f1937" fmla="*/ 291679 f1539 1"/>
                <a:gd name="f1938" fmla="*/ 728914 f1540 1"/>
                <a:gd name="f1939" fmla="*/ 285603 f1539 1"/>
                <a:gd name="f1940" fmla="*/ 261298 f1539 1"/>
                <a:gd name="f1941" fmla="*/ 1301968 f1540 1"/>
                <a:gd name="f1942" fmla="*/ 225221 f1539 1"/>
                <a:gd name="f1943" fmla="*/ 1315260 f1540 1"/>
                <a:gd name="f1944" fmla="*/ 233955 f1539 1"/>
                <a:gd name="f1945" fmla="*/ 1309184 f1540 1"/>
                <a:gd name="f1946" fmla="*/ 258260 f1539 1"/>
                <a:gd name="f1947" fmla="*/ 1284879 f1540 1"/>
                <a:gd name="f1948" fmla="*/ 252184 f1539 1"/>
                <a:gd name="f1949" fmla="*/ 1290955 f1540 1"/>
                <a:gd name="f1950" fmla="*/ 227879 f1539 1"/>
                <a:gd name="f1951" fmla="*/ 7756 f1540 1"/>
                <a:gd name="f1952" fmla="*/ 21048 f1540 1"/>
                <a:gd name="f1953" fmla="*/ 14972 f1540 1"/>
                <a:gd name="f1954" fmla="*/ 2819 f1540 1"/>
                <a:gd name="f1955" fmla="*/ 260918 f1539 1"/>
                <a:gd name="f1956" fmla="*/ 258892 f1539 1"/>
                <a:gd name="f1957" fmla="*/ 227093 f1539 1"/>
                <a:gd name="f1958" fmla="*/ 180938 f1540 1"/>
                <a:gd name="f1959" fmla="*/ 210031 f1539 1"/>
                <a:gd name="f1960" fmla="*/ 194229 f1540 1"/>
                <a:gd name="f1961" fmla="*/ 218765 f1539 1"/>
                <a:gd name="f1962" fmla="*/ 188153 f1540 1"/>
                <a:gd name="f1963" fmla="*/ 243070 f1539 1"/>
                <a:gd name="f1964" fmla="*/ 163849 f1540 1"/>
                <a:gd name="f1965" fmla="*/ 236994 f1539 1"/>
                <a:gd name="f1966" fmla="*/ 169925 f1540 1"/>
                <a:gd name="f1967" fmla="*/ 212689 f1539 1"/>
                <a:gd name="f1968" fmla="*/ 1183484 f1540 1"/>
                <a:gd name="f1969" fmla="*/ 203954 f1539 1"/>
                <a:gd name="f1970" fmla="*/ 1196776 f1540 1"/>
                <a:gd name="f1971" fmla="*/ 212688 f1539 1"/>
                <a:gd name="f1972" fmla="*/ 1190700 f1540 1"/>
                <a:gd name="f1973" fmla="*/ 236993 f1539 1"/>
                <a:gd name="f1974" fmla="*/ 1166395 f1540 1"/>
                <a:gd name="f1975" fmla="*/ 230917 f1539 1"/>
                <a:gd name="f1976" fmla="*/ 1172471 f1540 1"/>
                <a:gd name="f1977" fmla="*/ 206612 f1539 1"/>
                <a:gd name="f1978" fmla="*/ 197878 f1539 1"/>
                <a:gd name="f1979" fmla="*/ 224841 f1539 1"/>
                <a:gd name="f1980" fmla="*/ 200536 f1539 1"/>
                <a:gd name="f1981" fmla="*/ 466501 f1540 1"/>
                <a:gd name="f1982" fmla="*/ 449412 f1540 1"/>
                <a:gd name="f1983" fmla="*/ 455486 f1540 1"/>
                <a:gd name="f1984" fmla="*/ 323717 f1540 1"/>
                <a:gd name="f1985" fmla="*/ 337009 f1540 1"/>
                <a:gd name="f1986" fmla="*/ 330933 f1540 1"/>
                <a:gd name="f1987" fmla="*/ 306628 f1540 1"/>
                <a:gd name="f1988" fmla="*/ 312704 f1540 1"/>
                <a:gd name="f1989" fmla="*/ 1074113 f1540 1"/>
                <a:gd name="f1990" fmla="*/ 188764 f1539 1"/>
                <a:gd name="f1991" fmla="*/ 1087405 f1540 1"/>
                <a:gd name="f1992" fmla="*/ 197498 f1539 1"/>
                <a:gd name="f1993" fmla="*/ 1081329 f1540 1"/>
                <a:gd name="f1994" fmla="*/ 221803 f1539 1"/>
                <a:gd name="f1995" fmla="*/ 1057024 f1540 1"/>
                <a:gd name="f1996" fmla="*/ 215727 f1539 1"/>
                <a:gd name="f1997" fmla="*/ 1063100 f1540 1"/>
                <a:gd name="f1998" fmla="*/ 191422 f1539 1"/>
                <a:gd name="f1999" fmla="*/ 846259 f1540 1"/>
                <a:gd name="f2000" fmla="*/ 853475 f1540 1"/>
                <a:gd name="f2001" fmla="*/ 694356 f1540 1"/>
                <a:gd name="f2002" fmla="*/ 164460 f1539 1"/>
                <a:gd name="f2003" fmla="*/ 707648 f1540 1"/>
                <a:gd name="f2004" fmla="*/ 173194 f1539 1"/>
                <a:gd name="f2005" fmla="*/ 701572 f1540 1"/>
                <a:gd name="f2006" fmla="*/ 197499 f1539 1"/>
                <a:gd name="f2007" fmla="*/ 677267 f1540 1"/>
                <a:gd name="f2008" fmla="*/ 191423 f1539 1"/>
                <a:gd name="f2009" fmla="*/ 683343 f1540 1"/>
                <a:gd name="f2010" fmla="*/ 167118 f1539 1"/>
                <a:gd name="f2011" fmla="*/ 77635 f1540 1"/>
                <a:gd name="f2012" fmla="*/ 152307 f1539 1"/>
                <a:gd name="f2013" fmla="*/ 90926 f1540 1"/>
                <a:gd name="f2014" fmla="*/ 161041 f1539 1"/>
                <a:gd name="f2015" fmla="*/ 84851 f1540 1"/>
                <a:gd name="f2016" fmla="*/ 185346 f1539 1"/>
                <a:gd name="f2017" fmla="*/ 60546 f1540 1"/>
                <a:gd name="f2018" fmla="*/ 179270 f1539 1"/>
                <a:gd name="f2019" fmla="*/ 66622 f1540 1"/>
                <a:gd name="f2020" fmla="*/ 154965 f1539 1"/>
                <a:gd name="f2021" fmla="*/ 1377919 f1540 1"/>
                <a:gd name="f2022" fmla="*/ 146231 f1539 1"/>
                <a:gd name="f2023" fmla="*/ 1391211 f1540 1"/>
                <a:gd name="f2024" fmla="*/ 1385135 f1540 1"/>
                <a:gd name="f2025" fmla="*/ 1360830 f1540 1"/>
                <a:gd name="f2026" fmla="*/ 1366906 f1540 1"/>
                <a:gd name="f2027" fmla="*/ 148889 f1539 1"/>
                <a:gd name="f2028" fmla="*/ 588024 f1540 1"/>
                <a:gd name="f2029" fmla="*/ 143193 f1539 1"/>
                <a:gd name="f2030" fmla="*/ 601316 f1540 1"/>
                <a:gd name="f2031" fmla="*/ 151927 f1539 1"/>
                <a:gd name="f2032" fmla="*/ 595240 f1540 1"/>
                <a:gd name="f2033" fmla="*/ 176232 f1539 1"/>
                <a:gd name="f2034" fmla="*/ 570935 f1540 1"/>
                <a:gd name="f2035" fmla="*/ 170156 f1539 1"/>
                <a:gd name="f2036" fmla="*/ 577011 f1540 1"/>
                <a:gd name="f2037" fmla="*/ 145851 f1539 1"/>
                <a:gd name="f2038" fmla="*/ 241687 f1540 1"/>
                <a:gd name="f2039" fmla="*/ 128003 f1539 1"/>
                <a:gd name="f2040" fmla="*/ 254979 f1540 1"/>
                <a:gd name="f2041" fmla="*/ 136737 f1539 1"/>
                <a:gd name="f2042" fmla="*/ 248903 f1540 1"/>
                <a:gd name="f2043" fmla="*/ 161042 f1539 1"/>
                <a:gd name="f2044" fmla="*/ 224598 f1540 1"/>
                <a:gd name="f2045" fmla="*/ 154966 f1539 1"/>
                <a:gd name="f2046" fmla="*/ 230674 f1540 1"/>
                <a:gd name="f2047" fmla="*/ 130661 f1539 1"/>
                <a:gd name="f2048" fmla="*/ 1259435 f1540 1"/>
                <a:gd name="f2049" fmla="*/ 124965 f1539 1"/>
                <a:gd name="f2050" fmla="*/ 1272727 f1540 1"/>
                <a:gd name="f2051" fmla="*/ 133699 f1539 1"/>
                <a:gd name="f2052" fmla="*/ 1266651 f1540 1"/>
                <a:gd name="f2053" fmla="*/ 158004 f1539 1"/>
                <a:gd name="f2054" fmla="*/ 1242346 f1540 1"/>
                <a:gd name="f2055" fmla="*/ 151928 f1539 1"/>
                <a:gd name="f2056" fmla="*/ 1248422 f1540 1"/>
                <a:gd name="f2057" fmla="*/ 127623 f1539 1"/>
                <a:gd name="f2058" fmla="*/ 399672 f1540 1"/>
                <a:gd name="f2059" fmla="*/ 118889 f1539 1"/>
                <a:gd name="f2060" fmla="*/ 412966 f1540 1"/>
                <a:gd name="f2061" fmla="*/ 406890 f1540 1"/>
                <a:gd name="f2062" fmla="*/ 382584 f1540 1"/>
                <a:gd name="f2063" fmla="*/ 145852 f1539 1"/>
                <a:gd name="f2064" fmla="*/ 388658 f1540 1"/>
                <a:gd name="f2065" fmla="*/ 121547 f1539 1"/>
                <a:gd name="f2066" fmla="*/ 1004238 f1540 1"/>
                <a:gd name="f2067" fmla="*/ 112813 f1539 1"/>
                <a:gd name="f2068" fmla="*/ 1017530 f1540 1"/>
                <a:gd name="f2069" fmla="*/ 1011454 f1540 1"/>
                <a:gd name="f2070" fmla="*/ 987149 f1540 1"/>
                <a:gd name="f2071" fmla="*/ 139776 f1539 1"/>
                <a:gd name="f2072" fmla="*/ 993225 f1540 1"/>
                <a:gd name="f2073" fmla="*/ 115471 f1539 1"/>
                <a:gd name="f2074" fmla="*/ 800688 f1540 1"/>
                <a:gd name="f2075" fmla="*/ 97622 f1539 1"/>
                <a:gd name="f2076" fmla="*/ 813980 f1540 1"/>
                <a:gd name="f2077" fmla="*/ 106356 f1539 1"/>
                <a:gd name="f2078" fmla="*/ 807904 f1540 1"/>
                <a:gd name="f2079" fmla="*/ 783599 f1540 1"/>
                <a:gd name="f2080" fmla="*/ 124585 f1539 1"/>
                <a:gd name="f2081" fmla="*/ 789675 f1540 1"/>
                <a:gd name="f2082" fmla="*/ 100280 f1539 1"/>
                <a:gd name="f2083" fmla="*/ 1128799 f1540 1"/>
                <a:gd name="f2084" fmla="*/ 85470 f1539 1"/>
                <a:gd name="f2085" fmla="*/ 1142090 f1540 1"/>
                <a:gd name="f2086" fmla="*/ 94204 f1539 1"/>
                <a:gd name="f2087" fmla="*/ 1136014 f1540 1"/>
                <a:gd name="f2088" fmla="*/ 118509 f1539 1"/>
                <a:gd name="f2089" fmla="*/ 1111709 f1540 1"/>
                <a:gd name="f2090" fmla="*/ 112433 f1539 1"/>
                <a:gd name="f2091" fmla="*/ 1117785 f1540 1"/>
                <a:gd name="f2092" fmla="*/ 88128 f1539 1"/>
                <a:gd name="f2093" fmla="*/ 515112 f1540 1"/>
                <a:gd name="f2094" fmla="*/ 528402 f1540 1"/>
                <a:gd name="f2095" fmla="*/ 498023 f1540 1"/>
                <a:gd name="f2096" fmla="*/ 504099 f1540 1"/>
                <a:gd name="f2097" fmla="*/ 682203 f1540 1"/>
                <a:gd name="f2098" fmla="*/ 73318 f1539 1"/>
                <a:gd name="f2099" fmla="*/ 695495 f1540 1"/>
                <a:gd name="f2100" fmla="*/ 82052 f1539 1"/>
                <a:gd name="f2101" fmla="*/ 689419 f1540 1"/>
                <a:gd name="f2102" fmla="*/ 106357 f1539 1"/>
                <a:gd name="f2103" fmla="*/ 665114 f1540 1"/>
                <a:gd name="f2104" fmla="*/ 100281 f1539 1"/>
                <a:gd name="f2105" fmla="*/ 671190 f1540 1"/>
                <a:gd name="f2106" fmla="*/ 75976 f1539 1"/>
                <a:gd name="f2107" fmla="*/ 159669 f1540 1"/>
                <a:gd name="f2108" fmla="*/ 67242 f1539 1"/>
                <a:gd name="f2109" fmla="*/ 172960 f1540 1"/>
                <a:gd name="f2110" fmla="*/ 166884 f1540 1"/>
                <a:gd name="f2111" fmla="*/ 142579 f1540 1"/>
                <a:gd name="f2112" fmla="*/ 94205 f1539 1"/>
                <a:gd name="f2113" fmla="*/ 148655 f1540 1"/>
                <a:gd name="f2114" fmla="*/ 69900 f1539 1"/>
                <a:gd name="f2115" fmla="*/ 1453871 f1540 1"/>
                <a:gd name="f2116" fmla="*/ 58127 f1539 1"/>
                <a:gd name="f2117" fmla="*/ 1467163 f1540 1"/>
                <a:gd name="f2118" fmla="*/ 66861 f1539 1"/>
                <a:gd name="f2119" fmla="*/ 1461087 f1540 1"/>
                <a:gd name="f2120" fmla="*/ 91166 f1539 1"/>
                <a:gd name="f2121" fmla="*/ 1436782 f1540 1"/>
                <a:gd name="f2122" fmla="*/ 85090 f1539 1"/>
                <a:gd name="f2123" fmla="*/ 1442858 f1540 1"/>
                <a:gd name="f2124" fmla="*/ 60785 f1539 1"/>
                <a:gd name="f2125" fmla="*/ 47254 f1540 1"/>
                <a:gd name="f2126" fmla="*/ 54470 f1540 1"/>
                <a:gd name="f2127" fmla="*/ 30165 f1540 1"/>
                <a:gd name="f2128" fmla="*/ 36241 f1540 1"/>
                <a:gd name="f2129" fmla="*/ 314611 f1540 1"/>
                <a:gd name="f2130" fmla="*/ 55089 f1539 1"/>
                <a:gd name="f2131" fmla="*/ 327903 f1540 1"/>
                <a:gd name="f2132" fmla="*/ 63823 f1539 1"/>
                <a:gd name="f2133" fmla="*/ 321827 f1540 1"/>
                <a:gd name="f2134" fmla="*/ 297522 f1540 1"/>
                <a:gd name="f2135" fmla="*/ 303598 f1540 1"/>
                <a:gd name="f2136" fmla="*/ 57747 f1539 1"/>
                <a:gd name="f2137" fmla="*/ 885754 f1540 1"/>
                <a:gd name="f2138" fmla="*/ 52051 f1539 1"/>
                <a:gd name="f2139" fmla="*/ 899046 f1540 1"/>
                <a:gd name="f2140" fmla="*/ 892970 f1540 1"/>
                <a:gd name="f2141" fmla="*/ 868665 f1540 1"/>
                <a:gd name="f2142" fmla="*/ 79014 f1539 1"/>
                <a:gd name="f2143" fmla="*/ 874741 f1540 1"/>
                <a:gd name="f2144" fmla="*/ 54709 f1539 1"/>
                <a:gd name="f2145" fmla="*/ 1341464 f1540 1"/>
                <a:gd name="f2146" fmla="*/ 39899 f1539 1"/>
                <a:gd name="f2147" fmla="*/ 1354755 f1540 1"/>
                <a:gd name="f2148" fmla="*/ 48633 f1539 1"/>
                <a:gd name="f2149" fmla="*/ 1348679 f1540 1"/>
                <a:gd name="f2150" fmla="*/ 72938 f1539 1"/>
                <a:gd name="f2151" fmla="*/ 1324374 f1540 1"/>
                <a:gd name="f2152" fmla="*/ 66862 f1539 1"/>
                <a:gd name="f2153" fmla="*/ 1330450 f1540 1"/>
                <a:gd name="f2154" fmla="*/ 42557 f1539 1"/>
                <a:gd name="f2155" fmla="*/ 1204751 f1540 1"/>
                <a:gd name="f2156" fmla="*/ 27747 f1539 1"/>
                <a:gd name="f2157" fmla="*/ 1218042 f1540 1"/>
                <a:gd name="f2158" fmla="*/ 36481 f1539 1"/>
                <a:gd name="f2159" fmla="*/ 1211966 f1540 1"/>
                <a:gd name="f2160" fmla="*/ 60786 f1539 1"/>
                <a:gd name="f2161" fmla="*/ 1187661 f1540 1"/>
                <a:gd name="f2162" fmla="*/ 54710 f1539 1"/>
                <a:gd name="f2163" fmla="*/ 1193737 f1540 1"/>
                <a:gd name="f2164" fmla="*/ 30405 f1539 1"/>
                <a:gd name="f2165" fmla="*/ 979933 f1540 1"/>
                <a:gd name="f2166" fmla="*/ 21671 f1539 1"/>
                <a:gd name="f2167" fmla="*/ 962844 f1540 1"/>
                <a:gd name="f2168" fmla="*/ 48634 f1539 1"/>
                <a:gd name="f2169" fmla="*/ 968920 f1540 1"/>
                <a:gd name="f2170" fmla="*/ 24329 f1539 1"/>
                <a:gd name="f2171" fmla="*/ 451312 f1540 1"/>
                <a:gd name="f2172" fmla="*/ 8759 f1539 1"/>
                <a:gd name="f2173" fmla="*/ 464603 f1540 1"/>
                <a:gd name="f2174" fmla="*/ 21291 f1539 1"/>
                <a:gd name="f2175" fmla="*/ 458526 f1540 1"/>
                <a:gd name="f2176" fmla="*/ 45596 f1539 1"/>
                <a:gd name="f2177" fmla="*/ 434225 f1540 1"/>
                <a:gd name="f2178" fmla="*/ 39520 f1539 1"/>
                <a:gd name="f2179" fmla="*/ 440301 f1540 1"/>
                <a:gd name="f2180" fmla="*/ 12177 f1539 1"/>
                <a:gd name="f2181" fmla="*/ 1049824 f1540 1"/>
                <a:gd name="f2182" fmla="*/ 0 f1539 1"/>
                <a:gd name="f2183" fmla="*/ 1083563 f1540 1"/>
                <a:gd name="f2184" fmla="*/ 1083987 f1540 1"/>
                <a:gd name="f2185" fmla="*/ 2304 f1539 1"/>
                <a:gd name="f2186" fmla="*/ 1075253 f1540 1"/>
                <a:gd name="f2187" fmla="*/ 12178 f1539 1"/>
                <a:gd name="f2188" fmla="*/ 1050948 f1540 1"/>
                <a:gd name="f2189" fmla="*/ 6102 f1539 1"/>
                <a:gd name="f2190" fmla="*/ 773962 f1540 1"/>
                <a:gd name="f2191" fmla="*/ 806875 f1540 1"/>
                <a:gd name="f2192" fmla="*/ 798790 f1540 1"/>
                <a:gd name="f2193" fmla="*/ 9140 f1539 1"/>
                <a:gd name="f2194" fmla="*/ 774485 f1540 1"/>
                <a:gd name="f2195" fmla="*/ 3064 f1539 1"/>
                <a:gd name="f2196" fmla="*/ 659033 f1540 1"/>
                <a:gd name="f2197" fmla="*/ 688741 f1540 1"/>
                <a:gd name="f2198" fmla="*/ 659038 f1540 1"/>
                <a:gd name="f2199" fmla="*/ 26 f1539 1"/>
                <a:gd name="f2200" fmla="*/ 558807 f1540 1"/>
                <a:gd name="f2201" fmla="*/ 589125 f1540 1"/>
                <a:gd name="f2202" fmla="*/ 589163 f1540 1"/>
                <a:gd name="f2203" fmla="*/ 25 f1539 1"/>
                <a:gd name="f2204" fmla="*/ 583087 f1540 1"/>
                <a:gd name="f2205" fmla="*/ 24330 f1539 1"/>
                <a:gd name="f2206" fmla="*/ 558782 f1540 1"/>
                <a:gd name="f2207" fmla="*/ 18254 f1539 1"/>
                <a:gd name="f2208" fmla="*/ 556124 f1540 1"/>
                <a:gd name="f2209" fmla="*/ 2683 f1539 1"/>
                <a:gd name="f2210" fmla="*/ 189731 f1540 1"/>
                <a:gd name="f2211" fmla="*/ 223240 f1540 1"/>
                <a:gd name="f2212" fmla="*/ 224224 f1540 1"/>
                <a:gd name="f2213" fmla="*/ 5342 f1539 1"/>
                <a:gd name="f2214" fmla="*/ 15216 f1539 1"/>
                <a:gd name="f2215" fmla="*/ 191185 f1540 1"/>
                <a:gd name="f2216" fmla="+- f1541 0 f1"/>
                <a:gd name="f2217" fmla="*/ f1544 1 1471018"/>
                <a:gd name="f2218" fmla="*/ f1545 1 795676"/>
                <a:gd name="f2219" fmla="*/ f1546 1 1471018"/>
                <a:gd name="f2220" fmla="*/ f1547 1 795676"/>
                <a:gd name="f2221" fmla="*/ f1548 1 1471018"/>
                <a:gd name="f2222" fmla="*/ f1549 1 795676"/>
                <a:gd name="f2223" fmla="*/ f1550 1 1471018"/>
                <a:gd name="f2224" fmla="*/ f1551 1 795676"/>
                <a:gd name="f2225" fmla="*/ f1552 1 1471018"/>
                <a:gd name="f2226" fmla="*/ f1553 1 795676"/>
                <a:gd name="f2227" fmla="*/ f1554 1 1471018"/>
                <a:gd name="f2228" fmla="*/ f1555 1 795676"/>
                <a:gd name="f2229" fmla="*/ f1556 1 1471018"/>
                <a:gd name="f2230" fmla="*/ f1557 1 1471018"/>
                <a:gd name="f2231" fmla="*/ f1558 1 1471018"/>
                <a:gd name="f2232" fmla="*/ f1559 1 795676"/>
                <a:gd name="f2233" fmla="*/ f1560 1 1471018"/>
                <a:gd name="f2234" fmla="*/ f1561 1 795676"/>
                <a:gd name="f2235" fmla="*/ f1562 1 1471018"/>
                <a:gd name="f2236" fmla="*/ f1563 1 795676"/>
                <a:gd name="f2237" fmla="*/ f1564 1 1471018"/>
                <a:gd name="f2238" fmla="*/ f1565 1 795676"/>
                <a:gd name="f2239" fmla="*/ f1566 1 1471018"/>
                <a:gd name="f2240" fmla="*/ f1567 1 795676"/>
                <a:gd name="f2241" fmla="*/ f1568 1 1471018"/>
                <a:gd name="f2242" fmla="*/ f1569 1 1471018"/>
                <a:gd name="f2243" fmla="*/ f1570 1 795676"/>
                <a:gd name="f2244" fmla="*/ f1571 1 1471018"/>
                <a:gd name="f2245" fmla="*/ f1572 1 795676"/>
                <a:gd name="f2246" fmla="*/ f1573 1 1471018"/>
                <a:gd name="f2247" fmla="*/ f1574 1 1471018"/>
                <a:gd name="f2248" fmla="*/ f1575 1 1471018"/>
                <a:gd name="f2249" fmla="*/ f1576 1 1471018"/>
                <a:gd name="f2250" fmla="*/ f1577 1 795676"/>
                <a:gd name="f2251" fmla="*/ f1578 1 1471018"/>
                <a:gd name="f2252" fmla="*/ f1579 1 795676"/>
                <a:gd name="f2253" fmla="*/ f1580 1 1471018"/>
                <a:gd name="f2254" fmla="*/ f1581 1 795676"/>
                <a:gd name="f2255" fmla="*/ f1582 1 1471018"/>
                <a:gd name="f2256" fmla="*/ f1583 1 795676"/>
                <a:gd name="f2257" fmla="*/ f1584 1 1471018"/>
                <a:gd name="f2258" fmla="*/ f1585 1 795676"/>
                <a:gd name="f2259" fmla="*/ f1586 1 1471018"/>
                <a:gd name="f2260" fmla="*/ f1587 1 795676"/>
                <a:gd name="f2261" fmla="*/ f1588 1 1471018"/>
                <a:gd name="f2262" fmla="*/ f1589 1 795676"/>
                <a:gd name="f2263" fmla="*/ f1590 1 1471018"/>
                <a:gd name="f2264" fmla="*/ f1591 1 795676"/>
                <a:gd name="f2265" fmla="*/ f1592 1 1471018"/>
                <a:gd name="f2266" fmla="*/ f1593 1 795676"/>
                <a:gd name="f2267" fmla="*/ f1594 1 1471018"/>
                <a:gd name="f2268" fmla="*/ f1595 1 795676"/>
                <a:gd name="f2269" fmla="*/ f1596 1 1471018"/>
                <a:gd name="f2270" fmla="*/ f1597 1 795676"/>
                <a:gd name="f2271" fmla="*/ f1598 1 1471018"/>
                <a:gd name="f2272" fmla="*/ f1599 1 795676"/>
                <a:gd name="f2273" fmla="*/ f1600 1 1471018"/>
                <a:gd name="f2274" fmla="*/ f1601 1 795676"/>
                <a:gd name="f2275" fmla="*/ f1602 1 1471018"/>
                <a:gd name="f2276" fmla="*/ f1603 1 795676"/>
                <a:gd name="f2277" fmla="*/ f1604 1 1471018"/>
                <a:gd name="f2278" fmla="*/ f1605 1 1471018"/>
                <a:gd name="f2279" fmla="*/ f1606 1 795676"/>
                <a:gd name="f2280" fmla="*/ f1607 1 1471018"/>
                <a:gd name="f2281" fmla="*/ f1608 1 795676"/>
                <a:gd name="f2282" fmla="*/ f1609 1 1471018"/>
                <a:gd name="f2283" fmla="*/ f1610 1 795676"/>
                <a:gd name="f2284" fmla="*/ f1611 1 1471018"/>
                <a:gd name="f2285" fmla="*/ f1612 1 795676"/>
                <a:gd name="f2286" fmla="*/ f1613 1 1471018"/>
                <a:gd name="f2287" fmla="*/ f1614 1 795676"/>
                <a:gd name="f2288" fmla="*/ f1615 1 1471018"/>
                <a:gd name="f2289" fmla="*/ f1616 1 795676"/>
                <a:gd name="f2290" fmla="*/ f1617 1 1471018"/>
                <a:gd name="f2291" fmla="*/ f1618 1 1471018"/>
                <a:gd name="f2292" fmla="*/ f1619 1 1471018"/>
                <a:gd name="f2293" fmla="*/ f1620 1 1471018"/>
                <a:gd name="f2294" fmla="*/ f1621 1 1471018"/>
                <a:gd name="f2295" fmla="*/ f1622 1 1471018"/>
                <a:gd name="f2296" fmla="*/ f1623 1 795676"/>
                <a:gd name="f2297" fmla="*/ f1624 1 1471018"/>
                <a:gd name="f2298" fmla="*/ f1625 1 795676"/>
                <a:gd name="f2299" fmla="*/ f1626 1 1471018"/>
                <a:gd name="f2300" fmla="*/ f1627 1 795676"/>
                <a:gd name="f2301" fmla="*/ f1628 1 1471018"/>
                <a:gd name="f2302" fmla="*/ f1629 1 795676"/>
                <a:gd name="f2303" fmla="*/ f1630 1 1471018"/>
                <a:gd name="f2304" fmla="*/ f1631 1 795676"/>
                <a:gd name="f2305" fmla="*/ f1632 1 1471018"/>
                <a:gd name="f2306" fmla="*/ f1633 1 795676"/>
                <a:gd name="f2307" fmla="*/ f1634 1 1471018"/>
                <a:gd name="f2308" fmla="*/ f1635 1 795676"/>
                <a:gd name="f2309" fmla="*/ f1636 1 1471018"/>
                <a:gd name="f2310" fmla="*/ f1637 1 795676"/>
                <a:gd name="f2311" fmla="*/ f1638 1 1471018"/>
                <a:gd name="f2312" fmla="*/ f1639 1 795676"/>
                <a:gd name="f2313" fmla="*/ f1640 1 1471018"/>
                <a:gd name="f2314" fmla="*/ f1641 1 795676"/>
                <a:gd name="f2315" fmla="*/ f1642 1 1471018"/>
                <a:gd name="f2316" fmla="*/ f1643 1 795676"/>
                <a:gd name="f2317" fmla="*/ f1644 1 1471018"/>
                <a:gd name="f2318" fmla="*/ f1645 1 795676"/>
                <a:gd name="f2319" fmla="*/ f1646 1 1471018"/>
                <a:gd name="f2320" fmla="*/ f1647 1 795676"/>
                <a:gd name="f2321" fmla="*/ f1648 1 1471018"/>
                <a:gd name="f2322" fmla="*/ f1649 1 795676"/>
                <a:gd name="f2323" fmla="*/ f1650 1 1471018"/>
                <a:gd name="f2324" fmla="*/ f1651 1 795676"/>
                <a:gd name="f2325" fmla="*/ f1652 1 1471018"/>
                <a:gd name="f2326" fmla="*/ f1653 1 795676"/>
                <a:gd name="f2327" fmla="*/ f1654 1 795676"/>
                <a:gd name="f2328" fmla="*/ f1655 1 1471018"/>
                <a:gd name="f2329" fmla="*/ f1656 1 795676"/>
                <a:gd name="f2330" fmla="*/ f1657 1 1471018"/>
                <a:gd name="f2331" fmla="*/ f1658 1 795676"/>
                <a:gd name="f2332" fmla="*/ f1659 1 1471018"/>
                <a:gd name="f2333" fmla="*/ f1660 1 795676"/>
                <a:gd name="f2334" fmla="*/ f1661 1 1471018"/>
                <a:gd name="f2335" fmla="*/ f1662 1 795676"/>
                <a:gd name="f2336" fmla="*/ f1663 1 1471018"/>
                <a:gd name="f2337" fmla="*/ f1664 1 795676"/>
                <a:gd name="f2338" fmla="*/ f1665 1 795676"/>
                <a:gd name="f2339" fmla="*/ f1666 1 795676"/>
                <a:gd name="f2340" fmla="*/ f1667 1 1471018"/>
                <a:gd name="f2341" fmla="*/ f1668 1 795676"/>
                <a:gd name="f2342" fmla="*/ f1669 1 1471018"/>
                <a:gd name="f2343" fmla="*/ f1670 1 795676"/>
                <a:gd name="f2344" fmla="*/ f1671 1 1471018"/>
                <a:gd name="f2345" fmla="*/ f1672 1 795676"/>
                <a:gd name="f2346" fmla="*/ f1673 1 1471018"/>
                <a:gd name="f2347" fmla="*/ f1674 1 795676"/>
                <a:gd name="f2348" fmla="*/ f1675 1 1471018"/>
                <a:gd name="f2349" fmla="*/ f1676 1 795676"/>
                <a:gd name="f2350" fmla="*/ f1677 1 1471018"/>
                <a:gd name="f2351" fmla="*/ f1678 1 795676"/>
                <a:gd name="f2352" fmla="*/ f1679 1 1471018"/>
                <a:gd name="f2353" fmla="*/ f1680 1 795676"/>
                <a:gd name="f2354" fmla="*/ f1681 1 1471018"/>
                <a:gd name="f2355" fmla="*/ f1682 1 795676"/>
                <a:gd name="f2356" fmla="*/ f1683 1 1471018"/>
                <a:gd name="f2357" fmla="*/ f1684 1 1471018"/>
                <a:gd name="f2358" fmla="*/ f1685 1 1471018"/>
                <a:gd name="f2359" fmla="*/ f1686 1 795676"/>
                <a:gd name="f2360" fmla="*/ f1687 1 1471018"/>
                <a:gd name="f2361" fmla="*/ f1688 1 1471018"/>
                <a:gd name="f2362" fmla="*/ f1689 1 1471018"/>
                <a:gd name="f2363" fmla="*/ f1690 1 1471018"/>
                <a:gd name="f2364" fmla="*/ f1691 1 1471018"/>
                <a:gd name="f2365" fmla="*/ f1692 1 1471018"/>
                <a:gd name="f2366" fmla="*/ f1693 1 795676"/>
                <a:gd name="f2367" fmla="*/ f1694 1 1471018"/>
                <a:gd name="f2368" fmla="*/ f1695 1 795676"/>
                <a:gd name="f2369" fmla="*/ f1696 1 1471018"/>
                <a:gd name="f2370" fmla="*/ f1697 1 795676"/>
                <a:gd name="f2371" fmla="*/ f1698 1 1471018"/>
                <a:gd name="f2372" fmla="*/ f1699 1 795676"/>
                <a:gd name="f2373" fmla="*/ f1700 1 1471018"/>
                <a:gd name="f2374" fmla="*/ f1701 1 795676"/>
                <a:gd name="f2375" fmla="*/ f1702 1 1471018"/>
                <a:gd name="f2376" fmla="*/ f1703 1 795676"/>
                <a:gd name="f2377" fmla="*/ f1704 1 1471018"/>
                <a:gd name="f2378" fmla="*/ f1705 1 795676"/>
                <a:gd name="f2379" fmla="*/ f1706 1 1471018"/>
                <a:gd name="f2380" fmla="*/ f1707 1 795676"/>
                <a:gd name="f2381" fmla="*/ f1708 1 1471018"/>
                <a:gd name="f2382" fmla="*/ f1709 1 795676"/>
                <a:gd name="f2383" fmla="*/ f1710 1 1471018"/>
                <a:gd name="f2384" fmla="*/ f1711 1 795676"/>
                <a:gd name="f2385" fmla="*/ f1712 1 1471018"/>
                <a:gd name="f2386" fmla="*/ f1713 1 795676"/>
                <a:gd name="f2387" fmla="*/ f1714 1 1471018"/>
                <a:gd name="f2388" fmla="*/ f1715 1 795676"/>
                <a:gd name="f2389" fmla="*/ f1716 1 1471018"/>
                <a:gd name="f2390" fmla="*/ f1717 1 795676"/>
                <a:gd name="f2391" fmla="*/ f1718 1 1471018"/>
                <a:gd name="f2392" fmla="*/ f1719 1 795676"/>
                <a:gd name="f2393" fmla="*/ f1720 1 1471018"/>
                <a:gd name="f2394" fmla="*/ f1721 1 795676"/>
                <a:gd name="f2395" fmla="*/ f1722 1 795676"/>
                <a:gd name="f2396" fmla="*/ f1723 1 1471018"/>
                <a:gd name="f2397" fmla="*/ f1724 1 795676"/>
                <a:gd name="f2398" fmla="*/ f1725 1 1471018"/>
                <a:gd name="f2399" fmla="*/ f1726 1 795676"/>
                <a:gd name="f2400" fmla="*/ f1727 1 1471018"/>
                <a:gd name="f2401" fmla="*/ f1728 1 795676"/>
                <a:gd name="f2402" fmla="*/ f1729 1 1471018"/>
                <a:gd name="f2403" fmla="*/ f1730 1 795676"/>
                <a:gd name="f2404" fmla="*/ f1731 1 1471018"/>
                <a:gd name="f2405" fmla="*/ f1732 1 795676"/>
                <a:gd name="f2406" fmla="*/ f1733 1 1471018"/>
                <a:gd name="f2407" fmla="*/ f1734 1 795676"/>
                <a:gd name="f2408" fmla="*/ f1735 1 1471018"/>
                <a:gd name="f2409" fmla="*/ f1736 1 795676"/>
                <a:gd name="f2410" fmla="*/ f1737 1 1471018"/>
                <a:gd name="f2411" fmla="*/ f1738 1 1471018"/>
                <a:gd name="f2412" fmla="*/ f1739 1 795676"/>
                <a:gd name="f2413" fmla="*/ f1740 1 1471018"/>
                <a:gd name="f2414" fmla="*/ f1741 1 795676"/>
                <a:gd name="f2415" fmla="*/ f1742 1 1471018"/>
                <a:gd name="f2416" fmla="*/ f1743 1 795676"/>
                <a:gd name="f2417" fmla="*/ f1744 1 795676"/>
                <a:gd name="f2418" fmla="*/ f1745 1 1471018"/>
                <a:gd name="f2419" fmla="*/ f1746 1 795676"/>
                <a:gd name="f2420" fmla="*/ f1747 1 1471018"/>
                <a:gd name="f2421" fmla="*/ f1748 1 795676"/>
                <a:gd name="f2422" fmla="*/ f1749 1 1471018"/>
                <a:gd name="f2423" fmla="*/ f1750 1 795676"/>
                <a:gd name="f2424" fmla="*/ f1751 1 1471018"/>
                <a:gd name="f2425" fmla="*/ f1752 1 1471018"/>
                <a:gd name="f2426" fmla="*/ f1753 1 1471018"/>
                <a:gd name="f2427" fmla="*/ f1754 1 1471018"/>
                <a:gd name="f2428" fmla="*/ f1755 1 1471018"/>
                <a:gd name="f2429" fmla="*/ f1756 1 1471018"/>
                <a:gd name="f2430" fmla="*/ f1757 1 795676"/>
                <a:gd name="f2431" fmla="*/ f1758 1 1471018"/>
                <a:gd name="f2432" fmla="*/ f1759 1 795676"/>
                <a:gd name="f2433" fmla="*/ f1760 1 1471018"/>
                <a:gd name="f2434" fmla="*/ f1761 1 795676"/>
                <a:gd name="f2435" fmla="*/ f1762 1 1471018"/>
                <a:gd name="f2436" fmla="*/ f1763 1 795676"/>
                <a:gd name="f2437" fmla="*/ f1764 1 1471018"/>
                <a:gd name="f2438" fmla="*/ f1765 1 795676"/>
                <a:gd name="f2439" fmla="*/ f1766 1 1471018"/>
                <a:gd name="f2440" fmla="*/ f1767 1 795676"/>
                <a:gd name="f2441" fmla="*/ f1768 1 1471018"/>
                <a:gd name="f2442" fmla="*/ f1769 1 795676"/>
                <a:gd name="f2443" fmla="*/ f1770 1 1471018"/>
                <a:gd name="f2444" fmla="*/ f1771 1 1471018"/>
                <a:gd name="f2445" fmla="*/ f1772 1 795676"/>
                <a:gd name="f2446" fmla="*/ f1773 1 1471018"/>
                <a:gd name="f2447" fmla="*/ f1774 1 795676"/>
                <a:gd name="f2448" fmla="*/ f1775 1 1471018"/>
                <a:gd name="f2449" fmla="*/ f1776 1 795676"/>
                <a:gd name="f2450" fmla="*/ f1777 1 1471018"/>
                <a:gd name="f2451" fmla="*/ f1778 1 795676"/>
                <a:gd name="f2452" fmla="*/ f1779 1 1471018"/>
                <a:gd name="f2453" fmla="*/ f1780 1 795676"/>
                <a:gd name="f2454" fmla="*/ f1781 1 1471018"/>
                <a:gd name="f2455" fmla="*/ f1782 1 795676"/>
                <a:gd name="f2456" fmla="*/ f1783 1 1471018"/>
                <a:gd name="f2457" fmla="*/ f1784 1 795676"/>
                <a:gd name="f2458" fmla="*/ f1785 1 1471018"/>
                <a:gd name="f2459" fmla="*/ f1786 1 1471018"/>
                <a:gd name="f2460" fmla="*/ f1787 1 1471018"/>
                <a:gd name="f2461" fmla="*/ f1788 1 1471018"/>
                <a:gd name="f2462" fmla="*/ f1789 1 1471018"/>
                <a:gd name="f2463" fmla="*/ f1790 1 1471018"/>
                <a:gd name="f2464" fmla="*/ f1791 1 1471018"/>
                <a:gd name="f2465" fmla="*/ f1792 1 1471018"/>
                <a:gd name="f2466" fmla="*/ f1793 1 1471018"/>
                <a:gd name="f2467" fmla="*/ f1794 1 1471018"/>
                <a:gd name="f2468" fmla="*/ f1795 1 1471018"/>
                <a:gd name="f2469" fmla="*/ f1796 1 795676"/>
                <a:gd name="f2470" fmla="*/ f1797 1 1471018"/>
                <a:gd name="f2471" fmla="*/ f1798 1 1471018"/>
                <a:gd name="f2472" fmla="*/ f1799 1 1471018"/>
                <a:gd name="f2473" fmla="*/ f1800 1 795676"/>
                <a:gd name="f2474" fmla="*/ f1801 1 1471018"/>
                <a:gd name="f2475" fmla="*/ f1802 1 795676"/>
                <a:gd name="f2476" fmla="*/ f1803 1 1471018"/>
                <a:gd name="f2477" fmla="*/ f1804 1 795676"/>
                <a:gd name="f2478" fmla="*/ f1805 1 1471018"/>
                <a:gd name="f2479" fmla="*/ f1806 1 795676"/>
                <a:gd name="f2480" fmla="*/ f1807 1 1471018"/>
                <a:gd name="f2481" fmla="*/ f1808 1 795676"/>
                <a:gd name="f2482" fmla="*/ f1809 1 1471018"/>
                <a:gd name="f2483" fmla="*/ f1810 1 795676"/>
                <a:gd name="f2484" fmla="*/ f1811 1 1471018"/>
                <a:gd name="f2485" fmla="*/ f1812 1 795676"/>
                <a:gd name="f2486" fmla="*/ f1813 1 1471018"/>
                <a:gd name="f2487" fmla="*/ f1814 1 795676"/>
                <a:gd name="f2488" fmla="*/ f1815 1 1471018"/>
                <a:gd name="f2489" fmla="*/ f1816 1 1471018"/>
                <a:gd name="f2490" fmla="*/ f1817 1 1471018"/>
                <a:gd name="f2491" fmla="*/ f1818 1 795676"/>
                <a:gd name="f2492" fmla="*/ f1819 1 1471018"/>
                <a:gd name="f2493" fmla="*/ f1820 1 795676"/>
                <a:gd name="f2494" fmla="*/ f1821 1 1471018"/>
                <a:gd name="f2495" fmla="*/ f1822 1 795676"/>
                <a:gd name="f2496" fmla="*/ f1823 1 1471018"/>
                <a:gd name="f2497" fmla="*/ f1824 1 795676"/>
                <a:gd name="f2498" fmla="*/ f1825 1 1471018"/>
                <a:gd name="f2499" fmla="*/ f1826 1 1471018"/>
                <a:gd name="f2500" fmla="*/ f1827 1 795676"/>
                <a:gd name="f2501" fmla="*/ f1828 1 1471018"/>
                <a:gd name="f2502" fmla="*/ f1829 1 795676"/>
                <a:gd name="f2503" fmla="*/ f1830 1 1471018"/>
                <a:gd name="f2504" fmla="*/ f1831 1 795676"/>
                <a:gd name="f2505" fmla="*/ f1832 1 795676"/>
                <a:gd name="f2506" fmla="*/ f1833 1 795676"/>
                <a:gd name="f2507" fmla="*/ f1834 1 1471018"/>
                <a:gd name="f2508" fmla="*/ f1835 1 795676"/>
                <a:gd name="f2509" fmla="*/ f1836 1 1471018"/>
                <a:gd name="f2510" fmla="*/ f1837 1 795676"/>
                <a:gd name="f2511" fmla="*/ f1838 1 1471018"/>
                <a:gd name="f2512" fmla="*/ f1839 1 795676"/>
                <a:gd name="f2513" fmla="*/ f1840 1 1471018"/>
                <a:gd name="f2514" fmla="*/ f1841 1 1471018"/>
                <a:gd name="f2515" fmla="*/ f1842 1 795676"/>
                <a:gd name="f2516" fmla="*/ f1843 1 1471018"/>
                <a:gd name="f2517" fmla="*/ f1844 1 795676"/>
                <a:gd name="f2518" fmla="*/ f1845 1 1471018"/>
                <a:gd name="f2519" fmla="*/ f1846 1 795676"/>
                <a:gd name="f2520" fmla="*/ f1847 1 1471018"/>
                <a:gd name="f2521" fmla="*/ f1848 1 795676"/>
                <a:gd name="f2522" fmla="*/ f1849 1 1471018"/>
                <a:gd name="f2523" fmla="*/ f1850 1 795676"/>
                <a:gd name="f2524" fmla="*/ f1851 1 1471018"/>
                <a:gd name="f2525" fmla="*/ f1852 1 795676"/>
                <a:gd name="f2526" fmla="*/ f1853 1 795676"/>
                <a:gd name="f2527" fmla="*/ f1854 1 795676"/>
                <a:gd name="f2528" fmla="*/ f1855 1 1471018"/>
                <a:gd name="f2529" fmla="*/ f1856 1 795676"/>
                <a:gd name="f2530" fmla="*/ f1857 1 1471018"/>
                <a:gd name="f2531" fmla="*/ f1858 1 795676"/>
                <a:gd name="f2532" fmla="*/ f1859 1 1471018"/>
                <a:gd name="f2533" fmla="*/ f1860 1 795676"/>
                <a:gd name="f2534" fmla="*/ f1861 1 1471018"/>
                <a:gd name="f2535" fmla="*/ f1862 1 795676"/>
                <a:gd name="f2536" fmla="*/ f1863 1 1471018"/>
                <a:gd name="f2537" fmla="*/ f1864 1 795676"/>
                <a:gd name="f2538" fmla="*/ f1865 1 1471018"/>
                <a:gd name="f2539" fmla="*/ f1866 1 1471018"/>
                <a:gd name="f2540" fmla="*/ f1867 1 1471018"/>
                <a:gd name="f2541" fmla="*/ f1868 1 1471018"/>
                <a:gd name="f2542" fmla="*/ f1869 1 795676"/>
                <a:gd name="f2543" fmla="*/ f1870 1 1471018"/>
                <a:gd name="f2544" fmla="*/ f1871 1 795676"/>
                <a:gd name="f2545" fmla="*/ f1872 1 1471018"/>
                <a:gd name="f2546" fmla="*/ f1873 1 795676"/>
                <a:gd name="f2547" fmla="*/ f1874 1 1471018"/>
                <a:gd name="f2548" fmla="*/ f1875 1 795676"/>
                <a:gd name="f2549" fmla="*/ f1876 1 1471018"/>
                <a:gd name="f2550" fmla="*/ f1877 1 795676"/>
                <a:gd name="f2551" fmla="*/ f1878 1 1471018"/>
                <a:gd name="f2552" fmla="*/ f1879 1 795676"/>
                <a:gd name="f2553" fmla="*/ f1880 1 1471018"/>
                <a:gd name="f2554" fmla="*/ f1881 1 795676"/>
                <a:gd name="f2555" fmla="*/ f1882 1 1471018"/>
                <a:gd name="f2556" fmla="*/ f1883 1 795676"/>
                <a:gd name="f2557" fmla="*/ f1884 1 1471018"/>
                <a:gd name="f2558" fmla="*/ f1885 1 795676"/>
                <a:gd name="f2559" fmla="*/ f1886 1 1471018"/>
                <a:gd name="f2560" fmla="*/ f1887 1 795676"/>
                <a:gd name="f2561" fmla="*/ f1888 1 1471018"/>
                <a:gd name="f2562" fmla="*/ f1889 1 1471018"/>
                <a:gd name="f2563" fmla="*/ f1890 1 1471018"/>
                <a:gd name="f2564" fmla="*/ f1891 1 1471018"/>
                <a:gd name="f2565" fmla="*/ f1892 1 1471018"/>
                <a:gd name="f2566" fmla="*/ f1893 1 1471018"/>
                <a:gd name="f2567" fmla="*/ f1894 1 795676"/>
                <a:gd name="f2568" fmla="*/ f1895 1 1471018"/>
                <a:gd name="f2569" fmla="*/ f1896 1 1471018"/>
                <a:gd name="f2570" fmla="*/ f1897 1 795676"/>
                <a:gd name="f2571" fmla="*/ f1898 1 1471018"/>
                <a:gd name="f2572" fmla="*/ f1899 1 795676"/>
                <a:gd name="f2573" fmla="*/ f1900 1 1471018"/>
                <a:gd name="f2574" fmla="*/ f1901 1 1471018"/>
                <a:gd name="f2575" fmla="*/ f1902 1 1471018"/>
                <a:gd name="f2576" fmla="*/ f1903 1 795676"/>
                <a:gd name="f2577" fmla="*/ f1904 1 1471018"/>
                <a:gd name="f2578" fmla="*/ f1905 1 795676"/>
                <a:gd name="f2579" fmla="*/ f1906 1 1471018"/>
                <a:gd name="f2580" fmla="*/ f1907 1 795676"/>
                <a:gd name="f2581" fmla="*/ f1908 1 1471018"/>
                <a:gd name="f2582" fmla="*/ f1909 1 1471018"/>
                <a:gd name="f2583" fmla="*/ f1910 1 1471018"/>
                <a:gd name="f2584" fmla="*/ f1911 1 1471018"/>
                <a:gd name="f2585" fmla="*/ f1912 1 795676"/>
                <a:gd name="f2586" fmla="*/ f1913 1 1471018"/>
                <a:gd name="f2587" fmla="*/ f1914 1 795676"/>
                <a:gd name="f2588" fmla="*/ f1915 1 1471018"/>
                <a:gd name="f2589" fmla="*/ f1916 1 795676"/>
                <a:gd name="f2590" fmla="*/ f1917 1 1471018"/>
                <a:gd name="f2591" fmla="*/ f1918 1 795676"/>
                <a:gd name="f2592" fmla="*/ f1919 1 1471018"/>
                <a:gd name="f2593" fmla="*/ f1920 1 795676"/>
                <a:gd name="f2594" fmla="*/ f1921 1 1471018"/>
                <a:gd name="f2595" fmla="*/ f1922 1 795676"/>
                <a:gd name="f2596" fmla="*/ f1923 1 1471018"/>
                <a:gd name="f2597" fmla="*/ f1924 1 795676"/>
                <a:gd name="f2598" fmla="*/ f1925 1 1471018"/>
                <a:gd name="f2599" fmla="*/ f1926 1 795676"/>
                <a:gd name="f2600" fmla="*/ f1927 1 1471018"/>
                <a:gd name="f2601" fmla="*/ f1928 1 795676"/>
                <a:gd name="f2602" fmla="*/ f1929 1 1471018"/>
                <a:gd name="f2603" fmla="*/ f1930 1 795676"/>
                <a:gd name="f2604" fmla="*/ f1931 1 1471018"/>
                <a:gd name="f2605" fmla="*/ f1932 1 795676"/>
                <a:gd name="f2606" fmla="*/ f1933 1 1471018"/>
                <a:gd name="f2607" fmla="*/ f1934 1 795676"/>
                <a:gd name="f2608" fmla="*/ f1935 1 795676"/>
                <a:gd name="f2609" fmla="*/ f1936 1 1471018"/>
                <a:gd name="f2610" fmla="*/ f1937 1 795676"/>
                <a:gd name="f2611" fmla="*/ f1938 1 1471018"/>
                <a:gd name="f2612" fmla="*/ f1939 1 795676"/>
                <a:gd name="f2613" fmla="*/ f1940 1 795676"/>
                <a:gd name="f2614" fmla="*/ f1941 1 1471018"/>
                <a:gd name="f2615" fmla="*/ f1942 1 795676"/>
                <a:gd name="f2616" fmla="*/ f1943 1 1471018"/>
                <a:gd name="f2617" fmla="*/ f1944 1 795676"/>
                <a:gd name="f2618" fmla="*/ f1945 1 1471018"/>
                <a:gd name="f2619" fmla="*/ f1946 1 795676"/>
                <a:gd name="f2620" fmla="*/ f1947 1 1471018"/>
                <a:gd name="f2621" fmla="*/ f1948 1 795676"/>
                <a:gd name="f2622" fmla="*/ f1949 1 1471018"/>
                <a:gd name="f2623" fmla="*/ f1950 1 795676"/>
                <a:gd name="f2624" fmla="*/ f1951 1 1471018"/>
                <a:gd name="f2625" fmla="*/ f1952 1 1471018"/>
                <a:gd name="f2626" fmla="*/ f1953 1 1471018"/>
                <a:gd name="f2627" fmla="*/ f1954 1 1471018"/>
                <a:gd name="f2628" fmla="*/ f1955 1 795676"/>
                <a:gd name="f2629" fmla="*/ f1956 1 795676"/>
                <a:gd name="f2630" fmla="*/ f1957 1 795676"/>
                <a:gd name="f2631" fmla="*/ f1958 1 1471018"/>
                <a:gd name="f2632" fmla="*/ f1959 1 795676"/>
                <a:gd name="f2633" fmla="*/ f1960 1 1471018"/>
                <a:gd name="f2634" fmla="*/ f1961 1 795676"/>
                <a:gd name="f2635" fmla="*/ f1962 1 1471018"/>
                <a:gd name="f2636" fmla="*/ f1963 1 795676"/>
                <a:gd name="f2637" fmla="*/ f1964 1 1471018"/>
                <a:gd name="f2638" fmla="*/ f1965 1 795676"/>
                <a:gd name="f2639" fmla="*/ f1966 1 1471018"/>
                <a:gd name="f2640" fmla="*/ f1967 1 795676"/>
                <a:gd name="f2641" fmla="*/ f1968 1 1471018"/>
                <a:gd name="f2642" fmla="*/ f1969 1 795676"/>
                <a:gd name="f2643" fmla="*/ f1970 1 1471018"/>
                <a:gd name="f2644" fmla="*/ f1971 1 795676"/>
                <a:gd name="f2645" fmla="*/ f1972 1 1471018"/>
                <a:gd name="f2646" fmla="*/ f1973 1 795676"/>
                <a:gd name="f2647" fmla="*/ f1974 1 1471018"/>
                <a:gd name="f2648" fmla="*/ f1975 1 795676"/>
                <a:gd name="f2649" fmla="*/ f1976 1 1471018"/>
                <a:gd name="f2650" fmla="*/ f1977 1 795676"/>
                <a:gd name="f2651" fmla="*/ f1978 1 795676"/>
                <a:gd name="f2652" fmla="*/ f1979 1 795676"/>
                <a:gd name="f2653" fmla="*/ f1980 1 795676"/>
                <a:gd name="f2654" fmla="*/ f1981 1 1471018"/>
                <a:gd name="f2655" fmla="*/ f1982 1 1471018"/>
                <a:gd name="f2656" fmla="*/ f1983 1 1471018"/>
                <a:gd name="f2657" fmla="*/ f1984 1 1471018"/>
                <a:gd name="f2658" fmla="*/ f1985 1 1471018"/>
                <a:gd name="f2659" fmla="*/ f1986 1 1471018"/>
                <a:gd name="f2660" fmla="*/ f1987 1 1471018"/>
                <a:gd name="f2661" fmla="*/ f1988 1 1471018"/>
                <a:gd name="f2662" fmla="*/ f1989 1 1471018"/>
                <a:gd name="f2663" fmla="*/ f1990 1 795676"/>
                <a:gd name="f2664" fmla="*/ f1991 1 1471018"/>
                <a:gd name="f2665" fmla="*/ f1992 1 795676"/>
                <a:gd name="f2666" fmla="*/ f1993 1 1471018"/>
                <a:gd name="f2667" fmla="*/ f1994 1 795676"/>
                <a:gd name="f2668" fmla="*/ f1995 1 1471018"/>
                <a:gd name="f2669" fmla="*/ f1996 1 795676"/>
                <a:gd name="f2670" fmla="*/ f1997 1 1471018"/>
                <a:gd name="f2671" fmla="*/ f1998 1 795676"/>
                <a:gd name="f2672" fmla="*/ f1999 1 1471018"/>
                <a:gd name="f2673" fmla="*/ f2000 1 1471018"/>
                <a:gd name="f2674" fmla="*/ f2001 1 1471018"/>
                <a:gd name="f2675" fmla="*/ f2002 1 795676"/>
                <a:gd name="f2676" fmla="*/ f2003 1 1471018"/>
                <a:gd name="f2677" fmla="*/ f2004 1 795676"/>
                <a:gd name="f2678" fmla="*/ f2005 1 1471018"/>
                <a:gd name="f2679" fmla="*/ f2006 1 795676"/>
                <a:gd name="f2680" fmla="*/ f2007 1 1471018"/>
                <a:gd name="f2681" fmla="*/ f2008 1 795676"/>
                <a:gd name="f2682" fmla="*/ f2009 1 1471018"/>
                <a:gd name="f2683" fmla="*/ f2010 1 795676"/>
                <a:gd name="f2684" fmla="*/ f2011 1 1471018"/>
                <a:gd name="f2685" fmla="*/ f2012 1 795676"/>
                <a:gd name="f2686" fmla="*/ f2013 1 1471018"/>
                <a:gd name="f2687" fmla="*/ f2014 1 795676"/>
                <a:gd name="f2688" fmla="*/ f2015 1 1471018"/>
                <a:gd name="f2689" fmla="*/ f2016 1 795676"/>
                <a:gd name="f2690" fmla="*/ f2017 1 1471018"/>
                <a:gd name="f2691" fmla="*/ f2018 1 795676"/>
                <a:gd name="f2692" fmla="*/ f2019 1 1471018"/>
                <a:gd name="f2693" fmla="*/ f2020 1 795676"/>
                <a:gd name="f2694" fmla="*/ f2021 1 1471018"/>
                <a:gd name="f2695" fmla="*/ f2022 1 795676"/>
                <a:gd name="f2696" fmla="*/ f2023 1 1471018"/>
                <a:gd name="f2697" fmla="*/ f2024 1 1471018"/>
                <a:gd name="f2698" fmla="*/ f2025 1 1471018"/>
                <a:gd name="f2699" fmla="*/ f2026 1 1471018"/>
                <a:gd name="f2700" fmla="*/ f2027 1 795676"/>
                <a:gd name="f2701" fmla="*/ f2028 1 1471018"/>
                <a:gd name="f2702" fmla="*/ f2029 1 795676"/>
                <a:gd name="f2703" fmla="*/ f2030 1 1471018"/>
                <a:gd name="f2704" fmla="*/ f2031 1 795676"/>
                <a:gd name="f2705" fmla="*/ f2032 1 1471018"/>
                <a:gd name="f2706" fmla="*/ f2033 1 795676"/>
                <a:gd name="f2707" fmla="*/ f2034 1 1471018"/>
                <a:gd name="f2708" fmla="*/ f2035 1 795676"/>
                <a:gd name="f2709" fmla="*/ f2036 1 1471018"/>
                <a:gd name="f2710" fmla="*/ f2037 1 795676"/>
                <a:gd name="f2711" fmla="*/ f2038 1 1471018"/>
                <a:gd name="f2712" fmla="*/ f2039 1 795676"/>
                <a:gd name="f2713" fmla="*/ f2040 1 1471018"/>
                <a:gd name="f2714" fmla="*/ f2041 1 795676"/>
                <a:gd name="f2715" fmla="*/ f2042 1 1471018"/>
                <a:gd name="f2716" fmla="*/ f2043 1 795676"/>
                <a:gd name="f2717" fmla="*/ f2044 1 1471018"/>
                <a:gd name="f2718" fmla="*/ f2045 1 795676"/>
                <a:gd name="f2719" fmla="*/ f2046 1 1471018"/>
                <a:gd name="f2720" fmla="*/ f2047 1 795676"/>
                <a:gd name="f2721" fmla="*/ f2048 1 1471018"/>
                <a:gd name="f2722" fmla="*/ f2049 1 795676"/>
                <a:gd name="f2723" fmla="*/ f2050 1 1471018"/>
                <a:gd name="f2724" fmla="*/ f2051 1 795676"/>
                <a:gd name="f2725" fmla="*/ f2052 1 1471018"/>
                <a:gd name="f2726" fmla="*/ f2053 1 795676"/>
                <a:gd name="f2727" fmla="*/ f2054 1 1471018"/>
                <a:gd name="f2728" fmla="*/ f2055 1 795676"/>
                <a:gd name="f2729" fmla="*/ f2056 1 1471018"/>
                <a:gd name="f2730" fmla="*/ f2057 1 795676"/>
                <a:gd name="f2731" fmla="*/ f2058 1 1471018"/>
                <a:gd name="f2732" fmla="*/ f2059 1 795676"/>
                <a:gd name="f2733" fmla="*/ f2060 1 1471018"/>
                <a:gd name="f2734" fmla="*/ f2061 1 1471018"/>
                <a:gd name="f2735" fmla="*/ f2062 1 1471018"/>
                <a:gd name="f2736" fmla="*/ f2063 1 795676"/>
                <a:gd name="f2737" fmla="*/ f2064 1 1471018"/>
                <a:gd name="f2738" fmla="*/ f2065 1 795676"/>
                <a:gd name="f2739" fmla="*/ f2066 1 1471018"/>
                <a:gd name="f2740" fmla="*/ f2067 1 795676"/>
                <a:gd name="f2741" fmla="*/ f2068 1 1471018"/>
                <a:gd name="f2742" fmla="*/ f2069 1 1471018"/>
                <a:gd name="f2743" fmla="*/ f2070 1 1471018"/>
                <a:gd name="f2744" fmla="*/ f2071 1 795676"/>
                <a:gd name="f2745" fmla="*/ f2072 1 1471018"/>
                <a:gd name="f2746" fmla="*/ f2073 1 795676"/>
                <a:gd name="f2747" fmla="*/ f2074 1 1471018"/>
                <a:gd name="f2748" fmla="*/ f2075 1 795676"/>
                <a:gd name="f2749" fmla="*/ f2076 1 1471018"/>
                <a:gd name="f2750" fmla="*/ f2077 1 795676"/>
                <a:gd name="f2751" fmla="*/ f2078 1 1471018"/>
                <a:gd name="f2752" fmla="*/ f2079 1 1471018"/>
                <a:gd name="f2753" fmla="*/ f2080 1 795676"/>
                <a:gd name="f2754" fmla="*/ f2081 1 1471018"/>
                <a:gd name="f2755" fmla="*/ f2082 1 795676"/>
                <a:gd name="f2756" fmla="*/ f2083 1 1471018"/>
                <a:gd name="f2757" fmla="*/ f2084 1 795676"/>
                <a:gd name="f2758" fmla="*/ f2085 1 1471018"/>
                <a:gd name="f2759" fmla="*/ f2086 1 795676"/>
                <a:gd name="f2760" fmla="*/ f2087 1 1471018"/>
                <a:gd name="f2761" fmla="*/ f2088 1 795676"/>
                <a:gd name="f2762" fmla="*/ f2089 1 1471018"/>
                <a:gd name="f2763" fmla="*/ f2090 1 795676"/>
                <a:gd name="f2764" fmla="*/ f2091 1 1471018"/>
                <a:gd name="f2765" fmla="*/ f2092 1 795676"/>
                <a:gd name="f2766" fmla="*/ f2093 1 1471018"/>
                <a:gd name="f2767" fmla="*/ f2094 1 1471018"/>
                <a:gd name="f2768" fmla="*/ f2095 1 1471018"/>
                <a:gd name="f2769" fmla="*/ f2096 1 1471018"/>
                <a:gd name="f2770" fmla="*/ f2097 1 1471018"/>
                <a:gd name="f2771" fmla="*/ f2098 1 795676"/>
                <a:gd name="f2772" fmla="*/ f2099 1 1471018"/>
                <a:gd name="f2773" fmla="*/ f2100 1 795676"/>
                <a:gd name="f2774" fmla="*/ f2101 1 1471018"/>
                <a:gd name="f2775" fmla="*/ f2102 1 795676"/>
                <a:gd name="f2776" fmla="*/ f2103 1 1471018"/>
                <a:gd name="f2777" fmla="*/ f2104 1 795676"/>
                <a:gd name="f2778" fmla="*/ f2105 1 1471018"/>
                <a:gd name="f2779" fmla="*/ f2106 1 795676"/>
                <a:gd name="f2780" fmla="*/ f2107 1 1471018"/>
                <a:gd name="f2781" fmla="*/ f2108 1 795676"/>
                <a:gd name="f2782" fmla="*/ f2109 1 1471018"/>
                <a:gd name="f2783" fmla="*/ f2110 1 1471018"/>
                <a:gd name="f2784" fmla="*/ f2111 1 1471018"/>
                <a:gd name="f2785" fmla="*/ f2112 1 795676"/>
                <a:gd name="f2786" fmla="*/ f2113 1 1471018"/>
                <a:gd name="f2787" fmla="*/ f2114 1 795676"/>
                <a:gd name="f2788" fmla="*/ f2115 1 1471018"/>
                <a:gd name="f2789" fmla="*/ f2116 1 795676"/>
                <a:gd name="f2790" fmla="*/ f2117 1 1471018"/>
                <a:gd name="f2791" fmla="*/ f2118 1 795676"/>
                <a:gd name="f2792" fmla="*/ f2119 1 1471018"/>
                <a:gd name="f2793" fmla="*/ f2120 1 795676"/>
                <a:gd name="f2794" fmla="*/ f2121 1 1471018"/>
                <a:gd name="f2795" fmla="*/ f2122 1 795676"/>
                <a:gd name="f2796" fmla="*/ f2123 1 1471018"/>
                <a:gd name="f2797" fmla="*/ f2124 1 795676"/>
                <a:gd name="f2798" fmla="*/ f2125 1 1471018"/>
                <a:gd name="f2799" fmla="*/ f2126 1 1471018"/>
                <a:gd name="f2800" fmla="*/ f2127 1 1471018"/>
                <a:gd name="f2801" fmla="*/ f2128 1 1471018"/>
                <a:gd name="f2802" fmla="*/ f2129 1 1471018"/>
                <a:gd name="f2803" fmla="*/ f2130 1 795676"/>
                <a:gd name="f2804" fmla="*/ f2131 1 1471018"/>
                <a:gd name="f2805" fmla="*/ f2132 1 795676"/>
                <a:gd name="f2806" fmla="*/ f2133 1 1471018"/>
                <a:gd name="f2807" fmla="*/ f2134 1 1471018"/>
                <a:gd name="f2808" fmla="*/ f2135 1 1471018"/>
                <a:gd name="f2809" fmla="*/ f2136 1 795676"/>
                <a:gd name="f2810" fmla="*/ f2137 1 1471018"/>
                <a:gd name="f2811" fmla="*/ f2138 1 795676"/>
                <a:gd name="f2812" fmla="*/ f2139 1 1471018"/>
                <a:gd name="f2813" fmla="*/ f2140 1 1471018"/>
                <a:gd name="f2814" fmla="*/ f2141 1 1471018"/>
                <a:gd name="f2815" fmla="*/ f2142 1 795676"/>
                <a:gd name="f2816" fmla="*/ f2143 1 1471018"/>
                <a:gd name="f2817" fmla="*/ f2144 1 795676"/>
                <a:gd name="f2818" fmla="*/ f2145 1 1471018"/>
                <a:gd name="f2819" fmla="*/ f2146 1 795676"/>
                <a:gd name="f2820" fmla="*/ f2147 1 1471018"/>
                <a:gd name="f2821" fmla="*/ f2148 1 795676"/>
                <a:gd name="f2822" fmla="*/ f2149 1 1471018"/>
                <a:gd name="f2823" fmla="*/ f2150 1 795676"/>
                <a:gd name="f2824" fmla="*/ f2151 1 1471018"/>
                <a:gd name="f2825" fmla="*/ f2152 1 795676"/>
                <a:gd name="f2826" fmla="*/ f2153 1 1471018"/>
                <a:gd name="f2827" fmla="*/ f2154 1 795676"/>
                <a:gd name="f2828" fmla="*/ f2155 1 1471018"/>
                <a:gd name="f2829" fmla="*/ f2156 1 795676"/>
                <a:gd name="f2830" fmla="*/ f2157 1 1471018"/>
                <a:gd name="f2831" fmla="*/ f2158 1 795676"/>
                <a:gd name="f2832" fmla="*/ f2159 1 1471018"/>
                <a:gd name="f2833" fmla="*/ f2160 1 795676"/>
                <a:gd name="f2834" fmla="*/ f2161 1 1471018"/>
                <a:gd name="f2835" fmla="*/ f2162 1 795676"/>
                <a:gd name="f2836" fmla="*/ f2163 1 1471018"/>
                <a:gd name="f2837" fmla="*/ f2164 1 795676"/>
                <a:gd name="f2838" fmla="*/ f2165 1 1471018"/>
                <a:gd name="f2839" fmla="*/ f2166 1 795676"/>
                <a:gd name="f2840" fmla="*/ f2167 1 1471018"/>
                <a:gd name="f2841" fmla="*/ f2168 1 795676"/>
                <a:gd name="f2842" fmla="*/ f2169 1 1471018"/>
                <a:gd name="f2843" fmla="*/ f2170 1 795676"/>
                <a:gd name="f2844" fmla="*/ f2171 1 1471018"/>
                <a:gd name="f2845" fmla="*/ f2172 1 795676"/>
                <a:gd name="f2846" fmla="*/ f2173 1 1471018"/>
                <a:gd name="f2847" fmla="*/ f2174 1 795676"/>
                <a:gd name="f2848" fmla="*/ f2175 1 1471018"/>
                <a:gd name="f2849" fmla="*/ f2176 1 795676"/>
                <a:gd name="f2850" fmla="*/ f2177 1 1471018"/>
                <a:gd name="f2851" fmla="*/ f2178 1 795676"/>
                <a:gd name="f2852" fmla="*/ f2179 1 1471018"/>
                <a:gd name="f2853" fmla="*/ f2180 1 795676"/>
                <a:gd name="f2854" fmla="*/ f2181 1 1471018"/>
                <a:gd name="f2855" fmla="*/ f2182 1 795676"/>
                <a:gd name="f2856" fmla="*/ f2183 1 1471018"/>
                <a:gd name="f2857" fmla="*/ f2184 1 1471018"/>
                <a:gd name="f2858" fmla="*/ f2185 1 795676"/>
                <a:gd name="f2859" fmla="*/ f2186 1 1471018"/>
                <a:gd name="f2860" fmla="*/ f2187 1 795676"/>
                <a:gd name="f2861" fmla="*/ f2188 1 1471018"/>
                <a:gd name="f2862" fmla="*/ f2189 1 795676"/>
                <a:gd name="f2863" fmla="*/ f2190 1 1471018"/>
                <a:gd name="f2864" fmla="*/ f2191 1 1471018"/>
                <a:gd name="f2865" fmla="*/ f2192 1 1471018"/>
                <a:gd name="f2866" fmla="*/ f2193 1 795676"/>
                <a:gd name="f2867" fmla="*/ f2194 1 1471018"/>
                <a:gd name="f2868" fmla="*/ f2195 1 795676"/>
                <a:gd name="f2869" fmla="*/ f2196 1 1471018"/>
                <a:gd name="f2870" fmla="*/ f2197 1 1471018"/>
                <a:gd name="f2871" fmla="*/ f2198 1 1471018"/>
                <a:gd name="f2872" fmla="*/ f2199 1 795676"/>
                <a:gd name="f2873" fmla="*/ f2200 1 1471018"/>
                <a:gd name="f2874" fmla="*/ f2201 1 1471018"/>
                <a:gd name="f2875" fmla="*/ f2202 1 1471018"/>
                <a:gd name="f2876" fmla="*/ f2203 1 795676"/>
                <a:gd name="f2877" fmla="*/ f2204 1 1471018"/>
                <a:gd name="f2878" fmla="*/ f2205 1 795676"/>
                <a:gd name="f2879" fmla="*/ f2206 1 1471018"/>
                <a:gd name="f2880" fmla="*/ f2207 1 795676"/>
                <a:gd name="f2881" fmla="*/ f2208 1 1471018"/>
                <a:gd name="f2882" fmla="*/ f2209 1 795676"/>
                <a:gd name="f2883" fmla="*/ f2210 1 1471018"/>
                <a:gd name="f2884" fmla="*/ f2211 1 1471018"/>
                <a:gd name="f2885" fmla="*/ f2212 1 1471018"/>
                <a:gd name="f2886" fmla="*/ f2213 1 795676"/>
                <a:gd name="f2887" fmla="*/ f2214 1 795676"/>
                <a:gd name="f2888" fmla="*/ f2215 1 1471018"/>
                <a:gd name="f2889" fmla="*/ f1535 1 f1542"/>
                <a:gd name="f2890" fmla="*/ f1536 1 f1542"/>
                <a:gd name="f2891" fmla="*/ f1535 1 f1543"/>
                <a:gd name="f2892" fmla="*/ f1537 1 f1543"/>
                <a:gd name="f2893" fmla="*/ f2217 1 f1542"/>
                <a:gd name="f2894" fmla="*/ f2218 1 f1543"/>
                <a:gd name="f2895" fmla="*/ f2219 1 f1542"/>
                <a:gd name="f2896" fmla="*/ f2220 1 f1543"/>
                <a:gd name="f2897" fmla="*/ f2221 1 f1542"/>
                <a:gd name="f2898" fmla="*/ f2222 1 f1543"/>
                <a:gd name="f2899" fmla="*/ f2223 1 f1542"/>
                <a:gd name="f2900" fmla="*/ f2224 1 f1543"/>
                <a:gd name="f2901" fmla="*/ f2225 1 f1542"/>
                <a:gd name="f2902" fmla="*/ f2226 1 f1543"/>
                <a:gd name="f2903" fmla="*/ f2227 1 f1542"/>
                <a:gd name="f2904" fmla="*/ f2228 1 f1543"/>
                <a:gd name="f2905" fmla="*/ f2229 1 f1542"/>
                <a:gd name="f2906" fmla="*/ f2230 1 f1542"/>
                <a:gd name="f2907" fmla="*/ f2231 1 f1542"/>
                <a:gd name="f2908" fmla="*/ f2232 1 f1543"/>
                <a:gd name="f2909" fmla="*/ f2233 1 f1542"/>
                <a:gd name="f2910" fmla="*/ f2234 1 f1543"/>
                <a:gd name="f2911" fmla="*/ f2235 1 f1542"/>
                <a:gd name="f2912" fmla="*/ f2236 1 f1543"/>
                <a:gd name="f2913" fmla="*/ f2237 1 f1542"/>
                <a:gd name="f2914" fmla="*/ f2238 1 f1543"/>
                <a:gd name="f2915" fmla="*/ f2239 1 f1542"/>
                <a:gd name="f2916" fmla="*/ f2240 1 f1543"/>
                <a:gd name="f2917" fmla="*/ f2241 1 f1542"/>
                <a:gd name="f2918" fmla="*/ f2242 1 f1542"/>
                <a:gd name="f2919" fmla="*/ f2243 1 f1543"/>
                <a:gd name="f2920" fmla="*/ f2244 1 f1542"/>
                <a:gd name="f2921" fmla="*/ f2245 1 f1543"/>
                <a:gd name="f2922" fmla="*/ f2246 1 f1542"/>
                <a:gd name="f2923" fmla="*/ f2247 1 f1542"/>
                <a:gd name="f2924" fmla="*/ f2248 1 f1542"/>
                <a:gd name="f2925" fmla="*/ f2249 1 f1542"/>
                <a:gd name="f2926" fmla="*/ f2250 1 f1543"/>
                <a:gd name="f2927" fmla="*/ f2251 1 f1542"/>
                <a:gd name="f2928" fmla="*/ f2252 1 f1543"/>
                <a:gd name="f2929" fmla="*/ f2253 1 f1542"/>
                <a:gd name="f2930" fmla="*/ f2254 1 f1543"/>
                <a:gd name="f2931" fmla="*/ f2255 1 f1542"/>
                <a:gd name="f2932" fmla="*/ f2256 1 f1543"/>
                <a:gd name="f2933" fmla="*/ f2257 1 f1542"/>
                <a:gd name="f2934" fmla="*/ f2258 1 f1543"/>
                <a:gd name="f2935" fmla="*/ f2259 1 f1542"/>
                <a:gd name="f2936" fmla="*/ f2260 1 f1543"/>
                <a:gd name="f2937" fmla="*/ f2261 1 f1542"/>
                <a:gd name="f2938" fmla="*/ f2262 1 f1543"/>
                <a:gd name="f2939" fmla="*/ f2263 1 f1542"/>
                <a:gd name="f2940" fmla="*/ f2264 1 f1543"/>
                <a:gd name="f2941" fmla="*/ f2265 1 f1542"/>
                <a:gd name="f2942" fmla="*/ f2266 1 f1543"/>
                <a:gd name="f2943" fmla="*/ f2267 1 f1542"/>
                <a:gd name="f2944" fmla="*/ f2268 1 f1543"/>
                <a:gd name="f2945" fmla="*/ f2269 1 f1542"/>
                <a:gd name="f2946" fmla="*/ f2270 1 f1543"/>
                <a:gd name="f2947" fmla="*/ f2271 1 f1542"/>
                <a:gd name="f2948" fmla="*/ f2272 1 f1543"/>
                <a:gd name="f2949" fmla="*/ f2273 1 f1542"/>
                <a:gd name="f2950" fmla="*/ f2274 1 f1543"/>
                <a:gd name="f2951" fmla="*/ f2275 1 f1542"/>
                <a:gd name="f2952" fmla="*/ f2276 1 f1543"/>
                <a:gd name="f2953" fmla="*/ f2277 1 f1542"/>
                <a:gd name="f2954" fmla="*/ f2278 1 f1542"/>
                <a:gd name="f2955" fmla="*/ f2279 1 f1543"/>
                <a:gd name="f2956" fmla="*/ f2280 1 f1542"/>
                <a:gd name="f2957" fmla="*/ f2281 1 f1543"/>
                <a:gd name="f2958" fmla="*/ f2282 1 f1542"/>
                <a:gd name="f2959" fmla="*/ f2283 1 f1543"/>
                <a:gd name="f2960" fmla="*/ f2284 1 f1542"/>
                <a:gd name="f2961" fmla="*/ f2285 1 f1543"/>
                <a:gd name="f2962" fmla="*/ f2286 1 f1542"/>
                <a:gd name="f2963" fmla="*/ f2287 1 f1543"/>
                <a:gd name="f2964" fmla="*/ f2288 1 f1542"/>
                <a:gd name="f2965" fmla="*/ f2289 1 f1543"/>
                <a:gd name="f2966" fmla="*/ f2290 1 f1542"/>
                <a:gd name="f2967" fmla="*/ f2291 1 f1542"/>
                <a:gd name="f2968" fmla="*/ f2292 1 f1542"/>
                <a:gd name="f2969" fmla="*/ f2293 1 f1542"/>
                <a:gd name="f2970" fmla="*/ f2294 1 f1542"/>
                <a:gd name="f2971" fmla="*/ f2295 1 f1542"/>
                <a:gd name="f2972" fmla="*/ f2296 1 f1543"/>
                <a:gd name="f2973" fmla="*/ f2297 1 f1542"/>
                <a:gd name="f2974" fmla="*/ f2298 1 f1543"/>
                <a:gd name="f2975" fmla="*/ f2299 1 f1542"/>
                <a:gd name="f2976" fmla="*/ f2300 1 f1543"/>
                <a:gd name="f2977" fmla="*/ f2301 1 f1542"/>
                <a:gd name="f2978" fmla="*/ f2302 1 f1543"/>
                <a:gd name="f2979" fmla="*/ f2303 1 f1542"/>
                <a:gd name="f2980" fmla="*/ f2304 1 f1543"/>
                <a:gd name="f2981" fmla="*/ f2305 1 f1542"/>
                <a:gd name="f2982" fmla="*/ f2306 1 f1543"/>
                <a:gd name="f2983" fmla="*/ f2307 1 f1542"/>
                <a:gd name="f2984" fmla="*/ f2308 1 f1543"/>
                <a:gd name="f2985" fmla="*/ f2309 1 f1542"/>
                <a:gd name="f2986" fmla="*/ f2310 1 f1543"/>
                <a:gd name="f2987" fmla="*/ f2311 1 f1542"/>
                <a:gd name="f2988" fmla="*/ f2312 1 f1543"/>
                <a:gd name="f2989" fmla="*/ f2313 1 f1542"/>
                <a:gd name="f2990" fmla="*/ f2314 1 f1543"/>
                <a:gd name="f2991" fmla="*/ f2315 1 f1542"/>
                <a:gd name="f2992" fmla="*/ f2316 1 f1543"/>
                <a:gd name="f2993" fmla="*/ f2317 1 f1542"/>
                <a:gd name="f2994" fmla="*/ f2318 1 f1543"/>
                <a:gd name="f2995" fmla="*/ f2319 1 f1542"/>
                <a:gd name="f2996" fmla="*/ f2320 1 f1543"/>
                <a:gd name="f2997" fmla="*/ f2321 1 f1542"/>
                <a:gd name="f2998" fmla="*/ f2322 1 f1543"/>
                <a:gd name="f2999" fmla="*/ f2323 1 f1542"/>
                <a:gd name="f3000" fmla="*/ f2324 1 f1543"/>
                <a:gd name="f3001" fmla="*/ f2325 1 f1542"/>
                <a:gd name="f3002" fmla="*/ f2326 1 f1543"/>
                <a:gd name="f3003" fmla="*/ f2327 1 f1543"/>
                <a:gd name="f3004" fmla="*/ f2328 1 f1542"/>
                <a:gd name="f3005" fmla="*/ f2329 1 f1543"/>
                <a:gd name="f3006" fmla="*/ f2330 1 f1542"/>
                <a:gd name="f3007" fmla="*/ f2331 1 f1543"/>
                <a:gd name="f3008" fmla="*/ f2332 1 f1542"/>
                <a:gd name="f3009" fmla="*/ f2333 1 f1543"/>
                <a:gd name="f3010" fmla="*/ f2334 1 f1542"/>
                <a:gd name="f3011" fmla="*/ f2335 1 f1543"/>
                <a:gd name="f3012" fmla="*/ f2336 1 f1542"/>
                <a:gd name="f3013" fmla="*/ f2337 1 f1543"/>
                <a:gd name="f3014" fmla="*/ f2338 1 f1543"/>
                <a:gd name="f3015" fmla="*/ f2339 1 f1543"/>
                <a:gd name="f3016" fmla="*/ f2340 1 f1542"/>
                <a:gd name="f3017" fmla="*/ f2341 1 f1543"/>
                <a:gd name="f3018" fmla="*/ f2342 1 f1542"/>
                <a:gd name="f3019" fmla="*/ f2343 1 f1543"/>
                <a:gd name="f3020" fmla="*/ f2344 1 f1542"/>
                <a:gd name="f3021" fmla="*/ f2345 1 f1543"/>
                <a:gd name="f3022" fmla="*/ f2346 1 f1542"/>
                <a:gd name="f3023" fmla="*/ f2347 1 f1543"/>
                <a:gd name="f3024" fmla="*/ f2348 1 f1542"/>
                <a:gd name="f3025" fmla="*/ f2349 1 f1543"/>
                <a:gd name="f3026" fmla="*/ f2350 1 f1542"/>
                <a:gd name="f3027" fmla="*/ f2351 1 f1543"/>
                <a:gd name="f3028" fmla="*/ f2352 1 f1542"/>
                <a:gd name="f3029" fmla="*/ f2353 1 f1543"/>
                <a:gd name="f3030" fmla="*/ f2354 1 f1542"/>
                <a:gd name="f3031" fmla="*/ f2355 1 f1543"/>
                <a:gd name="f3032" fmla="*/ f2356 1 f1542"/>
                <a:gd name="f3033" fmla="*/ f2357 1 f1542"/>
                <a:gd name="f3034" fmla="*/ f2358 1 f1542"/>
                <a:gd name="f3035" fmla="*/ f2359 1 f1543"/>
                <a:gd name="f3036" fmla="*/ f2360 1 f1542"/>
                <a:gd name="f3037" fmla="*/ f2361 1 f1542"/>
                <a:gd name="f3038" fmla="*/ f2362 1 f1542"/>
                <a:gd name="f3039" fmla="*/ f2363 1 f1542"/>
                <a:gd name="f3040" fmla="*/ f2364 1 f1542"/>
                <a:gd name="f3041" fmla="*/ f2365 1 f1542"/>
                <a:gd name="f3042" fmla="*/ f2366 1 f1543"/>
                <a:gd name="f3043" fmla="*/ f2367 1 f1542"/>
                <a:gd name="f3044" fmla="*/ f2368 1 f1543"/>
                <a:gd name="f3045" fmla="*/ f2369 1 f1542"/>
                <a:gd name="f3046" fmla="*/ f2370 1 f1543"/>
                <a:gd name="f3047" fmla="*/ f2371 1 f1542"/>
                <a:gd name="f3048" fmla="*/ f2372 1 f1543"/>
                <a:gd name="f3049" fmla="*/ f2373 1 f1542"/>
                <a:gd name="f3050" fmla="*/ f2374 1 f1543"/>
                <a:gd name="f3051" fmla="*/ f2375 1 f1542"/>
                <a:gd name="f3052" fmla="*/ f2376 1 f1543"/>
                <a:gd name="f3053" fmla="*/ f2377 1 f1542"/>
                <a:gd name="f3054" fmla="*/ f2378 1 f1543"/>
                <a:gd name="f3055" fmla="*/ f2379 1 f1542"/>
                <a:gd name="f3056" fmla="*/ f2380 1 f1543"/>
                <a:gd name="f3057" fmla="*/ f2381 1 f1542"/>
                <a:gd name="f3058" fmla="*/ f2382 1 f1543"/>
                <a:gd name="f3059" fmla="*/ f2383 1 f1542"/>
                <a:gd name="f3060" fmla="*/ f2384 1 f1543"/>
                <a:gd name="f3061" fmla="*/ f2385 1 f1542"/>
                <a:gd name="f3062" fmla="*/ f2386 1 f1543"/>
                <a:gd name="f3063" fmla="*/ f2387 1 f1542"/>
                <a:gd name="f3064" fmla="*/ f2388 1 f1543"/>
                <a:gd name="f3065" fmla="*/ f2389 1 f1542"/>
                <a:gd name="f3066" fmla="*/ f2390 1 f1543"/>
                <a:gd name="f3067" fmla="*/ f2391 1 f1542"/>
                <a:gd name="f3068" fmla="*/ f2392 1 f1543"/>
                <a:gd name="f3069" fmla="*/ f2393 1 f1542"/>
                <a:gd name="f3070" fmla="*/ f2394 1 f1543"/>
                <a:gd name="f3071" fmla="*/ f2395 1 f1543"/>
                <a:gd name="f3072" fmla="*/ f2396 1 f1542"/>
                <a:gd name="f3073" fmla="*/ f2397 1 f1543"/>
                <a:gd name="f3074" fmla="*/ f2398 1 f1542"/>
                <a:gd name="f3075" fmla="*/ f2399 1 f1543"/>
                <a:gd name="f3076" fmla="*/ f2400 1 f1542"/>
                <a:gd name="f3077" fmla="*/ f2401 1 f1543"/>
                <a:gd name="f3078" fmla="*/ f2402 1 f1542"/>
                <a:gd name="f3079" fmla="*/ f2403 1 f1543"/>
                <a:gd name="f3080" fmla="*/ f2404 1 f1542"/>
                <a:gd name="f3081" fmla="*/ f2405 1 f1543"/>
                <a:gd name="f3082" fmla="*/ f2406 1 f1542"/>
                <a:gd name="f3083" fmla="*/ f2407 1 f1543"/>
                <a:gd name="f3084" fmla="*/ f2408 1 f1542"/>
                <a:gd name="f3085" fmla="*/ f2409 1 f1543"/>
                <a:gd name="f3086" fmla="*/ f2410 1 f1542"/>
                <a:gd name="f3087" fmla="*/ f2411 1 f1542"/>
                <a:gd name="f3088" fmla="*/ f2412 1 f1543"/>
                <a:gd name="f3089" fmla="*/ f2413 1 f1542"/>
                <a:gd name="f3090" fmla="*/ f2414 1 f1543"/>
                <a:gd name="f3091" fmla="*/ f2415 1 f1542"/>
                <a:gd name="f3092" fmla="*/ f2416 1 f1543"/>
                <a:gd name="f3093" fmla="*/ f2417 1 f1543"/>
                <a:gd name="f3094" fmla="*/ f2418 1 f1542"/>
                <a:gd name="f3095" fmla="*/ f2419 1 f1543"/>
                <a:gd name="f3096" fmla="*/ f2420 1 f1542"/>
                <a:gd name="f3097" fmla="*/ f2421 1 f1543"/>
                <a:gd name="f3098" fmla="*/ f2422 1 f1542"/>
                <a:gd name="f3099" fmla="*/ f2423 1 f1543"/>
                <a:gd name="f3100" fmla="*/ f2424 1 f1542"/>
                <a:gd name="f3101" fmla="*/ f2425 1 f1542"/>
                <a:gd name="f3102" fmla="*/ f2426 1 f1542"/>
                <a:gd name="f3103" fmla="*/ f2427 1 f1542"/>
                <a:gd name="f3104" fmla="*/ f2428 1 f1542"/>
                <a:gd name="f3105" fmla="*/ f2429 1 f1542"/>
                <a:gd name="f3106" fmla="*/ f2430 1 f1543"/>
                <a:gd name="f3107" fmla="*/ f2431 1 f1542"/>
                <a:gd name="f3108" fmla="*/ f2432 1 f1543"/>
                <a:gd name="f3109" fmla="*/ f2433 1 f1542"/>
                <a:gd name="f3110" fmla="*/ f2434 1 f1543"/>
                <a:gd name="f3111" fmla="*/ f2435 1 f1542"/>
                <a:gd name="f3112" fmla="*/ f2436 1 f1543"/>
                <a:gd name="f3113" fmla="*/ f2437 1 f1542"/>
                <a:gd name="f3114" fmla="*/ f2438 1 f1543"/>
                <a:gd name="f3115" fmla="*/ f2439 1 f1542"/>
                <a:gd name="f3116" fmla="*/ f2440 1 f1543"/>
                <a:gd name="f3117" fmla="*/ f2441 1 f1542"/>
                <a:gd name="f3118" fmla="*/ f2442 1 f1543"/>
                <a:gd name="f3119" fmla="*/ f2443 1 f1542"/>
                <a:gd name="f3120" fmla="*/ f2444 1 f1542"/>
                <a:gd name="f3121" fmla="*/ f2445 1 f1543"/>
                <a:gd name="f3122" fmla="*/ f2446 1 f1542"/>
                <a:gd name="f3123" fmla="*/ f2447 1 f1543"/>
                <a:gd name="f3124" fmla="*/ f2448 1 f1542"/>
                <a:gd name="f3125" fmla="*/ f2449 1 f1543"/>
                <a:gd name="f3126" fmla="*/ f2450 1 f1542"/>
                <a:gd name="f3127" fmla="*/ f2451 1 f1543"/>
                <a:gd name="f3128" fmla="*/ f2452 1 f1542"/>
                <a:gd name="f3129" fmla="*/ f2453 1 f1543"/>
                <a:gd name="f3130" fmla="*/ f2454 1 f1542"/>
                <a:gd name="f3131" fmla="*/ f2455 1 f1543"/>
                <a:gd name="f3132" fmla="*/ f2456 1 f1542"/>
                <a:gd name="f3133" fmla="*/ f2457 1 f1543"/>
                <a:gd name="f3134" fmla="*/ f2458 1 f1542"/>
                <a:gd name="f3135" fmla="*/ f2459 1 f1542"/>
                <a:gd name="f3136" fmla="*/ f2460 1 f1542"/>
                <a:gd name="f3137" fmla="*/ f2461 1 f1542"/>
                <a:gd name="f3138" fmla="*/ f2462 1 f1542"/>
                <a:gd name="f3139" fmla="*/ f2463 1 f1542"/>
                <a:gd name="f3140" fmla="*/ f2464 1 f1542"/>
                <a:gd name="f3141" fmla="*/ f2465 1 f1542"/>
                <a:gd name="f3142" fmla="*/ f2466 1 f1542"/>
                <a:gd name="f3143" fmla="*/ f2467 1 f1542"/>
                <a:gd name="f3144" fmla="*/ f2468 1 f1542"/>
                <a:gd name="f3145" fmla="*/ f2469 1 f1543"/>
                <a:gd name="f3146" fmla="*/ f2470 1 f1542"/>
                <a:gd name="f3147" fmla="*/ f2471 1 f1542"/>
                <a:gd name="f3148" fmla="*/ f2472 1 f1542"/>
                <a:gd name="f3149" fmla="*/ f2473 1 f1543"/>
                <a:gd name="f3150" fmla="*/ f2474 1 f1542"/>
                <a:gd name="f3151" fmla="*/ f2475 1 f1543"/>
                <a:gd name="f3152" fmla="*/ f2476 1 f1542"/>
                <a:gd name="f3153" fmla="*/ f2477 1 f1543"/>
                <a:gd name="f3154" fmla="*/ f2478 1 f1542"/>
                <a:gd name="f3155" fmla="*/ f2479 1 f1543"/>
                <a:gd name="f3156" fmla="*/ f2480 1 f1542"/>
                <a:gd name="f3157" fmla="*/ f2481 1 f1543"/>
                <a:gd name="f3158" fmla="*/ f2482 1 f1542"/>
                <a:gd name="f3159" fmla="*/ f2483 1 f1543"/>
                <a:gd name="f3160" fmla="*/ f2484 1 f1542"/>
                <a:gd name="f3161" fmla="*/ f2485 1 f1543"/>
                <a:gd name="f3162" fmla="*/ f2486 1 f1542"/>
                <a:gd name="f3163" fmla="*/ f2487 1 f1543"/>
                <a:gd name="f3164" fmla="*/ f2488 1 f1542"/>
                <a:gd name="f3165" fmla="*/ f2489 1 f1542"/>
                <a:gd name="f3166" fmla="*/ f2490 1 f1542"/>
                <a:gd name="f3167" fmla="*/ f2491 1 f1543"/>
                <a:gd name="f3168" fmla="*/ f2492 1 f1542"/>
                <a:gd name="f3169" fmla="*/ f2493 1 f1543"/>
                <a:gd name="f3170" fmla="*/ f2494 1 f1542"/>
                <a:gd name="f3171" fmla="*/ f2495 1 f1543"/>
                <a:gd name="f3172" fmla="*/ f2496 1 f1542"/>
                <a:gd name="f3173" fmla="*/ f2497 1 f1543"/>
                <a:gd name="f3174" fmla="*/ f2498 1 f1542"/>
                <a:gd name="f3175" fmla="*/ f2499 1 f1542"/>
                <a:gd name="f3176" fmla="*/ f2500 1 f1543"/>
                <a:gd name="f3177" fmla="*/ f2501 1 f1542"/>
                <a:gd name="f3178" fmla="*/ f2502 1 f1543"/>
                <a:gd name="f3179" fmla="*/ f2503 1 f1542"/>
                <a:gd name="f3180" fmla="*/ f2504 1 f1543"/>
                <a:gd name="f3181" fmla="*/ f2505 1 f1543"/>
                <a:gd name="f3182" fmla="*/ f2506 1 f1543"/>
                <a:gd name="f3183" fmla="*/ f2507 1 f1542"/>
                <a:gd name="f3184" fmla="*/ f2508 1 f1543"/>
                <a:gd name="f3185" fmla="*/ f2509 1 f1542"/>
                <a:gd name="f3186" fmla="*/ f2510 1 f1543"/>
                <a:gd name="f3187" fmla="*/ f2511 1 f1542"/>
                <a:gd name="f3188" fmla="*/ f2512 1 f1543"/>
                <a:gd name="f3189" fmla="*/ f2513 1 f1542"/>
                <a:gd name="f3190" fmla="*/ f2514 1 f1542"/>
                <a:gd name="f3191" fmla="*/ f2515 1 f1543"/>
                <a:gd name="f3192" fmla="*/ f2516 1 f1542"/>
                <a:gd name="f3193" fmla="*/ f2517 1 f1543"/>
                <a:gd name="f3194" fmla="*/ f2518 1 f1542"/>
                <a:gd name="f3195" fmla="*/ f2519 1 f1543"/>
                <a:gd name="f3196" fmla="*/ f2520 1 f1542"/>
                <a:gd name="f3197" fmla="*/ f2521 1 f1543"/>
                <a:gd name="f3198" fmla="*/ f2522 1 f1542"/>
                <a:gd name="f3199" fmla="*/ f2523 1 f1543"/>
                <a:gd name="f3200" fmla="*/ f2524 1 f1542"/>
                <a:gd name="f3201" fmla="*/ f2525 1 f1543"/>
                <a:gd name="f3202" fmla="*/ f2526 1 f1543"/>
                <a:gd name="f3203" fmla="*/ f2527 1 f1543"/>
                <a:gd name="f3204" fmla="*/ f2528 1 f1542"/>
                <a:gd name="f3205" fmla="*/ f2529 1 f1543"/>
                <a:gd name="f3206" fmla="*/ f2530 1 f1542"/>
                <a:gd name="f3207" fmla="*/ f2531 1 f1543"/>
                <a:gd name="f3208" fmla="*/ f2532 1 f1542"/>
                <a:gd name="f3209" fmla="*/ f2533 1 f1543"/>
                <a:gd name="f3210" fmla="*/ f2534 1 f1542"/>
                <a:gd name="f3211" fmla="*/ f2535 1 f1543"/>
                <a:gd name="f3212" fmla="*/ f2536 1 f1542"/>
                <a:gd name="f3213" fmla="*/ f2537 1 f1543"/>
                <a:gd name="f3214" fmla="*/ f2538 1 f1542"/>
                <a:gd name="f3215" fmla="*/ f2539 1 f1542"/>
                <a:gd name="f3216" fmla="*/ f2540 1 f1542"/>
                <a:gd name="f3217" fmla="*/ f2541 1 f1542"/>
                <a:gd name="f3218" fmla="*/ f2542 1 f1543"/>
                <a:gd name="f3219" fmla="*/ f2543 1 f1542"/>
                <a:gd name="f3220" fmla="*/ f2544 1 f1543"/>
                <a:gd name="f3221" fmla="*/ f2545 1 f1542"/>
                <a:gd name="f3222" fmla="*/ f2546 1 f1543"/>
                <a:gd name="f3223" fmla="*/ f2547 1 f1542"/>
                <a:gd name="f3224" fmla="*/ f2548 1 f1543"/>
                <a:gd name="f3225" fmla="*/ f2549 1 f1542"/>
                <a:gd name="f3226" fmla="*/ f2550 1 f1543"/>
                <a:gd name="f3227" fmla="*/ f2551 1 f1542"/>
                <a:gd name="f3228" fmla="*/ f2552 1 f1543"/>
                <a:gd name="f3229" fmla="*/ f2553 1 f1542"/>
                <a:gd name="f3230" fmla="*/ f2554 1 f1543"/>
                <a:gd name="f3231" fmla="*/ f2555 1 f1542"/>
                <a:gd name="f3232" fmla="*/ f2556 1 f1543"/>
                <a:gd name="f3233" fmla="*/ f2557 1 f1542"/>
                <a:gd name="f3234" fmla="*/ f2558 1 f1543"/>
                <a:gd name="f3235" fmla="*/ f2559 1 f1542"/>
                <a:gd name="f3236" fmla="*/ f2560 1 f1543"/>
                <a:gd name="f3237" fmla="*/ f2561 1 f1542"/>
                <a:gd name="f3238" fmla="*/ f2562 1 f1542"/>
                <a:gd name="f3239" fmla="*/ f2563 1 f1542"/>
                <a:gd name="f3240" fmla="*/ f2564 1 f1542"/>
                <a:gd name="f3241" fmla="*/ f2565 1 f1542"/>
                <a:gd name="f3242" fmla="*/ f2566 1 f1542"/>
                <a:gd name="f3243" fmla="*/ f2567 1 f1543"/>
                <a:gd name="f3244" fmla="*/ f2568 1 f1542"/>
                <a:gd name="f3245" fmla="*/ f2569 1 f1542"/>
                <a:gd name="f3246" fmla="*/ f2570 1 f1543"/>
                <a:gd name="f3247" fmla="*/ f2571 1 f1542"/>
                <a:gd name="f3248" fmla="*/ f2572 1 f1543"/>
                <a:gd name="f3249" fmla="*/ f2573 1 f1542"/>
                <a:gd name="f3250" fmla="*/ f2574 1 f1542"/>
                <a:gd name="f3251" fmla="*/ f2575 1 f1542"/>
                <a:gd name="f3252" fmla="*/ f2576 1 f1543"/>
                <a:gd name="f3253" fmla="*/ f2577 1 f1542"/>
                <a:gd name="f3254" fmla="*/ f2578 1 f1543"/>
                <a:gd name="f3255" fmla="*/ f2579 1 f1542"/>
                <a:gd name="f3256" fmla="*/ f2580 1 f1543"/>
                <a:gd name="f3257" fmla="*/ f2581 1 f1542"/>
                <a:gd name="f3258" fmla="*/ f2582 1 f1542"/>
                <a:gd name="f3259" fmla="*/ f2583 1 f1542"/>
                <a:gd name="f3260" fmla="*/ f2584 1 f1542"/>
                <a:gd name="f3261" fmla="*/ f2585 1 f1543"/>
                <a:gd name="f3262" fmla="*/ f2586 1 f1542"/>
                <a:gd name="f3263" fmla="*/ f2587 1 f1543"/>
                <a:gd name="f3264" fmla="*/ f2588 1 f1542"/>
                <a:gd name="f3265" fmla="*/ f2589 1 f1543"/>
                <a:gd name="f3266" fmla="*/ f2590 1 f1542"/>
                <a:gd name="f3267" fmla="*/ f2591 1 f1543"/>
                <a:gd name="f3268" fmla="*/ f2592 1 f1542"/>
                <a:gd name="f3269" fmla="*/ f2593 1 f1543"/>
                <a:gd name="f3270" fmla="*/ f2594 1 f1542"/>
                <a:gd name="f3271" fmla="*/ f2595 1 f1543"/>
                <a:gd name="f3272" fmla="*/ f2596 1 f1542"/>
                <a:gd name="f3273" fmla="*/ f2597 1 f1543"/>
                <a:gd name="f3274" fmla="*/ f2598 1 f1542"/>
                <a:gd name="f3275" fmla="*/ f2599 1 f1543"/>
                <a:gd name="f3276" fmla="*/ f2600 1 f1542"/>
                <a:gd name="f3277" fmla="*/ f2601 1 f1543"/>
                <a:gd name="f3278" fmla="*/ f2602 1 f1542"/>
                <a:gd name="f3279" fmla="*/ f2603 1 f1543"/>
                <a:gd name="f3280" fmla="*/ f2604 1 f1542"/>
                <a:gd name="f3281" fmla="*/ f2605 1 f1543"/>
                <a:gd name="f3282" fmla="*/ f2606 1 f1542"/>
                <a:gd name="f3283" fmla="*/ f2607 1 f1543"/>
                <a:gd name="f3284" fmla="*/ f2608 1 f1543"/>
                <a:gd name="f3285" fmla="*/ f2609 1 f1542"/>
                <a:gd name="f3286" fmla="*/ f2610 1 f1543"/>
                <a:gd name="f3287" fmla="*/ f2611 1 f1542"/>
                <a:gd name="f3288" fmla="*/ f2612 1 f1543"/>
                <a:gd name="f3289" fmla="*/ f2613 1 f1543"/>
                <a:gd name="f3290" fmla="*/ f2614 1 f1542"/>
                <a:gd name="f3291" fmla="*/ f2615 1 f1543"/>
                <a:gd name="f3292" fmla="*/ f2616 1 f1542"/>
                <a:gd name="f3293" fmla="*/ f2617 1 f1543"/>
                <a:gd name="f3294" fmla="*/ f2618 1 f1542"/>
                <a:gd name="f3295" fmla="*/ f2619 1 f1543"/>
                <a:gd name="f3296" fmla="*/ f2620 1 f1542"/>
                <a:gd name="f3297" fmla="*/ f2621 1 f1543"/>
                <a:gd name="f3298" fmla="*/ f2622 1 f1542"/>
                <a:gd name="f3299" fmla="*/ f2623 1 f1543"/>
                <a:gd name="f3300" fmla="*/ f2624 1 f1542"/>
                <a:gd name="f3301" fmla="*/ f2625 1 f1542"/>
                <a:gd name="f3302" fmla="*/ f2626 1 f1542"/>
                <a:gd name="f3303" fmla="*/ f2627 1 f1542"/>
                <a:gd name="f3304" fmla="*/ f2628 1 f1543"/>
                <a:gd name="f3305" fmla="*/ f2629 1 f1543"/>
                <a:gd name="f3306" fmla="*/ f2630 1 f1543"/>
                <a:gd name="f3307" fmla="*/ f2631 1 f1542"/>
                <a:gd name="f3308" fmla="*/ f2632 1 f1543"/>
                <a:gd name="f3309" fmla="*/ f2633 1 f1542"/>
                <a:gd name="f3310" fmla="*/ f2634 1 f1543"/>
                <a:gd name="f3311" fmla="*/ f2635 1 f1542"/>
                <a:gd name="f3312" fmla="*/ f2636 1 f1543"/>
                <a:gd name="f3313" fmla="*/ f2637 1 f1542"/>
                <a:gd name="f3314" fmla="*/ f2638 1 f1543"/>
                <a:gd name="f3315" fmla="*/ f2639 1 f1542"/>
                <a:gd name="f3316" fmla="*/ f2640 1 f1543"/>
                <a:gd name="f3317" fmla="*/ f2641 1 f1542"/>
                <a:gd name="f3318" fmla="*/ f2642 1 f1543"/>
                <a:gd name="f3319" fmla="*/ f2643 1 f1542"/>
                <a:gd name="f3320" fmla="*/ f2644 1 f1543"/>
                <a:gd name="f3321" fmla="*/ f2645 1 f1542"/>
                <a:gd name="f3322" fmla="*/ f2646 1 f1543"/>
                <a:gd name="f3323" fmla="*/ f2647 1 f1542"/>
                <a:gd name="f3324" fmla="*/ f2648 1 f1543"/>
                <a:gd name="f3325" fmla="*/ f2649 1 f1542"/>
                <a:gd name="f3326" fmla="*/ f2650 1 f1543"/>
                <a:gd name="f3327" fmla="*/ f2651 1 f1543"/>
                <a:gd name="f3328" fmla="*/ f2652 1 f1543"/>
                <a:gd name="f3329" fmla="*/ f2653 1 f1543"/>
                <a:gd name="f3330" fmla="*/ f2654 1 f1542"/>
                <a:gd name="f3331" fmla="*/ f2655 1 f1542"/>
                <a:gd name="f3332" fmla="*/ f2656 1 f1542"/>
                <a:gd name="f3333" fmla="*/ f2657 1 f1542"/>
                <a:gd name="f3334" fmla="*/ f2658 1 f1542"/>
                <a:gd name="f3335" fmla="*/ f2659 1 f1542"/>
                <a:gd name="f3336" fmla="*/ f2660 1 f1542"/>
                <a:gd name="f3337" fmla="*/ f2661 1 f1542"/>
                <a:gd name="f3338" fmla="*/ f2662 1 f1542"/>
                <a:gd name="f3339" fmla="*/ f2663 1 f1543"/>
                <a:gd name="f3340" fmla="*/ f2664 1 f1542"/>
                <a:gd name="f3341" fmla="*/ f2665 1 f1543"/>
                <a:gd name="f3342" fmla="*/ f2666 1 f1542"/>
                <a:gd name="f3343" fmla="*/ f2667 1 f1543"/>
                <a:gd name="f3344" fmla="*/ f2668 1 f1542"/>
                <a:gd name="f3345" fmla="*/ f2669 1 f1543"/>
                <a:gd name="f3346" fmla="*/ f2670 1 f1542"/>
                <a:gd name="f3347" fmla="*/ f2671 1 f1543"/>
                <a:gd name="f3348" fmla="*/ f2672 1 f1542"/>
                <a:gd name="f3349" fmla="*/ f2673 1 f1542"/>
                <a:gd name="f3350" fmla="*/ f2674 1 f1542"/>
                <a:gd name="f3351" fmla="*/ f2675 1 f1543"/>
                <a:gd name="f3352" fmla="*/ f2676 1 f1542"/>
                <a:gd name="f3353" fmla="*/ f2677 1 f1543"/>
                <a:gd name="f3354" fmla="*/ f2678 1 f1542"/>
                <a:gd name="f3355" fmla="*/ f2679 1 f1543"/>
                <a:gd name="f3356" fmla="*/ f2680 1 f1542"/>
                <a:gd name="f3357" fmla="*/ f2681 1 f1543"/>
                <a:gd name="f3358" fmla="*/ f2682 1 f1542"/>
                <a:gd name="f3359" fmla="*/ f2683 1 f1543"/>
                <a:gd name="f3360" fmla="*/ f2684 1 f1542"/>
                <a:gd name="f3361" fmla="*/ f2685 1 f1543"/>
                <a:gd name="f3362" fmla="*/ f2686 1 f1542"/>
                <a:gd name="f3363" fmla="*/ f2687 1 f1543"/>
                <a:gd name="f3364" fmla="*/ f2688 1 f1542"/>
                <a:gd name="f3365" fmla="*/ f2689 1 f1543"/>
                <a:gd name="f3366" fmla="*/ f2690 1 f1542"/>
                <a:gd name="f3367" fmla="*/ f2691 1 f1543"/>
                <a:gd name="f3368" fmla="*/ f2692 1 f1542"/>
                <a:gd name="f3369" fmla="*/ f2693 1 f1543"/>
                <a:gd name="f3370" fmla="*/ f2694 1 f1542"/>
                <a:gd name="f3371" fmla="*/ f2695 1 f1543"/>
                <a:gd name="f3372" fmla="*/ f2696 1 f1542"/>
                <a:gd name="f3373" fmla="*/ f2697 1 f1542"/>
                <a:gd name="f3374" fmla="*/ f2698 1 f1542"/>
                <a:gd name="f3375" fmla="*/ f2699 1 f1542"/>
                <a:gd name="f3376" fmla="*/ f2700 1 f1543"/>
                <a:gd name="f3377" fmla="*/ f2701 1 f1542"/>
                <a:gd name="f3378" fmla="*/ f2702 1 f1543"/>
                <a:gd name="f3379" fmla="*/ f2703 1 f1542"/>
                <a:gd name="f3380" fmla="*/ f2704 1 f1543"/>
                <a:gd name="f3381" fmla="*/ f2705 1 f1542"/>
                <a:gd name="f3382" fmla="*/ f2706 1 f1543"/>
                <a:gd name="f3383" fmla="*/ f2707 1 f1542"/>
                <a:gd name="f3384" fmla="*/ f2708 1 f1543"/>
                <a:gd name="f3385" fmla="*/ f2709 1 f1542"/>
                <a:gd name="f3386" fmla="*/ f2710 1 f1543"/>
                <a:gd name="f3387" fmla="*/ f2711 1 f1542"/>
                <a:gd name="f3388" fmla="*/ f2712 1 f1543"/>
                <a:gd name="f3389" fmla="*/ f2713 1 f1542"/>
                <a:gd name="f3390" fmla="*/ f2714 1 f1543"/>
                <a:gd name="f3391" fmla="*/ f2715 1 f1542"/>
                <a:gd name="f3392" fmla="*/ f2716 1 f1543"/>
                <a:gd name="f3393" fmla="*/ f2717 1 f1542"/>
                <a:gd name="f3394" fmla="*/ f2718 1 f1543"/>
                <a:gd name="f3395" fmla="*/ f2719 1 f1542"/>
                <a:gd name="f3396" fmla="*/ f2720 1 f1543"/>
                <a:gd name="f3397" fmla="*/ f2721 1 f1542"/>
                <a:gd name="f3398" fmla="*/ f2722 1 f1543"/>
                <a:gd name="f3399" fmla="*/ f2723 1 f1542"/>
                <a:gd name="f3400" fmla="*/ f2724 1 f1543"/>
                <a:gd name="f3401" fmla="*/ f2725 1 f1542"/>
                <a:gd name="f3402" fmla="*/ f2726 1 f1543"/>
                <a:gd name="f3403" fmla="*/ f2727 1 f1542"/>
                <a:gd name="f3404" fmla="*/ f2728 1 f1543"/>
                <a:gd name="f3405" fmla="*/ f2729 1 f1542"/>
                <a:gd name="f3406" fmla="*/ f2730 1 f1543"/>
                <a:gd name="f3407" fmla="*/ f2731 1 f1542"/>
                <a:gd name="f3408" fmla="*/ f2732 1 f1543"/>
                <a:gd name="f3409" fmla="*/ f2733 1 f1542"/>
                <a:gd name="f3410" fmla="*/ f2734 1 f1542"/>
                <a:gd name="f3411" fmla="*/ f2735 1 f1542"/>
                <a:gd name="f3412" fmla="*/ f2736 1 f1543"/>
                <a:gd name="f3413" fmla="*/ f2737 1 f1542"/>
                <a:gd name="f3414" fmla="*/ f2738 1 f1543"/>
                <a:gd name="f3415" fmla="*/ f2739 1 f1542"/>
                <a:gd name="f3416" fmla="*/ f2740 1 f1543"/>
                <a:gd name="f3417" fmla="*/ f2741 1 f1542"/>
                <a:gd name="f3418" fmla="*/ f2742 1 f1542"/>
                <a:gd name="f3419" fmla="*/ f2743 1 f1542"/>
                <a:gd name="f3420" fmla="*/ f2744 1 f1543"/>
                <a:gd name="f3421" fmla="*/ f2745 1 f1542"/>
                <a:gd name="f3422" fmla="*/ f2746 1 f1543"/>
                <a:gd name="f3423" fmla="*/ f2747 1 f1542"/>
                <a:gd name="f3424" fmla="*/ f2748 1 f1543"/>
                <a:gd name="f3425" fmla="*/ f2749 1 f1542"/>
                <a:gd name="f3426" fmla="*/ f2750 1 f1543"/>
                <a:gd name="f3427" fmla="*/ f2751 1 f1542"/>
                <a:gd name="f3428" fmla="*/ f2752 1 f1542"/>
                <a:gd name="f3429" fmla="*/ f2753 1 f1543"/>
                <a:gd name="f3430" fmla="*/ f2754 1 f1542"/>
                <a:gd name="f3431" fmla="*/ f2755 1 f1543"/>
                <a:gd name="f3432" fmla="*/ f2756 1 f1542"/>
                <a:gd name="f3433" fmla="*/ f2757 1 f1543"/>
                <a:gd name="f3434" fmla="*/ f2758 1 f1542"/>
                <a:gd name="f3435" fmla="*/ f2759 1 f1543"/>
                <a:gd name="f3436" fmla="*/ f2760 1 f1542"/>
                <a:gd name="f3437" fmla="*/ f2761 1 f1543"/>
                <a:gd name="f3438" fmla="*/ f2762 1 f1542"/>
                <a:gd name="f3439" fmla="*/ f2763 1 f1543"/>
                <a:gd name="f3440" fmla="*/ f2764 1 f1542"/>
                <a:gd name="f3441" fmla="*/ f2765 1 f1543"/>
                <a:gd name="f3442" fmla="*/ f2766 1 f1542"/>
                <a:gd name="f3443" fmla="*/ f2767 1 f1542"/>
                <a:gd name="f3444" fmla="*/ f2768 1 f1542"/>
                <a:gd name="f3445" fmla="*/ f2769 1 f1542"/>
                <a:gd name="f3446" fmla="*/ f2770 1 f1542"/>
                <a:gd name="f3447" fmla="*/ f2771 1 f1543"/>
                <a:gd name="f3448" fmla="*/ f2772 1 f1542"/>
                <a:gd name="f3449" fmla="*/ f2773 1 f1543"/>
                <a:gd name="f3450" fmla="*/ f2774 1 f1542"/>
                <a:gd name="f3451" fmla="*/ f2775 1 f1543"/>
                <a:gd name="f3452" fmla="*/ f2776 1 f1542"/>
                <a:gd name="f3453" fmla="*/ f2777 1 f1543"/>
                <a:gd name="f3454" fmla="*/ f2778 1 f1542"/>
                <a:gd name="f3455" fmla="*/ f2779 1 f1543"/>
                <a:gd name="f3456" fmla="*/ f2780 1 f1542"/>
                <a:gd name="f3457" fmla="*/ f2781 1 f1543"/>
                <a:gd name="f3458" fmla="*/ f2782 1 f1542"/>
                <a:gd name="f3459" fmla="*/ f2783 1 f1542"/>
                <a:gd name="f3460" fmla="*/ f2784 1 f1542"/>
                <a:gd name="f3461" fmla="*/ f2785 1 f1543"/>
                <a:gd name="f3462" fmla="*/ f2786 1 f1542"/>
                <a:gd name="f3463" fmla="*/ f2787 1 f1543"/>
                <a:gd name="f3464" fmla="*/ f2788 1 f1542"/>
                <a:gd name="f3465" fmla="*/ f2789 1 f1543"/>
                <a:gd name="f3466" fmla="*/ f2790 1 f1542"/>
                <a:gd name="f3467" fmla="*/ f2791 1 f1543"/>
                <a:gd name="f3468" fmla="*/ f2792 1 f1542"/>
                <a:gd name="f3469" fmla="*/ f2793 1 f1543"/>
                <a:gd name="f3470" fmla="*/ f2794 1 f1542"/>
                <a:gd name="f3471" fmla="*/ f2795 1 f1543"/>
                <a:gd name="f3472" fmla="*/ f2796 1 f1542"/>
                <a:gd name="f3473" fmla="*/ f2797 1 f1543"/>
                <a:gd name="f3474" fmla="*/ f2798 1 f1542"/>
                <a:gd name="f3475" fmla="*/ f2799 1 f1542"/>
                <a:gd name="f3476" fmla="*/ f2800 1 f1542"/>
                <a:gd name="f3477" fmla="*/ f2801 1 f1542"/>
                <a:gd name="f3478" fmla="*/ f2802 1 f1542"/>
                <a:gd name="f3479" fmla="*/ f2803 1 f1543"/>
                <a:gd name="f3480" fmla="*/ f2804 1 f1542"/>
                <a:gd name="f3481" fmla="*/ f2805 1 f1543"/>
                <a:gd name="f3482" fmla="*/ f2806 1 f1542"/>
                <a:gd name="f3483" fmla="*/ f2807 1 f1542"/>
                <a:gd name="f3484" fmla="*/ f2808 1 f1542"/>
                <a:gd name="f3485" fmla="*/ f2809 1 f1543"/>
                <a:gd name="f3486" fmla="*/ f2810 1 f1542"/>
                <a:gd name="f3487" fmla="*/ f2811 1 f1543"/>
                <a:gd name="f3488" fmla="*/ f2812 1 f1542"/>
                <a:gd name="f3489" fmla="*/ f2813 1 f1542"/>
                <a:gd name="f3490" fmla="*/ f2814 1 f1542"/>
                <a:gd name="f3491" fmla="*/ f2815 1 f1543"/>
                <a:gd name="f3492" fmla="*/ f2816 1 f1542"/>
                <a:gd name="f3493" fmla="*/ f2817 1 f1543"/>
                <a:gd name="f3494" fmla="*/ f2818 1 f1542"/>
                <a:gd name="f3495" fmla="*/ f2819 1 f1543"/>
                <a:gd name="f3496" fmla="*/ f2820 1 f1542"/>
                <a:gd name="f3497" fmla="*/ f2821 1 f1543"/>
                <a:gd name="f3498" fmla="*/ f2822 1 f1542"/>
                <a:gd name="f3499" fmla="*/ f2823 1 f1543"/>
                <a:gd name="f3500" fmla="*/ f2824 1 f1542"/>
                <a:gd name="f3501" fmla="*/ f2825 1 f1543"/>
                <a:gd name="f3502" fmla="*/ f2826 1 f1542"/>
                <a:gd name="f3503" fmla="*/ f2827 1 f1543"/>
                <a:gd name="f3504" fmla="*/ f2828 1 f1542"/>
                <a:gd name="f3505" fmla="*/ f2829 1 f1543"/>
                <a:gd name="f3506" fmla="*/ f2830 1 f1542"/>
                <a:gd name="f3507" fmla="*/ f2831 1 f1543"/>
                <a:gd name="f3508" fmla="*/ f2832 1 f1542"/>
                <a:gd name="f3509" fmla="*/ f2833 1 f1543"/>
                <a:gd name="f3510" fmla="*/ f2834 1 f1542"/>
                <a:gd name="f3511" fmla="*/ f2835 1 f1543"/>
                <a:gd name="f3512" fmla="*/ f2836 1 f1542"/>
                <a:gd name="f3513" fmla="*/ f2837 1 f1543"/>
                <a:gd name="f3514" fmla="*/ f2838 1 f1542"/>
                <a:gd name="f3515" fmla="*/ f2839 1 f1543"/>
                <a:gd name="f3516" fmla="*/ f2840 1 f1542"/>
                <a:gd name="f3517" fmla="*/ f2841 1 f1543"/>
                <a:gd name="f3518" fmla="*/ f2842 1 f1542"/>
                <a:gd name="f3519" fmla="*/ f2843 1 f1543"/>
                <a:gd name="f3520" fmla="*/ f2844 1 f1542"/>
                <a:gd name="f3521" fmla="*/ f2845 1 f1543"/>
                <a:gd name="f3522" fmla="*/ f2846 1 f1542"/>
                <a:gd name="f3523" fmla="*/ f2847 1 f1543"/>
                <a:gd name="f3524" fmla="*/ f2848 1 f1542"/>
                <a:gd name="f3525" fmla="*/ f2849 1 f1543"/>
                <a:gd name="f3526" fmla="*/ f2850 1 f1542"/>
                <a:gd name="f3527" fmla="*/ f2851 1 f1543"/>
                <a:gd name="f3528" fmla="*/ f2852 1 f1542"/>
                <a:gd name="f3529" fmla="*/ f2853 1 f1543"/>
                <a:gd name="f3530" fmla="*/ f2854 1 f1542"/>
                <a:gd name="f3531" fmla="*/ f2855 1 f1543"/>
                <a:gd name="f3532" fmla="*/ f2856 1 f1542"/>
                <a:gd name="f3533" fmla="*/ f2857 1 f1542"/>
                <a:gd name="f3534" fmla="*/ f2858 1 f1543"/>
                <a:gd name="f3535" fmla="*/ f2859 1 f1542"/>
                <a:gd name="f3536" fmla="*/ f2860 1 f1543"/>
                <a:gd name="f3537" fmla="*/ f2861 1 f1542"/>
                <a:gd name="f3538" fmla="*/ f2862 1 f1543"/>
                <a:gd name="f3539" fmla="*/ f2863 1 f1542"/>
                <a:gd name="f3540" fmla="*/ f2864 1 f1542"/>
                <a:gd name="f3541" fmla="*/ f2865 1 f1542"/>
                <a:gd name="f3542" fmla="*/ f2866 1 f1543"/>
                <a:gd name="f3543" fmla="*/ f2867 1 f1542"/>
                <a:gd name="f3544" fmla="*/ f2868 1 f1543"/>
                <a:gd name="f3545" fmla="*/ f2869 1 f1542"/>
                <a:gd name="f3546" fmla="*/ f2870 1 f1542"/>
                <a:gd name="f3547" fmla="*/ f2871 1 f1542"/>
                <a:gd name="f3548" fmla="*/ f2872 1 f1543"/>
                <a:gd name="f3549" fmla="*/ f2873 1 f1542"/>
                <a:gd name="f3550" fmla="*/ f2874 1 f1542"/>
                <a:gd name="f3551" fmla="*/ f2875 1 f1542"/>
                <a:gd name="f3552" fmla="*/ f2876 1 f1543"/>
                <a:gd name="f3553" fmla="*/ f2877 1 f1542"/>
                <a:gd name="f3554" fmla="*/ f2878 1 f1543"/>
                <a:gd name="f3555" fmla="*/ f2879 1 f1542"/>
                <a:gd name="f3556" fmla="*/ f2880 1 f1543"/>
                <a:gd name="f3557" fmla="*/ f2881 1 f1542"/>
                <a:gd name="f3558" fmla="*/ f2882 1 f1543"/>
                <a:gd name="f3559" fmla="*/ f2883 1 f1542"/>
                <a:gd name="f3560" fmla="*/ f2884 1 f1542"/>
                <a:gd name="f3561" fmla="*/ f2885 1 f1542"/>
                <a:gd name="f3562" fmla="*/ f2886 1 f1543"/>
                <a:gd name="f3563" fmla="*/ f2887 1 f1543"/>
                <a:gd name="f3564" fmla="*/ f2888 1 f1542"/>
                <a:gd name="f3565" fmla="*/ f2889 f1533 1"/>
                <a:gd name="f3566" fmla="*/ f2890 f1533 1"/>
                <a:gd name="f3567" fmla="*/ f2892 f1534 1"/>
                <a:gd name="f3568" fmla="*/ f2891 f1534 1"/>
                <a:gd name="f3569" fmla="*/ f2893 f1533 1"/>
                <a:gd name="f3570" fmla="*/ f2894 f1534 1"/>
                <a:gd name="f3571" fmla="*/ f2895 f1533 1"/>
                <a:gd name="f3572" fmla="*/ f2896 f1534 1"/>
                <a:gd name="f3573" fmla="*/ f2897 f1533 1"/>
                <a:gd name="f3574" fmla="*/ f2898 f1534 1"/>
                <a:gd name="f3575" fmla="*/ f2899 f1533 1"/>
                <a:gd name="f3576" fmla="*/ f2900 f1534 1"/>
                <a:gd name="f3577" fmla="*/ f2901 f1533 1"/>
                <a:gd name="f3578" fmla="*/ f2902 f1534 1"/>
                <a:gd name="f3579" fmla="*/ f2903 f1533 1"/>
                <a:gd name="f3580" fmla="*/ f2904 f1534 1"/>
                <a:gd name="f3581" fmla="*/ f2905 f1533 1"/>
                <a:gd name="f3582" fmla="*/ f2906 f1533 1"/>
                <a:gd name="f3583" fmla="*/ f2907 f1533 1"/>
                <a:gd name="f3584" fmla="*/ f2908 f1534 1"/>
                <a:gd name="f3585" fmla="*/ f2909 f1533 1"/>
                <a:gd name="f3586" fmla="*/ f2910 f1534 1"/>
                <a:gd name="f3587" fmla="*/ f2911 f1533 1"/>
                <a:gd name="f3588" fmla="*/ f2912 f1534 1"/>
                <a:gd name="f3589" fmla="*/ f2913 f1533 1"/>
                <a:gd name="f3590" fmla="*/ f2914 f1534 1"/>
                <a:gd name="f3591" fmla="*/ f2915 f1533 1"/>
                <a:gd name="f3592" fmla="*/ f2916 f1534 1"/>
                <a:gd name="f3593" fmla="*/ f2917 f1533 1"/>
                <a:gd name="f3594" fmla="*/ f2918 f1533 1"/>
                <a:gd name="f3595" fmla="*/ f2919 f1534 1"/>
                <a:gd name="f3596" fmla="*/ f2920 f1533 1"/>
                <a:gd name="f3597" fmla="*/ f2921 f1534 1"/>
                <a:gd name="f3598" fmla="*/ f2922 f1533 1"/>
                <a:gd name="f3599" fmla="*/ f2923 f1533 1"/>
                <a:gd name="f3600" fmla="*/ f2924 f1533 1"/>
                <a:gd name="f3601" fmla="*/ f2925 f1533 1"/>
                <a:gd name="f3602" fmla="*/ f2926 f1534 1"/>
                <a:gd name="f3603" fmla="*/ f2927 f1533 1"/>
                <a:gd name="f3604" fmla="*/ f2928 f1534 1"/>
                <a:gd name="f3605" fmla="*/ f2929 f1533 1"/>
                <a:gd name="f3606" fmla="*/ f2930 f1534 1"/>
                <a:gd name="f3607" fmla="*/ f2931 f1533 1"/>
                <a:gd name="f3608" fmla="*/ f2932 f1534 1"/>
                <a:gd name="f3609" fmla="*/ f2933 f1533 1"/>
                <a:gd name="f3610" fmla="*/ f2934 f1534 1"/>
                <a:gd name="f3611" fmla="*/ f2935 f1533 1"/>
                <a:gd name="f3612" fmla="*/ f2936 f1534 1"/>
                <a:gd name="f3613" fmla="*/ f2937 f1533 1"/>
                <a:gd name="f3614" fmla="*/ f2938 f1534 1"/>
                <a:gd name="f3615" fmla="*/ f2939 f1533 1"/>
                <a:gd name="f3616" fmla="*/ f2940 f1534 1"/>
                <a:gd name="f3617" fmla="*/ f2941 f1533 1"/>
                <a:gd name="f3618" fmla="*/ f2942 f1534 1"/>
                <a:gd name="f3619" fmla="*/ f2943 f1533 1"/>
                <a:gd name="f3620" fmla="*/ f2944 f1534 1"/>
                <a:gd name="f3621" fmla="*/ f2945 f1533 1"/>
                <a:gd name="f3622" fmla="*/ f2946 f1534 1"/>
                <a:gd name="f3623" fmla="*/ f2947 f1533 1"/>
                <a:gd name="f3624" fmla="*/ f2948 f1534 1"/>
                <a:gd name="f3625" fmla="*/ f2949 f1533 1"/>
                <a:gd name="f3626" fmla="*/ f2950 f1534 1"/>
                <a:gd name="f3627" fmla="*/ f2951 f1533 1"/>
                <a:gd name="f3628" fmla="*/ f2952 f1534 1"/>
                <a:gd name="f3629" fmla="*/ f2953 f1533 1"/>
                <a:gd name="f3630" fmla="*/ f2954 f1533 1"/>
                <a:gd name="f3631" fmla="*/ f2955 f1534 1"/>
                <a:gd name="f3632" fmla="*/ f2956 f1533 1"/>
                <a:gd name="f3633" fmla="*/ f2957 f1534 1"/>
                <a:gd name="f3634" fmla="*/ f2958 f1533 1"/>
                <a:gd name="f3635" fmla="*/ f2959 f1534 1"/>
                <a:gd name="f3636" fmla="*/ f2960 f1533 1"/>
                <a:gd name="f3637" fmla="*/ f2961 f1534 1"/>
                <a:gd name="f3638" fmla="*/ f2962 f1533 1"/>
                <a:gd name="f3639" fmla="*/ f2963 f1534 1"/>
                <a:gd name="f3640" fmla="*/ f2964 f1533 1"/>
                <a:gd name="f3641" fmla="*/ f2965 f1534 1"/>
                <a:gd name="f3642" fmla="*/ f2966 f1533 1"/>
                <a:gd name="f3643" fmla="*/ f2967 f1533 1"/>
                <a:gd name="f3644" fmla="*/ f2968 f1533 1"/>
                <a:gd name="f3645" fmla="*/ f2969 f1533 1"/>
                <a:gd name="f3646" fmla="*/ f2970 f1533 1"/>
                <a:gd name="f3647" fmla="*/ f2971 f1533 1"/>
                <a:gd name="f3648" fmla="*/ f2972 f1534 1"/>
                <a:gd name="f3649" fmla="*/ f2973 f1533 1"/>
                <a:gd name="f3650" fmla="*/ f2974 f1534 1"/>
                <a:gd name="f3651" fmla="*/ f2975 f1533 1"/>
                <a:gd name="f3652" fmla="*/ f2976 f1534 1"/>
                <a:gd name="f3653" fmla="*/ f2977 f1533 1"/>
                <a:gd name="f3654" fmla="*/ f2978 f1534 1"/>
                <a:gd name="f3655" fmla="*/ f2979 f1533 1"/>
                <a:gd name="f3656" fmla="*/ f2980 f1534 1"/>
                <a:gd name="f3657" fmla="*/ f2981 f1533 1"/>
                <a:gd name="f3658" fmla="*/ f2982 f1534 1"/>
                <a:gd name="f3659" fmla="*/ f2983 f1533 1"/>
                <a:gd name="f3660" fmla="*/ f2984 f1534 1"/>
                <a:gd name="f3661" fmla="*/ f2985 f1533 1"/>
                <a:gd name="f3662" fmla="*/ f2986 f1534 1"/>
                <a:gd name="f3663" fmla="*/ f2987 f1533 1"/>
                <a:gd name="f3664" fmla="*/ f2988 f1534 1"/>
                <a:gd name="f3665" fmla="*/ f2989 f1533 1"/>
                <a:gd name="f3666" fmla="*/ f2990 f1534 1"/>
                <a:gd name="f3667" fmla="*/ f2991 f1533 1"/>
                <a:gd name="f3668" fmla="*/ f2992 f1534 1"/>
                <a:gd name="f3669" fmla="*/ f2993 f1533 1"/>
                <a:gd name="f3670" fmla="*/ f2994 f1534 1"/>
                <a:gd name="f3671" fmla="*/ f2995 f1533 1"/>
                <a:gd name="f3672" fmla="*/ f2996 f1534 1"/>
                <a:gd name="f3673" fmla="*/ f2997 f1533 1"/>
                <a:gd name="f3674" fmla="*/ f2998 f1534 1"/>
                <a:gd name="f3675" fmla="*/ f2999 f1533 1"/>
                <a:gd name="f3676" fmla="*/ f3000 f1534 1"/>
                <a:gd name="f3677" fmla="*/ f3001 f1533 1"/>
                <a:gd name="f3678" fmla="*/ f3002 f1534 1"/>
                <a:gd name="f3679" fmla="*/ f3003 f1534 1"/>
                <a:gd name="f3680" fmla="*/ f3004 f1533 1"/>
                <a:gd name="f3681" fmla="*/ f3005 f1534 1"/>
                <a:gd name="f3682" fmla="*/ f3006 f1533 1"/>
                <a:gd name="f3683" fmla="*/ f3007 f1534 1"/>
                <a:gd name="f3684" fmla="*/ f3008 f1533 1"/>
                <a:gd name="f3685" fmla="*/ f3009 f1534 1"/>
                <a:gd name="f3686" fmla="*/ f3010 f1533 1"/>
                <a:gd name="f3687" fmla="*/ f3011 f1534 1"/>
                <a:gd name="f3688" fmla="*/ f3012 f1533 1"/>
                <a:gd name="f3689" fmla="*/ f3013 f1534 1"/>
                <a:gd name="f3690" fmla="*/ f3014 f1534 1"/>
                <a:gd name="f3691" fmla="*/ f3015 f1534 1"/>
                <a:gd name="f3692" fmla="*/ f3016 f1533 1"/>
                <a:gd name="f3693" fmla="*/ f3017 f1534 1"/>
                <a:gd name="f3694" fmla="*/ f3018 f1533 1"/>
                <a:gd name="f3695" fmla="*/ f3019 f1534 1"/>
                <a:gd name="f3696" fmla="*/ f3020 f1533 1"/>
                <a:gd name="f3697" fmla="*/ f3021 f1534 1"/>
                <a:gd name="f3698" fmla="*/ f3022 f1533 1"/>
                <a:gd name="f3699" fmla="*/ f3023 f1534 1"/>
                <a:gd name="f3700" fmla="*/ f3024 f1533 1"/>
                <a:gd name="f3701" fmla="*/ f3025 f1534 1"/>
                <a:gd name="f3702" fmla="*/ f3026 f1533 1"/>
                <a:gd name="f3703" fmla="*/ f3027 f1534 1"/>
                <a:gd name="f3704" fmla="*/ f3028 f1533 1"/>
                <a:gd name="f3705" fmla="*/ f3029 f1534 1"/>
                <a:gd name="f3706" fmla="*/ f3030 f1533 1"/>
                <a:gd name="f3707" fmla="*/ f3031 f1534 1"/>
                <a:gd name="f3708" fmla="*/ f3032 f1533 1"/>
                <a:gd name="f3709" fmla="*/ f3033 f1533 1"/>
                <a:gd name="f3710" fmla="*/ f3034 f1533 1"/>
                <a:gd name="f3711" fmla="*/ f3035 f1534 1"/>
                <a:gd name="f3712" fmla="*/ f3036 f1533 1"/>
                <a:gd name="f3713" fmla="*/ f3037 f1533 1"/>
                <a:gd name="f3714" fmla="*/ f3038 f1533 1"/>
                <a:gd name="f3715" fmla="*/ f3039 f1533 1"/>
                <a:gd name="f3716" fmla="*/ f3040 f1533 1"/>
                <a:gd name="f3717" fmla="*/ f3041 f1533 1"/>
                <a:gd name="f3718" fmla="*/ f3042 f1534 1"/>
                <a:gd name="f3719" fmla="*/ f3043 f1533 1"/>
                <a:gd name="f3720" fmla="*/ f3044 f1534 1"/>
                <a:gd name="f3721" fmla="*/ f3045 f1533 1"/>
                <a:gd name="f3722" fmla="*/ f3046 f1534 1"/>
                <a:gd name="f3723" fmla="*/ f3047 f1533 1"/>
                <a:gd name="f3724" fmla="*/ f3048 f1534 1"/>
                <a:gd name="f3725" fmla="*/ f3049 f1533 1"/>
                <a:gd name="f3726" fmla="*/ f3050 f1534 1"/>
                <a:gd name="f3727" fmla="*/ f3051 f1533 1"/>
                <a:gd name="f3728" fmla="*/ f3052 f1534 1"/>
                <a:gd name="f3729" fmla="*/ f3053 f1533 1"/>
                <a:gd name="f3730" fmla="*/ f3054 f1534 1"/>
                <a:gd name="f3731" fmla="*/ f3055 f1533 1"/>
                <a:gd name="f3732" fmla="*/ f3056 f1534 1"/>
                <a:gd name="f3733" fmla="*/ f3057 f1533 1"/>
                <a:gd name="f3734" fmla="*/ f3058 f1534 1"/>
                <a:gd name="f3735" fmla="*/ f3059 f1533 1"/>
                <a:gd name="f3736" fmla="*/ f3060 f1534 1"/>
                <a:gd name="f3737" fmla="*/ f3061 f1533 1"/>
                <a:gd name="f3738" fmla="*/ f3062 f1534 1"/>
                <a:gd name="f3739" fmla="*/ f3063 f1533 1"/>
                <a:gd name="f3740" fmla="*/ f3064 f1534 1"/>
                <a:gd name="f3741" fmla="*/ f3065 f1533 1"/>
                <a:gd name="f3742" fmla="*/ f3066 f1534 1"/>
                <a:gd name="f3743" fmla="*/ f3067 f1533 1"/>
                <a:gd name="f3744" fmla="*/ f3068 f1534 1"/>
                <a:gd name="f3745" fmla="*/ f3069 f1533 1"/>
                <a:gd name="f3746" fmla="*/ f3070 f1534 1"/>
                <a:gd name="f3747" fmla="*/ f3071 f1534 1"/>
                <a:gd name="f3748" fmla="*/ f3072 f1533 1"/>
                <a:gd name="f3749" fmla="*/ f3073 f1534 1"/>
                <a:gd name="f3750" fmla="*/ f3074 f1533 1"/>
                <a:gd name="f3751" fmla="*/ f3075 f1534 1"/>
                <a:gd name="f3752" fmla="*/ f3076 f1533 1"/>
                <a:gd name="f3753" fmla="*/ f3077 f1534 1"/>
                <a:gd name="f3754" fmla="*/ f3078 f1533 1"/>
                <a:gd name="f3755" fmla="*/ f3079 f1534 1"/>
                <a:gd name="f3756" fmla="*/ f3080 f1533 1"/>
                <a:gd name="f3757" fmla="*/ f3081 f1534 1"/>
                <a:gd name="f3758" fmla="*/ f3082 f1533 1"/>
                <a:gd name="f3759" fmla="*/ f3083 f1534 1"/>
                <a:gd name="f3760" fmla="*/ f3084 f1533 1"/>
                <a:gd name="f3761" fmla="*/ f3085 f1534 1"/>
                <a:gd name="f3762" fmla="*/ f3086 f1533 1"/>
                <a:gd name="f3763" fmla="*/ f3087 f1533 1"/>
                <a:gd name="f3764" fmla="*/ f3088 f1534 1"/>
                <a:gd name="f3765" fmla="*/ f3089 f1533 1"/>
                <a:gd name="f3766" fmla="*/ f3090 f1534 1"/>
                <a:gd name="f3767" fmla="*/ f3091 f1533 1"/>
                <a:gd name="f3768" fmla="*/ f3092 f1534 1"/>
                <a:gd name="f3769" fmla="*/ f3093 f1534 1"/>
                <a:gd name="f3770" fmla="*/ f3094 f1533 1"/>
                <a:gd name="f3771" fmla="*/ f3095 f1534 1"/>
                <a:gd name="f3772" fmla="*/ f3096 f1533 1"/>
                <a:gd name="f3773" fmla="*/ f3097 f1534 1"/>
                <a:gd name="f3774" fmla="*/ f3098 f1533 1"/>
                <a:gd name="f3775" fmla="*/ f3099 f1534 1"/>
                <a:gd name="f3776" fmla="*/ f3100 f1533 1"/>
                <a:gd name="f3777" fmla="*/ f3101 f1533 1"/>
                <a:gd name="f3778" fmla="*/ f3102 f1533 1"/>
                <a:gd name="f3779" fmla="*/ f3103 f1533 1"/>
                <a:gd name="f3780" fmla="*/ f3104 f1533 1"/>
                <a:gd name="f3781" fmla="*/ f3105 f1533 1"/>
                <a:gd name="f3782" fmla="*/ f3106 f1534 1"/>
                <a:gd name="f3783" fmla="*/ f3107 f1533 1"/>
                <a:gd name="f3784" fmla="*/ f3108 f1534 1"/>
                <a:gd name="f3785" fmla="*/ f3109 f1533 1"/>
                <a:gd name="f3786" fmla="*/ f3110 f1534 1"/>
                <a:gd name="f3787" fmla="*/ f3111 f1533 1"/>
                <a:gd name="f3788" fmla="*/ f3112 f1534 1"/>
                <a:gd name="f3789" fmla="*/ f3113 f1533 1"/>
                <a:gd name="f3790" fmla="*/ f3114 f1534 1"/>
                <a:gd name="f3791" fmla="*/ f3115 f1533 1"/>
                <a:gd name="f3792" fmla="*/ f3116 f1534 1"/>
                <a:gd name="f3793" fmla="*/ f3117 f1533 1"/>
                <a:gd name="f3794" fmla="*/ f3118 f1534 1"/>
                <a:gd name="f3795" fmla="*/ f3119 f1533 1"/>
                <a:gd name="f3796" fmla="*/ f3120 f1533 1"/>
                <a:gd name="f3797" fmla="*/ f3121 f1534 1"/>
                <a:gd name="f3798" fmla="*/ f3122 f1533 1"/>
                <a:gd name="f3799" fmla="*/ f3123 f1534 1"/>
                <a:gd name="f3800" fmla="*/ f3124 f1533 1"/>
                <a:gd name="f3801" fmla="*/ f3125 f1534 1"/>
                <a:gd name="f3802" fmla="*/ f3126 f1533 1"/>
                <a:gd name="f3803" fmla="*/ f3127 f1534 1"/>
                <a:gd name="f3804" fmla="*/ f3128 f1533 1"/>
                <a:gd name="f3805" fmla="*/ f3129 f1534 1"/>
                <a:gd name="f3806" fmla="*/ f3130 f1533 1"/>
                <a:gd name="f3807" fmla="*/ f3131 f1534 1"/>
                <a:gd name="f3808" fmla="*/ f3132 f1533 1"/>
                <a:gd name="f3809" fmla="*/ f3133 f1534 1"/>
                <a:gd name="f3810" fmla="*/ f3134 f1533 1"/>
                <a:gd name="f3811" fmla="*/ f3135 f1533 1"/>
                <a:gd name="f3812" fmla="*/ f3136 f1533 1"/>
                <a:gd name="f3813" fmla="*/ f3137 f1533 1"/>
                <a:gd name="f3814" fmla="*/ f3138 f1533 1"/>
                <a:gd name="f3815" fmla="*/ f3139 f1533 1"/>
                <a:gd name="f3816" fmla="*/ f3140 f1533 1"/>
                <a:gd name="f3817" fmla="*/ f3141 f1533 1"/>
                <a:gd name="f3818" fmla="*/ f3142 f1533 1"/>
                <a:gd name="f3819" fmla="*/ f3143 f1533 1"/>
                <a:gd name="f3820" fmla="*/ f3144 f1533 1"/>
                <a:gd name="f3821" fmla="*/ f3145 f1534 1"/>
                <a:gd name="f3822" fmla="*/ f3146 f1533 1"/>
                <a:gd name="f3823" fmla="*/ f3147 f1533 1"/>
                <a:gd name="f3824" fmla="*/ f3148 f1533 1"/>
                <a:gd name="f3825" fmla="*/ f3149 f1534 1"/>
                <a:gd name="f3826" fmla="*/ f3150 f1533 1"/>
                <a:gd name="f3827" fmla="*/ f3151 f1534 1"/>
                <a:gd name="f3828" fmla="*/ f3152 f1533 1"/>
                <a:gd name="f3829" fmla="*/ f3153 f1534 1"/>
                <a:gd name="f3830" fmla="*/ f3154 f1533 1"/>
                <a:gd name="f3831" fmla="*/ f3155 f1534 1"/>
                <a:gd name="f3832" fmla="*/ f3156 f1533 1"/>
                <a:gd name="f3833" fmla="*/ f3157 f1534 1"/>
                <a:gd name="f3834" fmla="*/ f3158 f1533 1"/>
                <a:gd name="f3835" fmla="*/ f3159 f1534 1"/>
                <a:gd name="f3836" fmla="*/ f3160 f1533 1"/>
                <a:gd name="f3837" fmla="*/ f3161 f1534 1"/>
                <a:gd name="f3838" fmla="*/ f3162 f1533 1"/>
                <a:gd name="f3839" fmla="*/ f3163 f1534 1"/>
                <a:gd name="f3840" fmla="*/ f3164 f1533 1"/>
                <a:gd name="f3841" fmla="*/ f3165 f1533 1"/>
                <a:gd name="f3842" fmla="*/ f3166 f1533 1"/>
                <a:gd name="f3843" fmla="*/ f3167 f1534 1"/>
                <a:gd name="f3844" fmla="*/ f3168 f1533 1"/>
                <a:gd name="f3845" fmla="*/ f3169 f1534 1"/>
                <a:gd name="f3846" fmla="*/ f3170 f1533 1"/>
                <a:gd name="f3847" fmla="*/ f3171 f1534 1"/>
                <a:gd name="f3848" fmla="*/ f3172 f1533 1"/>
                <a:gd name="f3849" fmla="*/ f3173 f1534 1"/>
                <a:gd name="f3850" fmla="*/ f3174 f1533 1"/>
                <a:gd name="f3851" fmla="*/ f3175 f1533 1"/>
                <a:gd name="f3852" fmla="*/ f3176 f1534 1"/>
                <a:gd name="f3853" fmla="*/ f3177 f1533 1"/>
                <a:gd name="f3854" fmla="*/ f3178 f1534 1"/>
                <a:gd name="f3855" fmla="*/ f3179 f1533 1"/>
                <a:gd name="f3856" fmla="*/ f3180 f1534 1"/>
                <a:gd name="f3857" fmla="*/ f3181 f1534 1"/>
                <a:gd name="f3858" fmla="*/ f3182 f1534 1"/>
                <a:gd name="f3859" fmla="*/ f3183 f1533 1"/>
                <a:gd name="f3860" fmla="*/ f3184 f1534 1"/>
                <a:gd name="f3861" fmla="*/ f3185 f1533 1"/>
                <a:gd name="f3862" fmla="*/ f3186 f1534 1"/>
                <a:gd name="f3863" fmla="*/ f3187 f1533 1"/>
                <a:gd name="f3864" fmla="*/ f3188 f1534 1"/>
                <a:gd name="f3865" fmla="*/ f3189 f1533 1"/>
                <a:gd name="f3866" fmla="*/ f3190 f1533 1"/>
                <a:gd name="f3867" fmla="*/ f3191 f1534 1"/>
                <a:gd name="f3868" fmla="*/ f3192 f1533 1"/>
                <a:gd name="f3869" fmla="*/ f3193 f1534 1"/>
                <a:gd name="f3870" fmla="*/ f3194 f1533 1"/>
                <a:gd name="f3871" fmla="*/ f3195 f1534 1"/>
                <a:gd name="f3872" fmla="*/ f3196 f1533 1"/>
                <a:gd name="f3873" fmla="*/ f3197 f1534 1"/>
                <a:gd name="f3874" fmla="*/ f3198 f1533 1"/>
                <a:gd name="f3875" fmla="*/ f3199 f1534 1"/>
                <a:gd name="f3876" fmla="*/ f3200 f1533 1"/>
                <a:gd name="f3877" fmla="*/ f3201 f1534 1"/>
                <a:gd name="f3878" fmla="*/ f3202 f1534 1"/>
                <a:gd name="f3879" fmla="*/ f3203 f1534 1"/>
                <a:gd name="f3880" fmla="*/ f3204 f1533 1"/>
                <a:gd name="f3881" fmla="*/ f3205 f1534 1"/>
                <a:gd name="f3882" fmla="*/ f3206 f1533 1"/>
                <a:gd name="f3883" fmla="*/ f3207 f1534 1"/>
                <a:gd name="f3884" fmla="*/ f3208 f1533 1"/>
                <a:gd name="f3885" fmla="*/ f3209 f1534 1"/>
                <a:gd name="f3886" fmla="*/ f3210 f1533 1"/>
                <a:gd name="f3887" fmla="*/ f3211 f1534 1"/>
                <a:gd name="f3888" fmla="*/ f3212 f1533 1"/>
                <a:gd name="f3889" fmla="*/ f3213 f1534 1"/>
                <a:gd name="f3890" fmla="*/ f3214 f1533 1"/>
                <a:gd name="f3891" fmla="*/ f3215 f1533 1"/>
                <a:gd name="f3892" fmla="*/ f3216 f1533 1"/>
                <a:gd name="f3893" fmla="*/ f3217 f1533 1"/>
                <a:gd name="f3894" fmla="*/ f3218 f1534 1"/>
                <a:gd name="f3895" fmla="*/ f3219 f1533 1"/>
                <a:gd name="f3896" fmla="*/ f3220 f1534 1"/>
                <a:gd name="f3897" fmla="*/ f3221 f1533 1"/>
                <a:gd name="f3898" fmla="*/ f3222 f1534 1"/>
                <a:gd name="f3899" fmla="*/ f3223 f1533 1"/>
                <a:gd name="f3900" fmla="*/ f3224 f1534 1"/>
                <a:gd name="f3901" fmla="*/ f3225 f1533 1"/>
                <a:gd name="f3902" fmla="*/ f3226 f1534 1"/>
                <a:gd name="f3903" fmla="*/ f3227 f1533 1"/>
                <a:gd name="f3904" fmla="*/ f3228 f1534 1"/>
                <a:gd name="f3905" fmla="*/ f3229 f1533 1"/>
                <a:gd name="f3906" fmla="*/ f3230 f1534 1"/>
                <a:gd name="f3907" fmla="*/ f3231 f1533 1"/>
                <a:gd name="f3908" fmla="*/ f3232 f1534 1"/>
                <a:gd name="f3909" fmla="*/ f3233 f1533 1"/>
                <a:gd name="f3910" fmla="*/ f3234 f1534 1"/>
                <a:gd name="f3911" fmla="*/ f3235 f1533 1"/>
                <a:gd name="f3912" fmla="*/ f3236 f1534 1"/>
                <a:gd name="f3913" fmla="*/ f3237 f1533 1"/>
                <a:gd name="f3914" fmla="*/ f3238 f1533 1"/>
                <a:gd name="f3915" fmla="*/ f3239 f1533 1"/>
                <a:gd name="f3916" fmla="*/ f3240 f1533 1"/>
                <a:gd name="f3917" fmla="*/ f3241 f1533 1"/>
                <a:gd name="f3918" fmla="*/ f3242 f1533 1"/>
                <a:gd name="f3919" fmla="*/ f3243 f1534 1"/>
                <a:gd name="f3920" fmla="*/ f3244 f1533 1"/>
                <a:gd name="f3921" fmla="*/ f3245 f1533 1"/>
                <a:gd name="f3922" fmla="*/ f3246 f1534 1"/>
                <a:gd name="f3923" fmla="*/ f3247 f1533 1"/>
                <a:gd name="f3924" fmla="*/ f3248 f1534 1"/>
                <a:gd name="f3925" fmla="*/ f3249 f1533 1"/>
                <a:gd name="f3926" fmla="*/ f3250 f1533 1"/>
                <a:gd name="f3927" fmla="*/ f3251 f1533 1"/>
                <a:gd name="f3928" fmla="*/ f3252 f1534 1"/>
                <a:gd name="f3929" fmla="*/ f3253 f1533 1"/>
                <a:gd name="f3930" fmla="*/ f3254 f1534 1"/>
                <a:gd name="f3931" fmla="*/ f3255 f1533 1"/>
                <a:gd name="f3932" fmla="*/ f3256 f1534 1"/>
                <a:gd name="f3933" fmla="*/ f3257 f1533 1"/>
                <a:gd name="f3934" fmla="*/ f3258 f1533 1"/>
                <a:gd name="f3935" fmla="*/ f3259 f1533 1"/>
                <a:gd name="f3936" fmla="*/ f3260 f1533 1"/>
                <a:gd name="f3937" fmla="*/ f3261 f1534 1"/>
                <a:gd name="f3938" fmla="*/ f3262 f1533 1"/>
                <a:gd name="f3939" fmla="*/ f3263 f1534 1"/>
                <a:gd name="f3940" fmla="*/ f3264 f1533 1"/>
                <a:gd name="f3941" fmla="*/ f3265 f1534 1"/>
                <a:gd name="f3942" fmla="*/ f3266 f1533 1"/>
                <a:gd name="f3943" fmla="*/ f3267 f1534 1"/>
                <a:gd name="f3944" fmla="*/ f3268 f1533 1"/>
                <a:gd name="f3945" fmla="*/ f3269 f1534 1"/>
                <a:gd name="f3946" fmla="*/ f3270 f1533 1"/>
                <a:gd name="f3947" fmla="*/ f3271 f1534 1"/>
                <a:gd name="f3948" fmla="*/ f3272 f1533 1"/>
                <a:gd name="f3949" fmla="*/ f3273 f1534 1"/>
                <a:gd name="f3950" fmla="*/ f3274 f1533 1"/>
                <a:gd name="f3951" fmla="*/ f3275 f1534 1"/>
                <a:gd name="f3952" fmla="*/ f3276 f1533 1"/>
                <a:gd name="f3953" fmla="*/ f3277 f1534 1"/>
                <a:gd name="f3954" fmla="*/ f3278 f1533 1"/>
                <a:gd name="f3955" fmla="*/ f3279 f1534 1"/>
                <a:gd name="f3956" fmla="*/ f3280 f1533 1"/>
                <a:gd name="f3957" fmla="*/ f3281 f1534 1"/>
                <a:gd name="f3958" fmla="*/ f3282 f1533 1"/>
                <a:gd name="f3959" fmla="*/ f3283 f1534 1"/>
                <a:gd name="f3960" fmla="*/ f3284 f1534 1"/>
                <a:gd name="f3961" fmla="*/ f3285 f1533 1"/>
                <a:gd name="f3962" fmla="*/ f3286 f1534 1"/>
                <a:gd name="f3963" fmla="*/ f3287 f1533 1"/>
                <a:gd name="f3964" fmla="*/ f3288 f1534 1"/>
                <a:gd name="f3965" fmla="*/ f3289 f1534 1"/>
                <a:gd name="f3966" fmla="*/ f3290 f1533 1"/>
                <a:gd name="f3967" fmla="*/ f3291 f1534 1"/>
                <a:gd name="f3968" fmla="*/ f3292 f1533 1"/>
                <a:gd name="f3969" fmla="*/ f3293 f1534 1"/>
                <a:gd name="f3970" fmla="*/ f3294 f1533 1"/>
                <a:gd name="f3971" fmla="*/ f3295 f1534 1"/>
                <a:gd name="f3972" fmla="*/ f3296 f1533 1"/>
                <a:gd name="f3973" fmla="*/ f3297 f1534 1"/>
                <a:gd name="f3974" fmla="*/ f3298 f1533 1"/>
                <a:gd name="f3975" fmla="*/ f3299 f1534 1"/>
                <a:gd name="f3976" fmla="*/ f3300 f1533 1"/>
                <a:gd name="f3977" fmla="*/ f3301 f1533 1"/>
                <a:gd name="f3978" fmla="*/ f3302 f1533 1"/>
                <a:gd name="f3979" fmla="*/ f3303 f1533 1"/>
                <a:gd name="f3980" fmla="*/ f3304 f1534 1"/>
                <a:gd name="f3981" fmla="*/ f3305 f1534 1"/>
                <a:gd name="f3982" fmla="*/ f3306 f1534 1"/>
                <a:gd name="f3983" fmla="*/ f3307 f1533 1"/>
                <a:gd name="f3984" fmla="*/ f3308 f1534 1"/>
                <a:gd name="f3985" fmla="*/ f3309 f1533 1"/>
                <a:gd name="f3986" fmla="*/ f3310 f1534 1"/>
                <a:gd name="f3987" fmla="*/ f3311 f1533 1"/>
                <a:gd name="f3988" fmla="*/ f3312 f1534 1"/>
                <a:gd name="f3989" fmla="*/ f3313 f1533 1"/>
                <a:gd name="f3990" fmla="*/ f3314 f1534 1"/>
                <a:gd name="f3991" fmla="*/ f3315 f1533 1"/>
                <a:gd name="f3992" fmla="*/ f3316 f1534 1"/>
                <a:gd name="f3993" fmla="*/ f3317 f1533 1"/>
                <a:gd name="f3994" fmla="*/ f3318 f1534 1"/>
                <a:gd name="f3995" fmla="*/ f3319 f1533 1"/>
                <a:gd name="f3996" fmla="*/ f3320 f1534 1"/>
                <a:gd name="f3997" fmla="*/ f3321 f1533 1"/>
                <a:gd name="f3998" fmla="*/ f3322 f1534 1"/>
                <a:gd name="f3999" fmla="*/ f3323 f1533 1"/>
                <a:gd name="f4000" fmla="*/ f3324 f1534 1"/>
                <a:gd name="f4001" fmla="*/ f3325 f1533 1"/>
                <a:gd name="f4002" fmla="*/ f3326 f1534 1"/>
                <a:gd name="f4003" fmla="*/ f3327 f1534 1"/>
                <a:gd name="f4004" fmla="*/ f3328 f1534 1"/>
                <a:gd name="f4005" fmla="*/ f3329 f1534 1"/>
                <a:gd name="f4006" fmla="*/ f3330 f1533 1"/>
                <a:gd name="f4007" fmla="*/ f3331 f1533 1"/>
                <a:gd name="f4008" fmla="*/ f3332 f1533 1"/>
                <a:gd name="f4009" fmla="*/ f3333 f1533 1"/>
                <a:gd name="f4010" fmla="*/ f3334 f1533 1"/>
                <a:gd name="f4011" fmla="*/ f3335 f1533 1"/>
                <a:gd name="f4012" fmla="*/ f3336 f1533 1"/>
                <a:gd name="f4013" fmla="*/ f3337 f1533 1"/>
                <a:gd name="f4014" fmla="*/ f3338 f1533 1"/>
                <a:gd name="f4015" fmla="*/ f3339 f1534 1"/>
                <a:gd name="f4016" fmla="*/ f3340 f1533 1"/>
                <a:gd name="f4017" fmla="*/ f3341 f1534 1"/>
                <a:gd name="f4018" fmla="*/ f3342 f1533 1"/>
                <a:gd name="f4019" fmla="*/ f3343 f1534 1"/>
                <a:gd name="f4020" fmla="*/ f3344 f1533 1"/>
                <a:gd name="f4021" fmla="*/ f3345 f1534 1"/>
                <a:gd name="f4022" fmla="*/ f3346 f1533 1"/>
                <a:gd name="f4023" fmla="*/ f3347 f1534 1"/>
                <a:gd name="f4024" fmla="*/ f3348 f1533 1"/>
                <a:gd name="f4025" fmla="*/ f3349 f1533 1"/>
                <a:gd name="f4026" fmla="*/ f3350 f1533 1"/>
                <a:gd name="f4027" fmla="*/ f3351 f1534 1"/>
                <a:gd name="f4028" fmla="*/ f3352 f1533 1"/>
                <a:gd name="f4029" fmla="*/ f3353 f1534 1"/>
                <a:gd name="f4030" fmla="*/ f3354 f1533 1"/>
                <a:gd name="f4031" fmla="*/ f3355 f1534 1"/>
                <a:gd name="f4032" fmla="*/ f3356 f1533 1"/>
                <a:gd name="f4033" fmla="*/ f3357 f1534 1"/>
                <a:gd name="f4034" fmla="*/ f3358 f1533 1"/>
                <a:gd name="f4035" fmla="*/ f3359 f1534 1"/>
                <a:gd name="f4036" fmla="*/ f3360 f1533 1"/>
                <a:gd name="f4037" fmla="*/ f3361 f1534 1"/>
                <a:gd name="f4038" fmla="*/ f3362 f1533 1"/>
                <a:gd name="f4039" fmla="*/ f3363 f1534 1"/>
                <a:gd name="f4040" fmla="*/ f3364 f1533 1"/>
                <a:gd name="f4041" fmla="*/ f3365 f1534 1"/>
                <a:gd name="f4042" fmla="*/ f3366 f1533 1"/>
                <a:gd name="f4043" fmla="*/ f3367 f1534 1"/>
                <a:gd name="f4044" fmla="*/ f3368 f1533 1"/>
                <a:gd name="f4045" fmla="*/ f3369 f1534 1"/>
                <a:gd name="f4046" fmla="*/ f3370 f1533 1"/>
                <a:gd name="f4047" fmla="*/ f3371 f1534 1"/>
                <a:gd name="f4048" fmla="*/ f3372 f1533 1"/>
                <a:gd name="f4049" fmla="*/ f3373 f1533 1"/>
                <a:gd name="f4050" fmla="*/ f3374 f1533 1"/>
                <a:gd name="f4051" fmla="*/ f3375 f1533 1"/>
                <a:gd name="f4052" fmla="*/ f3376 f1534 1"/>
                <a:gd name="f4053" fmla="*/ f3377 f1533 1"/>
                <a:gd name="f4054" fmla="*/ f3378 f1534 1"/>
                <a:gd name="f4055" fmla="*/ f3379 f1533 1"/>
                <a:gd name="f4056" fmla="*/ f3380 f1534 1"/>
                <a:gd name="f4057" fmla="*/ f3381 f1533 1"/>
                <a:gd name="f4058" fmla="*/ f3382 f1534 1"/>
                <a:gd name="f4059" fmla="*/ f3383 f1533 1"/>
                <a:gd name="f4060" fmla="*/ f3384 f1534 1"/>
                <a:gd name="f4061" fmla="*/ f3385 f1533 1"/>
                <a:gd name="f4062" fmla="*/ f3386 f1534 1"/>
                <a:gd name="f4063" fmla="*/ f3387 f1533 1"/>
                <a:gd name="f4064" fmla="*/ f3388 f1534 1"/>
                <a:gd name="f4065" fmla="*/ f3389 f1533 1"/>
                <a:gd name="f4066" fmla="*/ f3390 f1534 1"/>
                <a:gd name="f4067" fmla="*/ f3391 f1533 1"/>
                <a:gd name="f4068" fmla="*/ f3392 f1534 1"/>
                <a:gd name="f4069" fmla="*/ f3393 f1533 1"/>
                <a:gd name="f4070" fmla="*/ f3394 f1534 1"/>
                <a:gd name="f4071" fmla="*/ f3395 f1533 1"/>
                <a:gd name="f4072" fmla="*/ f3396 f1534 1"/>
                <a:gd name="f4073" fmla="*/ f3397 f1533 1"/>
                <a:gd name="f4074" fmla="*/ f3398 f1534 1"/>
                <a:gd name="f4075" fmla="*/ f3399 f1533 1"/>
                <a:gd name="f4076" fmla="*/ f3400 f1534 1"/>
                <a:gd name="f4077" fmla="*/ f3401 f1533 1"/>
                <a:gd name="f4078" fmla="*/ f3402 f1534 1"/>
                <a:gd name="f4079" fmla="*/ f3403 f1533 1"/>
                <a:gd name="f4080" fmla="*/ f3404 f1534 1"/>
                <a:gd name="f4081" fmla="*/ f3405 f1533 1"/>
                <a:gd name="f4082" fmla="*/ f3406 f1534 1"/>
                <a:gd name="f4083" fmla="*/ f3407 f1533 1"/>
                <a:gd name="f4084" fmla="*/ f3408 f1534 1"/>
                <a:gd name="f4085" fmla="*/ f3409 f1533 1"/>
                <a:gd name="f4086" fmla="*/ f3410 f1533 1"/>
                <a:gd name="f4087" fmla="*/ f3411 f1533 1"/>
                <a:gd name="f4088" fmla="*/ f3412 f1534 1"/>
                <a:gd name="f4089" fmla="*/ f3413 f1533 1"/>
                <a:gd name="f4090" fmla="*/ f3414 f1534 1"/>
                <a:gd name="f4091" fmla="*/ f3415 f1533 1"/>
                <a:gd name="f4092" fmla="*/ f3416 f1534 1"/>
                <a:gd name="f4093" fmla="*/ f3417 f1533 1"/>
                <a:gd name="f4094" fmla="*/ f3418 f1533 1"/>
                <a:gd name="f4095" fmla="*/ f3419 f1533 1"/>
                <a:gd name="f4096" fmla="*/ f3420 f1534 1"/>
                <a:gd name="f4097" fmla="*/ f3421 f1533 1"/>
                <a:gd name="f4098" fmla="*/ f3422 f1534 1"/>
                <a:gd name="f4099" fmla="*/ f3423 f1533 1"/>
                <a:gd name="f4100" fmla="*/ f3424 f1534 1"/>
                <a:gd name="f4101" fmla="*/ f3425 f1533 1"/>
                <a:gd name="f4102" fmla="*/ f3426 f1534 1"/>
                <a:gd name="f4103" fmla="*/ f3427 f1533 1"/>
                <a:gd name="f4104" fmla="*/ f3428 f1533 1"/>
                <a:gd name="f4105" fmla="*/ f3429 f1534 1"/>
                <a:gd name="f4106" fmla="*/ f3430 f1533 1"/>
                <a:gd name="f4107" fmla="*/ f3431 f1534 1"/>
                <a:gd name="f4108" fmla="*/ f3432 f1533 1"/>
                <a:gd name="f4109" fmla="*/ f3433 f1534 1"/>
                <a:gd name="f4110" fmla="*/ f3434 f1533 1"/>
                <a:gd name="f4111" fmla="*/ f3435 f1534 1"/>
                <a:gd name="f4112" fmla="*/ f3436 f1533 1"/>
                <a:gd name="f4113" fmla="*/ f3437 f1534 1"/>
                <a:gd name="f4114" fmla="*/ f3438 f1533 1"/>
                <a:gd name="f4115" fmla="*/ f3439 f1534 1"/>
                <a:gd name="f4116" fmla="*/ f3440 f1533 1"/>
                <a:gd name="f4117" fmla="*/ f3441 f1534 1"/>
                <a:gd name="f4118" fmla="*/ f3442 f1533 1"/>
                <a:gd name="f4119" fmla="*/ f3443 f1533 1"/>
                <a:gd name="f4120" fmla="*/ f3444 f1533 1"/>
                <a:gd name="f4121" fmla="*/ f3445 f1533 1"/>
                <a:gd name="f4122" fmla="*/ f3446 f1533 1"/>
                <a:gd name="f4123" fmla="*/ f3447 f1534 1"/>
                <a:gd name="f4124" fmla="*/ f3448 f1533 1"/>
                <a:gd name="f4125" fmla="*/ f3449 f1534 1"/>
                <a:gd name="f4126" fmla="*/ f3450 f1533 1"/>
                <a:gd name="f4127" fmla="*/ f3451 f1534 1"/>
                <a:gd name="f4128" fmla="*/ f3452 f1533 1"/>
                <a:gd name="f4129" fmla="*/ f3453 f1534 1"/>
                <a:gd name="f4130" fmla="*/ f3454 f1533 1"/>
                <a:gd name="f4131" fmla="*/ f3455 f1534 1"/>
                <a:gd name="f4132" fmla="*/ f3456 f1533 1"/>
                <a:gd name="f4133" fmla="*/ f3457 f1534 1"/>
                <a:gd name="f4134" fmla="*/ f3458 f1533 1"/>
                <a:gd name="f4135" fmla="*/ f3459 f1533 1"/>
                <a:gd name="f4136" fmla="*/ f3460 f1533 1"/>
                <a:gd name="f4137" fmla="*/ f3461 f1534 1"/>
                <a:gd name="f4138" fmla="*/ f3462 f1533 1"/>
                <a:gd name="f4139" fmla="*/ f3463 f1534 1"/>
                <a:gd name="f4140" fmla="*/ f3464 f1533 1"/>
                <a:gd name="f4141" fmla="*/ f3465 f1534 1"/>
                <a:gd name="f4142" fmla="*/ f3466 f1533 1"/>
                <a:gd name="f4143" fmla="*/ f3467 f1534 1"/>
                <a:gd name="f4144" fmla="*/ f3468 f1533 1"/>
                <a:gd name="f4145" fmla="*/ f3469 f1534 1"/>
                <a:gd name="f4146" fmla="*/ f3470 f1533 1"/>
                <a:gd name="f4147" fmla="*/ f3471 f1534 1"/>
                <a:gd name="f4148" fmla="*/ f3472 f1533 1"/>
                <a:gd name="f4149" fmla="*/ f3473 f1534 1"/>
                <a:gd name="f4150" fmla="*/ f3474 f1533 1"/>
                <a:gd name="f4151" fmla="*/ f3475 f1533 1"/>
                <a:gd name="f4152" fmla="*/ f3476 f1533 1"/>
                <a:gd name="f4153" fmla="*/ f3477 f1533 1"/>
                <a:gd name="f4154" fmla="*/ f3478 f1533 1"/>
                <a:gd name="f4155" fmla="*/ f3479 f1534 1"/>
                <a:gd name="f4156" fmla="*/ f3480 f1533 1"/>
                <a:gd name="f4157" fmla="*/ f3481 f1534 1"/>
                <a:gd name="f4158" fmla="*/ f3482 f1533 1"/>
                <a:gd name="f4159" fmla="*/ f3483 f1533 1"/>
                <a:gd name="f4160" fmla="*/ f3484 f1533 1"/>
                <a:gd name="f4161" fmla="*/ f3485 f1534 1"/>
                <a:gd name="f4162" fmla="*/ f3486 f1533 1"/>
                <a:gd name="f4163" fmla="*/ f3487 f1534 1"/>
                <a:gd name="f4164" fmla="*/ f3488 f1533 1"/>
                <a:gd name="f4165" fmla="*/ f3489 f1533 1"/>
                <a:gd name="f4166" fmla="*/ f3490 f1533 1"/>
                <a:gd name="f4167" fmla="*/ f3491 f1534 1"/>
                <a:gd name="f4168" fmla="*/ f3492 f1533 1"/>
                <a:gd name="f4169" fmla="*/ f3493 f1534 1"/>
                <a:gd name="f4170" fmla="*/ f3494 f1533 1"/>
                <a:gd name="f4171" fmla="*/ f3495 f1534 1"/>
                <a:gd name="f4172" fmla="*/ f3496 f1533 1"/>
                <a:gd name="f4173" fmla="*/ f3497 f1534 1"/>
                <a:gd name="f4174" fmla="*/ f3498 f1533 1"/>
                <a:gd name="f4175" fmla="*/ f3499 f1534 1"/>
                <a:gd name="f4176" fmla="*/ f3500 f1533 1"/>
                <a:gd name="f4177" fmla="*/ f3501 f1534 1"/>
                <a:gd name="f4178" fmla="*/ f3502 f1533 1"/>
                <a:gd name="f4179" fmla="*/ f3503 f1534 1"/>
                <a:gd name="f4180" fmla="*/ f3504 f1533 1"/>
                <a:gd name="f4181" fmla="*/ f3505 f1534 1"/>
                <a:gd name="f4182" fmla="*/ f3506 f1533 1"/>
                <a:gd name="f4183" fmla="*/ f3507 f1534 1"/>
                <a:gd name="f4184" fmla="*/ f3508 f1533 1"/>
                <a:gd name="f4185" fmla="*/ f3509 f1534 1"/>
                <a:gd name="f4186" fmla="*/ f3510 f1533 1"/>
                <a:gd name="f4187" fmla="*/ f3511 f1534 1"/>
                <a:gd name="f4188" fmla="*/ f3512 f1533 1"/>
                <a:gd name="f4189" fmla="*/ f3513 f1534 1"/>
                <a:gd name="f4190" fmla="*/ f3514 f1533 1"/>
                <a:gd name="f4191" fmla="*/ f3515 f1534 1"/>
                <a:gd name="f4192" fmla="*/ f3516 f1533 1"/>
                <a:gd name="f4193" fmla="*/ f3517 f1534 1"/>
                <a:gd name="f4194" fmla="*/ f3518 f1533 1"/>
                <a:gd name="f4195" fmla="*/ f3519 f1534 1"/>
                <a:gd name="f4196" fmla="*/ f3520 f1533 1"/>
                <a:gd name="f4197" fmla="*/ f3521 f1534 1"/>
                <a:gd name="f4198" fmla="*/ f3522 f1533 1"/>
                <a:gd name="f4199" fmla="*/ f3523 f1534 1"/>
                <a:gd name="f4200" fmla="*/ f3524 f1533 1"/>
                <a:gd name="f4201" fmla="*/ f3525 f1534 1"/>
                <a:gd name="f4202" fmla="*/ f3526 f1533 1"/>
                <a:gd name="f4203" fmla="*/ f3527 f1534 1"/>
                <a:gd name="f4204" fmla="*/ f3528 f1533 1"/>
                <a:gd name="f4205" fmla="*/ f3529 f1534 1"/>
                <a:gd name="f4206" fmla="*/ f3530 f1533 1"/>
                <a:gd name="f4207" fmla="*/ f3531 f1534 1"/>
                <a:gd name="f4208" fmla="*/ f3532 f1533 1"/>
                <a:gd name="f4209" fmla="*/ f3533 f1533 1"/>
                <a:gd name="f4210" fmla="*/ f3534 f1534 1"/>
                <a:gd name="f4211" fmla="*/ f3535 f1533 1"/>
                <a:gd name="f4212" fmla="*/ f3536 f1534 1"/>
                <a:gd name="f4213" fmla="*/ f3537 f1533 1"/>
                <a:gd name="f4214" fmla="*/ f3538 f1534 1"/>
                <a:gd name="f4215" fmla="*/ f3539 f1533 1"/>
                <a:gd name="f4216" fmla="*/ f3540 f1533 1"/>
                <a:gd name="f4217" fmla="*/ f3541 f1533 1"/>
                <a:gd name="f4218" fmla="*/ f3542 f1534 1"/>
                <a:gd name="f4219" fmla="*/ f3543 f1533 1"/>
                <a:gd name="f4220" fmla="*/ f3544 f1534 1"/>
                <a:gd name="f4221" fmla="*/ f3545 f1533 1"/>
                <a:gd name="f4222" fmla="*/ f3546 f1533 1"/>
                <a:gd name="f4223" fmla="*/ f3547 f1533 1"/>
                <a:gd name="f4224" fmla="*/ f3548 f1534 1"/>
                <a:gd name="f4225" fmla="*/ f3549 f1533 1"/>
                <a:gd name="f4226" fmla="*/ f3550 f1533 1"/>
                <a:gd name="f4227" fmla="*/ f3551 f1533 1"/>
                <a:gd name="f4228" fmla="*/ f3552 f1534 1"/>
                <a:gd name="f4229" fmla="*/ f3553 f1533 1"/>
                <a:gd name="f4230" fmla="*/ f3554 f1534 1"/>
                <a:gd name="f4231" fmla="*/ f3555 f1533 1"/>
                <a:gd name="f4232" fmla="*/ f3556 f1534 1"/>
                <a:gd name="f4233" fmla="*/ f3557 f1533 1"/>
                <a:gd name="f4234" fmla="*/ f3558 f1534 1"/>
                <a:gd name="f4235" fmla="*/ f3559 f1533 1"/>
                <a:gd name="f4236" fmla="*/ f3560 f1533 1"/>
                <a:gd name="f4237" fmla="*/ f3561 f1533 1"/>
                <a:gd name="f4238" fmla="*/ f3562 f1534 1"/>
                <a:gd name="f4239" fmla="*/ f3563 f1534 1"/>
                <a:gd name="f4240" fmla="*/ f3564 f1533 1"/>
              </a:gdLst>
              <a:ahLst/>
              <a:cxnLst>
                <a:cxn ang="3cd4">
                  <a:pos x="hc" y="t"/>
                </a:cxn>
                <a:cxn ang="0">
                  <a:pos x="r" y="vc"/>
                </a:cxn>
                <a:cxn ang="cd4">
                  <a:pos x="hc" y="b"/>
                </a:cxn>
                <a:cxn ang="cd2">
                  <a:pos x="l" y="vc"/>
                </a:cxn>
                <a:cxn ang="f2216">
                  <a:pos x="f3569" y="f3570"/>
                </a:cxn>
                <a:cxn ang="f2216">
                  <a:pos x="f3571" y="f3572"/>
                </a:cxn>
                <a:cxn ang="f2216">
                  <a:pos x="f3573" y="f3574"/>
                </a:cxn>
                <a:cxn ang="f2216">
                  <a:pos x="f3575" y="f3576"/>
                </a:cxn>
                <a:cxn ang="f2216">
                  <a:pos x="f3577" y="f3578"/>
                </a:cxn>
                <a:cxn ang="f2216">
                  <a:pos x="f3569" y="f3570"/>
                </a:cxn>
                <a:cxn ang="f2216">
                  <a:pos x="f3579" y="f3580"/>
                </a:cxn>
                <a:cxn ang="f2216">
                  <a:pos x="f3581" y="f3578"/>
                </a:cxn>
                <a:cxn ang="f2216">
                  <a:pos x="f3582" y="f3576"/>
                </a:cxn>
                <a:cxn ang="f2216">
                  <a:pos x="f3583" y="f3584"/>
                </a:cxn>
                <a:cxn ang="f2216">
                  <a:pos x="f3585" y="f3586"/>
                </a:cxn>
                <a:cxn ang="f2216">
                  <a:pos x="f3579" y="f3580"/>
                </a:cxn>
                <a:cxn ang="f2216">
                  <a:pos x="f3587" y="f3588"/>
                </a:cxn>
                <a:cxn ang="f2216">
                  <a:pos x="f3589" y="f3590"/>
                </a:cxn>
                <a:cxn ang="f2216">
                  <a:pos x="f3591" y="f3592"/>
                </a:cxn>
                <a:cxn ang="f2216">
                  <a:pos x="f3593" y="f3572"/>
                </a:cxn>
                <a:cxn ang="f2216">
                  <a:pos x="f3594" y="f3595"/>
                </a:cxn>
                <a:cxn ang="f2216">
                  <a:pos x="f3587" y="f3588"/>
                </a:cxn>
                <a:cxn ang="f2216">
                  <a:pos x="f3596" y="f3597"/>
                </a:cxn>
                <a:cxn ang="f2216">
                  <a:pos x="f3598" y="f3595"/>
                </a:cxn>
                <a:cxn ang="f2216">
                  <a:pos x="f3599" y="f3572"/>
                </a:cxn>
                <a:cxn ang="f2216">
                  <a:pos x="f3600" y="f3578"/>
                </a:cxn>
                <a:cxn ang="f2216">
                  <a:pos x="f3601" y="f3602"/>
                </a:cxn>
                <a:cxn ang="f2216">
                  <a:pos x="f3596" y="f3597"/>
                </a:cxn>
                <a:cxn ang="f2216">
                  <a:pos x="f3603" y="f3604"/>
                </a:cxn>
                <a:cxn ang="f2216">
                  <a:pos x="f3605" y="f3606"/>
                </a:cxn>
                <a:cxn ang="f2216">
                  <a:pos x="f3607" y="f3608"/>
                </a:cxn>
                <a:cxn ang="f2216">
                  <a:pos x="f3609" y="f3610"/>
                </a:cxn>
                <a:cxn ang="f2216">
                  <a:pos x="f3611" y="f3612"/>
                </a:cxn>
                <a:cxn ang="f2216">
                  <a:pos x="f3603" y="f3604"/>
                </a:cxn>
                <a:cxn ang="f2216">
                  <a:pos x="f3613" y="f3614"/>
                </a:cxn>
                <a:cxn ang="f2216">
                  <a:pos x="f3615" y="f3616"/>
                </a:cxn>
                <a:cxn ang="f2216">
                  <a:pos x="f3617" y="f3618"/>
                </a:cxn>
                <a:cxn ang="f2216">
                  <a:pos x="f3619" y="f3620"/>
                </a:cxn>
                <a:cxn ang="f2216">
                  <a:pos x="f3621" y="f3622"/>
                </a:cxn>
                <a:cxn ang="f2216">
                  <a:pos x="f3613" y="f3614"/>
                </a:cxn>
                <a:cxn ang="f2216">
                  <a:pos x="f3623" y="f3624"/>
                </a:cxn>
                <a:cxn ang="f2216">
                  <a:pos x="f3625" y="f3626"/>
                </a:cxn>
                <a:cxn ang="f2216">
                  <a:pos x="f3627" y="f3628"/>
                </a:cxn>
                <a:cxn ang="f2216">
                  <a:pos x="f3629" y="f3616"/>
                </a:cxn>
                <a:cxn ang="f2216">
                  <a:pos x="f3630" y="f3631"/>
                </a:cxn>
                <a:cxn ang="f2216">
                  <a:pos x="f3623" y="f3624"/>
                </a:cxn>
                <a:cxn ang="f2216">
                  <a:pos x="f3632" y="f3633"/>
                </a:cxn>
                <a:cxn ang="f2216">
                  <a:pos x="f3634" y="f3635"/>
                </a:cxn>
                <a:cxn ang="f2216">
                  <a:pos x="f3636" y="f3637"/>
                </a:cxn>
                <a:cxn ang="f2216">
                  <a:pos x="f3638" y="f3639"/>
                </a:cxn>
                <a:cxn ang="f2216">
                  <a:pos x="f3640" y="f3641"/>
                </a:cxn>
                <a:cxn ang="f2216">
                  <a:pos x="f3632" y="f3633"/>
                </a:cxn>
                <a:cxn ang="f2216">
                  <a:pos x="f3642" y="f3633"/>
                </a:cxn>
                <a:cxn ang="f2216">
                  <a:pos x="f3643" y="f3635"/>
                </a:cxn>
                <a:cxn ang="f2216">
                  <a:pos x="f3644" y="f3637"/>
                </a:cxn>
                <a:cxn ang="f2216">
                  <a:pos x="f3645" y="f3639"/>
                </a:cxn>
                <a:cxn ang="f2216">
                  <a:pos x="f3646" y="f3641"/>
                </a:cxn>
                <a:cxn ang="f2216">
                  <a:pos x="f3642" y="f3633"/>
                </a:cxn>
                <a:cxn ang="f2216">
                  <a:pos x="f3647" y="f3648"/>
                </a:cxn>
                <a:cxn ang="f2216">
                  <a:pos x="f3649" y="f3650"/>
                </a:cxn>
                <a:cxn ang="f2216">
                  <a:pos x="f3651" y="f3652"/>
                </a:cxn>
                <a:cxn ang="f2216">
                  <a:pos x="f3653" y="f3654"/>
                </a:cxn>
                <a:cxn ang="f2216">
                  <a:pos x="f3655" y="f3656"/>
                </a:cxn>
                <a:cxn ang="f2216">
                  <a:pos x="f3647" y="f3648"/>
                </a:cxn>
                <a:cxn ang="f2216">
                  <a:pos x="f3657" y="f3658"/>
                </a:cxn>
                <a:cxn ang="f2216">
                  <a:pos x="f3659" y="f3660"/>
                </a:cxn>
                <a:cxn ang="f2216">
                  <a:pos x="f3661" y="f3662"/>
                </a:cxn>
                <a:cxn ang="f2216">
                  <a:pos x="f3663" y="f3664"/>
                </a:cxn>
                <a:cxn ang="f2216">
                  <a:pos x="f3665" y="f3666"/>
                </a:cxn>
                <a:cxn ang="f2216">
                  <a:pos x="f3657" y="f3658"/>
                </a:cxn>
                <a:cxn ang="f2216">
                  <a:pos x="f3667" y="f3668"/>
                </a:cxn>
                <a:cxn ang="f2216">
                  <a:pos x="f3669" y="f3670"/>
                </a:cxn>
                <a:cxn ang="f2216">
                  <a:pos x="f3671" y="f3672"/>
                </a:cxn>
                <a:cxn ang="f2216">
                  <a:pos x="f3673" y="f3674"/>
                </a:cxn>
                <a:cxn ang="f2216">
                  <a:pos x="f3675" y="f3676"/>
                </a:cxn>
                <a:cxn ang="f2216">
                  <a:pos x="f3667" y="f3668"/>
                </a:cxn>
                <a:cxn ang="f2216">
                  <a:pos x="f3677" y="f3678"/>
                </a:cxn>
                <a:cxn ang="f2216">
                  <a:pos x="f3607" y="f3679"/>
                </a:cxn>
                <a:cxn ang="f2216">
                  <a:pos x="f3680" y="f3681"/>
                </a:cxn>
                <a:cxn ang="f2216">
                  <a:pos x="f3682" y="f3683"/>
                </a:cxn>
                <a:cxn ang="f2216">
                  <a:pos x="f3684" y="f3685"/>
                </a:cxn>
                <a:cxn ang="f2216">
                  <a:pos x="f3677" y="f3678"/>
                </a:cxn>
                <a:cxn ang="f2216">
                  <a:pos x="f3686" y="f3687"/>
                </a:cxn>
                <a:cxn ang="f2216">
                  <a:pos x="f3688" y="f3689"/>
                </a:cxn>
                <a:cxn ang="f2216">
                  <a:pos x="f3615" y="f3690"/>
                </a:cxn>
                <a:cxn ang="f2216">
                  <a:pos x="f3621" y="f3691"/>
                </a:cxn>
                <a:cxn ang="f2216">
                  <a:pos x="f3692" y="f3693"/>
                </a:cxn>
                <a:cxn ang="f2216">
                  <a:pos x="f3686" y="f3687"/>
                </a:cxn>
                <a:cxn ang="f2216">
                  <a:pos x="f3694" y="f3695"/>
                </a:cxn>
                <a:cxn ang="f2216">
                  <a:pos x="f3696" y="f3697"/>
                </a:cxn>
                <a:cxn ang="f2216">
                  <a:pos x="f3698" y="f3699"/>
                </a:cxn>
                <a:cxn ang="f2216">
                  <a:pos x="f3700" y="f3701"/>
                </a:cxn>
                <a:cxn ang="f2216">
                  <a:pos x="f3702" y="f3703"/>
                </a:cxn>
                <a:cxn ang="f2216">
                  <a:pos x="f3694" y="f3695"/>
                </a:cxn>
                <a:cxn ang="f2216">
                  <a:pos x="f3704" y="f3705"/>
                </a:cxn>
                <a:cxn ang="f2216">
                  <a:pos x="f3706" y="f3707"/>
                </a:cxn>
                <a:cxn ang="f2216">
                  <a:pos x="f3708" y="f3689"/>
                </a:cxn>
                <a:cxn ang="f2216">
                  <a:pos x="f3709" y="f3693"/>
                </a:cxn>
                <a:cxn ang="f2216">
                  <a:pos x="f3710" y="f3711"/>
                </a:cxn>
                <a:cxn ang="f2216">
                  <a:pos x="f3704" y="f3705"/>
                </a:cxn>
                <a:cxn ang="f2216">
                  <a:pos x="f3712" y="f3705"/>
                </a:cxn>
                <a:cxn ang="f2216">
                  <a:pos x="f3713" y="f3707"/>
                </a:cxn>
                <a:cxn ang="f2216">
                  <a:pos x="f3714" y="f3689"/>
                </a:cxn>
                <a:cxn ang="f2216">
                  <a:pos x="f3715" y="f3693"/>
                </a:cxn>
                <a:cxn ang="f2216">
                  <a:pos x="f3716" y="f3711"/>
                </a:cxn>
                <a:cxn ang="f2216">
                  <a:pos x="f3712" y="f3705"/>
                </a:cxn>
                <a:cxn ang="f2216">
                  <a:pos x="f3717" y="f3718"/>
                </a:cxn>
                <a:cxn ang="f2216">
                  <a:pos x="f3719" y="f3720"/>
                </a:cxn>
                <a:cxn ang="f2216">
                  <a:pos x="f3721" y="f3722"/>
                </a:cxn>
                <a:cxn ang="f2216">
                  <a:pos x="f3723" y="f3724"/>
                </a:cxn>
                <a:cxn ang="f2216">
                  <a:pos x="f3725" y="f3726"/>
                </a:cxn>
                <a:cxn ang="f2216">
                  <a:pos x="f3717" y="f3718"/>
                </a:cxn>
                <a:cxn ang="f2216">
                  <a:pos x="f3727" y="f3728"/>
                </a:cxn>
                <a:cxn ang="f2216">
                  <a:pos x="f3729" y="f3730"/>
                </a:cxn>
                <a:cxn ang="f2216">
                  <a:pos x="f3731" y="f3732"/>
                </a:cxn>
                <a:cxn ang="f2216">
                  <a:pos x="f3733" y="f3734"/>
                </a:cxn>
                <a:cxn ang="f2216">
                  <a:pos x="f3735" y="f3736"/>
                </a:cxn>
                <a:cxn ang="f2216">
                  <a:pos x="f3727" y="f3728"/>
                </a:cxn>
                <a:cxn ang="f2216">
                  <a:pos x="f3737" y="f3738"/>
                </a:cxn>
                <a:cxn ang="f2216">
                  <a:pos x="f3739" y="f3740"/>
                </a:cxn>
                <a:cxn ang="f2216">
                  <a:pos x="f3741" y="f3742"/>
                </a:cxn>
                <a:cxn ang="f2216">
                  <a:pos x="f3743" y="f3744"/>
                </a:cxn>
                <a:cxn ang="f2216">
                  <a:pos x="f3745" y="f3746"/>
                </a:cxn>
                <a:cxn ang="f2216">
                  <a:pos x="f3745" y="f3747"/>
                </a:cxn>
                <a:cxn ang="f2216">
                  <a:pos x="f3748" y="f3749"/>
                </a:cxn>
                <a:cxn ang="f2216">
                  <a:pos x="f3750" y="f3751"/>
                </a:cxn>
                <a:cxn ang="f2216">
                  <a:pos x="f3752" y="f3753"/>
                </a:cxn>
                <a:cxn ang="f2216">
                  <a:pos x="f3754" y="f3755"/>
                </a:cxn>
                <a:cxn ang="f2216">
                  <a:pos x="f3756" y="f3757"/>
                </a:cxn>
                <a:cxn ang="f2216">
                  <a:pos x="f3748" y="f3749"/>
                </a:cxn>
                <a:cxn ang="f2216">
                  <a:pos x="f3758" y="f3759"/>
                </a:cxn>
                <a:cxn ang="f2216">
                  <a:pos x="f3760" y="f3761"/>
                </a:cxn>
                <a:cxn ang="f2216">
                  <a:pos x="f3762" y="f3740"/>
                </a:cxn>
                <a:cxn ang="f2216">
                  <a:pos x="f3763" y="f3764"/>
                </a:cxn>
                <a:cxn ang="f2216">
                  <a:pos x="f3765" y="f3766"/>
                </a:cxn>
                <a:cxn ang="f2216">
                  <a:pos x="f3758" y="f3759"/>
                </a:cxn>
                <a:cxn ang="f2216">
                  <a:pos x="f3767" y="f3768"/>
                </a:cxn>
                <a:cxn ang="f2216">
                  <a:pos x="f3700" y="f3769"/>
                </a:cxn>
                <a:cxn ang="f2216">
                  <a:pos x="f3770" y="f3771"/>
                </a:cxn>
                <a:cxn ang="f2216">
                  <a:pos x="f3772" y="f3773"/>
                </a:cxn>
                <a:cxn ang="f2216">
                  <a:pos x="f3774" y="f3775"/>
                </a:cxn>
                <a:cxn ang="f2216">
                  <a:pos x="f3767" y="f3768"/>
                </a:cxn>
                <a:cxn ang="f2216">
                  <a:pos x="f3776" y="f3768"/>
                </a:cxn>
                <a:cxn ang="f2216">
                  <a:pos x="f3777" y="f3769"/>
                </a:cxn>
                <a:cxn ang="f2216">
                  <a:pos x="f3778" y="f3771"/>
                </a:cxn>
                <a:cxn ang="f2216">
                  <a:pos x="f3779" y="f3773"/>
                </a:cxn>
                <a:cxn ang="f2216">
                  <a:pos x="f3780" y="f3775"/>
                </a:cxn>
                <a:cxn ang="f2216">
                  <a:pos x="f3776" y="f3768"/>
                </a:cxn>
                <a:cxn ang="f2216">
                  <a:pos x="f3781" y="f3782"/>
                </a:cxn>
                <a:cxn ang="f2216">
                  <a:pos x="f3783" y="f3784"/>
                </a:cxn>
                <a:cxn ang="f2216">
                  <a:pos x="f3785" y="f3786"/>
                </a:cxn>
                <a:cxn ang="f2216">
                  <a:pos x="f3787" y="f3788"/>
                </a:cxn>
                <a:cxn ang="f2216">
                  <a:pos x="f3789" y="f3790"/>
                </a:cxn>
                <a:cxn ang="f2216">
                  <a:pos x="f3781" y="f3782"/>
                </a:cxn>
                <a:cxn ang="f2216">
                  <a:pos x="f3791" y="f3792"/>
                </a:cxn>
                <a:cxn ang="f2216">
                  <a:pos x="f3793" y="f3794"/>
                </a:cxn>
                <a:cxn ang="f2216">
                  <a:pos x="f3795" y="f3775"/>
                </a:cxn>
                <a:cxn ang="f2216">
                  <a:pos x="f3796" y="f3797"/>
                </a:cxn>
                <a:cxn ang="f2216">
                  <a:pos x="f3798" y="f3799"/>
                </a:cxn>
                <a:cxn ang="f2216">
                  <a:pos x="f3791" y="f3792"/>
                </a:cxn>
                <a:cxn ang="f2216">
                  <a:pos x="f3800" y="f3801"/>
                </a:cxn>
                <a:cxn ang="f2216">
                  <a:pos x="f3802" y="f3803"/>
                </a:cxn>
                <a:cxn ang="f2216">
                  <a:pos x="f3804" y="f3805"/>
                </a:cxn>
                <a:cxn ang="f2216">
                  <a:pos x="f3806" y="f3807"/>
                </a:cxn>
                <a:cxn ang="f2216">
                  <a:pos x="f3808" y="f3809"/>
                </a:cxn>
                <a:cxn ang="f2216">
                  <a:pos x="f3800" y="f3801"/>
                </a:cxn>
                <a:cxn ang="f2216">
                  <a:pos x="f3810" y="f3801"/>
                </a:cxn>
                <a:cxn ang="f2216">
                  <a:pos x="f3811" y="f3803"/>
                </a:cxn>
                <a:cxn ang="f2216">
                  <a:pos x="f3812" y="f3805"/>
                </a:cxn>
                <a:cxn ang="f2216">
                  <a:pos x="f3813" y="f3807"/>
                </a:cxn>
                <a:cxn ang="f2216">
                  <a:pos x="f3814" y="f3809"/>
                </a:cxn>
                <a:cxn ang="f2216">
                  <a:pos x="f3810" y="f3801"/>
                </a:cxn>
                <a:cxn ang="f2216">
                  <a:pos x="f3815" y="f3801"/>
                </a:cxn>
                <a:cxn ang="f2216">
                  <a:pos x="f3816" y="f3803"/>
                </a:cxn>
                <a:cxn ang="f2216">
                  <a:pos x="f3817" y="f3805"/>
                </a:cxn>
                <a:cxn ang="f2216">
                  <a:pos x="f3818" y="f3807"/>
                </a:cxn>
                <a:cxn ang="f2216">
                  <a:pos x="f3819" y="f3809"/>
                </a:cxn>
                <a:cxn ang="f2216">
                  <a:pos x="f3815" y="f3801"/>
                </a:cxn>
                <a:cxn ang="f2216">
                  <a:pos x="f3820" y="f3821"/>
                </a:cxn>
                <a:cxn ang="f2216">
                  <a:pos x="f3822" y="f3809"/>
                </a:cxn>
                <a:cxn ang="f2216">
                  <a:pos x="f3823" y="f3807"/>
                </a:cxn>
                <a:cxn ang="f2216">
                  <a:pos x="f3824" y="f3825"/>
                </a:cxn>
                <a:cxn ang="f2216">
                  <a:pos x="f3826" y="f3827"/>
                </a:cxn>
                <a:cxn ang="f2216">
                  <a:pos x="f3820" y="f3821"/>
                </a:cxn>
                <a:cxn ang="f2216">
                  <a:pos x="f3828" y="f3829"/>
                </a:cxn>
                <a:cxn ang="f2216">
                  <a:pos x="f3830" y="f3831"/>
                </a:cxn>
                <a:cxn ang="f2216">
                  <a:pos x="f3832" y="f3833"/>
                </a:cxn>
                <a:cxn ang="f2216">
                  <a:pos x="f3834" y="f3835"/>
                </a:cxn>
                <a:cxn ang="f2216">
                  <a:pos x="f3836" y="f3837"/>
                </a:cxn>
                <a:cxn ang="f2216">
                  <a:pos x="f3828" y="f3829"/>
                </a:cxn>
                <a:cxn ang="f2216">
                  <a:pos x="f3838" y="f3839"/>
                </a:cxn>
                <a:cxn ang="f2216">
                  <a:pos x="f3840" y="f3837"/>
                </a:cxn>
                <a:cxn ang="f2216">
                  <a:pos x="f3841" y="f3835"/>
                </a:cxn>
                <a:cxn ang="f2216">
                  <a:pos x="f3842" y="f3843"/>
                </a:cxn>
                <a:cxn ang="f2216">
                  <a:pos x="f3844" y="f3845"/>
                </a:cxn>
                <a:cxn ang="f2216">
                  <a:pos x="f3838" y="f3839"/>
                </a:cxn>
                <a:cxn ang="f2216">
                  <a:pos x="f3846" y="f3847"/>
                </a:cxn>
                <a:cxn ang="f2216">
                  <a:pos x="f3848" y="f3849"/>
                </a:cxn>
                <a:cxn ang="f2216">
                  <a:pos x="f3850" y="f3827"/>
                </a:cxn>
                <a:cxn ang="f2216">
                  <a:pos x="f3851" y="f3852"/>
                </a:cxn>
                <a:cxn ang="f2216">
                  <a:pos x="f3853" y="f3854"/>
                </a:cxn>
                <a:cxn ang="f2216">
                  <a:pos x="f3846" y="f3847"/>
                </a:cxn>
                <a:cxn ang="f2216">
                  <a:pos x="f3855" y="f3856"/>
                </a:cxn>
                <a:cxn ang="f2216">
                  <a:pos x="f3640" y="f3857"/>
                </a:cxn>
                <a:cxn ang="f2216">
                  <a:pos x="f3638" y="f3858"/>
                </a:cxn>
                <a:cxn ang="f2216">
                  <a:pos x="f3859" y="f3860"/>
                </a:cxn>
                <a:cxn ang="f2216">
                  <a:pos x="f3861" y="f3862"/>
                </a:cxn>
                <a:cxn ang="f2216">
                  <a:pos x="f3855" y="f3856"/>
                </a:cxn>
                <a:cxn ang="f2216">
                  <a:pos x="f3863" y="f3864"/>
                </a:cxn>
                <a:cxn ang="f2216">
                  <a:pos x="f3865" y="f3862"/>
                </a:cxn>
                <a:cxn ang="f2216">
                  <a:pos x="f3866" y="f3860"/>
                </a:cxn>
                <a:cxn ang="f2216">
                  <a:pos x="f3783" y="f3867"/>
                </a:cxn>
                <a:cxn ang="f2216">
                  <a:pos x="f3868" y="f3869"/>
                </a:cxn>
                <a:cxn ang="f2216">
                  <a:pos x="f3863" y="f3864"/>
                </a:cxn>
                <a:cxn ang="f2216">
                  <a:pos x="f3870" y="f3871"/>
                </a:cxn>
                <a:cxn ang="f2216">
                  <a:pos x="f3872" y="f3873"/>
                </a:cxn>
                <a:cxn ang="f2216">
                  <a:pos x="f3874" y="f3875"/>
                </a:cxn>
                <a:cxn ang="f2216">
                  <a:pos x="f3876" y="f3877"/>
                </a:cxn>
                <a:cxn ang="f2216">
                  <a:pos x="f3745" y="f3878"/>
                </a:cxn>
                <a:cxn ang="f2216">
                  <a:pos x="f3745" y="f3879"/>
                </a:cxn>
                <a:cxn ang="f2216">
                  <a:pos x="f3880" y="f3881"/>
                </a:cxn>
                <a:cxn ang="f2216">
                  <a:pos x="f3882" y="f3883"/>
                </a:cxn>
                <a:cxn ang="f2216">
                  <a:pos x="f3884" y="f3885"/>
                </a:cxn>
                <a:cxn ang="f2216">
                  <a:pos x="f3886" y="f3887"/>
                </a:cxn>
                <a:cxn ang="f2216">
                  <a:pos x="f3888" y="f3889"/>
                </a:cxn>
                <a:cxn ang="f2216">
                  <a:pos x="f3880" y="f3881"/>
                </a:cxn>
                <a:cxn ang="f2216">
                  <a:pos x="f3890" y="f3881"/>
                </a:cxn>
                <a:cxn ang="f2216">
                  <a:pos x="f3646" y="f3883"/>
                </a:cxn>
                <a:cxn ang="f2216">
                  <a:pos x="f3645" y="f3885"/>
                </a:cxn>
                <a:cxn ang="f2216">
                  <a:pos x="f3891" y="f3887"/>
                </a:cxn>
                <a:cxn ang="f2216">
                  <a:pos x="f3892" y="f3889"/>
                </a:cxn>
                <a:cxn ang="f2216">
                  <a:pos x="f3890" y="f3881"/>
                </a:cxn>
                <a:cxn ang="f2216">
                  <a:pos x="f3893" y="f3894"/>
                </a:cxn>
                <a:cxn ang="f2216">
                  <a:pos x="f3895" y="f3896"/>
                </a:cxn>
                <a:cxn ang="f2216">
                  <a:pos x="f3897" y="f3898"/>
                </a:cxn>
                <a:cxn ang="f2216">
                  <a:pos x="f3899" y="f3900"/>
                </a:cxn>
                <a:cxn ang="f2216">
                  <a:pos x="f3901" y="f3902"/>
                </a:cxn>
                <a:cxn ang="f2216">
                  <a:pos x="f3893" y="f3894"/>
                </a:cxn>
                <a:cxn ang="f2216">
                  <a:pos x="f3903" y="f3904"/>
                </a:cxn>
                <a:cxn ang="f2216">
                  <a:pos x="f3905" y="f3906"/>
                </a:cxn>
                <a:cxn ang="f2216">
                  <a:pos x="f3907" y="f3908"/>
                </a:cxn>
                <a:cxn ang="f2216">
                  <a:pos x="f3909" y="f3910"/>
                </a:cxn>
                <a:cxn ang="f2216">
                  <a:pos x="f3911" y="f3912"/>
                </a:cxn>
                <a:cxn ang="f2216">
                  <a:pos x="f3903" y="f3904"/>
                </a:cxn>
                <a:cxn ang="f2216">
                  <a:pos x="f3913" y="f3904"/>
                </a:cxn>
                <a:cxn ang="f2216">
                  <a:pos x="f3914" y="f3906"/>
                </a:cxn>
                <a:cxn ang="f2216">
                  <a:pos x="f3915" y="f3908"/>
                </a:cxn>
                <a:cxn ang="f2216">
                  <a:pos x="f3916" y="f3910"/>
                </a:cxn>
                <a:cxn ang="f2216">
                  <a:pos x="f3917" y="f3912"/>
                </a:cxn>
                <a:cxn ang="f2216">
                  <a:pos x="f3913" y="f3904"/>
                </a:cxn>
                <a:cxn ang="f2216">
                  <a:pos x="f3918" y="f3919"/>
                </a:cxn>
                <a:cxn ang="f2216">
                  <a:pos x="f3920" y="f3902"/>
                </a:cxn>
                <a:cxn ang="f2216">
                  <a:pos x="f3696" y="f3900"/>
                </a:cxn>
                <a:cxn ang="f2216">
                  <a:pos x="f3702" y="f3883"/>
                </a:cxn>
                <a:cxn ang="f2216">
                  <a:pos x="f3921" y="f3922"/>
                </a:cxn>
                <a:cxn ang="f2216">
                  <a:pos x="f3918" y="f3919"/>
                </a:cxn>
                <a:cxn ang="f2216">
                  <a:pos x="f3923" y="f3924"/>
                </a:cxn>
                <a:cxn ang="f2216">
                  <a:pos x="f3925" y="f3912"/>
                </a:cxn>
                <a:cxn ang="f2216">
                  <a:pos x="f3926" y="f3910"/>
                </a:cxn>
                <a:cxn ang="f2216">
                  <a:pos x="f3927" y="f3928"/>
                </a:cxn>
                <a:cxn ang="f2216">
                  <a:pos x="f3929" y="f3930"/>
                </a:cxn>
                <a:cxn ang="f2216">
                  <a:pos x="f3923" y="f3924"/>
                </a:cxn>
                <a:cxn ang="f2216">
                  <a:pos x="f3931" y="f3932"/>
                </a:cxn>
                <a:cxn ang="f2216">
                  <a:pos x="f3933" y="f3922"/>
                </a:cxn>
                <a:cxn ang="f2216">
                  <a:pos x="f3934" y="f3883"/>
                </a:cxn>
                <a:cxn ang="f2216">
                  <a:pos x="f3935" y="f3889"/>
                </a:cxn>
                <a:cxn ang="f2216">
                  <a:pos x="f3936" y="f3937"/>
                </a:cxn>
                <a:cxn ang="f2216">
                  <a:pos x="f3931" y="f3932"/>
                </a:cxn>
                <a:cxn ang="f2216">
                  <a:pos x="f3938" y="f3939"/>
                </a:cxn>
                <a:cxn ang="f2216">
                  <a:pos x="f3940" y="f3941"/>
                </a:cxn>
                <a:cxn ang="f2216">
                  <a:pos x="f3942" y="f3943"/>
                </a:cxn>
                <a:cxn ang="f2216">
                  <a:pos x="f3944" y="f3945"/>
                </a:cxn>
                <a:cxn ang="f2216">
                  <a:pos x="f3946" y="f3947"/>
                </a:cxn>
                <a:cxn ang="f2216">
                  <a:pos x="f3938" y="f3939"/>
                </a:cxn>
                <a:cxn ang="f2216">
                  <a:pos x="f3948" y="f3949"/>
                </a:cxn>
                <a:cxn ang="f2216">
                  <a:pos x="f3950" y="f3951"/>
                </a:cxn>
                <a:cxn ang="f2216">
                  <a:pos x="f3952" y="f3953"/>
                </a:cxn>
                <a:cxn ang="f2216">
                  <a:pos x="f3954" y="f3955"/>
                </a:cxn>
                <a:cxn ang="f2216">
                  <a:pos x="f3956" y="f3957"/>
                </a:cxn>
                <a:cxn ang="f2216">
                  <a:pos x="f3948" y="f3949"/>
                </a:cxn>
                <a:cxn ang="f2216">
                  <a:pos x="f3958" y="f3959"/>
                </a:cxn>
                <a:cxn ang="f2216">
                  <a:pos x="f3671" y="f3960"/>
                </a:cxn>
                <a:cxn ang="f2216">
                  <a:pos x="f3961" y="f3962"/>
                </a:cxn>
                <a:cxn ang="f2216">
                  <a:pos x="f3963" y="f3964"/>
                </a:cxn>
                <a:cxn ang="f2216">
                  <a:pos x="f3673" y="f3965"/>
                </a:cxn>
                <a:cxn ang="f2216">
                  <a:pos x="f3958" y="f3959"/>
                </a:cxn>
                <a:cxn ang="f2216">
                  <a:pos x="f3966" y="f3967"/>
                </a:cxn>
                <a:cxn ang="f2216">
                  <a:pos x="f3968" y="f3969"/>
                </a:cxn>
                <a:cxn ang="f2216">
                  <a:pos x="f3970" y="f3971"/>
                </a:cxn>
                <a:cxn ang="f2216">
                  <a:pos x="f3972" y="f3973"/>
                </a:cxn>
                <a:cxn ang="f2216">
                  <a:pos x="f3974" y="f3975"/>
                </a:cxn>
                <a:cxn ang="f2216">
                  <a:pos x="f3966" y="f3967"/>
                </a:cxn>
                <a:cxn ang="f2216">
                  <a:pos x="f3976" y="f3967"/>
                </a:cxn>
                <a:cxn ang="f2216">
                  <a:pos x="f3977" y="f3969"/>
                </a:cxn>
                <a:cxn ang="f2216">
                  <a:pos x="f3978" y="f3971"/>
                </a:cxn>
                <a:cxn ang="f2216">
                  <a:pos x="f3979" y="f3980"/>
                </a:cxn>
                <a:cxn ang="f2216">
                  <a:pos x="f3745" y="f3981"/>
                </a:cxn>
                <a:cxn ang="f2216">
                  <a:pos x="f3745" y="f3982"/>
                </a:cxn>
                <a:cxn ang="f2216">
                  <a:pos x="f3983" y="f3984"/>
                </a:cxn>
                <a:cxn ang="f2216">
                  <a:pos x="f3985" y="f3986"/>
                </a:cxn>
                <a:cxn ang="f2216">
                  <a:pos x="f3987" y="f3988"/>
                </a:cxn>
                <a:cxn ang="f2216">
                  <a:pos x="f3989" y="f3990"/>
                </a:cxn>
                <a:cxn ang="f2216">
                  <a:pos x="f3991" y="f3992"/>
                </a:cxn>
                <a:cxn ang="f2216">
                  <a:pos x="f3983" y="f3984"/>
                </a:cxn>
                <a:cxn ang="f2216">
                  <a:pos x="f3993" y="f3994"/>
                </a:cxn>
                <a:cxn ang="f2216">
                  <a:pos x="f3995" y="f3996"/>
                </a:cxn>
                <a:cxn ang="f2216">
                  <a:pos x="f3997" y="f3998"/>
                </a:cxn>
                <a:cxn ang="f2216">
                  <a:pos x="f3999" y="f4000"/>
                </a:cxn>
                <a:cxn ang="f2216">
                  <a:pos x="f4001" y="f4002"/>
                </a:cxn>
                <a:cxn ang="f2216">
                  <a:pos x="f3993" y="f3994"/>
                </a:cxn>
                <a:cxn ang="f2216">
                  <a:pos x="f3748" y="f4003"/>
                </a:cxn>
                <a:cxn ang="f2216">
                  <a:pos x="f3750" y="f4002"/>
                </a:cxn>
                <a:cxn ang="f2216">
                  <a:pos x="f3752" y="f4000"/>
                </a:cxn>
                <a:cxn ang="f2216">
                  <a:pos x="f3754" y="f4004"/>
                </a:cxn>
                <a:cxn ang="f2216">
                  <a:pos x="f3756" y="f4005"/>
                </a:cxn>
                <a:cxn ang="f2216">
                  <a:pos x="f3748" y="f4003"/>
                </a:cxn>
                <a:cxn ang="f2216">
                  <a:pos x="f4006" y="f4003"/>
                </a:cxn>
                <a:cxn ang="f2216">
                  <a:pos x="f3844" y="f4002"/>
                </a:cxn>
                <a:cxn ang="f2216">
                  <a:pos x="f3842" y="f4000"/>
                </a:cxn>
                <a:cxn ang="f2216">
                  <a:pos x="f4007" y="f4004"/>
                </a:cxn>
                <a:cxn ang="f2216">
                  <a:pos x="f4008" y="f4005"/>
                </a:cxn>
                <a:cxn ang="f2216">
                  <a:pos x="f4006" y="f4003"/>
                </a:cxn>
                <a:cxn ang="f2216">
                  <a:pos x="f4009" y="f4003"/>
                </a:cxn>
                <a:cxn ang="f2216">
                  <a:pos x="f4010" y="f4002"/>
                </a:cxn>
                <a:cxn ang="f2216">
                  <a:pos x="f4011" y="f4000"/>
                </a:cxn>
                <a:cxn ang="f2216">
                  <a:pos x="f4012" y="f4004"/>
                </a:cxn>
                <a:cxn ang="f2216">
                  <a:pos x="f4013" y="f4005"/>
                </a:cxn>
                <a:cxn ang="f2216">
                  <a:pos x="f4009" y="f4003"/>
                </a:cxn>
                <a:cxn ang="f2216">
                  <a:pos x="f4014" y="f4015"/>
                </a:cxn>
                <a:cxn ang="f2216">
                  <a:pos x="f4016" y="f4017"/>
                </a:cxn>
                <a:cxn ang="f2216">
                  <a:pos x="f4018" y="f4019"/>
                </a:cxn>
                <a:cxn ang="f2216">
                  <a:pos x="f4020" y="f4021"/>
                </a:cxn>
                <a:cxn ang="f2216">
                  <a:pos x="f4022" y="f4023"/>
                </a:cxn>
                <a:cxn ang="f2216">
                  <a:pos x="f4014" y="f4015"/>
                </a:cxn>
                <a:cxn ang="f2216">
                  <a:pos x="f4024" y="f4015"/>
                </a:cxn>
                <a:cxn ang="f2216">
                  <a:pos x="f3698" y="f4017"/>
                </a:cxn>
                <a:cxn ang="f2216">
                  <a:pos x="f4025" y="f4019"/>
                </a:cxn>
                <a:cxn ang="f2216">
                  <a:pos x="f3770" y="f4021"/>
                </a:cxn>
                <a:cxn ang="f2216">
                  <a:pos x="f3700" y="f4023"/>
                </a:cxn>
                <a:cxn ang="f2216">
                  <a:pos x="f4024" y="f4015"/>
                </a:cxn>
                <a:cxn ang="f2216">
                  <a:pos x="f4026" y="f4027"/>
                </a:cxn>
                <a:cxn ang="f2216">
                  <a:pos x="f4028" y="f4029"/>
                </a:cxn>
                <a:cxn ang="f2216">
                  <a:pos x="f4030" y="f4031"/>
                </a:cxn>
                <a:cxn ang="f2216">
                  <a:pos x="f4032" y="f4033"/>
                </a:cxn>
                <a:cxn ang="f2216">
                  <a:pos x="f4034" y="f4035"/>
                </a:cxn>
                <a:cxn ang="f2216">
                  <a:pos x="f4026" y="f4027"/>
                </a:cxn>
                <a:cxn ang="f2216">
                  <a:pos x="f4036" y="f4037"/>
                </a:cxn>
                <a:cxn ang="f2216">
                  <a:pos x="f4038" y="f4039"/>
                </a:cxn>
                <a:cxn ang="f2216">
                  <a:pos x="f4040" y="f4041"/>
                </a:cxn>
                <a:cxn ang="f2216">
                  <a:pos x="f4042" y="f4043"/>
                </a:cxn>
                <a:cxn ang="f2216">
                  <a:pos x="f4044" y="f4045"/>
                </a:cxn>
                <a:cxn ang="f2216">
                  <a:pos x="f4036" y="f4037"/>
                </a:cxn>
                <a:cxn ang="f2216">
                  <a:pos x="f4046" y="f4047"/>
                </a:cxn>
                <a:cxn ang="f2216">
                  <a:pos x="f4048" y="f4045"/>
                </a:cxn>
                <a:cxn ang="f2216">
                  <a:pos x="f4049" y="f4043"/>
                </a:cxn>
                <a:cxn ang="f2216">
                  <a:pos x="f4050" y="f4029"/>
                </a:cxn>
                <a:cxn ang="f2216">
                  <a:pos x="f4051" y="f4052"/>
                </a:cxn>
                <a:cxn ang="f2216">
                  <a:pos x="f4046" y="f4047"/>
                </a:cxn>
                <a:cxn ang="f2216">
                  <a:pos x="f4053" y="f4054"/>
                </a:cxn>
                <a:cxn ang="f2216">
                  <a:pos x="f4055" y="f4056"/>
                </a:cxn>
                <a:cxn ang="f2216">
                  <a:pos x="f4057" y="f4058"/>
                </a:cxn>
                <a:cxn ang="f2216">
                  <a:pos x="f4059" y="f4060"/>
                </a:cxn>
                <a:cxn ang="f2216">
                  <a:pos x="f4061" y="f4062"/>
                </a:cxn>
                <a:cxn ang="f2216">
                  <a:pos x="f4053" y="f4054"/>
                </a:cxn>
                <a:cxn ang="f2216">
                  <a:pos x="f4063" y="f4064"/>
                </a:cxn>
                <a:cxn ang="f2216">
                  <a:pos x="f4065" y="f4066"/>
                </a:cxn>
                <a:cxn ang="f2216">
                  <a:pos x="f4067" y="f4068"/>
                </a:cxn>
                <a:cxn ang="f2216">
                  <a:pos x="f4069" y="f4070"/>
                </a:cxn>
                <a:cxn ang="f2216">
                  <a:pos x="f4071" y="f4072"/>
                </a:cxn>
                <a:cxn ang="f2216">
                  <a:pos x="f4063" y="f4064"/>
                </a:cxn>
                <a:cxn ang="f2216">
                  <a:pos x="f4073" y="f4074"/>
                </a:cxn>
                <a:cxn ang="f2216">
                  <a:pos x="f4075" y="f4076"/>
                </a:cxn>
                <a:cxn ang="f2216">
                  <a:pos x="f4077" y="f4078"/>
                </a:cxn>
                <a:cxn ang="f2216">
                  <a:pos x="f4079" y="f4080"/>
                </a:cxn>
                <a:cxn ang="f2216">
                  <a:pos x="f4081" y="f4082"/>
                </a:cxn>
                <a:cxn ang="f2216">
                  <a:pos x="f4073" y="f4074"/>
                </a:cxn>
                <a:cxn ang="f2216">
                  <a:pos x="f4083" y="f4084"/>
                </a:cxn>
                <a:cxn ang="f2216">
                  <a:pos x="f4085" y="f4082"/>
                </a:cxn>
                <a:cxn ang="f2216">
                  <a:pos x="f4086" y="f4080"/>
                </a:cxn>
                <a:cxn ang="f2216">
                  <a:pos x="f4087" y="f4088"/>
                </a:cxn>
                <a:cxn ang="f2216">
                  <a:pos x="f4089" y="f4090"/>
                </a:cxn>
                <a:cxn ang="f2216">
                  <a:pos x="f4083" y="f4084"/>
                </a:cxn>
                <a:cxn ang="f2216">
                  <a:pos x="f4091" y="f4092"/>
                </a:cxn>
                <a:cxn ang="f2216">
                  <a:pos x="f4093" y="f4090"/>
                </a:cxn>
                <a:cxn ang="f2216">
                  <a:pos x="f4094" y="f4088"/>
                </a:cxn>
                <a:cxn ang="f2216">
                  <a:pos x="f4095" y="f4096"/>
                </a:cxn>
                <a:cxn ang="f2216">
                  <a:pos x="f4097" y="f4098"/>
                </a:cxn>
                <a:cxn ang="f2216">
                  <a:pos x="f4091" y="f4092"/>
                </a:cxn>
                <a:cxn ang="f2216">
                  <a:pos x="f4099" y="f4100"/>
                </a:cxn>
                <a:cxn ang="f2216">
                  <a:pos x="f4101" y="f4102"/>
                </a:cxn>
                <a:cxn ang="f2216">
                  <a:pos x="f4103" y="f4072"/>
                </a:cxn>
                <a:cxn ang="f2216">
                  <a:pos x="f4104" y="f4105"/>
                </a:cxn>
                <a:cxn ang="f2216">
                  <a:pos x="f4106" y="f4107"/>
                </a:cxn>
                <a:cxn ang="f2216">
                  <a:pos x="f4099" y="f4100"/>
                </a:cxn>
                <a:cxn ang="f2216">
                  <a:pos x="f4108" y="f4109"/>
                </a:cxn>
                <a:cxn ang="f2216">
                  <a:pos x="f4110" y="f4111"/>
                </a:cxn>
                <a:cxn ang="f2216">
                  <a:pos x="f4112" y="f4113"/>
                </a:cxn>
                <a:cxn ang="f2216">
                  <a:pos x="f4114" y="f4115"/>
                </a:cxn>
                <a:cxn ang="f2216">
                  <a:pos x="f4116" y="f4117"/>
                </a:cxn>
                <a:cxn ang="f2216">
                  <a:pos x="f4108" y="f4109"/>
                </a:cxn>
                <a:cxn ang="f2216">
                  <a:pos x="f4118" y="f4109"/>
                </a:cxn>
                <a:cxn ang="f2216">
                  <a:pos x="f4119" y="f4111"/>
                </a:cxn>
                <a:cxn ang="f2216">
                  <a:pos x="f3946" y="f4113"/>
                </a:cxn>
                <a:cxn ang="f2216">
                  <a:pos x="f4120" y="f4115"/>
                </a:cxn>
                <a:cxn ang="f2216">
                  <a:pos x="f4121" y="f4117"/>
                </a:cxn>
                <a:cxn ang="f2216">
                  <a:pos x="f4118" y="f4109"/>
                </a:cxn>
                <a:cxn ang="f2216">
                  <a:pos x="f4122" y="f4123"/>
                </a:cxn>
                <a:cxn ang="f2216">
                  <a:pos x="f4124" y="f4125"/>
                </a:cxn>
                <a:cxn ang="f2216">
                  <a:pos x="f4126" y="f4127"/>
                </a:cxn>
                <a:cxn ang="f2216">
                  <a:pos x="f4128" y="f4129"/>
                </a:cxn>
                <a:cxn ang="f2216">
                  <a:pos x="f4130" y="f4131"/>
                </a:cxn>
                <a:cxn ang="f2216">
                  <a:pos x="f4122" y="f4123"/>
                </a:cxn>
                <a:cxn ang="f2216">
                  <a:pos x="f4132" y="f4133"/>
                </a:cxn>
                <a:cxn ang="f2216">
                  <a:pos x="f4134" y="f4131"/>
                </a:cxn>
                <a:cxn ang="f2216">
                  <a:pos x="f4135" y="f4129"/>
                </a:cxn>
                <a:cxn ang="f2216">
                  <a:pos x="f4136" y="f4137"/>
                </a:cxn>
                <a:cxn ang="f2216">
                  <a:pos x="f4138" y="f4139"/>
                </a:cxn>
                <a:cxn ang="f2216">
                  <a:pos x="f4132" y="f4133"/>
                </a:cxn>
                <a:cxn ang="f2216">
                  <a:pos x="f4140" y="f4141"/>
                </a:cxn>
                <a:cxn ang="f2216">
                  <a:pos x="f4142" y="f4143"/>
                </a:cxn>
                <a:cxn ang="f2216">
                  <a:pos x="f4144" y="f4145"/>
                </a:cxn>
                <a:cxn ang="f2216">
                  <a:pos x="f4146" y="f4147"/>
                </a:cxn>
                <a:cxn ang="f2216">
                  <a:pos x="f4148" y="f4149"/>
                </a:cxn>
                <a:cxn ang="f2216">
                  <a:pos x="f4140" y="f4141"/>
                </a:cxn>
                <a:cxn ang="f2216">
                  <a:pos x="f4150" y="f4141"/>
                </a:cxn>
                <a:cxn ang="f2216">
                  <a:pos x="f4042" y="f4143"/>
                </a:cxn>
                <a:cxn ang="f2216">
                  <a:pos x="f4151" y="f4145"/>
                </a:cxn>
                <a:cxn ang="f2216">
                  <a:pos x="f4152" y="f4147"/>
                </a:cxn>
                <a:cxn ang="f2216">
                  <a:pos x="f4153" y="f4149"/>
                </a:cxn>
                <a:cxn ang="f2216">
                  <a:pos x="f4150" y="f4141"/>
                </a:cxn>
                <a:cxn ang="f2216">
                  <a:pos x="f4154" y="f4155"/>
                </a:cxn>
                <a:cxn ang="f2216">
                  <a:pos x="f4156" y="f4157"/>
                </a:cxn>
                <a:cxn ang="f2216">
                  <a:pos x="f4158" y="f4117"/>
                </a:cxn>
                <a:cxn ang="f2216">
                  <a:pos x="f4159" y="f4125"/>
                </a:cxn>
                <a:cxn ang="f2216">
                  <a:pos x="f4160" y="f4161"/>
                </a:cxn>
                <a:cxn ang="f2216">
                  <a:pos x="f4154" y="f4155"/>
                </a:cxn>
                <a:cxn ang="f2216">
                  <a:pos x="f4162" y="f4163"/>
                </a:cxn>
                <a:cxn ang="f2216">
                  <a:pos x="f4164" y="f4149"/>
                </a:cxn>
                <a:cxn ang="f2216">
                  <a:pos x="f4165" y="f4147"/>
                </a:cxn>
                <a:cxn ang="f2216">
                  <a:pos x="f4166" y="f4167"/>
                </a:cxn>
                <a:cxn ang="f2216">
                  <a:pos x="f4168" y="f4169"/>
                </a:cxn>
                <a:cxn ang="f2216">
                  <a:pos x="f4162" y="f4163"/>
                </a:cxn>
                <a:cxn ang="f2216">
                  <a:pos x="f4170" y="f4171"/>
                </a:cxn>
                <a:cxn ang="f2216">
                  <a:pos x="f4172" y="f4173"/>
                </a:cxn>
                <a:cxn ang="f2216">
                  <a:pos x="f4174" y="f4175"/>
                </a:cxn>
                <a:cxn ang="f2216">
                  <a:pos x="f4176" y="f4177"/>
                </a:cxn>
                <a:cxn ang="f2216">
                  <a:pos x="f4178" y="f4179"/>
                </a:cxn>
                <a:cxn ang="f2216">
                  <a:pos x="f4170" y="f4171"/>
                </a:cxn>
                <a:cxn ang="f2216">
                  <a:pos x="f4180" y="f4181"/>
                </a:cxn>
                <a:cxn ang="f2216">
                  <a:pos x="f4182" y="f4183"/>
                </a:cxn>
                <a:cxn ang="f2216">
                  <a:pos x="f4184" y="f4185"/>
                </a:cxn>
                <a:cxn ang="f2216">
                  <a:pos x="f4186" y="f4187"/>
                </a:cxn>
                <a:cxn ang="f2216">
                  <a:pos x="f4188" y="f4189"/>
                </a:cxn>
                <a:cxn ang="f2216">
                  <a:pos x="f4180" y="f4181"/>
                </a:cxn>
                <a:cxn ang="f2216">
                  <a:pos x="f4190" y="f4191"/>
                </a:cxn>
                <a:cxn ang="f2216">
                  <a:pos x="f4097" y="f4189"/>
                </a:cxn>
                <a:cxn ang="f2216">
                  <a:pos x="f4095" y="f4187"/>
                </a:cxn>
                <a:cxn ang="f2216">
                  <a:pos x="f4192" y="f4193"/>
                </a:cxn>
                <a:cxn ang="f2216">
                  <a:pos x="f4194" y="f4195"/>
                </a:cxn>
                <a:cxn ang="f2216">
                  <a:pos x="f4190" y="f4191"/>
                </a:cxn>
                <a:cxn ang="f2216">
                  <a:pos x="f4196" y="f4197"/>
                </a:cxn>
                <a:cxn ang="f2216">
                  <a:pos x="f4198" y="f4199"/>
                </a:cxn>
                <a:cxn ang="f2216">
                  <a:pos x="f4200" y="f4201"/>
                </a:cxn>
                <a:cxn ang="f2216">
                  <a:pos x="f4202" y="f4203"/>
                </a:cxn>
                <a:cxn ang="f2216">
                  <a:pos x="f4204" y="f4205"/>
                </a:cxn>
                <a:cxn ang="f2216">
                  <a:pos x="f4196" y="f4197"/>
                </a:cxn>
                <a:cxn ang="f2216">
                  <a:pos x="f4206" y="f4207"/>
                </a:cxn>
                <a:cxn ang="f2216">
                  <a:pos x="f4208" y="f4207"/>
                </a:cxn>
                <a:cxn ang="f2216">
                  <a:pos x="f4209" y="f4210"/>
                </a:cxn>
                <a:cxn ang="f2216">
                  <a:pos x="f4211" y="f4212"/>
                </a:cxn>
                <a:cxn ang="f2216">
                  <a:pos x="f4213" y="f4214"/>
                </a:cxn>
                <a:cxn ang="f2216">
                  <a:pos x="f4215" y="f4207"/>
                </a:cxn>
                <a:cxn ang="f2216">
                  <a:pos x="f4216" y="f4207"/>
                </a:cxn>
                <a:cxn ang="f2216">
                  <a:pos x="f4217" y="f4218"/>
                </a:cxn>
                <a:cxn ang="f2216">
                  <a:pos x="f4219" y="f4220"/>
                </a:cxn>
                <a:cxn ang="f2216">
                  <a:pos x="f4221" y="f4207"/>
                </a:cxn>
                <a:cxn ang="f2216">
                  <a:pos x="f4222" y="f4207"/>
                </a:cxn>
                <a:cxn ang="f2216">
                  <a:pos x="f4034" y="f4214"/>
                </a:cxn>
                <a:cxn ang="f2216">
                  <a:pos x="f4223" y="f4224"/>
                </a:cxn>
                <a:cxn ang="f2216">
                  <a:pos x="f4225" y="f4207"/>
                </a:cxn>
                <a:cxn ang="f2216">
                  <a:pos x="f4226" y="f4207"/>
                </a:cxn>
                <a:cxn ang="f2216">
                  <a:pos x="f4227" y="f4228"/>
                </a:cxn>
                <a:cxn ang="f2216">
                  <a:pos x="f4229" y="f4230"/>
                </a:cxn>
                <a:cxn ang="f2216">
                  <a:pos x="f4231" y="f4232"/>
                </a:cxn>
                <a:cxn ang="f2216">
                  <a:pos x="f4233" y="f4234"/>
                </a:cxn>
                <a:cxn ang="f2216">
                  <a:pos x="f4235" y="f4207"/>
                </a:cxn>
                <a:cxn ang="f2216">
                  <a:pos x="f4236" y="f4207"/>
                </a:cxn>
                <a:cxn ang="f2216">
                  <a:pos x="f4237" y="f4238"/>
                </a:cxn>
                <a:cxn ang="f2216">
                  <a:pos x="f3725" y="f4239"/>
                </a:cxn>
                <a:cxn ang="f2216">
                  <a:pos x="f4240" y="f4218"/>
                </a:cxn>
              </a:cxnLst>
              <a:rect l="f3565" t="f3568" r="f3566" b="f3567"/>
              <a:pathLst>
                <a:path w="1471018" h="795676">
                  <a:moveTo>
                    <a:pt x="f8" y="f9"/>
                  </a:moveTo>
                  <a:cubicBezTo>
                    <a:pt x="f10" y="f11"/>
                    <a:pt x="f12" y="f13"/>
                    <a:pt x="f14" y="f15"/>
                  </a:cubicBezTo>
                  <a:cubicBezTo>
                    <a:pt x="f16" y="f17"/>
                    <a:pt x="f18" y="f19"/>
                    <a:pt x="f20" y="f21"/>
                  </a:cubicBezTo>
                  <a:cubicBezTo>
                    <a:pt x="f22" y="f23"/>
                    <a:pt x="f24" y="f25"/>
                    <a:pt x="f26" y="f19"/>
                  </a:cubicBezTo>
                  <a:cubicBezTo>
                    <a:pt x="f27" y="f28"/>
                    <a:pt x="f29" y="f30"/>
                    <a:pt x="f24" y="f31"/>
                  </a:cubicBezTo>
                  <a:cubicBezTo>
                    <a:pt x="f32" y="f33"/>
                    <a:pt x="f34" y="f35"/>
                    <a:pt x="f8" y="f9"/>
                  </a:cubicBezTo>
                  <a:close/>
                  <a:moveTo>
                    <a:pt x="f36" y="f37"/>
                  </a:moveTo>
                  <a:cubicBezTo>
                    <a:pt x="f38" y="f39"/>
                    <a:pt x="f40" y="f41"/>
                    <a:pt x="f42" y="f31"/>
                  </a:cubicBezTo>
                  <a:cubicBezTo>
                    <a:pt x="f43" y="f28"/>
                    <a:pt x="f44" y="f45"/>
                    <a:pt x="f46" y="f19"/>
                  </a:cubicBezTo>
                  <a:cubicBezTo>
                    <a:pt x="f47" y="f48"/>
                    <a:pt x="f49" y="f21"/>
                    <a:pt x="f50" y="f45"/>
                  </a:cubicBezTo>
                  <a:cubicBezTo>
                    <a:pt x="f51" y="f15"/>
                    <a:pt x="f51" y="f31"/>
                    <a:pt x="f49" y="f52"/>
                  </a:cubicBezTo>
                  <a:cubicBezTo>
                    <a:pt x="f53" y="f54"/>
                    <a:pt x="f55" y="f56"/>
                    <a:pt x="f36" y="f37"/>
                  </a:cubicBezTo>
                  <a:close/>
                  <a:moveTo>
                    <a:pt x="f57" y="f58"/>
                  </a:moveTo>
                  <a:cubicBezTo>
                    <a:pt x="f59" y="f60"/>
                    <a:pt x="f61" y="f62"/>
                    <a:pt x="f63" y="f64"/>
                  </a:cubicBezTo>
                  <a:cubicBezTo>
                    <a:pt x="f65" y="f33"/>
                    <a:pt x="f66" y="f15"/>
                    <a:pt x="f67" y="f68"/>
                  </a:cubicBezTo>
                  <a:cubicBezTo>
                    <a:pt x="f69" y="f70"/>
                    <a:pt x="f71" y="f72"/>
                    <a:pt x="f73" y="f15"/>
                  </a:cubicBezTo>
                  <a:cubicBezTo>
                    <a:pt x="f74" y="f75"/>
                    <a:pt x="f76" y="f64"/>
                    <a:pt x="f71" y="f77"/>
                  </a:cubicBezTo>
                  <a:cubicBezTo>
                    <a:pt x="f78" y="f79"/>
                    <a:pt x="f80" y="f81"/>
                    <a:pt x="f57" y="f58"/>
                  </a:cubicBezTo>
                  <a:close/>
                  <a:moveTo>
                    <a:pt x="f82" y="f83"/>
                  </a:moveTo>
                  <a:cubicBezTo>
                    <a:pt x="f84" y="f85"/>
                    <a:pt x="f86" y="f87"/>
                    <a:pt x="f88" y="f77"/>
                  </a:cubicBezTo>
                  <a:cubicBezTo>
                    <a:pt x="f89" y="f90"/>
                    <a:pt x="f91" y="f31"/>
                    <a:pt x="f92" y="f15"/>
                  </a:cubicBezTo>
                  <a:cubicBezTo>
                    <a:pt x="f93" y="f28"/>
                    <a:pt x="f94" y="f68"/>
                    <a:pt x="f95" y="f31"/>
                  </a:cubicBezTo>
                  <a:cubicBezTo>
                    <a:pt x="f96" y="f97"/>
                    <a:pt x="f96" y="f79"/>
                    <a:pt x="f94" y="f98"/>
                  </a:cubicBezTo>
                  <a:cubicBezTo>
                    <a:pt x="f99" y="f100"/>
                    <a:pt x="f101" y="f102"/>
                    <a:pt x="f82" y="f83"/>
                  </a:cubicBezTo>
                  <a:close/>
                  <a:moveTo>
                    <a:pt x="f103" y="f104"/>
                  </a:moveTo>
                  <a:cubicBezTo>
                    <a:pt x="f105" y="f106"/>
                    <a:pt x="f107" y="f108"/>
                    <a:pt x="f109" y="f110"/>
                  </a:cubicBezTo>
                  <a:cubicBezTo>
                    <a:pt x="f111" y="f112"/>
                    <a:pt x="f113" y="f114"/>
                    <a:pt x="f115" y="f116"/>
                  </a:cubicBezTo>
                  <a:cubicBezTo>
                    <a:pt x="f117" y="f118"/>
                    <a:pt x="f119" y="f120"/>
                    <a:pt x="f121" y="f114"/>
                  </a:cubicBezTo>
                  <a:cubicBezTo>
                    <a:pt x="f122" y="f123"/>
                    <a:pt x="f124" y="f110"/>
                    <a:pt x="f119" y="f125"/>
                  </a:cubicBezTo>
                  <a:cubicBezTo>
                    <a:pt x="f126" y="f127"/>
                    <a:pt x="f128" y="f129"/>
                    <a:pt x="f103" y="f104"/>
                  </a:cubicBezTo>
                  <a:close/>
                  <a:moveTo>
                    <a:pt x="f130" y="f131"/>
                  </a:moveTo>
                  <a:cubicBezTo>
                    <a:pt x="f132" y="f133"/>
                    <a:pt x="f134" y="f135"/>
                    <a:pt x="f136" y="f137"/>
                  </a:cubicBezTo>
                  <a:cubicBezTo>
                    <a:pt x="f138" y="f139"/>
                    <a:pt x="f140" y="f141"/>
                    <a:pt x="f142" y="f127"/>
                  </a:cubicBezTo>
                  <a:cubicBezTo>
                    <a:pt x="f143" y="f125"/>
                    <a:pt x="f144" y="f145"/>
                    <a:pt x="f146" y="f141"/>
                  </a:cubicBezTo>
                  <a:cubicBezTo>
                    <a:pt x="f147" y="f148"/>
                    <a:pt x="f149" y="f137"/>
                    <a:pt x="f144" y="f150"/>
                  </a:cubicBezTo>
                  <a:cubicBezTo>
                    <a:pt x="f151" y="f152"/>
                    <a:pt x="f153" y="f154"/>
                    <a:pt x="f130" y="f131"/>
                  </a:cubicBezTo>
                  <a:close/>
                  <a:moveTo>
                    <a:pt x="f155" y="f156"/>
                  </a:moveTo>
                  <a:cubicBezTo>
                    <a:pt x="f157" y="f158"/>
                    <a:pt x="f159" y="f160"/>
                    <a:pt x="f161" y="f162"/>
                  </a:cubicBezTo>
                  <a:cubicBezTo>
                    <a:pt x="f163" y="f152"/>
                    <a:pt x="f164" y="f137"/>
                    <a:pt x="f165" y="f166"/>
                  </a:cubicBezTo>
                  <a:cubicBezTo>
                    <a:pt x="f167" y="f168"/>
                    <a:pt x="f10" y="f169"/>
                    <a:pt x="f170" y="f137"/>
                  </a:cubicBezTo>
                  <a:cubicBezTo>
                    <a:pt x="f171" y="f172"/>
                    <a:pt x="f173" y="f174"/>
                    <a:pt x="f10" y="f175"/>
                  </a:cubicBezTo>
                  <a:cubicBezTo>
                    <a:pt x="f20" y="f176"/>
                    <a:pt x="f177" y="f178"/>
                    <a:pt x="f155" y="f156"/>
                  </a:cubicBezTo>
                  <a:close/>
                  <a:moveTo>
                    <a:pt x="f179" y="f180"/>
                  </a:moveTo>
                  <a:cubicBezTo>
                    <a:pt x="f181" y="f182"/>
                    <a:pt x="f183" y="f184"/>
                    <a:pt x="f185" y="f176"/>
                  </a:cubicBezTo>
                  <a:cubicBezTo>
                    <a:pt x="f186" y="f162"/>
                    <a:pt x="f187" y="f152"/>
                    <a:pt x="f188" y="f189"/>
                  </a:cubicBezTo>
                  <a:cubicBezTo>
                    <a:pt x="f190" y="f137"/>
                    <a:pt x="f191" y="f192"/>
                    <a:pt x="f193" y="f152"/>
                  </a:cubicBezTo>
                  <a:cubicBezTo>
                    <a:pt x="f194" y="f175"/>
                    <a:pt x="f195" y="f196"/>
                    <a:pt x="f191" y="f197"/>
                  </a:cubicBezTo>
                  <a:cubicBezTo>
                    <a:pt x="f198" y="f199"/>
                    <a:pt x="f200" y="f201"/>
                    <a:pt x="f179" y="f180"/>
                  </a:cubicBezTo>
                  <a:close/>
                  <a:moveTo>
                    <a:pt x="f202" y="f180"/>
                  </a:moveTo>
                  <a:cubicBezTo>
                    <a:pt x="f203" y="f182"/>
                    <a:pt x="f204" y="f184"/>
                    <a:pt x="f205" y="f176"/>
                  </a:cubicBezTo>
                  <a:cubicBezTo>
                    <a:pt x="f206" y="f162"/>
                    <a:pt x="f207" y="f152"/>
                    <a:pt x="f208" y="f189"/>
                  </a:cubicBezTo>
                  <a:cubicBezTo>
                    <a:pt x="f209" y="f137"/>
                    <a:pt x="f210" y="f192"/>
                    <a:pt x="f211" y="f152"/>
                  </a:cubicBezTo>
                  <a:cubicBezTo>
                    <a:pt x="f212" y="f174"/>
                    <a:pt x="f212" y="f196"/>
                    <a:pt x="f210" y="f197"/>
                  </a:cubicBezTo>
                  <a:cubicBezTo>
                    <a:pt x="f213" y="f199"/>
                    <a:pt x="f214" y="f201"/>
                    <a:pt x="f202" y="f180"/>
                  </a:cubicBezTo>
                  <a:close/>
                  <a:moveTo>
                    <a:pt x="f215" y="f216"/>
                  </a:moveTo>
                  <a:cubicBezTo>
                    <a:pt x="f217" y="f218"/>
                    <a:pt x="f219" y="f220"/>
                    <a:pt x="f221" y="f222"/>
                  </a:cubicBezTo>
                  <a:cubicBezTo>
                    <a:pt x="f223" y="f196"/>
                    <a:pt x="f224" y="f225"/>
                    <a:pt x="f226" y="f227"/>
                  </a:cubicBezTo>
                  <a:cubicBezTo>
                    <a:pt x="f228" y="f229"/>
                    <a:pt x="f230" y="f152"/>
                    <a:pt x="f231" y="f225"/>
                  </a:cubicBezTo>
                  <a:cubicBezTo>
                    <a:pt x="f232" y="f199"/>
                    <a:pt x="f233" y="f234"/>
                    <a:pt x="f230" y="f235"/>
                  </a:cubicBezTo>
                  <a:cubicBezTo>
                    <a:pt x="f236" y="f237"/>
                    <a:pt x="f238" y="f239"/>
                    <a:pt x="f215" y="f216"/>
                  </a:cubicBezTo>
                  <a:close/>
                  <a:moveTo>
                    <a:pt x="f240" y="f241"/>
                  </a:moveTo>
                  <a:cubicBezTo>
                    <a:pt x="f242" y="f243"/>
                    <a:pt x="f244" y="f245"/>
                    <a:pt x="f246" y="f247"/>
                  </a:cubicBezTo>
                  <a:cubicBezTo>
                    <a:pt x="f248" y="f249"/>
                    <a:pt x="f250" y="f237"/>
                    <a:pt x="f251" y="f234"/>
                  </a:cubicBezTo>
                  <a:cubicBezTo>
                    <a:pt x="f252" y="f222"/>
                    <a:pt x="f253" y="f199"/>
                    <a:pt x="f254" y="f237"/>
                  </a:cubicBezTo>
                  <a:cubicBezTo>
                    <a:pt x="f255" y="f256"/>
                    <a:pt x="f257" y="f258"/>
                    <a:pt x="f253" y="f259"/>
                  </a:cubicBezTo>
                  <a:cubicBezTo>
                    <a:pt x="f260" y="f261"/>
                    <a:pt x="f262" y="f263"/>
                    <a:pt x="f240" y="f241"/>
                  </a:cubicBezTo>
                  <a:close/>
                  <a:moveTo>
                    <a:pt x="f264" y="f265"/>
                  </a:moveTo>
                  <a:cubicBezTo>
                    <a:pt x="f266" y="f267"/>
                    <a:pt x="f268" y="f269"/>
                    <a:pt x="f270" y="f271"/>
                  </a:cubicBezTo>
                  <a:cubicBezTo>
                    <a:pt x="f272" y="f259"/>
                    <a:pt x="f273" y="f274"/>
                    <a:pt x="f275" y="f276"/>
                  </a:cubicBezTo>
                  <a:cubicBezTo>
                    <a:pt x="f277" y="f278"/>
                    <a:pt x="f279" y="f280"/>
                    <a:pt x="f281" y="f274"/>
                  </a:cubicBezTo>
                  <a:cubicBezTo>
                    <a:pt x="f282" y="f261"/>
                    <a:pt x="f283" y="f271"/>
                    <a:pt x="f279" y="f284"/>
                  </a:cubicBezTo>
                  <a:cubicBezTo>
                    <a:pt x="f285" y="f286"/>
                    <a:pt x="f287" y="f288"/>
                    <a:pt x="f264" y="f265"/>
                  </a:cubicBezTo>
                  <a:close/>
                  <a:moveTo>
                    <a:pt x="f289" y="f290"/>
                  </a:moveTo>
                  <a:cubicBezTo>
                    <a:pt x="f291" y="f292"/>
                    <a:pt x="f293" y="f267"/>
                    <a:pt x="f115" y="f294"/>
                  </a:cubicBezTo>
                  <a:cubicBezTo>
                    <a:pt x="f295" y="f261"/>
                    <a:pt x="f296" y="f297"/>
                    <a:pt x="f298" y="f299"/>
                  </a:cubicBezTo>
                  <a:cubicBezTo>
                    <a:pt x="f300" y="f276"/>
                    <a:pt x="f301" y="f278"/>
                    <a:pt x="f302" y="f297"/>
                  </a:cubicBezTo>
                  <a:cubicBezTo>
                    <a:pt x="f303" y="f304"/>
                    <a:pt x="f303" y="f294"/>
                    <a:pt x="f301" y="f286"/>
                  </a:cubicBezTo>
                  <a:cubicBezTo>
                    <a:pt x="f305" y="f306"/>
                    <a:pt x="f307" y="f308"/>
                    <a:pt x="f289" y="f290"/>
                  </a:cubicBezTo>
                  <a:close/>
                  <a:moveTo>
                    <a:pt x="f309" y="f310"/>
                  </a:moveTo>
                  <a:cubicBezTo>
                    <a:pt x="f311" y="f312"/>
                    <a:pt x="f313" y="f314"/>
                    <a:pt x="f315" y="f316"/>
                  </a:cubicBezTo>
                  <a:cubicBezTo>
                    <a:pt x="f317" y="f318"/>
                    <a:pt x="f138" y="f319"/>
                    <a:pt x="f136" y="f320"/>
                  </a:cubicBezTo>
                  <a:cubicBezTo>
                    <a:pt x="f142" y="f321"/>
                    <a:pt x="f322" y="f323"/>
                    <a:pt x="f144" y="f319"/>
                  </a:cubicBezTo>
                  <a:cubicBezTo>
                    <a:pt x="f146" y="f324"/>
                    <a:pt x="f325" y="f316"/>
                    <a:pt x="f322" y="f326"/>
                  </a:cubicBezTo>
                  <a:cubicBezTo>
                    <a:pt x="f327" y="f328"/>
                    <a:pt x="f329" y="f330"/>
                    <a:pt x="f309" y="f310"/>
                  </a:cubicBezTo>
                  <a:close/>
                  <a:moveTo>
                    <a:pt x="f331" y="f332"/>
                  </a:moveTo>
                  <a:cubicBezTo>
                    <a:pt x="f333" y="f334"/>
                    <a:pt x="f335" y="f336"/>
                    <a:pt x="f337" y="f338"/>
                  </a:cubicBezTo>
                  <a:cubicBezTo>
                    <a:pt x="f339" y="f340"/>
                    <a:pt x="f341" y="f342"/>
                    <a:pt x="f343" y="f306"/>
                  </a:cubicBezTo>
                  <a:cubicBezTo>
                    <a:pt x="f344" y="f286"/>
                    <a:pt x="f345" y="f284"/>
                    <a:pt x="f346" y="f342"/>
                  </a:cubicBezTo>
                  <a:cubicBezTo>
                    <a:pt x="f347" y="f348"/>
                    <a:pt x="f349" y="f338"/>
                    <a:pt x="f345" y="f350"/>
                  </a:cubicBezTo>
                  <a:cubicBezTo>
                    <a:pt x="f351" y="f352"/>
                    <a:pt x="f353" y="f354"/>
                    <a:pt x="f331" y="f332"/>
                  </a:cubicBezTo>
                  <a:close/>
                  <a:moveTo>
                    <a:pt x="f355" y="f356"/>
                  </a:moveTo>
                  <a:cubicBezTo>
                    <a:pt x="f357" y="f358"/>
                    <a:pt x="f359" y="f360"/>
                    <a:pt x="f361" y="f362"/>
                  </a:cubicBezTo>
                  <a:cubicBezTo>
                    <a:pt x="f363" y="f364"/>
                    <a:pt x="f365" y="f326"/>
                    <a:pt x="f366" y="f316"/>
                  </a:cubicBezTo>
                  <a:cubicBezTo>
                    <a:pt x="f367" y="f368"/>
                    <a:pt x="f369" y="f324"/>
                    <a:pt x="f370" y="f326"/>
                  </a:cubicBezTo>
                  <a:cubicBezTo>
                    <a:pt x="f371" y="f372"/>
                    <a:pt x="f373" y="f362"/>
                    <a:pt x="f369" y="f374"/>
                  </a:cubicBezTo>
                  <a:cubicBezTo>
                    <a:pt x="f375" y="f376"/>
                    <a:pt x="f377" y="f378"/>
                    <a:pt x="f355" y="f356"/>
                  </a:cubicBezTo>
                  <a:close/>
                  <a:moveTo>
                    <a:pt x="f379" y="f356"/>
                  </a:moveTo>
                  <a:cubicBezTo>
                    <a:pt x="f380" y="f358"/>
                    <a:pt x="f381" y="f360"/>
                    <a:pt x="f16" y="f362"/>
                  </a:cubicBezTo>
                  <a:cubicBezTo>
                    <a:pt x="f382" y="f364"/>
                    <a:pt x="f383" y="f326"/>
                    <a:pt x="f18" y="f316"/>
                  </a:cubicBezTo>
                  <a:cubicBezTo>
                    <a:pt x="f384" y="f368"/>
                    <a:pt x="f385" y="f324"/>
                    <a:pt x="f32" y="f326"/>
                  </a:cubicBezTo>
                  <a:cubicBezTo>
                    <a:pt x="f386" y="f372"/>
                    <a:pt x="f386" y="f362"/>
                    <a:pt x="f385" y="f374"/>
                  </a:cubicBezTo>
                  <a:cubicBezTo>
                    <a:pt x="f387" y="f376"/>
                    <a:pt x="f388" y="f378"/>
                    <a:pt x="f379" y="f356"/>
                  </a:cubicBezTo>
                  <a:close/>
                  <a:moveTo>
                    <a:pt x="f389" y="f390"/>
                  </a:moveTo>
                  <a:cubicBezTo>
                    <a:pt x="f391" y="f392"/>
                    <a:pt x="f393" y="f358"/>
                    <a:pt x="f394" y="f395"/>
                  </a:cubicBezTo>
                  <a:cubicBezTo>
                    <a:pt x="f396" y="f372"/>
                    <a:pt x="f397" y="f328"/>
                    <a:pt x="f398" y="f399"/>
                  </a:cubicBezTo>
                  <a:cubicBezTo>
                    <a:pt x="f400" y="f316"/>
                    <a:pt x="f401" y="f368"/>
                    <a:pt x="f402" y="f328"/>
                  </a:cubicBezTo>
                  <a:cubicBezTo>
                    <a:pt x="f403" y="f362"/>
                    <a:pt x="f403" y="f374"/>
                    <a:pt x="f401" y="f376"/>
                  </a:cubicBezTo>
                  <a:cubicBezTo>
                    <a:pt x="f404" y="f405"/>
                    <a:pt x="f406" y="f407"/>
                    <a:pt x="f389" y="f390"/>
                  </a:cubicBezTo>
                  <a:close/>
                  <a:moveTo>
                    <a:pt x="f408" y="f409"/>
                  </a:moveTo>
                  <a:cubicBezTo>
                    <a:pt x="f410" y="f411"/>
                    <a:pt x="f412" y="f413"/>
                    <a:pt x="f414" y="f405"/>
                  </a:cubicBezTo>
                  <a:cubicBezTo>
                    <a:pt x="f415" y="f395"/>
                    <a:pt x="f416" y="f372"/>
                    <a:pt x="f417" y="f418"/>
                  </a:cubicBezTo>
                  <a:cubicBezTo>
                    <a:pt x="f419" y="f328"/>
                    <a:pt x="f420" y="f326"/>
                    <a:pt x="f421" y="f372"/>
                  </a:cubicBezTo>
                  <a:cubicBezTo>
                    <a:pt x="f422" y="f376"/>
                    <a:pt x="f423" y="f424"/>
                    <a:pt x="f420" y="f425"/>
                  </a:cubicBezTo>
                  <a:cubicBezTo>
                    <a:pt x="f426" y="f427"/>
                    <a:pt x="f428" y="f429"/>
                    <a:pt x="f408" y="f409"/>
                  </a:cubicBezTo>
                  <a:close/>
                  <a:moveTo>
                    <a:pt x="f430" y="f431"/>
                  </a:moveTo>
                  <a:cubicBezTo>
                    <a:pt x="f432" y="f433"/>
                    <a:pt x="f434" y="f435"/>
                    <a:pt x="f436" y="f437"/>
                  </a:cubicBezTo>
                  <a:cubicBezTo>
                    <a:pt x="f438" y="f424"/>
                    <a:pt x="f439" y="f440"/>
                    <a:pt x="f441" y="f442"/>
                  </a:cubicBezTo>
                  <a:cubicBezTo>
                    <a:pt x="f432" y="f443"/>
                    <a:pt x="f444" y="f445"/>
                    <a:pt x="f446" y="f447"/>
                  </a:cubicBezTo>
                  <a:lnTo>
                    <a:pt x="f5" y="f448"/>
                  </a:lnTo>
                  <a:lnTo>
                    <a:pt x="f5" y="f449"/>
                  </a:lnTo>
                  <a:close/>
                  <a:moveTo>
                    <a:pt x="f450" y="f451"/>
                  </a:moveTo>
                  <a:cubicBezTo>
                    <a:pt x="f452" y="f453"/>
                    <a:pt x="f454" y="f455"/>
                    <a:pt x="f456" y="f457"/>
                  </a:cubicBezTo>
                  <a:cubicBezTo>
                    <a:pt x="f458" y="f459"/>
                    <a:pt x="f460" y="f461"/>
                    <a:pt x="f462" y="f427"/>
                  </a:cubicBezTo>
                  <a:cubicBezTo>
                    <a:pt x="f463" y="f425"/>
                    <a:pt x="f464" y="f424"/>
                    <a:pt x="f465" y="f461"/>
                  </a:cubicBezTo>
                  <a:cubicBezTo>
                    <a:pt x="f466" y="f467"/>
                    <a:pt x="f468" y="f469"/>
                    <a:pt x="f464" y="f470"/>
                  </a:cubicBezTo>
                  <a:cubicBezTo>
                    <a:pt x="f471" y="f472"/>
                    <a:pt x="f473" y="f474"/>
                    <a:pt x="f450" y="f451"/>
                  </a:cubicBezTo>
                  <a:close/>
                  <a:moveTo>
                    <a:pt x="f475" y="f476"/>
                  </a:moveTo>
                  <a:cubicBezTo>
                    <a:pt x="f477" y="f478"/>
                    <a:pt x="f479" y="f453"/>
                    <a:pt x="f480" y="f469"/>
                  </a:cubicBezTo>
                  <a:cubicBezTo>
                    <a:pt x="f481" y="f467"/>
                    <a:pt x="f482" y="f483"/>
                    <a:pt x="f484" y="f437"/>
                  </a:cubicBezTo>
                  <a:cubicBezTo>
                    <a:pt x="f295" y="f427"/>
                    <a:pt x="f485" y="f425"/>
                    <a:pt x="f291" y="f483"/>
                  </a:cubicBezTo>
                  <a:cubicBezTo>
                    <a:pt x="f486" y="f457"/>
                    <a:pt x="f486" y="f470"/>
                    <a:pt x="f485" y="f472"/>
                  </a:cubicBezTo>
                  <a:cubicBezTo>
                    <a:pt x="f487" y="f488"/>
                    <a:pt x="f489" y="f490"/>
                    <a:pt x="f475" y="f476"/>
                  </a:cubicBezTo>
                  <a:close/>
                  <a:moveTo>
                    <a:pt x="f491" y="f492"/>
                  </a:moveTo>
                  <a:cubicBezTo>
                    <a:pt x="f493" y="f494"/>
                    <a:pt x="f495" y="f496"/>
                    <a:pt x="f346" y="f497"/>
                  </a:cubicBezTo>
                  <a:cubicBezTo>
                    <a:pt x="f351" y="f498"/>
                    <a:pt x="f499" y="f500"/>
                    <a:pt x="f347" y="f501"/>
                  </a:cubicBezTo>
                  <a:cubicBezTo>
                    <a:pt x="f502" y="f503"/>
                    <a:pt x="f504" y="f505"/>
                    <a:pt x="f506" y="f500"/>
                  </a:cubicBezTo>
                  <a:cubicBezTo>
                    <a:pt x="f507" y="f508"/>
                    <a:pt x="f509" y="f497"/>
                    <a:pt x="f504" y="f510"/>
                  </a:cubicBezTo>
                  <a:cubicBezTo>
                    <a:pt x="f511" y="f512"/>
                    <a:pt x="f513" y="f514"/>
                    <a:pt x="f491" y="f492"/>
                  </a:cubicBezTo>
                  <a:close/>
                  <a:moveTo>
                    <a:pt x="f515" y="f492"/>
                  </a:moveTo>
                  <a:cubicBezTo>
                    <a:pt x="f516" y="f494"/>
                    <a:pt x="f517" y="f496"/>
                    <a:pt x="f518" y="f497"/>
                  </a:cubicBezTo>
                  <a:cubicBezTo>
                    <a:pt x="f519" y="f498"/>
                    <a:pt x="f520" y="f500"/>
                    <a:pt x="f521" y="f501"/>
                  </a:cubicBezTo>
                  <a:cubicBezTo>
                    <a:pt x="f522" y="f503"/>
                    <a:pt x="f523" y="f505"/>
                    <a:pt x="f524" y="f500"/>
                  </a:cubicBezTo>
                  <a:cubicBezTo>
                    <a:pt x="f315" y="f525"/>
                    <a:pt x="f138" y="f526"/>
                    <a:pt x="f523" y="f510"/>
                  </a:cubicBezTo>
                  <a:cubicBezTo>
                    <a:pt x="f527" y="f512"/>
                    <a:pt x="f528" y="f514"/>
                    <a:pt x="f515" y="f492"/>
                  </a:cubicBezTo>
                  <a:close/>
                  <a:moveTo>
                    <a:pt x="f529" y="f530"/>
                  </a:moveTo>
                  <a:cubicBezTo>
                    <a:pt x="f531" y="f532"/>
                    <a:pt x="f533" y="f534"/>
                    <a:pt x="f283" y="f535"/>
                  </a:cubicBezTo>
                  <a:cubicBezTo>
                    <a:pt x="f279" y="f536"/>
                    <a:pt x="f281" y="f537"/>
                    <a:pt x="f538" y="f539"/>
                  </a:cubicBezTo>
                  <a:cubicBezTo>
                    <a:pt x="f540" y="f541"/>
                    <a:pt x="f542" y="f488"/>
                    <a:pt x="f543" y="f537"/>
                  </a:cubicBezTo>
                  <a:cubicBezTo>
                    <a:pt x="f544" y="f545"/>
                    <a:pt x="f546" y="f547"/>
                    <a:pt x="f542" y="f548"/>
                  </a:cubicBezTo>
                  <a:cubicBezTo>
                    <a:pt x="f549" y="f550"/>
                    <a:pt x="f551" y="f552"/>
                    <a:pt x="f529" y="f530"/>
                  </a:cubicBezTo>
                  <a:close/>
                  <a:moveTo>
                    <a:pt x="f553" y="f554"/>
                  </a:moveTo>
                  <a:cubicBezTo>
                    <a:pt x="f555" y="f556"/>
                    <a:pt x="f557" y="f558"/>
                    <a:pt x="f559" y="f560"/>
                  </a:cubicBezTo>
                  <a:cubicBezTo>
                    <a:pt x="f561" y="f562"/>
                    <a:pt x="f563" y="f564"/>
                    <a:pt x="f565" y="f510"/>
                  </a:cubicBezTo>
                  <a:cubicBezTo>
                    <a:pt x="f566" y="f526"/>
                    <a:pt x="f567" y="f497"/>
                    <a:pt x="f568" y="f564"/>
                  </a:cubicBezTo>
                  <a:cubicBezTo>
                    <a:pt x="f569" y="f570"/>
                    <a:pt x="f568" y="f560"/>
                    <a:pt x="f567" y="f571"/>
                  </a:cubicBezTo>
                  <a:cubicBezTo>
                    <a:pt x="f572" y="f573"/>
                    <a:pt x="f574" y="f575"/>
                    <a:pt x="f553" y="f554"/>
                  </a:cubicBezTo>
                  <a:close/>
                  <a:moveTo>
                    <a:pt x="f576" y="f577"/>
                  </a:moveTo>
                  <a:cubicBezTo>
                    <a:pt x="f578" y="f579"/>
                    <a:pt x="f580" y="f581"/>
                    <a:pt x="f582" y="f573"/>
                  </a:cubicBezTo>
                  <a:cubicBezTo>
                    <a:pt x="f583" y="f560"/>
                    <a:pt x="f584" y="f562"/>
                    <a:pt x="f585" y="f586"/>
                  </a:cubicBezTo>
                  <a:cubicBezTo>
                    <a:pt x="f587" y="f564"/>
                    <a:pt x="f588" y="f512"/>
                    <a:pt x="f589" y="f562"/>
                  </a:cubicBezTo>
                  <a:cubicBezTo>
                    <a:pt x="f400" y="f590"/>
                    <a:pt x="f591" y="f573"/>
                    <a:pt x="f588" y="f592"/>
                  </a:cubicBezTo>
                  <a:cubicBezTo>
                    <a:pt x="f593" y="f594"/>
                    <a:pt x="f595" y="f596"/>
                    <a:pt x="f576" y="f577"/>
                  </a:cubicBezTo>
                  <a:close/>
                  <a:moveTo>
                    <a:pt x="f597" y="f577"/>
                  </a:moveTo>
                  <a:cubicBezTo>
                    <a:pt x="f598" y="f579"/>
                    <a:pt x="f599" y="f581"/>
                    <a:pt x="f600" y="f573"/>
                  </a:cubicBezTo>
                  <a:cubicBezTo>
                    <a:pt x="f601" y="f560"/>
                    <a:pt x="f602" y="f562"/>
                    <a:pt x="f603" y="f586"/>
                  </a:cubicBezTo>
                  <a:cubicBezTo>
                    <a:pt x="f604" y="f564"/>
                    <a:pt x="f605" y="f512"/>
                    <a:pt x="f606" y="f562"/>
                  </a:cubicBezTo>
                  <a:cubicBezTo>
                    <a:pt x="f607" y="f590"/>
                    <a:pt x="f608" y="f573"/>
                    <a:pt x="f605" y="f592"/>
                  </a:cubicBezTo>
                  <a:cubicBezTo>
                    <a:pt x="f609" y="f594"/>
                    <a:pt x="f610" y="f596"/>
                    <a:pt x="f597" y="f577"/>
                  </a:cubicBezTo>
                  <a:close/>
                  <a:moveTo>
                    <a:pt x="f611" y="f577"/>
                  </a:moveTo>
                  <a:cubicBezTo>
                    <a:pt x="f612" y="f579"/>
                    <a:pt x="f613" y="f581"/>
                    <a:pt x="f614" y="f573"/>
                  </a:cubicBezTo>
                  <a:cubicBezTo>
                    <a:pt x="f615" y="f560"/>
                    <a:pt x="f616" y="f562"/>
                    <a:pt x="f617" y="f586"/>
                  </a:cubicBezTo>
                  <a:cubicBezTo>
                    <a:pt x="f618" y="f564"/>
                    <a:pt x="f619" y="f512"/>
                    <a:pt x="f620" y="f562"/>
                  </a:cubicBezTo>
                  <a:cubicBezTo>
                    <a:pt x="f621" y="f590"/>
                    <a:pt x="f622" y="f573"/>
                    <a:pt x="f619" y="f592"/>
                  </a:cubicBezTo>
                  <a:cubicBezTo>
                    <a:pt x="f623" y="f594"/>
                    <a:pt x="f624" y="f596"/>
                    <a:pt x="f611" y="f577"/>
                  </a:cubicBezTo>
                  <a:close/>
                  <a:moveTo>
                    <a:pt x="f625" y="f626"/>
                  </a:moveTo>
                  <a:cubicBezTo>
                    <a:pt x="f627" y="f628"/>
                    <a:pt x="f629" y="f630"/>
                    <a:pt x="f631" y="f592"/>
                  </a:cubicBezTo>
                  <a:cubicBezTo>
                    <a:pt x="f632" y="f633"/>
                    <a:pt x="f634" y="f635"/>
                    <a:pt x="f636" y="f562"/>
                  </a:cubicBezTo>
                  <a:cubicBezTo>
                    <a:pt x="f637" y="f638"/>
                    <a:pt x="f639" y="f586"/>
                    <a:pt x="f640" y="f635"/>
                  </a:cubicBezTo>
                  <a:cubicBezTo>
                    <a:pt x="f641" y="f642"/>
                    <a:pt x="f643" y="f592"/>
                    <a:pt x="f639" y="f644"/>
                  </a:cubicBezTo>
                  <a:cubicBezTo>
                    <a:pt x="f645" y="f646"/>
                    <a:pt x="f647" y="f648"/>
                    <a:pt x="f625" y="f626"/>
                  </a:cubicBezTo>
                  <a:close/>
                  <a:moveTo>
                    <a:pt x="f649" y="f650"/>
                  </a:moveTo>
                  <a:cubicBezTo>
                    <a:pt x="f651" y="f652"/>
                    <a:pt x="f653" y="f654"/>
                    <a:pt x="f655" y="f656"/>
                  </a:cubicBezTo>
                  <a:cubicBezTo>
                    <a:pt x="f657" y="f658"/>
                    <a:pt x="f659" y="f594"/>
                    <a:pt x="f660" y="f661"/>
                  </a:cubicBezTo>
                  <a:cubicBezTo>
                    <a:pt x="f662" y="f573"/>
                    <a:pt x="f663" y="f571"/>
                    <a:pt x="f664" y="f594"/>
                  </a:cubicBezTo>
                  <a:cubicBezTo>
                    <a:pt x="f665" y="f666"/>
                    <a:pt x="f667" y="f668"/>
                    <a:pt x="f663" y="f669"/>
                  </a:cubicBezTo>
                  <a:cubicBezTo>
                    <a:pt x="f670" y="f671"/>
                    <a:pt x="f672" y="f673"/>
                    <a:pt x="f649" y="f650"/>
                  </a:cubicBezTo>
                  <a:close/>
                  <a:moveTo>
                    <a:pt x="f674" y="f675"/>
                  </a:moveTo>
                  <a:cubicBezTo>
                    <a:pt x="f676" y="f677"/>
                    <a:pt x="f678" y="f679"/>
                    <a:pt x="f680" y="f669"/>
                  </a:cubicBezTo>
                  <a:cubicBezTo>
                    <a:pt x="f681" y="f666"/>
                    <a:pt x="f682" y="f646"/>
                    <a:pt x="f683" y="f594"/>
                  </a:cubicBezTo>
                  <a:cubicBezTo>
                    <a:pt x="f684" y="f592"/>
                    <a:pt x="f481" y="f661"/>
                    <a:pt x="f482" y="f646"/>
                  </a:cubicBezTo>
                  <a:cubicBezTo>
                    <a:pt x="f685" y="f668"/>
                    <a:pt x="f480" y="f671"/>
                    <a:pt x="f481" y="f686"/>
                  </a:cubicBezTo>
                  <a:cubicBezTo>
                    <a:pt x="f687" y="f688"/>
                    <a:pt x="f689" y="f690"/>
                    <a:pt x="f674" y="f675"/>
                  </a:cubicBezTo>
                  <a:close/>
                  <a:moveTo>
                    <a:pt x="f691" y="f692"/>
                  </a:moveTo>
                  <a:cubicBezTo>
                    <a:pt x="f693" y="f694"/>
                    <a:pt x="f695" y="f677"/>
                    <a:pt x="f696" y="f671"/>
                  </a:cubicBezTo>
                  <a:cubicBezTo>
                    <a:pt x="f466" y="f697"/>
                    <a:pt x="f698" y="f699"/>
                    <a:pt x="f700" y="f644"/>
                  </a:cubicBezTo>
                  <a:cubicBezTo>
                    <a:pt x="f701" y="f594"/>
                    <a:pt x="f702" y="f592"/>
                    <a:pt x="f703" y="f699"/>
                  </a:cubicBezTo>
                  <a:cubicBezTo>
                    <a:pt x="f704" y="f705"/>
                    <a:pt x="f706" y="f671"/>
                    <a:pt x="f702" y="f688"/>
                  </a:cubicBezTo>
                  <a:cubicBezTo>
                    <a:pt x="f707" y="f708"/>
                    <a:pt x="f709" y="f710"/>
                    <a:pt x="f691" y="f692"/>
                  </a:cubicBezTo>
                  <a:close/>
                  <a:moveTo>
                    <a:pt x="f711" y="f712"/>
                  </a:moveTo>
                  <a:cubicBezTo>
                    <a:pt x="f195" y="f713"/>
                    <a:pt x="f714" y="f715"/>
                    <a:pt x="f191" y="f716"/>
                  </a:cubicBezTo>
                  <a:cubicBezTo>
                    <a:pt x="f717" y="f718"/>
                    <a:pt x="f198" y="f719"/>
                    <a:pt x="f193" y="f705"/>
                  </a:cubicBezTo>
                  <a:cubicBezTo>
                    <a:pt x="f194" y="f697"/>
                    <a:pt x="f720" y="f721"/>
                    <a:pt x="f722" y="f719"/>
                  </a:cubicBezTo>
                  <a:cubicBezTo>
                    <a:pt x="f723" y="f724"/>
                    <a:pt x="f725" y="f716"/>
                    <a:pt x="f720" y="f726"/>
                  </a:cubicBezTo>
                  <a:cubicBezTo>
                    <a:pt x="f727" y="f728"/>
                    <a:pt x="f729" y="f730"/>
                    <a:pt x="f711" y="f712"/>
                  </a:cubicBezTo>
                  <a:close/>
                  <a:moveTo>
                    <a:pt x="f731" y="f732"/>
                  </a:moveTo>
                  <a:cubicBezTo>
                    <a:pt x="f733" y="f734"/>
                    <a:pt x="f735" y="f736"/>
                    <a:pt x="f737" y="f726"/>
                  </a:cubicBezTo>
                  <a:cubicBezTo>
                    <a:pt x="f738" y="f739"/>
                    <a:pt x="f270" y="f740"/>
                    <a:pt x="f266" y="f719"/>
                  </a:cubicBezTo>
                  <a:cubicBezTo>
                    <a:pt x="f741" y="f742"/>
                    <a:pt x="f743" y="f705"/>
                    <a:pt x="f283" y="f740"/>
                  </a:cubicBezTo>
                  <a:cubicBezTo>
                    <a:pt x="f538" y="f744"/>
                    <a:pt x="f282" y="f728"/>
                    <a:pt x="f743" y="f745"/>
                  </a:cubicBezTo>
                  <a:cubicBezTo>
                    <a:pt x="f279" y="f746"/>
                    <a:pt x="f747" y="f748"/>
                    <a:pt x="f731" y="f732"/>
                  </a:cubicBezTo>
                  <a:close/>
                  <a:moveTo>
                    <a:pt x="f749" y="f750"/>
                  </a:moveTo>
                  <a:cubicBezTo>
                    <a:pt x="f751" y="f752"/>
                    <a:pt x="f753" y="f754"/>
                    <a:pt x="f755" y="f756"/>
                  </a:cubicBezTo>
                  <a:cubicBezTo>
                    <a:pt x="f757" y="f758"/>
                    <a:pt x="f755" y="f726"/>
                    <a:pt x="f759" y="f744"/>
                  </a:cubicBezTo>
                  <a:cubicBezTo>
                    <a:pt x="f760" y="f761"/>
                    <a:pt x="f762" y="f716"/>
                    <a:pt x="f763" y="f764"/>
                  </a:cubicBezTo>
                  <a:lnTo>
                    <a:pt x="f5" y="f765"/>
                  </a:lnTo>
                  <a:lnTo>
                    <a:pt x="f5" y="f766"/>
                  </a:lnTo>
                  <a:close/>
                  <a:moveTo>
                    <a:pt x="f767" y="f768"/>
                  </a:moveTo>
                  <a:cubicBezTo>
                    <a:pt x="f769" y="f770"/>
                    <a:pt x="f771" y="f772"/>
                    <a:pt x="f773" y="f774"/>
                  </a:cubicBezTo>
                  <a:cubicBezTo>
                    <a:pt x="f775" y="f776"/>
                    <a:pt x="f777" y="f778"/>
                    <a:pt x="f779" y="f780"/>
                  </a:cubicBezTo>
                  <a:cubicBezTo>
                    <a:pt x="f781" y="f782"/>
                    <a:pt x="f783" y="f758"/>
                    <a:pt x="f784" y="f778"/>
                  </a:cubicBezTo>
                  <a:cubicBezTo>
                    <a:pt x="f785" y="f786"/>
                    <a:pt x="f787" y="f788"/>
                    <a:pt x="f783" y="f789"/>
                  </a:cubicBezTo>
                  <a:cubicBezTo>
                    <a:pt x="f790" y="f791"/>
                    <a:pt x="f792" y="f793"/>
                    <a:pt x="f767" y="f768"/>
                  </a:cubicBezTo>
                  <a:close/>
                  <a:moveTo>
                    <a:pt x="f794" y="f768"/>
                  </a:moveTo>
                  <a:cubicBezTo>
                    <a:pt x="f212" y="f770"/>
                    <a:pt x="f795" y="f772"/>
                    <a:pt x="f210" y="f774"/>
                  </a:cubicBezTo>
                  <a:cubicBezTo>
                    <a:pt x="f796" y="f776"/>
                    <a:pt x="f213" y="f778"/>
                    <a:pt x="f211" y="f780"/>
                  </a:cubicBezTo>
                  <a:cubicBezTo>
                    <a:pt x="f797" y="f782"/>
                    <a:pt x="f798" y="f758"/>
                    <a:pt x="f799" y="f778"/>
                  </a:cubicBezTo>
                  <a:cubicBezTo>
                    <a:pt x="f800" y="f801"/>
                    <a:pt x="f802" y="f774"/>
                    <a:pt x="f798" y="f789"/>
                  </a:cubicBezTo>
                  <a:cubicBezTo>
                    <a:pt x="f403" y="f791"/>
                    <a:pt x="f803" y="f793"/>
                    <a:pt x="f794" y="f768"/>
                  </a:cubicBezTo>
                  <a:close/>
                  <a:moveTo>
                    <a:pt x="f804" y="f805"/>
                  </a:moveTo>
                  <a:cubicBezTo>
                    <a:pt x="f806" y="f807"/>
                    <a:pt x="f808" y="f809"/>
                    <a:pt x="f810" y="f811"/>
                  </a:cubicBezTo>
                  <a:cubicBezTo>
                    <a:pt x="f812" y="f788"/>
                    <a:pt x="f813" y="f801"/>
                    <a:pt x="f814" y="f815"/>
                  </a:cubicBezTo>
                  <a:cubicBezTo>
                    <a:pt x="f816" y="f817"/>
                    <a:pt x="f818" y="f819"/>
                    <a:pt x="f820" y="f801"/>
                  </a:cubicBezTo>
                  <a:cubicBezTo>
                    <a:pt x="f821" y="f822"/>
                    <a:pt x="f823" y="f811"/>
                    <a:pt x="f818" y="f824"/>
                  </a:cubicBezTo>
                  <a:cubicBezTo>
                    <a:pt x="f825" y="f826"/>
                    <a:pt x="f827" y="f828"/>
                    <a:pt x="f804" y="f805"/>
                  </a:cubicBezTo>
                  <a:close/>
                  <a:moveTo>
                    <a:pt x="f829" y="f830"/>
                  </a:moveTo>
                  <a:cubicBezTo>
                    <a:pt x="f831" y="f832"/>
                    <a:pt x="f833" y="f807"/>
                    <a:pt x="f834" y="f835"/>
                  </a:cubicBezTo>
                  <a:cubicBezTo>
                    <a:pt x="f836" y="f822"/>
                    <a:pt x="f837" y="f786"/>
                    <a:pt x="f838" y="f776"/>
                  </a:cubicBezTo>
                  <a:cubicBezTo>
                    <a:pt x="f839" y="f815"/>
                    <a:pt x="f840" y="f817"/>
                    <a:pt x="f841" y="f786"/>
                  </a:cubicBezTo>
                  <a:cubicBezTo>
                    <a:pt x="f456" y="f842"/>
                    <a:pt x="f460" y="f835"/>
                    <a:pt x="f840" y="f826"/>
                  </a:cubicBezTo>
                  <a:cubicBezTo>
                    <a:pt x="f843" y="f844"/>
                    <a:pt x="f845" y="f846"/>
                    <a:pt x="f829" y="f830"/>
                  </a:cubicBezTo>
                  <a:close/>
                  <a:moveTo>
                    <a:pt x="f847" y="f830"/>
                  </a:moveTo>
                  <a:cubicBezTo>
                    <a:pt x="f848" y="f832"/>
                    <a:pt x="f849" y="f807"/>
                    <a:pt x="f850" y="f835"/>
                  </a:cubicBezTo>
                  <a:cubicBezTo>
                    <a:pt x="f291" y="f822"/>
                    <a:pt x="f126" y="f786"/>
                    <a:pt x="f851" y="f776"/>
                  </a:cubicBezTo>
                  <a:cubicBezTo>
                    <a:pt x="f852" y="f815"/>
                    <a:pt x="f853" y="f817"/>
                    <a:pt x="f854" y="f786"/>
                  </a:cubicBezTo>
                  <a:cubicBezTo>
                    <a:pt x="f855" y="f842"/>
                    <a:pt x="f855" y="f835"/>
                    <a:pt x="f853" y="f826"/>
                  </a:cubicBezTo>
                  <a:cubicBezTo>
                    <a:pt x="f856" y="f844"/>
                    <a:pt x="f857" y="f846"/>
                    <a:pt x="f847" y="f830"/>
                  </a:cubicBezTo>
                  <a:close/>
                  <a:moveTo>
                    <a:pt x="f858" y="f859"/>
                  </a:moveTo>
                  <a:cubicBezTo>
                    <a:pt x="f860" y="f861"/>
                    <a:pt x="f862" y="f832"/>
                    <a:pt x="f863" y="f824"/>
                  </a:cubicBezTo>
                  <a:cubicBezTo>
                    <a:pt x="f706" y="f842"/>
                    <a:pt x="f339" y="f774"/>
                    <a:pt x="f337" y="f801"/>
                  </a:cubicBezTo>
                  <a:cubicBezTo>
                    <a:pt x="f864" y="f776"/>
                    <a:pt x="f865" y="f815"/>
                    <a:pt x="f345" y="f774"/>
                  </a:cubicBezTo>
                  <a:cubicBezTo>
                    <a:pt x="f346" y="f811"/>
                    <a:pt x="f499" y="f824"/>
                    <a:pt x="f865" y="f844"/>
                  </a:cubicBezTo>
                  <a:cubicBezTo>
                    <a:pt x="f866" y="f867"/>
                    <a:pt x="f868" y="f869"/>
                    <a:pt x="f858" y="f859"/>
                  </a:cubicBezTo>
                  <a:close/>
                  <a:moveTo>
                    <a:pt x="f870" y="f871"/>
                  </a:moveTo>
                  <a:cubicBezTo>
                    <a:pt x="f872" y="f873"/>
                    <a:pt x="f874" y="f861"/>
                    <a:pt x="f875" y="f826"/>
                  </a:cubicBezTo>
                  <a:cubicBezTo>
                    <a:pt x="f660" y="f811"/>
                    <a:pt x="f662" y="f788"/>
                    <a:pt x="f876" y="f786"/>
                  </a:cubicBezTo>
                  <a:cubicBezTo>
                    <a:pt x="f877" y="f801"/>
                    <a:pt x="f878" y="f776"/>
                    <a:pt x="f879" y="f788"/>
                  </a:cubicBezTo>
                  <a:cubicBezTo>
                    <a:pt x="f880" y="f824"/>
                    <a:pt x="f881" y="f844"/>
                    <a:pt x="f878" y="f867"/>
                  </a:cubicBezTo>
                  <a:cubicBezTo>
                    <a:pt x="f665" y="f882"/>
                    <a:pt x="f883" y="f884"/>
                    <a:pt x="f870" y="f871"/>
                  </a:cubicBezTo>
                  <a:close/>
                  <a:moveTo>
                    <a:pt x="f885" y="f886"/>
                  </a:moveTo>
                  <a:cubicBezTo>
                    <a:pt x="f173" y="f887"/>
                    <a:pt x="f888" y="f873"/>
                    <a:pt x="f889" y="f844"/>
                  </a:cubicBezTo>
                  <a:cubicBezTo>
                    <a:pt x="f14" y="f835"/>
                    <a:pt x="f890" y="f789"/>
                    <a:pt x="f891" y="f774"/>
                  </a:cubicBezTo>
                  <a:cubicBezTo>
                    <a:pt x="f892" y="f786"/>
                    <a:pt x="f893" y="f801"/>
                    <a:pt x="f894" y="f789"/>
                  </a:cubicBezTo>
                  <a:cubicBezTo>
                    <a:pt x="f895" y="f826"/>
                    <a:pt x="f896" y="f867"/>
                    <a:pt x="f893" y="f882"/>
                  </a:cubicBezTo>
                  <a:cubicBezTo>
                    <a:pt x="f897" y="f898"/>
                    <a:pt x="f899" y="f900"/>
                    <a:pt x="f885" y="f886"/>
                  </a:cubicBezTo>
                  <a:close/>
                  <a:moveTo>
                    <a:pt x="f901" y="f902"/>
                  </a:moveTo>
                  <a:cubicBezTo>
                    <a:pt x="f322" y="f903"/>
                    <a:pt x="f904" y="f905"/>
                    <a:pt x="f906" y="f907"/>
                  </a:cubicBezTo>
                  <a:cubicBezTo>
                    <a:pt x="f908" y="f898"/>
                    <a:pt x="f909" y="f910"/>
                    <a:pt x="f327" y="f911"/>
                  </a:cubicBezTo>
                  <a:cubicBezTo>
                    <a:pt x="f151" y="f912"/>
                    <a:pt x="f149" y="f913"/>
                    <a:pt x="f914" y="f910"/>
                  </a:cubicBezTo>
                  <a:cubicBezTo>
                    <a:pt x="f915" y="f916"/>
                    <a:pt x="f917" y="f918"/>
                    <a:pt x="f149" y="f919"/>
                  </a:cubicBezTo>
                  <a:cubicBezTo>
                    <a:pt x="f920" y="f921"/>
                    <a:pt x="f922" y="f923"/>
                    <a:pt x="f901" y="f902"/>
                  </a:cubicBezTo>
                  <a:close/>
                  <a:moveTo>
                    <a:pt x="f924" y="f925"/>
                  </a:moveTo>
                  <a:cubicBezTo>
                    <a:pt x="f926" y="f927"/>
                    <a:pt x="f928" y="f929"/>
                    <a:pt x="f373" y="f921"/>
                  </a:cubicBezTo>
                  <a:cubicBezTo>
                    <a:pt x="f369" y="f907"/>
                    <a:pt x="f373" y="f930"/>
                    <a:pt x="f717" y="f931"/>
                  </a:cubicBezTo>
                  <a:cubicBezTo>
                    <a:pt x="f198" y="f910"/>
                    <a:pt x="f932" y="f933"/>
                    <a:pt x="f934" y="f935"/>
                  </a:cubicBezTo>
                  <a:cubicBezTo>
                    <a:pt x="f727" y="f918"/>
                    <a:pt x="f936" y="f937"/>
                    <a:pt x="f932" y="f938"/>
                  </a:cubicBezTo>
                  <a:cubicBezTo>
                    <a:pt x="f939" y="f940"/>
                    <a:pt x="f941" y="f942"/>
                    <a:pt x="f924" y="f925"/>
                  </a:cubicBezTo>
                  <a:close/>
                  <a:moveTo>
                    <a:pt x="f943" y="f944"/>
                  </a:moveTo>
                  <a:cubicBezTo>
                    <a:pt x="f741" y="f945"/>
                    <a:pt x="f946" y="f927"/>
                    <a:pt x="f275" y="f937"/>
                  </a:cubicBezTo>
                  <a:cubicBezTo>
                    <a:pt x="f273" y="f918"/>
                    <a:pt x="f275" y="f935"/>
                    <a:pt x="f733" y="f930"/>
                  </a:cubicBezTo>
                  <a:cubicBezTo>
                    <a:pt x="f947" y="f931"/>
                    <a:pt x="f281" y="f910"/>
                    <a:pt x="f282" y="f948"/>
                  </a:cubicBezTo>
                  <a:cubicBezTo>
                    <a:pt x="f531" y="f921"/>
                    <a:pt x="f538" y="f938"/>
                    <a:pt x="f281" y="f940"/>
                  </a:cubicBezTo>
                  <a:cubicBezTo>
                    <a:pt x="f743" y="f949"/>
                    <a:pt x="f950" y="f951"/>
                    <a:pt x="f943" y="f944"/>
                  </a:cubicBezTo>
                  <a:close/>
                  <a:moveTo>
                    <a:pt x="f952" y="f953"/>
                  </a:moveTo>
                  <a:cubicBezTo>
                    <a:pt x="f954" y="f955"/>
                    <a:pt x="f956" y="f957"/>
                    <a:pt x="f958" y="f959"/>
                  </a:cubicBezTo>
                  <a:cubicBezTo>
                    <a:pt x="f960" y="f961"/>
                    <a:pt x="f958" y="f962"/>
                    <a:pt x="f963" y="f949"/>
                  </a:cubicBezTo>
                  <a:cubicBezTo>
                    <a:pt x="f964" y="f940"/>
                    <a:pt x="f965" y="f938"/>
                    <a:pt x="f966" y="f967"/>
                  </a:cubicBezTo>
                  <a:cubicBezTo>
                    <a:pt x="f968" y="f969"/>
                    <a:pt x="f970" y="f959"/>
                    <a:pt x="f965" y="f971"/>
                  </a:cubicBezTo>
                  <a:cubicBezTo>
                    <a:pt x="f972" y="f973"/>
                    <a:pt x="f974" y="f975"/>
                    <a:pt x="f952" y="f953"/>
                  </a:cubicBezTo>
                  <a:close/>
                  <a:moveTo>
                    <a:pt x="f976" y="f953"/>
                  </a:moveTo>
                  <a:cubicBezTo>
                    <a:pt x="f977" y="f955"/>
                    <a:pt x="f978" y="f957"/>
                    <a:pt x="f979" y="f959"/>
                  </a:cubicBezTo>
                  <a:cubicBezTo>
                    <a:pt x="f980" y="f961"/>
                    <a:pt x="f979" y="f962"/>
                    <a:pt x="f981" y="f949"/>
                  </a:cubicBezTo>
                  <a:cubicBezTo>
                    <a:pt x="f982" y="f945"/>
                    <a:pt x="f983" y="f940"/>
                    <a:pt x="f984" y="f985"/>
                  </a:cubicBezTo>
                  <a:lnTo>
                    <a:pt x="f5" y="f986"/>
                  </a:lnTo>
                  <a:lnTo>
                    <a:pt x="f5" y="f987"/>
                  </a:lnTo>
                  <a:close/>
                  <a:moveTo>
                    <a:pt x="f988" y="f989"/>
                  </a:moveTo>
                  <a:cubicBezTo>
                    <a:pt x="f990" y="f991"/>
                    <a:pt x="f992" y="f993"/>
                    <a:pt x="f994" y="f995"/>
                  </a:cubicBezTo>
                  <a:cubicBezTo>
                    <a:pt x="f996" y="f971"/>
                    <a:pt x="f994" y="f997"/>
                    <a:pt x="f998" y="f999"/>
                  </a:cubicBezTo>
                  <a:cubicBezTo>
                    <a:pt x="f1000" y="f1001"/>
                    <a:pt x="f1002" y="f1003"/>
                    <a:pt x="f1004" y="f1005"/>
                  </a:cubicBezTo>
                  <a:cubicBezTo>
                    <a:pt x="f1006" y="f973"/>
                    <a:pt x="f1007" y="f1008"/>
                    <a:pt x="f1002" y="f1009"/>
                  </a:cubicBezTo>
                  <a:cubicBezTo>
                    <a:pt x="f1010" y="f1011"/>
                    <a:pt x="f1012" y="f1013"/>
                    <a:pt x="f988" y="f989"/>
                  </a:cubicBezTo>
                  <a:close/>
                  <a:moveTo>
                    <a:pt x="f1014" y="f1015"/>
                  </a:moveTo>
                  <a:cubicBezTo>
                    <a:pt x="f1016" y="f1017"/>
                    <a:pt x="f1018" y="f1019"/>
                    <a:pt x="f1020" y="f1021"/>
                  </a:cubicBezTo>
                  <a:cubicBezTo>
                    <a:pt x="f1022" y="f1023"/>
                    <a:pt x="f1024" y="f1025"/>
                    <a:pt x="f1026" y="f1027"/>
                  </a:cubicBezTo>
                  <a:cubicBezTo>
                    <a:pt x="f1028" y="f969"/>
                    <a:pt x="f1029" y="f961"/>
                    <a:pt x="f1030" y="f1025"/>
                  </a:cubicBezTo>
                  <a:cubicBezTo>
                    <a:pt x="f1031" y="f1032"/>
                    <a:pt x="f1031" y="f1021"/>
                    <a:pt x="f1029" y="f1033"/>
                  </a:cubicBezTo>
                  <a:cubicBezTo>
                    <a:pt x="f1034" y="f1035"/>
                    <a:pt x="f1036" y="f1037"/>
                    <a:pt x="f1014" y="f1015"/>
                  </a:cubicBezTo>
                  <a:close/>
                  <a:moveTo>
                    <a:pt x="f450" y="f1038"/>
                  </a:moveTo>
                  <a:cubicBezTo>
                    <a:pt x="f452" y="f1039"/>
                    <a:pt x="f454" y="f1040"/>
                    <a:pt x="f456" y="f1033"/>
                  </a:cubicBezTo>
                  <a:cubicBezTo>
                    <a:pt x="f458" y="f1041"/>
                    <a:pt x="f460" y="f973"/>
                    <a:pt x="f462" y="f1025"/>
                  </a:cubicBezTo>
                  <a:cubicBezTo>
                    <a:pt x="f463" y="f959"/>
                    <a:pt x="f464" y="f1027"/>
                    <a:pt x="f465" y="f973"/>
                  </a:cubicBezTo>
                  <a:cubicBezTo>
                    <a:pt x="f466" y="f1042"/>
                    <a:pt x="f468" y="f1035"/>
                    <a:pt x="f464" y="f1043"/>
                  </a:cubicBezTo>
                  <a:cubicBezTo>
                    <a:pt x="f471" y="f1044"/>
                    <a:pt x="f473" y="f1045"/>
                    <a:pt x="f450" y="f1038"/>
                  </a:cubicBezTo>
                  <a:close/>
                  <a:moveTo>
                    <a:pt x="f1046" y="f1038"/>
                  </a:moveTo>
                  <a:cubicBezTo>
                    <a:pt x="f1047" y="f1039"/>
                    <a:pt x="f1048" y="f1040"/>
                    <a:pt x="f481" y="f1033"/>
                  </a:cubicBezTo>
                  <a:cubicBezTo>
                    <a:pt x="f1049" y="f1041"/>
                    <a:pt x="f481" y="f971"/>
                    <a:pt x="f482" y="f1025"/>
                  </a:cubicBezTo>
                  <a:cubicBezTo>
                    <a:pt x="f685" y="f959"/>
                    <a:pt x="f1050" y="f1027"/>
                    <a:pt x="f487" y="f973"/>
                  </a:cubicBezTo>
                  <a:cubicBezTo>
                    <a:pt x="f1051" y="f1021"/>
                    <a:pt x="f485" y="f1033"/>
                    <a:pt x="f1050" y="f1043"/>
                  </a:cubicBezTo>
                  <a:cubicBezTo>
                    <a:pt x="f1052" y="f1044"/>
                    <a:pt x="f1053" y="f1045"/>
                    <a:pt x="f1046" y="f1038"/>
                  </a:cubicBezTo>
                  <a:close/>
                  <a:moveTo>
                    <a:pt x="f1054" y="f1038"/>
                  </a:moveTo>
                  <a:cubicBezTo>
                    <a:pt x="f1055" y="f1039"/>
                    <a:pt x="f1056" y="f1040"/>
                    <a:pt x="f1057" y="f1033"/>
                  </a:cubicBezTo>
                  <a:cubicBezTo>
                    <a:pt x="f1058" y="f1041"/>
                    <a:pt x="f1057" y="f971"/>
                    <a:pt x="f1059" y="f1025"/>
                  </a:cubicBezTo>
                  <a:cubicBezTo>
                    <a:pt x="f1060" y="f959"/>
                    <a:pt x="f1061" y="f1027"/>
                    <a:pt x="f1062" y="f973"/>
                  </a:cubicBezTo>
                  <a:cubicBezTo>
                    <a:pt x="f1063" y="f1042"/>
                    <a:pt x="f1064" y="f1035"/>
                    <a:pt x="f1061" y="f1043"/>
                  </a:cubicBezTo>
                  <a:cubicBezTo>
                    <a:pt x="f1065" y="f1044"/>
                    <a:pt x="f1066" y="f1045"/>
                    <a:pt x="f1054" y="f1038"/>
                  </a:cubicBezTo>
                  <a:close/>
                  <a:moveTo>
                    <a:pt x="f1067" y="f1068"/>
                  </a:moveTo>
                  <a:cubicBezTo>
                    <a:pt x="f879" y="f1069"/>
                    <a:pt x="f1070" y="f1071"/>
                    <a:pt x="f665" y="f1044"/>
                  </a:cubicBezTo>
                  <a:cubicBezTo>
                    <a:pt x="f1072" y="f1033"/>
                    <a:pt x="f665" y="f995"/>
                    <a:pt x="f1073" y="f1074"/>
                  </a:cubicBezTo>
                  <a:cubicBezTo>
                    <a:pt x="f1075" y="f973"/>
                    <a:pt x="f1076" y="f971"/>
                    <a:pt x="f1077" y="f1008"/>
                  </a:cubicBezTo>
                  <a:cubicBezTo>
                    <a:pt x="f1078" y="f1043"/>
                    <a:pt x="f1079" y="f1080"/>
                    <a:pt x="f1076" y="f1081"/>
                  </a:cubicBezTo>
                  <a:cubicBezTo>
                    <a:pt x="f1082" y="f1083"/>
                    <a:pt x="f1084" y="f1085"/>
                    <a:pt x="f1067" y="f1068"/>
                  </a:cubicBezTo>
                  <a:close/>
                  <a:moveTo>
                    <a:pt x="f1086" y="f1068"/>
                  </a:moveTo>
                  <a:cubicBezTo>
                    <a:pt x="f1087" y="f1069"/>
                    <a:pt x="f1088" y="f1071"/>
                    <a:pt x="f343" y="f1044"/>
                  </a:cubicBezTo>
                  <a:cubicBezTo>
                    <a:pt x="f341" y="f1033"/>
                    <a:pt x="f860" y="f1008"/>
                    <a:pt x="f344" y="f1074"/>
                  </a:cubicBezTo>
                  <a:cubicBezTo>
                    <a:pt x="f1089" y="f973"/>
                    <a:pt x="f346" y="f971"/>
                    <a:pt x="f347" y="f1008"/>
                  </a:cubicBezTo>
                  <a:cubicBezTo>
                    <a:pt x="f502" y="f1035"/>
                    <a:pt x="f493" y="f1080"/>
                    <a:pt x="f346" y="f1081"/>
                  </a:cubicBezTo>
                  <a:cubicBezTo>
                    <a:pt x="f499" y="f1083"/>
                    <a:pt x="f1090" y="f1091"/>
                    <a:pt x="f1086" y="f1068"/>
                  </a:cubicBezTo>
                  <a:close/>
                  <a:moveTo>
                    <a:pt x="f1092" y="f1093"/>
                  </a:moveTo>
                  <a:cubicBezTo>
                    <a:pt x="f1094" y="f1095"/>
                    <a:pt x="f1096" y="f1097"/>
                    <a:pt x="f1098" y="f1099"/>
                  </a:cubicBezTo>
                  <a:cubicBezTo>
                    <a:pt x="f1100" y="f1101"/>
                    <a:pt x="f1102" y="f1103"/>
                    <a:pt x="f1104" y="f1105"/>
                  </a:cubicBezTo>
                  <a:cubicBezTo>
                    <a:pt x="f1106" y="f1107"/>
                    <a:pt x="f365" y="f1108"/>
                    <a:pt x="f1109" y="f1103"/>
                  </a:cubicBezTo>
                  <a:cubicBezTo>
                    <a:pt x="f357" y="f1110"/>
                    <a:pt x="f366" y="f1099"/>
                    <a:pt x="f365" y="f1111"/>
                  </a:cubicBezTo>
                  <a:cubicBezTo>
                    <a:pt x="f1112" y="f1113"/>
                    <a:pt x="f1114" y="f1115"/>
                    <a:pt x="f1092" y="f1093"/>
                  </a:cubicBezTo>
                  <a:close/>
                  <a:moveTo>
                    <a:pt x="f1116" y="f1117"/>
                  </a:moveTo>
                  <a:cubicBezTo>
                    <a:pt x="f1118" y="f1119"/>
                    <a:pt x="f1120" y="f1121"/>
                    <a:pt x="f1122" y="f1123"/>
                  </a:cubicBezTo>
                  <a:cubicBezTo>
                    <a:pt x="f1124" y="f1125"/>
                    <a:pt x="f1126" y="f1110"/>
                    <a:pt x="f1127" y="f1128"/>
                  </a:cubicBezTo>
                  <a:cubicBezTo>
                    <a:pt x="f1129" y="f1083"/>
                    <a:pt x="f1130" y="f1081"/>
                    <a:pt x="f1131" y="f1110"/>
                  </a:cubicBezTo>
                  <a:cubicBezTo>
                    <a:pt x="f1132" y="f1133"/>
                    <a:pt x="f1134" y="f1135"/>
                    <a:pt x="f1130" y="f1136"/>
                  </a:cubicBezTo>
                  <a:cubicBezTo>
                    <a:pt x="f1137" y="f1138"/>
                    <a:pt x="f1139" y="f1140"/>
                    <a:pt x="f1116" y="f1117"/>
                  </a:cubicBezTo>
                  <a:close/>
                  <a:moveTo>
                    <a:pt x="f1141" y="f1142"/>
                  </a:moveTo>
                  <a:cubicBezTo>
                    <a:pt x="f1143" y="f1144"/>
                    <a:pt x="f1145" y="f1146"/>
                    <a:pt x="f1147" y="f1136"/>
                  </a:cubicBezTo>
                  <a:cubicBezTo>
                    <a:pt x="f1148" y="f1149"/>
                    <a:pt x="f1150" y="f1099"/>
                    <a:pt x="f1151" y="f1110"/>
                  </a:cubicBezTo>
                  <a:cubicBezTo>
                    <a:pt x="f1152" y="f1101"/>
                    <a:pt x="f1153" y="f1128"/>
                    <a:pt x="f1154" y="f1099"/>
                  </a:cubicBezTo>
                  <a:cubicBezTo>
                    <a:pt x="f1155" y="f1123"/>
                    <a:pt x="f1156" y="f1136"/>
                    <a:pt x="f1153" y="f1157"/>
                  </a:cubicBezTo>
                  <a:cubicBezTo>
                    <a:pt x="f1158" y="f1159"/>
                    <a:pt x="f1160" y="f1161"/>
                    <a:pt x="f1141" y="f1142"/>
                  </a:cubicBezTo>
                  <a:close/>
                  <a:moveTo>
                    <a:pt x="f1162" y="f1163"/>
                  </a:moveTo>
                  <a:cubicBezTo>
                    <a:pt x="f521" y="f1164"/>
                    <a:pt x="f1165" y="f1144"/>
                    <a:pt x="f520" y="f1138"/>
                  </a:cubicBezTo>
                  <a:cubicBezTo>
                    <a:pt x="f1166" y="f1123"/>
                    <a:pt x="f1167" y="f1168"/>
                    <a:pt x="f1169" y="f1170"/>
                  </a:cubicBezTo>
                  <a:cubicBezTo>
                    <a:pt x="f516" y="f1110"/>
                    <a:pt x="f527" y="f1101"/>
                    <a:pt x="f317" y="f1168"/>
                  </a:cubicBezTo>
                  <a:cubicBezTo>
                    <a:pt x="f138" y="f1136"/>
                    <a:pt x="f524" y="f1157"/>
                    <a:pt x="f527" y="f1159"/>
                  </a:cubicBezTo>
                  <a:cubicBezTo>
                    <a:pt x="f1171" y="f1172"/>
                    <a:pt x="f1173" y="f1174"/>
                    <a:pt x="f1162" y="f1163"/>
                  </a:cubicBezTo>
                  <a:close/>
                  <a:moveTo>
                    <a:pt x="f1175" y="f1176"/>
                  </a:moveTo>
                  <a:cubicBezTo>
                    <a:pt x="f1177" y="f1178"/>
                    <a:pt x="f1179" y="f1180"/>
                    <a:pt x="f1181" y="f1182"/>
                  </a:cubicBezTo>
                  <a:cubicBezTo>
                    <a:pt x="f1183" y="f1159"/>
                    <a:pt x="f1184" y="f1185"/>
                    <a:pt x="f1186" y="f1187"/>
                  </a:cubicBezTo>
                  <a:cubicBezTo>
                    <a:pt x="f1188" y="f1113"/>
                    <a:pt x="f1189" y="f1111"/>
                    <a:pt x="f1190" y="f1185"/>
                  </a:cubicBezTo>
                  <a:cubicBezTo>
                    <a:pt x="f1191" y="f1192"/>
                    <a:pt x="f1193" y="f1194"/>
                    <a:pt x="f1189" y="f1195"/>
                  </a:cubicBezTo>
                  <a:cubicBezTo>
                    <a:pt x="f1196" y="f1197"/>
                    <a:pt x="f1198" y="f1199"/>
                    <a:pt x="f1175" y="f1176"/>
                  </a:cubicBezTo>
                  <a:close/>
                  <a:moveTo>
                    <a:pt x="f1200" y="f1201"/>
                  </a:moveTo>
                  <a:cubicBezTo>
                    <a:pt x="f1202" y="f1203"/>
                    <a:pt x="f1204" y="f1178"/>
                    <a:pt x="f1205" y="f1194"/>
                  </a:cubicBezTo>
                  <a:cubicBezTo>
                    <a:pt x="f970" y="f1172"/>
                    <a:pt x="f1205" y="f1185"/>
                    <a:pt x="f1206" y="f1207"/>
                  </a:cubicBezTo>
                  <a:cubicBezTo>
                    <a:pt x="f1208" y="f1187"/>
                    <a:pt x="f1209" y="f1113"/>
                    <a:pt x="f1210" y="f1211"/>
                  </a:cubicBezTo>
                  <a:cubicBezTo>
                    <a:pt x="f775" y="f1182"/>
                    <a:pt x="f1212" y="f1195"/>
                    <a:pt x="f1209" y="f1197"/>
                  </a:cubicBezTo>
                  <a:cubicBezTo>
                    <a:pt x="f1213" y="f1214"/>
                    <a:pt x="f1215" y="f1216"/>
                    <a:pt x="f1200" y="f1201"/>
                  </a:cubicBezTo>
                  <a:close/>
                  <a:moveTo>
                    <a:pt x="f1217" y="f1218"/>
                  </a:moveTo>
                  <a:cubicBezTo>
                    <a:pt x="f1219" y="f1220"/>
                    <a:pt x="f1221" y="f1222"/>
                    <a:pt x="f1223" y="f1197"/>
                  </a:cubicBezTo>
                  <a:cubicBezTo>
                    <a:pt x="f1224" y="f1182"/>
                    <a:pt x="f1225" y="f1226"/>
                    <a:pt x="f1227" y="f1211"/>
                  </a:cubicBezTo>
                  <a:cubicBezTo>
                    <a:pt x="f1228" y="f1185"/>
                    <a:pt x="f1229" y="f1207"/>
                    <a:pt x="f1230" y="f1226"/>
                  </a:cubicBezTo>
                  <a:cubicBezTo>
                    <a:pt x="f1231" y="f1194"/>
                    <a:pt x="f1232" y="f1197"/>
                    <a:pt x="f1229" y="f1233"/>
                  </a:cubicBezTo>
                  <a:cubicBezTo>
                    <a:pt x="f1234" y="f1235"/>
                    <a:pt x="f1236" y="f1237"/>
                    <a:pt x="f1217" y="f1218"/>
                  </a:cubicBezTo>
                  <a:close/>
                  <a:moveTo>
                    <a:pt x="f1238" y="f1239"/>
                  </a:moveTo>
                  <a:cubicBezTo>
                    <a:pt x="f1240" y="f1241"/>
                    <a:pt x="f1242" y="f1243"/>
                    <a:pt x="f1244" y="f1233"/>
                  </a:cubicBezTo>
                  <a:cubicBezTo>
                    <a:pt x="f1245" y="f1195"/>
                    <a:pt x="f1246" y="f1247"/>
                    <a:pt x="f1248" y="f1226"/>
                  </a:cubicBezTo>
                  <a:cubicBezTo>
                    <a:pt x="f836" y="f1249"/>
                    <a:pt x="f569" y="f1211"/>
                    <a:pt x="f1250" y="f1247"/>
                  </a:cubicBezTo>
                  <a:cubicBezTo>
                    <a:pt x="f1251" y="f1197"/>
                    <a:pt x="f839" y="f1233"/>
                    <a:pt x="f569" y="f1252"/>
                  </a:cubicBezTo>
                  <a:cubicBezTo>
                    <a:pt x="f1253" y="f1254"/>
                    <a:pt x="f1255" y="f1256"/>
                    <a:pt x="f1238" y="f1239"/>
                  </a:cubicBezTo>
                  <a:close/>
                  <a:moveTo>
                    <a:pt x="f1257" y="f1258"/>
                  </a:moveTo>
                  <a:cubicBezTo>
                    <a:pt x="f1259" y="f1260"/>
                    <a:pt x="f1261" y="f1262"/>
                    <a:pt x="f1263" y="f1264"/>
                  </a:cubicBezTo>
                  <a:cubicBezTo>
                    <a:pt x="f502" y="f1265"/>
                    <a:pt x="f1266" y="f1214"/>
                    <a:pt x="f1267" y="f1195"/>
                  </a:cubicBezTo>
                  <a:cubicBezTo>
                    <a:pt x="f1268" y="f1194"/>
                    <a:pt x="f1269" y="f1182"/>
                    <a:pt x="f1270" y="f1214"/>
                  </a:cubicBezTo>
                  <a:cubicBezTo>
                    <a:pt x="f1271" y="f1272"/>
                    <a:pt x="f1273" y="f1264"/>
                    <a:pt x="f1269" y="f1274"/>
                  </a:cubicBezTo>
                  <a:cubicBezTo>
                    <a:pt x="f1275" y="f1276"/>
                    <a:pt x="f1277" y="f1278"/>
                    <a:pt x="f1257" y="f1258"/>
                  </a:cubicBezTo>
                  <a:close/>
                  <a:moveTo>
                    <a:pt x="f1279" y="f1280"/>
                  </a:moveTo>
                  <a:cubicBezTo>
                    <a:pt x="f657" y="f1281"/>
                    <a:pt x="f1282" y="f1283"/>
                    <a:pt x="f1284" y="f1285"/>
                  </a:cubicBezTo>
                  <a:cubicBezTo>
                    <a:pt x="f1286" y="f1287"/>
                    <a:pt x="f1284" y="f1252"/>
                    <a:pt x="f1288" y="f1235"/>
                  </a:cubicBezTo>
                  <a:cubicBezTo>
                    <a:pt x="f1289" y="f1233"/>
                    <a:pt x="f1290" y="f1214"/>
                    <a:pt x="f1291" y="f1254"/>
                  </a:cubicBezTo>
                  <a:cubicBezTo>
                    <a:pt x="f1292" y="f1276"/>
                    <a:pt x="f1293" y="f1294"/>
                    <a:pt x="f1290" y="f1295"/>
                  </a:cubicBezTo>
                  <a:cubicBezTo>
                    <a:pt x="f1296" y="f1297"/>
                    <a:pt x="f1298" y="f1299"/>
                    <a:pt x="f1279" y="f1280"/>
                  </a:cubicBezTo>
                  <a:close/>
                  <a:moveTo>
                    <a:pt x="f1300" y="f1280"/>
                  </a:moveTo>
                  <a:cubicBezTo>
                    <a:pt x="f147" y="f1281"/>
                    <a:pt x="f1301" y="f1283"/>
                    <a:pt x="f325" y="f1285"/>
                  </a:cubicBezTo>
                  <a:cubicBezTo>
                    <a:pt x="f322" y="f1287"/>
                    <a:pt x="f144" y="f1254"/>
                    <a:pt x="f149" y="f1235"/>
                  </a:cubicBezTo>
                  <a:cubicBezTo>
                    <a:pt x="f914" y="f1233"/>
                    <a:pt x="f1302" y="f1214"/>
                    <a:pt x="f1303" y="f1254"/>
                  </a:cubicBezTo>
                  <a:cubicBezTo>
                    <a:pt x="f1304" y="f1274"/>
                    <a:pt x="f1304" y="f1285"/>
                    <a:pt x="f1302" y="f1295"/>
                  </a:cubicBezTo>
                  <a:cubicBezTo>
                    <a:pt x="f1305" y="f1297"/>
                    <a:pt x="f1306" y="f1299"/>
                    <a:pt x="f1300" y="f1280"/>
                  </a:cubicBezTo>
                  <a:close/>
                  <a:moveTo>
                    <a:pt x="f1307" y="f1308"/>
                  </a:moveTo>
                  <a:cubicBezTo>
                    <a:pt x="f1112" y="f1309"/>
                    <a:pt x="f1310" y="f1311"/>
                    <a:pt x="f544" y="f1312"/>
                  </a:cubicBezTo>
                  <a:cubicBezTo>
                    <a:pt x="f1313" y="f1294"/>
                    <a:pt x="f546" y="f1314"/>
                    <a:pt x="f363" y="f1315"/>
                  </a:cubicBezTo>
                  <a:cubicBezTo>
                    <a:pt x="f365" y="f1316"/>
                    <a:pt x="f1317" y="f1254"/>
                    <a:pt x="f1318" y="f1314"/>
                  </a:cubicBezTo>
                  <a:cubicBezTo>
                    <a:pt x="f375" y="f1295"/>
                    <a:pt x="f1319" y="f1320"/>
                    <a:pt x="f1317" y="f1321"/>
                  </a:cubicBezTo>
                  <a:cubicBezTo>
                    <a:pt x="f1322" y="f1323"/>
                    <a:pt x="f1324" y="f1325"/>
                    <a:pt x="f1307" y="f1308"/>
                  </a:cubicBezTo>
                  <a:close/>
                  <a:moveTo>
                    <a:pt x="f1326" y="f1327"/>
                  </a:moveTo>
                  <a:cubicBezTo>
                    <a:pt x="f1328" y="f1329"/>
                    <a:pt x="f1330" y="f1331"/>
                    <a:pt x="f1332" y="f1321"/>
                  </a:cubicBezTo>
                  <a:cubicBezTo>
                    <a:pt x="f1333" y="f1297"/>
                    <a:pt x="f1334" y="f1335"/>
                    <a:pt x="f1336" y="f1314"/>
                  </a:cubicBezTo>
                  <a:cubicBezTo>
                    <a:pt x="f1337" y="f1338"/>
                    <a:pt x="f1339" y="f1315"/>
                    <a:pt x="f1340" y="f1335"/>
                  </a:cubicBezTo>
                  <a:cubicBezTo>
                    <a:pt x="f1341" y="f1312"/>
                    <a:pt x="f1342" y="f1321"/>
                    <a:pt x="f1339" y="f1343"/>
                  </a:cubicBezTo>
                  <a:cubicBezTo>
                    <a:pt x="f1344" y="f1345"/>
                    <a:pt x="f1346" y="f1347"/>
                    <a:pt x="f1326" y="f1327"/>
                  </a:cubicBezTo>
                  <a:close/>
                  <a:moveTo>
                    <a:pt x="f1348" y="f1349"/>
                  </a:moveTo>
                  <a:cubicBezTo>
                    <a:pt x="f1350" y="f1351"/>
                    <a:pt x="f1352" y="f1353"/>
                    <a:pt x="f1354" y="f1355"/>
                  </a:cubicBezTo>
                  <a:cubicBezTo>
                    <a:pt x="f1356" y="f1357"/>
                    <a:pt x="f1354" y="f1295"/>
                    <a:pt x="f1358" y="f1294"/>
                  </a:cubicBezTo>
                  <a:cubicBezTo>
                    <a:pt x="f1359" y="f1285"/>
                    <a:pt x="f1360" y="f1276"/>
                    <a:pt x="f1361" y="f1297"/>
                  </a:cubicBezTo>
                  <a:cubicBezTo>
                    <a:pt x="f1362" y="f1363"/>
                    <a:pt x="f1362" y="f1355"/>
                    <a:pt x="f1360" y="f1364"/>
                  </a:cubicBezTo>
                  <a:cubicBezTo>
                    <a:pt x="f1365" y="f1366"/>
                    <a:pt x="f1367" y="f1368"/>
                    <a:pt x="f1348" y="f1349"/>
                  </a:cubicBezTo>
                  <a:close/>
                  <a:moveTo>
                    <a:pt x="f1369" y="f1349"/>
                  </a:moveTo>
                  <a:cubicBezTo>
                    <a:pt x="f1370" y="f1351"/>
                    <a:pt x="f1371" y="f1353"/>
                    <a:pt x="f1131" y="f1355"/>
                  </a:cubicBezTo>
                  <a:cubicBezTo>
                    <a:pt x="f1137" y="f1357"/>
                    <a:pt x="f1372" y="f1297"/>
                    <a:pt x="f1132" y="f1294"/>
                  </a:cubicBezTo>
                  <a:cubicBezTo>
                    <a:pt x="f1373" y="f1285"/>
                    <a:pt x="f1374" y="f1276"/>
                    <a:pt x="f1375" y="f1297"/>
                  </a:cubicBezTo>
                  <a:cubicBezTo>
                    <a:pt x="f1376" y="f1363"/>
                    <a:pt x="f1376" y="f1355"/>
                    <a:pt x="f1374" y="f1364"/>
                  </a:cubicBezTo>
                  <a:cubicBezTo>
                    <a:pt x="f1377" y="f1366"/>
                    <a:pt x="f1378" y="f1368"/>
                    <a:pt x="f1369" y="f1349"/>
                  </a:cubicBezTo>
                  <a:close/>
                  <a:moveTo>
                    <a:pt x="f1379" y="f1380"/>
                  </a:moveTo>
                  <a:cubicBezTo>
                    <a:pt x="f1381" y="f1382"/>
                    <a:pt x="f1383" y="f1351"/>
                    <a:pt x="f1384" y="f1385"/>
                  </a:cubicBezTo>
                  <a:cubicBezTo>
                    <a:pt x="f1386" y="f1363"/>
                    <a:pt x="f1384" y="f1297"/>
                    <a:pt x="f1387" y="f1295"/>
                  </a:cubicBezTo>
                  <a:cubicBezTo>
                    <a:pt x="f1388" y="f1294"/>
                    <a:pt x="f1389" y="f1285"/>
                    <a:pt x="f1390" y="f1312"/>
                  </a:cubicBezTo>
                  <a:cubicBezTo>
                    <a:pt x="f1391" y="f1392"/>
                    <a:pt x="f1393" y="f1364"/>
                    <a:pt x="f1389" y="f1366"/>
                  </a:cubicBezTo>
                  <a:cubicBezTo>
                    <a:pt x="f1394" y="f1395"/>
                    <a:pt x="f1396" y="f1397"/>
                    <a:pt x="f1379" y="f1380"/>
                  </a:cubicBezTo>
                  <a:close/>
                  <a:moveTo>
                    <a:pt x="f1398" y="f1399"/>
                  </a:moveTo>
                  <a:cubicBezTo>
                    <a:pt x="f1400" y="f1401"/>
                    <a:pt x="f1402" y="f1382"/>
                    <a:pt x="f1403" y="f1364"/>
                  </a:cubicBezTo>
                  <a:cubicBezTo>
                    <a:pt x="f700" y="f1392"/>
                    <a:pt x="f701" y="f1320"/>
                    <a:pt x="f1404" y="f1297"/>
                  </a:cubicBezTo>
                  <a:cubicBezTo>
                    <a:pt x="f1405" y="f1295"/>
                    <a:pt x="f339" y="f1294"/>
                    <a:pt x="f341" y="f1320"/>
                  </a:cubicBezTo>
                  <a:cubicBezTo>
                    <a:pt x="f860" y="f1385"/>
                    <a:pt x="f337" y="f1366"/>
                    <a:pt x="f339" y="f1395"/>
                  </a:cubicBezTo>
                  <a:cubicBezTo>
                    <a:pt x="f704" y="f1406"/>
                    <a:pt x="f1407" y="f1408"/>
                    <a:pt x="f1398" y="f1399"/>
                  </a:cubicBezTo>
                  <a:close/>
                  <a:moveTo>
                    <a:pt x="f1409" y="f1410"/>
                  </a:moveTo>
                  <a:cubicBezTo>
                    <a:pt x="f1411" y="f1412"/>
                    <a:pt x="f1413" y="f1414"/>
                    <a:pt x="f1415" y="f1416"/>
                  </a:cubicBezTo>
                  <a:cubicBezTo>
                    <a:pt x="f1417" y="f1366"/>
                    <a:pt x="f1418" y="f1345"/>
                    <a:pt x="f1419" y="f1323"/>
                  </a:cubicBezTo>
                  <a:cubicBezTo>
                    <a:pt x="f1420" y="f1321"/>
                    <a:pt x="f1421" y="f1320"/>
                    <a:pt x="f960" y="f1345"/>
                  </a:cubicBezTo>
                  <a:cubicBezTo>
                    <a:pt x="f1422" y="f1406"/>
                    <a:pt x="f1423" y="f1424"/>
                    <a:pt x="f1421" y="f1425"/>
                  </a:cubicBezTo>
                  <a:cubicBezTo>
                    <a:pt x="f1426" y="f1427"/>
                    <a:pt x="f1428" y="f1429"/>
                    <a:pt x="f1409" y="f1410"/>
                  </a:cubicBezTo>
                  <a:close/>
                  <a:moveTo>
                    <a:pt x="f1430" y="f1431"/>
                  </a:moveTo>
                  <a:cubicBezTo>
                    <a:pt x="f1432" y="f1433"/>
                    <a:pt x="f1434" y="f1435"/>
                    <a:pt x="f769" y="f1436"/>
                  </a:cubicBezTo>
                  <a:cubicBezTo>
                    <a:pt x="f773" y="f1424"/>
                    <a:pt x="f769" y="f1437"/>
                    <a:pt x="f1438" y="f1439"/>
                  </a:cubicBezTo>
                  <a:cubicBezTo>
                    <a:pt x="f1022" y="f1440"/>
                    <a:pt x="f787" y="f1345"/>
                    <a:pt x="f1441" y="f1442"/>
                  </a:cubicBezTo>
                  <a:cubicBezTo>
                    <a:pt x="f1443" y="f1425"/>
                    <a:pt x="f1444" y="f1445"/>
                    <a:pt x="f787" y="f1446"/>
                  </a:cubicBezTo>
                  <a:cubicBezTo>
                    <a:pt x="f1020" y="f1447"/>
                    <a:pt x="f1448" y="f1449"/>
                    <a:pt x="f1430" y="f1431"/>
                  </a:cubicBezTo>
                  <a:close/>
                  <a:moveTo>
                    <a:pt x="f1450" y="f1451"/>
                  </a:moveTo>
                  <a:cubicBezTo>
                    <a:pt x="f1452" y="f1453"/>
                    <a:pt x="f1454" y="f1455"/>
                    <a:pt x="f569" y="f1446"/>
                  </a:cubicBezTo>
                  <a:cubicBezTo>
                    <a:pt x="f1456" y="f1427"/>
                    <a:pt x="f569" y="f1457"/>
                    <a:pt x="f1250" y="f1442"/>
                  </a:cubicBezTo>
                  <a:cubicBezTo>
                    <a:pt x="f1458" y="f1437"/>
                    <a:pt x="f1459" y="f1439"/>
                    <a:pt x="f1460" y="f1461"/>
                  </a:cubicBezTo>
                  <a:cubicBezTo>
                    <a:pt x="f1462" y="f1436"/>
                    <a:pt x="f1462" y="f1447"/>
                    <a:pt x="f1459" y="f1463"/>
                  </a:cubicBezTo>
                  <a:cubicBezTo>
                    <a:pt x="f1464" y="f1465"/>
                    <a:pt x="f1466" y="f1467"/>
                    <a:pt x="f1450" y="f1451"/>
                  </a:cubicBezTo>
                  <a:close/>
                  <a:moveTo>
                    <a:pt x="f1468" y="f1469"/>
                  </a:moveTo>
                  <a:cubicBezTo>
                    <a:pt x="f109" y="f1470"/>
                    <a:pt x="f1471" y="f1472"/>
                    <a:pt x="f1473" y="f1465"/>
                  </a:cubicBezTo>
                  <a:cubicBezTo>
                    <a:pt x="f1474" y="f1446"/>
                    <a:pt x="f1473" y="f1475"/>
                    <a:pt x="f113" y="f1476"/>
                  </a:cubicBezTo>
                  <a:cubicBezTo>
                    <a:pt x="f1477" y="f1461"/>
                    <a:pt x="f1478" y="f1457"/>
                    <a:pt x="f1479" y="f1480"/>
                  </a:cubicBezTo>
                  <a:cubicBezTo>
                    <a:pt x="f305" y="f1463"/>
                    <a:pt x="f1481" y="f1482"/>
                    <a:pt x="f1478" y="f1483"/>
                  </a:cubicBezTo>
                  <a:cubicBezTo>
                    <a:pt x="f298" y="f1484"/>
                    <a:pt x="f1485" y="f1486"/>
                    <a:pt x="f1468" y="f1469"/>
                  </a:cubicBezTo>
                  <a:close/>
                  <a:moveTo>
                    <a:pt x="f1487" y="f5"/>
                  </a:moveTo>
                  <a:lnTo>
                    <a:pt x="f1488" y="f5"/>
                  </a:lnTo>
                  <a:lnTo>
                    <a:pt x="f1489" y="f1490"/>
                  </a:lnTo>
                  <a:cubicBezTo>
                    <a:pt x="f1491" y="f1492"/>
                    <a:pt x="f879" y="f1493"/>
                    <a:pt x="f881" y="f1494"/>
                  </a:cubicBezTo>
                  <a:cubicBezTo>
                    <a:pt x="f1495" y="f1496"/>
                    <a:pt x="f1077" y="f1497"/>
                    <a:pt x="f1078" y="f1498"/>
                  </a:cubicBezTo>
                  <a:close/>
                  <a:moveTo>
                    <a:pt x="f1499" y="f5"/>
                  </a:moveTo>
                  <a:lnTo>
                    <a:pt x="f1500" y="f5"/>
                  </a:lnTo>
                  <a:lnTo>
                    <a:pt x="f1501" y="f1502"/>
                  </a:lnTo>
                  <a:cubicBezTo>
                    <a:pt x="f1503" y="f1494"/>
                    <a:pt x="f1273" y="f1496"/>
                    <a:pt x="f272" y="f1504"/>
                  </a:cubicBezTo>
                  <a:close/>
                  <a:moveTo>
                    <a:pt x="f1505" y="f5"/>
                  </a:moveTo>
                  <a:lnTo>
                    <a:pt x="f1506" y="f5"/>
                  </a:lnTo>
                  <a:lnTo>
                    <a:pt x="f365" y="f1498"/>
                  </a:lnTo>
                  <a:cubicBezTo>
                    <a:pt x="f1507" y="f1502"/>
                    <a:pt x="f1318" y="f1494"/>
                    <a:pt x="f375" y="f1508"/>
                  </a:cubicBezTo>
                  <a:close/>
                  <a:moveTo>
                    <a:pt x="f1509" y="f5"/>
                  </a:moveTo>
                  <a:lnTo>
                    <a:pt x="f1510" y="f5"/>
                  </a:lnTo>
                  <a:lnTo>
                    <a:pt x="f1511" y="f1512"/>
                  </a:lnTo>
                  <a:cubicBezTo>
                    <a:pt x="f725" y="f1484"/>
                    <a:pt x="f1513" y="f1497"/>
                    <a:pt x="f1514" y="f1515"/>
                  </a:cubicBezTo>
                  <a:cubicBezTo>
                    <a:pt x="f527" y="f1516"/>
                    <a:pt x="f1517" y="f1518"/>
                    <a:pt x="f1519" y="f1497"/>
                  </a:cubicBezTo>
                  <a:cubicBezTo>
                    <a:pt x="f908" y="f1483"/>
                    <a:pt x="f1520" y="f1492"/>
                    <a:pt x="f1521" y="f1522"/>
                  </a:cubicBezTo>
                  <a:close/>
                  <a:moveTo>
                    <a:pt x="f1523" y="f5"/>
                  </a:moveTo>
                  <a:lnTo>
                    <a:pt x="f1524" y="f5"/>
                  </a:lnTo>
                  <a:lnTo>
                    <a:pt x="f1525" y="f1526"/>
                  </a:lnTo>
                  <a:cubicBezTo>
                    <a:pt x="f1527" y="f1470"/>
                    <a:pt x="f404" y="f1528"/>
                    <a:pt x="f401" y="f1496"/>
                  </a:cubicBezTo>
                  <a:cubicBezTo>
                    <a:pt x="f402" y="f1497"/>
                    <a:pt x="f1529" y="f1530"/>
                    <a:pt x="f1531" y="f1502"/>
                  </a:cubicBezTo>
                  <a:close/>
                </a:path>
              </a:pathLst>
            </a:custGeom>
            <a:solidFill>
              <a:srgbClr val="FFFFFF">
                <a:alpha val="6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15" name="Title 1">
            <a:extLst>
              <a:ext uri="{FF2B5EF4-FFF2-40B4-BE49-F238E27FC236}">
                <a16:creationId xmlns:a16="http://schemas.microsoft.com/office/drawing/2014/main" id="{5C468795-C63F-421D-B3D4-8CFFA5303215}"/>
              </a:ext>
            </a:extLst>
          </p:cNvPr>
          <p:cNvSpPr txBox="1">
            <a:spLocks noGrp="1"/>
          </p:cNvSpPr>
          <p:nvPr>
            <p:ph type="title"/>
          </p:nvPr>
        </p:nvSpPr>
        <p:spPr>
          <a:xfrm>
            <a:off x="1136097" y="448275"/>
            <a:ext cx="3695756" cy="5340096"/>
          </a:xfrm>
        </p:spPr>
        <p:txBody>
          <a:bodyPr/>
          <a:lstStyle/>
          <a:p>
            <a:pPr lvl="0"/>
            <a:r>
              <a:rPr lang="en-US" sz="4000" dirty="0">
                <a:solidFill>
                  <a:srgbClr val="FFFFFF"/>
                </a:solidFill>
              </a:rPr>
              <a:t>General </a:t>
            </a:r>
            <a:r>
              <a:rPr lang="en-US" sz="3600" dirty="0">
                <a:solidFill>
                  <a:srgbClr val="FFFFFF"/>
                </a:solidFill>
              </a:rPr>
              <a:t>Recommendations</a:t>
            </a:r>
            <a:r>
              <a:rPr lang="en-US" sz="4000" dirty="0">
                <a:solidFill>
                  <a:srgbClr val="FFFFFF"/>
                </a:solidFill>
              </a:rPr>
              <a:t> from Overall Presentations</a:t>
            </a:r>
            <a:endParaRPr lang="en-ZA" sz="4000" dirty="0">
              <a:solidFill>
                <a:srgbClr val="FFFFFF"/>
              </a:solidFill>
            </a:endParaRPr>
          </a:p>
        </p:txBody>
      </p:sp>
      <p:grpSp>
        <p:nvGrpSpPr>
          <p:cNvPr id="16" name="Content Placeholder 2">
            <a:extLst>
              <a:ext uri="{FF2B5EF4-FFF2-40B4-BE49-F238E27FC236}">
                <a16:creationId xmlns:a16="http://schemas.microsoft.com/office/drawing/2014/main" id="{9AB74729-C647-42D3-BC2B-D1D7AFBC49AB}"/>
              </a:ext>
            </a:extLst>
          </p:cNvPr>
          <p:cNvGrpSpPr/>
          <p:nvPr/>
        </p:nvGrpSpPr>
        <p:grpSpPr>
          <a:xfrm>
            <a:off x="5194029" y="846853"/>
            <a:ext cx="5173931" cy="5173931"/>
            <a:chOff x="5194029" y="846853"/>
            <a:chExt cx="5173931" cy="5173931"/>
          </a:xfrm>
        </p:grpSpPr>
        <p:sp>
          <p:nvSpPr>
            <p:cNvPr id="17" name="Freeform: Shape 16">
              <a:extLst>
                <a:ext uri="{FF2B5EF4-FFF2-40B4-BE49-F238E27FC236}">
                  <a16:creationId xmlns:a16="http://schemas.microsoft.com/office/drawing/2014/main" id="{DF5B89C8-0179-4108-BDEA-982109E823EB}"/>
                </a:ext>
              </a:extLst>
            </p:cNvPr>
            <p:cNvSpPr/>
            <p:nvPr/>
          </p:nvSpPr>
          <p:spPr>
            <a:xfrm>
              <a:off x="5194029" y="846853"/>
              <a:ext cx="5173931" cy="5173931"/>
            </a:xfrm>
            <a:custGeom>
              <a:avLst>
                <a:gd name="f7" fmla="val 2000"/>
                <a:gd name="f8" fmla="val 4000"/>
                <a:gd name="f9" fmla="val 5000"/>
              </a:avLst>
              <a:gdLst>
                <a:gd name="f3" fmla="val w"/>
                <a:gd name="f4" fmla="val h"/>
                <a:gd name="f5" fmla="val ss"/>
                <a:gd name="f6" fmla="val 0"/>
                <a:gd name="f7" fmla="val 2000"/>
                <a:gd name="f8" fmla="val 4000"/>
                <a:gd name="f9" fmla="val 5000"/>
                <a:gd name="f10" fmla="abs f3"/>
                <a:gd name="f11" fmla="abs f4"/>
                <a:gd name="f12" fmla="abs f5"/>
                <a:gd name="f13" fmla="val f6"/>
                <a:gd name="f14" fmla="val f8"/>
                <a:gd name="f15" fmla="val f7"/>
                <a:gd name="f16" fmla="val f9"/>
                <a:gd name="f17" fmla="?: f10 f3 1"/>
                <a:gd name="f18" fmla="?: f11 f4 1"/>
                <a:gd name="f19" fmla="?: f12 f5 1"/>
                <a:gd name="f20" fmla="*/ f17 1 21600"/>
                <a:gd name="f21" fmla="*/ f18 1 21600"/>
                <a:gd name="f22" fmla="*/ 21600 f17 1"/>
                <a:gd name="f23" fmla="*/ 21600 f18 1"/>
                <a:gd name="f24" fmla="min f21 f20"/>
                <a:gd name="f25" fmla="*/ f22 1 f19"/>
                <a:gd name="f26" fmla="*/ f23 1 f19"/>
                <a:gd name="f27" fmla="val f25"/>
                <a:gd name="f28" fmla="val f26"/>
                <a:gd name="f29" fmla="*/ f13 f24 1"/>
                <a:gd name="f30" fmla="+- f28 0 f13"/>
                <a:gd name="f31" fmla="+- f27 0 f13"/>
                <a:gd name="f32" fmla="*/ f27 f24 1"/>
                <a:gd name="f33" fmla="*/ f28 f24 1"/>
                <a:gd name="f34" fmla="*/ f30 1 2"/>
                <a:gd name="f35" fmla="*/ f31 1 2"/>
                <a:gd name="f36" fmla="min f31 f30"/>
                <a:gd name="f37" fmla="+- f13 f34 0"/>
                <a:gd name="f38" fmla="+- f13 f35 0"/>
                <a:gd name="f39" fmla="*/ f36 f16 1"/>
                <a:gd name="f40" fmla="*/ f36 f14 1"/>
                <a:gd name="f41" fmla="*/ f36 f15 1"/>
                <a:gd name="f42" fmla="*/ f39 1 100000"/>
                <a:gd name="f43" fmla="*/ f40 1 100000"/>
                <a:gd name="f44" fmla="*/ f41 1 200000"/>
                <a:gd name="f45" fmla="*/ f37 f24 1"/>
                <a:gd name="f46" fmla="*/ f38 f24 1"/>
                <a:gd name="f47" fmla="+- f38 0 f43"/>
                <a:gd name="f48" fmla="+- f38 f43 0"/>
                <a:gd name="f49" fmla="+- f38 0 f44"/>
                <a:gd name="f50" fmla="+- f38 f44 0"/>
                <a:gd name="f51" fmla="+- f27 0 f42"/>
                <a:gd name="f52" fmla="+- f37 0 f43"/>
                <a:gd name="f53" fmla="+- f37 f43 0"/>
                <a:gd name="f54" fmla="+- f37 0 f44"/>
                <a:gd name="f55" fmla="+- f37 f44 0"/>
                <a:gd name="f56" fmla="+- f28 0 f42"/>
                <a:gd name="f57" fmla="*/ f44 f42 1"/>
                <a:gd name="f58" fmla="*/ f42 f24 1"/>
                <a:gd name="f59" fmla="*/ f57 1 f43"/>
                <a:gd name="f60" fmla="*/ f54 f24 1"/>
                <a:gd name="f61" fmla="*/ f55 f24 1"/>
                <a:gd name="f62" fmla="*/ f52 f24 1"/>
                <a:gd name="f63" fmla="*/ f49 f24 1"/>
                <a:gd name="f64" fmla="*/ f47 f24 1"/>
                <a:gd name="f65" fmla="*/ f48 f24 1"/>
                <a:gd name="f66" fmla="*/ f50 f24 1"/>
                <a:gd name="f67" fmla="*/ f51 f24 1"/>
                <a:gd name="f68" fmla="*/ f53 f24 1"/>
                <a:gd name="f69" fmla="*/ f56 f24 1"/>
                <a:gd name="f70" fmla="+- f27 0 f59"/>
                <a:gd name="f71" fmla="*/ f59 f24 1"/>
                <a:gd name="f72" fmla="*/ f70 f24 1"/>
              </a:gdLst>
              <a:ahLst/>
              <a:cxnLst>
                <a:cxn ang="3cd4">
                  <a:pos x="hc" y="t"/>
                </a:cxn>
                <a:cxn ang="0">
                  <a:pos x="r" y="vc"/>
                </a:cxn>
                <a:cxn ang="cd4">
                  <a:pos x="hc" y="b"/>
                </a:cxn>
                <a:cxn ang="cd2">
                  <a:pos x="l" y="vc"/>
                </a:cxn>
              </a:cxnLst>
              <a:rect l="f71" t="f60" r="f72" b="f61"/>
              <a:pathLst>
                <a:path>
                  <a:moveTo>
                    <a:pt x="f29" y="f45"/>
                  </a:moveTo>
                  <a:lnTo>
                    <a:pt x="f58" y="f62"/>
                  </a:lnTo>
                  <a:lnTo>
                    <a:pt x="f58" y="f60"/>
                  </a:lnTo>
                  <a:lnTo>
                    <a:pt x="f63" y="f60"/>
                  </a:lnTo>
                  <a:lnTo>
                    <a:pt x="f63" y="f58"/>
                  </a:lnTo>
                  <a:lnTo>
                    <a:pt x="f64" y="f58"/>
                  </a:lnTo>
                  <a:lnTo>
                    <a:pt x="f46" y="f29"/>
                  </a:lnTo>
                  <a:lnTo>
                    <a:pt x="f65" y="f58"/>
                  </a:lnTo>
                  <a:lnTo>
                    <a:pt x="f66" y="f58"/>
                  </a:lnTo>
                  <a:lnTo>
                    <a:pt x="f66" y="f60"/>
                  </a:lnTo>
                  <a:lnTo>
                    <a:pt x="f67" y="f60"/>
                  </a:lnTo>
                  <a:lnTo>
                    <a:pt x="f67" y="f62"/>
                  </a:lnTo>
                  <a:lnTo>
                    <a:pt x="f32" y="f45"/>
                  </a:lnTo>
                  <a:lnTo>
                    <a:pt x="f67" y="f68"/>
                  </a:lnTo>
                  <a:lnTo>
                    <a:pt x="f67" y="f61"/>
                  </a:lnTo>
                  <a:lnTo>
                    <a:pt x="f66" y="f61"/>
                  </a:lnTo>
                  <a:lnTo>
                    <a:pt x="f66" y="f69"/>
                  </a:lnTo>
                  <a:lnTo>
                    <a:pt x="f65" y="f69"/>
                  </a:lnTo>
                  <a:lnTo>
                    <a:pt x="f46" y="f33"/>
                  </a:lnTo>
                  <a:lnTo>
                    <a:pt x="f64" y="f69"/>
                  </a:lnTo>
                  <a:lnTo>
                    <a:pt x="f63" y="f69"/>
                  </a:lnTo>
                  <a:lnTo>
                    <a:pt x="f63" y="f61"/>
                  </a:lnTo>
                  <a:lnTo>
                    <a:pt x="f58" y="f61"/>
                  </a:lnTo>
                  <a:lnTo>
                    <a:pt x="f58" y="f68"/>
                  </a:lnTo>
                  <a:close/>
                </a:path>
              </a:pathLst>
            </a:custGeom>
            <a:solidFill>
              <a:srgbClr val="D2DEEF"/>
            </a:solidFill>
            <a:ln cap="flat">
              <a:noFill/>
              <a:prstDash val="solid"/>
            </a:ln>
          </p:spPr>
          <p:txBody>
            <a:bodyPr lIns="0" tIns="0" rIns="0" bIns="0"/>
            <a:lstStyle/>
            <a:p>
              <a:endParaRPr lang="en-ZA"/>
            </a:p>
          </p:txBody>
        </p:sp>
        <p:sp>
          <p:nvSpPr>
            <p:cNvPr id="18" name="Freeform: Shape 17">
              <a:extLst>
                <a:ext uri="{FF2B5EF4-FFF2-40B4-BE49-F238E27FC236}">
                  <a16:creationId xmlns:a16="http://schemas.microsoft.com/office/drawing/2014/main" id="{EBD93DE8-DB58-415A-BDCB-9B981549F57C}"/>
                </a:ext>
              </a:extLst>
            </p:cNvPr>
            <p:cNvSpPr/>
            <p:nvPr/>
          </p:nvSpPr>
          <p:spPr>
            <a:xfrm>
              <a:off x="5530336" y="1183151"/>
              <a:ext cx="2069570" cy="2069570"/>
            </a:xfrm>
            <a:custGeom>
              <a:avLst/>
              <a:gdLst>
                <a:gd name="f0" fmla="val 10800000"/>
                <a:gd name="f1" fmla="val 5400000"/>
                <a:gd name="f2" fmla="val 180"/>
                <a:gd name="f3" fmla="val w"/>
                <a:gd name="f4" fmla="val h"/>
                <a:gd name="f5" fmla="val 0"/>
                <a:gd name="f6" fmla="val 2069571"/>
                <a:gd name="f7" fmla="val 344935"/>
                <a:gd name="f8" fmla="val 154433"/>
                <a:gd name="f9" fmla="val 1724636"/>
                <a:gd name="f10" fmla="val 1915138"/>
                <a:gd name="f11" fmla="+- 0 0 -90"/>
                <a:gd name="f12" fmla="*/ f3 1 2069571"/>
                <a:gd name="f13" fmla="*/ f4 1 2069571"/>
                <a:gd name="f14" fmla="val f5"/>
                <a:gd name="f15" fmla="val f6"/>
                <a:gd name="f16" fmla="*/ f11 f0 1"/>
                <a:gd name="f17" fmla="+- f15 0 f14"/>
                <a:gd name="f18" fmla="*/ f16 1 f2"/>
                <a:gd name="f19" fmla="*/ f17 1 2069571"/>
                <a:gd name="f20" fmla="*/ 0 f17 1"/>
                <a:gd name="f21" fmla="*/ 344935 f17 1"/>
                <a:gd name="f22" fmla="*/ 1724636 f17 1"/>
                <a:gd name="f23" fmla="*/ 2069571 f17 1"/>
                <a:gd name="f24" fmla="+- f18 0 f1"/>
                <a:gd name="f25" fmla="*/ f20 1 2069571"/>
                <a:gd name="f26" fmla="*/ f21 1 2069571"/>
                <a:gd name="f27" fmla="*/ f22 1 2069571"/>
                <a:gd name="f28" fmla="*/ f23 1 2069571"/>
                <a:gd name="f29" fmla="*/ f14 1 f19"/>
                <a:gd name="f30" fmla="*/ f15 1 f19"/>
                <a:gd name="f31" fmla="*/ f25 1 f19"/>
                <a:gd name="f32" fmla="*/ f26 1 f19"/>
                <a:gd name="f33" fmla="*/ f27 1 f19"/>
                <a:gd name="f34" fmla="*/ f28 1 f19"/>
                <a:gd name="f35" fmla="*/ f29 f12 1"/>
                <a:gd name="f36" fmla="*/ f30 f12 1"/>
                <a:gd name="f37" fmla="*/ f30 f13 1"/>
                <a:gd name="f38" fmla="*/ f29 f13 1"/>
                <a:gd name="f39" fmla="*/ f31 f12 1"/>
                <a:gd name="f40" fmla="*/ f32 f13 1"/>
                <a:gd name="f41" fmla="*/ f32 f12 1"/>
                <a:gd name="f42" fmla="*/ f31 f13 1"/>
                <a:gd name="f43" fmla="*/ f33 f12 1"/>
                <a:gd name="f44" fmla="*/ f34 f12 1"/>
                <a:gd name="f45" fmla="*/ f33 f13 1"/>
                <a:gd name="f46" fmla="*/ f34 f13 1"/>
              </a:gdLst>
              <a:ahLst/>
              <a:cxnLst>
                <a:cxn ang="3cd4">
                  <a:pos x="hc" y="t"/>
                </a:cxn>
                <a:cxn ang="0">
                  <a:pos x="r" y="vc"/>
                </a:cxn>
                <a:cxn ang="cd4">
                  <a:pos x="hc" y="b"/>
                </a:cxn>
                <a:cxn ang="cd2">
                  <a:pos x="l" y="vc"/>
                </a:cxn>
                <a:cxn ang="f24">
                  <a:pos x="f39" y="f40"/>
                </a:cxn>
                <a:cxn ang="f24">
                  <a:pos x="f41" y="f42"/>
                </a:cxn>
                <a:cxn ang="f24">
                  <a:pos x="f43" y="f42"/>
                </a:cxn>
                <a:cxn ang="f24">
                  <a:pos x="f44" y="f40"/>
                </a:cxn>
                <a:cxn ang="f24">
                  <a:pos x="f44" y="f45"/>
                </a:cxn>
                <a:cxn ang="f24">
                  <a:pos x="f43" y="f46"/>
                </a:cxn>
                <a:cxn ang="f24">
                  <a:pos x="f41" y="f46"/>
                </a:cxn>
                <a:cxn ang="f24">
                  <a:pos x="f39" y="f45"/>
                </a:cxn>
                <a:cxn ang="f24">
                  <a:pos x="f39" y="f40"/>
                </a:cxn>
              </a:cxnLst>
              <a:rect l="f35" t="f38" r="f36" b="f37"/>
              <a:pathLst>
                <a:path w="2069571" h="2069571">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5B9BD5"/>
            </a:solidFill>
            <a:ln w="12701" cap="flat">
              <a:solidFill>
                <a:srgbClr val="FFFFFF"/>
              </a:solidFill>
              <a:prstDash val="solid"/>
              <a:miter/>
            </a:ln>
          </p:spPr>
          <p:txBody>
            <a:bodyPr vert="horz" wrap="square" lIns="150555" tIns="150555" rIns="150555" bIns="150555" anchor="t" anchorCtr="0" compatLnSpc="1">
              <a:noAutofit/>
            </a:bodyPr>
            <a:lstStyle/>
            <a:p>
              <a:pPr marL="0" marR="0" lvl="0" indent="0" algn="l"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Calibri"/>
                </a:rPr>
                <a:t>Formalise regular engagement at all levels</a:t>
              </a:r>
            </a:p>
            <a:p>
              <a:pPr marL="57150" marR="0" lvl="1" indent="-57150" algn="l" defTabSz="444498"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000" b="0" i="0" u="none" strike="noStrike" kern="1200" cap="none" spc="0" baseline="0">
                  <a:solidFill>
                    <a:srgbClr val="FFFFFF"/>
                  </a:solidFill>
                  <a:uFillTx/>
                  <a:latin typeface="Calibri"/>
                </a:rPr>
                <a:t>Disconnect between researcher, clinician, patient and family</a:t>
              </a:r>
            </a:p>
            <a:p>
              <a:pPr marL="57150" marR="0" lvl="1" indent="-57150" algn="l" defTabSz="444498"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000" b="0" i="0" u="none" strike="noStrike" kern="1200" cap="none" spc="0" baseline="0">
                  <a:solidFill>
                    <a:srgbClr val="FFFFFF"/>
                  </a:solidFill>
                  <a:uFillTx/>
                  <a:latin typeface="Calibri"/>
                </a:rPr>
                <a:t>Communication gaps </a:t>
              </a:r>
            </a:p>
            <a:p>
              <a:pPr marL="57150" marR="0" lvl="1" indent="-57150" algn="l" defTabSz="444498"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000" b="0" i="0" u="none" strike="noStrike" kern="1200" cap="none" spc="0" baseline="0">
                  <a:solidFill>
                    <a:srgbClr val="FFFFFF"/>
                  </a:solidFill>
                  <a:uFillTx/>
                  <a:latin typeface="Calibri"/>
                </a:rPr>
                <a:t>Interdepartmental split (DoE, DoH, DSD)</a:t>
              </a:r>
            </a:p>
            <a:p>
              <a:pPr marL="57150" marR="0" lvl="1" indent="-57150" algn="l" defTabSz="444498"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000" b="0" i="0" u="none" strike="noStrike" kern="1200" cap="none" spc="0" baseline="0">
                  <a:solidFill>
                    <a:srgbClr val="FFFFFF"/>
                  </a:solidFill>
                  <a:uFillTx/>
                  <a:latin typeface="Calibri"/>
                </a:rPr>
                <a:t>Training institutions – qualifying professionals but no posts to employ them into</a:t>
              </a:r>
            </a:p>
          </p:txBody>
        </p:sp>
        <p:sp>
          <p:nvSpPr>
            <p:cNvPr id="19" name="Freeform: Shape 18">
              <a:extLst>
                <a:ext uri="{FF2B5EF4-FFF2-40B4-BE49-F238E27FC236}">
                  <a16:creationId xmlns:a16="http://schemas.microsoft.com/office/drawing/2014/main" id="{3EBE76AC-19D1-466B-B9CA-A4F29475A35D}"/>
                </a:ext>
              </a:extLst>
            </p:cNvPr>
            <p:cNvSpPr/>
            <p:nvPr/>
          </p:nvSpPr>
          <p:spPr>
            <a:xfrm>
              <a:off x="7962083" y="1183151"/>
              <a:ext cx="2069570" cy="2069570"/>
            </a:xfrm>
            <a:custGeom>
              <a:avLst/>
              <a:gdLst>
                <a:gd name="f0" fmla="val 10800000"/>
                <a:gd name="f1" fmla="val 5400000"/>
                <a:gd name="f2" fmla="val 180"/>
                <a:gd name="f3" fmla="val w"/>
                <a:gd name="f4" fmla="val h"/>
                <a:gd name="f5" fmla="val 0"/>
                <a:gd name="f6" fmla="val 2069571"/>
                <a:gd name="f7" fmla="val 344935"/>
                <a:gd name="f8" fmla="val 154433"/>
                <a:gd name="f9" fmla="val 1724636"/>
                <a:gd name="f10" fmla="val 1915138"/>
                <a:gd name="f11" fmla="+- 0 0 -90"/>
                <a:gd name="f12" fmla="*/ f3 1 2069571"/>
                <a:gd name="f13" fmla="*/ f4 1 2069571"/>
                <a:gd name="f14" fmla="val f5"/>
                <a:gd name="f15" fmla="val f6"/>
                <a:gd name="f16" fmla="*/ f11 f0 1"/>
                <a:gd name="f17" fmla="+- f15 0 f14"/>
                <a:gd name="f18" fmla="*/ f16 1 f2"/>
                <a:gd name="f19" fmla="*/ f17 1 2069571"/>
                <a:gd name="f20" fmla="*/ 0 f17 1"/>
                <a:gd name="f21" fmla="*/ 344935 f17 1"/>
                <a:gd name="f22" fmla="*/ 1724636 f17 1"/>
                <a:gd name="f23" fmla="*/ 2069571 f17 1"/>
                <a:gd name="f24" fmla="+- f18 0 f1"/>
                <a:gd name="f25" fmla="*/ f20 1 2069571"/>
                <a:gd name="f26" fmla="*/ f21 1 2069571"/>
                <a:gd name="f27" fmla="*/ f22 1 2069571"/>
                <a:gd name="f28" fmla="*/ f23 1 2069571"/>
                <a:gd name="f29" fmla="*/ f14 1 f19"/>
                <a:gd name="f30" fmla="*/ f15 1 f19"/>
                <a:gd name="f31" fmla="*/ f25 1 f19"/>
                <a:gd name="f32" fmla="*/ f26 1 f19"/>
                <a:gd name="f33" fmla="*/ f27 1 f19"/>
                <a:gd name="f34" fmla="*/ f28 1 f19"/>
                <a:gd name="f35" fmla="*/ f29 f12 1"/>
                <a:gd name="f36" fmla="*/ f30 f12 1"/>
                <a:gd name="f37" fmla="*/ f30 f13 1"/>
                <a:gd name="f38" fmla="*/ f29 f13 1"/>
                <a:gd name="f39" fmla="*/ f31 f12 1"/>
                <a:gd name="f40" fmla="*/ f32 f13 1"/>
                <a:gd name="f41" fmla="*/ f32 f12 1"/>
                <a:gd name="f42" fmla="*/ f31 f13 1"/>
                <a:gd name="f43" fmla="*/ f33 f12 1"/>
                <a:gd name="f44" fmla="*/ f34 f12 1"/>
                <a:gd name="f45" fmla="*/ f33 f13 1"/>
                <a:gd name="f46" fmla="*/ f34 f13 1"/>
              </a:gdLst>
              <a:ahLst/>
              <a:cxnLst>
                <a:cxn ang="3cd4">
                  <a:pos x="hc" y="t"/>
                </a:cxn>
                <a:cxn ang="0">
                  <a:pos x="r" y="vc"/>
                </a:cxn>
                <a:cxn ang="cd4">
                  <a:pos x="hc" y="b"/>
                </a:cxn>
                <a:cxn ang="cd2">
                  <a:pos x="l" y="vc"/>
                </a:cxn>
                <a:cxn ang="f24">
                  <a:pos x="f39" y="f40"/>
                </a:cxn>
                <a:cxn ang="f24">
                  <a:pos x="f41" y="f42"/>
                </a:cxn>
                <a:cxn ang="f24">
                  <a:pos x="f43" y="f42"/>
                </a:cxn>
                <a:cxn ang="f24">
                  <a:pos x="f44" y="f40"/>
                </a:cxn>
                <a:cxn ang="f24">
                  <a:pos x="f44" y="f45"/>
                </a:cxn>
                <a:cxn ang="f24">
                  <a:pos x="f43" y="f46"/>
                </a:cxn>
                <a:cxn ang="f24">
                  <a:pos x="f41" y="f46"/>
                </a:cxn>
                <a:cxn ang="f24">
                  <a:pos x="f39" y="f45"/>
                </a:cxn>
                <a:cxn ang="f24">
                  <a:pos x="f39" y="f40"/>
                </a:cxn>
              </a:cxnLst>
              <a:rect l="f35" t="f38" r="f36" b="f37"/>
              <a:pathLst>
                <a:path w="2069571" h="2069571">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52CAB8"/>
            </a:solidFill>
            <a:ln w="12701" cap="flat">
              <a:solidFill>
                <a:srgbClr val="FFFFFF"/>
              </a:solidFill>
              <a:prstDash val="solid"/>
              <a:miter/>
            </a:ln>
          </p:spPr>
          <p:txBody>
            <a:bodyPr vert="horz" wrap="square" lIns="150555" tIns="150555" rIns="150555" bIns="150555"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Calibri"/>
                </a:rPr>
                <a:t>Understand role of different professionals and when and where to refer to</a:t>
              </a:r>
            </a:p>
          </p:txBody>
        </p:sp>
        <p:sp>
          <p:nvSpPr>
            <p:cNvPr id="20" name="Freeform: Shape 19">
              <a:extLst>
                <a:ext uri="{FF2B5EF4-FFF2-40B4-BE49-F238E27FC236}">
                  <a16:creationId xmlns:a16="http://schemas.microsoft.com/office/drawing/2014/main" id="{B0BD3BDD-433E-45DA-898A-2682DD78AE05}"/>
                </a:ext>
              </a:extLst>
            </p:cNvPr>
            <p:cNvSpPr/>
            <p:nvPr/>
          </p:nvSpPr>
          <p:spPr>
            <a:xfrm>
              <a:off x="5530336" y="3614897"/>
              <a:ext cx="2069570" cy="2069570"/>
            </a:xfrm>
            <a:custGeom>
              <a:avLst/>
              <a:gdLst>
                <a:gd name="f0" fmla="val 10800000"/>
                <a:gd name="f1" fmla="val 5400000"/>
                <a:gd name="f2" fmla="val 180"/>
                <a:gd name="f3" fmla="val w"/>
                <a:gd name="f4" fmla="val h"/>
                <a:gd name="f5" fmla="val 0"/>
                <a:gd name="f6" fmla="val 2069571"/>
                <a:gd name="f7" fmla="val 344935"/>
                <a:gd name="f8" fmla="val 154433"/>
                <a:gd name="f9" fmla="val 1724636"/>
                <a:gd name="f10" fmla="val 1915138"/>
                <a:gd name="f11" fmla="+- 0 0 -90"/>
                <a:gd name="f12" fmla="*/ f3 1 2069571"/>
                <a:gd name="f13" fmla="*/ f4 1 2069571"/>
                <a:gd name="f14" fmla="val f5"/>
                <a:gd name="f15" fmla="val f6"/>
                <a:gd name="f16" fmla="*/ f11 f0 1"/>
                <a:gd name="f17" fmla="+- f15 0 f14"/>
                <a:gd name="f18" fmla="*/ f16 1 f2"/>
                <a:gd name="f19" fmla="*/ f17 1 2069571"/>
                <a:gd name="f20" fmla="*/ 0 f17 1"/>
                <a:gd name="f21" fmla="*/ 344935 f17 1"/>
                <a:gd name="f22" fmla="*/ 1724636 f17 1"/>
                <a:gd name="f23" fmla="*/ 2069571 f17 1"/>
                <a:gd name="f24" fmla="+- f18 0 f1"/>
                <a:gd name="f25" fmla="*/ f20 1 2069571"/>
                <a:gd name="f26" fmla="*/ f21 1 2069571"/>
                <a:gd name="f27" fmla="*/ f22 1 2069571"/>
                <a:gd name="f28" fmla="*/ f23 1 2069571"/>
                <a:gd name="f29" fmla="*/ f14 1 f19"/>
                <a:gd name="f30" fmla="*/ f15 1 f19"/>
                <a:gd name="f31" fmla="*/ f25 1 f19"/>
                <a:gd name="f32" fmla="*/ f26 1 f19"/>
                <a:gd name="f33" fmla="*/ f27 1 f19"/>
                <a:gd name="f34" fmla="*/ f28 1 f19"/>
                <a:gd name="f35" fmla="*/ f29 f12 1"/>
                <a:gd name="f36" fmla="*/ f30 f12 1"/>
                <a:gd name="f37" fmla="*/ f30 f13 1"/>
                <a:gd name="f38" fmla="*/ f29 f13 1"/>
                <a:gd name="f39" fmla="*/ f31 f12 1"/>
                <a:gd name="f40" fmla="*/ f32 f13 1"/>
                <a:gd name="f41" fmla="*/ f32 f12 1"/>
                <a:gd name="f42" fmla="*/ f31 f13 1"/>
                <a:gd name="f43" fmla="*/ f33 f12 1"/>
                <a:gd name="f44" fmla="*/ f34 f12 1"/>
                <a:gd name="f45" fmla="*/ f33 f13 1"/>
                <a:gd name="f46" fmla="*/ f34 f13 1"/>
              </a:gdLst>
              <a:ahLst/>
              <a:cxnLst>
                <a:cxn ang="3cd4">
                  <a:pos x="hc" y="t"/>
                </a:cxn>
                <a:cxn ang="0">
                  <a:pos x="r" y="vc"/>
                </a:cxn>
                <a:cxn ang="cd4">
                  <a:pos x="hc" y="b"/>
                </a:cxn>
                <a:cxn ang="cd2">
                  <a:pos x="l" y="vc"/>
                </a:cxn>
                <a:cxn ang="f24">
                  <a:pos x="f39" y="f40"/>
                </a:cxn>
                <a:cxn ang="f24">
                  <a:pos x="f41" y="f42"/>
                </a:cxn>
                <a:cxn ang="f24">
                  <a:pos x="f43" y="f42"/>
                </a:cxn>
                <a:cxn ang="f24">
                  <a:pos x="f44" y="f40"/>
                </a:cxn>
                <a:cxn ang="f24">
                  <a:pos x="f44" y="f45"/>
                </a:cxn>
                <a:cxn ang="f24">
                  <a:pos x="f43" y="f46"/>
                </a:cxn>
                <a:cxn ang="f24">
                  <a:pos x="f41" y="f46"/>
                </a:cxn>
                <a:cxn ang="f24">
                  <a:pos x="f39" y="f45"/>
                </a:cxn>
                <a:cxn ang="f24">
                  <a:pos x="f39" y="f40"/>
                </a:cxn>
              </a:cxnLst>
              <a:rect l="f35" t="f38" r="f36" b="f37"/>
              <a:pathLst>
                <a:path w="2069571" h="2069571">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49BF64"/>
            </a:solidFill>
            <a:ln w="12701" cap="flat">
              <a:solidFill>
                <a:srgbClr val="FFFFFF"/>
              </a:solidFill>
              <a:prstDash val="solid"/>
              <a:miter/>
            </a:ln>
          </p:spPr>
          <p:txBody>
            <a:bodyPr vert="horz" wrap="square" lIns="150555" tIns="150555" rIns="150555" bIns="150555"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Calibri"/>
                </a:rPr>
                <a:t>Evaluate the effectiveness of awareness campaigns and outreach programmes</a:t>
              </a:r>
            </a:p>
          </p:txBody>
        </p:sp>
        <p:sp>
          <p:nvSpPr>
            <p:cNvPr id="21" name="Freeform: Shape 20">
              <a:extLst>
                <a:ext uri="{FF2B5EF4-FFF2-40B4-BE49-F238E27FC236}">
                  <a16:creationId xmlns:a16="http://schemas.microsoft.com/office/drawing/2014/main" id="{51D2B9F3-8C1B-4164-B571-F46AA7EA0867}"/>
                </a:ext>
              </a:extLst>
            </p:cNvPr>
            <p:cNvSpPr/>
            <p:nvPr/>
          </p:nvSpPr>
          <p:spPr>
            <a:xfrm>
              <a:off x="7962083" y="3614897"/>
              <a:ext cx="2069570" cy="2069570"/>
            </a:xfrm>
            <a:custGeom>
              <a:avLst/>
              <a:gdLst>
                <a:gd name="f0" fmla="val 10800000"/>
                <a:gd name="f1" fmla="val 5400000"/>
                <a:gd name="f2" fmla="val 180"/>
                <a:gd name="f3" fmla="val w"/>
                <a:gd name="f4" fmla="val h"/>
                <a:gd name="f5" fmla="val 0"/>
                <a:gd name="f6" fmla="val 2069571"/>
                <a:gd name="f7" fmla="val 344935"/>
                <a:gd name="f8" fmla="val 154433"/>
                <a:gd name="f9" fmla="val 1724636"/>
                <a:gd name="f10" fmla="val 1915138"/>
                <a:gd name="f11" fmla="+- 0 0 -90"/>
                <a:gd name="f12" fmla="*/ f3 1 2069571"/>
                <a:gd name="f13" fmla="*/ f4 1 2069571"/>
                <a:gd name="f14" fmla="val f5"/>
                <a:gd name="f15" fmla="val f6"/>
                <a:gd name="f16" fmla="*/ f11 f0 1"/>
                <a:gd name="f17" fmla="+- f15 0 f14"/>
                <a:gd name="f18" fmla="*/ f16 1 f2"/>
                <a:gd name="f19" fmla="*/ f17 1 2069571"/>
                <a:gd name="f20" fmla="*/ 0 f17 1"/>
                <a:gd name="f21" fmla="*/ 344935 f17 1"/>
                <a:gd name="f22" fmla="*/ 1724636 f17 1"/>
                <a:gd name="f23" fmla="*/ 2069571 f17 1"/>
                <a:gd name="f24" fmla="+- f18 0 f1"/>
                <a:gd name="f25" fmla="*/ f20 1 2069571"/>
                <a:gd name="f26" fmla="*/ f21 1 2069571"/>
                <a:gd name="f27" fmla="*/ f22 1 2069571"/>
                <a:gd name="f28" fmla="*/ f23 1 2069571"/>
                <a:gd name="f29" fmla="*/ f14 1 f19"/>
                <a:gd name="f30" fmla="*/ f15 1 f19"/>
                <a:gd name="f31" fmla="*/ f25 1 f19"/>
                <a:gd name="f32" fmla="*/ f26 1 f19"/>
                <a:gd name="f33" fmla="*/ f27 1 f19"/>
                <a:gd name="f34" fmla="*/ f28 1 f19"/>
                <a:gd name="f35" fmla="*/ f29 f12 1"/>
                <a:gd name="f36" fmla="*/ f30 f12 1"/>
                <a:gd name="f37" fmla="*/ f30 f13 1"/>
                <a:gd name="f38" fmla="*/ f29 f13 1"/>
                <a:gd name="f39" fmla="*/ f31 f12 1"/>
                <a:gd name="f40" fmla="*/ f32 f13 1"/>
                <a:gd name="f41" fmla="*/ f32 f12 1"/>
                <a:gd name="f42" fmla="*/ f31 f13 1"/>
                <a:gd name="f43" fmla="*/ f33 f12 1"/>
                <a:gd name="f44" fmla="*/ f34 f12 1"/>
                <a:gd name="f45" fmla="*/ f33 f13 1"/>
                <a:gd name="f46" fmla="*/ f34 f13 1"/>
              </a:gdLst>
              <a:ahLst/>
              <a:cxnLst>
                <a:cxn ang="3cd4">
                  <a:pos x="hc" y="t"/>
                </a:cxn>
                <a:cxn ang="0">
                  <a:pos x="r" y="vc"/>
                </a:cxn>
                <a:cxn ang="cd4">
                  <a:pos x="hc" y="b"/>
                </a:cxn>
                <a:cxn ang="cd2">
                  <a:pos x="l" y="vc"/>
                </a:cxn>
                <a:cxn ang="f24">
                  <a:pos x="f39" y="f40"/>
                </a:cxn>
                <a:cxn ang="f24">
                  <a:pos x="f41" y="f42"/>
                </a:cxn>
                <a:cxn ang="f24">
                  <a:pos x="f43" y="f42"/>
                </a:cxn>
                <a:cxn ang="f24">
                  <a:pos x="f44" y="f40"/>
                </a:cxn>
                <a:cxn ang="f24">
                  <a:pos x="f44" y="f45"/>
                </a:cxn>
                <a:cxn ang="f24">
                  <a:pos x="f43" y="f46"/>
                </a:cxn>
                <a:cxn ang="f24">
                  <a:pos x="f41" y="f46"/>
                </a:cxn>
                <a:cxn ang="f24">
                  <a:pos x="f39" y="f45"/>
                </a:cxn>
                <a:cxn ang="f24">
                  <a:pos x="f39" y="f40"/>
                </a:cxn>
              </a:cxnLst>
              <a:rect l="f35" t="f38" r="f36" b="f37"/>
              <a:pathLst>
                <a:path w="2069571" h="2069571">
                  <a:moveTo>
                    <a:pt x="f5" y="f7"/>
                  </a:moveTo>
                  <a:cubicBezTo>
                    <a:pt x="f5" y="f8"/>
                    <a:pt x="f8" y="f5"/>
                    <a:pt x="f7" y="f5"/>
                  </a:cubicBezTo>
                  <a:lnTo>
                    <a:pt x="f9" y="f5"/>
                  </a:lnTo>
                  <a:cubicBezTo>
                    <a:pt x="f10" y="f5"/>
                    <a:pt x="f6" y="f8"/>
                    <a:pt x="f6" y="f7"/>
                  </a:cubicBezTo>
                  <a:lnTo>
                    <a:pt x="f6" y="f9"/>
                  </a:lnTo>
                  <a:cubicBezTo>
                    <a:pt x="f6" y="f10"/>
                    <a:pt x="f10" y="f6"/>
                    <a:pt x="f9" y="f6"/>
                  </a:cubicBezTo>
                  <a:lnTo>
                    <a:pt x="f7" y="f6"/>
                  </a:lnTo>
                  <a:cubicBezTo>
                    <a:pt x="f8" y="f6"/>
                    <a:pt x="f5" y="f10"/>
                    <a:pt x="f5" y="f9"/>
                  </a:cubicBezTo>
                  <a:lnTo>
                    <a:pt x="f5" y="f7"/>
                  </a:lnTo>
                  <a:close/>
                </a:path>
              </a:pathLst>
            </a:custGeom>
            <a:solidFill>
              <a:srgbClr val="70AD47"/>
            </a:solidFill>
            <a:ln w="12701" cap="flat">
              <a:solidFill>
                <a:srgbClr val="FFFFFF"/>
              </a:solidFill>
              <a:prstDash val="solid"/>
              <a:miter/>
            </a:ln>
          </p:spPr>
          <p:txBody>
            <a:bodyPr vert="horz" wrap="square" lIns="150555" tIns="150555" rIns="150555" bIns="150555"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Calibri"/>
                </a:rPr>
                <a:t>Operational research to prepare for NHI</a:t>
              </a:r>
            </a:p>
          </p:txBody>
        </p:sp>
      </p:grpSp>
      <p:pic>
        <p:nvPicPr>
          <p:cNvPr id="22" name="Picture 2">
            <a:extLst>
              <a:ext uri="{FF2B5EF4-FFF2-40B4-BE49-F238E27FC236}">
                <a16:creationId xmlns:a16="http://schemas.microsoft.com/office/drawing/2014/main" id="{EE6AC332-AC85-44C1-B1C8-357DCCC03463}"/>
              </a:ext>
            </a:extLst>
          </p:cNvPr>
          <p:cNvPicPr>
            <a:picLocks noChangeAspect="1"/>
          </p:cNvPicPr>
          <p:nvPr/>
        </p:nvPicPr>
        <p:blipFill>
          <a:blip r:embed="rId2"/>
          <a:stretch>
            <a:fillRect/>
          </a:stretch>
        </p:blipFill>
        <p:spPr>
          <a:xfrm>
            <a:off x="10782248" y="5873803"/>
            <a:ext cx="1207108" cy="908383"/>
          </a:xfrm>
          <a:prstGeom prst="rect">
            <a:avLst/>
          </a:prstGeom>
          <a:noFill/>
          <a:ln cap="flat">
            <a:noFill/>
          </a:ln>
        </p:spPr>
      </p:pic>
      <p:pic>
        <p:nvPicPr>
          <p:cNvPr id="23" name="Picture 4">
            <a:extLst>
              <a:ext uri="{FF2B5EF4-FFF2-40B4-BE49-F238E27FC236}">
                <a16:creationId xmlns:a16="http://schemas.microsoft.com/office/drawing/2014/main" id="{220645B8-536D-4F12-B9F9-DFB76B2EE0BE}"/>
              </a:ext>
            </a:extLst>
          </p:cNvPr>
          <p:cNvPicPr>
            <a:picLocks noChangeAspect="1"/>
          </p:cNvPicPr>
          <p:nvPr/>
        </p:nvPicPr>
        <p:blipFill>
          <a:blip r:embed="rId3"/>
          <a:stretch>
            <a:fillRect/>
          </a:stretch>
        </p:blipFill>
        <p:spPr>
          <a:xfrm>
            <a:off x="5693127" y="6215295"/>
            <a:ext cx="3535984" cy="652332"/>
          </a:xfrm>
          <a:prstGeom prst="rect">
            <a:avLst/>
          </a:prstGeom>
          <a:noFill/>
          <a:ln cap="flat">
            <a:noFill/>
          </a:ln>
        </p:spPr>
      </p:pic>
      <p:pic>
        <p:nvPicPr>
          <p:cNvPr id="24" name="Picture 5">
            <a:extLst>
              <a:ext uri="{FF2B5EF4-FFF2-40B4-BE49-F238E27FC236}">
                <a16:creationId xmlns:a16="http://schemas.microsoft.com/office/drawing/2014/main" id="{E6571C7F-7189-4782-83AB-3B3E49EB3A82}"/>
              </a:ext>
            </a:extLst>
          </p:cNvPr>
          <p:cNvPicPr>
            <a:picLocks noChangeAspect="1"/>
          </p:cNvPicPr>
          <p:nvPr/>
        </p:nvPicPr>
        <p:blipFill>
          <a:blip r:embed="rId4"/>
          <a:stretch>
            <a:fillRect/>
          </a:stretch>
        </p:blipFill>
        <p:spPr>
          <a:xfrm>
            <a:off x="272445" y="6063706"/>
            <a:ext cx="1767992" cy="670620"/>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6">
    <p:bg>
      <p:bgPr>
        <a:solidFill>
          <a:srgbClr val="FFFFFF"/>
        </a:solidFill>
        <a:effectLst/>
      </p:bgPr>
    </p:bg>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1328911E-464A-4F34-890D-26229DBBE937}"/>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59247542-B060-4D48-B2A2-BCD368EBA3A0}"/>
              </a:ext>
            </a:extLst>
          </p:cNvPr>
          <p:cNvSpPr txBox="1">
            <a:spLocks noGrp="1"/>
          </p:cNvSpPr>
          <p:nvPr>
            <p:ph type="title"/>
          </p:nvPr>
        </p:nvSpPr>
        <p:spPr>
          <a:xfrm>
            <a:off x="612648" y="365129"/>
            <a:ext cx="10289130" cy="1776487"/>
          </a:xfrm>
        </p:spPr>
        <p:txBody>
          <a:bodyPr anchor="b"/>
          <a:lstStyle/>
          <a:p>
            <a:pPr lvl="0"/>
            <a:r>
              <a:rPr lang="en-US" sz="5400"/>
              <a:t>Recommendations for Future Research Days</a:t>
            </a:r>
            <a:endParaRPr lang="en-ZA" sz="5400"/>
          </a:p>
        </p:txBody>
      </p:sp>
      <p:pic>
        <p:nvPicPr>
          <p:cNvPr id="4" name="Picture 6">
            <a:extLst>
              <a:ext uri="{FF2B5EF4-FFF2-40B4-BE49-F238E27FC236}">
                <a16:creationId xmlns:a16="http://schemas.microsoft.com/office/drawing/2014/main" id="{82079EE6-5523-459C-BB5E-7977127AA981}"/>
              </a:ext>
            </a:extLst>
          </p:cNvPr>
          <p:cNvPicPr>
            <a:picLocks noChangeAspect="1"/>
          </p:cNvPicPr>
          <p:nvPr/>
        </p:nvPicPr>
        <p:blipFill>
          <a:blip r:embed="rId2"/>
          <a:stretch>
            <a:fillRect/>
          </a:stretch>
        </p:blipFill>
        <p:spPr>
          <a:xfrm>
            <a:off x="4195943" y="5912931"/>
            <a:ext cx="3532034" cy="653430"/>
          </a:xfrm>
          <a:prstGeom prst="rect">
            <a:avLst/>
          </a:prstGeom>
          <a:noFill/>
          <a:ln cap="flat">
            <a:noFill/>
          </a:ln>
        </p:spPr>
      </p:pic>
      <p:sp>
        <p:nvSpPr>
          <p:cNvPr id="5" name="sketch line">
            <a:extLst>
              <a:ext uri="{FF2B5EF4-FFF2-40B4-BE49-F238E27FC236}">
                <a16:creationId xmlns:a16="http://schemas.microsoft.com/office/drawing/2014/main" id="{3DC20E5A-E812-4AD5-B7C2-0562FBED4218}"/>
              </a:ext>
            </a:extLst>
          </p:cNvPr>
          <p:cNvSpPr>
            <a:spLocks noMove="1" noResize="1"/>
          </p:cNvSpPr>
          <p:nvPr/>
        </p:nvSpPr>
        <p:spPr>
          <a:xfrm>
            <a:off x="838203" y="2315690"/>
            <a:ext cx="434340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3">
            <a:extLst>
              <a:ext uri="{FF2B5EF4-FFF2-40B4-BE49-F238E27FC236}">
                <a16:creationId xmlns:a16="http://schemas.microsoft.com/office/drawing/2014/main" id="{77C964A4-76A4-4C6D-8487-D93730020046}"/>
              </a:ext>
            </a:extLst>
          </p:cNvPr>
          <p:cNvPicPr>
            <a:picLocks noChangeAspect="1"/>
          </p:cNvPicPr>
          <p:nvPr/>
        </p:nvPicPr>
        <p:blipFill>
          <a:blip r:embed="rId3"/>
          <a:stretch>
            <a:fillRect/>
          </a:stretch>
        </p:blipFill>
        <p:spPr>
          <a:xfrm>
            <a:off x="10236872" y="5623166"/>
            <a:ext cx="1206441" cy="902777"/>
          </a:xfrm>
          <a:prstGeom prst="rect">
            <a:avLst/>
          </a:prstGeom>
          <a:noFill/>
          <a:ln cap="flat">
            <a:noFill/>
          </a:ln>
        </p:spPr>
      </p:pic>
      <p:pic>
        <p:nvPicPr>
          <p:cNvPr id="7" name="Picture 7">
            <a:extLst>
              <a:ext uri="{FF2B5EF4-FFF2-40B4-BE49-F238E27FC236}">
                <a16:creationId xmlns:a16="http://schemas.microsoft.com/office/drawing/2014/main" id="{363E61D0-C109-4D65-AF4D-6A14B370419E}"/>
              </a:ext>
            </a:extLst>
          </p:cNvPr>
          <p:cNvPicPr>
            <a:picLocks noChangeAspect="1"/>
          </p:cNvPicPr>
          <p:nvPr/>
        </p:nvPicPr>
        <p:blipFill>
          <a:blip r:embed="rId4"/>
          <a:stretch>
            <a:fillRect/>
          </a:stretch>
        </p:blipFill>
        <p:spPr>
          <a:xfrm>
            <a:off x="345469" y="5677070"/>
            <a:ext cx="2095795" cy="794961"/>
          </a:xfrm>
          <a:prstGeom prst="rect">
            <a:avLst/>
          </a:prstGeom>
          <a:noFill/>
          <a:ln cap="flat">
            <a:noFill/>
          </a:ln>
        </p:spPr>
      </p:pic>
      <p:grpSp>
        <p:nvGrpSpPr>
          <p:cNvPr id="8" name="Content Placeholder 2">
            <a:extLst>
              <a:ext uri="{FF2B5EF4-FFF2-40B4-BE49-F238E27FC236}">
                <a16:creationId xmlns:a16="http://schemas.microsoft.com/office/drawing/2014/main" id="{207BBFE1-B454-43B5-B257-C29A5CFCF7B3}"/>
              </a:ext>
            </a:extLst>
          </p:cNvPr>
          <p:cNvGrpSpPr/>
          <p:nvPr/>
        </p:nvGrpSpPr>
        <p:grpSpPr>
          <a:xfrm>
            <a:off x="949915" y="2518513"/>
            <a:ext cx="9809819" cy="2882856"/>
            <a:chOff x="949915" y="2518513"/>
            <a:chExt cx="9809819" cy="2882856"/>
          </a:xfrm>
        </p:grpSpPr>
        <p:sp>
          <p:nvSpPr>
            <p:cNvPr id="9" name="Freeform: Shape 8">
              <a:extLst>
                <a:ext uri="{FF2B5EF4-FFF2-40B4-BE49-F238E27FC236}">
                  <a16:creationId xmlns:a16="http://schemas.microsoft.com/office/drawing/2014/main" id="{95B76C53-5785-491C-ACB0-E7193A9D5762}"/>
                </a:ext>
              </a:extLst>
            </p:cNvPr>
            <p:cNvSpPr/>
            <p:nvPr/>
          </p:nvSpPr>
          <p:spPr>
            <a:xfrm>
              <a:off x="3782580" y="3077586"/>
              <a:ext cx="609063" cy="91440"/>
            </a:xfrm>
            <a:custGeom>
              <a:avLst/>
              <a:gdLst>
                <a:gd name="f0" fmla="val 10800000"/>
                <a:gd name="f1" fmla="val 5400000"/>
                <a:gd name="f2" fmla="val 180"/>
                <a:gd name="f3" fmla="val w"/>
                <a:gd name="f4" fmla="val h"/>
                <a:gd name="f5" fmla="val 0"/>
                <a:gd name="f6" fmla="val 433076"/>
                <a:gd name="f7" fmla="val 91440"/>
                <a:gd name="f8" fmla="val 45720"/>
                <a:gd name="f9" fmla="+- 0 0 -90"/>
                <a:gd name="f10" fmla="*/ f3 1 433076"/>
                <a:gd name="f11" fmla="*/ f4 1 91440"/>
                <a:gd name="f12" fmla="+- f7 0 f5"/>
                <a:gd name="f13" fmla="+- f6 0 f5"/>
                <a:gd name="f14" fmla="*/ f9 f0 1"/>
                <a:gd name="f15" fmla="*/ f13 1 433076"/>
                <a:gd name="f16" fmla="*/ f12 1 91440"/>
                <a:gd name="f17" fmla="*/ 0 f13 1"/>
                <a:gd name="f18" fmla="*/ 45720 f12 1"/>
                <a:gd name="f19" fmla="*/ 433076 f13 1"/>
                <a:gd name="f20" fmla="*/ f14 1 f2"/>
                <a:gd name="f21" fmla="*/ f17 1 433076"/>
                <a:gd name="f22" fmla="*/ f18 1 91440"/>
                <a:gd name="f23" fmla="*/ f19 1 433076"/>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33076" h="91440">
                  <a:moveTo>
                    <a:pt x="f5" y="f8"/>
                  </a:moveTo>
                  <a:lnTo>
                    <a:pt x="f6" y="f8"/>
                  </a:lnTo>
                </a:path>
              </a:pathLst>
            </a:custGeom>
            <a:noFill/>
            <a:ln w="6345" cap="flat">
              <a:solidFill>
                <a:srgbClr val="ED7D31"/>
              </a:solidFill>
              <a:prstDash val="solid"/>
              <a:miter/>
              <a:tailEnd type="arrow"/>
            </a:ln>
          </p:spPr>
          <p:txBody>
            <a:bodyPr vert="horz" wrap="square" lIns="217645" tIns="43406" rIns="217645" bIns="43406"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B1157810-1B55-41A5-89D1-00350A537230}"/>
                </a:ext>
              </a:extLst>
            </p:cNvPr>
            <p:cNvSpPr/>
            <p:nvPr/>
          </p:nvSpPr>
          <p:spPr>
            <a:xfrm>
              <a:off x="949915" y="2518513"/>
              <a:ext cx="2835206" cy="1209586"/>
            </a:xfrm>
            <a:custGeom>
              <a:avLst/>
              <a:gdLst>
                <a:gd name="f0" fmla="val 10800000"/>
                <a:gd name="f1" fmla="val 5400000"/>
                <a:gd name="f2" fmla="val 180"/>
                <a:gd name="f3" fmla="val w"/>
                <a:gd name="f4" fmla="val h"/>
                <a:gd name="f5" fmla="val 0"/>
                <a:gd name="f6" fmla="val 2015984"/>
                <a:gd name="f7" fmla="val 1209590"/>
                <a:gd name="f8" fmla="+- 0 0 -90"/>
                <a:gd name="f9" fmla="*/ f3 1 2015984"/>
                <a:gd name="f10" fmla="*/ f4 1 1209590"/>
                <a:gd name="f11" fmla="+- f7 0 f5"/>
                <a:gd name="f12" fmla="+- f6 0 f5"/>
                <a:gd name="f13" fmla="*/ f8 f0 1"/>
                <a:gd name="f14" fmla="*/ f12 1 2015984"/>
                <a:gd name="f15" fmla="*/ f11 1 1209590"/>
                <a:gd name="f16" fmla="*/ 0 f12 1"/>
                <a:gd name="f17" fmla="*/ 0 f11 1"/>
                <a:gd name="f18" fmla="*/ 2015984 f12 1"/>
                <a:gd name="f19" fmla="*/ 1209590 f11 1"/>
                <a:gd name="f20" fmla="*/ f13 1 f2"/>
                <a:gd name="f21" fmla="*/ f16 1 2015984"/>
                <a:gd name="f22" fmla="*/ f17 1 1209590"/>
                <a:gd name="f23" fmla="*/ f18 1 2015984"/>
                <a:gd name="f24" fmla="*/ f19 1 120959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15984" h="1209590">
                  <a:moveTo>
                    <a:pt x="f5" y="f5"/>
                  </a:moveTo>
                  <a:lnTo>
                    <a:pt x="f6" y="f5"/>
                  </a:lnTo>
                  <a:lnTo>
                    <a:pt x="f6" y="f7"/>
                  </a:lnTo>
                  <a:lnTo>
                    <a:pt x="f5" y="f7"/>
                  </a:lnTo>
                  <a:lnTo>
                    <a:pt x="f5" y="f5"/>
                  </a:lnTo>
                  <a:close/>
                </a:path>
              </a:pathLst>
            </a:custGeom>
            <a:gradFill>
              <a:gsLst>
                <a:gs pos="0">
                  <a:srgbClr val="F18C55"/>
                </a:gs>
                <a:gs pos="100000">
                  <a:srgbClr val="F67B28"/>
                </a:gs>
              </a:gsLst>
              <a:lin ang="5400000"/>
            </a:gradFill>
            <a:ln cap="flat">
              <a:noFill/>
              <a:prstDash val="solid"/>
            </a:ln>
          </p:spPr>
          <p:txBody>
            <a:bodyPr vert="horz" wrap="square" lIns="98782" tIns="103692" rIns="98782" bIns="103692"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Target pharmacists to present on work performed in the district</a:t>
              </a:r>
            </a:p>
          </p:txBody>
        </p:sp>
        <p:sp>
          <p:nvSpPr>
            <p:cNvPr id="11" name="Freeform: Shape 10">
              <a:extLst>
                <a:ext uri="{FF2B5EF4-FFF2-40B4-BE49-F238E27FC236}">
                  <a16:creationId xmlns:a16="http://schemas.microsoft.com/office/drawing/2014/main" id="{CC65C0AB-C40F-4DA2-9921-24A7D2BA15EE}"/>
                </a:ext>
              </a:extLst>
            </p:cNvPr>
            <p:cNvSpPr/>
            <p:nvPr/>
          </p:nvSpPr>
          <p:spPr>
            <a:xfrm>
              <a:off x="7269882" y="3077586"/>
              <a:ext cx="609063" cy="91440"/>
            </a:xfrm>
            <a:custGeom>
              <a:avLst/>
              <a:gdLst>
                <a:gd name="f0" fmla="val 10800000"/>
                <a:gd name="f1" fmla="val 5400000"/>
                <a:gd name="f2" fmla="val 180"/>
                <a:gd name="f3" fmla="val w"/>
                <a:gd name="f4" fmla="val h"/>
                <a:gd name="f5" fmla="val 0"/>
                <a:gd name="f6" fmla="val 433076"/>
                <a:gd name="f7" fmla="val 91440"/>
                <a:gd name="f8" fmla="val 45720"/>
                <a:gd name="f9" fmla="+- 0 0 -90"/>
                <a:gd name="f10" fmla="*/ f3 1 433076"/>
                <a:gd name="f11" fmla="*/ f4 1 91440"/>
                <a:gd name="f12" fmla="+- f7 0 f5"/>
                <a:gd name="f13" fmla="+- f6 0 f5"/>
                <a:gd name="f14" fmla="*/ f9 f0 1"/>
                <a:gd name="f15" fmla="*/ f13 1 433076"/>
                <a:gd name="f16" fmla="*/ f12 1 91440"/>
                <a:gd name="f17" fmla="*/ 0 f13 1"/>
                <a:gd name="f18" fmla="*/ 45720 f12 1"/>
                <a:gd name="f19" fmla="*/ 433076 f13 1"/>
                <a:gd name="f20" fmla="*/ f14 1 f2"/>
                <a:gd name="f21" fmla="*/ f17 1 433076"/>
                <a:gd name="f22" fmla="*/ f18 1 91440"/>
                <a:gd name="f23" fmla="*/ f19 1 433076"/>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33076" h="91440">
                  <a:moveTo>
                    <a:pt x="f5" y="f8"/>
                  </a:moveTo>
                  <a:lnTo>
                    <a:pt x="f6" y="f8"/>
                  </a:lnTo>
                </a:path>
              </a:pathLst>
            </a:custGeom>
            <a:noFill/>
            <a:ln w="6345" cap="flat">
              <a:solidFill>
                <a:srgbClr val="ED7D31"/>
              </a:solidFill>
              <a:prstDash val="solid"/>
              <a:miter/>
              <a:tailEnd type="arrow"/>
            </a:ln>
          </p:spPr>
          <p:txBody>
            <a:bodyPr vert="horz" wrap="square" lIns="217645" tIns="43406" rIns="217645" bIns="43406"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ZA" sz="500" b="0" i="0" u="none" strike="noStrike" kern="1200" cap="none" spc="0" baseline="0">
                <a:solidFill>
                  <a:srgbClr val="000000"/>
                </a:solidFill>
                <a:uFillTx/>
                <a:latin typeface="Calibri"/>
              </a:endParaRPr>
            </a:p>
          </p:txBody>
        </p:sp>
        <p:sp>
          <p:nvSpPr>
            <p:cNvPr id="12" name="Freeform: Shape 11">
              <a:extLst>
                <a:ext uri="{FF2B5EF4-FFF2-40B4-BE49-F238E27FC236}">
                  <a16:creationId xmlns:a16="http://schemas.microsoft.com/office/drawing/2014/main" id="{C830A9CD-AB60-49E4-B84E-FEE26AEEEF61}"/>
                </a:ext>
              </a:extLst>
            </p:cNvPr>
            <p:cNvSpPr/>
            <p:nvPr/>
          </p:nvSpPr>
          <p:spPr>
            <a:xfrm>
              <a:off x="4437217" y="2518513"/>
              <a:ext cx="2835206" cy="1209586"/>
            </a:xfrm>
            <a:custGeom>
              <a:avLst/>
              <a:gdLst>
                <a:gd name="f0" fmla="val 10800000"/>
                <a:gd name="f1" fmla="val 5400000"/>
                <a:gd name="f2" fmla="val 180"/>
                <a:gd name="f3" fmla="val w"/>
                <a:gd name="f4" fmla="val h"/>
                <a:gd name="f5" fmla="val 0"/>
                <a:gd name="f6" fmla="val 2015984"/>
                <a:gd name="f7" fmla="val 1209590"/>
                <a:gd name="f8" fmla="+- 0 0 -90"/>
                <a:gd name="f9" fmla="*/ f3 1 2015984"/>
                <a:gd name="f10" fmla="*/ f4 1 1209590"/>
                <a:gd name="f11" fmla="+- f7 0 f5"/>
                <a:gd name="f12" fmla="+- f6 0 f5"/>
                <a:gd name="f13" fmla="*/ f8 f0 1"/>
                <a:gd name="f14" fmla="*/ f12 1 2015984"/>
                <a:gd name="f15" fmla="*/ f11 1 1209590"/>
                <a:gd name="f16" fmla="*/ 0 f12 1"/>
                <a:gd name="f17" fmla="*/ 0 f11 1"/>
                <a:gd name="f18" fmla="*/ 2015984 f12 1"/>
                <a:gd name="f19" fmla="*/ 1209590 f11 1"/>
                <a:gd name="f20" fmla="*/ f13 1 f2"/>
                <a:gd name="f21" fmla="*/ f16 1 2015984"/>
                <a:gd name="f22" fmla="*/ f17 1 1209590"/>
                <a:gd name="f23" fmla="*/ f18 1 2015984"/>
                <a:gd name="f24" fmla="*/ f19 1 120959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15984" h="1209590">
                  <a:moveTo>
                    <a:pt x="f5" y="f5"/>
                  </a:moveTo>
                  <a:lnTo>
                    <a:pt x="f6" y="f5"/>
                  </a:lnTo>
                  <a:lnTo>
                    <a:pt x="f6" y="f7"/>
                  </a:lnTo>
                  <a:lnTo>
                    <a:pt x="f5" y="f7"/>
                  </a:lnTo>
                  <a:lnTo>
                    <a:pt x="f5" y="f5"/>
                  </a:lnTo>
                  <a:close/>
                </a:path>
              </a:pathLst>
            </a:custGeom>
            <a:gradFill>
              <a:gsLst>
                <a:gs pos="0">
                  <a:srgbClr val="F18C55"/>
                </a:gs>
                <a:gs pos="100000">
                  <a:srgbClr val="F67B28"/>
                </a:gs>
              </a:gsLst>
              <a:lin ang="5400000"/>
            </a:gradFill>
            <a:ln cap="flat">
              <a:noFill/>
              <a:prstDash val="solid"/>
            </a:ln>
          </p:spPr>
          <p:txBody>
            <a:bodyPr vert="horz" wrap="square" lIns="98782" tIns="103692" rIns="98782" bIns="103692"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Target optometry to present on work performed in the district</a:t>
              </a:r>
              <a:endParaRPr lang="en-ZA" sz="1400" b="0" i="0" u="none" strike="noStrike" kern="1200" cap="none" spc="0" baseline="0">
                <a:solidFill>
                  <a:srgbClr val="FFFFFF"/>
                </a:solidFill>
                <a:uFillTx/>
                <a:latin typeface="Calibri"/>
              </a:endParaRPr>
            </a:p>
          </p:txBody>
        </p:sp>
        <p:sp>
          <p:nvSpPr>
            <p:cNvPr id="13" name="Freeform: Shape 12">
              <a:extLst>
                <a:ext uri="{FF2B5EF4-FFF2-40B4-BE49-F238E27FC236}">
                  <a16:creationId xmlns:a16="http://schemas.microsoft.com/office/drawing/2014/main" id="{34AAA50B-F01D-43EE-BC51-76E02E7835D5}"/>
                </a:ext>
              </a:extLst>
            </p:cNvPr>
            <p:cNvSpPr/>
            <p:nvPr/>
          </p:nvSpPr>
          <p:spPr>
            <a:xfrm>
              <a:off x="2367509" y="3726308"/>
              <a:ext cx="6974613" cy="433078"/>
            </a:xfrm>
            <a:custGeom>
              <a:avLst/>
              <a:gdLst>
                <a:gd name="f0" fmla="val 10800000"/>
                <a:gd name="f1" fmla="val 5400000"/>
                <a:gd name="f2" fmla="val 180"/>
                <a:gd name="f3" fmla="val w"/>
                <a:gd name="f4" fmla="val h"/>
                <a:gd name="f5" fmla="val 0"/>
                <a:gd name="f6" fmla="val 4959320"/>
                <a:gd name="f7" fmla="val 433076"/>
                <a:gd name="f8" fmla="val 233638"/>
                <a:gd name="f9" fmla="+- 0 0 -90"/>
                <a:gd name="f10" fmla="*/ f3 1 4959320"/>
                <a:gd name="f11" fmla="*/ f4 1 433076"/>
                <a:gd name="f12" fmla="+- f7 0 f5"/>
                <a:gd name="f13" fmla="+- f6 0 f5"/>
                <a:gd name="f14" fmla="*/ f9 f0 1"/>
                <a:gd name="f15" fmla="*/ f13 1 4959320"/>
                <a:gd name="f16" fmla="*/ f12 1 433076"/>
                <a:gd name="f17" fmla="*/ 4959320 f13 1"/>
                <a:gd name="f18" fmla="*/ 0 f12 1"/>
                <a:gd name="f19" fmla="*/ 233638 f12 1"/>
                <a:gd name="f20" fmla="*/ 0 f13 1"/>
                <a:gd name="f21" fmla="*/ 433076 f12 1"/>
                <a:gd name="f22" fmla="*/ f14 1 f2"/>
                <a:gd name="f23" fmla="*/ f17 1 4959320"/>
                <a:gd name="f24" fmla="*/ f18 1 433076"/>
                <a:gd name="f25" fmla="*/ f19 1 433076"/>
                <a:gd name="f26" fmla="*/ f20 1 4959320"/>
                <a:gd name="f27" fmla="*/ f21 1 433076"/>
                <a:gd name="f28" fmla="*/ f5 1 f15"/>
                <a:gd name="f29" fmla="*/ f6 1 f15"/>
                <a:gd name="f30" fmla="*/ f5 1 f16"/>
                <a:gd name="f31" fmla="*/ f7 1 f16"/>
                <a:gd name="f32" fmla="+- f22 0 f1"/>
                <a:gd name="f33" fmla="*/ f23 1 f15"/>
                <a:gd name="f34" fmla="*/ f24 1 f16"/>
                <a:gd name="f35" fmla="*/ f25 1 f16"/>
                <a:gd name="f36" fmla="*/ f26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4"/>
                </a:cxn>
                <a:cxn ang="f32">
                  <a:pos x="f45" y="f46"/>
                </a:cxn>
              </a:cxnLst>
              <a:rect l="f38" t="f41" r="f39" b="f40"/>
              <a:pathLst>
                <a:path w="4959320" h="433076">
                  <a:moveTo>
                    <a:pt x="f6" y="f5"/>
                  </a:moveTo>
                  <a:lnTo>
                    <a:pt x="f6" y="f8"/>
                  </a:lnTo>
                  <a:lnTo>
                    <a:pt x="f5" y="f8"/>
                  </a:lnTo>
                  <a:lnTo>
                    <a:pt x="f5" y="f7"/>
                  </a:lnTo>
                </a:path>
              </a:pathLst>
            </a:custGeom>
            <a:noFill/>
            <a:ln w="6345" cap="flat">
              <a:solidFill>
                <a:srgbClr val="ED7D31"/>
              </a:solidFill>
              <a:prstDash val="solid"/>
              <a:miter/>
              <a:tailEnd type="arrow"/>
            </a:ln>
          </p:spPr>
          <p:txBody>
            <a:bodyPr vert="horz" wrap="square" lIns="2367838" tIns="214216" rIns="2367838" bIns="214216"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ZA" sz="500" b="0" i="0" u="none" strike="noStrike" kern="1200" cap="none" spc="0" baseline="0">
                <a:solidFill>
                  <a:srgbClr val="000000"/>
                </a:solidFill>
                <a:uFillTx/>
                <a:latin typeface="Calibri"/>
              </a:endParaRPr>
            </a:p>
          </p:txBody>
        </p:sp>
        <p:sp>
          <p:nvSpPr>
            <p:cNvPr id="14" name="Freeform: Shape 13">
              <a:extLst>
                <a:ext uri="{FF2B5EF4-FFF2-40B4-BE49-F238E27FC236}">
                  <a16:creationId xmlns:a16="http://schemas.microsoft.com/office/drawing/2014/main" id="{2B738FEF-89CB-46CF-939F-5905343A87D0}"/>
                </a:ext>
              </a:extLst>
            </p:cNvPr>
            <p:cNvSpPr/>
            <p:nvPr/>
          </p:nvSpPr>
          <p:spPr>
            <a:xfrm>
              <a:off x="7924528" y="2518513"/>
              <a:ext cx="2835206" cy="1209586"/>
            </a:xfrm>
            <a:custGeom>
              <a:avLst/>
              <a:gdLst>
                <a:gd name="f0" fmla="val 10800000"/>
                <a:gd name="f1" fmla="val 5400000"/>
                <a:gd name="f2" fmla="val 180"/>
                <a:gd name="f3" fmla="val w"/>
                <a:gd name="f4" fmla="val h"/>
                <a:gd name="f5" fmla="val 0"/>
                <a:gd name="f6" fmla="val 2015984"/>
                <a:gd name="f7" fmla="val 1209590"/>
                <a:gd name="f8" fmla="+- 0 0 -90"/>
                <a:gd name="f9" fmla="*/ f3 1 2015984"/>
                <a:gd name="f10" fmla="*/ f4 1 1209590"/>
                <a:gd name="f11" fmla="+- f7 0 f5"/>
                <a:gd name="f12" fmla="+- f6 0 f5"/>
                <a:gd name="f13" fmla="*/ f8 f0 1"/>
                <a:gd name="f14" fmla="*/ f12 1 2015984"/>
                <a:gd name="f15" fmla="*/ f11 1 1209590"/>
                <a:gd name="f16" fmla="*/ 0 f12 1"/>
                <a:gd name="f17" fmla="*/ 0 f11 1"/>
                <a:gd name="f18" fmla="*/ 2015984 f12 1"/>
                <a:gd name="f19" fmla="*/ 1209590 f11 1"/>
                <a:gd name="f20" fmla="*/ f13 1 f2"/>
                <a:gd name="f21" fmla="*/ f16 1 2015984"/>
                <a:gd name="f22" fmla="*/ f17 1 1209590"/>
                <a:gd name="f23" fmla="*/ f18 1 2015984"/>
                <a:gd name="f24" fmla="*/ f19 1 120959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15984" h="1209590">
                  <a:moveTo>
                    <a:pt x="f5" y="f5"/>
                  </a:moveTo>
                  <a:lnTo>
                    <a:pt x="f6" y="f5"/>
                  </a:lnTo>
                  <a:lnTo>
                    <a:pt x="f6" y="f7"/>
                  </a:lnTo>
                  <a:lnTo>
                    <a:pt x="f5" y="f7"/>
                  </a:lnTo>
                  <a:lnTo>
                    <a:pt x="f5" y="f5"/>
                  </a:lnTo>
                  <a:close/>
                </a:path>
              </a:pathLst>
            </a:custGeom>
            <a:gradFill>
              <a:gsLst>
                <a:gs pos="0">
                  <a:srgbClr val="F18C55"/>
                </a:gs>
                <a:gs pos="100000">
                  <a:srgbClr val="F67B28"/>
                </a:gs>
              </a:gsLst>
              <a:lin ang="5400000"/>
            </a:gradFill>
            <a:ln cap="flat">
              <a:noFill/>
              <a:prstDash val="solid"/>
            </a:ln>
          </p:spPr>
          <p:txBody>
            <a:bodyPr vert="horz" wrap="square" lIns="98782" tIns="103692" rIns="98782" bIns="103692"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Target mental health specialists (psychiatrist / psychologist) to present on work performed in the district</a:t>
              </a:r>
              <a:endParaRPr lang="en-ZA" sz="1400" b="0" i="0" u="none" strike="noStrike" kern="1200" cap="none" spc="0" baseline="0">
                <a:solidFill>
                  <a:srgbClr val="FFFFFF"/>
                </a:solidFill>
                <a:uFillTx/>
                <a:latin typeface="Calibri"/>
              </a:endParaRPr>
            </a:p>
          </p:txBody>
        </p:sp>
        <p:sp>
          <p:nvSpPr>
            <p:cNvPr id="15" name="Freeform: Shape 14">
              <a:extLst>
                <a:ext uri="{FF2B5EF4-FFF2-40B4-BE49-F238E27FC236}">
                  <a16:creationId xmlns:a16="http://schemas.microsoft.com/office/drawing/2014/main" id="{81CAD23C-048A-4548-A2C9-CAEDC26B9CF2}"/>
                </a:ext>
              </a:extLst>
            </p:cNvPr>
            <p:cNvSpPr/>
            <p:nvPr/>
          </p:nvSpPr>
          <p:spPr>
            <a:xfrm>
              <a:off x="3782580" y="4750856"/>
              <a:ext cx="609063" cy="91440"/>
            </a:xfrm>
            <a:custGeom>
              <a:avLst/>
              <a:gdLst>
                <a:gd name="f0" fmla="val 10800000"/>
                <a:gd name="f1" fmla="val 5400000"/>
                <a:gd name="f2" fmla="val 180"/>
                <a:gd name="f3" fmla="val w"/>
                <a:gd name="f4" fmla="val h"/>
                <a:gd name="f5" fmla="val 0"/>
                <a:gd name="f6" fmla="val 433076"/>
                <a:gd name="f7" fmla="val 91440"/>
                <a:gd name="f8" fmla="val 45720"/>
                <a:gd name="f9" fmla="+- 0 0 -90"/>
                <a:gd name="f10" fmla="*/ f3 1 433076"/>
                <a:gd name="f11" fmla="*/ f4 1 91440"/>
                <a:gd name="f12" fmla="+- f7 0 f5"/>
                <a:gd name="f13" fmla="+- f6 0 f5"/>
                <a:gd name="f14" fmla="*/ f9 f0 1"/>
                <a:gd name="f15" fmla="*/ f13 1 433076"/>
                <a:gd name="f16" fmla="*/ f12 1 91440"/>
                <a:gd name="f17" fmla="*/ 0 f13 1"/>
                <a:gd name="f18" fmla="*/ 45720 f12 1"/>
                <a:gd name="f19" fmla="*/ 433076 f13 1"/>
                <a:gd name="f20" fmla="*/ f14 1 f2"/>
                <a:gd name="f21" fmla="*/ f17 1 433076"/>
                <a:gd name="f22" fmla="*/ f18 1 91440"/>
                <a:gd name="f23" fmla="*/ f19 1 433076"/>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33076" h="91440">
                  <a:moveTo>
                    <a:pt x="f5" y="f8"/>
                  </a:moveTo>
                  <a:lnTo>
                    <a:pt x="f6" y="f8"/>
                  </a:lnTo>
                </a:path>
              </a:pathLst>
            </a:custGeom>
            <a:noFill/>
            <a:ln w="6345" cap="flat">
              <a:solidFill>
                <a:srgbClr val="ED7D31"/>
              </a:solidFill>
              <a:prstDash val="solid"/>
              <a:miter/>
              <a:tailEnd type="arrow"/>
            </a:ln>
          </p:spPr>
          <p:txBody>
            <a:bodyPr vert="horz" wrap="square" lIns="217645" tIns="43406" rIns="217645" bIns="43406"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500" b="0" i="0" u="none" strike="noStrike" kern="1200" cap="none" spc="0" baseline="0">
                <a:solidFill>
                  <a:srgbClr val="000000"/>
                </a:solidFill>
                <a:uFillTx/>
                <a:latin typeface="Calibri"/>
              </a:endParaRPr>
            </a:p>
          </p:txBody>
        </p:sp>
        <p:sp>
          <p:nvSpPr>
            <p:cNvPr id="16" name="Freeform: Shape 15">
              <a:extLst>
                <a:ext uri="{FF2B5EF4-FFF2-40B4-BE49-F238E27FC236}">
                  <a16:creationId xmlns:a16="http://schemas.microsoft.com/office/drawing/2014/main" id="{1146EDF1-526E-4A1D-BA4C-6351ABDF608D}"/>
                </a:ext>
              </a:extLst>
            </p:cNvPr>
            <p:cNvSpPr/>
            <p:nvPr/>
          </p:nvSpPr>
          <p:spPr>
            <a:xfrm>
              <a:off x="949915" y="4191783"/>
              <a:ext cx="2835206" cy="1209586"/>
            </a:xfrm>
            <a:custGeom>
              <a:avLst/>
              <a:gdLst>
                <a:gd name="f0" fmla="val 10800000"/>
                <a:gd name="f1" fmla="val 5400000"/>
                <a:gd name="f2" fmla="val 180"/>
                <a:gd name="f3" fmla="val w"/>
                <a:gd name="f4" fmla="val h"/>
                <a:gd name="f5" fmla="val 0"/>
                <a:gd name="f6" fmla="val 2015984"/>
                <a:gd name="f7" fmla="val 1209590"/>
                <a:gd name="f8" fmla="+- 0 0 -90"/>
                <a:gd name="f9" fmla="*/ f3 1 2015984"/>
                <a:gd name="f10" fmla="*/ f4 1 1209590"/>
                <a:gd name="f11" fmla="+- f7 0 f5"/>
                <a:gd name="f12" fmla="+- f6 0 f5"/>
                <a:gd name="f13" fmla="*/ f8 f0 1"/>
                <a:gd name="f14" fmla="*/ f12 1 2015984"/>
                <a:gd name="f15" fmla="*/ f11 1 1209590"/>
                <a:gd name="f16" fmla="*/ 0 f12 1"/>
                <a:gd name="f17" fmla="*/ 0 f11 1"/>
                <a:gd name="f18" fmla="*/ 2015984 f12 1"/>
                <a:gd name="f19" fmla="*/ 1209590 f11 1"/>
                <a:gd name="f20" fmla="*/ f13 1 f2"/>
                <a:gd name="f21" fmla="*/ f16 1 2015984"/>
                <a:gd name="f22" fmla="*/ f17 1 1209590"/>
                <a:gd name="f23" fmla="*/ f18 1 2015984"/>
                <a:gd name="f24" fmla="*/ f19 1 120959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15984" h="1209590">
                  <a:moveTo>
                    <a:pt x="f5" y="f5"/>
                  </a:moveTo>
                  <a:lnTo>
                    <a:pt x="f6" y="f5"/>
                  </a:lnTo>
                  <a:lnTo>
                    <a:pt x="f6" y="f7"/>
                  </a:lnTo>
                  <a:lnTo>
                    <a:pt x="f5" y="f7"/>
                  </a:lnTo>
                  <a:lnTo>
                    <a:pt x="f5" y="f5"/>
                  </a:lnTo>
                  <a:close/>
                </a:path>
              </a:pathLst>
            </a:custGeom>
            <a:gradFill>
              <a:gsLst>
                <a:gs pos="0">
                  <a:srgbClr val="F18C55"/>
                </a:gs>
                <a:gs pos="100000">
                  <a:srgbClr val="F67B28"/>
                </a:gs>
              </a:gsLst>
              <a:lin ang="5400000"/>
            </a:gradFill>
            <a:ln cap="flat">
              <a:noFill/>
              <a:prstDash val="solid"/>
            </a:ln>
          </p:spPr>
          <p:txBody>
            <a:bodyPr vert="horz" wrap="square" lIns="98782" tIns="103692" rIns="98782" bIns="103692"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At the end of all presentations, 20min group engagement</a:t>
              </a:r>
            </a:p>
          </p:txBody>
        </p:sp>
        <p:sp>
          <p:nvSpPr>
            <p:cNvPr id="17" name="Freeform: Shape 16">
              <a:extLst>
                <a:ext uri="{FF2B5EF4-FFF2-40B4-BE49-F238E27FC236}">
                  <a16:creationId xmlns:a16="http://schemas.microsoft.com/office/drawing/2014/main" id="{C9FF480B-CB99-4995-89AB-D8CF5EE56BC1}"/>
                </a:ext>
              </a:extLst>
            </p:cNvPr>
            <p:cNvSpPr/>
            <p:nvPr/>
          </p:nvSpPr>
          <p:spPr>
            <a:xfrm>
              <a:off x="7269882" y="4750856"/>
              <a:ext cx="609063" cy="91440"/>
            </a:xfrm>
            <a:custGeom>
              <a:avLst/>
              <a:gdLst>
                <a:gd name="f0" fmla="val 10800000"/>
                <a:gd name="f1" fmla="val 5400000"/>
                <a:gd name="f2" fmla="val 180"/>
                <a:gd name="f3" fmla="val w"/>
                <a:gd name="f4" fmla="val h"/>
                <a:gd name="f5" fmla="val 0"/>
                <a:gd name="f6" fmla="val 433076"/>
                <a:gd name="f7" fmla="val 91440"/>
                <a:gd name="f8" fmla="val 45720"/>
                <a:gd name="f9" fmla="+- 0 0 -90"/>
                <a:gd name="f10" fmla="*/ f3 1 433076"/>
                <a:gd name="f11" fmla="*/ f4 1 91440"/>
                <a:gd name="f12" fmla="+- f7 0 f5"/>
                <a:gd name="f13" fmla="+- f6 0 f5"/>
                <a:gd name="f14" fmla="*/ f9 f0 1"/>
                <a:gd name="f15" fmla="*/ f13 1 433076"/>
                <a:gd name="f16" fmla="*/ f12 1 91440"/>
                <a:gd name="f17" fmla="*/ 0 f13 1"/>
                <a:gd name="f18" fmla="*/ 45720 f12 1"/>
                <a:gd name="f19" fmla="*/ 433076 f13 1"/>
                <a:gd name="f20" fmla="*/ f14 1 f2"/>
                <a:gd name="f21" fmla="*/ f17 1 433076"/>
                <a:gd name="f22" fmla="*/ f18 1 91440"/>
                <a:gd name="f23" fmla="*/ f19 1 433076"/>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33076" h="91440">
                  <a:moveTo>
                    <a:pt x="f5" y="f8"/>
                  </a:moveTo>
                  <a:lnTo>
                    <a:pt x="f6" y="f8"/>
                  </a:lnTo>
                </a:path>
              </a:pathLst>
            </a:custGeom>
            <a:noFill/>
            <a:ln w="6345" cap="flat">
              <a:solidFill>
                <a:srgbClr val="ED7D31"/>
              </a:solidFill>
              <a:prstDash val="solid"/>
              <a:miter/>
              <a:tailEnd type="arrow"/>
            </a:ln>
          </p:spPr>
          <p:txBody>
            <a:bodyPr vert="horz" wrap="square" lIns="217645" tIns="43406" rIns="217645" bIns="43406"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ZA" sz="500" b="0" i="0" u="none" strike="noStrike" kern="1200" cap="none" spc="0" baseline="0">
                <a:solidFill>
                  <a:srgbClr val="000000"/>
                </a:solidFill>
                <a:uFillTx/>
                <a:latin typeface="Calibri"/>
              </a:endParaRPr>
            </a:p>
          </p:txBody>
        </p:sp>
        <p:sp>
          <p:nvSpPr>
            <p:cNvPr id="18" name="Freeform: Shape 17">
              <a:extLst>
                <a:ext uri="{FF2B5EF4-FFF2-40B4-BE49-F238E27FC236}">
                  <a16:creationId xmlns:a16="http://schemas.microsoft.com/office/drawing/2014/main" id="{9E6C927D-3F01-46A2-B9C3-8117777EFDA9}"/>
                </a:ext>
              </a:extLst>
            </p:cNvPr>
            <p:cNvSpPr/>
            <p:nvPr/>
          </p:nvSpPr>
          <p:spPr>
            <a:xfrm>
              <a:off x="4437217" y="4191783"/>
              <a:ext cx="2835206" cy="1209586"/>
            </a:xfrm>
            <a:custGeom>
              <a:avLst/>
              <a:gdLst>
                <a:gd name="f0" fmla="val 10800000"/>
                <a:gd name="f1" fmla="val 5400000"/>
                <a:gd name="f2" fmla="val 180"/>
                <a:gd name="f3" fmla="val w"/>
                <a:gd name="f4" fmla="val h"/>
                <a:gd name="f5" fmla="val 0"/>
                <a:gd name="f6" fmla="val 2015984"/>
                <a:gd name="f7" fmla="val 1209590"/>
                <a:gd name="f8" fmla="+- 0 0 -90"/>
                <a:gd name="f9" fmla="*/ f3 1 2015984"/>
                <a:gd name="f10" fmla="*/ f4 1 1209590"/>
                <a:gd name="f11" fmla="+- f7 0 f5"/>
                <a:gd name="f12" fmla="+- f6 0 f5"/>
                <a:gd name="f13" fmla="*/ f8 f0 1"/>
                <a:gd name="f14" fmla="*/ f12 1 2015984"/>
                <a:gd name="f15" fmla="*/ f11 1 1209590"/>
                <a:gd name="f16" fmla="*/ 0 f12 1"/>
                <a:gd name="f17" fmla="*/ 0 f11 1"/>
                <a:gd name="f18" fmla="*/ 2015984 f12 1"/>
                <a:gd name="f19" fmla="*/ 1209590 f11 1"/>
                <a:gd name="f20" fmla="*/ f13 1 f2"/>
                <a:gd name="f21" fmla="*/ f16 1 2015984"/>
                <a:gd name="f22" fmla="*/ f17 1 1209590"/>
                <a:gd name="f23" fmla="*/ f18 1 2015984"/>
                <a:gd name="f24" fmla="*/ f19 1 120959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15984" h="1209590">
                  <a:moveTo>
                    <a:pt x="f5" y="f5"/>
                  </a:moveTo>
                  <a:lnTo>
                    <a:pt x="f6" y="f5"/>
                  </a:lnTo>
                  <a:lnTo>
                    <a:pt x="f6" y="f7"/>
                  </a:lnTo>
                  <a:lnTo>
                    <a:pt x="f5" y="f7"/>
                  </a:lnTo>
                  <a:lnTo>
                    <a:pt x="f5" y="f5"/>
                  </a:lnTo>
                  <a:close/>
                </a:path>
              </a:pathLst>
            </a:custGeom>
            <a:gradFill>
              <a:gsLst>
                <a:gs pos="0">
                  <a:srgbClr val="F18C55"/>
                </a:gs>
                <a:gs pos="100000">
                  <a:srgbClr val="F67B28"/>
                </a:gs>
              </a:gsLst>
              <a:lin ang="5400000"/>
            </a:gradFill>
            <a:ln cap="flat">
              <a:noFill/>
              <a:prstDash val="solid"/>
            </a:ln>
          </p:spPr>
          <p:txBody>
            <a:bodyPr vert="horz" wrap="square" lIns="98782" tIns="103692" rIns="98782" bIns="103692"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Online attendee engagement must be encouraged throughout the session</a:t>
              </a:r>
              <a:endParaRPr lang="en-ZA" sz="1400" b="0" i="0" u="none" strike="noStrike" kern="1200" cap="none" spc="0" baseline="0">
                <a:solidFill>
                  <a:srgbClr val="FFFFFF"/>
                </a:solidFill>
                <a:uFillTx/>
                <a:latin typeface="Calibri"/>
              </a:endParaRPr>
            </a:p>
          </p:txBody>
        </p:sp>
        <p:sp>
          <p:nvSpPr>
            <p:cNvPr id="19" name="Freeform: Shape 18">
              <a:extLst>
                <a:ext uri="{FF2B5EF4-FFF2-40B4-BE49-F238E27FC236}">
                  <a16:creationId xmlns:a16="http://schemas.microsoft.com/office/drawing/2014/main" id="{0FF2AFAD-98BF-4211-BDDB-9B1E37B43C45}"/>
                </a:ext>
              </a:extLst>
            </p:cNvPr>
            <p:cNvSpPr/>
            <p:nvPr/>
          </p:nvSpPr>
          <p:spPr>
            <a:xfrm>
              <a:off x="7924528" y="4191783"/>
              <a:ext cx="2835206" cy="1209586"/>
            </a:xfrm>
            <a:custGeom>
              <a:avLst/>
              <a:gdLst>
                <a:gd name="f0" fmla="val 10800000"/>
                <a:gd name="f1" fmla="val 5400000"/>
                <a:gd name="f2" fmla="val 180"/>
                <a:gd name="f3" fmla="val w"/>
                <a:gd name="f4" fmla="val h"/>
                <a:gd name="f5" fmla="val 0"/>
                <a:gd name="f6" fmla="val 2015984"/>
                <a:gd name="f7" fmla="val 1209590"/>
                <a:gd name="f8" fmla="+- 0 0 -90"/>
                <a:gd name="f9" fmla="*/ f3 1 2015984"/>
                <a:gd name="f10" fmla="*/ f4 1 1209590"/>
                <a:gd name="f11" fmla="+- f7 0 f5"/>
                <a:gd name="f12" fmla="+- f6 0 f5"/>
                <a:gd name="f13" fmla="*/ f8 f0 1"/>
                <a:gd name="f14" fmla="*/ f12 1 2015984"/>
                <a:gd name="f15" fmla="*/ f11 1 1209590"/>
                <a:gd name="f16" fmla="*/ 0 f12 1"/>
                <a:gd name="f17" fmla="*/ 0 f11 1"/>
                <a:gd name="f18" fmla="*/ 2015984 f12 1"/>
                <a:gd name="f19" fmla="*/ 1209590 f11 1"/>
                <a:gd name="f20" fmla="*/ f13 1 f2"/>
                <a:gd name="f21" fmla="*/ f16 1 2015984"/>
                <a:gd name="f22" fmla="*/ f17 1 1209590"/>
                <a:gd name="f23" fmla="*/ f18 1 2015984"/>
                <a:gd name="f24" fmla="*/ f19 1 120959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15984" h="1209590">
                  <a:moveTo>
                    <a:pt x="f5" y="f5"/>
                  </a:moveTo>
                  <a:lnTo>
                    <a:pt x="f6" y="f5"/>
                  </a:lnTo>
                  <a:lnTo>
                    <a:pt x="f6" y="f7"/>
                  </a:lnTo>
                  <a:lnTo>
                    <a:pt x="f5" y="f7"/>
                  </a:lnTo>
                  <a:lnTo>
                    <a:pt x="f5" y="f5"/>
                  </a:lnTo>
                  <a:close/>
                </a:path>
              </a:pathLst>
            </a:custGeom>
            <a:gradFill>
              <a:gsLst>
                <a:gs pos="0">
                  <a:srgbClr val="F18C55"/>
                </a:gs>
                <a:gs pos="100000">
                  <a:srgbClr val="F67B28"/>
                </a:gs>
              </a:gsLst>
              <a:lin ang="5400000"/>
            </a:gradFill>
            <a:ln cap="flat">
              <a:noFill/>
              <a:prstDash val="solid"/>
            </a:ln>
          </p:spPr>
          <p:txBody>
            <a:bodyPr vert="horz" wrap="square" lIns="98782" tIns="103692" rIns="98782" bIns="103692"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FFFFFF"/>
                  </a:solidFill>
                  <a:uFillTx/>
                  <a:latin typeface="Calibri"/>
                </a:rPr>
                <a:t>CPD as  a motivator to ensure attendance throughout the day</a:t>
              </a:r>
              <a:endParaRPr lang="en-ZA" sz="1400" b="0" i="0" u="none" strike="noStrike" kern="1200" cap="none" spc="0" baseline="0">
                <a:solidFill>
                  <a:srgbClr val="FFFFFF"/>
                </a:solidFill>
                <a:uFillTx/>
                <a:latin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767</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Josefin Sans</vt:lpstr>
      <vt:lpstr>Montserrat Ultra-Bold</vt:lpstr>
      <vt:lpstr>Office Theme</vt:lpstr>
      <vt:lpstr>1_Office Theme</vt:lpstr>
      <vt:lpstr>2_Office Theme</vt:lpstr>
      <vt:lpstr>Miscellaneous Dx, incl. CDs, NCDs and Mental Health</vt:lpstr>
      <vt:lpstr>Presentation outline</vt:lpstr>
      <vt:lpstr>Background</vt:lpstr>
      <vt:lpstr>Summary of Research Presentations</vt:lpstr>
      <vt:lpstr>Summary of Recommendations from Presentations </vt:lpstr>
      <vt:lpstr>Summary of Recommendations from Presentations </vt:lpstr>
      <vt:lpstr>Summary of Recommendations from Presentations </vt:lpstr>
      <vt:lpstr>General Recommendations from Overall Presentations</vt:lpstr>
      <vt:lpstr>Recommendations for Future Research Days</vt:lpstr>
      <vt:lpstr>Conclusion</vt:lpstr>
      <vt:lpstr>Way-foward</vt:lpstr>
      <vt:lpstr>Quote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Miscellaneous Dx, incl. CDs, NCDs and Mental Health</dc:title>
  <dc:creator>Zanozuko Mbane</dc:creator>
  <cp:lastModifiedBy>Smith, Rulaine (GPHealth)</cp:lastModifiedBy>
  <cp:revision>6</cp:revision>
  <dcterms:created xsi:type="dcterms:W3CDTF">2024-08-28T08:22:51Z</dcterms:created>
  <dcterms:modified xsi:type="dcterms:W3CDTF">2024-09-04T11:14:35Z</dcterms:modified>
</cp:coreProperties>
</file>