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Josefin Sans" pitchFamily="2" charset="77"/>
      <p:regular r:id="rId3"/>
    </p:embeddedFont>
    <p:embeddedFont>
      <p:font typeface="Montserrat Ultra-Bold" pitchFamily="2" charset="77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sa, Shabir (GPHEALTH)" userId="e8948446-e5a5-4ff8-9aeb-cde9aeb592ad" providerId="ADAL" clId="{23B541FA-CFC7-EC4F-834F-0825618682B2}"/>
    <pc:docChg chg="custSel modSld">
      <pc:chgData name="Moosa, Shabir (GPHEALTH)" userId="e8948446-e5a5-4ff8-9aeb-cde9aeb592ad" providerId="ADAL" clId="{23B541FA-CFC7-EC4F-834F-0825618682B2}" dt="2024-08-16T09:49:59.070" v="2" actId="1076"/>
      <pc:docMkLst>
        <pc:docMk/>
      </pc:docMkLst>
      <pc:sldChg chg="addSp modSp mod modClrScheme chgLayout">
        <pc:chgData name="Moosa, Shabir (GPHEALTH)" userId="e8948446-e5a5-4ff8-9aeb-cde9aeb592ad" providerId="ADAL" clId="{23B541FA-CFC7-EC4F-834F-0825618682B2}" dt="2024-08-16T09:49:59.070" v="2" actId="1076"/>
        <pc:sldMkLst>
          <pc:docMk/>
          <pc:sldMk cId="0" sldId="256"/>
        </pc:sldMkLst>
        <pc:spChg chg="add mod ord">
          <ac:chgData name="Moosa, Shabir (GPHEALTH)" userId="e8948446-e5a5-4ff8-9aeb-cde9aeb592ad" providerId="ADAL" clId="{23B541FA-CFC7-EC4F-834F-0825618682B2}" dt="2024-08-16T09:49:59.070" v="2" actId="1076"/>
          <ac:spMkLst>
            <pc:docMk/>
            <pc:sldMk cId="0" sldId="256"/>
            <ac:spMk id="11" creationId="{ED3E32D4-2941-4187-1E23-42A1CE7EFAB7}"/>
          </ac:spMkLst>
        </pc:spChg>
        <pc:spChg chg="add mod ord">
          <ac:chgData name="Moosa, Shabir (GPHEALTH)" userId="e8948446-e5a5-4ff8-9aeb-cde9aeb592ad" providerId="ADAL" clId="{23B541FA-CFC7-EC4F-834F-0825618682B2}" dt="2024-08-16T09:49:55.909" v="1" actId="1076"/>
          <ac:spMkLst>
            <pc:docMk/>
            <pc:sldMk cId="0" sldId="256"/>
            <ac:spMk id="12" creationId="{F1F19105-7E69-742F-8A31-59279A138F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3875362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9607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Josefin Sans</vt:lpstr>
      <vt:lpstr>Montserrat Ultra-Bold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Shabir Moosa</cp:lastModifiedBy>
  <cp:revision>1</cp:revision>
  <dcterms:created xsi:type="dcterms:W3CDTF">2006-08-16T00:00:00Z</dcterms:created>
  <dcterms:modified xsi:type="dcterms:W3CDTF">2024-08-16T09:50:01Z</dcterms:modified>
  <dc:identifier>DAGBbZIf2EI</dc:identifier>
</cp:coreProperties>
</file>