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Josefin Sans" pitchFamily="2" charset="77"/>
      <p:regular r:id="rId3"/>
      <p:bold r:id="rId4"/>
    </p:embeddedFont>
    <p:embeddedFont>
      <p:font typeface="Montserrat Ultra-Bold" pitchFamily="2" charset="77"/>
      <p:regular r:id="rId5"/>
      <p:bold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80" d="100"/>
          <a:sy n="80" d="100"/>
        </p:scale>
        <p:origin x="8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microsoft.com/office/2016/11/relationships/changesInfo" Target="changesInfos/changesInfo1.xml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osa, Shabir (GPHEALTH)" userId="e8948446-e5a5-4ff8-9aeb-cde9aeb592ad" providerId="ADAL" clId="{12989676-2647-DB49-BE4C-5F6E29AF676E}"/>
    <pc:docChg chg="custSel modSld">
      <pc:chgData name="Moosa, Shabir (GPHEALTH)" userId="e8948446-e5a5-4ff8-9aeb-cde9aeb592ad" providerId="ADAL" clId="{12989676-2647-DB49-BE4C-5F6E29AF676E}" dt="2024-08-16T09:50:49.583" v="6" actId="14100"/>
      <pc:docMkLst>
        <pc:docMk/>
      </pc:docMkLst>
      <pc:sldChg chg="addSp modSp mod modClrScheme chgLayout">
        <pc:chgData name="Moosa, Shabir (GPHEALTH)" userId="e8948446-e5a5-4ff8-9aeb-cde9aeb592ad" providerId="ADAL" clId="{12989676-2647-DB49-BE4C-5F6E29AF676E}" dt="2024-08-16T09:50:49.583" v="6" actId="14100"/>
        <pc:sldMkLst>
          <pc:docMk/>
          <pc:sldMk cId="0" sldId="256"/>
        </pc:sldMkLst>
        <pc:spChg chg="add mod ord">
          <ac:chgData name="Moosa, Shabir (GPHEALTH)" userId="e8948446-e5a5-4ff8-9aeb-cde9aeb592ad" providerId="ADAL" clId="{12989676-2647-DB49-BE4C-5F6E29AF676E}" dt="2024-08-16T09:50:39.609" v="3" actId="14100"/>
          <ac:spMkLst>
            <pc:docMk/>
            <pc:sldMk cId="0" sldId="256"/>
            <ac:spMk id="11" creationId="{306F2A92-12BC-277D-D55C-4E68BD6641FD}"/>
          </ac:spMkLst>
        </pc:spChg>
        <pc:spChg chg="add mod ord">
          <ac:chgData name="Moosa, Shabir (GPHEALTH)" userId="e8948446-e5a5-4ff8-9aeb-cde9aeb592ad" providerId="ADAL" clId="{12989676-2647-DB49-BE4C-5F6E29AF676E}" dt="2024-08-16T09:50:49.583" v="6" actId="14100"/>
          <ac:spMkLst>
            <pc:docMk/>
            <pc:sldMk cId="0" sldId="256"/>
            <ac:spMk id="12" creationId="{26A4406C-3ECD-0A0C-2CC0-A2565277C34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544" y="8677157"/>
            <a:ext cx="2648900" cy="1002924"/>
          </a:xfrm>
          <a:custGeom>
            <a:avLst/>
            <a:gdLst/>
            <a:ahLst/>
            <a:cxnLst/>
            <a:rect l="l" t="t" r="r" b="b"/>
            <a:pathLst>
              <a:path w="2648900" h="1002924">
                <a:moveTo>
                  <a:pt x="0" y="0"/>
                </a:moveTo>
                <a:lnTo>
                  <a:pt x="2648900" y="0"/>
                </a:lnTo>
                <a:lnTo>
                  <a:pt x="2648900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25991" y="495053"/>
            <a:ext cx="11616191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DCB05B"/>
                </a:solidFill>
                <a:latin typeface="Montserrat Ultra-Bold"/>
              </a:rPr>
              <a:t>JOHANNESBURG HEALTH DISTRICT </a:t>
            </a:r>
          </a:p>
        </p:txBody>
      </p:sp>
      <p:sp>
        <p:nvSpPr>
          <p:cNvPr id="4" name="Freeform 4"/>
          <p:cNvSpPr/>
          <p:nvPr/>
        </p:nvSpPr>
        <p:spPr>
          <a:xfrm>
            <a:off x="15018832" y="1547067"/>
            <a:ext cx="3636016" cy="9680082"/>
          </a:xfrm>
          <a:custGeom>
            <a:avLst/>
            <a:gdLst/>
            <a:ahLst/>
            <a:cxnLst/>
            <a:rect l="l" t="t" r="r" b="b"/>
            <a:pathLst>
              <a:path w="3636016" h="9680082">
                <a:moveTo>
                  <a:pt x="0" y="0"/>
                </a:moveTo>
                <a:lnTo>
                  <a:pt x="3636016" y="0"/>
                </a:lnTo>
                <a:lnTo>
                  <a:pt x="3636016" y="9680082"/>
                </a:lnTo>
                <a:lnTo>
                  <a:pt x="0" y="9680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4497763" y="301323"/>
            <a:ext cx="11802750" cy="12978807"/>
            <a:chOff x="0" y="0"/>
            <a:chExt cx="14228623" cy="1564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228699" cy="15646400"/>
            </a:xfrm>
            <a:custGeom>
              <a:avLst/>
              <a:gdLst/>
              <a:ahLst/>
              <a:cxnLst/>
              <a:rect l="l" t="t" r="r" b="b"/>
              <a:pathLst>
                <a:path w="14228699" h="15646400">
                  <a:moveTo>
                    <a:pt x="4891913" y="0"/>
                  </a:moveTo>
                  <a:lnTo>
                    <a:pt x="0" y="8473059"/>
                  </a:lnTo>
                  <a:lnTo>
                    <a:pt x="4141597" y="15646400"/>
                  </a:lnTo>
                  <a:lnTo>
                    <a:pt x="14228699" y="15646400"/>
                  </a:lnTo>
                  <a:lnTo>
                    <a:pt x="14228699" y="0"/>
                  </a:lnTo>
                  <a:close/>
                </a:path>
              </a:pathLst>
            </a:custGeom>
            <a:blipFill>
              <a:blip r:embed="rId5"/>
              <a:stretch>
                <a:fillRect t="-22720" r="-160054" b="-2272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14497763" y="301323"/>
            <a:ext cx="4678154" cy="12978807"/>
          </a:xfrm>
          <a:custGeom>
            <a:avLst/>
            <a:gdLst/>
            <a:ahLst/>
            <a:cxnLst/>
            <a:rect l="l" t="t" r="r" b="b"/>
            <a:pathLst>
              <a:path w="4678154" h="12978807">
                <a:moveTo>
                  <a:pt x="0" y="0"/>
                </a:moveTo>
                <a:lnTo>
                  <a:pt x="4678154" y="0"/>
                </a:lnTo>
                <a:lnTo>
                  <a:pt x="4678154" y="12978807"/>
                </a:lnTo>
                <a:lnTo>
                  <a:pt x="0" y="1297880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3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22068" y="8677157"/>
            <a:ext cx="1337232" cy="1002924"/>
          </a:xfrm>
          <a:custGeom>
            <a:avLst/>
            <a:gdLst/>
            <a:ahLst/>
            <a:cxnLst/>
            <a:rect l="l" t="t" r="r" b="b"/>
            <a:pathLst>
              <a:path w="1337232" h="1002924">
                <a:moveTo>
                  <a:pt x="0" y="0"/>
                </a:moveTo>
                <a:lnTo>
                  <a:pt x="1337232" y="0"/>
                </a:lnTo>
                <a:lnTo>
                  <a:pt x="1337232" y="1002925"/>
                </a:lnTo>
                <a:lnTo>
                  <a:pt x="0" y="1002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046866" y="514350"/>
            <a:ext cx="6212434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>
                <a:solidFill>
                  <a:srgbClr val="0063A0"/>
                </a:solidFill>
                <a:latin typeface="Montserrat Ultra-Bold"/>
              </a:rPr>
              <a:t>2024 RESEARCH CONFERENCE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0515" y="8963461"/>
            <a:ext cx="6086971" cy="72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765944"/>
                </a:solidFill>
                <a:latin typeface="Josefin Sans"/>
              </a:rPr>
              <a:t>#JoburgResearch2024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06F2A92-12BC-277D-D55C-4E68BD664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74" y="1547067"/>
            <a:ext cx="16640925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6A4406C-3ECD-0A0C-2CC0-A2565277C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907" y="3009900"/>
            <a:ext cx="16640924" cy="5667257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Josefin Sans</vt:lpstr>
      <vt:lpstr>Montserrat Ultra-Bold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JHD R Conf 2024 PPT General Slide</dc:title>
  <cp:lastModifiedBy>Shabir Moosa</cp:lastModifiedBy>
  <cp:revision>1</cp:revision>
  <dcterms:created xsi:type="dcterms:W3CDTF">2006-08-16T00:00:00Z</dcterms:created>
  <dcterms:modified xsi:type="dcterms:W3CDTF">2024-08-16T09:50:52Z</dcterms:modified>
  <dc:identifier>DAGBbRz9S2I</dc:identifier>
</cp:coreProperties>
</file>