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A8ED-20DD-8999-589B-FD91877BB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B7A55-0272-DFAC-D874-59BC06715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4C165-96E1-736E-6CC8-1576B4E5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D9FCB-057D-D92F-ED91-F2B407FA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76A60-02F1-3ED2-5C0E-D7FB2DB6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8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B871-0695-0F24-24A0-0902F71F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4E731-F823-977D-AA01-C12A6DD49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5A733-3C58-BF8B-6AEF-0AF6AE0E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6F1A8-3CD3-43E3-C2F3-7D5A0B27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C51B7-F333-9DAE-BFC9-7901C23F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4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17665-F29F-D96C-B59B-492E25229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3989D-CBEB-322C-E652-424D8CCDF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F9474-34FF-6DAF-8955-EBB28366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A05DB-9239-2004-6117-171DCF0F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08AA8-3686-19D5-609C-D83E44FB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0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C188-D980-A9D1-FAAD-D7090873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341E-5007-282F-DC67-BA876107A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111A5-5530-B4D8-59C3-3E09D387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0DAF2-DEC8-7FA4-A932-6206CADD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88492-3662-712A-8733-07405604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A8B5-8D26-D507-4964-4745EE1A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3D5CB-A57D-B9C5-EFAC-701BCDE92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8D7EF-A862-ECE9-AF77-02755407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3E16-3576-4BBB-0C53-BD9851C5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E2914-3109-7691-E76D-C2ED834E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5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C86C-932C-6B5C-CE74-03B61A7B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3124-A447-FEA9-CB8E-77D484589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34390-8897-EC3E-82B7-83CE60A99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3CC23-9A15-3765-554E-B029E8E6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21E11-1D03-1939-1EB5-D61AF69D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79606-7922-1EA4-20C6-47B73E27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B0FE-A5F9-B2A5-C0A6-A355FD8A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804F2-B366-2DFF-92FA-432D810CC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BEA44-26F4-AD40-35CB-1F379821D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7FB46-500C-4962-B9A0-10B7B1CF2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959F4-C87F-B0D7-0AE9-D9356BCDA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EB986-1421-08F0-07E7-AC3EF434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B6F56-0ED7-0744-F3CA-1EC8690D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713CF-757D-6568-DC5B-5695A036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069F-C3D5-66F9-D1E2-B2B1260A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51FFE-8522-5F5C-4363-40D50D76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0748A-C20B-F8F3-ADCE-CCE1DB24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F488E-2CED-9182-357E-6065B62E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FC6C-34F2-B494-7673-58B4AA79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8125A-A190-9DD7-9493-58823D9F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E454F-0A93-04ED-C749-D7840B66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6AEF-A45D-F0E1-5E71-CEE2EF60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0C990-6F3E-C446-F6BF-32434A32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56CC5-B221-5E9F-5BA4-BDB5C23F7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6DF4E-9A88-AD68-9C4B-3CD4DBF8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31DDD-A174-8344-58D1-6766B28D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CC305-1A96-17DB-FA68-37695566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BA82-85E9-B858-F134-2A57336B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EA422-7100-B084-418D-9DED2E39B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FAA75-BD90-A524-EB08-135222589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88281-258B-C16F-95C4-02A13418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F7693-4AFB-C5DD-F2F2-51EF3D40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5A87D-25D8-FE47-93B7-DD8639B6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20B7E-4F96-1149-BDDE-CEBAB0EC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8DE88-DC82-18DB-9BDC-A12EF071D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26D51-3EA6-69B1-AD8C-2316C5BC4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8028B-4FDA-E54F-B795-3CE633E16840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3274E-3C99-AE43-A606-C033E40FE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B4219-F8D2-4D21-93D0-F5ABA2F09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1F4A9E-A722-D74F-9BC0-F866CE6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DCB4-C906-AA00-996F-DAF15683B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0B8B7-ABC6-C9BE-A86B-9C348E367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using a computer&#10;&#10;Description automatically generated">
            <a:extLst>
              <a:ext uri="{FF2B5EF4-FFF2-40B4-BE49-F238E27FC236}">
                <a16:creationId xmlns:a16="http://schemas.microsoft.com/office/drawing/2014/main" id="{9B41DBED-D8A0-C44E-FF81-D340E60A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2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Shabir Moosa</dc:creator>
  <cp:lastModifiedBy>Shabir Moosa</cp:lastModifiedBy>
  <cp:revision>1</cp:revision>
  <dcterms:created xsi:type="dcterms:W3CDTF">2024-08-28T19:19:07Z</dcterms:created>
  <dcterms:modified xsi:type="dcterms:W3CDTF">2024-08-28T19:19:53Z</dcterms:modified>
</cp:coreProperties>
</file>