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6" r:id="rId3"/>
    <p:sldId id="260" r:id="rId4"/>
    <p:sldId id="257" r:id="rId5"/>
    <p:sldId id="259" r:id="rId6"/>
    <p:sldId id="265" r:id="rId7"/>
    <p:sldId id="266" r:id="rId8"/>
    <p:sldId id="262" r:id="rId9"/>
    <p:sldId id="263" r:id="rId10"/>
    <p:sldId id="264" r:id="rId11"/>
  </p:sldIdLst>
  <p:sldSz cx="18288000" cy="10287000"/>
  <p:notesSz cx="6858000" cy="9144000"/>
  <p:embeddedFontLst>
    <p:embeddedFont>
      <p:font typeface="Josefin Sans" pitchFamily="2" charset="0"/>
      <p:regular r:id="rId12"/>
      <p:bold r:id="rId13"/>
    </p:embeddedFont>
    <p:embeddedFont>
      <p:font typeface="Montserrat Ultra-Bold" panose="020B0604020202020204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5F0531-FCF1-4080-9111-40EA3AD5E1FF}" v="13" dt="2024-08-21T11:36:01.8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89" autoAdjust="0"/>
  </p:normalViewPr>
  <p:slideViewPr>
    <p:cSldViewPr>
      <p:cViewPr varScale="1">
        <p:scale>
          <a:sx n="38" d="100"/>
          <a:sy n="38" d="100"/>
        </p:scale>
        <p:origin x="128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koleleng Mashilo" userId="14a0892e-3f02-4183-9123-2c6b732a0fc2" providerId="ADAL" clId="{425F0531-FCF1-4080-9111-40EA3AD5E1FF}"/>
    <pc:docChg chg="undo redo custSel addSld delSld modSld sldOrd addSection delSection modSection">
      <pc:chgData name="Nkoleleng Mashilo" userId="14a0892e-3f02-4183-9123-2c6b732a0fc2" providerId="ADAL" clId="{425F0531-FCF1-4080-9111-40EA3AD5E1FF}" dt="2024-08-22T10:54:57.856" v="584" actId="20577"/>
      <pc:docMkLst>
        <pc:docMk/>
      </pc:docMkLst>
      <pc:sldChg chg="addSp modSp mod ord">
        <pc:chgData name="Nkoleleng Mashilo" userId="14a0892e-3f02-4183-9123-2c6b732a0fc2" providerId="ADAL" clId="{425F0531-FCF1-4080-9111-40EA3AD5E1FF}" dt="2024-08-19T12:13:09.584" v="66"/>
        <pc:sldMkLst>
          <pc:docMk/>
          <pc:sldMk cId="0" sldId="256"/>
        </pc:sldMkLst>
        <pc:spChg chg="mod">
          <ac:chgData name="Nkoleleng Mashilo" userId="14a0892e-3f02-4183-9123-2c6b732a0fc2" providerId="ADAL" clId="{425F0531-FCF1-4080-9111-40EA3AD5E1FF}" dt="2024-08-19T11:51:16.742" v="44" actId="20577"/>
          <ac:spMkLst>
            <pc:docMk/>
            <pc:sldMk cId="0" sldId="256"/>
            <ac:spMk id="11" creationId="{306F2A92-12BC-277D-D55C-4E68BD6641FD}"/>
          </ac:spMkLst>
        </pc:spChg>
        <pc:spChg chg="mod">
          <ac:chgData name="Nkoleleng Mashilo" userId="14a0892e-3f02-4183-9123-2c6b732a0fc2" providerId="ADAL" clId="{425F0531-FCF1-4080-9111-40EA3AD5E1FF}" dt="2024-08-19T12:00:59.553" v="57"/>
          <ac:spMkLst>
            <pc:docMk/>
            <pc:sldMk cId="0" sldId="256"/>
            <ac:spMk id="12" creationId="{26A4406C-3ECD-0A0C-2CC0-A2565277C341}"/>
          </ac:spMkLst>
        </pc:spChg>
        <pc:picChg chg="add">
          <ac:chgData name="Nkoleleng Mashilo" userId="14a0892e-3f02-4183-9123-2c6b732a0fc2" providerId="ADAL" clId="{425F0531-FCF1-4080-9111-40EA3AD5E1FF}" dt="2024-08-19T12:11:35.292" v="58"/>
          <ac:picMkLst>
            <pc:docMk/>
            <pc:sldMk cId="0" sldId="256"/>
            <ac:picMk id="13" creationId="{87355F39-CE2E-2381-9C6C-9C925A5AD974}"/>
          </ac:picMkLst>
        </pc:picChg>
      </pc:sldChg>
      <pc:sldChg chg="modSp add mod">
        <pc:chgData name="Nkoleleng Mashilo" userId="14a0892e-3f02-4183-9123-2c6b732a0fc2" providerId="ADAL" clId="{425F0531-FCF1-4080-9111-40EA3AD5E1FF}" dt="2024-08-19T12:50:06.339" v="529" actId="113"/>
        <pc:sldMkLst>
          <pc:docMk/>
          <pc:sldMk cId="374473761" sldId="257"/>
        </pc:sldMkLst>
        <pc:spChg chg="mod">
          <ac:chgData name="Nkoleleng Mashilo" userId="14a0892e-3f02-4183-9123-2c6b732a0fc2" providerId="ADAL" clId="{425F0531-FCF1-4080-9111-40EA3AD5E1FF}" dt="2024-08-19T12:14:49.211" v="101" actId="20577"/>
          <ac:spMkLst>
            <pc:docMk/>
            <pc:sldMk cId="374473761" sldId="257"/>
            <ac:spMk id="11" creationId="{306F2A92-12BC-277D-D55C-4E68BD6641FD}"/>
          </ac:spMkLst>
        </pc:spChg>
        <pc:spChg chg="mod">
          <ac:chgData name="Nkoleleng Mashilo" userId="14a0892e-3f02-4183-9123-2c6b732a0fc2" providerId="ADAL" clId="{425F0531-FCF1-4080-9111-40EA3AD5E1FF}" dt="2024-08-19T12:50:06.339" v="529" actId="113"/>
          <ac:spMkLst>
            <pc:docMk/>
            <pc:sldMk cId="374473761" sldId="257"/>
            <ac:spMk id="12" creationId="{26A4406C-3ECD-0A0C-2CC0-A2565277C341}"/>
          </ac:spMkLst>
        </pc:spChg>
      </pc:sldChg>
      <pc:sldChg chg="addSp modSp new del">
        <pc:chgData name="Nkoleleng Mashilo" userId="14a0892e-3f02-4183-9123-2c6b732a0fc2" providerId="ADAL" clId="{425F0531-FCF1-4080-9111-40EA3AD5E1FF}" dt="2024-08-19T11:52:29.890" v="49" actId="2696"/>
        <pc:sldMkLst>
          <pc:docMk/>
          <pc:sldMk cId="753170013" sldId="257"/>
        </pc:sldMkLst>
        <pc:picChg chg="add mod">
          <ac:chgData name="Nkoleleng Mashilo" userId="14a0892e-3f02-4183-9123-2c6b732a0fc2" providerId="ADAL" clId="{425F0531-FCF1-4080-9111-40EA3AD5E1FF}" dt="2024-08-19T11:51:52.635" v="46"/>
          <ac:picMkLst>
            <pc:docMk/>
            <pc:sldMk cId="753170013" sldId="257"/>
            <ac:picMk id="5" creationId="{8AC25B37-1583-0A92-9C8A-7B18B9536A51}"/>
          </ac:picMkLst>
        </pc:picChg>
      </pc:sldChg>
      <pc:sldChg chg="addSp modSp new mod">
        <pc:chgData name="Nkoleleng Mashilo" userId="14a0892e-3f02-4183-9123-2c6b732a0fc2" providerId="ADAL" clId="{425F0531-FCF1-4080-9111-40EA3AD5E1FF}" dt="2024-08-19T12:13:36.826" v="70" actId="14100"/>
        <pc:sldMkLst>
          <pc:docMk/>
          <pc:sldMk cId="2967860380" sldId="258"/>
        </pc:sldMkLst>
        <pc:picChg chg="add mod">
          <ac:chgData name="Nkoleleng Mashilo" userId="14a0892e-3f02-4183-9123-2c6b732a0fc2" providerId="ADAL" clId="{425F0531-FCF1-4080-9111-40EA3AD5E1FF}" dt="2024-08-19T12:13:36.826" v="70" actId="14100"/>
          <ac:picMkLst>
            <pc:docMk/>
            <pc:sldMk cId="2967860380" sldId="258"/>
            <ac:picMk id="4" creationId="{CEC5602B-D1D4-F3F8-986A-6924A28F9491}"/>
          </ac:picMkLst>
        </pc:picChg>
      </pc:sldChg>
      <pc:sldChg chg="addSp new del">
        <pc:chgData name="Nkoleleng Mashilo" userId="14a0892e-3f02-4183-9123-2c6b732a0fc2" providerId="ADAL" clId="{425F0531-FCF1-4080-9111-40EA3AD5E1FF}" dt="2024-08-19T11:52:37.681" v="50" actId="2696"/>
        <pc:sldMkLst>
          <pc:docMk/>
          <pc:sldMk cId="3225401149" sldId="258"/>
        </pc:sldMkLst>
        <pc:picChg chg="add">
          <ac:chgData name="Nkoleleng Mashilo" userId="14a0892e-3f02-4183-9123-2c6b732a0fc2" providerId="ADAL" clId="{425F0531-FCF1-4080-9111-40EA3AD5E1FF}" dt="2024-08-19T11:52:06.826" v="48"/>
          <ac:picMkLst>
            <pc:docMk/>
            <pc:sldMk cId="3225401149" sldId="258"/>
            <ac:picMk id="4" creationId="{D1E16EA2-C118-A9AF-CB27-9DAEE7EB8B1E}"/>
          </ac:picMkLst>
        </pc:picChg>
      </pc:sldChg>
      <pc:sldChg chg="modSp add mod">
        <pc:chgData name="Nkoleleng Mashilo" userId="14a0892e-3f02-4183-9123-2c6b732a0fc2" providerId="ADAL" clId="{425F0531-FCF1-4080-9111-40EA3AD5E1FF}" dt="2024-08-22T10:52:59.811" v="583" actId="20577"/>
        <pc:sldMkLst>
          <pc:docMk/>
          <pc:sldMk cId="1877977939" sldId="259"/>
        </pc:sldMkLst>
        <pc:spChg chg="mod">
          <ac:chgData name="Nkoleleng Mashilo" userId="14a0892e-3f02-4183-9123-2c6b732a0fc2" providerId="ADAL" clId="{425F0531-FCF1-4080-9111-40EA3AD5E1FF}" dt="2024-08-19T12:18:32.660" v="140" actId="20577"/>
          <ac:spMkLst>
            <pc:docMk/>
            <pc:sldMk cId="1877977939" sldId="259"/>
            <ac:spMk id="11" creationId="{306F2A92-12BC-277D-D55C-4E68BD6641FD}"/>
          </ac:spMkLst>
        </pc:spChg>
        <pc:spChg chg="mod">
          <ac:chgData name="Nkoleleng Mashilo" userId="14a0892e-3f02-4183-9123-2c6b732a0fc2" providerId="ADAL" clId="{425F0531-FCF1-4080-9111-40EA3AD5E1FF}" dt="2024-08-22T10:52:59.811" v="583" actId="20577"/>
          <ac:spMkLst>
            <pc:docMk/>
            <pc:sldMk cId="1877977939" sldId="259"/>
            <ac:spMk id="12" creationId="{26A4406C-3ECD-0A0C-2CC0-A2565277C341}"/>
          </ac:spMkLst>
        </pc:spChg>
      </pc:sldChg>
      <pc:sldChg chg="modSp add mod">
        <pc:chgData name="Nkoleleng Mashilo" userId="14a0892e-3f02-4183-9123-2c6b732a0fc2" providerId="ADAL" clId="{425F0531-FCF1-4080-9111-40EA3AD5E1FF}" dt="2024-08-19T12:17:18.550" v="132" actId="20577"/>
        <pc:sldMkLst>
          <pc:docMk/>
          <pc:sldMk cId="2786123560" sldId="260"/>
        </pc:sldMkLst>
        <pc:spChg chg="mod">
          <ac:chgData name="Nkoleleng Mashilo" userId="14a0892e-3f02-4183-9123-2c6b732a0fc2" providerId="ADAL" clId="{425F0531-FCF1-4080-9111-40EA3AD5E1FF}" dt="2024-08-19T12:17:18.550" v="132" actId="20577"/>
          <ac:spMkLst>
            <pc:docMk/>
            <pc:sldMk cId="2786123560" sldId="260"/>
            <ac:spMk id="11" creationId="{306F2A92-12BC-277D-D55C-4E68BD6641FD}"/>
          </ac:spMkLst>
        </pc:spChg>
        <pc:spChg chg="mod">
          <ac:chgData name="Nkoleleng Mashilo" userId="14a0892e-3f02-4183-9123-2c6b732a0fc2" providerId="ADAL" clId="{425F0531-FCF1-4080-9111-40EA3AD5E1FF}" dt="2024-08-19T12:17:07.700" v="104"/>
          <ac:spMkLst>
            <pc:docMk/>
            <pc:sldMk cId="2786123560" sldId="260"/>
            <ac:spMk id="12" creationId="{26A4406C-3ECD-0A0C-2CC0-A2565277C341}"/>
          </ac:spMkLst>
        </pc:spChg>
      </pc:sldChg>
      <pc:sldChg chg="addSp modSp add del mod">
        <pc:chgData name="Nkoleleng Mashilo" userId="14a0892e-3f02-4183-9123-2c6b732a0fc2" providerId="ADAL" clId="{425F0531-FCF1-4080-9111-40EA3AD5E1FF}" dt="2024-08-21T11:38:35.807" v="574" actId="2696"/>
        <pc:sldMkLst>
          <pc:docMk/>
          <pc:sldMk cId="189844137" sldId="261"/>
        </pc:sldMkLst>
        <pc:spChg chg="mod">
          <ac:chgData name="Nkoleleng Mashilo" userId="14a0892e-3f02-4183-9123-2c6b732a0fc2" providerId="ADAL" clId="{425F0531-FCF1-4080-9111-40EA3AD5E1FF}" dt="2024-08-19T12:37:09.932" v="160" actId="20577"/>
          <ac:spMkLst>
            <pc:docMk/>
            <pc:sldMk cId="189844137" sldId="261"/>
            <ac:spMk id="11" creationId="{306F2A92-12BC-277D-D55C-4E68BD6641FD}"/>
          </ac:spMkLst>
        </pc:spChg>
        <pc:spChg chg="mod">
          <ac:chgData name="Nkoleleng Mashilo" userId="14a0892e-3f02-4183-9123-2c6b732a0fc2" providerId="ADAL" clId="{425F0531-FCF1-4080-9111-40EA3AD5E1FF}" dt="2024-08-21T11:32:22.462" v="537" actId="20577"/>
          <ac:spMkLst>
            <pc:docMk/>
            <pc:sldMk cId="189844137" sldId="261"/>
            <ac:spMk id="12" creationId="{26A4406C-3ECD-0A0C-2CC0-A2565277C341}"/>
          </ac:spMkLst>
        </pc:spChg>
        <pc:spChg chg="add mod">
          <ac:chgData name="Nkoleleng Mashilo" userId="14a0892e-3f02-4183-9123-2c6b732a0fc2" providerId="ADAL" clId="{425F0531-FCF1-4080-9111-40EA3AD5E1FF}" dt="2024-08-21T11:32:39.672" v="538"/>
          <ac:spMkLst>
            <pc:docMk/>
            <pc:sldMk cId="189844137" sldId="261"/>
            <ac:spMk id="15" creationId="{4825B6D5-C123-7F3C-835D-9FCEE1F9E575}"/>
          </ac:spMkLst>
        </pc:spChg>
        <pc:graphicFrameChg chg="add mod modGraphic">
          <ac:chgData name="Nkoleleng Mashilo" userId="14a0892e-3f02-4183-9123-2c6b732a0fc2" providerId="ADAL" clId="{425F0531-FCF1-4080-9111-40EA3AD5E1FF}" dt="2024-08-21T11:34:41.521" v="545" actId="14100"/>
          <ac:graphicFrameMkLst>
            <pc:docMk/>
            <pc:sldMk cId="189844137" sldId="261"/>
            <ac:graphicFrameMk id="14" creationId="{39D8F064-EAC9-956C-39F8-39330716DC1E}"/>
          </ac:graphicFrameMkLst>
        </pc:graphicFrameChg>
        <pc:picChg chg="add">
          <ac:chgData name="Nkoleleng Mashilo" userId="14a0892e-3f02-4183-9123-2c6b732a0fc2" providerId="ADAL" clId="{425F0531-FCF1-4080-9111-40EA3AD5E1FF}" dt="2024-08-21T11:32:04.785" v="532"/>
          <ac:picMkLst>
            <pc:docMk/>
            <pc:sldMk cId="189844137" sldId="261"/>
            <ac:picMk id="13" creationId="{35545D07-7BD7-53D7-6843-B90F0E8D34EE}"/>
          </ac:picMkLst>
        </pc:picChg>
      </pc:sldChg>
      <pc:sldChg chg="modSp add mod">
        <pc:chgData name="Nkoleleng Mashilo" userId="14a0892e-3f02-4183-9123-2c6b732a0fc2" providerId="ADAL" clId="{425F0531-FCF1-4080-9111-40EA3AD5E1FF}" dt="2024-08-22T10:54:57.856" v="584" actId="20577"/>
        <pc:sldMkLst>
          <pc:docMk/>
          <pc:sldMk cId="1086751085" sldId="262"/>
        </pc:sldMkLst>
        <pc:spChg chg="mod">
          <ac:chgData name="Nkoleleng Mashilo" userId="14a0892e-3f02-4183-9123-2c6b732a0fc2" providerId="ADAL" clId="{425F0531-FCF1-4080-9111-40EA3AD5E1FF}" dt="2024-08-19T12:39:50.374" v="186" actId="20577"/>
          <ac:spMkLst>
            <pc:docMk/>
            <pc:sldMk cId="1086751085" sldId="262"/>
            <ac:spMk id="11" creationId="{306F2A92-12BC-277D-D55C-4E68BD6641FD}"/>
          </ac:spMkLst>
        </pc:spChg>
        <pc:spChg chg="mod">
          <ac:chgData name="Nkoleleng Mashilo" userId="14a0892e-3f02-4183-9123-2c6b732a0fc2" providerId="ADAL" clId="{425F0531-FCF1-4080-9111-40EA3AD5E1FF}" dt="2024-08-22T10:54:57.856" v="584" actId="20577"/>
          <ac:spMkLst>
            <pc:docMk/>
            <pc:sldMk cId="1086751085" sldId="262"/>
            <ac:spMk id="12" creationId="{26A4406C-3ECD-0A0C-2CC0-A2565277C341}"/>
          </ac:spMkLst>
        </pc:spChg>
      </pc:sldChg>
      <pc:sldChg chg="modSp add mod">
        <pc:chgData name="Nkoleleng Mashilo" userId="14a0892e-3f02-4183-9123-2c6b732a0fc2" providerId="ADAL" clId="{425F0531-FCF1-4080-9111-40EA3AD5E1FF}" dt="2024-08-19T12:43:16.863" v="238"/>
        <pc:sldMkLst>
          <pc:docMk/>
          <pc:sldMk cId="3922191536" sldId="263"/>
        </pc:sldMkLst>
        <pc:spChg chg="mod">
          <ac:chgData name="Nkoleleng Mashilo" userId="14a0892e-3f02-4183-9123-2c6b732a0fc2" providerId="ADAL" clId="{425F0531-FCF1-4080-9111-40EA3AD5E1FF}" dt="2024-08-19T12:42:36.793" v="233" actId="20577"/>
          <ac:spMkLst>
            <pc:docMk/>
            <pc:sldMk cId="3922191536" sldId="263"/>
            <ac:spMk id="11" creationId="{306F2A92-12BC-277D-D55C-4E68BD6641FD}"/>
          </ac:spMkLst>
        </pc:spChg>
        <pc:spChg chg="mod">
          <ac:chgData name="Nkoleleng Mashilo" userId="14a0892e-3f02-4183-9123-2c6b732a0fc2" providerId="ADAL" clId="{425F0531-FCF1-4080-9111-40EA3AD5E1FF}" dt="2024-08-19T12:43:16.863" v="238"/>
          <ac:spMkLst>
            <pc:docMk/>
            <pc:sldMk cId="3922191536" sldId="263"/>
            <ac:spMk id="12" creationId="{26A4406C-3ECD-0A0C-2CC0-A2565277C341}"/>
          </ac:spMkLst>
        </pc:spChg>
      </pc:sldChg>
      <pc:sldChg chg="modSp add mod">
        <pc:chgData name="Nkoleleng Mashilo" userId="14a0892e-3f02-4183-9123-2c6b732a0fc2" providerId="ADAL" clId="{425F0531-FCF1-4080-9111-40EA3AD5E1FF}" dt="2024-08-19T12:50:35.732" v="531" actId="5793"/>
        <pc:sldMkLst>
          <pc:docMk/>
          <pc:sldMk cId="2083860952" sldId="264"/>
        </pc:sldMkLst>
        <pc:spChg chg="mod">
          <ac:chgData name="Nkoleleng Mashilo" userId="14a0892e-3f02-4183-9123-2c6b732a0fc2" providerId="ADAL" clId="{425F0531-FCF1-4080-9111-40EA3AD5E1FF}" dt="2024-08-19T12:50:31.410" v="530" actId="20577"/>
          <ac:spMkLst>
            <pc:docMk/>
            <pc:sldMk cId="2083860952" sldId="264"/>
            <ac:spMk id="11" creationId="{306F2A92-12BC-277D-D55C-4E68BD6641FD}"/>
          </ac:spMkLst>
        </pc:spChg>
        <pc:spChg chg="mod">
          <ac:chgData name="Nkoleleng Mashilo" userId="14a0892e-3f02-4183-9123-2c6b732a0fc2" providerId="ADAL" clId="{425F0531-FCF1-4080-9111-40EA3AD5E1FF}" dt="2024-08-19T12:50:35.732" v="531" actId="5793"/>
          <ac:spMkLst>
            <pc:docMk/>
            <pc:sldMk cId="2083860952" sldId="264"/>
            <ac:spMk id="12" creationId="{26A4406C-3ECD-0A0C-2CC0-A2565277C341}"/>
          </ac:spMkLst>
        </pc:spChg>
      </pc:sldChg>
      <pc:sldChg chg="modSp add mod">
        <pc:chgData name="Nkoleleng Mashilo" userId="14a0892e-3f02-4183-9123-2c6b732a0fc2" providerId="ADAL" clId="{425F0531-FCF1-4080-9111-40EA3AD5E1FF}" dt="2024-08-21T11:35:09.237" v="547" actId="21"/>
        <pc:sldMkLst>
          <pc:docMk/>
          <pc:sldMk cId="3270544593" sldId="265"/>
        </pc:sldMkLst>
        <pc:graphicFrameChg chg="modGraphic">
          <ac:chgData name="Nkoleleng Mashilo" userId="14a0892e-3f02-4183-9123-2c6b732a0fc2" providerId="ADAL" clId="{425F0531-FCF1-4080-9111-40EA3AD5E1FF}" dt="2024-08-21T11:35:09.237" v="547" actId="21"/>
          <ac:graphicFrameMkLst>
            <pc:docMk/>
            <pc:sldMk cId="3270544593" sldId="265"/>
            <ac:graphicFrameMk id="14" creationId="{39D8F064-EAC9-956C-39F8-39330716DC1E}"/>
          </ac:graphicFrameMkLst>
        </pc:graphicFrameChg>
      </pc:sldChg>
      <pc:sldChg chg="modSp add mod">
        <pc:chgData name="Nkoleleng Mashilo" userId="14a0892e-3f02-4183-9123-2c6b732a0fc2" providerId="ADAL" clId="{425F0531-FCF1-4080-9111-40EA3AD5E1FF}" dt="2024-08-21T11:38:25.248" v="573" actId="5793"/>
        <pc:sldMkLst>
          <pc:docMk/>
          <pc:sldMk cId="4107091775" sldId="266"/>
        </pc:sldMkLst>
        <pc:spChg chg="mod">
          <ac:chgData name="Nkoleleng Mashilo" userId="14a0892e-3f02-4183-9123-2c6b732a0fc2" providerId="ADAL" clId="{425F0531-FCF1-4080-9111-40EA3AD5E1FF}" dt="2024-08-21T11:38:25.248" v="573" actId="5793"/>
          <ac:spMkLst>
            <pc:docMk/>
            <pc:sldMk cId="4107091775" sldId="266"/>
            <ac:spMk id="11" creationId="{306F2A92-12BC-277D-D55C-4E68BD6641FD}"/>
          </ac:spMkLst>
        </pc:spChg>
        <pc:graphicFrameChg chg="mod modGraphic">
          <ac:chgData name="Nkoleleng Mashilo" userId="14a0892e-3f02-4183-9123-2c6b732a0fc2" providerId="ADAL" clId="{425F0531-FCF1-4080-9111-40EA3AD5E1FF}" dt="2024-08-21T11:37:37.246" v="559" actId="255"/>
          <ac:graphicFrameMkLst>
            <pc:docMk/>
            <pc:sldMk cId="4107091775" sldId="266"/>
            <ac:graphicFrameMk id="14" creationId="{39D8F064-EAC9-956C-39F8-39330716DC1E}"/>
          </ac:graphicFrameMkLst>
        </pc:graphicFrameChg>
      </pc:sldChg>
    </pc:docChg>
  </pc:docChgLst>
  <pc:docChgLst>
    <pc:chgData name="Moosa, Shabir (GPHEALTH)" userId="e8948446-e5a5-4ff8-9aeb-cde9aeb592ad" providerId="ADAL" clId="{12989676-2647-DB49-BE4C-5F6E29AF676E}"/>
    <pc:docChg chg="custSel modSld">
      <pc:chgData name="Moosa, Shabir (GPHEALTH)" userId="e8948446-e5a5-4ff8-9aeb-cde9aeb592ad" providerId="ADAL" clId="{12989676-2647-DB49-BE4C-5F6E29AF676E}" dt="2024-08-16T09:50:49.583" v="6" actId="14100"/>
      <pc:docMkLst>
        <pc:docMk/>
      </pc:docMkLst>
      <pc:sldChg chg="addSp modSp mod modClrScheme chgLayout">
        <pc:chgData name="Moosa, Shabir (GPHEALTH)" userId="e8948446-e5a5-4ff8-9aeb-cde9aeb592ad" providerId="ADAL" clId="{12989676-2647-DB49-BE4C-5F6E29AF676E}" dt="2024-08-16T09:50:49.583" v="6" actId="14100"/>
        <pc:sldMkLst>
          <pc:docMk/>
          <pc:sldMk cId="0" sldId="256"/>
        </pc:sldMkLst>
        <pc:spChg chg="add mod ord">
          <ac:chgData name="Moosa, Shabir (GPHEALTH)" userId="e8948446-e5a5-4ff8-9aeb-cde9aeb592ad" providerId="ADAL" clId="{12989676-2647-DB49-BE4C-5F6E29AF676E}" dt="2024-08-16T09:50:39.609" v="3" actId="14100"/>
          <ac:spMkLst>
            <pc:docMk/>
            <pc:sldMk cId="0" sldId="256"/>
            <ac:spMk id="11" creationId="{306F2A92-12BC-277D-D55C-4E68BD6641FD}"/>
          </ac:spMkLst>
        </pc:spChg>
        <pc:spChg chg="add mod ord">
          <ac:chgData name="Moosa, Shabir (GPHEALTH)" userId="e8948446-e5a5-4ff8-9aeb-cde9aeb592ad" providerId="ADAL" clId="{12989676-2647-DB49-BE4C-5F6E29AF676E}" dt="2024-08-16T09:50:49.583" v="6" actId="14100"/>
          <ac:spMkLst>
            <pc:docMk/>
            <pc:sldMk cId="0" sldId="256"/>
            <ac:spMk id="12" creationId="{26A4406C-3ECD-0A0C-2CC0-A2565277C34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948C1-BFE7-9F4D-123F-5B0AF4A86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E5F27-E1BD-18A7-6A1E-8EDF1B26E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C5602B-D1D4-F3F8-986A-6924A28F9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4032"/>
            <a:ext cx="17602200" cy="990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60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6640924" cy="5667257"/>
          </a:xfrm>
        </p:spPr>
        <p:txBody>
          <a:bodyPr>
            <a:normAutofit/>
          </a:bodyPr>
          <a:lstStyle/>
          <a:p>
            <a:r>
              <a:rPr lang="en-US" dirty="0"/>
              <a:t>Gauteng Provincial Health Department </a:t>
            </a:r>
          </a:p>
          <a:p>
            <a:r>
              <a:rPr lang="en-US" dirty="0"/>
              <a:t>Johannesburg District Health Department </a:t>
            </a:r>
          </a:p>
          <a:p>
            <a:r>
              <a:rPr lang="en-US" dirty="0"/>
              <a:t>Ezintsha Research Centre</a:t>
            </a:r>
          </a:p>
          <a:p>
            <a:r>
              <a:rPr lang="en-US" dirty="0"/>
              <a:t>Facilities: Yeoville, Esselen, Jeppe clinics, Ezintsha </a:t>
            </a:r>
            <a:r>
              <a:rPr lang="en-US"/>
              <a:t>research Centre </a:t>
            </a:r>
            <a:r>
              <a:rPr lang="en-US" dirty="0"/>
              <a:t>and Charlotte Maxeke Johannesburg Academic Hospital patients and </a:t>
            </a:r>
            <a:r>
              <a:rPr lang="en-US"/>
              <a:t>health workers.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860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6640924" cy="5667257"/>
          </a:xfrm>
        </p:spPr>
        <p:txBody>
          <a:bodyPr/>
          <a:lstStyle/>
          <a:p>
            <a:r>
              <a:rPr lang="en-US" dirty="0"/>
              <a:t>Keeping people healthy as they increase in age and vulnerability to chronic illness has become a public health priority</a:t>
            </a:r>
          </a:p>
          <a:p>
            <a:r>
              <a:rPr lang="en-US" dirty="0"/>
              <a:t>Screening, effective treatment and holistic care depends on patient-focused, efficient delivery of services, often not possible in over-burdened primary healthcare settings where curative care is a priority. </a:t>
            </a:r>
          </a:p>
          <a:p>
            <a:r>
              <a:rPr lang="en-US" dirty="0"/>
              <a:t>South Africa has quadruple burden of disease whereby HIV and tuberculosis are prioritized with clear programmes of care as compared to non-communicable diseases like hypertension, diabetes respiratory and mental diseases with no clear programmes. </a:t>
            </a:r>
          </a:p>
          <a:p>
            <a:r>
              <a:rPr lang="en-US"/>
              <a:t>Both communicable and non-communicable diseases are globally the leading cause of death.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dirty="0"/>
              <a:t>Aim and Objectives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6640924" cy="5667257"/>
          </a:xfrm>
        </p:spPr>
        <p:txBody>
          <a:bodyPr/>
          <a:lstStyle/>
          <a:p>
            <a:r>
              <a:rPr lang="en-US" dirty="0"/>
              <a:t>To evaluate the feasibility and acceptability of patients and healthcare workers using Ezintsha Chronic Care Centre as a future healthcare facility option for the treatment of chronic conditions</a:t>
            </a:r>
          </a:p>
          <a:p>
            <a:r>
              <a:rPr lang="en-US" dirty="0"/>
              <a:t>To evaluate the feasibility of patients and healthcare workers utilizing the services of Ezintsha Chronic Care Centre</a:t>
            </a:r>
          </a:p>
          <a:p>
            <a:r>
              <a:rPr lang="en-US" dirty="0"/>
              <a:t>To evaluate the acceptability of using Ezintsha Chronic Care Centre as an option for treatment of chronic conditions</a:t>
            </a:r>
          </a:p>
        </p:txBody>
      </p:sp>
    </p:spTree>
    <p:extLst>
      <p:ext uri="{BB962C8B-B14F-4D97-AF65-F5344CB8AC3E}">
        <p14:creationId xmlns:p14="http://schemas.microsoft.com/office/powerpoint/2010/main" val="2786123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dirty="0"/>
              <a:t>Eligibility Criteria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6640924" cy="5667257"/>
          </a:xfrm>
        </p:spPr>
        <p:txBody>
          <a:bodyPr/>
          <a:lstStyle/>
          <a:p>
            <a:r>
              <a:rPr lang="en-US" b="1" dirty="0"/>
              <a:t>Inclusion</a:t>
            </a:r>
          </a:p>
          <a:p>
            <a:r>
              <a:rPr lang="en-US" dirty="0"/>
              <a:t>Age ≥ 18 years</a:t>
            </a:r>
          </a:p>
          <a:p>
            <a:r>
              <a:rPr lang="en-US" dirty="0"/>
              <a:t>Comfortable reading English</a:t>
            </a:r>
          </a:p>
          <a:p>
            <a:r>
              <a:rPr lang="en-US" dirty="0"/>
              <a:t>Accessing or working in healthcare services in Ezintsha Research Site, Region F clinics and surrounding clinics, CMJAH and South Rand Hospital</a:t>
            </a:r>
          </a:p>
          <a:p>
            <a:r>
              <a:rPr lang="en-US" dirty="0"/>
              <a:t>Agree to signing consent form</a:t>
            </a:r>
          </a:p>
          <a:p>
            <a:r>
              <a:rPr lang="en-US" b="1" dirty="0"/>
              <a:t>Exclusion</a:t>
            </a:r>
          </a:p>
          <a:p>
            <a:r>
              <a:rPr lang="en-US" dirty="0"/>
              <a:t>Less than 18 years of age</a:t>
            </a:r>
          </a:p>
          <a:p>
            <a:r>
              <a:rPr lang="en-US" dirty="0"/>
              <a:t>Refusal to sign consent form</a:t>
            </a:r>
          </a:p>
        </p:txBody>
      </p:sp>
    </p:spTree>
    <p:extLst>
      <p:ext uri="{BB962C8B-B14F-4D97-AF65-F5344CB8AC3E}">
        <p14:creationId xmlns:p14="http://schemas.microsoft.com/office/powerpoint/2010/main" val="374473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dirty="0"/>
              <a:t>Method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6640924" cy="5667257"/>
          </a:xfrm>
        </p:spPr>
        <p:txBody>
          <a:bodyPr/>
          <a:lstStyle/>
          <a:p>
            <a:r>
              <a:rPr lang="en-US" dirty="0"/>
              <a:t>A quantitative cross-sectional study was done.</a:t>
            </a:r>
          </a:p>
          <a:p>
            <a:r>
              <a:rPr lang="en-US" dirty="0"/>
              <a:t>Five hundred and three participants( 503) were recruited in inner city of Johannesburg health institutions( Yeoville, Esselen, Jeppe clinics and Charlotte Maxeke Johannesburg Academic Hospital).</a:t>
            </a:r>
          </a:p>
          <a:p>
            <a:r>
              <a:rPr lang="en-US" dirty="0"/>
              <a:t>A once-off visit for screening and enrolment was conducted. </a:t>
            </a:r>
          </a:p>
          <a:p>
            <a:r>
              <a:rPr lang="en-US" dirty="0"/>
              <a:t>REDCap was used for consenting and questionnaire.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977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6640924" cy="566725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9D8F064-EAC9-956C-39F8-39330716DC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978645"/>
              </p:ext>
            </p:extLst>
          </p:nvPr>
        </p:nvGraphicFramePr>
        <p:xfrm>
          <a:off x="3505200" y="3269855"/>
          <a:ext cx="12416868" cy="3968496"/>
        </p:xfrm>
        <a:graphic>
          <a:graphicData uri="http://schemas.openxmlformats.org/drawingml/2006/table">
            <a:tbl>
              <a:tblPr firstRow="1" firstCol="1" bandRow="1"/>
              <a:tblGrid>
                <a:gridCol w="6208434">
                  <a:extLst>
                    <a:ext uri="{9D8B030D-6E8A-4147-A177-3AD203B41FA5}">
                      <a16:colId xmlns:a16="http://schemas.microsoft.com/office/drawing/2014/main" val="1409923037"/>
                    </a:ext>
                  </a:extLst>
                </a:gridCol>
                <a:gridCol w="6208434">
                  <a:extLst>
                    <a:ext uri="{9D8B030D-6E8A-4147-A177-3AD203B41FA5}">
                      <a16:colId xmlns:a16="http://schemas.microsoft.com/office/drawing/2014/main" val="3603994292"/>
                    </a:ext>
                  </a:extLst>
                </a:gridCol>
              </a:tblGrid>
              <a:tr h="363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Ages 30-39</a:t>
                      </a:r>
                    </a:p>
                  </a:txBody>
                  <a:tcPr marL="52861" marR="5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381</a:t>
                      </a:r>
                    </a:p>
                  </a:txBody>
                  <a:tcPr marL="52861" marR="5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540406"/>
                  </a:ext>
                </a:extLst>
              </a:tr>
              <a:tr h="363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Females</a:t>
                      </a:r>
                    </a:p>
                  </a:txBody>
                  <a:tcPr marL="52861" marR="5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71%</a:t>
                      </a:r>
                    </a:p>
                  </a:txBody>
                  <a:tcPr marL="52861" marR="5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6675097"/>
                  </a:ext>
                </a:extLst>
              </a:tr>
              <a:tr h="363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Unemployed</a:t>
                      </a:r>
                    </a:p>
                  </a:txBody>
                  <a:tcPr marL="52861" marR="5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44%</a:t>
                      </a:r>
                    </a:p>
                  </a:txBody>
                  <a:tcPr marL="52861" marR="5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1775559"/>
                  </a:ext>
                </a:extLst>
              </a:tr>
              <a:tr h="363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South Africans</a:t>
                      </a:r>
                    </a:p>
                  </a:txBody>
                  <a:tcPr marL="52861" marR="5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67%</a:t>
                      </a:r>
                    </a:p>
                  </a:txBody>
                  <a:tcPr marL="52861" marR="5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2586570"/>
                  </a:ext>
                </a:extLst>
              </a:tr>
              <a:tr h="363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Reside in the inner city of Johannesburg</a:t>
                      </a:r>
                    </a:p>
                  </a:txBody>
                  <a:tcPr marL="52861" marR="5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69%</a:t>
                      </a:r>
                    </a:p>
                  </a:txBody>
                  <a:tcPr marL="52861" marR="5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8243951"/>
                  </a:ext>
                </a:extLst>
              </a:tr>
              <a:tr h="363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Diagnosed as HIV positive</a:t>
                      </a:r>
                    </a:p>
                  </a:txBody>
                  <a:tcPr marL="52861" marR="5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58%</a:t>
                      </a:r>
                    </a:p>
                  </a:txBody>
                  <a:tcPr marL="52861" marR="5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65805"/>
                  </a:ext>
                </a:extLst>
              </a:tr>
              <a:tr h="363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Diabetes Mellitus</a:t>
                      </a:r>
                    </a:p>
                  </a:txBody>
                  <a:tcPr marL="52861" marR="5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marL="52861" marR="5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732170"/>
                  </a:ext>
                </a:extLst>
              </a:tr>
              <a:tr h="363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Hypertension</a:t>
                      </a:r>
                    </a:p>
                  </a:txBody>
                  <a:tcPr marL="52861" marR="5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14%</a:t>
                      </a:r>
                    </a:p>
                  </a:txBody>
                  <a:tcPr marL="52861" marR="5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0556440"/>
                  </a:ext>
                </a:extLst>
              </a:tr>
              <a:tr h="363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No chronic condition</a:t>
                      </a:r>
                    </a:p>
                  </a:txBody>
                  <a:tcPr marL="52861" marR="5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27%</a:t>
                      </a:r>
                    </a:p>
                  </a:txBody>
                  <a:tcPr marL="52861" marR="5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8708714"/>
                  </a:ext>
                </a:extLst>
              </a:tr>
            </a:tbl>
          </a:graphicData>
        </a:graphic>
      </p:graphicFrame>
      <p:sp>
        <p:nvSpPr>
          <p:cNvPr id="15" name="Rectangle 1">
            <a:extLst>
              <a:ext uri="{FF2B5EF4-FFF2-40B4-BE49-F238E27FC236}">
                <a16:creationId xmlns:a16="http://schemas.microsoft.com/office/drawing/2014/main" id="{4825B6D5-C123-7F3C-835D-9FCEE1F9E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375" y="1558925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70544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dirty="0"/>
              <a:t>Results Continued…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6640924" cy="566725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9D8F064-EAC9-956C-39F8-39330716DC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433116"/>
              </p:ext>
            </p:extLst>
          </p:nvPr>
        </p:nvGraphicFramePr>
        <p:xfrm>
          <a:off x="3505200" y="3269855"/>
          <a:ext cx="12416868" cy="4598878"/>
        </p:xfrm>
        <a:graphic>
          <a:graphicData uri="http://schemas.openxmlformats.org/drawingml/2006/table">
            <a:tbl>
              <a:tblPr firstRow="1" firstCol="1" bandRow="1"/>
              <a:tblGrid>
                <a:gridCol w="6208434">
                  <a:extLst>
                    <a:ext uri="{9D8B030D-6E8A-4147-A177-3AD203B41FA5}">
                      <a16:colId xmlns:a16="http://schemas.microsoft.com/office/drawing/2014/main" val="1409923037"/>
                    </a:ext>
                  </a:extLst>
                </a:gridCol>
                <a:gridCol w="6208434">
                  <a:extLst>
                    <a:ext uri="{9D8B030D-6E8A-4147-A177-3AD203B41FA5}">
                      <a16:colId xmlns:a16="http://schemas.microsoft.com/office/drawing/2014/main" val="3603994292"/>
                    </a:ext>
                  </a:extLst>
                </a:gridCol>
              </a:tblGrid>
              <a:tr h="363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Use free health services</a:t>
                      </a:r>
                    </a:p>
                  </a:txBody>
                  <a:tcPr marL="52861" marR="5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90%</a:t>
                      </a:r>
                    </a:p>
                  </a:txBody>
                  <a:tcPr marL="52861" marR="5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5404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Would prefer to use Ezintsha Chronic Care Centre, attributed to: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Less time spent at clinic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Availability of medication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Friendly staff</a:t>
                      </a:r>
                    </a:p>
                  </a:txBody>
                  <a:tcPr marL="52861" marR="5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96%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66%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62%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56%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861" marR="5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6675097"/>
                  </a:ext>
                </a:extLst>
              </a:tr>
              <a:tr h="4852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Had prior encounter with Ezintsha </a:t>
                      </a:r>
                    </a:p>
                  </a:txBody>
                  <a:tcPr marL="52861" marR="5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 marL="52861" marR="5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17755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No prior encounter with Ezintsha</a:t>
                      </a:r>
                    </a:p>
                  </a:txBody>
                  <a:tcPr marL="52861" marR="5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53%</a:t>
                      </a:r>
                    </a:p>
                  </a:txBody>
                  <a:tcPr marL="52861" marR="5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2586570"/>
                  </a:ext>
                </a:extLst>
              </a:tr>
            </a:tbl>
          </a:graphicData>
        </a:graphic>
      </p:graphicFrame>
      <p:sp>
        <p:nvSpPr>
          <p:cNvPr id="15" name="Rectangle 1">
            <a:extLst>
              <a:ext uri="{FF2B5EF4-FFF2-40B4-BE49-F238E27FC236}">
                <a16:creationId xmlns:a16="http://schemas.microsoft.com/office/drawing/2014/main" id="{4825B6D5-C123-7F3C-835D-9FCEE1F9E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375" y="1558925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07091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dirty="0"/>
              <a:t>Take Aways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6640924" cy="5667257"/>
          </a:xfrm>
        </p:spPr>
        <p:txBody>
          <a:bodyPr>
            <a:normAutofit/>
          </a:bodyPr>
          <a:lstStyle/>
          <a:p>
            <a:r>
              <a:rPr lang="en-US" dirty="0"/>
              <a:t>NCDs are common in relatively young, female and unemployed populations</a:t>
            </a:r>
          </a:p>
          <a:p>
            <a:r>
              <a:rPr lang="en-US" dirty="0"/>
              <a:t>HIV prevalence was high as adult population prevalence is 13.7%</a:t>
            </a:r>
          </a:p>
          <a:p>
            <a:r>
              <a:rPr lang="en-US" dirty="0"/>
              <a:t>Intersection of HIV and NCDs ( HPT, DM) and its potential negative health effects as </a:t>
            </a:r>
            <a:r>
              <a:rPr lang="en-US"/>
              <a:t>people age, </a:t>
            </a:r>
            <a:r>
              <a:rPr lang="en-US" dirty="0"/>
              <a:t>is concerning</a:t>
            </a:r>
          </a:p>
          <a:p>
            <a:r>
              <a:rPr lang="en-US" dirty="0"/>
              <a:t>Primary health care needs be strengthened to accommodate the NCD/ HIV bulge at clinics such as Ezintsha </a:t>
            </a:r>
          </a:p>
        </p:txBody>
      </p:sp>
    </p:spTree>
    <p:extLst>
      <p:ext uri="{BB962C8B-B14F-4D97-AF65-F5344CB8AC3E}">
        <p14:creationId xmlns:p14="http://schemas.microsoft.com/office/powerpoint/2010/main" val="1086751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6640924" cy="5667257"/>
          </a:xfrm>
        </p:spPr>
        <p:txBody>
          <a:bodyPr>
            <a:normAutofit/>
          </a:bodyPr>
          <a:lstStyle/>
          <a:p>
            <a:r>
              <a:rPr lang="en-US" dirty="0"/>
              <a:t>A larger sample size needed and to include other Gauteng metropolitans and regions. </a:t>
            </a:r>
          </a:p>
          <a:p>
            <a:r>
              <a:rPr lang="en-US" dirty="0"/>
              <a:t>A qualitative study to be done to get more in-depth to clarify if there is a need for a chronic care centre in the inner city of Johannesburg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191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583</Words>
  <Application>Microsoft Office PowerPoint</Application>
  <PresentationFormat>Custom</PresentationFormat>
  <Paragraphs>99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Arial</vt:lpstr>
      <vt:lpstr>Montserrat Ultra-Bold</vt:lpstr>
      <vt:lpstr>Calibri</vt:lpstr>
      <vt:lpstr>Josefin Sans</vt:lpstr>
      <vt:lpstr>Office Theme</vt:lpstr>
      <vt:lpstr>PowerPoint Presentation</vt:lpstr>
      <vt:lpstr>Background</vt:lpstr>
      <vt:lpstr>Aim and Objectives</vt:lpstr>
      <vt:lpstr>Eligibility Criteria</vt:lpstr>
      <vt:lpstr>Method</vt:lpstr>
      <vt:lpstr>Results</vt:lpstr>
      <vt:lpstr>Results Continued…</vt:lpstr>
      <vt:lpstr>Take Aways</vt:lpstr>
      <vt:lpstr>Recommendations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JHD R Conf 2024 PPT General Slide</dc:title>
  <cp:lastModifiedBy>Nkoleleng Mashilo</cp:lastModifiedBy>
  <cp:revision>1</cp:revision>
  <dcterms:created xsi:type="dcterms:W3CDTF">2006-08-16T00:00:00Z</dcterms:created>
  <dcterms:modified xsi:type="dcterms:W3CDTF">2024-08-22T10:55:06Z</dcterms:modified>
  <dc:identifier>DAGBbRz9S2I</dc:identifier>
</cp:coreProperties>
</file>