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9" r:id="rId3"/>
  </p:sldMasterIdLst>
  <p:notesMasterIdLst>
    <p:notesMasterId r:id="rId18"/>
  </p:notesMasterIdLst>
  <p:sldIdLst>
    <p:sldId id="256" r:id="rId4"/>
    <p:sldId id="272" r:id="rId5"/>
    <p:sldId id="300" r:id="rId6"/>
    <p:sldId id="2147470385" r:id="rId7"/>
    <p:sldId id="2147470386" r:id="rId8"/>
    <p:sldId id="326" r:id="rId9"/>
    <p:sldId id="2147470393" r:id="rId10"/>
    <p:sldId id="2147470387" r:id="rId11"/>
    <p:sldId id="1255" r:id="rId12"/>
    <p:sldId id="1257" r:id="rId13"/>
    <p:sldId id="2147470391" r:id="rId14"/>
    <p:sldId id="2147470388" r:id="rId15"/>
    <p:sldId id="2147470389" r:id="rId16"/>
    <p:sldId id="21474703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588E3-EF71-4D38-A03C-3BB54AEDA83A}" v="50" dt="2024-08-23T13:29:39.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Sheet1!$B$19</c:f>
              <c:strCache>
                <c:ptCount val="1"/>
                <c:pt idx="0">
                  <c:v>Pregnant</c:v>
                </c:pt>
              </c:strCache>
            </c:strRef>
          </c:tx>
          <c:spPr>
            <a:solidFill>
              <a:srgbClr val="3CAE2B"/>
            </a:solidFill>
            <a:ln>
              <a:noFill/>
            </a:ln>
            <a:effectLst/>
          </c:spPr>
          <c:invertIfNegative val="0"/>
          <c:cat>
            <c:numRef>
              <c:f>Sheet1!$A$20:$A$22</c:f>
              <c:numCache>
                <c:formatCode>General</c:formatCode>
                <c:ptCount val="3"/>
                <c:pt idx="0">
                  <c:v>2022</c:v>
                </c:pt>
                <c:pt idx="1">
                  <c:v>2023</c:v>
                </c:pt>
                <c:pt idx="2">
                  <c:v>2024</c:v>
                </c:pt>
              </c:numCache>
            </c:numRef>
          </c:cat>
          <c:val>
            <c:numRef>
              <c:f>Sheet1!$B$20:$B$22</c:f>
              <c:numCache>
                <c:formatCode>General</c:formatCode>
                <c:ptCount val="3"/>
                <c:pt idx="0">
                  <c:v>904</c:v>
                </c:pt>
                <c:pt idx="1">
                  <c:v>1796</c:v>
                </c:pt>
                <c:pt idx="2">
                  <c:v>2309</c:v>
                </c:pt>
              </c:numCache>
            </c:numRef>
          </c:val>
          <c:extLst>
            <c:ext xmlns:c16="http://schemas.microsoft.com/office/drawing/2014/chart" uri="{C3380CC4-5D6E-409C-BE32-E72D297353CC}">
              <c16:uniqueId val="{00000000-8EDC-433A-B1E8-929BB9FFD833}"/>
            </c:ext>
          </c:extLst>
        </c:ser>
        <c:ser>
          <c:idx val="1"/>
          <c:order val="1"/>
          <c:tx>
            <c:strRef>
              <c:f>Sheet1!$C$19</c:f>
              <c:strCache>
                <c:ptCount val="1"/>
                <c:pt idx="0">
                  <c:v>Recently delivered (1-42 days)</c:v>
                </c:pt>
              </c:strCache>
            </c:strRef>
          </c:tx>
          <c:spPr>
            <a:solidFill>
              <a:srgbClr val="032C74"/>
            </a:solidFill>
            <a:ln>
              <a:noFill/>
            </a:ln>
            <a:effectLst/>
          </c:spPr>
          <c:invertIfNegative val="0"/>
          <c:cat>
            <c:numRef>
              <c:f>Sheet1!$A$20:$A$22</c:f>
              <c:numCache>
                <c:formatCode>General</c:formatCode>
                <c:ptCount val="3"/>
                <c:pt idx="0">
                  <c:v>2022</c:v>
                </c:pt>
                <c:pt idx="1">
                  <c:v>2023</c:v>
                </c:pt>
                <c:pt idx="2">
                  <c:v>2024</c:v>
                </c:pt>
              </c:numCache>
            </c:numRef>
          </c:cat>
          <c:val>
            <c:numRef>
              <c:f>Sheet1!$C$20:$C$22</c:f>
              <c:numCache>
                <c:formatCode>General</c:formatCode>
                <c:ptCount val="3"/>
                <c:pt idx="0">
                  <c:v>32</c:v>
                </c:pt>
                <c:pt idx="1">
                  <c:v>235</c:v>
                </c:pt>
                <c:pt idx="2">
                  <c:v>252</c:v>
                </c:pt>
              </c:numCache>
            </c:numRef>
          </c:val>
          <c:extLst>
            <c:ext xmlns:c16="http://schemas.microsoft.com/office/drawing/2014/chart" uri="{C3380CC4-5D6E-409C-BE32-E72D297353CC}">
              <c16:uniqueId val="{00000001-8EDC-433A-B1E8-929BB9FFD833}"/>
            </c:ext>
          </c:extLst>
        </c:ser>
        <c:ser>
          <c:idx val="2"/>
          <c:order val="2"/>
          <c:tx>
            <c:strRef>
              <c:f>Sheet1!$D$19</c:f>
              <c:strCache>
                <c:ptCount val="1"/>
                <c:pt idx="0">
                  <c:v>Delivered (43 days - 1 year)</c:v>
                </c:pt>
              </c:strCache>
            </c:strRef>
          </c:tx>
          <c:spPr>
            <a:solidFill>
              <a:srgbClr val="E81E76"/>
            </a:solidFill>
            <a:ln>
              <a:noFill/>
            </a:ln>
            <a:effectLst/>
          </c:spPr>
          <c:invertIfNegative val="0"/>
          <c:cat>
            <c:numRef>
              <c:f>Sheet1!$A$20:$A$22</c:f>
              <c:numCache>
                <c:formatCode>General</c:formatCode>
                <c:ptCount val="3"/>
                <c:pt idx="0">
                  <c:v>2022</c:v>
                </c:pt>
                <c:pt idx="1">
                  <c:v>2023</c:v>
                </c:pt>
                <c:pt idx="2">
                  <c:v>2024</c:v>
                </c:pt>
              </c:numCache>
            </c:numRef>
          </c:cat>
          <c:val>
            <c:numRef>
              <c:f>Sheet1!$D$20:$D$22</c:f>
              <c:numCache>
                <c:formatCode>General</c:formatCode>
                <c:ptCount val="3"/>
                <c:pt idx="0">
                  <c:v>471</c:v>
                </c:pt>
                <c:pt idx="1">
                  <c:v>251</c:v>
                </c:pt>
                <c:pt idx="2">
                  <c:v>14</c:v>
                </c:pt>
              </c:numCache>
            </c:numRef>
          </c:val>
          <c:extLst>
            <c:ext xmlns:c16="http://schemas.microsoft.com/office/drawing/2014/chart" uri="{C3380CC4-5D6E-409C-BE32-E72D297353CC}">
              <c16:uniqueId val="{00000002-8EDC-433A-B1E8-929BB9FFD833}"/>
            </c:ext>
          </c:extLst>
        </c:ser>
        <c:dLbls>
          <c:showLegendKey val="0"/>
          <c:showVal val="0"/>
          <c:showCatName val="0"/>
          <c:showSerName val="0"/>
          <c:showPercent val="0"/>
          <c:showBubbleSize val="0"/>
        </c:dLbls>
        <c:gapWidth val="150"/>
        <c:overlap val="100"/>
        <c:axId val="1782320095"/>
        <c:axId val="1782341695"/>
      </c:barChart>
      <c:catAx>
        <c:axId val="178232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782341695"/>
        <c:crosses val="autoZero"/>
        <c:auto val="1"/>
        <c:lblAlgn val="ctr"/>
        <c:lblOffset val="100"/>
        <c:noMultiLvlLbl val="0"/>
      </c:catAx>
      <c:valAx>
        <c:axId val="1782341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78232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Sheet1!$B$35</c:f>
              <c:strCache>
                <c:ptCount val="1"/>
                <c:pt idx="0">
                  <c:v>Livebirth</c:v>
                </c:pt>
              </c:strCache>
            </c:strRef>
          </c:tx>
          <c:spPr>
            <a:solidFill>
              <a:srgbClr val="3CAE2B"/>
            </a:solidFill>
            <a:ln>
              <a:noFill/>
            </a:ln>
            <a:effectLst/>
          </c:spPr>
          <c:invertIfNegative val="0"/>
          <c:cat>
            <c:numRef>
              <c:f>Sheet1!$A$36:$A$38</c:f>
              <c:numCache>
                <c:formatCode>General</c:formatCode>
                <c:ptCount val="3"/>
                <c:pt idx="0">
                  <c:v>2022</c:v>
                </c:pt>
                <c:pt idx="1">
                  <c:v>2023</c:v>
                </c:pt>
                <c:pt idx="2">
                  <c:v>2024</c:v>
                </c:pt>
              </c:numCache>
            </c:numRef>
          </c:cat>
          <c:val>
            <c:numRef>
              <c:f>Sheet1!$B$36:$B$38</c:f>
              <c:numCache>
                <c:formatCode>General</c:formatCode>
                <c:ptCount val="3"/>
                <c:pt idx="0">
                  <c:v>1022</c:v>
                </c:pt>
                <c:pt idx="1">
                  <c:v>1694</c:v>
                </c:pt>
                <c:pt idx="2">
                  <c:v>1103</c:v>
                </c:pt>
              </c:numCache>
            </c:numRef>
          </c:val>
          <c:extLst>
            <c:ext xmlns:c16="http://schemas.microsoft.com/office/drawing/2014/chart" uri="{C3380CC4-5D6E-409C-BE32-E72D297353CC}">
              <c16:uniqueId val="{00000000-9276-4E68-A47F-15DE94BDC763}"/>
            </c:ext>
          </c:extLst>
        </c:ser>
        <c:ser>
          <c:idx val="1"/>
          <c:order val="1"/>
          <c:tx>
            <c:strRef>
              <c:f>Sheet1!$C$35</c:f>
              <c:strCache>
                <c:ptCount val="1"/>
                <c:pt idx="0">
                  <c:v>Stillbirth </c:v>
                </c:pt>
              </c:strCache>
            </c:strRef>
          </c:tx>
          <c:spPr>
            <a:solidFill>
              <a:srgbClr val="E81E76"/>
            </a:solidFill>
            <a:ln>
              <a:noFill/>
            </a:ln>
            <a:effectLst/>
          </c:spPr>
          <c:invertIfNegative val="0"/>
          <c:cat>
            <c:numRef>
              <c:f>Sheet1!$A$36:$A$38</c:f>
              <c:numCache>
                <c:formatCode>General</c:formatCode>
                <c:ptCount val="3"/>
                <c:pt idx="0">
                  <c:v>2022</c:v>
                </c:pt>
                <c:pt idx="1">
                  <c:v>2023</c:v>
                </c:pt>
                <c:pt idx="2">
                  <c:v>2024</c:v>
                </c:pt>
              </c:numCache>
            </c:numRef>
          </c:cat>
          <c:val>
            <c:numRef>
              <c:f>Sheet1!$C$36:$C$38</c:f>
              <c:numCache>
                <c:formatCode>General</c:formatCode>
                <c:ptCount val="3"/>
                <c:pt idx="0">
                  <c:v>9</c:v>
                </c:pt>
                <c:pt idx="1">
                  <c:v>32</c:v>
                </c:pt>
                <c:pt idx="2">
                  <c:v>33</c:v>
                </c:pt>
              </c:numCache>
            </c:numRef>
          </c:val>
          <c:extLst>
            <c:ext xmlns:c16="http://schemas.microsoft.com/office/drawing/2014/chart" uri="{C3380CC4-5D6E-409C-BE32-E72D297353CC}">
              <c16:uniqueId val="{00000001-9276-4E68-A47F-15DE94BDC763}"/>
            </c:ext>
          </c:extLst>
        </c:ser>
        <c:ser>
          <c:idx val="2"/>
          <c:order val="2"/>
          <c:tx>
            <c:strRef>
              <c:f>Sheet1!$D$35</c:f>
              <c:strCache>
                <c:ptCount val="1"/>
                <c:pt idx="0">
                  <c:v>Miscarriage</c:v>
                </c:pt>
              </c:strCache>
            </c:strRef>
          </c:tx>
          <c:spPr>
            <a:solidFill>
              <a:srgbClr val="032C74"/>
            </a:solidFill>
            <a:ln>
              <a:noFill/>
            </a:ln>
            <a:effectLst/>
          </c:spPr>
          <c:invertIfNegative val="0"/>
          <c:cat>
            <c:numRef>
              <c:f>Sheet1!$A$36:$A$38</c:f>
              <c:numCache>
                <c:formatCode>General</c:formatCode>
                <c:ptCount val="3"/>
                <c:pt idx="0">
                  <c:v>2022</c:v>
                </c:pt>
                <c:pt idx="1">
                  <c:v>2023</c:v>
                </c:pt>
                <c:pt idx="2">
                  <c:v>2024</c:v>
                </c:pt>
              </c:numCache>
            </c:numRef>
          </c:cat>
          <c:val>
            <c:numRef>
              <c:f>Sheet1!$D$36:$D$38</c:f>
              <c:numCache>
                <c:formatCode>General</c:formatCode>
                <c:ptCount val="3"/>
                <c:pt idx="0">
                  <c:v>14</c:v>
                </c:pt>
                <c:pt idx="1">
                  <c:v>21</c:v>
                </c:pt>
                <c:pt idx="2">
                  <c:v>6</c:v>
                </c:pt>
              </c:numCache>
            </c:numRef>
          </c:val>
          <c:extLst>
            <c:ext xmlns:c16="http://schemas.microsoft.com/office/drawing/2014/chart" uri="{C3380CC4-5D6E-409C-BE32-E72D297353CC}">
              <c16:uniqueId val="{00000002-9276-4E68-A47F-15DE94BDC763}"/>
            </c:ext>
          </c:extLst>
        </c:ser>
        <c:ser>
          <c:idx val="3"/>
          <c:order val="3"/>
          <c:tx>
            <c:strRef>
              <c:f>Sheet1!$E$35</c:f>
              <c:strCache>
                <c:ptCount val="1"/>
                <c:pt idx="0">
                  <c:v>TOP</c:v>
                </c:pt>
              </c:strCache>
            </c:strRef>
          </c:tx>
          <c:spPr>
            <a:solidFill>
              <a:schemeClr val="accent4"/>
            </a:solidFill>
            <a:ln>
              <a:noFill/>
            </a:ln>
            <a:effectLst/>
          </c:spPr>
          <c:invertIfNegative val="0"/>
          <c:cat>
            <c:numRef>
              <c:f>Sheet1!$A$36:$A$38</c:f>
              <c:numCache>
                <c:formatCode>General</c:formatCode>
                <c:ptCount val="3"/>
                <c:pt idx="0">
                  <c:v>2022</c:v>
                </c:pt>
                <c:pt idx="1">
                  <c:v>2023</c:v>
                </c:pt>
                <c:pt idx="2">
                  <c:v>2024</c:v>
                </c:pt>
              </c:numCache>
            </c:numRef>
          </c:cat>
          <c:val>
            <c:numRef>
              <c:f>Sheet1!$E$36:$E$38</c:f>
              <c:numCache>
                <c:formatCode>General</c:formatCode>
                <c:ptCount val="3"/>
                <c:pt idx="0">
                  <c:v>0</c:v>
                </c:pt>
                <c:pt idx="1">
                  <c:v>1</c:v>
                </c:pt>
                <c:pt idx="2">
                  <c:v>0</c:v>
                </c:pt>
              </c:numCache>
            </c:numRef>
          </c:val>
          <c:extLst>
            <c:ext xmlns:c16="http://schemas.microsoft.com/office/drawing/2014/chart" uri="{C3380CC4-5D6E-409C-BE32-E72D297353CC}">
              <c16:uniqueId val="{00000003-9276-4E68-A47F-15DE94BDC763}"/>
            </c:ext>
          </c:extLst>
        </c:ser>
        <c:ser>
          <c:idx val="4"/>
          <c:order val="4"/>
          <c:tx>
            <c:strRef>
              <c:f>Sheet1!$F$35</c:f>
              <c:strCache>
                <c:ptCount val="1"/>
                <c:pt idx="0">
                  <c:v>Ectopic </c:v>
                </c:pt>
              </c:strCache>
            </c:strRef>
          </c:tx>
          <c:spPr>
            <a:solidFill>
              <a:srgbClr val="8347AD"/>
            </a:solidFill>
            <a:ln>
              <a:noFill/>
            </a:ln>
            <a:effectLst/>
          </c:spPr>
          <c:invertIfNegative val="0"/>
          <c:cat>
            <c:numRef>
              <c:f>Sheet1!$A$36:$A$38</c:f>
              <c:numCache>
                <c:formatCode>General</c:formatCode>
                <c:ptCount val="3"/>
                <c:pt idx="0">
                  <c:v>2022</c:v>
                </c:pt>
                <c:pt idx="1">
                  <c:v>2023</c:v>
                </c:pt>
                <c:pt idx="2">
                  <c:v>2024</c:v>
                </c:pt>
              </c:numCache>
            </c:numRef>
          </c:cat>
          <c:val>
            <c:numRef>
              <c:f>Sheet1!$F$36:$F$38</c:f>
              <c:numCache>
                <c:formatCode>General</c:formatCode>
                <c:ptCount val="3"/>
                <c:pt idx="0">
                  <c:v>0</c:v>
                </c:pt>
                <c:pt idx="1">
                  <c:v>1</c:v>
                </c:pt>
                <c:pt idx="2">
                  <c:v>0</c:v>
                </c:pt>
              </c:numCache>
            </c:numRef>
          </c:val>
          <c:extLst>
            <c:ext xmlns:c16="http://schemas.microsoft.com/office/drawing/2014/chart" uri="{C3380CC4-5D6E-409C-BE32-E72D297353CC}">
              <c16:uniqueId val="{00000004-9276-4E68-A47F-15DE94BDC763}"/>
            </c:ext>
          </c:extLst>
        </c:ser>
        <c:dLbls>
          <c:showLegendKey val="0"/>
          <c:showVal val="0"/>
          <c:showCatName val="0"/>
          <c:showSerName val="0"/>
          <c:showPercent val="0"/>
          <c:showBubbleSize val="0"/>
        </c:dLbls>
        <c:gapWidth val="219"/>
        <c:overlap val="100"/>
        <c:axId val="1773641759"/>
        <c:axId val="1773625439"/>
      </c:barChart>
      <c:catAx>
        <c:axId val="177364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773625439"/>
        <c:crosses val="autoZero"/>
        <c:auto val="1"/>
        <c:lblAlgn val="ctr"/>
        <c:lblOffset val="100"/>
        <c:noMultiLvlLbl val="0"/>
      </c:catAx>
      <c:valAx>
        <c:axId val="1773625439"/>
        <c:scaling>
          <c:orientation val="minMax"/>
          <c:max val="1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77364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13A05-A8A5-4E00-B751-BA83EF3FF94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62401C7-E81C-4CAE-B8B4-BAB1AF653DFD}">
      <dgm:prSet custT="1"/>
      <dgm:spPr/>
      <dgm:t>
        <a:bodyPr/>
        <a:lstStyle/>
        <a:p>
          <a:r>
            <a:rPr lang="en-US" sz="2000" b="0" i="0"/>
            <a:t>Pregnancy surveillance (PS) refers to measures that identify and track pregnancies and their outcomes</a:t>
          </a:r>
          <a:endParaRPr lang="en-US" sz="2000"/>
        </a:p>
      </dgm:t>
    </dgm:pt>
    <dgm:pt modelId="{AA3C1E0B-37A6-4640-9287-4D01ADC75FBE}" type="parTrans" cxnId="{52C6D4B2-400E-4E6E-B5DE-205A2967AC20}">
      <dgm:prSet/>
      <dgm:spPr/>
      <dgm:t>
        <a:bodyPr/>
        <a:lstStyle/>
        <a:p>
          <a:endParaRPr lang="en-US" sz="2000"/>
        </a:p>
      </dgm:t>
    </dgm:pt>
    <dgm:pt modelId="{93688C4E-73D7-4767-BF74-5B582B819DB2}" type="sibTrans" cxnId="{52C6D4B2-400E-4E6E-B5DE-205A2967AC20}">
      <dgm:prSet custT="1"/>
      <dgm:spPr/>
      <dgm:t>
        <a:bodyPr/>
        <a:lstStyle/>
        <a:p>
          <a:endParaRPr lang="en-US" sz="2000"/>
        </a:p>
      </dgm:t>
    </dgm:pt>
    <dgm:pt modelId="{074967EE-6A61-4026-BABD-158C3DBF0BD0}">
      <dgm:prSet custT="1"/>
      <dgm:spPr/>
      <dgm:t>
        <a:bodyPr/>
        <a:lstStyle/>
        <a:p>
          <a:r>
            <a:rPr lang="en-US" sz="2000" b="0" i="0"/>
            <a:t>Pregnancy surveillance is an important approach for monitoring maternal and newborn health, as well as for identifying stillbirths and neonatal mortality.</a:t>
          </a:r>
          <a:endParaRPr lang="en-US" sz="2000"/>
        </a:p>
      </dgm:t>
    </dgm:pt>
    <dgm:pt modelId="{58989748-E20F-4E27-AE46-3B58D00E4108}" type="parTrans" cxnId="{BBBAE1D3-0F7D-442A-BAAE-75DA45A882A4}">
      <dgm:prSet/>
      <dgm:spPr/>
      <dgm:t>
        <a:bodyPr/>
        <a:lstStyle/>
        <a:p>
          <a:endParaRPr lang="en-US" sz="2000"/>
        </a:p>
      </dgm:t>
    </dgm:pt>
    <dgm:pt modelId="{F447FBDA-1CB3-46EE-8A41-C0E142F38C27}" type="sibTrans" cxnId="{BBBAE1D3-0F7D-442A-BAAE-75DA45A882A4}">
      <dgm:prSet custT="1"/>
      <dgm:spPr/>
      <dgm:t>
        <a:bodyPr/>
        <a:lstStyle/>
        <a:p>
          <a:endParaRPr lang="en-US" sz="2000"/>
        </a:p>
      </dgm:t>
    </dgm:pt>
    <dgm:pt modelId="{2F4EBEF3-F2AE-4A96-8E7E-8671178FA813}">
      <dgm:prSet custT="1"/>
      <dgm:spPr/>
      <dgm:t>
        <a:bodyPr/>
        <a:lstStyle/>
        <a:p>
          <a:r>
            <a:rPr lang="en-US" sz="2000" b="0" i="0"/>
            <a:t>Establishing a PS Program can be quite complex, and various challenges may be encountered. </a:t>
          </a:r>
          <a:endParaRPr lang="en-US" sz="2000"/>
        </a:p>
      </dgm:t>
    </dgm:pt>
    <dgm:pt modelId="{BD7FCF4D-D1BB-457C-8A75-A111E0E45BE2}" type="parTrans" cxnId="{A582D48A-784F-4BF2-B482-3650DE78F6A6}">
      <dgm:prSet/>
      <dgm:spPr/>
      <dgm:t>
        <a:bodyPr/>
        <a:lstStyle/>
        <a:p>
          <a:endParaRPr lang="en-US" sz="2000"/>
        </a:p>
      </dgm:t>
    </dgm:pt>
    <dgm:pt modelId="{E22F8355-8176-402A-82AE-562E3A2C1341}" type="sibTrans" cxnId="{A582D48A-784F-4BF2-B482-3650DE78F6A6}">
      <dgm:prSet custT="1"/>
      <dgm:spPr/>
      <dgm:t>
        <a:bodyPr/>
        <a:lstStyle/>
        <a:p>
          <a:endParaRPr lang="en-US" sz="2000"/>
        </a:p>
      </dgm:t>
    </dgm:pt>
    <dgm:pt modelId="{DD4D5F4D-0C41-49A4-9AF2-4BFAD35B031C}">
      <dgm:prSet custT="1"/>
      <dgm:spPr/>
      <dgm:t>
        <a:bodyPr/>
        <a:lstStyle/>
        <a:p>
          <a:r>
            <a:rPr lang="en-US" sz="2000" b="0" i="0"/>
            <a:t>This paper outlines key challenges in conducting population-based PS in Soweto and Thembelihle.</a:t>
          </a:r>
          <a:endParaRPr lang="en-US" sz="2000"/>
        </a:p>
      </dgm:t>
    </dgm:pt>
    <dgm:pt modelId="{2AD106FF-BC20-40A5-8E58-048EF10842BE}" type="parTrans" cxnId="{924AA6A3-67A8-4BC9-B246-A73AB8715EA5}">
      <dgm:prSet/>
      <dgm:spPr/>
      <dgm:t>
        <a:bodyPr/>
        <a:lstStyle/>
        <a:p>
          <a:endParaRPr lang="en-US" sz="2000"/>
        </a:p>
      </dgm:t>
    </dgm:pt>
    <dgm:pt modelId="{FDC8EB33-96F6-41AA-98F9-370A5D9FADBF}" type="sibTrans" cxnId="{924AA6A3-67A8-4BC9-B246-A73AB8715EA5}">
      <dgm:prSet/>
      <dgm:spPr/>
      <dgm:t>
        <a:bodyPr/>
        <a:lstStyle/>
        <a:p>
          <a:endParaRPr lang="en-US" sz="2000"/>
        </a:p>
      </dgm:t>
    </dgm:pt>
    <dgm:pt modelId="{05A3254A-EA87-4BE9-84E0-2E3F07D08861}" type="pres">
      <dgm:prSet presAssocID="{60513A05-A8A5-4E00-B751-BA83EF3FF948}" presName="linear" presStyleCnt="0">
        <dgm:presLayoutVars>
          <dgm:animLvl val="lvl"/>
          <dgm:resizeHandles val="exact"/>
        </dgm:presLayoutVars>
      </dgm:prSet>
      <dgm:spPr/>
    </dgm:pt>
    <dgm:pt modelId="{FA7A491D-C51D-4FA1-A5FB-ED6CDC2A0128}" type="pres">
      <dgm:prSet presAssocID="{A62401C7-E81C-4CAE-B8B4-BAB1AF653DFD}" presName="parentText" presStyleLbl="node1" presStyleIdx="0" presStyleCnt="4">
        <dgm:presLayoutVars>
          <dgm:chMax val="0"/>
          <dgm:bulletEnabled val="1"/>
        </dgm:presLayoutVars>
      </dgm:prSet>
      <dgm:spPr/>
    </dgm:pt>
    <dgm:pt modelId="{5848421C-3F51-4B53-9D57-549238567AEE}" type="pres">
      <dgm:prSet presAssocID="{93688C4E-73D7-4767-BF74-5B582B819DB2}" presName="spacer" presStyleCnt="0"/>
      <dgm:spPr/>
    </dgm:pt>
    <dgm:pt modelId="{BFE40DC8-493C-4302-BCA9-55C03EA58196}" type="pres">
      <dgm:prSet presAssocID="{074967EE-6A61-4026-BABD-158C3DBF0BD0}" presName="parentText" presStyleLbl="node1" presStyleIdx="1" presStyleCnt="4">
        <dgm:presLayoutVars>
          <dgm:chMax val="0"/>
          <dgm:bulletEnabled val="1"/>
        </dgm:presLayoutVars>
      </dgm:prSet>
      <dgm:spPr/>
    </dgm:pt>
    <dgm:pt modelId="{6A1C1A23-FC26-4E3C-A469-58A51EF59B69}" type="pres">
      <dgm:prSet presAssocID="{F447FBDA-1CB3-46EE-8A41-C0E142F38C27}" presName="spacer" presStyleCnt="0"/>
      <dgm:spPr/>
    </dgm:pt>
    <dgm:pt modelId="{36B4E65D-AC3C-41CF-9544-28BB564577DC}" type="pres">
      <dgm:prSet presAssocID="{2F4EBEF3-F2AE-4A96-8E7E-8671178FA813}" presName="parentText" presStyleLbl="node1" presStyleIdx="2" presStyleCnt="4">
        <dgm:presLayoutVars>
          <dgm:chMax val="0"/>
          <dgm:bulletEnabled val="1"/>
        </dgm:presLayoutVars>
      </dgm:prSet>
      <dgm:spPr/>
    </dgm:pt>
    <dgm:pt modelId="{12F7A768-AFDA-49F7-978B-197238320322}" type="pres">
      <dgm:prSet presAssocID="{E22F8355-8176-402A-82AE-562E3A2C1341}" presName="spacer" presStyleCnt="0"/>
      <dgm:spPr/>
    </dgm:pt>
    <dgm:pt modelId="{B6987F4B-04DE-4A5C-8EC8-FB9FFD573013}" type="pres">
      <dgm:prSet presAssocID="{DD4D5F4D-0C41-49A4-9AF2-4BFAD35B031C}" presName="parentText" presStyleLbl="node1" presStyleIdx="3" presStyleCnt="4">
        <dgm:presLayoutVars>
          <dgm:chMax val="0"/>
          <dgm:bulletEnabled val="1"/>
        </dgm:presLayoutVars>
      </dgm:prSet>
      <dgm:spPr/>
    </dgm:pt>
  </dgm:ptLst>
  <dgm:cxnLst>
    <dgm:cxn modelId="{83483B7C-3806-46EC-9EBC-971F91593D27}" type="presOf" srcId="{DD4D5F4D-0C41-49A4-9AF2-4BFAD35B031C}" destId="{B6987F4B-04DE-4A5C-8EC8-FB9FFD573013}" srcOrd="0" destOrd="0" presId="urn:microsoft.com/office/officeart/2005/8/layout/vList2"/>
    <dgm:cxn modelId="{A582D48A-784F-4BF2-B482-3650DE78F6A6}" srcId="{60513A05-A8A5-4E00-B751-BA83EF3FF948}" destId="{2F4EBEF3-F2AE-4A96-8E7E-8671178FA813}" srcOrd="2" destOrd="0" parTransId="{BD7FCF4D-D1BB-457C-8A75-A111E0E45BE2}" sibTransId="{E22F8355-8176-402A-82AE-562E3A2C1341}"/>
    <dgm:cxn modelId="{50F3F38A-9E53-42D2-AF9B-12D62C476FCE}" type="presOf" srcId="{60513A05-A8A5-4E00-B751-BA83EF3FF948}" destId="{05A3254A-EA87-4BE9-84E0-2E3F07D08861}" srcOrd="0" destOrd="0" presId="urn:microsoft.com/office/officeart/2005/8/layout/vList2"/>
    <dgm:cxn modelId="{CC55D38E-7F07-4E72-B389-F1D32C9D106F}" type="presOf" srcId="{074967EE-6A61-4026-BABD-158C3DBF0BD0}" destId="{BFE40DC8-493C-4302-BCA9-55C03EA58196}" srcOrd="0" destOrd="0" presId="urn:microsoft.com/office/officeart/2005/8/layout/vList2"/>
    <dgm:cxn modelId="{CCE6A0A3-8404-4644-921C-CB64003D7BC4}" type="presOf" srcId="{A62401C7-E81C-4CAE-B8B4-BAB1AF653DFD}" destId="{FA7A491D-C51D-4FA1-A5FB-ED6CDC2A0128}" srcOrd="0" destOrd="0" presId="urn:microsoft.com/office/officeart/2005/8/layout/vList2"/>
    <dgm:cxn modelId="{924AA6A3-67A8-4BC9-B246-A73AB8715EA5}" srcId="{60513A05-A8A5-4E00-B751-BA83EF3FF948}" destId="{DD4D5F4D-0C41-49A4-9AF2-4BFAD35B031C}" srcOrd="3" destOrd="0" parTransId="{2AD106FF-BC20-40A5-8E58-048EF10842BE}" sibTransId="{FDC8EB33-96F6-41AA-98F9-370A5D9FADBF}"/>
    <dgm:cxn modelId="{E13BC3AB-F05B-4FCD-BD78-9D7C657802E6}" type="presOf" srcId="{2F4EBEF3-F2AE-4A96-8E7E-8671178FA813}" destId="{36B4E65D-AC3C-41CF-9544-28BB564577DC}" srcOrd="0" destOrd="0" presId="urn:microsoft.com/office/officeart/2005/8/layout/vList2"/>
    <dgm:cxn modelId="{52C6D4B2-400E-4E6E-B5DE-205A2967AC20}" srcId="{60513A05-A8A5-4E00-B751-BA83EF3FF948}" destId="{A62401C7-E81C-4CAE-B8B4-BAB1AF653DFD}" srcOrd="0" destOrd="0" parTransId="{AA3C1E0B-37A6-4640-9287-4D01ADC75FBE}" sibTransId="{93688C4E-73D7-4767-BF74-5B582B819DB2}"/>
    <dgm:cxn modelId="{BBBAE1D3-0F7D-442A-BAAE-75DA45A882A4}" srcId="{60513A05-A8A5-4E00-B751-BA83EF3FF948}" destId="{074967EE-6A61-4026-BABD-158C3DBF0BD0}" srcOrd="1" destOrd="0" parTransId="{58989748-E20F-4E27-AE46-3B58D00E4108}" sibTransId="{F447FBDA-1CB3-46EE-8A41-C0E142F38C27}"/>
    <dgm:cxn modelId="{155201F3-307A-4249-8D60-CFA631BF24A4}" type="presParOf" srcId="{05A3254A-EA87-4BE9-84E0-2E3F07D08861}" destId="{FA7A491D-C51D-4FA1-A5FB-ED6CDC2A0128}" srcOrd="0" destOrd="0" presId="urn:microsoft.com/office/officeart/2005/8/layout/vList2"/>
    <dgm:cxn modelId="{5F185A1E-AC71-47B6-B751-419E1A981065}" type="presParOf" srcId="{05A3254A-EA87-4BE9-84E0-2E3F07D08861}" destId="{5848421C-3F51-4B53-9D57-549238567AEE}" srcOrd="1" destOrd="0" presId="urn:microsoft.com/office/officeart/2005/8/layout/vList2"/>
    <dgm:cxn modelId="{1A6C286E-08AD-42CA-BF9A-528DB7403E2E}" type="presParOf" srcId="{05A3254A-EA87-4BE9-84E0-2E3F07D08861}" destId="{BFE40DC8-493C-4302-BCA9-55C03EA58196}" srcOrd="2" destOrd="0" presId="urn:microsoft.com/office/officeart/2005/8/layout/vList2"/>
    <dgm:cxn modelId="{B9F03A82-5BC2-4A6F-91F1-9E87544D4457}" type="presParOf" srcId="{05A3254A-EA87-4BE9-84E0-2E3F07D08861}" destId="{6A1C1A23-FC26-4E3C-A469-58A51EF59B69}" srcOrd="3" destOrd="0" presId="urn:microsoft.com/office/officeart/2005/8/layout/vList2"/>
    <dgm:cxn modelId="{37CF25FB-F78A-49B1-832B-0F661D2CCACF}" type="presParOf" srcId="{05A3254A-EA87-4BE9-84E0-2E3F07D08861}" destId="{36B4E65D-AC3C-41CF-9544-28BB564577DC}" srcOrd="4" destOrd="0" presId="urn:microsoft.com/office/officeart/2005/8/layout/vList2"/>
    <dgm:cxn modelId="{7DBC4DAF-259A-4535-BD1B-0EA5666FADD8}" type="presParOf" srcId="{05A3254A-EA87-4BE9-84E0-2E3F07D08861}" destId="{12F7A768-AFDA-49F7-978B-197238320322}" srcOrd="5" destOrd="0" presId="urn:microsoft.com/office/officeart/2005/8/layout/vList2"/>
    <dgm:cxn modelId="{941BB6CA-3BF5-47B5-B8F3-ADDBCD43BEAB}" type="presParOf" srcId="{05A3254A-EA87-4BE9-84E0-2E3F07D08861}" destId="{B6987F4B-04DE-4A5C-8EC8-FB9FFD5730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E5EA8-82FB-4D24-98DD-0C9EB04BADA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ZA"/>
        </a:p>
      </dgm:t>
    </dgm:pt>
    <dgm:pt modelId="{BF207A1F-7E23-4C2B-B369-BA8384BDEFBD}">
      <dgm:prSet phldrT="[Text]" custT="1"/>
      <dgm:spPr/>
      <dgm:t>
        <a:bodyPr/>
        <a:lstStyle/>
        <a:p>
          <a:pPr>
            <a:buClrTx/>
            <a:buSzTx/>
            <a:buNone/>
          </a:pPr>
          <a:r>
            <a:rPr kumimoji="0" lang="en-US" altLang="en-US" sz="2400" b="0" i="0" u="none" strike="noStrike" cap="none" normalizeH="0" baseline="0" dirty="0">
              <a:ln/>
              <a:effectLst/>
              <a:latin typeface="Verdana" panose="020B0604030504040204" pitchFamily="34" charset="0"/>
              <a:ea typeface="Verdana" panose="020B0604030504040204" pitchFamily="34" charset="0"/>
            </a:rPr>
            <a:t>Sentinel </a:t>
          </a:r>
          <a:r>
            <a:rPr lang="en-US" altLang="en-US" sz="2400" b="0" u="none" dirty="0">
              <a:latin typeface="Verdana" panose="020B0604030504040204" pitchFamily="34" charset="0"/>
              <a:ea typeface="Verdana" panose="020B0604030504040204" pitchFamily="34" charset="0"/>
            </a:rPr>
            <a:t>m</a:t>
          </a:r>
          <a:r>
            <a:rPr kumimoji="0" lang="en-US" altLang="en-US" sz="2400" b="0" i="0" u="none" strike="noStrike" cap="none" normalizeH="0" baseline="0" dirty="0">
              <a:ln/>
              <a:effectLst/>
              <a:latin typeface="Verdana" panose="020B0604030504040204" pitchFamily="34" charset="0"/>
              <a:ea typeface="Verdana" panose="020B0604030504040204" pitchFamily="34" charset="0"/>
            </a:rPr>
            <a:t>easure of health </a:t>
          </a:r>
          <a:r>
            <a:rPr lang="en-US" altLang="en-US" sz="2400" b="0" dirty="0">
              <a:latin typeface="Verdana" panose="020B0604030504040204" pitchFamily="34" charset="0"/>
              <a:ea typeface="Verdana" panose="020B0604030504040204" pitchFamily="34" charset="0"/>
            </a:rPr>
            <a:t>s</a:t>
          </a:r>
          <a:r>
            <a:rPr kumimoji="0" lang="en-US" altLang="en-US" sz="2400" b="0" i="0" u="none" strike="noStrike" cap="none" normalizeH="0" baseline="0" dirty="0">
              <a:ln/>
              <a:effectLst/>
              <a:latin typeface="Verdana" panose="020B0604030504040204" pitchFamily="34" charset="0"/>
              <a:ea typeface="Verdana" panose="020B0604030504040204" pitchFamily="34" charset="0"/>
            </a:rPr>
            <a:t>ystem’s </a:t>
          </a:r>
          <a:r>
            <a:rPr lang="en-US" altLang="en-US" sz="2400" b="0" dirty="0">
              <a:latin typeface="Verdana" panose="020B0604030504040204" pitchFamily="34" charset="0"/>
              <a:ea typeface="Verdana" panose="020B0604030504040204" pitchFamily="34" charset="0"/>
            </a:rPr>
            <a:t>p</a:t>
          </a:r>
          <a:r>
            <a:rPr kumimoji="0" lang="en-US" altLang="en-US" sz="2400" b="0" i="0" u="none" strike="noStrike" cap="none" normalizeH="0" baseline="0" dirty="0">
              <a:ln/>
              <a:effectLst/>
              <a:latin typeface="Verdana" panose="020B0604030504040204" pitchFamily="34" charset="0"/>
              <a:ea typeface="Verdana" panose="020B0604030504040204" pitchFamily="34" charset="0"/>
            </a:rPr>
            <a:t>erformance</a:t>
          </a:r>
          <a:endParaRPr lang="en-ZA" sz="2400" b="0" dirty="0">
            <a:latin typeface="Verdana" panose="020B0604030504040204" pitchFamily="34" charset="0"/>
            <a:ea typeface="Verdana" panose="020B0604030504040204" pitchFamily="34" charset="0"/>
          </a:endParaRPr>
        </a:p>
      </dgm:t>
    </dgm:pt>
    <dgm:pt modelId="{C841CB87-9C68-479F-8E4A-5091475F2074}" type="parTrans" cxnId="{86430233-0D79-4FDC-82F4-C947B8018B99}">
      <dgm:prSet/>
      <dgm:spPr/>
      <dgm:t>
        <a:bodyPr/>
        <a:lstStyle/>
        <a:p>
          <a:endParaRPr lang="en-ZA"/>
        </a:p>
      </dgm:t>
    </dgm:pt>
    <dgm:pt modelId="{743895AE-3851-4CBB-A4F6-1D4A293353B9}" type="sibTrans" cxnId="{86430233-0D79-4FDC-82F4-C947B8018B99}">
      <dgm:prSet/>
      <dgm:spPr/>
      <dgm:t>
        <a:bodyPr/>
        <a:lstStyle/>
        <a:p>
          <a:endParaRPr lang="en-ZA"/>
        </a:p>
      </dgm:t>
    </dgm:pt>
    <dgm:pt modelId="{C13B6051-8870-4A0B-8087-4E684FF99E0A}">
      <dgm:prSet phldrT="[Text]" custT="1"/>
      <dgm:spPr/>
      <dgm:t>
        <a:bodyPr/>
        <a:lstStyle/>
        <a:p>
          <a:r>
            <a:rPr kumimoji="0" lang="en-US" altLang="en-US" sz="1800" b="0" i="0" u="none" strike="noStrike" cap="none" normalizeH="0" baseline="0" dirty="0">
              <a:ln/>
              <a:effectLst/>
              <a:latin typeface="Verdana" panose="020B0604030504040204" pitchFamily="34" charset="0"/>
              <a:ea typeface="Verdana" panose="020B0604030504040204" pitchFamily="34" charset="0"/>
            </a:rPr>
            <a:t>Pregnancy acts as a critical indicator of the overall health system's effectiveness.</a:t>
          </a:r>
          <a:endParaRPr lang="en-ZA" sz="1800" dirty="0">
            <a:latin typeface="Verdana" panose="020B0604030504040204" pitchFamily="34" charset="0"/>
            <a:ea typeface="Verdana" panose="020B0604030504040204" pitchFamily="34" charset="0"/>
          </a:endParaRPr>
        </a:p>
      </dgm:t>
    </dgm:pt>
    <dgm:pt modelId="{79A8F586-E7E0-4546-9BCE-EC07B6084E7A}" type="parTrans" cxnId="{32974B45-A6C3-4026-B362-D428B11B40B9}">
      <dgm:prSet/>
      <dgm:spPr/>
      <dgm:t>
        <a:bodyPr/>
        <a:lstStyle/>
        <a:p>
          <a:endParaRPr lang="en-ZA"/>
        </a:p>
      </dgm:t>
    </dgm:pt>
    <dgm:pt modelId="{F6C09C7D-6262-406E-83E9-13B8448472A4}" type="sibTrans" cxnId="{32974B45-A6C3-4026-B362-D428B11B40B9}">
      <dgm:prSet/>
      <dgm:spPr/>
      <dgm:t>
        <a:bodyPr/>
        <a:lstStyle/>
        <a:p>
          <a:endParaRPr lang="en-ZA"/>
        </a:p>
      </dgm:t>
    </dgm:pt>
    <dgm:pt modelId="{71FB8D7F-4089-4657-9B7F-4F4E77B52680}">
      <dgm:prSet phldrT="[Text]" custT="1"/>
      <dgm:spPr/>
      <dgm:t>
        <a:bodyPr/>
        <a:lstStyle/>
        <a:p>
          <a:pPr>
            <a:buClrTx/>
            <a:buSzTx/>
            <a:buNone/>
          </a:pPr>
          <a:r>
            <a:rPr kumimoji="0" lang="en-US" altLang="en-US" sz="2400" b="0" i="0" u="none" strike="noStrike" cap="none" normalizeH="0" baseline="0" dirty="0">
              <a:ln/>
              <a:effectLst/>
              <a:latin typeface="Verdana" panose="020B0604030504040204" pitchFamily="34" charset="0"/>
              <a:ea typeface="Verdana" panose="020B0604030504040204" pitchFamily="34" charset="0"/>
            </a:rPr>
            <a:t>Opportunity for health </a:t>
          </a:r>
          <a:r>
            <a:rPr lang="en-US" altLang="en-US" sz="2400" b="0" u="none" dirty="0">
              <a:latin typeface="Verdana" panose="020B0604030504040204" pitchFamily="34" charset="0"/>
              <a:ea typeface="Verdana" panose="020B0604030504040204" pitchFamily="34" charset="0"/>
            </a:rPr>
            <a:t>p</a:t>
          </a:r>
          <a:r>
            <a:rPr kumimoji="0" lang="en-US" altLang="en-US" sz="2400" b="0" i="0" u="none" strike="noStrike" cap="none" normalizeH="0" baseline="0" dirty="0">
              <a:ln/>
              <a:effectLst/>
              <a:latin typeface="Verdana" panose="020B0604030504040204" pitchFamily="34" charset="0"/>
              <a:ea typeface="Verdana" panose="020B0604030504040204" pitchFamily="34" charset="0"/>
            </a:rPr>
            <a:t>romotion</a:t>
          </a:r>
          <a:endParaRPr lang="en-ZA" sz="2400" b="0" u="none" dirty="0">
            <a:latin typeface="Verdana" panose="020B0604030504040204" pitchFamily="34" charset="0"/>
            <a:ea typeface="Verdana" panose="020B0604030504040204" pitchFamily="34" charset="0"/>
          </a:endParaRPr>
        </a:p>
      </dgm:t>
    </dgm:pt>
    <dgm:pt modelId="{9D403039-BAF2-45A0-ADCE-D37BB286BE1A}" type="parTrans" cxnId="{DDB8B137-610F-49EB-8DE2-E5BC53DC3C79}">
      <dgm:prSet/>
      <dgm:spPr/>
      <dgm:t>
        <a:bodyPr/>
        <a:lstStyle/>
        <a:p>
          <a:endParaRPr lang="en-ZA"/>
        </a:p>
      </dgm:t>
    </dgm:pt>
    <dgm:pt modelId="{793DDF5F-C563-4B69-AC9B-FB3FD8B1B645}" type="sibTrans" cxnId="{DDB8B137-610F-49EB-8DE2-E5BC53DC3C79}">
      <dgm:prSet/>
      <dgm:spPr/>
      <dgm:t>
        <a:bodyPr/>
        <a:lstStyle/>
        <a:p>
          <a:endParaRPr lang="en-ZA"/>
        </a:p>
      </dgm:t>
    </dgm:pt>
    <dgm:pt modelId="{71E60F94-B265-4366-AB6E-CA88A3D2B565}">
      <dgm:prSet phldrT="[Text]" custT="1"/>
      <dgm:spPr/>
      <dgm:t>
        <a:bodyPr/>
        <a:lstStyle/>
        <a:p>
          <a:r>
            <a:rPr kumimoji="0" lang="en-US" altLang="en-US" sz="1800" b="0" i="0" u="none" strike="noStrike" cap="none" normalizeH="0" baseline="0" dirty="0">
              <a:ln/>
              <a:effectLst/>
              <a:latin typeface="Verdana" panose="020B0604030504040204" pitchFamily="34" charset="0"/>
              <a:ea typeface="Verdana" panose="020B0604030504040204" pitchFamily="34" charset="0"/>
            </a:rPr>
            <a:t>Increased healthcare interactions during pregnancy enable targeted health education.</a:t>
          </a:r>
          <a:endParaRPr lang="en-ZA" sz="1800" dirty="0">
            <a:latin typeface="Verdana" panose="020B0604030504040204" pitchFamily="34" charset="0"/>
            <a:ea typeface="Verdana" panose="020B0604030504040204" pitchFamily="34" charset="0"/>
          </a:endParaRPr>
        </a:p>
      </dgm:t>
    </dgm:pt>
    <dgm:pt modelId="{75CB3BD6-589B-4050-A1A0-E4D1488D5704}" type="parTrans" cxnId="{AB21807E-1930-4B26-A7BC-1941C28B61B7}">
      <dgm:prSet/>
      <dgm:spPr/>
      <dgm:t>
        <a:bodyPr/>
        <a:lstStyle/>
        <a:p>
          <a:endParaRPr lang="en-ZA"/>
        </a:p>
      </dgm:t>
    </dgm:pt>
    <dgm:pt modelId="{ED4DD53F-08F3-4AD2-9A88-727F105B8791}" type="sibTrans" cxnId="{AB21807E-1930-4B26-A7BC-1941C28B61B7}">
      <dgm:prSet/>
      <dgm:spPr/>
      <dgm:t>
        <a:bodyPr/>
        <a:lstStyle/>
        <a:p>
          <a:endParaRPr lang="en-ZA"/>
        </a:p>
      </dgm:t>
    </dgm:pt>
    <dgm:pt modelId="{5A090C5F-9D8F-479E-A0E8-D0C1F23032A8}">
      <dgm:prSet phldrT="[Text]" custT="1"/>
      <dgm:spPr/>
      <dgm:t>
        <a:bodyPr/>
        <a:lstStyle/>
        <a:p>
          <a:pPr>
            <a:buClrTx/>
            <a:buSzTx/>
            <a:buNone/>
          </a:pPr>
          <a:r>
            <a:rPr kumimoji="0" lang="en-US" altLang="en-US" sz="2400" b="0" i="0" u="none" strike="noStrike" cap="none" normalizeH="0" baseline="0" dirty="0">
              <a:ln/>
              <a:effectLst/>
              <a:latin typeface="Verdana" panose="020B0604030504040204" pitchFamily="34" charset="0"/>
              <a:ea typeface="Verdana" panose="020B0604030504040204" pitchFamily="34" charset="0"/>
            </a:rPr>
            <a:t>Enhanced public health initiatives</a:t>
          </a:r>
          <a:endParaRPr lang="en-ZA" sz="2400" b="0" u="none" dirty="0">
            <a:latin typeface="Verdana" panose="020B0604030504040204" pitchFamily="34" charset="0"/>
            <a:ea typeface="Verdana" panose="020B0604030504040204" pitchFamily="34" charset="0"/>
          </a:endParaRPr>
        </a:p>
      </dgm:t>
    </dgm:pt>
    <dgm:pt modelId="{C5521B62-7B0A-43D0-A8A1-2F6C429F7DCF}" type="parTrans" cxnId="{DFDA759F-7693-4990-8DD4-A3685271BAA5}">
      <dgm:prSet/>
      <dgm:spPr/>
      <dgm:t>
        <a:bodyPr/>
        <a:lstStyle/>
        <a:p>
          <a:endParaRPr lang="en-ZA"/>
        </a:p>
      </dgm:t>
    </dgm:pt>
    <dgm:pt modelId="{8B9867C4-E34A-4341-990C-0A9FE681A8DC}" type="sibTrans" cxnId="{DFDA759F-7693-4990-8DD4-A3685271BAA5}">
      <dgm:prSet/>
      <dgm:spPr/>
      <dgm:t>
        <a:bodyPr/>
        <a:lstStyle/>
        <a:p>
          <a:endParaRPr lang="en-ZA"/>
        </a:p>
      </dgm:t>
    </dgm:pt>
    <dgm:pt modelId="{0FD782A8-4FF4-4233-86AF-08FAB0315ED6}">
      <dgm:prSet phldrT="[Text]" custT="1"/>
      <dgm:spPr/>
      <dgm:t>
        <a:bodyPr/>
        <a:lstStyle/>
        <a:p>
          <a:r>
            <a:rPr kumimoji="0" lang="en-US" altLang="en-US" sz="1800" b="0" i="0" u="none" strike="noStrike" cap="none" normalizeH="0" baseline="0" dirty="0">
              <a:ln/>
              <a:effectLst/>
              <a:latin typeface="Verdana" panose="020B0604030504040204" pitchFamily="34" charset="0"/>
              <a:ea typeface="Verdana" panose="020B0604030504040204" pitchFamily="34" charset="0"/>
            </a:rPr>
            <a:t>Leverage pregnancy surveillance to improve maternal and child health outcomes.</a:t>
          </a:r>
          <a:endParaRPr lang="en-ZA" sz="1800" dirty="0">
            <a:latin typeface="Verdana" panose="020B0604030504040204" pitchFamily="34" charset="0"/>
            <a:ea typeface="Verdana" panose="020B0604030504040204" pitchFamily="34" charset="0"/>
          </a:endParaRPr>
        </a:p>
      </dgm:t>
    </dgm:pt>
    <dgm:pt modelId="{0E7474F5-5B1D-4AA8-90F2-19B26AC90E3C}" type="parTrans" cxnId="{6F1824CB-CDF2-4169-AE26-67F9C8016D76}">
      <dgm:prSet/>
      <dgm:spPr/>
      <dgm:t>
        <a:bodyPr/>
        <a:lstStyle/>
        <a:p>
          <a:endParaRPr lang="en-ZA"/>
        </a:p>
      </dgm:t>
    </dgm:pt>
    <dgm:pt modelId="{4B03BCF0-2EB8-4899-94E9-5D535A467463}" type="sibTrans" cxnId="{6F1824CB-CDF2-4169-AE26-67F9C8016D76}">
      <dgm:prSet/>
      <dgm:spPr/>
      <dgm:t>
        <a:bodyPr/>
        <a:lstStyle/>
        <a:p>
          <a:endParaRPr lang="en-ZA"/>
        </a:p>
      </dgm:t>
    </dgm:pt>
    <dgm:pt modelId="{2270A440-43CB-4AFB-9509-6102947D51D0}">
      <dgm:prSet custT="1"/>
      <dgm:spPr/>
      <dgm:t>
        <a:bodyPr/>
        <a:lstStyle/>
        <a:p>
          <a:r>
            <a:rPr kumimoji="0" lang="en-US" altLang="en-US" sz="1800" b="0" i="0" u="none" strike="noStrike" cap="none" normalizeH="0" baseline="0" dirty="0">
              <a:ln/>
              <a:effectLst/>
              <a:latin typeface="Verdana" panose="020B0604030504040204" pitchFamily="34" charset="0"/>
              <a:ea typeface="Verdana" panose="020B0604030504040204" pitchFamily="34" charset="0"/>
            </a:rPr>
            <a:t>Women are required to access healthcare services during pregnancy, providing a unique touchpoint for evaluation.</a:t>
          </a:r>
        </a:p>
      </dgm:t>
    </dgm:pt>
    <dgm:pt modelId="{A0ACD6A5-64ED-4DD5-8E14-300FE9DE3D50}" type="parTrans" cxnId="{BD948F4A-5B7C-4B44-8B5F-BC0402EF1558}">
      <dgm:prSet/>
      <dgm:spPr/>
      <dgm:t>
        <a:bodyPr/>
        <a:lstStyle/>
        <a:p>
          <a:endParaRPr lang="en-ZA"/>
        </a:p>
      </dgm:t>
    </dgm:pt>
    <dgm:pt modelId="{60100351-0982-4E88-ADFC-56C9004BB9F7}" type="sibTrans" cxnId="{BD948F4A-5B7C-4B44-8B5F-BC0402EF1558}">
      <dgm:prSet/>
      <dgm:spPr/>
      <dgm:t>
        <a:bodyPr/>
        <a:lstStyle/>
        <a:p>
          <a:endParaRPr lang="en-ZA"/>
        </a:p>
      </dgm:t>
    </dgm:pt>
    <dgm:pt modelId="{ED7EF4E3-C82A-4209-9A41-C833F4132D7A}">
      <dgm:prSet custT="1"/>
      <dgm:spPr/>
      <dgm:t>
        <a:bodyPr/>
        <a:lstStyle/>
        <a:p>
          <a:r>
            <a:rPr kumimoji="0" lang="en-US" altLang="en-US" sz="1800" b="0" i="0" u="none" strike="noStrike" cap="none" normalizeH="0" baseline="0">
              <a:ln/>
              <a:effectLst/>
              <a:latin typeface="Verdana" panose="020B0604030504040204" pitchFamily="34" charset="0"/>
              <a:ea typeface="Verdana" panose="020B0604030504040204" pitchFamily="34" charset="0"/>
            </a:rPr>
            <a:t>Facilitates the promotion of healthy behaviors and preventive interventions for both mother and child.</a:t>
          </a:r>
          <a:endParaRPr kumimoji="0" lang="en-US" altLang="en-US" sz="1800" b="0" i="0" u="none" strike="noStrike" cap="none" normalizeH="0" baseline="0" dirty="0">
            <a:ln/>
            <a:effectLst/>
            <a:latin typeface="Verdana" panose="020B0604030504040204" pitchFamily="34" charset="0"/>
            <a:ea typeface="Verdana" panose="020B0604030504040204" pitchFamily="34" charset="0"/>
          </a:endParaRPr>
        </a:p>
      </dgm:t>
    </dgm:pt>
    <dgm:pt modelId="{9D566CB7-3186-4CCC-B723-8F8B0120C461}" type="parTrans" cxnId="{D36CB300-E6E1-40BA-86B0-0CED5A919896}">
      <dgm:prSet/>
      <dgm:spPr/>
      <dgm:t>
        <a:bodyPr/>
        <a:lstStyle/>
        <a:p>
          <a:endParaRPr lang="en-ZA"/>
        </a:p>
      </dgm:t>
    </dgm:pt>
    <dgm:pt modelId="{FADB5C42-21AC-46EF-A5F3-0520D93474FE}" type="sibTrans" cxnId="{D36CB300-E6E1-40BA-86B0-0CED5A919896}">
      <dgm:prSet/>
      <dgm:spPr/>
      <dgm:t>
        <a:bodyPr/>
        <a:lstStyle/>
        <a:p>
          <a:endParaRPr lang="en-ZA"/>
        </a:p>
      </dgm:t>
    </dgm:pt>
    <dgm:pt modelId="{0914DA0E-83F4-4B97-8A7B-64AF94DEAF67}">
      <dgm:prSet custT="1"/>
      <dgm:spPr/>
      <dgm:t>
        <a:bodyPr/>
        <a:lstStyle/>
        <a:p>
          <a:r>
            <a:rPr kumimoji="0" lang="en-US" altLang="en-US" sz="1800" b="0" i="0" u="none" strike="noStrike" cap="none" normalizeH="0" baseline="0" dirty="0">
              <a:ln/>
              <a:effectLst/>
              <a:latin typeface="Verdana" panose="020B0604030504040204" pitchFamily="34" charset="0"/>
              <a:ea typeface="Verdana" panose="020B0604030504040204" pitchFamily="34" charset="0"/>
            </a:rPr>
            <a:t>Strengthen healthcare system performance and accessibility through targeted interventions.</a:t>
          </a:r>
        </a:p>
      </dgm:t>
    </dgm:pt>
    <dgm:pt modelId="{75BCEFB2-0B71-498F-B0DE-549CC54B4AB6}" type="parTrans" cxnId="{DD79C71F-1C09-4044-8805-8B9D69FB3D67}">
      <dgm:prSet/>
      <dgm:spPr/>
      <dgm:t>
        <a:bodyPr/>
        <a:lstStyle/>
        <a:p>
          <a:endParaRPr lang="en-ZA"/>
        </a:p>
      </dgm:t>
    </dgm:pt>
    <dgm:pt modelId="{B4CAAE09-7E39-4669-AD52-631DAA65EED5}" type="sibTrans" cxnId="{DD79C71F-1C09-4044-8805-8B9D69FB3D67}">
      <dgm:prSet/>
      <dgm:spPr/>
      <dgm:t>
        <a:bodyPr/>
        <a:lstStyle/>
        <a:p>
          <a:endParaRPr lang="en-ZA"/>
        </a:p>
      </dgm:t>
    </dgm:pt>
    <dgm:pt modelId="{7E70D83C-367C-4262-AFE5-2C5D3D64D61E}" type="pres">
      <dgm:prSet presAssocID="{E70E5EA8-82FB-4D24-98DD-0C9EB04BADA3}" presName="Name0" presStyleCnt="0">
        <dgm:presLayoutVars>
          <dgm:dir/>
          <dgm:animLvl val="lvl"/>
          <dgm:resizeHandles val="exact"/>
        </dgm:presLayoutVars>
      </dgm:prSet>
      <dgm:spPr/>
    </dgm:pt>
    <dgm:pt modelId="{1EB23F2C-AF88-49DE-BA9F-5A80BAA74EE5}" type="pres">
      <dgm:prSet presAssocID="{BF207A1F-7E23-4C2B-B369-BA8384BDEFBD}" presName="linNode" presStyleCnt="0"/>
      <dgm:spPr/>
    </dgm:pt>
    <dgm:pt modelId="{80027847-2D89-4BCE-B3DE-8918CAF18E74}" type="pres">
      <dgm:prSet presAssocID="{BF207A1F-7E23-4C2B-B369-BA8384BDEFBD}" presName="parentText" presStyleLbl="node1" presStyleIdx="0" presStyleCnt="3">
        <dgm:presLayoutVars>
          <dgm:chMax val="1"/>
          <dgm:bulletEnabled val="1"/>
        </dgm:presLayoutVars>
      </dgm:prSet>
      <dgm:spPr/>
    </dgm:pt>
    <dgm:pt modelId="{49851028-1965-459F-B1AA-5E76563A668D}" type="pres">
      <dgm:prSet presAssocID="{BF207A1F-7E23-4C2B-B369-BA8384BDEFBD}" presName="descendantText" presStyleLbl="alignAccFollowNode1" presStyleIdx="0" presStyleCnt="3">
        <dgm:presLayoutVars>
          <dgm:bulletEnabled val="1"/>
        </dgm:presLayoutVars>
      </dgm:prSet>
      <dgm:spPr/>
    </dgm:pt>
    <dgm:pt modelId="{3CDC6B4E-5DF8-436B-9DD6-F0C91AB2866D}" type="pres">
      <dgm:prSet presAssocID="{743895AE-3851-4CBB-A4F6-1D4A293353B9}" presName="sp" presStyleCnt="0"/>
      <dgm:spPr/>
    </dgm:pt>
    <dgm:pt modelId="{4F661B33-B63E-4D23-89BA-69BD0549A950}" type="pres">
      <dgm:prSet presAssocID="{71FB8D7F-4089-4657-9B7F-4F4E77B52680}" presName="linNode" presStyleCnt="0"/>
      <dgm:spPr/>
    </dgm:pt>
    <dgm:pt modelId="{8F2723BE-C9AC-4209-B731-CA771DB295DC}" type="pres">
      <dgm:prSet presAssocID="{71FB8D7F-4089-4657-9B7F-4F4E77B52680}" presName="parentText" presStyleLbl="node1" presStyleIdx="1" presStyleCnt="3">
        <dgm:presLayoutVars>
          <dgm:chMax val="1"/>
          <dgm:bulletEnabled val="1"/>
        </dgm:presLayoutVars>
      </dgm:prSet>
      <dgm:spPr/>
    </dgm:pt>
    <dgm:pt modelId="{551EF94B-5E6A-47A1-B09B-3206F9F21C9F}" type="pres">
      <dgm:prSet presAssocID="{71FB8D7F-4089-4657-9B7F-4F4E77B52680}" presName="descendantText" presStyleLbl="alignAccFollowNode1" presStyleIdx="1" presStyleCnt="3">
        <dgm:presLayoutVars>
          <dgm:bulletEnabled val="1"/>
        </dgm:presLayoutVars>
      </dgm:prSet>
      <dgm:spPr/>
    </dgm:pt>
    <dgm:pt modelId="{8F7D1BF6-3CE7-41C7-B8BE-7D3328C3553D}" type="pres">
      <dgm:prSet presAssocID="{793DDF5F-C563-4B69-AC9B-FB3FD8B1B645}" presName="sp" presStyleCnt="0"/>
      <dgm:spPr/>
    </dgm:pt>
    <dgm:pt modelId="{0E569D2B-8D65-4113-BB12-4FC0DEFDE6A2}" type="pres">
      <dgm:prSet presAssocID="{5A090C5F-9D8F-479E-A0E8-D0C1F23032A8}" presName="linNode" presStyleCnt="0"/>
      <dgm:spPr/>
    </dgm:pt>
    <dgm:pt modelId="{5B48C15B-6C82-4E34-A3E7-3A8BA85E3046}" type="pres">
      <dgm:prSet presAssocID="{5A090C5F-9D8F-479E-A0E8-D0C1F23032A8}" presName="parentText" presStyleLbl="node1" presStyleIdx="2" presStyleCnt="3">
        <dgm:presLayoutVars>
          <dgm:chMax val="1"/>
          <dgm:bulletEnabled val="1"/>
        </dgm:presLayoutVars>
      </dgm:prSet>
      <dgm:spPr/>
    </dgm:pt>
    <dgm:pt modelId="{8DE6210F-5B0E-43FB-AA46-B99D92CF5CA3}" type="pres">
      <dgm:prSet presAssocID="{5A090C5F-9D8F-479E-A0E8-D0C1F23032A8}" presName="descendantText" presStyleLbl="alignAccFollowNode1" presStyleIdx="2" presStyleCnt="3">
        <dgm:presLayoutVars>
          <dgm:bulletEnabled val="1"/>
        </dgm:presLayoutVars>
      </dgm:prSet>
      <dgm:spPr/>
    </dgm:pt>
  </dgm:ptLst>
  <dgm:cxnLst>
    <dgm:cxn modelId="{D36CB300-E6E1-40BA-86B0-0CED5A919896}" srcId="{71FB8D7F-4089-4657-9B7F-4F4E77B52680}" destId="{ED7EF4E3-C82A-4209-9A41-C833F4132D7A}" srcOrd="1" destOrd="0" parTransId="{9D566CB7-3186-4CCC-B723-8F8B0120C461}" sibTransId="{FADB5C42-21AC-46EF-A5F3-0520D93474FE}"/>
    <dgm:cxn modelId="{DD79C71F-1C09-4044-8805-8B9D69FB3D67}" srcId="{5A090C5F-9D8F-479E-A0E8-D0C1F23032A8}" destId="{0914DA0E-83F4-4B97-8A7B-64AF94DEAF67}" srcOrd="1" destOrd="0" parTransId="{75BCEFB2-0B71-498F-B0DE-549CC54B4AB6}" sibTransId="{B4CAAE09-7E39-4669-AD52-631DAA65EED5}"/>
    <dgm:cxn modelId="{10837421-5135-4EDC-9F17-B73A9C123699}" type="presOf" srcId="{2270A440-43CB-4AFB-9509-6102947D51D0}" destId="{49851028-1965-459F-B1AA-5E76563A668D}" srcOrd="0" destOrd="1" presId="urn:microsoft.com/office/officeart/2005/8/layout/vList5"/>
    <dgm:cxn modelId="{6FFF1229-D4A1-4CE6-8745-945B72D44209}" type="presOf" srcId="{5A090C5F-9D8F-479E-A0E8-D0C1F23032A8}" destId="{5B48C15B-6C82-4E34-A3E7-3A8BA85E3046}" srcOrd="0" destOrd="0" presId="urn:microsoft.com/office/officeart/2005/8/layout/vList5"/>
    <dgm:cxn modelId="{86430233-0D79-4FDC-82F4-C947B8018B99}" srcId="{E70E5EA8-82FB-4D24-98DD-0C9EB04BADA3}" destId="{BF207A1F-7E23-4C2B-B369-BA8384BDEFBD}" srcOrd="0" destOrd="0" parTransId="{C841CB87-9C68-479F-8E4A-5091475F2074}" sibTransId="{743895AE-3851-4CBB-A4F6-1D4A293353B9}"/>
    <dgm:cxn modelId="{DDB8B137-610F-49EB-8DE2-E5BC53DC3C79}" srcId="{E70E5EA8-82FB-4D24-98DD-0C9EB04BADA3}" destId="{71FB8D7F-4089-4657-9B7F-4F4E77B52680}" srcOrd="1" destOrd="0" parTransId="{9D403039-BAF2-45A0-ADCE-D37BB286BE1A}" sibTransId="{793DDF5F-C563-4B69-AC9B-FB3FD8B1B645}"/>
    <dgm:cxn modelId="{32974B45-A6C3-4026-B362-D428B11B40B9}" srcId="{BF207A1F-7E23-4C2B-B369-BA8384BDEFBD}" destId="{C13B6051-8870-4A0B-8087-4E684FF99E0A}" srcOrd="0" destOrd="0" parTransId="{79A8F586-E7E0-4546-9BCE-EC07B6084E7A}" sibTransId="{F6C09C7D-6262-406E-83E9-13B8448472A4}"/>
    <dgm:cxn modelId="{F01E4546-7DCC-4A53-9075-0B676DCD69CA}" type="presOf" srcId="{E70E5EA8-82FB-4D24-98DD-0C9EB04BADA3}" destId="{7E70D83C-367C-4262-AFE5-2C5D3D64D61E}" srcOrd="0" destOrd="0" presId="urn:microsoft.com/office/officeart/2005/8/layout/vList5"/>
    <dgm:cxn modelId="{BD948F4A-5B7C-4B44-8B5F-BC0402EF1558}" srcId="{BF207A1F-7E23-4C2B-B369-BA8384BDEFBD}" destId="{2270A440-43CB-4AFB-9509-6102947D51D0}" srcOrd="1" destOrd="0" parTransId="{A0ACD6A5-64ED-4DD5-8E14-300FE9DE3D50}" sibTransId="{60100351-0982-4E88-ADFC-56C9004BB9F7}"/>
    <dgm:cxn modelId="{7064204D-F53A-4FA5-B322-A35A7F15F51B}" type="presOf" srcId="{BF207A1F-7E23-4C2B-B369-BA8384BDEFBD}" destId="{80027847-2D89-4BCE-B3DE-8918CAF18E74}" srcOrd="0" destOrd="0" presId="urn:microsoft.com/office/officeart/2005/8/layout/vList5"/>
    <dgm:cxn modelId="{8FE94E54-75A7-44BC-BF25-E75C791FEE1C}" type="presOf" srcId="{0914DA0E-83F4-4B97-8A7B-64AF94DEAF67}" destId="{8DE6210F-5B0E-43FB-AA46-B99D92CF5CA3}" srcOrd="0" destOrd="1" presId="urn:microsoft.com/office/officeart/2005/8/layout/vList5"/>
    <dgm:cxn modelId="{623CCB74-E1B9-425F-8A04-90503F269E97}" type="presOf" srcId="{C13B6051-8870-4A0B-8087-4E684FF99E0A}" destId="{49851028-1965-459F-B1AA-5E76563A668D}" srcOrd="0" destOrd="0" presId="urn:microsoft.com/office/officeart/2005/8/layout/vList5"/>
    <dgm:cxn modelId="{45232357-92CD-4FE7-A77C-1D5B13E23E88}" type="presOf" srcId="{0FD782A8-4FF4-4233-86AF-08FAB0315ED6}" destId="{8DE6210F-5B0E-43FB-AA46-B99D92CF5CA3}" srcOrd="0" destOrd="0" presId="urn:microsoft.com/office/officeart/2005/8/layout/vList5"/>
    <dgm:cxn modelId="{AB21807E-1930-4B26-A7BC-1941C28B61B7}" srcId="{71FB8D7F-4089-4657-9B7F-4F4E77B52680}" destId="{71E60F94-B265-4366-AB6E-CA88A3D2B565}" srcOrd="0" destOrd="0" parTransId="{75CB3BD6-589B-4050-A1A0-E4D1488D5704}" sibTransId="{ED4DD53F-08F3-4AD2-9A88-727F105B8791}"/>
    <dgm:cxn modelId="{FE2B3A89-5347-4DEC-AEE2-5973E685D861}" type="presOf" srcId="{71E60F94-B265-4366-AB6E-CA88A3D2B565}" destId="{551EF94B-5E6A-47A1-B09B-3206F9F21C9F}" srcOrd="0" destOrd="0" presId="urn:microsoft.com/office/officeart/2005/8/layout/vList5"/>
    <dgm:cxn modelId="{DFDA759F-7693-4990-8DD4-A3685271BAA5}" srcId="{E70E5EA8-82FB-4D24-98DD-0C9EB04BADA3}" destId="{5A090C5F-9D8F-479E-A0E8-D0C1F23032A8}" srcOrd="2" destOrd="0" parTransId="{C5521B62-7B0A-43D0-A8A1-2F6C429F7DCF}" sibTransId="{8B9867C4-E34A-4341-990C-0A9FE681A8DC}"/>
    <dgm:cxn modelId="{5E9EE8C1-B619-40DF-8F55-381224BE401F}" type="presOf" srcId="{ED7EF4E3-C82A-4209-9A41-C833F4132D7A}" destId="{551EF94B-5E6A-47A1-B09B-3206F9F21C9F}" srcOrd="0" destOrd="1" presId="urn:microsoft.com/office/officeart/2005/8/layout/vList5"/>
    <dgm:cxn modelId="{6F1824CB-CDF2-4169-AE26-67F9C8016D76}" srcId="{5A090C5F-9D8F-479E-A0E8-D0C1F23032A8}" destId="{0FD782A8-4FF4-4233-86AF-08FAB0315ED6}" srcOrd="0" destOrd="0" parTransId="{0E7474F5-5B1D-4AA8-90F2-19B26AC90E3C}" sibTransId="{4B03BCF0-2EB8-4899-94E9-5D535A467463}"/>
    <dgm:cxn modelId="{4266C8E8-7385-4520-B49A-682B976F5048}" type="presOf" srcId="{71FB8D7F-4089-4657-9B7F-4F4E77B52680}" destId="{8F2723BE-C9AC-4209-B731-CA771DB295DC}" srcOrd="0" destOrd="0" presId="urn:microsoft.com/office/officeart/2005/8/layout/vList5"/>
    <dgm:cxn modelId="{DE9B87F4-3206-4E56-8EF2-EE48BE781EA5}" type="presParOf" srcId="{7E70D83C-367C-4262-AFE5-2C5D3D64D61E}" destId="{1EB23F2C-AF88-49DE-BA9F-5A80BAA74EE5}" srcOrd="0" destOrd="0" presId="urn:microsoft.com/office/officeart/2005/8/layout/vList5"/>
    <dgm:cxn modelId="{F3C9AF65-1266-4771-A025-99517FA0DE59}" type="presParOf" srcId="{1EB23F2C-AF88-49DE-BA9F-5A80BAA74EE5}" destId="{80027847-2D89-4BCE-B3DE-8918CAF18E74}" srcOrd="0" destOrd="0" presId="urn:microsoft.com/office/officeart/2005/8/layout/vList5"/>
    <dgm:cxn modelId="{5802EAA3-E75E-4440-A8BE-CFD9E7ED4BE5}" type="presParOf" srcId="{1EB23F2C-AF88-49DE-BA9F-5A80BAA74EE5}" destId="{49851028-1965-459F-B1AA-5E76563A668D}" srcOrd="1" destOrd="0" presId="urn:microsoft.com/office/officeart/2005/8/layout/vList5"/>
    <dgm:cxn modelId="{22EAE5BA-E5CC-4957-9AF4-06227075AA41}" type="presParOf" srcId="{7E70D83C-367C-4262-AFE5-2C5D3D64D61E}" destId="{3CDC6B4E-5DF8-436B-9DD6-F0C91AB2866D}" srcOrd="1" destOrd="0" presId="urn:microsoft.com/office/officeart/2005/8/layout/vList5"/>
    <dgm:cxn modelId="{904B625B-CC8C-4983-802C-2A5F1D8C37D9}" type="presParOf" srcId="{7E70D83C-367C-4262-AFE5-2C5D3D64D61E}" destId="{4F661B33-B63E-4D23-89BA-69BD0549A950}" srcOrd="2" destOrd="0" presId="urn:microsoft.com/office/officeart/2005/8/layout/vList5"/>
    <dgm:cxn modelId="{DF239503-34CC-460F-AFED-77B2D0AC92BF}" type="presParOf" srcId="{4F661B33-B63E-4D23-89BA-69BD0549A950}" destId="{8F2723BE-C9AC-4209-B731-CA771DB295DC}" srcOrd="0" destOrd="0" presId="urn:microsoft.com/office/officeart/2005/8/layout/vList5"/>
    <dgm:cxn modelId="{7CDC23F3-7F0C-43D5-BD1C-762324725B76}" type="presParOf" srcId="{4F661B33-B63E-4D23-89BA-69BD0549A950}" destId="{551EF94B-5E6A-47A1-B09B-3206F9F21C9F}" srcOrd="1" destOrd="0" presId="urn:microsoft.com/office/officeart/2005/8/layout/vList5"/>
    <dgm:cxn modelId="{5BEFF9CD-D839-4914-97C3-B412065E111B}" type="presParOf" srcId="{7E70D83C-367C-4262-AFE5-2C5D3D64D61E}" destId="{8F7D1BF6-3CE7-41C7-B8BE-7D3328C3553D}" srcOrd="3" destOrd="0" presId="urn:microsoft.com/office/officeart/2005/8/layout/vList5"/>
    <dgm:cxn modelId="{BA53BDCB-D688-43AD-A5C3-4165B51F6E08}" type="presParOf" srcId="{7E70D83C-367C-4262-AFE5-2C5D3D64D61E}" destId="{0E569D2B-8D65-4113-BB12-4FC0DEFDE6A2}" srcOrd="4" destOrd="0" presId="urn:microsoft.com/office/officeart/2005/8/layout/vList5"/>
    <dgm:cxn modelId="{833AA437-5D91-40E3-9DCC-91503373E63E}" type="presParOf" srcId="{0E569D2B-8D65-4113-BB12-4FC0DEFDE6A2}" destId="{5B48C15B-6C82-4E34-A3E7-3A8BA85E3046}" srcOrd="0" destOrd="0" presId="urn:microsoft.com/office/officeart/2005/8/layout/vList5"/>
    <dgm:cxn modelId="{63231B2C-8856-4BC1-A05E-D6C9A9098ACD}" type="presParOf" srcId="{0E569D2B-8D65-4113-BB12-4FC0DEFDE6A2}" destId="{8DE6210F-5B0E-43FB-AA46-B99D92CF5C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68A77-69FC-4AF2-8835-0D3DEDCD479D}" type="doc">
      <dgm:prSet loTypeId="urn:microsoft.com/office/officeart/2005/8/layout/arrow5" loCatId="relationship" qsTypeId="urn:microsoft.com/office/officeart/2005/8/quickstyle/simple2" qsCatId="simple" csTypeId="urn:microsoft.com/office/officeart/2005/8/colors/colorful5" csCatId="colorful" phldr="1"/>
      <dgm:spPr/>
      <dgm:t>
        <a:bodyPr/>
        <a:lstStyle/>
        <a:p>
          <a:endParaRPr lang="en-US"/>
        </a:p>
      </dgm:t>
    </dgm:pt>
    <dgm:pt modelId="{4273519D-3CC3-40B2-BB35-12072BAA8C10}">
      <dgm:prSet/>
      <dgm:spPr/>
      <dgm:t>
        <a:bodyPr/>
        <a:lstStyle/>
        <a:p>
          <a:r>
            <a:rPr lang="en-US" b="0" i="0" dirty="0"/>
            <a:t>The aim of the pregnancy surveillance program is to measure pregnancy outcomes, detect stillbirths and neonatal deaths, monitor pregnancy and health-related factors, and evaluate interventions.</a:t>
          </a:r>
          <a:endParaRPr lang="en-US" dirty="0"/>
        </a:p>
      </dgm:t>
    </dgm:pt>
    <dgm:pt modelId="{91C36851-F89E-456B-9E34-11D24D60A32E}" type="parTrans" cxnId="{F0C4A2AD-A1BC-44D5-90DC-EC9AEFDC6821}">
      <dgm:prSet/>
      <dgm:spPr/>
      <dgm:t>
        <a:bodyPr/>
        <a:lstStyle/>
        <a:p>
          <a:endParaRPr lang="en-US"/>
        </a:p>
      </dgm:t>
    </dgm:pt>
    <dgm:pt modelId="{85A84D3F-2693-4CDC-A3F3-28D0D3B57F84}" type="sibTrans" cxnId="{F0C4A2AD-A1BC-44D5-90DC-EC9AEFDC6821}">
      <dgm:prSet/>
      <dgm:spPr/>
      <dgm:t>
        <a:bodyPr/>
        <a:lstStyle/>
        <a:p>
          <a:endParaRPr lang="en-US"/>
        </a:p>
      </dgm:t>
    </dgm:pt>
    <dgm:pt modelId="{B02652BC-C36F-46D8-95F4-0CB994A4254C}">
      <dgm:prSet/>
      <dgm:spPr/>
      <dgm:t>
        <a:bodyPr/>
        <a:lstStyle/>
        <a:p>
          <a:r>
            <a:rPr lang="en-US" b="0" i="0" dirty="0"/>
            <a:t>The objective of the study is to provide guidance for life-saving maternal and child health interventions by accurately and timely identifying pregnancies and their outcomes.</a:t>
          </a:r>
          <a:endParaRPr lang="en-US" dirty="0"/>
        </a:p>
      </dgm:t>
    </dgm:pt>
    <dgm:pt modelId="{E68B9E7D-B666-4E9E-AA37-053D5FA8B60C}" type="parTrans" cxnId="{E80FA80E-DADF-493A-BF7F-DDDF92016721}">
      <dgm:prSet/>
      <dgm:spPr/>
      <dgm:t>
        <a:bodyPr/>
        <a:lstStyle/>
        <a:p>
          <a:endParaRPr lang="en-US"/>
        </a:p>
      </dgm:t>
    </dgm:pt>
    <dgm:pt modelId="{807D350E-3F1F-4630-ACA0-9DEFB150B47B}" type="sibTrans" cxnId="{E80FA80E-DADF-493A-BF7F-DDDF92016721}">
      <dgm:prSet/>
      <dgm:spPr/>
      <dgm:t>
        <a:bodyPr/>
        <a:lstStyle/>
        <a:p>
          <a:endParaRPr lang="en-US"/>
        </a:p>
      </dgm:t>
    </dgm:pt>
    <dgm:pt modelId="{AD259DEE-D26A-4385-A324-2D56E66FFEB6}" type="pres">
      <dgm:prSet presAssocID="{AD768A77-69FC-4AF2-8835-0D3DEDCD479D}" presName="diagram" presStyleCnt="0">
        <dgm:presLayoutVars>
          <dgm:dir/>
          <dgm:resizeHandles val="exact"/>
        </dgm:presLayoutVars>
      </dgm:prSet>
      <dgm:spPr/>
    </dgm:pt>
    <dgm:pt modelId="{EF931251-0C46-4E35-8AB0-7F9CC2B5ED1C}" type="pres">
      <dgm:prSet presAssocID="{4273519D-3CC3-40B2-BB35-12072BAA8C10}" presName="arrow" presStyleLbl="node1" presStyleIdx="0" presStyleCnt="2">
        <dgm:presLayoutVars>
          <dgm:bulletEnabled val="1"/>
        </dgm:presLayoutVars>
      </dgm:prSet>
      <dgm:spPr/>
    </dgm:pt>
    <dgm:pt modelId="{2AD69891-3130-49B4-8584-BAB6B467A706}" type="pres">
      <dgm:prSet presAssocID="{B02652BC-C36F-46D8-95F4-0CB994A4254C}" presName="arrow" presStyleLbl="node1" presStyleIdx="1" presStyleCnt="2">
        <dgm:presLayoutVars>
          <dgm:bulletEnabled val="1"/>
        </dgm:presLayoutVars>
      </dgm:prSet>
      <dgm:spPr/>
    </dgm:pt>
  </dgm:ptLst>
  <dgm:cxnLst>
    <dgm:cxn modelId="{E80FA80E-DADF-493A-BF7F-DDDF92016721}" srcId="{AD768A77-69FC-4AF2-8835-0D3DEDCD479D}" destId="{B02652BC-C36F-46D8-95F4-0CB994A4254C}" srcOrd="1" destOrd="0" parTransId="{E68B9E7D-B666-4E9E-AA37-053D5FA8B60C}" sibTransId="{807D350E-3F1F-4630-ACA0-9DEFB150B47B}"/>
    <dgm:cxn modelId="{FA93AC2F-4E0C-41D9-B0B1-2DE686CADFAA}" type="presOf" srcId="{4273519D-3CC3-40B2-BB35-12072BAA8C10}" destId="{EF931251-0C46-4E35-8AB0-7F9CC2B5ED1C}" srcOrd="0" destOrd="0" presId="urn:microsoft.com/office/officeart/2005/8/layout/arrow5"/>
    <dgm:cxn modelId="{5261A5AA-1BD2-41F4-87C6-ADD498AF3D41}" type="presOf" srcId="{B02652BC-C36F-46D8-95F4-0CB994A4254C}" destId="{2AD69891-3130-49B4-8584-BAB6B467A706}" srcOrd="0" destOrd="0" presId="urn:microsoft.com/office/officeart/2005/8/layout/arrow5"/>
    <dgm:cxn modelId="{F0C4A2AD-A1BC-44D5-90DC-EC9AEFDC6821}" srcId="{AD768A77-69FC-4AF2-8835-0D3DEDCD479D}" destId="{4273519D-3CC3-40B2-BB35-12072BAA8C10}" srcOrd="0" destOrd="0" parTransId="{91C36851-F89E-456B-9E34-11D24D60A32E}" sibTransId="{85A84D3F-2693-4CDC-A3F3-28D0D3B57F84}"/>
    <dgm:cxn modelId="{6780F9E3-B400-4B92-A995-610650994045}" type="presOf" srcId="{AD768A77-69FC-4AF2-8835-0D3DEDCD479D}" destId="{AD259DEE-D26A-4385-A324-2D56E66FFEB6}" srcOrd="0" destOrd="0" presId="urn:microsoft.com/office/officeart/2005/8/layout/arrow5"/>
    <dgm:cxn modelId="{CE610E3B-F7C5-432B-85A7-7487345CF961}" type="presParOf" srcId="{AD259DEE-D26A-4385-A324-2D56E66FFEB6}" destId="{EF931251-0C46-4E35-8AB0-7F9CC2B5ED1C}" srcOrd="0" destOrd="0" presId="urn:microsoft.com/office/officeart/2005/8/layout/arrow5"/>
    <dgm:cxn modelId="{66CF47CC-02C1-4842-93BD-1204CE5E8E20}" type="presParOf" srcId="{AD259DEE-D26A-4385-A324-2D56E66FFEB6}" destId="{2AD69891-3130-49B4-8584-BAB6B467A70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A437B-CE35-4C85-9EFE-75F45A7FE3CA}"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1CBB9B86-15B0-4285-81FD-289C8FD21116}">
      <dgm:prSet custT="1"/>
      <dgm:spPr/>
      <dgm:t>
        <a:bodyPr/>
        <a:lstStyle/>
        <a:p>
          <a:r>
            <a:rPr lang="en-US" sz="1600" b="0" i="0" dirty="0"/>
            <a:t>The program began collecting data in March 2022 at ANCs around Soweto and Thembelihle area.</a:t>
          </a:r>
          <a:endParaRPr lang="en-US" sz="1600" dirty="0"/>
        </a:p>
      </dgm:t>
    </dgm:pt>
    <dgm:pt modelId="{B12F8A81-B147-4DD9-8250-97FEC2742B49}" type="parTrans" cxnId="{2329FFC5-2889-4E86-8B94-153DABB6B778}">
      <dgm:prSet/>
      <dgm:spPr/>
      <dgm:t>
        <a:bodyPr/>
        <a:lstStyle/>
        <a:p>
          <a:endParaRPr lang="en-US"/>
        </a:p>
      </dgm:t>
    </dgm:pt>
    <dgm:pt modelId="{C4E5E842-A553-4984-89DD-FE3740A0D0BB}" type="sibTrans" cxnId="{2329FFC5-2889-4E86-8B94-153DABB6B778}">
      <dgm:prSet phldrT="01"/>
      <dgm:spPr/>
      <dgm:t>
        <a:bodyPr/>
        <a:lstStyle/>
        <a:p>
          <a:r>
            <a:rPr lang="en-US"/>
            <a:t>01</a:t>
          </a:r>
        </a:p>
      </dgm:t>
    </dgm:pt>
    <dgm:pt modelId="{82868896-59BA-4B0F-A8F2-6922AE3D4E98}">
      <dgm:prSet custT="1"/>
      <dgm:spPr/>
      <dgm:t>
        <a:bodyPr/>
        <a:lstStyle/>
        <a:p>
          <a:r>
            <a:rPr lang="en-US" sz="1600" b="0" i="0" dirty="0"/>
            <a:t>Comprehensive data is being collected from antenatal cards, clinical records, Maternity Case Records, and through interviews with Pregnant women or family members.			</a:t>
          </a:r>
          <a:endParaRPr lang="en-US" sz="1600" dirty="0"/>
        </a:p>
      </dgm:t>
    </dgm:pt>
    <dgm:pt modelId="{57A25489-5093-4E47-9D9D-464E85346EA9}" type="parTrans" cxnId="{4189E346-DD63-460B-BBFC-A00B5F378332}">
      <dgm:prSet/>
      <dgm:spPr/>
      <dgm:t>
        <a:bodyPr/>
        <a:lstStyle/>
        <a:p>
          <a:endParaRPr lang="en-US"/>
        </a:p>
      </dgm:t>
    </dgm:pt>
    <dgm:pt modelId="{4D55A119-C5FB-430E-A336-09A40D3A4BC3}" type="sibTrans" cxnId="{4189E346-DD63-460B-BBFC-A00B5F378332}">
      <dgm:prSet phldrT="04"/>
      <dgm:spPr/>
      <dgm:t>
        <a:bodyPr/>
        <a:lstStyle/>
        <a:p>
          <a:r>
            <a:rPr lang="en-US"/>
            <a:t>04</a:t>
          </a:r>
        </a:p>
      </dgm:t>
    </dgm:pt>
    <dgm:pt modelId="{468AB96F-2105-4714-9FC0-8734EEA9F969}">
      <dgm:prSet custT="1"/>
      <dgm:spPr/>
      <dgm:t>
        <a:bodyPr/>
        <a:lstStyle/>
        <a:p>
          <a:r>
            <a:rPr lang="en-US" sz="1600" dirty="0">
              <a:effectLst/>
              <a:latin typeface="Calibri" panose="020F0502020204030204" pitchFamily="34" charset="0"/>
              <a:ea typeface="Calibri" panose="020F0502020204030204" pitchFamily="34" charset="0"/>
              <a:cs typeface="Arial" panose="020B0604020202020204" pitchFamily="34" charset="0"/>
            </a:rPr>
            <a:t>Prospective and retrospective data collection</a:t>
          </a:r>
          <a:endParaRPr lang="en-US" sz="1600" dirty="0"/>
        </a:p>
      </dgm:t>
    </dgm:pt>
    <dgm:pt modelId="{FF5FB07E-8A7F-4FB9-AA75-820C92B703D7}" type="parTrans" cxnId="{0175E189-7ABD-4CB2-AE8B-6A314F5EFB1B}">
      <dgm:prSet/>
      <dgm:spPr/>
      <dgm:t>
        <a:bodyPr/>
        <a:lstStyle/>
        <a:p>
          <a:endParaRPr lang="en-US"/>
        </a:p>
      </dgm:t>
    </dgm:pt>
    <dgm:pt modelId="{0C82C356-32BD-4A52-A5D1-885ADBF91ABD}" type="sibTrans" cxnId="{0175E189-7ABD-4CB2-AE8B-6A314F5EFB1B}">
      <dgm:prSet phldrT="03"/>
      <dgm:spPr/>
      <dgm:t>
        <a:bodyPr/>
        <a:lstStyle/>
        <a:p>
          <a:r>
            <a:rPr lang="en-US"/>
            <a:t>03</a:t>
          </a:r>
        </a:p>
      </dgm:t>
    </dgm:pt>
    <dgm:pt modelId="{BB13D857-BAFB-437D-AA29-2E0E1A0DFE58}">
      <dgm:prSet custT="1"/>
      <dgm:spPr/>
      <dgm:t>
        <a:bodyPr/>
        <a:lstStyle/>
        <a:p>
          <a:r>
            <a:rPr lang="en-US" sz="1600" dirty="0"/>
            <a:t>Pregnant or recently delivered women regardless of age within CHAMPS catchment area were eligible for enrollment. </a:t>
          </a:r>
        </a:p>
      </dgm:t>
    </dgm:pt>
    <dgm:pt modelId="{F9C1A039-82C0-44C9-B0B4-E41073BF6CB6}" type="parTrans" cxnId="{BA5FB64B-1786-48DA-8DCB-69D56EE61CA4}">
      <dgm:prSet/>
      <dgm:spPr/>
      <dgm:t>
        <a:bodyPr/>
        <a:lstStyle/>
        <a:p>
          <a:endParaRPr lang="en-US"/>
        </a:p>
      </dgm:t>
    </dgm:pt>
    <dgm:pt modelId="{C9C0EB62-81B5-44E4-9364-19EF4ADF4760}" type="sibTrans" cxnId="{BA5FB64B-1786-48DA-8DCB-69D56EE61CA4}">
      <dgm:prSet phldrT="02"/>
      <dgm:spPr/>
      <dgm:t>
        <a:bodyPr/>
        <a:lstStyle/>
        <a:p>
          <a:r>
            <a:rPr lang="en-US"/>
            <a:t>02</a:t>
          </a:r>
        </a:p>
      </dgm:t>
    </dgm:pt>
    <dgm:pt modelId="{55961269-F3D3-4EAD-AE1E-8B1D78487727}" type="pres">
      <dgm:prSet presAssocID="{4DEA437B-CE35-4C85-9EFE-75F45A7FE3CA}" presName="Name0" presStyleCnt="0">
        <dgm:presLayoutVars>
          <dgm:animLvl val="lvl"/>
          <dgm:resizeHandles val="exact"/>
        </dgm:presLayoutVars>
      </dgm:prSet>
      <dgm:spPr/>
    </dgm:pt>
    <dgm:pt modelId="{A01863D5-60C2-49E0-BD64-E958498A4284}" type="pres">
      <dgm:prSet presAssocID="{1CBB9B86-15B0-4285-81FD-289C8FD21116}" presName="compositeNode" presStyleCnt="0">
        <dgm:presLayoutVars>
          <dgm:bulletEnabled val="1"/>
        </dgm:presLayoutVars>
      </dgm:prSet>
      <dgm:spPr/>
    </dgm:pt>
    <dgm:pt modelId="{543DB7F9-81F5-4636-9578-0EF2F8D1FA38}" type="pres">
      <dgm:prSet presAssocID="{1CBB9B86-15B0-4285-81FD-289C8FD21116}" presName="bgRect" presStyleLbl="alignNode1" presStyleIdx="0" presStyleCnt="4"/>
      <dgm:spPr/>
    </dgm:pt>
    <dgm:pt modelId="{93180CF4-FDBE-46F4-AFAD-9810EFD133B8}" type="pres">
      <dgm:prSet presAssocID="{C4E5E842-A553-4984-89DD-FE3740A0D0BB}" presName="sibTransNodeRect" presStyleLbl="alignNode1" presStyleIdx="0" presStyleCnt="4">
        <dgm:presLayoutVars>
          <dgm:chMax val="0"/>
          <dgm:bulletEnabled val="1"/>
        </dgm:presLayoutVars>
      </dgm:prSet>
      <dgm:spPr/>
    </dgm:pt>
    <dgm:pt modelId="{6EC5EE13-BBC0-4B87-B7AE-2F8F0C4CEA5C}" type="pres">
      <dgm:prSet presAssocID="{1CBB9B86-15B0-4285-81FD-289C8FD21116}" presName="nodeRect" presStyleLbl="alignNode1" presStyleIdx="0" presStyleCnt="4">
        <dgm:presLayoutVars>
          <dgm:bulletEnabled val="1"/>
        </dgm:presLayoutVars>
      </dgm:prSet>
      <dgm:spPr/>
    </dgm:pt>
    <dgm:pt modelId="{E34D504B-BA12-4392-8B4C-13ECB71C0B69}" type="pres">
      <dgm:prSet presAssocID="{C4E5E842-A553-4984-89DD-FE3740A0D0BB}" presName="sibTrans" presStyleCnt="0"/>
      <dgm:spPr/>
    </dgm:pt>
    <dgm:pt modelId="{C129B5B7-7034-4E84-BF2C-DAFACF7259F3}" type="pres">
      <dgm:prSet presAssocID="{BB13D857-BAFB-437D-AA29-2E0E1A0DFE58}" presName="compositeNode" presStyleCnt="0">
        <dgm:presLayoutVars>
          <dgm:bulletEnabled val="1"/>
        </dgm:presLayoutVars>
      </dgm:prSet>
      <dgm:spPr/>
    </dgm:pt>
    <dgm:pt modelId="{93F704B1-F2AE-4883-8A8A-1DDA6221D743}" type="pres">
      <dgm:prSet presAssocID="{BB13D857-BAFB-437D-AA29-2E0E1A0DFE58}" presName="bgRect" presStyleLbl="alignNode1" presStyleIdx="1" presStyleCnt="4"/>
      <dgm:spPr/>
    </dgm:pt>
    <dgm:pt modelId="{B96D9134-B1F0-4578-97E4-608D8A5E2807}" type="pres">
      <dgm:prSet presAssocID="{C9C0EB62-81B5-44E4-9364-19EF4ADF4760}" presName="sibTransNodeRect" presStyleLbl="alignNode1" presStyleIdx="1" presStyleCnt="4">
        <dgm:presLayoutVars>
          <dgm:chMax val="0"/>
          <dgm:bulletEnabled val="1"/>
        </dgm:presLayoutVars>
      </dgm:prSet>
      <dgm:spPr/>
    </dgm:pt>
    <dgm:pt modelId="{4DA1ADEA-E17B-4449-9B8D-D9BDD9DA384D}" type="pres">
      <dgm:prSet presAssocID="{BB13D857-BAFB-437D-AA29-2E0E1A0DFE58}" presName="nodeRect" presStyleLbl="alignNode1" presStyleIdx="1" presStyleCnt="4">
        <dgm:presLayoutVars>
          <dgm:bulletEnabled val="1"/>
        </dgm:presLayoutVars>
      </dgm:prSet>
      <dgm:spPr/>
    </dgm:pt>
    <dgm:pt modelId="{9BC43B36-1445-4CA4-AE06-24BC50D7111C}" type="pres">
      <dgm:prSet presAssocID="{C9C0EB62-81B5-44E4-9364-19EF4ADF4760}" presName="sibTrans" presStyleCnt="0"/>
      <dgm:spPr/>
    </dgm:pt>
    <dgm:pt modelId="{D361FC3B-62B3-47B8-B1BF-609F2162A01E}" type="pres">
      <dgm:prSet presAssocID="{468AB96F-2105-4714-9FC0-8734EEA9F969}" presName="compositeNode" presStyleCnt="0">
        <dgm:presLayoutVars>
          <dgm:bulletEnabled val="1"/>
        </dgm:presLayoutVars>
      </dgm:prSet>
      <dgm:spPr/>
    </dgm:pt>
    <dgm:pt modelId="{FD462E8B-5327-4ECA-9CC9-3BB8E3BDBAEC}" type="pres">
      <dgm:prSet presAssocID="{468AB96F-2105-4714-9FC0-8734EEA9F969}" presName="bgRect" presStyleLbl="alignNode1" presStyleIdx="2" presStyleCnt="4"/>
      <dgm:spPr/>
    </dgm:pt>
    <dgm:pt modelId="{C9310A5F-FA6D-4A18-974A-F3F85C6D0D58}" type="pres">
      <dgm:prSet presAssocID="{0C82C356-32BD-4A52-A5D1-885ADBF91ABD}" presName="sibTransNodeRect" presStyleLbl="alignNode1" presStyleIdx="2" presStyleCnt="4">
        <dgm:presLayoutVars>
          <dgm:chMax val="0"/>
          <dgm:bulletEnabled val="1"/>
        </dgm:presLayoutVars>
      </dgm:prSet>
      <dgm:spPr/>
    </dgm:pt>
    <dgm:pt modelId="{D8DC868C-E532-4BD5-9B79-330B38F76AAB}" type="pres">
      <dgm:prSet presAssocID="{468AB96F-2105-4714-9FC0-8734EEA9F969}" presName="nodeRect" presStyleLbl="alignNode1" presStyleIdx="2" presStyleCnt="4">
        <dgm:presLayoutVars>
          <dgm:bulletEnabled val="1"/>
        </dgm:presLayoutVars>
      </dgm:prSet>
      <dgm:spPr/>
    </dgm:pt>
    <dgm:pt modelId="{C236007B-47B8-4B92-BA5B-A2FEA91EB004}" type="pres">
      <dgm:prSet presAssocID="{0C82C356-32BD-4A52-A5D1-885ADBF91ABD}" presName="sibTrans" presStyleCnt="0"/>
      <dgm:spPr/>
    </dgm:pt>
    <dgm:pt modelId="{8D59F9F8-FDFB-46DD-B06B-4FE25E237377}" type="pres">
      <dgm:prSet presAssocID="{82868896-59BA-4B0F-A8F2-6922AE3D4E98}" presName="compositeNode" presStyleCnt="0">
        <dgm:presLayoutVars>
          <dgm:bulletEnabled val="1"/>
        </dgm:presLayoutVars>
      </dgm:prSet>
      <dgm:spPr/>
    </dgm:pt>
    <dgm:pt modelId="{C2A43CD9-762D-499E-9713-7147482476A0}" type="pres">
      <dgm:prSet presAssocID="{82868896-59BA-4B0F-A8F2-6922AE3D4E98}" presName="bgRect" presStyleLbl="alignNode1" presStyleIdx="3" presStyleCnt="4"/>
      <dgm:spPr/>
    </dgm:pt>
    <dgm:pt modelId="{7A93AF07-5580-474E-8506-25C4B4B9C30A}" type="pres">
      <dgm:prSet presAssocID="{4D55A119-C5FB-430E-A336-09A40D3A4BC3}" presName="sibTransNodeRect" presStyleLbl="alignNode1" presStyleIdx="3" presStyleCnt="4">
        <dgm:presLayoutVars>
          <dgm:chMax val="0"/>
          <dgm:bulletEnabled val="1"/>
        </dgm:presLayoutVars>
      </dgm:prSet>
      <dgm:spPr/>
    </dgm:pt>
    <dgm:pt modelId="{C4810D01-6E0E-42CA-A18C-A644CD8DF36A}" type="pres">
      <dgm:prSet presAssocID="{82868896-59BA-4B0F-A8F2-6922AE3D4E98}" presName="nodeRect" presStyleLbl="alignNode1" presStyleIdx="3" presStyleCnt="4">
        <dgm:presLayoutVars>
          <dgm:bulletEnabled val="1"/>
        </dgm:presLayoutVars>
      </dgm:prSet>
      <dgm:spPr/>
    </dgm:pt>
  </dgm:ptLst>
  <dgm:cxnLst>
    <dgm:cxn modelId="{14822303-3995-4FAC-A7D2-BB7853F7C5FE}" type="presOf" srcId="{C4E5E842-A553-4984-89DD-FE3740A0D0BB}" destId="{93180CF4-FDBE-46F4-AFAD-9810EFD133B8}" srcOrd="0" destOrd="0" presId="urn:microsoft.com/office/officeart/2016/7/layout/LinearBlockProcessNumbered"/>
    <dgm:cxn modelId="{07308810-817D-44E9-85ED-4BC0124B5423}" type="presOf" srcId="{C9C0EB62-81B5-44E4-9364-19EF4ADF4760}" destId="{B96D9134-B1F0-4578-97E4-608D8A5E2807}" srcOrd="0" destOrd="0" presId="urn:microsoft.com/office/officeart/2016/7/layout/LinearBlockProcessNumbered"/>
    <dgm:cxn modelId="{E91F5A15-351E-4CA8-B51D-D9224D5B3FA7}" type="presOf" srcId="{1CBB9B86-15B0-4285-81FD-289C8FD21116}" destId="{6EC5EE13-BBC0-4B87-B7AE-2F8F0C4CEA5C}" srcOrd="1" destOrd="0" presId="urn:microsoft.com/office/officeart/2016/7/layout/LinearBlockProcessNumbered"/>
    <dgm:cxn modelId="{7C9B4121-0108-4CC9-B342-65B05AF5FC25}" type="presOf" srcId="{4DEA437B-CE35-4C85-9EFE-75F45A7FE3CA}" destId="{55961269-F3D3-4EAD-AE1E-8B1D78487727}" srcOrd="0" destOrd="0" presId="urn:microsoft.com/office/officeart/2016/7/layout/LinearBlockProcessNumbered"/>
    <dgm:cxn modelId="{C06D3B26-E9D3-496A-A1BB-EBA4419C8362}" type="presOf" srcId="{468AB96F-2105-4714-9FC0-8734EEA9F969}" destId="{FD462E8B-5327-4ECA-9CC9-3BB8E3BDBAEC}" srcOrd="0" destOrd="0" presId="urn:microsoft.com/office/officeart/2016/7/layout/LinearBlockProcessNumbered"/>
    <dgm:cxn modelId="{3AF7435B-9830-4AF6-9508-CCFD295BED7A}" type="presOf" srcId="{BB13D857-BAFB-437D-AA29-2E0E1A0DFE58}" destId="{4DA1ADEA-E17B-4449-9B8D-D9BDD9DA384D}" srcOrd="1" destOrd="0" presId="urn:microsoft.com/office/officeart/2016/7/layout/LinearBlockProcessNumbered"/>
    <dgm:cxn modelId="{1CB2045F-3DB0-428D-A725-CB9B8B944CF8}" type="presOf" srcId="{BB13D857-BAFB-437D-AA29-2E0E1A0DFE58}" destId="{93F704B1-F2AE-4883-8A8A-1DDA6221D743}" srcOrd="0" destOrd="0" presId="urn:microsoft.com/office/officeart/2016/7/layout/LinearBlockProcessNumbered"/>
    <dgm:cxn modelId="{55DB2643-D559-48BC-AA58-701DE2066F52}" type="presOf" srcId="{468AB96F-2105-4714-9FC0-8734EEA9F969}" destId="{D8DC868C-E532-4BD5-9B79-330B38F76AAB}" srcOrd="1" destOrd="0" presId="urn:microsoft.com/office/officeart/2016/7/layout/LinearBlockProcessNumbered"/>
    <dgm:cxn modelId="{4189E346-DD63-460B-BBFC-A00B5F378332}" srcId="{4DEA437B-CE35-4C85-9EFE-75F45A7FE3CA}" destId="{82868896-59BA-4B0F-A8F2-6922AE3D4E98}" srcOrd="3" destOrd="0" parTransId="{57A25489-5093-4E47-9D9D-464E85346EA9}" sibTransId="{4D55A119-C5FB-430E-A336-09A40D3A4BC3}"/>
    <dgm:cxn modelId="{BA5FB64B-1786-48DA-8DCB-69D56EE61CA4}" srcId="{4DEA437B-CE35-4C85-9EFE-75F45A7FE3CA}" destId="{BB13D857-BAFB-437D-AA29-2E0E1A0DFE58}" srcOrd="1" destOrd="0" parTransId="{F9C1A039-82C0-44C9-B0B4-E41073BF6CB6}" sibTransId="{C9C0EB62-81B5-44E4-9364-19EF4ADF4760}"/>
    <dgm:cxn modelId="{0175E189-7ABD-4CB2-AE8B-6A314F5EFB1B}" srcId="{4DEA437B-CE35-4C85-9EFE-75F45A7FE3CA}" destId="{468AB96F-2105-4714-9FC0-8734EEA9F969}" srcOrd="2" destOrd="0" parTransId="{FF5FB07E-8A7F-4FB9-AA75-820C92B703D7}" sibTransId="{0C82C356-32BD-4A52-A5D1-885ADBF91ABD}"/>
    <dgm:cxn modelId="{E159D0A6-8FEC-4D12-B5E1-7BB7A4BB47A5}" type="presOf" srcId="{82868896-59BA-4B0F-A8F2-6922AE3D4E98}" destId="{C4810D01-6E0E-42CA-A18C-A644CD8DF36A}" srcOrd="1" destOrd="0" presId="urn:microsoft.com/office/officeart/2016/7/layout/LinearBlockProcessNumbered"/>
    <dgm:cxn modelId="{8B338AC1-1641-4A86-A827-7F4DFE8B91A6}" type="presOf" srcId="{1CBB9B86-15B0-4285-81FD-289C8FD21116}" destId="{543DB7F9-81F5-4636-9578-0EF2F8D1FA38}" srcOrd="0" destOrd="0" presId="urn:microsoft.com/office/officeart/2016/7/layout/LinearBlockProcessNumbered"/>
    <dgm:cxn modelId="{41C8EAC5-B1B8-498D-91F8-FA63F1DD42B1}" type="presOf" srcId="{4D55A119-C5FB-430E-A336-09A40D3A4BC3}" destId="{7A93AF07-5580-474E-8506-25C4B4B9C30A}" srcOrd="0" destOrd="0" presId="urn:microsoft.com/office/officeart/2016/7/layout/LinearBlockProcessNumbered"/>
    <dgm:cxn modelId="{2329FFC5-2889-4E86-8B94-153DABB6B778}" srcId="{4DEA437B-CE35-4C85-9EFE-75F45A7FE3CA}" destId="{1CBB9B86-15B0-4285-81FD-289C8FD21116}" srcOrd="0" destOrd="0" parTransId="{B12F8A81-B147-4DD9-8250-97FEC2742B49}" sibTransId="{C4E5E842-A553-4984-89DD-FE3740A0D0BB}"/>
    <dgm:cxn modelId="{DB49E7E2-5311-47A2-9686-17C72FC9FF94}" type="presOf" srcId="{0C82C356-32BD-4A52-A5D1-885ADBF91ABD}" destId="{C9310A5F-FA6D-4A18-974A-F3F85C6D0D58}" srcOrd="0" destOrd="0" presId="urn:microsoft.com/office/officeart/2016/7/layout/LinearBlockProcessNumbered"/>
    <dgm:cxn modelId="{497CBDF7-7224-40DB-B87E-52262219F866}" type="presOf" srcId="{82868896-59BA-4B0F-A8F2-6922AE3D4E98}" destId="{C2A43CD9-762D-499E-9713-7147482476A0}" srcOrd="0" destOrd="0" presId="urn:microsoft.com/office/officeart/2016/7/layout/LinearBlockProcessNumbered"/>
    <dgm:cxn modelId="{0E15BF17-6625-4E0F-91D5-69967B343D45}" type="presParOf" srcId="{55961269-F3D3-4EAD-AE1E-8B1D78487727}" destId="{A01863D5-60C2-49E0-BD64-E958498A4284}" srcOrd="0" destOrd="0" presId="urn:microsoft.com/office/officeart/2016/7/layout/LinearBlockProcessNumbered"/>
    <dgm:cxn modelId="{A2048AF1-755D-46D4-919E-3F685CFB2261}" type="presParOf" srcId="{A01863D5-60C2-49E0-BD64-E958498A4284}" destId="{543DB7F9-81F5-4636-9578-0EF2F8D1FA38}" srcOrd="0" destOrd="0" presId="urn:microsoft.com/office/officeart/2016/7/layout/LinearBlockProcessNumbered"/>
    <dgm:cxn modelId="{65365E77-9816-494D-AD2D-90FFB6FB9A5B}" type="presParOf" srcId="{A01863D5-60C2-49E0-BD64-E958498A4284}" destId="{93180CF4-FDBE-46F4-AFAD-9810EFD133B8}" srcOrd="1" destOrd="0" presId="urn:microsoft.com/office/officeart/2016/7/layout/LinearBlockProcessNumbered"/>
    <dgm:cxn modelId="{4E8E7575-B49C-4E42-9764-1E6E47ED67C9}" type="presParOf" srcId="{A01863D5-60C2-49E0-BD64-E958498A4284}" destId="{6EC5EE13-BBC0-4B87-B7AE-2F8F0C4CEA5C}" srcOrd="2" destOrd="0" presId="urn:microsoft.com/office/officeart/2016/7/layout/LinearBlockProcessNumbered"/>
    <dgm:cxn modelId="{F04E82A4-690A-4E96-B30F-A570A7EA26D1}" type="presParOf" srcId="{55961269-F3D3-4EAD-AE1E-8B1D78487727}" destId="{E34D504B-BA12-4392-8B4C-13ECB71C0B69}" srcOrd="1" destOrd="0" presId="urn:microsoft.com/office/officeart/2016/7/layout/LinearBlockProcessNumbered"/>
    <dgm:cxn modelId="{1AD102A6-0B68-4769-86DC-F39BF7933E59}" type="presParOf" srcId="{55961269-F3D3-4EAD-AE1E-8B1D78487727}" destId="{C129B5B7-7034-4E84-BF2C-DAFACF7259F3}" srcOrd="2" destOrd="0" presId="urn:microsoft.com/office/officeart/2016/7/layout/LinearBlockProcessNumbered"/>
    <dgm:cxn modelId="{434348C2-5253-4A67-B584-3B3DE73E5C15}" type="presParOf" srcId="{C129B5B7-7034-4E84-BF2C-DAFACF7259F3}" destId="{93F704B1-F2AE-4883-8A8A-1DDA6221D743}" srcOrd="0" destOrd="0" presId="urn:microsoft.com/office/officeart/2016/7/layout/LinearBlockProcessNumbered"/>
    <dgm:cxn modelId="{DB25D284-5D9A-4213-B0DE-63340394D3EB}" type="presParOf" srcId="{C129B5B7-7034-4E84-BF2C-DAFACF7259F3}" destId="{B96D9134-B1F0-4578-97E4-608D8A5E2807}" srcOrd="1" destOrd="0" presId="urn:microsoft.com/office/officeart/2016/7/layout/LinearBlockProcessNumbered"/>
    <dgm:cxn modelId="{DB83C7F8-3A38-45B7-9933-38869A52F110}" type="presParOf" srcId="{C129B5B7-7034-4E84-BF2C-DAFACF7259F3}" destId="{4DA1ADEA-E17B-4449-9B8D-D9BDD9DA384D}" srcOrd="2" destOrd="0" presId="urn:microsoft.com/office/officeart/2016/7/layout/LinearBlockProcessNumbered"/>
    <dgm:cxn modelId="{E55EE777-0052-4AA5-A829-65A043C2AC95}" type="presParOf" srcId="{55961269-F3D3-4EAD-AE1E-8B1D78487727}" destId="{9BC43B36-1445-4CA4-AE06-24BC50D7111C}" srcOrd="3" destOrd="0" presId="urn:microsoft.com/office/officeart/2016/7/layout/LinearBlockProcessNumbered"/>
    <dgm:cxn modelId="{7855BDB1-8263-4417-95C9-A837937FC1EE}" type="presParOf" srcId="{55961269-F3D3-4EAD-AE1E-8B1D78487727}" destId="{D361FC3B-62B3-47B8-B1BF-609F2162A01E}" srcOrd="4" destOrd="0" presId="urn:microsoft.com/office/officeart/2016/7/layout/LinearBlockProcessNumbered"/>
    <dgm:cxn modelId="{7183C164-F4B3-4DBA-AB44-57F94A1EB449}" type="presParOf" srcId="{D361FC3B-62B3-47B8-B1BF-609F2162A01E}" destId="{FD462E8B-5327-4ECA-9CC9-3BB8E3BDBAEC}" srcOrd="0" destOrd="0" presId="urn:microsoft.com/office/officeart/2016/7/layout/LinearBlockProcessNumbered"/>
    <dgm:cxn modelId="{D9BD483F-5459-41FD-9CAE-BFC987BA9356}" type="presParOf" srcId="{D361FC3B-62B3-47B8-B1BF-609F2162A01E}" destId="{C9310A5F-FA6D-4A18-974A-F3F85C6D0D58}" srcOrd="1" destOrd="0" presId="urn:microsoft.com/office/officeart/2016/7/layout/LinearBlockProcessNumbered"/>
    <dgm:cxn modelId="{9F400319-6C75-4B74-9408-A42F21E0A21A}" type="presParOf" srcId="{D361FC3B-62B3-47B8-B1BF-609F2162A01E}" destId="{D8DC868C-E532-4BD5-9B79-330B38F76AAB}" srcOrd="2" destOrd="0" presId="urn:microsoft.com/office/officeart/2016/7/layout/LinearBlockProcessNumbered"/>
    <dgm:cxn modelId="{55881C50-DAC5-407E-9402-99DF40E49ABF}" type="presParOf" srcId="{55961269-F3D3-4EAD-AE1E-8B1D78487727}" destId="{C236007B-47B8-4B92-BA5B-A2FEA91EB004}" srcOrd="5" destOrd="0" presId="urn:microsoft.com/office/officeart/2016/7/layout/LinearBlockProcessNumbered"/>
    <dgm:cxn modelId="{7E4CE9F2-CC70-45C9-9ABB-AAD02A7FF97E}" type="presParOf" srcId="{55961269-F3D3-4EAD-AE1E-8B1D78487727}" destId="{8D59F9F8-FDFB-46DD-B06B-4FE25E237377}" srcOrd="6" destOrd="0" presId="urn:microsoft.com/office/officeart/2016/7/layout/LinearBlockProcessNumbered"/>
    <dgm:cxn modelId="{58A6FE6A-7F92-49B2-AFF7-97C40C7A883B}" type="presParOf" srcId="{8D59F9F8-FDFB-46DD-B06B-4FE25E237377}" destId="{C2A43CD9-762D-499E-9713-7147482476A0}" srcOrd="0" destOrd="0" presId="urn:microsoft.com/office/officeart/2016/7/layout/LinearBlockProcessNumbered"/>
    <dgm:cxn modelId="{84CF4218-616A-4BFB-9571-0C9D43214666}" type="presParOf" srcId="{8D59F9F8-FDFB-46DD-B06B-4FE25E237377}" destId="{7A93AF07-5580-474E-8506-25C4B4B9C30A}" srcOrd="1" destOrd="0" presId="urn:microsoft.com/office/officeart/2016/7/layout/LinearBlockProcessNumbered"/>
    <dgm:cxn modelId="{8EE88A82-1793-47C0-9FCC-F9B1CB3AAFAA}" type="presParOf" srcId="{8D59F9F8-FDFB-46DD-B06B-4FE25E237377}" destId="{C4810D01-6E0E-42CA-A18C-A644CD8DF36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6A72B-4697-4D49-90F1-788F6E67A142}"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6C7471D0-5CB7-4555-BB09-7292F15B69AA}">
      <dgm:prSet/>
      <dgm:spPr/>
      <dgm:t>
        <a:bodyPr/>
        <a:lstStyle/>
        <a:p>
          <a:r>
            <a:rPr lang="en-US" b="0" i="0" baseline="0" dirty="0"/>
            <a:t>The pregnancy surveillance program screened 4805 pregnant women from March 2022 to May 2024.</a:t>
          </a:r>
          <a:endParaRPr lang="en-US" dirty="0"/>
        </a:p>
      </dgm:t>
    </dgm:pt>
    <dgm:pt modelId="{29F9FDFC-7C6D-46F2-AE31-7DFC97AA4238}" type="parTrans" cxnId="{AB23A7AB-089B-4DE6-83DB-3614397BC337}">
      <dgm:prSet/>
      <dgm:spPr/>
      <dgm:t>
        <a:bodyPr/>
        <a:lstStyle/>
        <a:p>
          <a:endParaRPr lang="en-US"/>
        </a:p>
      </dgm:t>
    </dgm:pt>
    <dgm:pt modelId="{BB58E5C2-002E-47E1-B0A0-A3213A3AC06C}" type="sibTrans" cxnId="{AB23A7AB-089B-4DE6-83DB-3614397BC337}">
      <dgm:prSet/>
      <dgm:spPr/>
      <dgm:t>
        <a:bodyPr/>
        <a:lstStyle/>
        <a:p>
          <a:endParaRPr lang="en-US"/>
        </a:p>
      </dgm:t>
    </dgm:pt>
    <dgm:pt modelId="{9BE7F340-8C16-48C3-AB6B-720F274F5E5D}">
      <dgm:prSet/>
      <dgm:spPr/>
      <dgm:t>
        <a:bodyPr/>
        <a:lstStyle/>
        <a:p>
          <a:r>
            <a:rPr lang="en-US" b="0" i="0" baseline="0" dirty="0"/>
            <a:t>The total of 4607 (95.9%) were enrolled, with 77.6% enrolled while pregnant and 6.3% within six weeks of delivery. </a:t>
          </a:r>
          <a:endParaRPr lang="en-US" dirty="0"/>
        </a:p>
      </dgm:t>
    </dgm:pt>
    <dgm:pt modelId="{A706269D-4757-4127-BFCD-D8AB61C52460}" type="parTrans" cxnId="{CC4A20F9-CF28-40DE-AD07-1C1B98CB5C35}">
      <dgm:prSet/>
      <dgm:spPr/>
      <dgm:t>
        <a:bodyPr/>
        <a:lstStyle/>
        <a:p>
          <a:endParaRPr lang="en-US"/>
        </a:p>
      </dgm:t>
    </dgm:pt>
    <dgm:pt modelId="{103F6D77-92E7-4EEA-9C3D-4F5F556F7448}" type="sibTrans" cxnId="{CC4A20F9-CF28-40DE-AD07-1C1B98CB5C35}">
      <dgm:prSet/>
      <dgm:spPr/>
      <dgm:t>
        <a:bodyPr/>
        <a:lstStyle/>
        <a:p>
          <a:endParaRPr lang="en-US"/>
        </a:p>
      </dgm:t>
    </dgm:pt>
    <dgm:pt modelId="{6816FF12-51B0-476D-B1D6-7CEA81ECE555}">
      <dgm:prSet/>
      <dgm:spPr/>
      <dgm:t>
        <a:bodyPr/>
        <a:lstStyle/>
        <a:p>
          <a:r>
            <a:rPr lang="en-US" b="0" i="0" baseline="0" dirty="0"/>
            <a:t>Most participants  (72.6%, n=3345) were of childbearing age (20-35 years), with about one-third (n=1415) booking in the first trimester. </a:t>
          </a:r>
          <a:endParaRPr lang="en-US" dirty="0"/>
        </a:p>
      </dgm:t>
    </dgm:pt>
    <dgm:pt modelId="{03395CA8-3E57-4B81-B3FF-01E3FE019A00}" type="parTrans" cxnId="{E4EAAF10-9BA7-4982-931B-C4322248EB6C}">
      <dgm:prSet/>
      <dgm:spPr/>
      <dgm:t>
        <a:bodyPr/>
        <a:lstStyle/>
        <a:p>
          <a:endParaRPr lang="en-US"/>
        </a:p>
      </dgm:t>
    </dgm:pt>
    <dgm:pt modelId="{CDBC148E-505B-41D1-89B7-3CE9811F459F}" type="sibTrans" cxnId="{E4EAAF10-9BA7-4982-931B-C4322248EB6C}">
      <dgm:prSet/>
      <dgm:spPr/>
      <dgm:t>
        <a:bodyPr/>
        <a:lstStyle/>
        <a:p>
          <a:endParaRPr lang="en-US"/>
        </a:p>
      </dgm:t>
    </dgm:pt>
    <dgm:pt modelId="{03AC917E-6837-48F2-8B87-F72AFE9A1D51}">
      <dgm:prSet/>
      <dgm:spPr/>
      <dgm:t>
        <a:bodyPr/>
        <a:lstStyle/>
        <a:p>
          <a:r>
            <a:rPr lang="en-US" b="0" i="0" baseline="0" dirty="0"/>
            <a:t>The program recorded 97% live births and 1.7% stillbirths.</a:t>
          </a:r>
          <a:endParaRPr lang="en-US" dirty="0"/>
        </a:p>
      </dgm:t>
    </dgm:pt>
    <dgm:pt modelId="{CAED9995-E7FB-4C58-B573-CA0973B04681}" type="parTrans" cxnId="{B381B323-31DE-4F5C-8AC7-7611C9EBF7A0}">
      <dgm:prSet/>
      <dgm:spPr/>
      <dgm:t>
        <a:bodyPr/>
        <a:lstStyle/>
        <a:p>
          <a:endParaRPr lang="en-US"/>
        </a:p>
      </dgm:t>
    </dgm:pt>
    <dgm:pt modelId="{0240ABCF-022E-43F9-B2E1-2557A461E691}" type="sibTrans" cxnId="{B381B323-31DE-4F5C-8AC7-7611C9EBF7A0}">
      <dgm:prSet/>
      <dgm:spPr/>
      <dgm:t>
        <a:bodyPr/>
        <a:lstStyle/>
        <a:p>
          <a:endParaRPr lang="en-US"/>
        </a:p>
      </dgm:t>
    </dgm:pt>
    <dgm:pt modelId="{F7DFF426-E251-403F-B10B-3D41B0733A0B}" type="pres">
      <dgm:prSet presAssocID="{5D26A72B-4697-4D49-90F1-788F6E67A142}" presName="matrix" presStyleCnt="0">
        <dgm:presLayoutVars>
          <dgm:chMax val="1"/>
          <dgm:dir/>
          <dgm:resizeHandles val="exact"/>
        </dgm:presLayoutVars>
      </dgm:prSet>
      <dgm:spPr/>
    </dgm:pt>
    <dgm:pt modelId="{6A706E97-95DD-4A2C-BA3F-67E88EAC2A75}" type="pres">
      <dgm:prSet presAssocID="{5D26A72B-4697-4D49-90F1-788F6E67A142}" presName="diamond" presStyleLbl="bgShp" presStyleIdx="0" presStyleCnt="1" custScaleX="190058"/>
      <dgm:spPr/>
    </dgm:pt>
    <dgm:pt modelId="{E8050003-E88D-4787-A81C-CF20F15DF4E1}" type="pres">
      <dgm:prSet presAssocID="{5D26A72B-4697-4D49-90F1-788F6E67A142}" presName="quad1" presStyleLbl="node1" presStyleIdx="0" presStyleCnt="4" custScaleX="171137" custLinFactNeighborX="-53359" custLinFactNeighborY="-16918">
        <dgm:presLayoutVars>
          <dgm:chMax val="0"/>
          <dgm:chPref val="0"/>
          <dgm:bulletEnabled val="1"/>
        </dgm:presLayoutVars>
      </dgm:prSet>
      <dgm:spPr/>
    </dgm:pt>
    <dgm:pt modelId="{05F67F9B-A536-4F4F-8B44-94D20AF56E26}" type="pres">
      <dgm:prSet presAssocID="{5D26A72B-4697-4D49-90F1-788F6E67A142}" presName="quad2" presStyleLbl="node1" presStyleIdx="1" presStyleCnt="4" custScaleX="192792" custLinFactNeighborX="61678" custLinFactNeighborY="-20103">
        <dgm:presLayoutVars>
          <dgm:chMax val="0"/>
          <dgm:chPref val="0"/>
          <dgm:bulletEnabled val="1"/>
        </dgm:presLayoutVars>
      </dgm:prSet>
      <dgm:spPr/>
    </dgm:pt>
    <dgm:pt modelId="{CF7AEA86-348F-4EC2-9CC2-4B4D7EF3A687}" type="pres">
      <dgm:prSet presAssocID="{5D26A72B-4697-4D49-90F1-788F6E67A142}" presName="quad3" presStyleLbl="node1" presStyleIdx="2" presStyleCnt="4" custScaleX="166568" custLinFactNeighborX="-57566" custLinFactNeighborY="12647">
        <dgm:presLayoutVars>
          <dgm:chMax val="0"/>
          <dgm:chPref val="0"/>
          <dgm:bulletEnabled val="1"/>
        </dgm:presLayoutVars>
      </dgm:prSet>
      <dgm:spPr/>
    </dgm:pt>
    <dgm:pt modelId="{08858A9C-1468-46C5-8432-25F812DD6000}" type="pres">
      <dgm:prSet presAssocID="{5D26A72B-4697-4D49-90F1-788F6E67A142}" presName="quad4" presStyleLbl="node1" presStyleIdx="3" presStyleCnt="4" custScaleX="185484" custLinFactNeighborX="64412" custLinFactNeighborY="7766">
        <dgm:presLayoutVars>
          <dgm:chMax val="0"/>
          <dgm:chPref val="0"/>
          <dgm:bulletEnabled val="1"/>
        </dgm:presLayoutVars>
      </dgm:prSet>
      <dgm:spPr/>
    </dgm:pt>
  </dgm:ptLst>
  <dgm:cxnLst>
    <dgm:cxn modelId="{A071F809-789C-4EB2-BAEE-72428D915BD5}" type="presOf" srcId="{03AC917E-6837-48F2-8B87-F72AFE9A1D51}" destId="{08858A9C-1468-46C5-8432-25F812DD6000}" srcOrd="0" destOrd="0" presId="urn:microsoft.com/office/officeart/2005/8/layout/matrix3"/>
    <dgm:cxn modelId="{E4EAAF10-9BA7-4982-931B-C4322248EB6C}" srcId="{5D26A72B-4697-4D49-90F1-788F6E67A142}" destId="{6816FF12-51B0-476D-B1D6-7CEA81ECE555}" srcOrd="2" destOrd="0" parTransId="{03395CA8-3E57-4B81-B3FF-01E3FE019A00}" sibTransId="{CDBC148E-505B-41D1-89B7-3CE9811F459F}"/>
    <dgm:cxn modelId="{B381B323-31DE-4F5C-8AC7-7611C9EBF7A0}" srcId="{5D26A72B-4697-4D49-90F1-788F6E67A142}" destId="{03AC917E-6837-48F2-8B87-F72AFE9A1D51}" srcOrd="3" destOrd="0" parTransId="{CAED9995-E7FB-4C58-B573-CA0973B04681}" sibTransId="{0240ABCF-022E-43F9-B2E1-2557A461E691}"/>
    <dgm:cxn modelId="{40FA6328-BD58-46E5-BE94-85B0D6C9C0E9}" type="presOf" srcId="{9BE7F340-8C16-48C3-AB6B-720F274F5E5D}" destId="{05F67F9B-A536-4F4F-8B44-94D20AF56E26}" srcOrd="0" destOrd="0" presId="urn:microsoft.com/office/officeart/2005/8/layout/matrix3"/>
    <dgm:cxn modelId="{4786724E-E7D6-4F9D-ACDA-16BD91F7347C}" type="presOf" srcId="{5D26A72B-4697-4D49-90F1-788F6E67A142}" destId="{F7DFF426-E251-403F-B10B-3D41B0733A0B}" srcOrd="0" destOrd="0" presId="urn:microsoft.com/office/officeart/2005/8/layout/matrix3"/>
    <dgm:cxn modelId="{5784497D-06B2-44AB-A5CE-FA4178651068}" type="presOf" srcId="{6816FF12-51B0-476D-B1D6-7CEA81ECE555}" destId="{CF7AEA86-348F-4EC2-9CC2-4B4D7EF3A687}" srcOrd="0" destOrd="0" presId="urn:microsoft.com/office/officeart/2005/8/layout/matrix3"/>
    <dgm:cxn modelId="{A4BC788E-E1AE-46E3-AACB-3749856AED09}" type="presOf" srcId="{6C7471D0-5CB7-4555-BB09-7292F15B69AA}" destId="{E8050003-E88D-4787-A81C-CF20F15DF4E1}" srcOrd="0" destOrd="0" presId="urn:microsoft.com/office/officeart/2005/8/layout/matrix3"/>
    <dgm:cxn modelId="{AB23A7AB-089B-4DE6-83DB-3614397BC337}" srcId="{5D26A72B-4697-4D49-90F1-788F6E67A142}" destId="{6C7471D0-5CB7-4555-BB09-7292F15B69AA}" srcOrd="0" destOrd="0" parTransId="{29F9FDFC-7C6D-46F2-AE31-7DFC97AA4238}" sibTransId="{BB58E5C2-002E-47E1-B0A0-A3213A3AC06C}"/>
    <dgm:cxn modelId="{CC4A20F9-CF28-40DE-AD07-1C1B98CB5C35}" srcId="{5D26A72B-4697-4D49-90F1-788F6E67A142}" destId="{9BE7F340-8C16-48C3-AB6B-720F274F5E5D}" srcOrd="1" destOrd="0" parTransId="{A706269D-4757-4127-BFCD-D8AB61C52460}" sibTransId="{103F6D77-92E7-4EEA-9C3D-4F5F556F7448}"/>
    <dgm:cxn modelId="{6F8B6256-F761-4FA7-BFFC-DC6F1E4B5BB6}" type="presParOf" srcId="{F7DFF426-E251-403F-B10B-3D41B0733A0B}" destId="{6A706E97-95DD-4A2C-BA3F-67E88EAC2A75}" srcOrd="0" destOrd="0" presId="urn:microsoft.com/office/officeart/2005/8/layout/matrix3"/>
    <dgm:cxn modelId="{934C973A-058A-4B12-951A-C7298FF75615}" type="presParOf" srcId="{F7DFF426-E251-403F-B10B-3D41B0733A0B}" destId="{E8050003-E88D-4787-A81C-CF20F15DF4E1}" srcOrd="1" destOrd="0" presId="urn:microsoft.com/office/officeart/2005/8/layout/matrix3"/>
    <dgm:cxn modelId="{F57246F5-3197-4F9E-BCB3-283A283FBD2F}" type="presParOf" srcId="{F7DFF426-E251-403F-B10B-3D41B0733A0B}" destId="{05F67F9B-A536-4F4F-8B44-94D20AF56E26}" srcOrd="2" destOrd="0" presId="urn:microsoft.com/office/officeart/2005/8/layout/matrix3"/>
    <dgm:cxn modelId="{66D19125-1D8D-4C36-A1DC-DD76A9EF6DC4}" type="presParOf" srcId="{F7DFF426-E251-403F-B10B-3D41B0733A0B}" destId="{CF7AEA86-348F-4EC2-9CC2-4B4D7EF3A687}" srcOrd="3" destOrd="0" presId="urn:microsoft.com/office/officeart/2005/8/layout/matrix3"/>
    <dgm:cxn modelId="{95FCF4F2-120D-4530-AEE3-0C185B5D7F02}" type="presParOf" srcId="{F7DFF426-E251-403F-B10B-3D41B0733A0B}" destId="{08858A9C-1468-46C5-8432-25F812DD600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4C0752-798E-41D5-9120-85607455E9D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C774799-A068-4861-9E30-4D7AA1EE2775}">
      <dgm:prSet/>
      <dgm:spPr/>
      <dgm:t>
        <a:bodyPr/>
        <a:lstStyle/>
        <a:p>
          <a:r>
            <a:rPr lang="en-US" b="0" i="0" dirty="0"/>
            <a:t>Incomplete clinical records such as syphilis test results, EDD, HIV medication exposure.</a:t>
          </a:r>
          <a:endParaRPr lang="en-US" dirty="0"/>
        </a:p>
      </dgm:t>
    </dgm:pt>
    <dgm:pt modelId="{53B87B1E-5CDB-437B-9F1D-4DB3207BDF01}" type="parTrans" cxnId="{6C5486FE-F131-44FD-BF1A-9D52BEF2B2E4}">
      <dgm:prSet/>
      <dgm:spPr/>
      <dgm:t>
        <a:bodyPr/>
        <a:lstStyle/>
        <a:p>
          <a:endParaRPr lang="en-US"/>
        </a:p>
      </dgm:t>
    </dgm:pt>
    <dgm:pt modelId="{DEBD838E-7CEE-45F0-8F23-B3ED40CE4EB1}" type="sibTrans" cxnId="{6C5486FE-F131-44FD-BF1A-9D52BEF2B2E4}">
      <dgm:prSet/>
      <dgm:spPr/>
      <dgm:t>
        <a:bodyPr/>
        <a:lstStyle/>
        <a:p>
          <a:endParaRPr lang="en-US"/>
        </a:p>
      </dgm:t>
    </dgm:pt>
    <dgm:pt modelId="{13CB404B-5CBA-4E47-AEBE-0B46B117450C}">
      <dgm:prSet/>
      <dgm:spPr/>
      <dgm:t>
        <a:bodyPr/>
        <a:lstStyle/>
        <a:p>
          <a:r>
            <a:rPr lang="en-US" b="0" i="0"/>
            <a:t>Women providing incorrect answers to shorten interviews.</a:t>
          </a:r>
          <a:endParaRPr lang="en-US"/>
        </a:p>
      </dgm:t>
    </dgm:pt>
    <dgm:pt modelId="{22417D59-4ED0-4689-A862-892E160A5D98}" type="parTrans" cxnId="{996C2BC3-D1B0-49B1-8401-37BCF25D0D3B}">
      <dgm:prSet/>
      <dgm:spPr/>
      <dgm:t>
        <a:bodyPr/>
        <a:lstStyle/>
        <a:p>
          <a:endParaRPr lang="en-US"/>
        </a:p>
      </dgm:t>
    </dgm:pt>
    <dgm:pt modelId="{E29D68C5-6CBE-4075-BA55-5CC37404C804}" type="sibTrans" cxnId="{996C2BC3-D1B0-49B1-8401-37BCF25D0D3B}">
      <dgm:prSet/>
      <dgm:spPr/>
      <dgm:t>
        <a:bodyPr/>
        <a:lstStyle/>
        <a:p>
          <a:endParaRPr lang="en-US"/>
        </a:p>
      </dgm:t>
    </dgm:pt>
    <dgm:pt modelId="{2F49A5A7-A1FA-461B-9336-8CBF156BDF32}">
      <dgm:prSet/>
      <dgm:spPr/>
      <dgm:t>
        <a:bodyPr/>
        <a:lstStyle/>
        <a:p>
          <a:r>
            <a:rPr lang="en-US" b="0" i="0" dirty="0"/>
            <a:t>Difficulty in multiple household visits due to work schedules and stigma (Teenage Pregnancy).</a:t>
          </a:r>
          <a:endParaRPr lang="en-US" dirty="0"/>
        </a:p>
      </dgm:t>
    </dgm:pt>
    <dgm:pt modelId="{8C7365A5-42B0-42A1-87F2-E3EE9B95806E}" type="parTrans" cxnId="{C868C92D-B887-4A40-835B-1CA774854B87}">
      <dgm:prSet/>
      <dgm:spPr/>
      <dgm:t>
        <a:bodyPr/>
        <a:lstStyle/>
        <a:p>
          <a:endParaRPr lang="en-US"/>
        </a:p>
      </dgm:t>
    </dgm:pt>
    <dgm:pt modelId="{60D619BD-1E88-4407-91D6-F5743315BFEB}" type="sibTrans" cxnId="{C868C92D-B887-4A40-835B-1CA774854B87}">
      <dgm:prSet/>
      <dgm:spPr/>
      <dgm:t>
        <a:bodyPr/>
        <a:lstStyle/>
        <a:p>
          <a:endParaRPr lang="en-US"/>
        </a:p>
      </dgm:t>
    </dgm:pt>
    <dgm:pt modelId="{4D58DE87-12EE-48EB-89A3-C0FAE5438769}">
      <dgm:prSet/>
      <dgm:spPr/>
      <dgm:t>
        <a:bodyPr/>
        <a:lstStyle/>
        <a:p>
          <a:r>
            <a:rPr lang="en-US" b="0" i="0" dirty="0"/>
            <a:t>Women often conceal pregnancies, preferring not to disclose before three months (Cultural factors)</a:t>
          </a:r>
          <a:endParaRPr lang="en-US" dirty="0"/>
        </a:p>
      </dgm:t>
    </dgm:pt>
    <dgm:pt modelId="{05532B26-A31F-4761-961D-125477D5158D}" type="parTrans" cxnId="{4A11DDE3-FB5B-4EA0-B417-0BC5E6301D43}">
      <dgm:prSet/>
      <dgm:spPr/>
      <dgm:t>
        <a:bodyPr/>
        <a:lstStyle/>
        <a:p>
          <a:endParaRPr lang="en-US"/>
        </a:p>
      </dgm:t>
    </dgm:pt>
    <dgm:pt modelId="{7D5D9945-F807-4DC7-8C0D-45A777C41156}" type="sibTrans" cxnId="{4A11DDE3-FB5B-4EA0-B417-0BC5E6301D43}">
      <dgm:prSet/>
      <dgm:spPr/>
      <dgm:t>
        <a:bodyPr/>
        <a:lstStyle/>
        <a:p>
          <a:endParaRPr lang="en-US"/>
        </a:p>
      </dgm:t>
    </dgm:pt>
    <dgm:pt modelId="{D297E112-2A44-4B59-8F26-5DB6203D7B0C}" type="pres">
      <dgm:prSet presAssocID="{E44C0752-798E-41D5-9120-85607455E9D8}" presName="vert0" presStyleCnt="0">
        <dgm:presLayoutVars>
          <dgm:dir/>
          <dgm:animOne val="branch"/>
          <dgm:animLvl val="lvl"/>
        </dgm:presLayoutVars>
      </dgm:prSet>
      <dgm:spPr/>
    </dgm:pt>
    <dgm:pt modelId="{9BF64FFD-99E1-4E01-9EB7-824800F4839A}" type="pres">
      <dgm:prSet presAssocID="{9C774799-A068-4861-9E30-4D7AA1EE2775}" presName="thickLine" presStyleLbl="alignNode1" presStyleIdx="0" presStyleCnt="4"/>
      <dgm:spPr/>
    </dgm:pt>
    <dgm:pt modelId="{8711E012-6D91-4E7B-8A31-1D96B87F5CAC}" type="pres">
      <dgm:prSet presAssocID="{9C774799-A068-4861-9E30-4D7AA1EE2775}" presName="horz1" presStyleCnt="0"/>
      <dgm:spPr/>
    </dgm:pt>
    <dgm:pt modelId="{CFE0B089-9499-4C9F-9109-F0B0D843B3AA}" type="pres">
      <dgm:prSet presAssocID="{9C774799-A068-4861-9E30-4D7AA1EE2775}" presName="tx1" presStyleLbl="revTx" presStyleIdx="0" presStyleCnt="4"/>
      <dgm:spPr/>
    </dgm:pt>
    <dgm:pt modelId="{BD1C1371-B826-416B-8130-E2A3C8970D67}" type="pres">
      <dgm:prSet presAssocID="{9C774799-A068-4861-9E30-4D7AA1EE2775}" presName="vert1" presStyleCnt="0"/>
      <dgm:spPr/>
    </dgm:pt>
    <dgm:pt modelId="{017BDA6C-49AE-465D-A1BE-C8F5CAB07C76}" type="pres">
      <dgm:prSet presAssocID="{13CB404B-5CBA-4E47-AEBE-0B46B117450C}" presName="thickLine" presStyleLbl="alignNode1" presStyleIdx="1" presStyleCnt="4"/>
      <dgm:spPr/>
    </dgm:pt>
    <dgm:pt modelId="{307428D9-6DD2-4BFF-A6BC-C90FD3567DBF}" type="pres">
      <dgm:prSet presAssocID="{13CB404B-5CBA-4E47-AEBE-0B46B117450C}" presName="horz1" presStyleCnt="0"/>
      <dgm:spPr/>
    </dgm:pt>
    <dgm:pt modelId="{FB66CFAE-647E-416F-9ECE-3B566A35F37B}" type="pres">
      <dgm:prSet presAssocID="{13CB404B-5CBA-4E47-AEBE-0B46B117450C}" presName="tx1" presStyleLbl="revTx" presStyleIdx="1" presStyleCnt="4"/>
      <dgm:spPr/>
    </dgm:pt>
    <dgm:pt modelId="{7239FF08-BF40-4516-91B0-B7FCA9A6EA9A}" type="pres">
      <dgm:prSet presAssocID="{13CB404B-5CBA-4E47-AEBE-0B46B117450C}" presName="vert1" presStyleCnt="0"/>
      <dgm:spPr/>
    </dgm:pt>
    <dgm:pt modelId="{40E50EC0-A352-456D-AC67-5931A7F1E2FE}" type="pres">
      <dgm:prSet presAssocID="{2F49A5A7-A1FA-461B-9336-8CBF156BDF32}" presName="thickLine" presStyleLbl="alignNode1" presStyleIdx="2" presStyleCnt="4"/>
      <dgm:spPr/>
    </dgm:pt>
    <dgm:pt modelId="{80F2D2DD-A62B-4CFB-BBD1-D2EA43EDD8EB}" type="pres">
      <dgm:prSet presAssocID="{2F49A5A7-A1FA-461B-9336-8CBF156BDF32}" presName="horz1" presStyleCnt="0"/>
      <dgm:spPr/>
    </dgm:pt>
    <dgm:pt modelId="{C516EBF7-C55A-49AE-87A1-A9F2383EE9A1}" type="pres">
      <dgm:prSet presAssocID="{2F49A5A7-A1FA-461B-9336-8CBF156BDF32}" presName="tx1" presStyleLbl="revTx" presStyleIdx="2" presStyleCnt="4"/>
      <dgm:spPr/>
    </dgm:pt>
    <dgm:pt modelId="{07863374-4449-477E-91CB-149E764B83DD}" type="pres">
      <dgm:prSet presAssocID="{2F49A5A7-A1FA-461B-9336-8CBF156BDF32}" presName="vert1" presStyleCnt="0"/>
      <dgm:spPr/>
    </dgm:pt>
    <dgm:pt modelId="{46165A09-C71B-4AD7-B6FA-D7B34AC79281}" type="pres">
      <dgm:prSet presAssocID="{4D58DE87-12EE-48EB-89A3-C0FAE5438769}" presName="thickLine" presStyleLbl="alignNode1" presStyleIdx="3" presStyleCnt="4"/>
      <dgm:spPr/>
    </dgm:pt>
    <dgm:pt modelId="{0A1E25DC-C5A0-4065-B36A-92024D614A8B}" type="pres">
      <dgm:prSet presAssocID="{4D58DE87-12EE-48EB-89A3-C0FAE5438769}" presName="horz1" presStyleCnt="0"/>
      <dgm:spPr/>
    </dgm:pt>
    <dgm:pt modelId="{1CE7E445-EB73-447C-8AE4-D27FDC1D205A}" type="pres">
      <dgm:prSet presAssocID="{4D58DE87-12EE-48EB-89A3-C0FAE5438769}" presName="tx1" presStyleLbl="revTx" presStyleIdx="3" presStyleCnt="4"/>
      <dgm:spPr/>
    </dgm:pt>
    <dgm:pt modelId="{E57EAF7D-6159-4153-9328-853F882B1494}" type="pres">
      <dgm:prSet presAssocID="{4D58DE87-12EE-48EB-89A3-C0FAE5438769}" presName="vert1" presStyleCnt="0"/>
      <dgm:spPr/>
    </dgm:pt>
  </dgm:ptLst>
  <dgm:cxnLst>
    <dgm:cxn modelId="{C868C92D-B887-4A40-835B-1CA774854B87}" srcId="{E44C0752-798E-41D5-9120-85607455E9D8}" destId="{2F49A5A7-A1FA-461B-9336-8CBF156BDF32}" srcOrd="2" destOrd="0" parTransId="{8C7365A5-42B0-42A1-87F2-E3EE9B95806E}" sibTransId="{60D619BD-1E88-4407-91D6-F5743315BFEB}"/>
    <dgm:cxn modelId="{9BED7E34-D71E-4D87-99A0-F70300AE33FE}" type="presOf" srcId="{9C774799-A068-4861-9E30-4D7AA1EE2775}" destId="{CFE0B089-9499-4C9F-9109-F0B0D843B3AA}" srcOrd="0" destOrd="0" presId="urn:microsoft.com/office/officeart/2008/layout/LinedList"/>
    <dgm:cxn modelId="{80957C48-8B97-4569-855B-794666CEF34F}" type="presOf" srcId="{2F49A5A7-A1FA-461B-9336-8CBF156BDF32}" destId="{C516EBF7-C55A-49AE-87A1-A9F2383EE9A1}" srcOrd="0" destOrd="0" presId="urn:microsoft.com/office/officeart/2008/layout/LinedList"/>
    <dgm:cxn modelId="{86540E53-2F14-4236-905C-173A59974CDD}" type="presOf" srcId="{13CB404B-5CBA-4E47-AEBE-0B46B117450C}" destId="{FB66CFAE-647E-416F-9ECE-3B566A35F37B}" srcOrd="0" destOrd="0" presId="urn:microsoft.com/office/officeart/2008/layout/LinedList"/>
    <dgm:cxn modelId="{C473BA96-DDC6-435A-9025-2D59D9D2F687}" type="presOf" srcId="{E44C0752-798E-41D5-9120-85607455E9D8}" destId="{D297E112-2A44-4B59-8F26-5DB6203D7B0C}" srcOrd="0" destOrd="0" presId="urn:microsoft.com/office/officeart/2008/layout/LinedList"/>
    <dgm:cxn modelId="{996C2BC3-D1B0-49B1-8401-37BCF25D0D3B}" srcId="{E44C0752-798E-41D5-9120-85607455E9D8}" destId="{13CB404B-5CBA-4E47-AEBE-0B46B117450C}" srcOrd="1" destOrd="0" parTransId="{22417D59-4ED0-4689-A862-892E160A5D98}" sibTransId="{E29D68C5-6CBE-4075-BA55-5CC37404C804}"/>
    <dgm:cxn modelId="{4A11DDE3-FB5B-4EA0-B417-0BC5E6301D43}" srcId="{E44C0752-798E-41D5-9120-85607455E9D8}" destId="{4D58DE87-12EE-48EB-89A3-C0FAE5438769}" srcOrd="3" destOrd="0" parTransId="{05532B26-A31F-4761-961D-125477D5158D}" sibTransId="{7D5D9945-F807-4DC7-8C0D-45A777C41156}"/>
    <dgm:cxn modelId="{90650AF8-70DF-4A4E-9B67-1A174C8D7356}" type="presOf" srcId="{4D58DE87-12EE-48EB-89A3-C0FAE5438769}" destId="{1CE7E445-EB73-447C-8AE4-D27FDC1D205A}" srcOrd="0" destOrd="0" presId="urn:microsoft.com/office/officeart/2008/layout/LinedList"/>
    <dgm:cxn modelId="{6C5486FE-F131-44FD-BF1A-9D52BEF2B2E4}" srcId="{E44C0752-798E-41D5-9120-85607455E9D8}" destId="{9C774799-A068-4861-9E30-4D7AA1EE2775}" srcOrd="0" destOrd="0" parTransId="{53B87B1E-5CDB-437B-9F1D-4DB3207BDF01}" sibTransId="{DEBD838E-7CEE-45F0-8F23-B3ED40CE4EB1}"/>
    <dgm:cxn modelId="{FCF586E3-85D8-4F97-A985-74E246D24389}" type="presParOf" srcId="{D297E112-2A44-4B59-8F26-5DB6203D7B0C}" destId="{9BF64FFD-99E1-4E01-9EB7-824800F4839A}" srcOrd="0" destOrd="0" presId="urn:microsoft.com/office/officeart/2008/layout/LinedList"/>
    <dgm:cxn modelId="{C97B027F-A51B-4F28-8E75-6C387AF24E35}" type="presParOf" srcId="{D297E112-2A44-4B59-8F26-5DB6203D7B0C}" destId="{8711E012-6D91-4E7B-8A31-1D96B87F5CAC}" srcOrd="1" destOrd="0" presId="urn:microsoft.com/office/officeart/2008/layout/LinedList"/>
    <dgm:cxn modelId="{29A495CB-AAE8-42BB-82DA-E02B6C08D55F}" type="presParOf" srcId="{8711E012-6D91-4E7B-8A31-1D96B87F5CAC}" destId="{CFE0B089-9499-4C9F-9109-F0B0D843B3AA}" srcOrd="0" destOrd="0" presId="urn:microsoft.com/office/officeart/2008/layout/LinedList"/>
    <dgm:cxn modelId="{2F2CE172-DBCE-4DA6-B3D8-BBD0890B4AD5}" type="presParOf" srcId="{8711E012-6D91-4E7B-8A31-1D96B87F5CAC}" destId="{BD1C1371-B826-416B-8130-E2A3C8970D67}" srcOrd="1" destOrd="0" presId="urn:microsoft.com/office/officeart/2008/layout/LinedList"/>
    <dgm:cxn modelId="{99A792E7-0722-4C76-B186-6B42B502DB32}" type="presParOf" srcId="{D297E112-2A44-4B59-8F26-5DB6203D7B0C}" destId="{017BDA6C-49AE-465D-A1BE-C8F5CAB07C76}" srcOrd="2" destOrd="0" presId="urn:microsoft.com/office/officeart/2008/layout/LinedList"/>
    <dgm:cxn modelId="{6C178F49-F7D5-45AB-A061-303DC0523C5E}" type="presParOf" srcId="{D297E112-2A44-4B59-8F26-5DB6203D7B0C}" destId="{307428D9-6DD2-4BFF-A6BC-C90FD3567DBF}" srcOrd="3" destOrd="0" presId="urn:microsoft.com/office/officeart/2008/layout/LinedList"/>
    <dgm:cxn modelId="{89739975-D424-4289-9D6B-AE7F67B72062}" type="presParOf" srcId="{307428D9-6DD2-4BFF-A6BC-C90FD3567DBF}" destId="{FB66CFAE-647E-416F-9ECE-3B566A35F37B}" srcOrd="0" destOrd="0" presId="urn:microsoft.com/office/officeart/2008/layout/LinedList"/>
    <dgm:cxn modelId="{59FCCBEA-FE5A-4546-9716-AE75327217EE}" type="presParOf" srcId="{307428D9-6DD2-4BFF-A6BC-C90FD3567DBF}" destId="{7239FF08-BF40-4516-91B0-B7FCA9A6EA9A}" srcOrd="1" destOrd="0" presId="urn:microsoft.com/office/officeart/2008/layout/LinedList"/>
    <dgm:cxn modelId="{912B8711-F4F4-4FE3-A05A-87E7339433C9}" type="presParOf" srcId="{D297E112-2A44-4B59-8F26-5DB6203D7B0C}" destId="{40E50EC0-A352-456D-AC67-5931A7F1E2FE}" srcOrd="4" destOrd="0" presId="urn:microsoft.com/office/officeart/2008/layout/LinedList"/>
    <dgm:cxn modelId="{7DE1A73A-28F6-4B38-B518-46B126537F62}" type="presParOf" srcId="{D297E112-2A44-4B59-8F26-5DB6203D7B0C}" destId="{80F2D2DD-A62B-4CFB-BBD1-D2EA43EDD8EB}" srcOrd="5" destOrd="0" presId="urn:microsoft.com/office/officeart/2008/layout/LinedList"/>
    <dgm:cxn modelId="{1636A576-70F1-431F-9EA9-7562CFFE2346}" type="presParOf" srcId="{80F2D2DD-A62B-4CFB-BBD1-D2EA43EDD8EB}" destId="{C516EBF7-C55A-49AE-87A1-A9F2383EE9A1}" srcOrd="0" destOrd="0" presId="urn:microsoft.com/office/officeart/2008/layout/LinedList"/>
    <dgm:cxn modelId="{9DD059EC-3F15-4CB4-BA7B-1276569D1ED5}" type="presParOf" srcId="{80F2D2DD-A62B-4CFB-BBD1-D2EA43EDD8EB}" destId="{07863374-4449-477E-91CB-149E764B83DD}" srcOrd="1" destOrd="0" presId="urn:microsoft.com/office/officeart/2008/layout/LinedList"/>
    <dgm:cxn modelId="{8AEB35FE-2C04-4341-995A-C2D82C578322}" type="presParOf" srcId="{D297E112-2A44-4B59-8F26-5DB6203D7B0C}" destId="{46165A09-C71B-4AD7-B6FA-D7B34AC79281}" srcOrd="6" destOrd="0" presId="urn:microsoft.com/office/officeart/2008/layout/LinedList"/>
    <dgm:cxn modelId="{88B93BF4-5D60-4275-B2AE-BA84FA2471AE}" type="presParOf" srcId="{D297E112-2A44-4B59-8F26-5DB6203D7B0C}" destId="{0A1E25DC-C5A0-4065-B36A-92024D614A8B}" srcOrd="7" destOrd="0" presId="urn:microsoft.com/office/officeart/2008/layout/LinedList"/>
    <dgm:cxn modelId="{CC856A96-F265-4DDA-99FD-3DF0FB11354E}" type="presParOf" srcId="{0A1E25DC-C5A0-4065-B36A-92024D614A8B}" destId="{1CE7E445-EB73-447C-8AE4-D27FDC1D205A}" srcOrd="0" destOrd="0" presId="urn:microsoft.com/office/officeart/2008/layout/LinedList"/>
    <dgm:cxn modelId="{DBD2522B-0687-4373-A048-219B7AF8DE01}" type="presParOf" srcId="{0A1E25DC-C5A0-4065-B36A-92024D614A8B}" destId="{E57EAF7D-6159-4153-9328-853F882B14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B8D5A7-D04C-4200-859B-35C86D00E4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7C6D16-321E-4B38-9150-27CE5A5399D5}">
      <dgm:prSet/>
      <dgm:spPr/>
      <dgm:t>
        <a:bodyPr/>
        <a:lstStyle/>
        <a:p>
          <a:r>
            <a:rPr lang="en-US" b="0" i="0" dirty="0"/>
            <a:t>It is essential to clearly define and thoroughly follow methodological standards for conducting pregnancy surveillance. This is because these rules can affect the quality of data, and the accuracy of information provided to maternal and child health programs.</a:t>
          </a:r>
          <a:r>
            <a:rPr lang="en-US" b="0" i="0" baseline="0" dirty="0"/>
            <a:t> </a:t>
          </a:r>
          <a:endParaRPr lang="en-US" dirty="0"/>
        </a:p>
      </dgm:t>
    </dgm:pt>
    <dgm:pt modelId="{BCF6233B-A7E3-4AFB-B70A-ED74D8568777}" type="parTrans" cxnId="{355B9A30-EA63-4206-B822-1305BCAD214D}">
      <dgm:prSet/>
      <dgm:spPr/>
      <dgm:t>
        <a:bodyPr/>
        <a:lstStyle/>
        <a:p>
          <a:endParaRPr lang="en-US"/>
        </a:p>
      </dgm:t>
    </dgm:pt>
    <dgm:pt modelId="{C398189E-7034-4B17-82F3-47A49E5CF165}" type="sibTrans" cxnId="{355B9A30-EA63-4206-B822-1305BCAD214D}">
      <dgm:prSet/>
      <dgm:spPr/>
      <dgm:t>
        <a:bodyPr/>
        <a:lstStyle/>
        <a:p>
          <a:endParaRPr lang="en-US"/>
        </a:p>
      </dgm:t>
    </dgm:pt>
    <dgm:pt modelId="{AC41541D-2DEF-42EC-9D51-08C3C89F2289}">
      <dgm:prSet/>
      <dgm:spPr/>
      <dgm:t>
        <a:bodyPr/>
        <a:lstStyle/>
        <a:p>
          <a:r>
            <a:rPr lang="en-US" b="0" i="0" baseline="0"/>
            <a:t>Addressing the challenges associated with establishing pregnancy surveillance has the potential to improve data quality for PS while also allowing for the implementation and evaluation of interventions. </a:t>
          </a:r>
          <a:endParaRPr lang="en-US"/>
        </a:p>
      </dgm:t>
    </dgm:pt>
    <dgm:pt modelId="{B8C8D150-EE26-42F6-BC1E-7F30E8AD352C}" type="parTrans" cxnId="{C8B41B02-59A4-40EF-83D1-BBDAB82C0D61}">
      <dgm:prSet/>
      <dgm:spPr/>
      <dgm:t>
        <a:bodyPr/>
        <a:lstStyle/>
        <a:p>
          <a:endParaRPr lang="en-US"/>
        </a:p>
      </dgm:t>
    </dgm:pt>
    <dgm:pt modelId="{B4258CD2-3D3F-47AB-A504-E48D7E014726}" type="sibTrans" cxnId="{C8B41B02-59A4-40EF-83D1-BBDAB82C0D61}">
      <dgm:prSet/>
      <dgm:spPr/>
      <dgm:t>
        <a:bodyPr/>
        <a:lstStyle/>
        <a:p>
          <a:endParaRPr lang="en-US"/>
        </a:p>
      </dgm:t>
    </dgm:pt>
    <dgm:pt modelId="{D5D6901C-8196-4ECD-AC24-BBF853D71871}" type="pres">
      <dgm:prSet presAssocID="{F7B8D5A7-D04C-4200-859B-35C86D00E440}" presName="root" presStyleCnt="0">
        <dgm:presLayoutVars>
          <dgm:dir/>
          <dgm:resizeHandles val="exact"/>
        </dgm:presLayoutVars>
      </dgm:prSet>
      <dgm:spPr/>
    </dgm:pt>
    <dgm:pt modelId="{ED445600-11AA-409C-8E98-DFBE80FDF2D1}" type="pres">
      <dgm:prSet presAssocID="{597C6D16-321E-4B38-9150-27CE5A5399D5}" presName="compNode" presStyleCnt="0"/>
      <dgm:spPr/>
    </dgm:pt>
    <dgm:pt modelId="{5E309A3A-7BCC-43BE-9C65-8E60DCDB2C43}" type="pres">
      <dgm:prSet presAssocID="{597C6D16-321E-4B38-9150-27CE5A5399D5}" presName="bgRect" presStyleLbl="bgShp" presStyleIdx="0" presStyleCnt="2"/>
      <dgm:spPr/>
    </dgm:pt>
    <dgm:pt modelId="{63C3906D-754E-4921-BADD-9A8F8E0BEB46}" type="pres">
      <dgm:prSet presAssocID="{597C6D16-321E-4B38-9150-27CE5A5399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17197DB-5BFF-4BC0-8513-4A03C8381FB5}" type="pres">
      <dgm:prSet presAssocID="{597C6D16-321E-4B38-9150-27CE5A5399D5}" presName="spaceRect" presStyleCnt="0"/>
      <dgm:spPr/>
    </dgm:pt>
    <dgm:pt modelId="{9F505AD0-8BDE-41CB-B943-E94BC0CDF823}" type="pres">
      <dgm:prSet presAssocID="{597C6D16-321E-4B38-9150-27CE5A5399D5}" presName="parTx" presStyleLbl="revTx" presStyleIdx="0" presStyleCnt="2">
        <dgm:presLayoutVars>
          <dgm:chMax val="0"/>
          <dgm:chPref val="0"/>
        </dgm:presLayoutVars>
      </dgm:prSet>
      <dgm:spPr/>
    </dgm:pt>
    <dgm:pt modelId="{F6C12105-C9EF-495B-9333-781F70AF0BF3}" type="pres">
      <dgm:prSet presAssocID="{C398189E-7034-4B17-82F3-47A49E5CF165}" presName="sibTrans" presStyleCnt="0"/>
      <dgm:spPr/>
    </dgm:pt>
    <dgm:pt modelId="{4D53E1AD-44A2-4A20-886A-C772B2D989A0}" type="pres">
      <dgm:prSet presAssocID="{AC41541D-2DEF-42EC-9D51-08C3C89F2289}" presName="compNode" presStyleCnt="0"/>
      <dgm:spPr/>
    </dgm:pt>
    <dgm:pt modelId="{2248C218-A03F-4F8C-A564-006283324CE5}" type="pres">
      <dgm:prSet presAssocID="{AC41541D-2DEF-42EC-9D51-08C3C89F2289}" presName="bgRect" presStyleLbl="bgShp" presStyleIdx="1" presStyleCnt="2"/>
      <dgm:spPr/>
    </dgm:pt>
    <dgm:pt modelId="{60121566-6F73-43BD-A7BA-F6058DD28C27}" type="pres">
      <dgm:prSet presAssocID="{AC41541D-2DEF-42EC-9D51-08C3C89F22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2616C2E4-74CE-47BB-B089-F44ECADB7C15}" type="pres">
      <dgm:prSet presAssocID="{AC41541D-2DEF-42EC-9D51-08C3C89F2289}" presName="spaceRect" presStyleCnt="0"/>
      <dgm:spPr/>
    </dgm:pt>
    <dgm:pt modelId="{254E94CB-5B3D-4571-B0AF-644B97357FB7}" type="pres">
      <dgm:prSet presAssocID="{AC41541D-2DEF-42EC-9D51-08C3C89F2289}" presName="parTx" presStyleLbl="revTx" presStyleIdx="1" presStyleCnt="2">
        <dgm:presLayoutVars>
          <dgm:chMax val="0"/>
          <dgm:chPref val="0"/>
        </dgm:presLayoutVars>
      </dgm:prSet>
      <dgm:spPr/>
    </dgm:pt>
  </dgm:ptLst>
  <dgm:cxnLst>
    <dgm:cxn modelId="{C8B41B02-59A4-40EF-83D1-BBDAB82C0D61}" srcId="{F7B8D5A7-D04C-4200-859B-35C86D00E440}" destId="{AC41541D-2DEF-42EC-9D51-08C3C89F2289}" srcOrd="1" destOrd="0" parTransId="{B8C8D150-EE26-42F6-BC1E-7F30E8AD352C}" sibTransId="{B4258CD2-3D3F-47AB-A504-E48D7E014726}"/>
    <dgm:cxn modelId="{355B9A30-EA63-4206-B822-1305BCAD214D}" srcId="{F7B8D5A7-D04C-4200-859B-35C86D00E440}" destId="{597C6D16-321E-4B38-9150-27CE5A5399D5}" srcOrd="0" destOrd="0" parTransId="{BCF6233B-A7E3-4AFB-B70A-ED74D8568777}" sibTransId="{C398189E-7034-4B17-82F3-47A49E5CF165}"/>
    <dgm:cxn modelId="{4996B28B-635D-44B5-A020-6504C14EFA6A}" type="presOf" srcId="{AC41541D-2DEF-42EC-9D51-08C3C89F2289}" destId="{254E94CB-5B3D-4571-B0AF-644B97357FB7}" srcOrd="0" destOrd="0" presId="urn:microsoft.com/office/officeart/2018/2/layout/IconVerticalSolidList"/>
    <dgm:cxn modelId="{7C574295-4E4E-4DF0-9197-145F279FD876}" type="presOf" srcId="{F7B8D5A7-D04C-4200-859B-35C86D00E440}" destId="{D5D6901C-8196-4ECD-AC24-BBF853D71871}" srcOrd="0" destOrd="0" presId="urn:microsoft.com/office/officeart/2018/2/layout/IconVerticalSolidList"/>
    <dgm:cxn modelId="{321BB5F8-E214-4D35-AC38-BB2486A4A593}" type="presOf" srcId="{597C6D16-321E-4B38-9150-27CE5A5399D5}" destId="{9F505AD0-8BDE-41CB-B943-E94BC0CDF823}" srcOrd="0" destOrd="0" presId="urn:microsoft.com/office/officeart/2018/2/layout/IconVerticalSolidList"/>
    <dgm:cxn modelId="{DD0639E2-E6DE-4BDA-9C04-F1935A63794B}" type="presParOf" srcId="{D5D6901C-8196-4ECD-AC24-BBF853D71871}" destId="{ED445600-11AA-409C-8E98-DFBE80FDF2D1}" srcOrd="0" destOrd="0" presId="urn:microsoft.com/office/officeart/2018/2/layout/IconVerticalSolidList"/>
    <dgm:cxn modelId="{5D0BC54A-5D86-4C3C-BE71-ED6890253EAD}" type="presParOf" srcId="{ED445600-11AA-409C-8E98-DFBE80FDF2D1}" destId="{5E309A3A-7BCC-43BE-9C65-8E60DCDB2C43}" srcOrd="0" destOrd="0" presId="urn:microsoft.com/office/officeart/2018/2/layout/IconVerticalSolidList"/>
    <dgm:cxn modelId="{EB1839EF-2B4C-42BD-9096-5BE4ADE0A385}" type="presParOf" srcId="{ED445600-11AA-409C-8E98-DFBE80FDF2D1}" destId="{63C3906D-754E-4921-BADD-9A8F8E0BEB46}" srcOrd="1" destOrd="0" presId="urn:microsoft.com/office/officeart/2018/2/layout/IconVerticalSolidList"/>
    <dgm:cxn modelId="{973AFCF6-4D0D-4915-983D-4507E711A9A4}" type="presParOf" srcId="{ED445600-11AA-409C-8E98-DFBE80FDF2D1}" destId="{217197DB-5BFF-4BC0-8513-4A03C8381FB5}" srcOrd="2" destOrd="0" presId="urn:microsoft.com/office/officeart/2018/2/layout/IconVerticalSolidList"/>
    <dgm:cxn modelId="{C2B0B9ED-8DAA-4FB1-8A84-4310A662C95B}" type="presParOf" srcId="{ED445600-11AA-409C-8E98-DFBE80FDF2D1}" destId="{9F505AD0-8BDE-41CB-B943-E94BC0CDF823}" srcOrd="3" destOrd="0" presId="urn:microsoft.com/office/officeart/2018/2/layout/IconVerticalSolidList"/>
    <dgm:cxn modelId="{3408DD2A-8357-4AA9-9ECA-9DAC7EC1BF1B}" type="presParOf" srcId="{D5D6901C-8196-4ECD-AC24-BBF853D71871}" destId="{F6C12105-C9EF-495B-9333-781F70AF0BF3}" srcOrd="1" destOrd="0" presId="urn:microsoft.com/office/officeart/2018/2/layout/IconVerticalSolidList"/>
    <dgm:cxn modelId="{82CB73DB-2EA3-46D2-A1C2-FADF2F9685F2}" type="presParOf" srcId="{D5D6901C-8196-4ECD-AC24-BBF853D71871}" destId="{4D53E1AD-44A2-4A20-886A-C772B2D989A0}" srcOrd="2" destOrd="0" presId="urn:microsoft.com/office/officeart/2018/2/layout/IconVerticalSolidList"/>
    <dgm:cxn modelId="{918C5E5B-3E14-4FA9-983B-2B3B0FB7F933}" type="presParOf" srcId="{4D53E1AD-44A2-4A20-886A-C772B2D989A0}" destId="{2248C218-A03F-4F8C-A564-006283324CE5}" srcOrd="0" destOrd="0" presId="urn:microsoft.com/office/officeart/2018/2/layout/IconVerticalSolidList"/>
    <dgm:cxn modelId="{7A0A4384-DEDB-4A9B-9666-246361A38411}" type="presParOf" srcId="{4D53E1AD-44A2-4A20-886A-C772B2D989A0}" destId="{60121566-6F73-43BD-A7BA-F6058DD28C27}" srcOrd="1" destOrd="0" presId="urn:microsoft.com/office/officeart/2018/2/layout/IconVerticalSolidList"/>
    <dgm:cxn modelId="{76713F15-B0DE-40A3-890F-1A26913745C7}" type="presParOf" srcId="{4D53E1AD-44A2-4A20-886A-C772B2D989A0}" destId="{2616C2E4-74CE-47BB-B089-F44ECADB7C15}" srcOrd="2" destOrd="0" presId="urn:microsoft.com/office/officeart/2018/2/layout/IconVerticalSolidList"/>
    <dgm:cxn modelId="{CFCACC5C-4826-4CA1-AF7E-F38154EA057C}" type="presParOf" srcId="{4D53E1AD-44A2-4A20-886A-C772B2D989A0}" destId="{254E94CB-5B3D-4571-B0AF-644B97357F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B23556-1CBC-4EEB-BE66-B2008D74E837}"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0C9B8E4D-E5CC-48F7-9BF1-94B34983414B}">
      <dgm:prSet custT="1"/>
      <dgm:spPr/>
      <dgm:t>
        <a:bodyPr/>
        <a:lstStyle/>
        <a:p>
          <a:r>
            <a:rPr lang="en-US" sz="1800" b="0" i="0"/>
            <a:t>Invest </a:t>
          </a:r>
          <a:r>
            <a:rPr lang="en-US" sz="1800" b="0" i="0" dirty="0"/>
            <a:t>in training healthcare professionals and CHWs to enhance healthcare quality and surveillance.</a:t>
          </a:r>
          <a:endParaRPr lang="en-US" sz="1800" dirty="0"/>
        </a:p>
      </dgm:t>
    </dgm:pt>
    <dgm:pt modelId="{E2345660-0A12-4D10-8C39-1F046757399D}" type="parTrans" cxnId="{278B4BDD-A71F-44AE-BF0C-EFF15DDD7DEB}">
      <dgm:prSet/>
      <dgm:spPr/>
      <dgm:t>
        <a:bodyPr/>
        <a:lstStyle/>
        <a:p>
          <a:endParaRPr lang="en-US"/>
        </a:p>
      </dgm:t>
    </dgm:pt>
    <dgm:pt modelId="{2E86CDF7-EE82-4A09-96A4-D6608F0AC77E}" type="sibTrans" cxnId="{278B4BDD-A71F-44AE-BF0C-EFF15DDD7DEB}">
      <dgm:prSet phldrT="1" phldr="0"/>
      <dgm:spPr/>
      <dgm:t>
        <a:bodyPr/>
        <a:lstStyle/>
        <a:p>
          <a:r>
            <a:rPr lang="en-US"/>
            <a:t>1</a:t>
          </a:r>
        </a:p>
      </dgm:t>
    </dgm:pt>
    <dgm:pt modelId="{6B0BE07D-15BB-4775-97CC-717084BFACEF}">
      <dgm:prSet custT="1"/>
      <dgm:spPr/>
      <dgm:t>
        <a:bodyPr/>
        <a:lstStyle/>
        <a:p>
          <a:r>
            <a:rPr lang="en-US" sz="1600" b="0" i="0" dirty="0"/>
            <a:t>Conduct workshops and awareness campaigns in local communities emphasizing the benefits of early and regular prenatal monitoring.</a:t>
          </a:r>
          <a:endParaRPr lang="en-US" sz="1600" dirty="0"/>
        </a:p>
      </dgm:t>
    </dgm:pt>
    <dgm:pt modelId="{4322BEF5-2ADF-443F-BCE9-3152906A73AE}" type="parTrans" cxnId="{1A1DD22F-467C-4E0C-97BF-15D4B839F669}">
      <dgm:prSet/>
      <dgm:spPr/>
      <dgm:t>
        <a:bodyPr/>
        <a:lstStyle/>
        <a:p>
          <a:endParaRPr lang="en-US"/>
        </a:p>
      </dgm:t>
    </dgm:pt>
    <dgm:pt modelId="{49B38D8B-FA75-4FEF-B8C1-DF52FFE0042E}" type="sibTrans" cxnId="{1A1DD22F-467C-4E0C-97BF-15D4B839F669}">
      <dgm:prSet phldrT="2" phldr="0"/>
      <dgm:spPr/>
      <dgm:t>
        <a:bodyPr/>
        <a:lstStyle/>
        <a:p>
          <a:r>
            <a:rPr lang="en-US"/>
            <a:t>2</a:t>
          </a:r>
        </a:p>
      </dgm:t>
    </dgm:pt>
    <dgm:pt modelId="{A9CA7627-B096-4DA2-AAAE-5AF8A916E5D1}">
      <dgm:prSet custT="1"/>
      <dgm:spPr/>
      <dgm:t>
        <a:bodyPr/>
        <a:lstStyle/>
        <a:p>
          <a:r>
            <a:rPr lang="en-US" sz="1800" b="0" i="0" dirty="0"/>
            <a:t>Implementing a program to educate families on detecting abnormalities and responding is necessary. </a:t>
          </a:r>
          <a:endParaRPr lang="en-US" sz="1800" dirty="0"/>
        </a:p>
      </dgm:t>
    </dgm:pt>
    <dgm:pt modelId="{76C7D782-BF1E-4585-80B2-0D3D775FE022}" type="parTrans" cxnId="{35C747B2-6B41-41C3-9801-2146A035E5BE}">
      <dgm:prSet/>
      <dgm:spPr/>
      <dgm:t>
        <a:bodyPr/>
        <a:lstStyle/>
        <a:p>
          <a:endParaRPr lang="en-US"/>
        </a:p>
      </dgm:t>
    </dgm:pt>
    <dgm:pt modelId="{69852441-C72B-46E5-A89E-535C5674274C}" type="sibTrans" cxnId="{35C747B2-6B41-41C3-9801-2146A035E5BE}">
      <dgm:prSet phldrT="3" phldr="0"/>
      <dgm:spPr/>
      <dgm:t>
        <a:bodyPr/>
        <a:lstStyle/>
        <a:p>
          <a:r>
            <a:rPr lang="en-US"/>
            <a:t>3</a:t>
          </a:r>
        </a:p>
      </dgm:t>
    </dgm:pt>
    <dgm:pt modelId="{F0A11F10-B19D-45AE-8732-2F00366F9F9C}">
      <dgm:prSet custT="1"/>
      <dgm:spPr/>
      <dgm:t>
        <a:bodyPr/>
        <a:lstStyle/>
        <a:p>
          <a:r>
            <a:rPr lang="en-US" sz="1800" b="0" i="0" dirty="0"/>
            <a:t>Involve significant individuals in antenatal care and address the transportation barrier to make antenatal care more accessible</a:t>
          </a:r>
          <a:endParaRPr lang="en-US" sz="1800" dirty="0"/>
        </a:p>
      </dgm:t>
    </dgm:pt>
    <dgm:pt modelId="{67AEDD4C-90C9-4ECC-816E-08EB016CD513}" type="parTrans" cxnId="{D945247A-E68B-442F-8C2E-488C4B968855}">
      <dgm:prSet/>
      <dgm:spPr/>
      <dgm:t>
        <a:bodyPr/>
        <a:lstStyle/>
        <a:p>
          <a:endParaRPr lang="en-US"/>
        </a:p>
      </dgm:t>
    </dgm:pt>
    <dgm:pt modelId="{D33CCD1B-02A8-49A4-957E-31331384D210}" type="sibTrans" cxnId="{D945247A-E68B-442F-8C2E-488C4B968855}">
      <dgm:prSet phldrT="4" phldr="0"/>
      <dgm:spPr/>
      <dgm:t>
        <a:bodyPr/>
        <a:lstStyle/>
        <a:p>
          <a:r>
            <a:rPr lang="en-US"/>
            <a:t>4</a:t>
          </a:r>
        </a:p>
      </dgm:t>
    </dgm:pt>
    <dgm:pt modelId="{6DB36340-285B-4D9A-9ADD-AD7E5425A59F}">
      <dgm:prSet custT="1"/>
      <dgm:spPr/>
      <dgm:t>
        <a:bodyPr/>
        <a:lstStyle/>
        <a:p>
          <a:r>
            <a:rPr lang="en-US" sz="1800" b="0" i="0" dirty="0"/>
            <a:t>Utilize technology to track and monitor pregnancies, ensuring prompt data collection and follow-up.</a:t>
          </a:r>
          <a:endParaRPr lang="en-US" sz="1800" dirty="0"/>
        </a:p>
      </dgm:t>
    </dgm:pt>
    <dgm:pt modelId="{ABD119E2-23D0-4EF8-88F9-A9F31C11E957}" type="parTrans" cxnId="{C0C4E1ED-2DCD-4C57-8107-86EE9C38ED2A}">
      <dgm:prSet/>
      <dgm:spPr/>
      <dgm:t>
        <a:bodyPr/>
        <a:lstStyle/>
        <a:p>
          <a:endParaRPr lang="en-US"/>
        </a:p>
      </dgm:t>
    </dgm:pt>
    <dgm:pt modelId="{BF3FE49C-E093-4782-8F43-8AFFC7A6B4C6}" type="sibTrans" cxnId="{C0C4E1ED-2DCD-4C57-8107-86EE9C38ED2A}">
      <dgm:prSet phldrT="5" phldr="0"/>
      <dgm:spPr/>
      <dgm:t>
        <a:bodyPr/>
        <a:lstStyle/>
        <a:p>
          <a:r>
            <a:rPr lang="en-US"/>
            <a:t>5</a:t>
          </a:r>
        </a:p>
      </dgm:t>
    </dgm:pt>
    <dgm:pt modelId="{4178A1D2-4175-4EA7-892B-F3393EDF9F50}" type="pres">
      <dgm:prSet presAssocID="{08B23556-1CBC-4EEB-BE66-B2008D74E837}" presName="linearFlow" presStyleCnt="0">
        <dgm:presLayoutVars>
          <dgm:dir/>
          <dgm:animLvl val="lvl"/>
          <dgm:resizeHandles val="exact"/>
        </dgm:presLayoutVars>
      </dgm:prSet>
      <dgm:spPr/>
    </dgm:pt>
    <dgm:pt modelId="{D5A74216-3559-4D0F-B308-F005E8FD2874}" type="pres">
      <dgm:prSet presAssocID="{0C9B8E4D-E5CC-48F7-9BF1-94B34983414B}" presName="compositeNode" presStyleCnt="0"/>
      <dgm:spPr/>
    </dgm:pt>
    <dgm:pt modelId="{55AA1644-050F-4675-B604-279E674B2DC1}" type="pres">
      <dgm:prSet presAssocID="{0C9B8E4D-E5CC-48F7-9BF1-94B34983414B}" presName="parTx" presStyleLbl="node1" presStyleIdx="0" presStyleCnt="0">
        <dgm:presLayoutVars>
          <dgm:chMax val="0"/>
          <dgm:chPref val="0"/>
          <dgm:bulletEnabled val="1"/>
        </dgm:presLayoutVars>
      </dgm:prSet>
      <dgm:spPr/>
    </dgm:pt>
    <dgm:pt modelId="{6370AFCD-094C-4C2F-829B-19A14C5BED95}" type="pres">
      <dgm:prSet presAssocID="{0C9B8E4D-E5CC-48F7-9BF1-94B34983414B}" presName="parSh" presStyleCnt="0"/>
      <dgm:spPr/>
    </dgm:pt>
    <dgm:pt modelId="{133CD83C-1B80-4C0E-9D67-2E7F78365922}" type="pres">
      <dgm:prSet presAssocID="{0C9B8E4D-E5CC-48F7-9BF1-94B34983414B}" presName="lineNode" presStyleLbl="alignAccFollowNode1" presStyleIdx="0" presStyleCnt="15"/>
      <dgm:spPr/>
    </dgm:pt>
    <dgm:pt modelId="{624F8D17-5BE2-405F-BD0D-298750FDE560}" type="pres">
      <dgm:prSet presAssocID="{0C9B8E4D-E5CC-48F7-9BF1-94B34983414B}" presName="lineArrowNode" presStyleLbl="alignAccFollowNode1" presStyleIdx="1" presStyleCnt="15"/>
      <dgm:spPr/>
    </dgm:pt>
    <dgm:pt modelId="{CBDD9F34-2117-44FE-ACDD-DB406C9F8D10}" type="pres">
      <dgm:prSet presAssocID="{2E86CDF7-EE82-4A09-96A4-D6608F0AC77E}" presName="sibTransNodeCircle" presStyleLbl="alignNode1" presStyleIdx="0" presStyleCnt="5">
        <dgm:presLayoutVars>
          <dgm:chMax val="0"/>
          <dgm:bulletEnabled/>
        </dgm:presLayoutVars>
      </dgm:prSet>
      <dgm:spPr/>
    </dgm:pt>
    <dgm:pt modelId="{3A83437E-AAF5-4C74-9C00-FAA69145254C}" type="pres">
      <dgm:prSet presAssocID="{2E86CDF7-EE82-4A09-96A4-D6608F0AC77E}" presName="spacerBetweenCircleAndCallout" presStyleCnt="0">
        <dgm:presLayoutVars/>
      </dgm:prSet>
      <dgm:spPr/>
    </dgm:pt>
    <dgm:pt modelId="{BE6491BC-BE41-4786-B45C-6FC86FD2E7DC}" type="pres">
      <dgm:prSet presAssocID="{0C9B8E4D-E5CC-48F7-9BF1-94B34983414B}" presName="nodeText" presStyleLbl="alignAccFollowNode1" presStyleIdx="2" presStyleCnt="15">
        <dgm:presLayoutVars>
          <dgm:bulletEnabled val="1"/>
        </dgm:presLayoutVars>
      </dgm:prSet>
      <dgm:spPr/>
    </dgm:pt>
    <dgm:pt modelId="{85FDF2C7-5509-410B-A672-9796CCC11449}" type="pres">
      <dgm:prSet presAssocID="{2E86CDF7-EE82-4A09-96A4-D6608F0AC77E}" presName="sibTransComposite" presStyleCnt="0"/>
      <dgm:spPr/>
    </dgm:pt>
    <dgm:pt modelId="{7A3AF74A-14AC-497C-940D-1F233ABC4553}" type="pres">
      <dgm:prSet presAssocID="{6B0BE07D-15BB-4775-97CC-717084BFACEF}" presName="compositeNode" presStyleCnt="0"/>
      <dgm:spPr/>
    </dgm:pt>
    <dgm:pt modelId="{5B6FD3D5-B917-46F0-8926-912C1ADED7E3}" type="pres">
      <dgm:prSet presAssocID="{6B0BE07D-15BB-4775-97CC-717084BFACEF}" presName="parTx" presStyleLbl="node1" presStyleIdx="0" presStyleCnt="0">
        <dgm:presLayoutVars>
          <dgm:chMax val="0"/>
          <dgm:chPref val="0"/>
          <dgm:bulletEnabled val="1"/>
        </dgm:presLayoutVars>
      </dgm:prSet>
      <dgm:spPr/>
    </dgm:pt>
    <dgm:pt modelId="{79767245-0FD0-469C-87E6-E3EDD350FD57}" type="pres">
      <dgm:prSet presAssocID="{6B0BE07D-15BB-4775-97CC-717084BFACEF}" presName="parSh" presStyleCnt="0"/>
      <dgm:spPr/>
    </dgm:pt>
    <dgm:pt modelId="{2CABF0C7-ECE0-4283-BE36-B1EAECA56BF7}" type="pres">
      <dgm:prSet presAssocID="{6B0BE07D-15BB-4775-97CC-717084BFACEF}" presName="lineNode" presStyleLbl="alignAccFollowNode1" presStyleIdx="3" presStyleCnt="15"/>
      <dgm:spPr/>
    </dgm:pt>
    <dgm:pt modelId="{0BCEBF66-0544-4498-999C-89AD97741E4C}" type="pres">
      <dgm:prSet presAssocID="{6B0BE07D-15BB-4775-97CC-717084BFACEF}" presName="lineArrowNode" presStyleLbl="alignAccFollowNode1" presStyleIdx="4" presStyleCnt="15"/>
      <dgm:spPr/>
    </dgm:pt>
    <dgm:pt modelId="{CB6E0C37-0A04-48D8-9C14-9E2526EC88BE}" type="pres">
      <dgm:prSet presAssocID="{49B38D8B-FA75-4FEF-B8C1-DF52FFE0042E}" presName="sibTransNodeCircle" presStyleLbl="alignNode1" presStyleIdx="1" presStyleCnt="5">
        <dgm:presLayoutVars>
          <dgm:chMax val="0"/>
          <dgm:bulletEnabled/>
        </dgm:presLayoutVars>
      </dgm:prSet>
      <dgm:spPr/>
    </dgm:pt>
    <dgm:pt modelId="{061D3CCB-80D2-4AD0-84E0-9CECC00AAFF3}" type="pres">
      <dgm:prSet presAssocID="{49B38D8B-FA75-4FEF-B8C1-DF52FFE0042E}" presName="spacerBetweenCircleAndCallout" presStyleCnt="0">
        <dgm:presLayoutVars/>
      </dgm:prSet>
      <dgm:spPr/>
    </dgm:pt>
    <dgm:pt modelId="{0DF255F1-2A6A-44A9-97BF-3BE252AC8290}" type="pres">
      <dgm:prSet presAssocID="{6B0BE07D-15BB-4775-97CC-717084BFACEF}" presName="nodeText" presStyleLbl="alignAccFollowNode1" presStyleIdx="5" presStyleCnt="15">
        <dgm:presLayoutVars>
          <dgm:bulletEnabled val="1"/>
        </dgm:presLayoutVars>
      </dgm:prSet>
      <dgm:spPr/>
    </dgm:pt>
    <dgm:pt modelId="{CFEBC5D7-BBC4-4B01-B943-6CC0793F0FE7}" type="pres">
      <dgm:prSet presAssocID="{49B38D8B-FA75-4FEF-B8C1-DF52FFE0042E}" presName="sibTransComposite" presStyleCnt="0"/>
      <dgm:spPr/>
    </dgm:pt>
    <dgm:pt modelId="{23B61237-90F3-4991-AB1F-DCFBF1705B39}" type="pres">
      <dgm:prSet presAssocID="{A9CA7627-B096-4DA2-AAAE-5AF8A916E5D1}" presName="compositeNode" presStyleCnt="0"/>
      <dgm:spPr/>
    </dgm:pt>
    <dgm:pt modelId="{A911FE00-94F0-47BE-8BF2-F3A3C220BC75}" type="pres">
      <dgm:prSet presAssocID="{A9CA7627-B096-4DA2-AAAE-5AF8A916E5D1}" presName="parTx" presStyleLbl="node1" presStyleIdx="0" presStyleCnt="0">
        <dgm:presLayoutVars>
          <dgm:chMax val="0"/>
          <dgm:chPref val="0"/>
          <dgm:bulletEnabled val="1"/>
        </dgm:presLayoutVars>
      </dgm:prSet>
      <dgm:spPr/>
    </dgm:pt>
    <dgm:pt modelId="{53997114-7077-4D28-A5FA-B39EF2602B02}" type="pres">
      <dgm:prSet presAssocID="{A9CA7627-B096-4DA2-AAAE-5AF8A916E5D1}" presName="parSh" presStyleCnt="0"/>
      <dgm:spPr/>
    </dgm:pt>
    <dgm:pt modelId="{05666EC6-F4AA-4067-BC99-F096D29A4167}" type="pres">
      <dgm:prSet presAssocID="{A9CA7627-B096-4DA2-AAAE-5AF8A916E5D1}" presName="lineNode" presStyleLbl="alignAccFollowNode1" presStyleIdx="6" presStyleCnt="15"/>
      <dgm:spPr/>
    </dgm:pt>
    <dgm:pt modelId="{5AE80499-EA5F-4DD0-A7DC-9BCD617F455E}" type="pres">
      <dgm:prSet presAssocID="{A9CA7627-B096-4DA2-AAAE-5AF8A916E5D1}" presName="lineArrowNode" presStyleLbl="alignAccFollowNode1" presStyleIdx="7" presStyleCnt="15"/>
      <dgm:spPr/>
    </dgm:pt>
    <dgm:pt modelId="{27FC126B-0A9B-4A61-8C33-DA531491DFC4}" type="pres">
      <dgm:prSet presAssocID="{69852441-C72B-46E5-A89E-535C5674274C}" presName="sibTransNodeCircle" presStyleLbl="alignNode1" presStyleIdx="2" presStyleCnt="5">
        <dgm:presLayoutVars>
          <dgm:chMax val="0"/>
          <dgm:bulletEnabled/>
        </dgm:presLayoutVars>
      </dgm:prSet>
      <dgm:spPr/>
    </dgm:pt>
    <dgm:pt modelId="{D12369F8-6F66-4B23-9C97-47ADFC62AE72}" type="pres">
      <dgm:prSet presAssocID="{69852441-C72B-46E5-A89E-535C5674274C}" presName="spacerBetweenCircleAndCallout" presStyleCnt="0">
        <dgm:presLayoutVars/>
      </dgm:prSet>
      <dgm:spPr/>
    </dgm:pt>
    <dgm:pt modelId="{FEAE6BE8-DA54-4391-9423-917428122A11}" type="pres">
      <dgm:prSet presAssocID="{A9CA7627-B096-4DA2-AAAE-5AF8A916E5D1}" presName="nodeText" presStyleLbl="alignAccFollowNode1" presStyleIdx="8" presStyleCnt="15">
        <dgm:presLayoutVars>
          <dgm:bulletEnabled val="1"/>
        </dgm:presLayoutVars>
      </dgm:prSet>
      <dgm:spPr/>
    </dgm:pt>
    <dgm:pt modelId="{7A3516D1-0D14-4ED5-9F17-D94EB4E6548B}" type="pres">
      <dgm:prSet presAssocID="{69852441-C72B-46E5-A89E-535C5674274C}" presName="sibTransComposite" presStyleCnt="0"/>
      <dgm:spPr/>
    </dgm:pt>
    <dgm:pt modelId="{C0A9D8A1-3549-43A4-ACE7-48750E4848B9}" type="pres">
      <dgm:prSet presAssocID="{F0A11F10-B19D-45AE-8732-2F00366F9F9C}" presName="compositeNode" presStyleCnt="0"/>
      <dgm:spPr/>
    </dgm:pt>
    <dgm:pt modelId="{581C2F01-2215-4BB1-9DFD-9F6E3E46B049}" type="pres">
      <dgm:prSet presAssocID="{F0A11F10-B19D-45AE-8732-2F00366F9F9C}" presName="parTx" presStyleLbl="node1" presStyleIdx="0" presStyleCnt="0">
        <dgm:presLayoutVars>
          <dgm:chMax val="0"/>
          <dgm:chPref val="0"/>
          <dgm:bulletEnabled val="1"/>
        </dgm:presLayoutVars>
      </dgm:prSet>
      <dgm:spPr/>
    </dgm:pt>
    <dgm:pt modelId="{B9879E1A-B6E6-4289-AE7A-E8BCDF94717D}" type="pres">
      <dgm:prSet presAssocID="{F0A11F10-B19D-45AE-8732-2F00366F9F9C}" presName="parSh" presStyleCnt="0"/>
      <dgm:spPr/>
    </dgm:pt>
    <dgm:pt modelId="{C93853A4-E52D-4EA6-9B67-FD0541CB98C1}" type="pres">
      <dgm:prSet presAssocID="{F0A11F10-B19D-45AE-8732-2F00366F9F9C}" presName="lineNode" presStyleLbl="alignAccFollowNode1" presStyleIdx="9" presStyleCnt="15"/>
      <dgm:spPr/>
    </dgm:pt>
    <dgm:pt modelId="{F244ECA6-4835-4A17-85EF-2CF337EFA0AF}" type="pres">
      <dgm:prSet presAssocID="{F0A11F10-B19D-45AE-8732-2F00366F9F9C}" presName="lineArrowNode" presStyleLbl="alignAccFollowNode1" presStyleIdx="10" presStyleCnt="15"/>
      <dgm:spPr/>
    </dgm:pt>
    <dgm:pt modelId="{31318D82-2788-43A7-BA97-D623485BDA4E}" type="pres">
      <dgm:prSet presAssocID="{D33CCD1B-02A8-49A4-957E-31331384D210}" presName="sibTransNodeCircle" presStyleLbl="alignNode1" presStyleIdx="3" presStyleCnt="5">
        <dgm:presLayoutVars>
          <dgm:chMax val="0"/>
          <dgm:bulletEnabled/>
        </dgm:presLayoutVars>
      </dgm:prSet>
      <dgm:spPr/>
    </dgm:pt>
    <dgm:pt modelId="{244E27C5-BE14-4C3C-929E-CAEEEE8BF436}" type="pres">
      <dgm:prSet presAssocID="{D33CCD1B-02A8-49A4-957E-31331384D210}" presName="spacerBetweenCircleAndCallout" presStyleCnt="0">
        <dgm:presLayoutVars/>
      </dgm:prSet>
      <dgm:spPr/>
    </dgm:pt>
    <dgm:pt modelId="{468455DF-F6CD-4671-9C4F-F4F75237F6EC}" type="pres">
      <dgm:prSet presAssocID="{F0A11F10-B19D-45AE-8732-2F00366F9F9C}" presName="nodeText" presStyleLbl="alignAccFollowNode1" presStyleIdx="11" presStyleCnt="15" custScaleY="105885">
        <dgm:presLayoutVars>
          <dgm:bulletEnabled val="1"/>
        </dgm:presLayoutVars>
      </dgm:prSet>
      <dgm:spPr/>
    </dgm:pt>
    <dgm:pt modelId="{35971B1C-8FAB-4553-BA7A-B185CFB08251}" type="pres">
      <dgm:prSet presAssocID="{D33CCD1B-02A8-49A4-957E-31331384D210}" presName="sibTransComposite" presStyleCnt="0"/>
      <dgm:spPr/>
    </dgm:pt>
    <dgm:pt modelId="{D81373A4-9237-4887-A358-21378E9AE8CC}" type="pres">
      <dgm:prSet presAssocID="{6DB36340-285B-4D9A-9ADD-AD7E5425A59F}" presName="compositeNode" presStyleCnt="0"/>
      <dgm:spPr/>
    </dgm:pt>
    <dgm:pt modelId="{5205F34A-BC83-4519-B706-4763E150942D}" type="pres">
      <dgm:prSet presAssocID="{6DB36340-285B-4D9A-9ADD-AD7E5425A59F}" presName="parTx" presStyleLbl="node1" presStyleIdx="0" presStyleCnt="0">
        <dgm:presLayoutVars>
          <dgm:chMax val="0"/>
          <dgm:chPref val="0"/>
          <dgm:bulletEnabled val="1"/>
        </dgm:presLayoutVars>
      </dgm:prSet>
      <dgm:spPr/>
    </dgm:pt>
    <dgm:pt modelId="{30C20C16-5D8D-4EE6-92AC-2E2376995F35}" type="pres">
      <dgm:prSet presAssocID="{6DB36340-285B-4D9A-9ADD-AD7E5425A59F}" presName="parSh" presStyleCnt="0"/>
      <dgm:spPr/>
    </dgm:pt>
    <dgm:pt modelId="{F19DDE7C-8D3F-4EB3-A8E5-3AC405523CB6}" type="pres">
      <dgm:prSet presAssocID="{6DB36340-285B-4D9A-9ADD-AD7E5425A59F}" presName="lineNode" presStyleLbl="alignAccFollowNode1" presStyleIdx="12" presStyleCnt="15"/>
      <dgm:spPr/>
    </dgm:pt>
    <dgm:pt modelId="{D4E62A8E-E482-4C72-B27A-4ADB413A6AAC}" type="pres">
      <dgm:prSet presAssocID="{6DB36340-285B-4D9A-9ADD-AD7E5425A59F}" presName="lineArrowNode" presStyleLbl="alignAccFollowNode1" presStyleIdx="13" presStyleCnt="15"/>
      <dgm:spPr/>
    </dgm:pt>
    <dgm:pt modelId="{997530E1-9561-4C21-806E-60D9EF2D2347}" type="pres">
      <dgm:prSet presAssocID="{BF3FE49C-E093-4782-8F43-8AFFC7A6B4C6}" presName="sibTransNodeCircle" presStyleLbl="alignNode1" presStyleIdx="4" presStyleCnt="5">
        <dgm:presLayoutVars>
          <dgm:chMax val="0"/>
          <dgm:bulletEnabled/>
        </dgm:presLayoutVars>
      </dgm:prSet>
      <dgm:spPr/>
    </dgm:pt>
    <dgm:pt modelId="{79AABAD1-9A0B-4F34-9526-8F37278A45BB}" type="pres">
      <dgm:prSet presAssocID="{BF3FE49C-E093-4782-8F43-8AFFC7A6B4C6}" presName="spacerBetweenCircleAndCallout" presStyleCnt="0">
        <dgm:presLayoutVars/>
      </dgm:prSet>
      <dgm:spPr/>
    </dgm:pt>
    <dgm:pt modelId="{D6353CFD-E2B2-4AFE-918D-A58DC44F4ECF}" type="pres">
      <dgm:prSet presAssocID="{6DB36340-285B-4D9A-9ADD-AD7E5425A59F}" presName="nodeText" presStyleLbl="alignAccFollowNode1" presStyleIdx="14" presStyleCnt="15">
        <dgm:presLayoutVars>
          <dgm:bulletEnabled val="1"/>
        </dgm:presLayoutVars>
      </dgm:prSet>
      <dgm:spPr/>
    </dgm:pt>
  </dgm:ptLst>
  <dgm:cxnLst>
    <dgm:cxn modelId="{AE424E17-F48A-478D-A19E-B6336FB6B1AD}" type="presOf" srcId="{D33CCD1B-02A8-49A4-957E-31331384D210}" destId="{31318D82-2788-43A7-BA97-D623485BDA4E}" srcOrd="0" destOrd="0" presId="urn:microsoft.com/office/officeart/2016/7/layout/LinearArrowProcessNumbered"/>
    <dgm:cxn modelId="{96E9FA1E-F32E-4FF0-81B8-E02DE468497E}" type="presOf" srcId="{6DB36340-285B-4D9A-9ADD-AD7E5425A59F}" destId="{D6353CFD-E2B2-4AFE-918D-A58DC44F4ECF}" srcOrd="0" destOrd="0" presId="urn:microsoft.com/office/officeart/2016/7/layout/LinearArrowProcessNumbered"/>
    <dgm:cxn modelId="{1A1DD22F-467C-4E0C-97BF-15D4B839F669}" srcId="{08B23556-1CBC-4EEB-BE66-B2008D74E837}" destId="{6B0BE07D-15BB-4775-97CC-717084BFACEF}" srcOrd="1" destOrd="0" parTransId="{4322BEF5-2ADF-443F-BCE9-3152906A73AE}" sibTransId="{49B38D8B-FA75-4FEF-B8C1-DF52FFE0042E}"/>
    <dgm:cxn modelId="{0549C55B-1F8C-44DE-91D7-8F9FC422BCDB}" type="presOf" srcId="{2E86CDF7-EE82-4A09-96A4-D6608F0AC77E}" destId="{CBDD9F34-2117-44FE-ACDD-DB406C9F8D10}" srcOrd="0" destOrd="0" presId="urn:microsoft.com/office/officeart/2016/7/layout/LinearArrowProcessNumbered"/>
    <dgm:cxn modelId="{5C830747-8DC7-4B62-A0BC-B0056C63B306}" type="presOf" srcId="{49B38D8B-FA75-4FEF-B8C1-DF52FFE0042E}" destId="{CB6E0C37-0A04-48D8-9C14-9E2526EC88BE}" srcOrd="0" destOrd="0" presId="urn:microsoft.com/office/officeart/2016/7/layout/LinearArrowProcessNumbered"/>
    <dgm:cxn modelId="{88D43B72-BFC4-4C6E-9E75-5D01A57DB2C2}" type="presOf" srcId="{0C9B8E4D-E5CC-48F7-9BF1-94B34983414B}" destId="{BE6491BC-BE41-4786-B45C-6FC86FD2E7DC}" srcOrd="0" destOrd="0" presId="urn:microsoft.com/office/officeart/2016/7/layout/LinearArrowProcessNumbered"/>
    <dgm:cxn modelId="{D945247A-E68B-442F-8C2E-488C4B968855}" srcId="{08B23556-1CBC-4EEB-BE66-B2008D74E837}" destId="{F0A11F10-B19D-45AE-8732-2F00366F9F9C}" srcOrd="3" destOrd="0" parTransId="{67AEDD4C-90C9-4ECC-816E-08EB016CD513}" sibTransId="{D33CCD1B-02A8-49A4-957E-31331384D210}"/>
    <dgm:cxn modelId="{D2FD6193-B949-49E8-A651-7B2F28D7A383}" type="presOf" srcId="{69852441-C72B-46E5-A89E-535C5674274C}" destId="{27FC126B-0A9B-4A61-8C33-DA531491DFC4}" srcOrd="0" destOrd="0" presId="urn:microsoft.com/office/officeart/2016/7/layout/LinearArrowProcessNumbered"/>
    <dgm:cxn modelId="{C98B8493-4E3A-4055-905C-F1FD320ADBB7}" type="presOf" srcId="{F0A11F10-B19D-45AE-8732-2F00366F9F9C}" destId="{468455DF-F6CD-4671-9C4F-F4F75237F6EC}" srcOrd="0" destOrd="0" presId="urn:microsoft.com/office/officeart/2016/7/layout/LinearArrowProcessNumbered"/>
    <dgm:cxn modelId="{35C747B2-6B41-41C3-9801-2146A035E5BE}" srcId="{08B23556-1CBC-4EEB-BE66-B2008D74E837}" destId="{A9CA7627-B096-4DA2-AAAE-5AF8A916E5D1}" srcOrd="2" destOrd="0" parTransId="{76C7D782-BF1E-4585-80B2-0D3D775FE022}" sibTransId="{69852441-C72B-46E5-A89E-535C5674274C}"/>
    <dgm:cxn modelId="{EE2CBBD9-7F0C-47B5-AD22-35764EC56E79}" type="presOf" srcId="{BF3FE49C-E093-4782-8F43-8AFFC7A6B4C6}" destId="{997530E1-9561-4C21-806E-60D9EF2D2347}" srcOrd="0" destOrd="0" presId="urn:microsoft.com/office/officeart/2016/7/layout/LinearArrowProcessNumbered"/>
    <dgm:cxn modelId="{278B4BDD-A71F-44AE-BF0C-EFF15DDD7DEB}" srcId="{08B23556-1CBC-4EEB-BE66-B2008D74E837}" destId="{0C9B8E4D-E5CC-48F7-9BF1-94B34983414B}" srcOrd="0" destOrd="0" parTransId="{E2345660-0A12-4D10-8C39-1F046757399D}" sibTransId="{2E86CDF7-EE82-4A09-96A4-D6608F0AC77E}"/>
    <dgm:cxn modelId="{BDEC2ADE-47C6-4FDB-9966-2C670D72FE18}" type="presOf" srcId="{08B23556-1CBC-4EEB-BE66-B2008D74E837}" destId="{4178A1D2-4175-4EA7-892B-F3393EDF9F50}" srcOrd="0" destOrd="0" presId="urn:microsoft.com/office/officeart/2016/7/layout/LinearArrowProcessNumbered"/>
    <dgm:cxn modelId="{B03420E1-C9D0-4A4F-8AA4-83B0155B5C47}" type="presOf" srcId="{6B0BE07D-15BB-4775-97CC-717084BFACEF}" destId="{0DF255F1-2A6A-44A9-97BF-3BE252AC8290}" srcOrd="0" destOrd="0" presId="urn:microsoft.com/office/officeart/2016/7/layout/LinearArrowProcessNumbered"/>
    <dgm:cxn modelId="{C0C4E1ED-2DCD-4C57-8107-86EE9C38ED2A}" srcId="{08B23556-1CBC-4EEB-BE66-B2008D74E837}" destId="{6DB36340-285B-4D9A-9ADD-AD7E5425A59F}" srcOrd="4" destOrd="0" parTransId="{ABD119E2-23D0-4EF8-88F9-A9F31C11E957}" sibTransId="{BF3FE49C-E093-4782-8F43-8AFFC7A6B4C6}"/>
    <dgm:cxn modelId="{6AEDAEF8-B1CA-46B6-8FC5-4843B1FECA3A}" type="presOf" srcId="{A9CA7627-B096-4DA2-AAAE-5AF8A916E5D1}" destId="{FEAE6BE8-DA54-4391-9423-917428122A11}" srcOrd="0" destOrd="0" presId="urn:microsoft.com/office/officeart/2016/7/layout/LinearArrowProcessNumbered"/>
    <dgm:cxn modelId="{54F49033-C113-4984-BAE2-7C6ABB8F1385}" type="presParOf" srcId="{4178A1D2-4175-4EA7-892B-F3393EDF9F50}" destId="{D5A74216-3559-4D0F-B308-F005E8FD2874}" srcOrd="0" destOrd="0" presId="urn:microsoft.com/office/officeart/2016/7/layout/LinearArrowProcessNumbered"/>
    <dgm:cxn modelId="{CFFC68BE-8B09-4639-A30F-0098E4B950E8}" type="presParOf" srcId="{D5A74216-3559-4D0F-B308-F005E8FD2874}" destId="{55AA1644-050F-4675-B604-279E674B2DC1}" srcOrd="0" destOrd="0" presId="urn:microsoft.com/office/officeart/2016/7/layout/LinearArrowProcessNumbered"/>
    <dgm:cxn modelId="{3EB2CDE9-197D-48CB-9637-B4E2D0D910E6}" type="presParOf" srcId="{D5A74216-3559-4D0F-B308-F005E8FD2874}" destId="{6370AFCD-094C-4C2F-829B-19A14C5BED95}" srcOrd="1" destOrd="0" presId="urn:microsoft.com/office/officeart/2016/7/layout/LinearArrowProcessNumbered"/>
    <dgm:cxn modelId="{11B2731C-0C27-4F06-9C5D-6363E789CE58}" type="presParOf" srcId="{6370AFCD-094C-4C2F-829B-19A14C5BED95}" destId="{133CD83C-1B80-4C0E-9D67-2E7F78365922}" srcOrd="0" destOrd="0" presId="urn:microsoft.com/office/officeart/2016/7/layout/LinearArrowProcessNumbered"/>
    <dgm:cxn modelId="{E1A4A4CD-E4B4-4B1C-A160-7D9D2BFEF9D8}" type="presParOf" srcId="{6370AFCD-094C-4C2F-829B-19A14C5BED95}" destId="{624F8D17-5BE2-405F-BD0D-298750FDE560}" srcOrd="1" destOrd="0" presId="urn:microsoft.com/office/officeart/2016/7/layout/LinearArrowProcessNumbered"/>
    <dgm:cxn modelId="{FFB61E7A-8120-4352-B77D-C0302C2B615A}" type="presParOf" srcId="{6370AFCD-094C-4C2F-829B-19A14C5BED95}" destId="{CBDD9F34-2117-44FE-ACDD-DB406C9F8D10}" srcOrd="2" destOrd="0" presId="urn:microsoft.com/office/officeart/2016/7/layout/LinearArrowProcessNumbered"/>
    <dgm:cxn modelId="{45B2AD55-113E-4C0B-BC4F-378A8CA80F0B}" type="presParOf" srcId="{6370AFCD-094C-4C2F-829B-19A14C5BED95}" destId="{3A83437E-AAF5-4C74-9C00-FAA69145254C}" srcOrd="3" destOrd="0" presId="urn:microsoft.com/office/officeart/2016/7/layout/LinearArrowProcessNumbered"/>
    <dgm:cxn modelId="{10F21A0C-3B75-4FB4-B0E2-1AFEBC17A917}" type="presParOf" srcId="{D5A74216-3559-4D0F-B308-F005E8FD2874}" destId="{BE6491BC-BE41-4786-B45C-6FC86FD2E7DC}" srcOrd="2" destOrd="0" presId="urn:microsoft.com/office/officeart/2016/7/layout/LinearArrowProcessNumbered"/>
    <dgm:cxn modelId="{3665D1FE-9460-445F-9B15-851F36565B67}" type="presParOf" srcId="{4178A1D2-4175-4EA7-892B-F3393EDF9F50}" destId="{85FDF2C7-5509-410B-A672-9796CCC11449}" srcOrd="1" destOrd="0" presId="urn:microsoft.com/office/officeart/2016/7/layout/LinearArrowProcessNumbered"/>
    <dgm:cxn modelId="{5DDA4C44-E560-4D0A-836D-4CF971BB1C73}" type="presParOf" srcId="{4178A1D2-4175-4EA7-892B-F3393EDF9F50}" destId="{7A3AF74A-14AC-497C-940D-1F233ABC4553}" srcOrd="2" destOrd="0" presId="urn:microsoft.com/office/officeart/2016/7/layout/LinearArrowProcessNumbered"/>
    <dgm:cxn modelId="{E48D9766-139F-42C4-B65E-9E9A7EF2425C}" type="presParOf" srcId="{7A3AF74A-14AC-497C-940D-1F233ABC4553}" destId="{5B6FD3D5-B917-46F0-8926-912C1ADED7E3}" srcOrd="0" destOrd="0" presId="urn:microsoft.com/office/officeart/2016/7/layout/LinearArrowProcessNumbered"/>
    <dgm:cxn modelId="{AA357172-B5DC-44CA-83B4-504B6E337C2E}" type="presParOf" srcId="{7A3AF74A-14AC-497C-940D-1F233ABC4553}" destId="{79767245-0FD0-469C-87E6-E3EDD350FD57}" srcOrd="1" destOrd="0" presId="urn:microsoft.com/office/officeart/2016/7/layout/LinearArrowProcessNumbered"/>
    <dgm:cxn modelId="{E394F055-B448-43CC-B02A-92F23AA18B51}" type="presParOf" srcId="{79767245-0FD0-469C-87E6-E3EDD350FD57}" destId="{2CABF0C7-ECE0-4283-BE36-B1EAECA56BF7}" srcOrd="0" destOrd="0" presId="urn:microsoft.com/office/officeart/2016/7/layout/LinearArrowProcessNumbered"/>
    <dgm:cxn modelId="{257020C8-1F12-44C9-A276-5B4FB3881271}" type="presParOf" srcId="{79767245-0FD0-469C-87E6-E3EDD350FD57}" destId="{0BCEBF66-0544-4498-999C-89AD97741E4C}" srcOrd="1" destOrd="0" presId="urn:microsoft.com/office/officeart/2016/7/layout/LinearArrowProcessNumbered"/>
    <dgm:cxn modelId="{3689DFDA-9D3B-42D9-8983-7E50C6F97A23}" type="presParOf" srcId="{79767245-0FD0-469C-87E6-E3EDD350FD57}" destId="{CB6E0C37-0A04-48D8-9C14-9E2526EC88BE}" srcOrd="2" destOrd="0" presId="urn:microsoft.com/office/officeart/2016/7/layout/LinearArrowProcessNumbered"/>
    <dgm:cxn modelId="{9E5866A1-FE52-4163-BD4C-E895F68CF7EE}" type="presParOf" srcId="{79767245-0FD0-469C-87E6-E3EDD350FD57}" destId="{061D3CCB-80D2-4AD0-84E0-9CECC00AAFF3}" srcOrd="3" destOrd="0" presId="urn:microsoft.com/office/officeart/2016/7/layout/LinearArrowProcessNumbered"/>
    <dgm:cxn modelId="{711371B2-97F5-4646-A18C-B991969150B7}" type="presParOf" srcId="{7A3AF74A-14AC-497C-940D-1F233ABC4553}" destId="{0DF255F1-2A6A-44A9-97BF-3BE252AC8290}" srcOrd="2" destOrd="0" presId="urn:microsoft.com/office/officeart/2016/7/layout/LinearArrowProcessNumbered"/>
    <dgm:cxn modelId="{6731D34E-11E7-474D-8117-0F9FD2D45664}" type="presParOf" srcId="{4178A1D2-4175-4EA7-892B-F3393EDF9F50}" destId="{CFEBC5D7-BBC4-4B01-B943-6CC0793F0FE7}" srcOrd="3" destOrd="0" presId="urn:microsoft.com/office/officeart/2016/7/layout/LinearArrowProcessNumbered"/>
    <dgm:cxn modelId="{563FE26C-5437-4C64-B98B-9B5488624E83}" type="presParOf" srcId="{4178A1D2-4175-4EA7-892B-F3393EDF9F50}" destId="{23B61237-90F3-4991-AB1F-DCFBF1705B39}" srcOrd="4" destOrd="0" presId="urn:microsoft.com/office/officeart/2016/7/layout/LinearArrowProcessNumbered"/>
    <dgm:cxn modelId="{F8ED5CAD-59B3-414F-8560-EE32665AE26B}" type="presParOf" srcId="{23B61237-90F3-4991-AB1F-DCFBF1705B39}" destId="{A911FE00-94F0-47BE-8BF2-F3A3C220BC75}" srcOrd="0" destOrd="0" presId="urn:microsoft.com/office/officeart/2016/7/layout/LinearArrowProcessNumbered"/>
    <dgm:cxn modelId="{2A6C668D-67DE-4CF9-AD5F-35B7E7E11BB3}" type="presParOf" srcId="{23B61237-90F3-4991-AB1F-DCFBF1705B39}" destId="{53997114-7077-4D28-A5FA-B39EF2602B02}" srcOrd="1" destOrd="0" presId="urn:microsoft.com/office/officeart/2016/7/layout/LinearArrowProcessNumbered"/>
    <dgm:cxn modelId="{4CA62F60-47F3-484A-9FB4-46D0BB639671}" type="presParOf" srcId="{53997114-7077-4D28-A5FA-B39EF2602B02}" destId="{05666EC6-F4AA-4067-BC99-F096D29A4167}" srcOrd="0" destOrd="0" presId="urn:microsoft.com/office/officeart/2016/7/layout/LinearArrowProcessNumbered"/>
    <dgm:cxn modelId="{484CB762-C587-4615-BCC1-1010C29C8147}" type="presParOf" srcId="{53997114-7077-4D28-A5FA-B39EF2602B02}" destId="{5AE80499-EA5F-4DD0-A7DC-9BCD617F455E}" srcOrd="1" destOrd="0" presId="urn:microsoft.com/office/officeart/2016/7/layout/LinearArrowProcessNumbered"/>
    <dgm:cxn modelId="{69066BAD-2494-4C49-806B-2A1B3B61AC6B}" type="presParOf" srcId="{53997114-7077-4D28-A5FA-B39EF2602B02}" destId="{27FC126B-0A9B-4A61-8C33-DA531491DFC4}" srcOrd="2" destOrd="0" presId="urn:microsoft.com/office/officeart/2016/7/layout/LinearArrowProcessNumbered"/>
    <dgm:cxn modelId="{3D43C7BE-C03D-4170-9F6D-511B29DC2B29}" type="presParOf" srcId="{53997114-7077-4D28-A5FA-B39EF2602B02}" destId="{D12369F8-6F66-4B23-9C97-47ADFC62AE72}" srcOrd="3" destOrd="0" presId="urn:microsoft.com/office/officeart/2016/7/layout/LinearArrowProcessNumbered"/>
    <dgm:cxn modelId="{85E43C82-811B-4B64-9C7A-73EBE3562A66}" type="presParOf" srcId="{23B61237-90F3-4991-AB1F-DCFBF1705B39}" destId="{FEAE6BE8-DA54-4391-9423-917428122A11}" srcOrd="2" destOrd="0" presId="urn:microsoft.com/office/officeart/2016/7/layout/LinearArrowProcessNumbered"/>
    <dgm:cxn modelId="{3FD38304-17DB-456D-BF38-B129E8246B4C}" type="presParOf" srcId="{4178A1D2-4175-4EA7-892B-F3393EDF9F50}" destId="{7A3516D1-0D14-4ED5-9F17-D94EB4E6548B}" srcOrd="5" destOrd="0" presId="urn:microsoft.com/office/officeart/2016/7/layout/LinearArrowProcessNumbered"/>
    <dgm:cxn modelId="{0E940390-1855-4617-9E16-7D295E62A6B6}" type="presParOf" srcId="{4178A1D2-4175-4EA7-892B-F3393EDF9F50}" destId="{C0A9D8A1-3549-43A4-ACE7-48750E4848B9}" srcOrd="6" destOrd="0" presId="urn:microsoft.com/office/officeart/2016/7/layout/LinearArrowProcessNumbered"/>
    <dgm:cxn modelId="{7700D594-031F-424B-A310-E864C24F3D67}" type="presParOf" srcId="{C0A9D8A1-3549-43A4-ACE7-48750E4848B9}" destId="{581C2F01-2215-4BB1-9DFD-9F6E3E46B049}" srcOrd="0" destOrd="0" presId="urn:microsoft.com/office/officeart/2016/7/layout/LinearArrowProcessNumbered"/>
    <dgm:cxn modelId="{0D7D4F32-61E0-44FA-9E88-A4A949121672}" type="presParOf" srcId="{C0A9D8A1-3549-43A4-ACE7-48750E4848B9}" destId="{B9879E1A-B6E6-4289-AE7A-E8BCDF94717D}" srcOrd="1" destOrd="0" presId="urn:microsoft.com/office/officeart/2016/7/layout/LinearArrowProcessNumbered"/>
    <dgm:cxn modelId="{EC80EC33-D0FF-4333-BE73-F80AC36C5E66}" type="presParOf" srcId="{B9879E1A-B6E6-4289-AE7A-E8BCDF94717D}" destId="{C93853A4-E52D-4EA6-9B67-FD0541CB98C1}" srcOrd="0" destOrd="0" presId="urn:microsoft.com/office/officeart/2016/7/layout/LinearArrowProcessNumbered"/>
    <dgm:cxn modelId="{7A6FE90F-CF90-4CEB-8047-1720E2E26DE4}" type="presParOf" srcId="{B9879E1A-B6E6-4289-AE7A-E8BCDF94717D}" destId="{F244ECA6-4835-4A17-85EF-2CF337EFA0AF}" srcOrd="1" destOrd="0" presId="urn:microsoft.com/office/officeart/2016/7/layout/LinearArrowProcessNumbered"/>
    <dgm:cxn modelId="{CF97DD1E-6DF2-454C-82CE-8B774A118F45}" type="presParOf" srcId="{B9879E1A-B6E6-4289-AE7A-E8BCDF94717D}" destId="{31318D82-2788-43A7-BA97-D623485BDA4E}" srcOrd="2" destOrd="0" presId="urn:microsoft.com/office/officeart/2016/7/layout/LinearArrowProcessNumbered"/>
    <dgm:cxn modelId="{BA88F39D-5BE0-466D-87A3-5ADE7E26A42E}" type="presParOf" srcId="{B9879E1A-B6E6-4289-AE7A-E8BCDF94717D}" destId="{244E27C5-BE14-4C3C-929E-CAEEEE8BF436}" srcOrd="3" destOrd="0" presId="urn:microsoft.com/office/officeart/2016/7/layout/LinearArrowProcessNumbered"/>
    <dgm:cxn modelId="{2246FDD2-C13E-4822-A62F-AC070BBAE6E0}" type="presParOf" srcId="{C0A9D8A1-3549-43A4-ACE7-48750E4848B9}" destId="{468455DF-F6CD-4671-9C4F-F4F75237F6EC}" srcOrd="2" destOrd="0" presId="urn:microsoft.com/office/officeart/2016/7/layout/LinearArrowProcessNumbered"/>
    <dgm:cxn modelId="{B3FF247B-823A-4028-922F-A81FDFDCF404}" type="presParOf" srcId="{4178A1D2-4175-4EA7-892B-F3393EDF9F50}" destId="{35971B1C-8FAB-4553-BA7A-B185CFB08251}" srcOrd="7" destOrd="0" presId="urn:microsoft.com/office/officeart/2016/7/layout/LinearArrowProcessNumbered"/>
    <dgm:cxn modelId="{277EAB39-1640-4F09-B14A-22817F7B0F04}" type="presParOf" srcId="{4178A1D2-4175-4EA7-892B-F3393EDF9F50}" destId="{D81373A4-9237-4887-A358-21378E9AE8CC}" srcOrd="8" destOrd="0" presId="urn:microsoft.com/office/officeart/2016/7/layout/LinearArrowProcessNumbered"/>
    <dgm:cxn modelId="{829CF769-A609-418D-9C17-BE5393F3C4A3}" type="presParOf" srcId="{D81373A4-9237-4887-A358-21378E9AE8CC}" destId="{5205F34A-BC83-4519-B706-4763E150942D}" srcOrd="0" destOrd="0" presId="urn:microsoft.com/office/officeart/2016/7/layout/LinearArrowProcessNumbered"/>
    <dgm:cxn modelId="{E749B847-CE18-4454-8ED0-D0BFF047C09B}" type="presParOf" srcId="{D81373A4-9237-4887-A358-21378E9AE8CC}" destId="{30C20C16-5D8D-4EE6-92AC-2E2376995F35}" srcOrd="1" destOrd="0" presId="urn:microsoft.com/office/officeart/2016/7/layout/LinearArrowProcessNumbered"/>
    <dgm:cxn modelId="{348F47D0-9900-453F-AB8A-CF9B20EBB79D}" type="presParOf" srcId="{30C20C16-5D8D-4EE6-92AC-2E2376995F35}" destId="{F19DDE7C-8D3F-4EB3-A8E5-3AC405523CB6}" srcOrd="0" destOrd="0" presId="urn:microsoft.com/office/officeart/2016/7/layout/LinearArrowProcessNumbered"/>
    <dgm:cxn modelId="{519B066F-11B6-43C9-B503-341A80BC5DCC}" type="presParOf" srcId="{30C20C16-5D8D-4EE6-92AC-2E2376995F35}" destId="{D4E62A8E-E482-4C72-B27A-4ADB413A6AAC}" srcOrd="1" destOrd="0" presId="urn:microsoft.com/office/officeart/2016/7/layout/LinearArrowProcessNumbered"/>
    <dgm:cxn modelId="{834FE782-BDFE-44E5-8D68-1A930AF0016A}" type="presParOf" srcId="{30C20C16-5D8D-4EE6-92AC-2E2376995F35}" destId="{997530E1-9561-4C21-806E-60D9EF2D2347}" srcOrd="2" destOrd="0" presId="urn:microsoft.com/office/officeart/2016/7/layout/LinearArrowProcessNumbered"/>
    <dgm:cxn modelId="{67A04A40-82CA-49B3-AE69-FEC4BBC64BA2}" type="presParOf" srcId="{30C20C16-5D8D-4EE6-92AC-2E2376995F35}" destId="{79AABAD1-9A0B-4F34-9526-8F37278A45BB}" srcOrd="3" destOrd="0" presId="urn:microsoft.com/office/officeart/2016/7/layout/LinearArrowProcessNumbered"/>
    <dgm:cxn modelId="{1329F8AF-590B-4D8D-8E7B-EBDCBBBD5381}" type="presParOf" srcId="{D81373A4-9237-4887-A358-21378E9AE8CC}" destId="{D6353CFD-E2B2-4AFE-918D-A58DC44F4ECF}"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491D-C51D-4FA1-A5FB-ED6CDC2A0128}">
      <dsp:nvSpPr>
        <dsp:cNvPr id="0" name=""/>
        <dsp:cNvSpPr/>
      </dsp:nvSpPr>
      <dsp:spPr>
        <a:xfrm>
          <a:off x="0" y="1541"/>
          <a:ext cx="10274300" cy="917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Pregnancy surveillance (PS) refers to measures that identify and track pregnancies and their outcomes</a:t>
          </a:r>
          <a:endParaRPr lang="en-US" sz="2000" kern="1200"/>
        </a:p>
      </dsp:txBody>
      <dsp:txXfrm>
        <a:off x="44778" y="46319"/>
        <a:ext cx="10184744" cy="827724"/>
      </dsp:txXfrm>
    </dsp:sp>
    <dsp:sp modelId="{BFE40DC8-493C-4302-BCA9-55C03EA58196}">
      <dsp:nvSpPr>
        <dsp:cNvPr id="0" name=""/>
        <dsp:cNvSpPr/>
      </dsp:nvSpPr>
      <dsp:spPr>
        <a:xfrm>
          <a:off x="0" y="1059941"/>
          <a:ext cx="10274300" cy="9172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Pregnancy surveillance is an important approach for monitoring maternal and newborn health, as well as for identifying stillbirths and neonatal mortality.</a:t>
          </a:r>
          <a:endParaRPr lang="en-US" sz="2000" kern="1200"/>
        </a:p>
      </dsp:txBody>
      <dsp:txXfrm>
        <a:off x="44778" y="1104719"/>
        <a:ext cx="10184744" cy="827724"/>
      </dsp:txXfrm>
    </dsp:sp>
    <dsp:sp modelId="{36B4E65D-AC3C-41CF-9544-28BB564577DC}">
      <dsp:nvSpPr>
        <dsp:cNvPr id="0" name=""/>
        <dsp:cNvSpPr/>
      </dsp:nvSpPr>
      <dsp:spPr>
        <a:xfrm>
          <a:off x="0" y="2118341"/>
          <a:ext cx="10274300" cy="9172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Establishing a PS Program can be quite complex, and various challenges may be encountered. </a:t>
          </a:r>
          <a:endParaRPr lang="en-US" sz="2000" kern="1200"/>
        </a:p>
      </dsp:txBody>
      <dsp:txXfrm>
        <a:off x="44778" y="2163119"/>
        <a:ext cx="10184744" cy="827724"/>
      </dsp:txXfrm>
    </dsp:sp>
    <dsp:sp modelId="{B6987F4B-04DE-4A5C-8EC8-FB9FFD573013}">
      <dsp:nvSpPr>
        <dsp:cNvPr id="0" name=""/>
        <dsp:cNvSpPr/>
      </dsp:nvSpPr>
      <dsp:spPr>
        <a:xfrm>
          <a:off x="0" y="3176741"/>
          <a:ext cx="10274300" cy="917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This paper outlines key challenges in conducting population-based PS in Soweto and Thembelihle.</a:t>
          </a:r>
          <a:endParaRPr lang="en-US" sz="2000" kern="1200"/>
        </a:p>
      </dsp:txBody>
      <dsp:txXfrm>
        <a:off x="44778" y="3221519"/>
        <a:ext cx="10184744" cy="82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51028-1965-459F-B1AA-5E76563A668D}">
      <dsp:nvSpPr>
        <dsp:cNvPr id="0" name=""/>
        <dsp:cNvSpPr/>
      </dsp:nvSpPr>
      <dsp:spPr>
        <a:xfrm rot="5400000">
          <a:off x="7186447" y="-2834792"/>
          <a:ext cx="1397000" cy="742112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0" lang="en-US" altLang="en-US" sz="1800" b="0" i="0" u="none" strike="noStrike" kern="1200" cap="none" normalizeH="0" baseline="0" dirty="0">
              <a:ln/>
              <a:effectLst/>
              <a:latin typeface="Verdana" panose="020B0604030504040204" pitchFamily="34" charset="0"/>
              <a:ea typeface="Verdana" panose="020B0604030504040204" pitchFamily="34" charset="0"/>
            </a:rPr>
            <a:t>Pregnancy acts as a critical indicator of the overall health system's effectiveness.</a:t>
          </a:r>
          <a:endParaRPr lang="en-ZA" sz="1800" kern="1200" dirty="0">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kumimoji="0" lang="en-US" altLang="en-US" sz="1800" b="0" i="0" u="none" strike="noStrike" kern="1200" cap="none" normalizeH="0" baseline="0" dirty="0">
              <a:ln/>
              <a:effectLst/>
              <a:latin typeface="Verdana" panose="020B0604030504040204" pitchFamily="34" charset="0"/>
              <a:ea typeface="Verdana" panose="020B0604030504040204" pitchFamily="34" charset="0"/>
            </a:rPr>
            <a:t>Women are required to access healthcare services during pregnancy, providing a unique touchpoint for evaluation.</a:t>
          </a:r>
        </a:p>
      </dsp:txBody>
      <dsp:txXfrm rot="-5400000">
        <a:off x="4174384" y="245467"/>
        <a:ext cx="7352931" cy="1260608"/>
      </dsp:txXfrm>
    </dsp:sp>
    <dsp:sp modelId="{80027847-2D89-4BCE-B3DE-8918CAF18E74}">
      <dsp:nvSpPr>
        <dsp:cNvPr id="0" name=""/>
        <dsp:cNvSpPr/>
      </dsp:nvSpPr>
      <dsp:spPr>
        <a:xfrm>
          <a:off x="0" y="2645"/>
          <a:ext cx="4174383" cy="1746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ClrTx/>
            <a:buSzTx/>
            <a:buNone/>
          </a:pP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Sentinel </a:t>
          </a:r>
          <a:r>
            <a:rPr lang="en-US" altLang="en-US" sz="2400" b="0" u="none" kern="1200" dirty="0">
              <a:latin typeface="Verdana" panose="020B0604030504040204" pitchFamily="34" charset="0"/>
              <a:ea typeface="Verdana" panose="020B0604030504040204" pitchFamily="34" charset="0"/>
            </a:rPr>
            <a:t>m</a:t>
          </a: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easure of health </a:t>
          </a:r>
          <a:r>
            <a:rPr lang="en-US" altLang="en-US" sz="2400" b="0" kern="1200" dirty="0">
              <a:latin typeface="Verdana" panose="020B0604030504040204" pitchFamily="34" charset="0"/>
              <a:ea typeface="Verdana" panose="020B0604030504040204" pitchFamily="34" charset="0"/>
            </a:rPr>
            <a:t>s</a:t>
          </a: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ystem’s </a:t>
          </a:r>
          <a:r>
            <a:rPr lang="en-US" altLang="en-US" sz="2400" b="0" kern="1200" dirty="0">
              <a:latin typeface="Verdana" panose="020B0604030504040204" pitchFamily="34" charset="0"/>
              <a:ea typeface="Verdana" panose="020B0604030504040204" pitchFamily="34" charset="0"/>
            </a:rPr>
            <a:t>p</a:t>
          </a: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erformance</a:t>
          </a:r>
          <a:endParaRPr lang="en-ZA" sz="2400" b="0" kern="1200" dirty="0">
            <a:latin typeface="Verdana" panose="020B0604030504040204" pitchFamily="34" charset="0"/>
            <a:ea typeface="Verdana" panose="020B0604030504040204" pitchFamily="34" charset="0"/>
          </a:endParaRPr>
        </a:p>
      </dsp:txBody>
      <dsp:txXfrm>
        <a:off x="85245" y="87890"/>
        <a:ext cx="4003893" cy="1575760"/>
      </dsp:txXfrm>
    </dsp:sp>
    <dsp:sp modelId="{551EF94B-5E6A-47A1-B09B-3206F9F21C9F}">
      <dsp:nvSpPr>
        <dsp:cNvPr id="0" name=""/>
        <dsp:cNvSpPr/>
      </dsp:nvSpPr>
      <dsp:spPr>
        <a:xfrm rot="5400000">
          <a:off x="7186447" y="-1001230"/>
          <a:ext cx="1397000" cy="7421127"/>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0" lang="en-US" altLang="en-US" sz="1800" b="0" i="0" u="none" strike="noStrike" kern="1200" cap="none" normalizeH="0" baseline="0" dirty="0">
              <a:ln/>
              <a:effectLst/>
              <a:latin typeface="Verdana" panose="020B0604030504040204" pitchFamily="34" charset="0"/>
              <a:ea typeface="Verdana" panose="020B0604030504040204" pitchFamily="34" charset="0"/>
            </a:rPr>
            <a:t>Increased healthcare interactions during pregnancy enable targeted health education.</a:t>
          </a:r>
          <a:endParaRPr lang="en-ZA" sz="1800" kern="1200" dirty="0">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kumimoji="0" lang="en-US" altLang="en-US" sz="1800" b="0" i="0" u="none" strike="noStrike" kern="1200" cap="none" normalizeH="0" baseline="0">
              <a:ln/>
              <a:effectLst/>
              <a:latin typeface="Verdana" panose="020B0604030504040204" pitchFamily="34" charset="0"/>
              <a:ea typeface="Verdana" panose="020B0604030504040204" pitchFamily="34" charset="0"/>
            </a:rPr>
            <a:t>Facilitates the promotion of healthy behaviors and preventive interventions for both mother and child.</a:t>
          </a:r>
          <a:endParaRPr kumimoji="0" lang="en-US" altLang="en-US" sz="1800" b="0" i="0" u="none" strike="noStrike" kern="1200" cap="none" normalizeH="0" baseline="0" dirty="0">
            <a:ln/>
            <a:effectLst/>
            <a:latin typeface="Verdana" panose="020B0604030504040204" pitchFamily="34" charset="0"/>
            <a:ea typeface="Verdana" panose="020B0604030504040204" pitchFamily="34" charset="0"/>
          </a:endParaRPr>
        </a:p>
      </dsp:txBody>
      <dsp:txXfrm rot="-5400000">
        <a:off x="4174384" y="2079029"/>
        <a:ext cx="7352931" cy="1260608"/>
      </dsp:txXfrm>
    </dsp:sp>
    <dsp:sp modelId="{8F2723BE-C9AC-4209-B731-CA771DB295DC}">
      <dsp:nvSpPr>
        <dsp:cNvPr id="0" name=""/>
        <dsp:cNvSpPr/>
      </dsp:nvSpPr>
      <dsp:spPr>
        <a:xfrm>
          <a:off x="0" y="1836208"/>
          <a:ext cx="4174383" cy="1746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ClrTx/>
            <a:buSzTx/>
            <a:buNone/>
          </a:pP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Opportunity for health </a:t>
          </a:r>
          <a:r>
            <a:rPr lang="en-US" altLang="en-US" sz="2400" b="0" u="none" kern="1200" dirty="0">
              <a:latin typeface="Verdana" panose="020B0604030504040204" pitchFamily="34" charset="0"/>
              <a:ea typeface="Verdana" panose="020B0604030504040204" pitchFamily="34" charset="0"/>
            </a:rPr>
            <a:t>p</a:t>
          </a: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romotion</a:t>
          </a:r>
          <a:endParaRPr lang="en-ZA" sz="2400" b="0" u="none" kern="1200" dirty="0">
            <a:latin typeface="Verdana" panose="020B0604030504040204" pitchFamily="34" charset="0"/>
            <a:ea typeface="Verdana" panose="020B0604030504040204" pitchFamily="34" charset="0"/>
          </a:endParaRPr>
        </a:p>
      </dsp:txBody>
      <dsp:txXfrm>
        <a:off x="85245" y="1921453"/>
        <a:ext cx="4003893" cy="1575760"/>
      </dsp:txXfrm>
    </dsp:sp>
    <dsp:sp modelId="{8DE6210F-5B0E-43FB-AA46-B99D92CF5CA3}">
      <dsp:nvSpPr>
        <dsp:cNvPr id="0" name=""/>
        <dsp:cNvSpPr/>
      </dsp:nvSpPr>
      <dsp:spPr>
        <a:xfrm rot="5400000">
          <a:off x="7186447" y="832332"/>
          <a:ext cx="1397000" cy="7421127"/>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kumimoji="0" lang="en-US" altLang="en-US" sz="1800" b="0" i="0" u="none" strike="noStrike" kern="1200" cap="none" normalizeH="0" baseline="0" dirty="0">
              <a:ln/>
              <a:effectLst/>
              <a:latin typeface="Verdana" panose="020B0604030504040204" pitchFamily="34" charset="0"/>
              <a:ea typeface="Verdana" panose="020B0604030504040204" pitchFamily="34" charset="0"/>
            </a:rPr>
            <a:t>Leverage pregnancy surveillance to improve maternal and child health outcomes.</a:t>
          </a:r>
          <a:endParaRPr lang="en-ZA" sz="1800" kern="1200" dirty="0">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kumimoji="0" lang="en-US" altLang="en-US" sz="1800" b="0" i="0" u="none" strike="noStrike" kern="1200" cap="none" normalizeH="0" baseline="0" dirty="0">
              <a:ln/>
              <a:effectLst/>
              <a:latin typeface="Verdana" panose="020B0604030504040204" pitchFamily="34" charset="0"/>
              <a:ea typeface="Verdana" panose="020B0604030504040204" pitchFamily="34" charset="0"/>
            </a:rPr>
            <a:t>Strengthen healthcare system performance and accessibility through targeted interventions.</a:t>
          </a:r>
        </a:p>
      </dsp:txBody>
      <dsp:txXfrm rot="-5400000">
        <a:off x="4174384" y="3912591"/>
        <a:ext cx="7352931" cy="1260608"/>
      </dsp:txXfrm>
    </dsp:sp>
    <dsp:sp modelId="{5B48C15B-6C82-4E34-A3E7-3A8BA85E3046}">
      <dsp:nvSpPr>
        <dsp:cNvPr id="0" name=""/>
        <dsp:cNvSpPr/>
      </dsp:nvSpPr>
      <dsp:spPr>
        <a:xfrm>
          <a:off x="0" y="3669771"/>
          <a:ext cx="4174383" cy="1746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ClrTx/>
            <a:buSzTx/>
            <a:buNone/>
          </a:pPr>
          <a:r>
            <a:rPr kumimoji="0" lang="en-US" altLang="en-US" sz="2400" b="0" i="0" u="none" strike="noStrike" kern="1200" cap="none" normalizeH="0" baseline="0" dirty="0">
              <a:ln/>
              <a:effectLst/>
              <a:latin typeface="Verdana" panose="020B0604030504040204" pitchFamily="34" charset="0"/>
              <a:ea typeface="Verdana" panose="020B0604030504040204" pitchFamily="34" charset="0"/>
            </a:rPr>
            <a:t>Enhanced public health initiatives</a:t>
          </a:r>
          <a:endParaRPr lang="en-ZA" sz="2400" b="0" u="none" kern="1200" dirty="0">
            <a:latin typeface="Verdana" panose="020B0604030504040204" pitchFamily="34" charset="0"/>
            <a:ea typeface="Verdana" panose="020B0604030504040204" pitchFamily="34" charset="0"/>
          </a:endParaRPr>
        </a:p>
      </dsp:txBody>
      <dsp:txXfrm>
        <a:off x="85245" y="3755016"/>
        <a:ext cx="4003893" cy="1575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31251-0C46-4E35-8AB0-7F9CC2B5ED1C}">
      <dsp:nvSpPr>
        <dsp:cNvPr id="0" name=""/>
        <dsp:cNvSpPr/>
      </dsp:nvSpPr>
      <dsp:spPr>
        <a:xfrm rot="16200000">
          <a:off x="502" y="514266"/>
          <a:ext cx="3888892" cy="3888892"/>
        </a:xfrm>
        <a:prstGeom prst="downArrow">
          <a:avLst>
            <a:gd name="adj1" fmla="val 50000"/>
            <a:gd name="adj2" fmla="val 35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dirty="0"/>
            <a:t>The aim of the pregnancy surveillance program is to measure pregnancy outcomes, detect stillbirths and neonatal deaths, monitor pregnancy and health-related factors, and evaluate interventions.</a:t>
          </a:r>
          <a:endParaRPr lang="en-US" sz="1700" kern="1200" dirty="0"/>
        </a:p>
      </dsp:txBody>
      <dsp:txXfrm rot="5400000">
        <a:off x="502" y="1486489"/>
        <a:ext cx="3208336" cy="1944446"/>
      </dsp:txXfrm>
    </dsp:sp>
    <dsp:sp modelId="{2AD69891-3130-49B4-8584-BAB6B467A706}">
      <dsp:nvSpPr>
        <dsp:cNvPr id="0" name=""/>
        <dsp:cNvSpPr/>
      </dsp:nvSpPr>
      <dsp:spPr>
        <a:xfrm rot="5400000">
          <a:off x="4131200" y="514266"/>
          <a:ext cx="3888892" cy="3888892"/>
        </a:xfrm>
        <a:prstGeom prst="downArrow">
          <a:avLst>
            <a:gd name="adj1" fmla="val 50000"/>
            <a:gd name="adj2" fmla="val 35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dirty="0"/>
            <a:t>The objective of the study is to provide guidance for life-saving maternal and child health interventions by accurately and timely identifying pregnancies and their outcomes.</a:t>
          </a:r>
          <a:endParaRPr lang="en-US" sz="1700" kern="1200" dirty="0"/>
        </a:p>
      </dsp:txBody>
      <dsp:txXfrm rot="-5400000">
        <a:off x="4811756" y="1486489"/>
        <a:ext cx="3208336" cy="1944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DB7F9-81F5-4636-9578-0EF2F8D1FA38}">
      <dsp:nvSpPr>
        <dsp:cNvPr id="0" name=""/>
        <dsp:cNvSpPr/>
      </dsp:nvSpPr>
      <dsp:spPr>
        <a:xfrm>
          <a:off x="205" y="687670"/>
          <a:ext cx="2479997" cy="297599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b="0" i="0" kern="1200" dirty="0"/>
            <a:t>The program began collecting data in March 2022 at ANCs around Soweto and Thembelihle area.</a:t>
          </a:r>
          <a:endParaRPr lang="en-US" sz="1600" kern="1200" dirty="0"/>
        </a:p>
      </dsp:txBody>
      <dsp:txXfrm>
        <a:off x="205" y="1878069"/>
        <a:ext cx="2479997" cy="1785598"/>
      </dsp:txXfrm>
    </dsp:sp>
    <dsp:sp modelId="{93180CF4-FDBE-46F4-AFAD-9810EFD133B8}">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01</a:t>
          </a:r>
        </a:p>
      </dsp:txBody>
      <dsp:txXfrm>
        <a:off x="205" y="687670"/>
        <a:ext cx="2479997" cy="1190398"/>
      </dsp:txXfrm>
    </dsp:sp>
    <dsp:sp modelId="{93F704B1-F2AE-4883-8A8A-1DDA6221D743}">
      <dsp:nvSpPr>
        <dsp:cNvPr id="0" name=""/>
        <dsp:cNvSpPr/>
      </dsp:nvSpPr>
      <dsp:spPr>
        <a:xfrm>
          <a:off x="2678602" y="687670"/>
          <a:ext cx="2479997" cy="2975996"/>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Pregnant or recently delivered women regardless of age within CHAMPS catchment area were eligible for enrollment. </a:t>
          </a:r>
        </a:p>
      </dsp:txBody>
      <dsp:txXfrm>
        <a:off x="2678602" y="1878069"/>
        <a:ext cx="2479997" cy="1785598"/>
      </dsp:txXfrm>
    </dsp:sp>
    <dsp:sp modelId="{B96D9134-B1F0-4578-97E4-608D8A5E2807}">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02</a:t>
          </a:r>
        </a:p>
      </dsp:txBody>
      <dsp:txXfrm>
        <a:off x="2678602" y="687670"/>
        <a:ext cx="2479997" cy="1190398"/>
      </dsp:txXfrm>
    </dsp:sp>
    <dsp:sp modelId="{FD462E8B-5327-4ECA-9CC9-3BB8E3BDBAEC}">
      <dsp:nvSpPr>
        <dsp:cNvPr id="0" name=""/>
        <dsp:cNvSpPr/>
      </dsp:nvSpPr>
      <dsp:spPr>
        <a:xfrm>
          <a:off x="5356999" y="687670"/>
          <a:ext cx="2479997" cy="2975996"/>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effectLst/>
              <a:latin typeface="Calibri" panose="020F0502020204030204" pitchFamily="34" charset="0"/>
              <a:ea typeface="Calibri" panose="020F0502020204030204" pitchFamily="34" charset="0"/>
              <a:cs typeface="Arial" panose="020B0604020202020204" pitchFamily="34" charset="0"/>
            </a:rPr>
            <a:t>Prospective and retrospective data collection</a:t>
          </a:r>
          <a:endParaRPr lang="en-US" sz="1600" kern="1200" dirty="0"/>
        </a:p>
      </dsp:txBody>
      <dsp:txXfrm>
        <a:off x="5356999" y="1878069"/>
        <a:ext cx="2479997" cy="1785598"/>
      </dsp:txXfrm>
    </dsp:sp>
    <dsp:sp modelId="{C9310A5F-FA6D-4A18-974A-F3F85C6D0D58}">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03</a:t>
          </a:r>
        </a:p>
      </dsp:txBody>
      <dsp:txXfrm>
        <a:off x="5356999" y="687670"/>
        <a:ext cx="2479997" cy="1190398"/>
      </dsp:txXfrm>
    </dsp:sp>
    <dsp:sp modelId="{C2A43CD9-762D-499E-9713-7147482476A0}">
      <dsp:nvSpPr>
        <dsp:cNvPr id="0" name=""/>
        <dsp:cNvSpPr/>
      </dsp:nvSpPr>
      <dsp:spPr>
        <a:xfrm>
          <a:off x="8035397" y="687670"/>
          <a:ext cx="2479997" cy="297599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b="0" i="0" kern="1200" dirty="0"/>
            <a:t>Comprehensive data is being collected from antenatal cards, clinical records, Maternity Case Records, and through interviews with Pregnant women or family members.			</a:t>
          </a:r>
          <a:endParaRPr lang="en-US" sz="1600" kern="1200" dirty="0"/>
        </a:p>
      </dsp:txBody>
      <dsp:txXfrm>
        <a:off x="8035397" y="1878069"/>
        <a:ext cx="2479997" cy="1785598"/>
      </dsp:txXfrm>
    </dsp:sp>
    <dsp:sp modelId="{7A93AF07-5580-474E-8506-25C4B4B9C30A}">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p>
      </dsp:txBody>
      <dsp:txXfrm>
        <a:off x="8035397" y="687670"/>
        <a:ext cx="2479997" cy="1190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06E97-95DD-4A2C-BA3F-67E88EAC2A75}">
      <dsp:nvSpPr>
        <dsp:cNvPr id="0" name=""/>
        <dsp:cNvSpPr/>
      </dsp:nvSpPr>
      <dsp:spPr>
        <a:xfrm>
          <a:off x="368287" y="0"/>
          <a:ext cx="10487685" cy="551815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50003-E88D-4787-A81C-CF20F15DF4E1}">
      <dsp:nvSpPr>
        <dsp:cNvPr id="0" name=""/>
        <dsp:cNvSpPr/>
      </dsp:nvSpPr>
      <dsp:spPr>
        <a:xfrm>
          <a:off x="1463489" y="160135"/>
          <a:ext cx="3683002" cy="21520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The pregnancy surveillance program screened 4805 pregnant women from March 2022 to May 2024.</a:t>
          </a:r>
          <a:endParaRPr lang="en-US" sz="2100" kern="1200" dirty="0"/>
        </a:p>
      </dsp:txBody>
      <dsp:txXfrm>
        <a:off x="1568545" y="265191"/>
        <a:ext cx="3472890" cy="1941966"/>
      </dsp:txXfrm>
    </dsp:sp>
    <dsp:sp modelId="{05F67F9B-A536-4F4F-8B44-94D20AF56E26}">
      <dsp:nvSpPr>
        <dsp:cNvPr id="0" name=""/>
        <dsp:cNvSpPr/>
      </dsp:nvSpPr>
      <dsp:spPr>
        <a:xfrm>
          <a:off x="6023782" y="91591"/>
          <a:ext cx="4149035" cy="215207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The total of 4607 (95.9%) were enrolled, with 77.6% enrolled while pregnant and 6.3% within six weeks of delivery. </a:t>
          </a:r>
          <a:endParaRPr lang="en-US" sz="2000" kern="1200" dirty="0"/>
        </a:p>
      </dsp:txBody>
      <dsp:txXfrm>
        <a:off x="6128838" y="196647"/>
        <a:ext cx="3938923" cy="1941966"/>
      </dsp:txXfrm>
    </dsp:sp>
    <dsp:sp modelId="{CF7AEA86-348F-4EC2-9CC2-4B4D7EF3A687}">
      <dsp:nvSpPr>
        <dsp:cNvPr id="0" name=""/>
        <dsp:cNvSpPr/>
      </dsp:nvSpPr>
      <dsp:spPr>
        <a:xfrm>
          <a:off x="1422115" y="3114020"/>
          <a:ext cx="3584674" cy="215207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Most participants  (72.6%, n=3345) were of childbearing age (20-35 years), with about one-third (n=1415) booking in the first trimester. </a:t>
          </a:r>
          <a:endParaRPr lang="en-US" sz="1900" kern="1200" dirty="0"/>
        </a:p>
      </dsp:txBody>
      <dsp:txXfrm>
        <a:off x="1527171" y="3219076"/>
        <a:ext cx="3374562" cy="1941966"/>
      </dsp:txXfrm>
    </dsp:sp>
    <dsp:sp modelId="{08858A9C-1468-46C5-8432-25F812DD6000}">
      <dsp:nvSpPr>
        <dsp:cNvPr id="0" name=""/>
        <dsp:cNvSpPr/>
      </dsp:nvSpPr>
      <dsp:spPr>
        <a:xfrm>
          <a:off x="6161257" y="3008977"/>
          <a:ext cx="3991761" cy="21520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dirty="0"/>
            <a:t>The program recorded 97% live births and 1.7% stillbirths.</a:t>
          </a:r>
          <a:endParaRPr lang="en-US" sz="1900" kern="1200" dirty="0"/>
        </a:p>
      </dsp:txBody>
      <dsp:txXfrm>
        <a:off x="6266313" y="3114033"/>
        <a:ext cx="3781649" cy="1941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64FFD-99E1-4E01-9EB7-824800F4839A}">
      <dsp:nvSpPr>
        <dsp:cNvPr id="0" name=""/>
        <dsp:cNvSpPr/>
      </dsp:nvSpPr>
      <dsp:spPr>
        <a:xfrm>
          <a:off x="0" y="0"/>
          <a:ext cx="5311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B089-9499-4C9F-9109-F0B0D843B3AA}">
      <dsp:nvSpPr>
        <dsp:cNvPr id="0" name=""/>
        <dsp:cNvSpPr/>
      </dsp:nvSpPr>
      <dsp:spPr>
        <a:xfrm>
          <a:off x="0" y="0"/>
          <a:ext cx="5311467" cy="118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Incomplete clinical records such as syphilis test results, EDD, HIV medication exposure.</a:t>
          </a:r>
          <a:endParaRPr lang="en-US" sz="2400" kern="1200" dirty="0"/>
        </a:p>
      </dsp:txBody>
      <dsp:txXfrm>
        <a:off x="0" y="0"/>
        <a:ext cx="5311467" cy="1189703"/>
      </dsp:txXfrm>
    </dsp:sp>
    <dsp:sp modelId="{017BDA6C-49AE-465D-A1BE-C8F5CAB07C76}">
      <dsp:nvSpPr>
        <dsp:cNvPr id="0" name=""/>
        <dsp:cNvSpPr/>
      </dsp:nvSpPr>
      <dsp:spPr>
        <a:xfrm>
          <a:off x="0" y="1189703"/>
          <a:ext cx="5311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6CFAE-647E-416F-9ECE-3B566A35F37B}">
      <dsp:nvSpPr>
        <dsp:cNvPr id="0" name=""/>
        <dsp:cNvSpPr/>
      </dsp:nvSpPr>
      <dsp:spPr>
        <a:xfrm>
          <a:off x="0" y="1189703"/>
          <a:ext cx="5311467" cy="118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Women providing incorrect answers to shorten interviews.</a:t>
          </a:r>
          <a:endParaRPr lang="en-US" sz="2400" kern="1200"/>
        </a:p>
      </dsp:txBody>
      <dsp:txXfrm>
        <a:off x="0" y="1189703"/>
        <a:ext cx="5311467" cy="1189703"/>
      </dsp:txXfrm>
    </dsp:sp>
    <dsp:sp modelId="{40E50EC0-A352-456D-AC67-5931A7F1E2FE}">
      <dsp:nvSpPr>
        <dsp:cNvPr id="0" name=""/>
        <dsp:cNvSpPr/>
      </dsp:nvSpPr>
      <dsp:spPr>
        <a:xfrm>
          <a:off x="0" y="2379406"/>
          <a:ext cx="5311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6EBF7-C55A-49AE-87A1-A9F2383EE9A1}">
      <dsp:nvSpPr>
        <dsp:cNvPr id="0" name=""/>
        <dsp:cNvSpPr/>
      </dsp:nvSpPr>
      <dsp:spPr>
        <a:xfrm>
          <a:off x="0" y="2379407"/>
          <a:ext cx="5311467" cy="118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Difficulty in multiple household visits due to work schedules and stigma (Teenage Pregnancy).</a:t>
          </a:r>
          <a:endParaRPr lang="en-US" sz="2400" kern="1200" dirty="0"/>
        </a:p>
      </dsp:txBody>
      <dsp:txXfrm>
        <a:off x="0" y="2379407"/>
        <a:ext cx="5311467" cy="1189703"/>
      </dsp:txXfrm>
    </dsp:sp>
    <dsp:sp modelId="{46165A09-C71B-4AD7-B6FA-D7B34AC79281}">
      <dsp:nvSpPr>
        <dsp:cNvPr id="0" name=""/>
        <dsp:cNvSpPr/>
      </dsp:nvSpPr>
      <dsp:spPr>
        <a:xfrm>
          <a:off x="0" y="3569110"/>
          <a:ext cx="5311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7E445-EB73-447C-8AE4-D27FDC1D205A}">
      <dsp:nvSpPr>
        <dsp:cNvPr id="0" name=""/>
        <dsp:cNvSpPr/>
      </dsp:nvSpPr>
      <dsp:spPr>
        <a:xfrm>
          <a:off x="0" y="3569110"/>
          <a:ext cx="5311467" cy="118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Women often conceal pregnancies, preferring not to disclose before three months (Cultural factors)</a:t>
          </a:r>
          <a:endParaRPr lang="en-US" sz="2400" kern="1200" dirty="0"/>
        </a:p>
      </dsp:txBody>
      <dsp:txXfrm>
        <a:off x="0" y="3569110"/>
        <a:ext cx="5311467" cy="1189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09A3A-7BCC-43BE-9C65-8E60DCDB2C43}">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3906D-754E-4921-BADD-9A8F8E0BEB46}">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505AD0-8BDE-41CB-B943-E94BC0CDF823}">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44550">
            <a:lnSpc>
              <a:spcPct val="90000"/>
            </a:lnSpc>
            <a:spcBef>
              <a:spcPct val="0"/>
            </a:spcBef>
            <a:spcAft>
              <a:spcPct val="35000"/>
            </a:spcAft>
            <a:buNone/>
          </a:pPr>
          <a:r>
            <a:rPr lang="en-US" sz="1900" b="0" i="0" kern="1200" dirty="0"/>
            <a:t>It is essential to clearly define and thoroughly follow methodological standards for conducting pregnancy surveillance. This is because these rules can affect the quality of data, and the accuracy of information provided to maternal and child health programs.</a:t>
          </a:r>
          <a:r>
            <a:rPr lang="en-US" sz="1900" b="0" i="0" kern="1200" baseline="0" dirty="0"/>
            <a:t> </a:t>
          </a:r>
          <a:endParaRPr lang="en-US" sz="1900" kern="1200" dirty="0"/>
        </a:p>
      </dsp:txBody>
      <dsp:txXfrm>
        <a:off x="1509882" y="708097"/>
        <a:ext cx="9005717" cy="1307257"/>
      </dsp:txXfrm>
    </dsp:sp>
    <dsp:sp modelId="{2248C218-A03F-4F8C-A564-006283324CE5}">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21566-6F73-43BD-A7BA-F6058DD28C27}">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4E94CB-5B3D-4571-B0AF-644B97357FB7}">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44550">
            <a:lnSpc>
              <a:spcPct val="90000"/>
            </a:lnSpc>
            <a:spcBef>
              <a:spcPct val="0"/>
            </a:spcBef>
            <a:spcAft>
              <a:spcPct val="35000"/>
            </a:spcAft>
            <a:buNone/>
          </a:pPr>
          <a:r>
            <a:rPr lang="en-US" sz="1900" b="0" i="0" kern="1200" baseline="0"/>
            <a:t>Addressing the challenges associated with establishing pregnancy surveillance has the potential to improve data quality for PS while also allowing for the implementation and evaluation of interventions. </a:t>
          </a:r>
          <a:endParaRPr lang="en-US" sz="1900" kern="1200"/>
        </a:p>
      </dsp:txBody>
      <dsp:txXfrm>
        <a:off x="1509882" y="2342169"/>
        <a:ext cx="9005717" cy="1307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D83C-1B80-4C0E-9D67-2E7F78365922}">
      <dsp:nvSpPr>
        <dsp:cNvPr id="0" name=""/>
        <dsp:cNvSpPr/>
      </dsp:nvSpPr>
      <dsp:spPr>
        <a:xfrm>
          <a:off x="1117135" y="807565"/>
          <a:ext cx="892618" cy="7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24F8D17-5BE2-405F-BD0D-298750FDE560}">
      <dsp:nvSpPr>
        <dsp:cNvPr id="0" name=""/>
        <dsp:cNvSpPr/>
      </dsp:nvSpPr>
      <dsp:spPr>
        <a:xfrm>
          <a:off x="2063311" y="732621"/>
          <a:ext cx="102651" cy="192805"/>
        </a:xfrm>
        <a:prstGeom prst="chevron">
          <a:avLst>
            <a:gd name="adj" fmla="val 9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DD9F34-2117-44FE-ACDD-DB406C9F8D10}">
      <dsp:nvSpPr>
        <dsp:cNvPr id="0" name=""/>
        <dsp:cNvSpPr/>
      </dsp:nvSpPr>
      <dsp:spPr>
        <a:xfrm>
          <a:off x="552787" y="354829"/>
          <a:ext cx="905542" cy="9055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140" tIns="35140" rIns="35140" bIns="3514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85401" y="487443"/>
        <a:ext cx="640314" cy="640314"/>
      </dsp:txXfrm>
    </dsp:sp>
    <dsp:sp modelId="{BE6491BC-BE41-4786-B45C-6FC86FD2E7DC}">
      <dsp:nvSpPr>
        <dsp:cNvPr id="0" name=""/>
        <dsp:cNvSpPr/>
      </dsp:nvSpPr>
      <dsp:spPr>
        <a:xfrm>
          <a:off x="1362" y="1425972"/>
          <a:ext cx="2008391" cy="2907563"/>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8424" tIns="165100" rIns="158424" bIns="165100" numCol="1" spcCol="1270" anchor="t" anchorCtr="0">
          <a:noAutofit/>
        </a:bodyPr>
        <a:lstStyle/>
        <a:p>
          <a:pPr marL="0" lvl="0" indent="0" algn="l" defTabSz="800100">
            <a:lnSpc>
              <a:spcPct val="90000"/>
            </a:lnSpc>
            <a:spcBef>
              <a:spcPct val="0"/>
            </a:spcBef>
            <a:spcAft>
              <a:spcPct val="35000"/>
            </a:spcAft>
            <a:buNone/>
          </a:pPr>
          <a:r>
            <a:rPr lang="en-US" sz="1800" b="0" i="0" kern="1200"/>
            <a:t>Invest </a:t>
          </a:r>
          <a:r>
            <a:rPr lang="en-US" sz="1800" b="0" i="0" kern="1200" dirty="0"/>
            <a:t>in training healthcare professionals and CHWs to enhance healthcare quality and surveillance.</a:t>
          </a:r>
          <a:endParaRPr lang="en-US" sz="1800" kern="1200" dirty="0"/>
        </a:p>
      </dsp:txBody>
      <dsp:txXfrm>
        <a:off x="1362" y="1827650"/>
        <a:ext cx="2008391" cy="2505885"/>
      </dsp:txXfrm>
    </dsp:sp>
    <dsp:sp modelId="{2CABF0C7-ECE0-4283-BE36-B1EAECA56BF7}">
      <dsp:nvSpPr>
        <dsp:cNvPr id="0" name=""/>
        <dsp:cNvSpPr/>
      </dsp:nvSpPr>
      <dsp:spPr>
        <a:xfrm>
          <a:off x="2232909" y="807565"/>
          <a:ext cx="2008391" cy="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CEBF66-0544-4498-999C-89AD97741E4C}">
      <dsp:nvSpPr>
        <dsp:cNvPr id="0" name=""/>
        <dsp:cNvSpPr/>
      </dsp:nvSpPr>
      <dsp:spPr>
        <a:xfrm>
          <a:off x="4294858" y="732621"/>
          <a:ext cx="102651" cy="192805"/>
        </a:xfrm>
        <a:prstGeom prst="chevron">
          <a:avLst>
            <a:gd name="adj" fmla="val 9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6E0C37-0A04-48D8-9C14-9E2526EC88BE}">
      <dsp:nvSpPr>
        <dsp:cNvPr id="0" name=""/>
        <dsp:cNvSpPr/>
      </dsp:nvSpPr>
      <dsp:spPr>
        <a:xfrm>
          <a:off x="2784333" y="354829"/>
          <a:ext cx="905542" cy="90554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140" tIns="35140" rIns="35140" bIns="3514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16947" y="487443"/>
        <a:ext cx="640314" cy="640314"/>
      </dsp:txXfrm>
    </dsp:sp>
    <dsp:sp modelId="{0DF255F1-2A6A-44A9-97BF-3BE252AC8290}">
      <dsp:nvSpPr>
        <dsp:cNvPr id="0" name=""/>
        <dsp:cNvSpPr/>
      </dsp:nvSpPr>
      <dsp:spPr>
        <a:xfrm>
          <a:off x="2232909" y="1425972"/>
          <a:ext cx="2008391" cy="2907563"/>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8424" tIns="165100" rIns="158424" bIns="165100" numCol="1" spcCol="1270" anchor="t" anchorCtr="0">
          <a:noAutofit/>
        </a:bodyPr>
        <a:lstStyle/>
        <a:p>
          <a:pPr marL="0" lvl="0" indent="0" algn="l" defTabSz="711200">
            <a:lnSpc>
              <a:spcPct val="90000"/>
            </a:lnSpc>
            <a:spcBef>
              <a:spcPct val="0"/>
            </a:spcBef>
            <a:spcAft>
              <a:spcPct val="35000"/>
            </a:spcAft>
            <a:buNone/>
          </a:pPr>
          <a:r>
            <a:rPr lang="en-US" sz="1600" b="0" i="0" kern="1200" dirty="0"/>
            <a:t>Conduct workshops and awareness campaigns in local communities emphasizing the benefits of early and regular prenatal monitoring.</a:t>
          </a:r>
          <a:endParaRPr lang="en-US" sz="1600" kern="1200" dirty="0"/>
        </a:p>
      </dsp:txBody>
      <dsp:txXfrm>
        <a:off x="2232909" y="1827650"/>
        <a:ext cx="2008391" cy="2505885"/>
      </dsp:txXfrm>
    </dsp:sp>
    <dsp:sp modelId="{05666EC6-F4AA-4067-BC99-F096D29A4167}">
      <dsp:nvSpPr>
        <dsp:cNvPr id="0" name=""/>
        <dsp:cNvSpPr/>
      </dsp:nvSpPr>
      <dsp:spPr>
        <a:xfrm>
          <a:off x="4464455" y="807565"/>
          <a:ext cx="2008391" cy="7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E80499-EA5F-4DD0-A7DC-9BCD617F455E}">
      <dsp:nvSpPr>
        <dsp:cNvPr id="0" name=""/>
        <dsp:cNvSpPr/>
      </dsp:nvSpPr>
      <dsp:spPr>
        <a:xfrm>
          <a:off x="6526404" y="732621"/>
          <a:ext cx="102651" cy="192805"/>
        </a:xfrm>
        <a:prstGeom prst="chevron">
          <a:avLst>
            <a:gd name="adj" fmla="val 9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FC126B-0A9B-4A61-8C33-DA531491DFC4}">
      <dsp:nvSpPr>
        <dsp:cNvPr id="0" name=""/>
        <dsp:cNvSpPr/>
      </dsp:nvSpPr>
      <dsp:spPr>
        <a:xfrm>
          <a:off x="5015880" y="354829"/>
          <a:ext cx="905542" cy="90554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140" tIns="35140" rIns="35140" bIns="3514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48494" y="487443"/>
        <a:ext cx="640314" cy="640314"/>
      </dsp:txXfrm>
    </dsp:sp>
    <dsp:sp modelId="{FEAE6BE8-DA54-4391-9423-917428122A11}">
      <dsp:nvSpPr>
        <dsp:cNvPr id="0" name=""/>
        <dsp:cNvSpPr/>
      </dsp:nvSpPr>
      <dsp:spPr>
        <a:xfrm>
          <a:off x="4464455" y="1425972"/>
          <a:ext cx="2008391" cy="2907563"/>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8424" tIns="165100" rIns="158424" bIns="165100" numCol="1" spcCol="1270" anchor="t" anchorCtr="0">
          <a:noAutofit/>
        </a:bodyPr>
        <a:lstStyle/>
        <a:p>
          <a:pPr marL="0" lvl="0" indent="0" algn="l" defTabSz="800100">
            <a:lnSpc>
              <a:spcPct val="90000"/>
            </a:lnSpc>
            <a:spcBef>
              <a:spcPct val="0"/>
            </a:spcBef>
            <a:spcAft>
              <a:spcPct val="35000"/>
            </a:spcAft>
            <a:buNone/>
          </a:pPr>
          <a:r>
            <a:rPr lang="en-US" sz="1800" b="0" i="0" kern="1200" dirty="0"/>
            <a:t>Implementing a program to educate families on detecting abnormalities and responding is necessary. </a:t>
          </a:r>
          <a:endParaRPr lang="en-US" sz="1800" kern="1200" dirty="0"/>
        </a:p>
      </dsp:txBody>
      <dsp:txXfrm>
        <a:off x="4464455" y="1827650"/>
        <a:ext cx="2008391" cy="2505885"/>
      </dsp:txXfrm>
    </dsp:sp>
    <dsp:sp modelId="{C93853A4-E52D-4EA6-9B67-FD0541CB98C1}">
      <dsp:nvSpPr>
        <dsp:cNvPr id="0" name=""/>
        <dsp:cNvSpPr/>
      </dsp:nvSpPr>
      <dsp:spPr>
        <a:xfrm>
          <a:off x="6696002" y="807565"/>
          <a:ext cx="2008391" cy="72"/>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44ECA6-4835-4A17-85EF-2CF337EFA0AF}">
      <dsp:nvSpPr>
        <dsp:cNvPr id="0" name=""/>
        <dsp:cNvSpPr/>
      </dsp:nvSpPr>
      <dsp:spPr>
        <a:xfrm>
          <a:off x="8757951" y="732621"/>
          <a:ext cx="102651" cy="192805"/>
        </a:xfrm>
        <a:prstGeom prst="chevron">
          <a:avLst>
            <a:gd name="adj" fmla="val 9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318D82-2788-43A7-BA97-D623485BDA4E}">
      <dsp:nvSpPr>
        <dsp:cNvPr id="0" name=""/>
        <dsp:cNvSpPr/>
      </dsp:nvSpPr>
      <dsp:spPr>
        <a:xfrm>
          <a:off x="7247427" y="354829"/>
          <a:ext cx="905542" cy="9055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140" tIns="35140" rIns="35140" bIns="3514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80041" y="487443"/>
        <a:ext cx="640314" cy="640314"/>
      </dsp:txXfrm>
    </dsp:sp>
    <dsp:sp modelId="{468455DF-F6CD-4671-9C4F-F4F75237F6EC}">
      <dsp:nvSpPr>
        <dsp:cNvPr id="0" name=""/>
        <dsp:cNvSpPr/>
      </dsp:nvSpPr>
      <dsp:spPr>
        <a:xfrm>
          <a:off x="6696002" y="1425972"/>
          <a:ext cx="2008391" cy="2907563"/>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8424" tIns="165100" rIns="158424" bIns="165100" numCol="1" spcCol="1270" anchor="t" anchorCtr="0">
          <a:noAutofit/>
        </a:bodyPr>
        <a:lstStyle/>
        <a:p>
          <a:pPr marL="0" lvl="0" indent="0" algn="l" defTabSz="800100">
            <a:lnSpc>
              <a:spcPct val="90000"/>
            </a:lnSpc>
            <a:spcBef>
              <a:spcPct val="0"/>
            </a:spcBef>
            <a:spcAft>
              <a:spcPct val="35000"/>
            </a:spcAft>
            <a:buNone/>
          </a:pPr>
          <a:r>
            <a:rPr lang="en-US" sz="1800" b="0" i="0" kern="1200" dirty="0"/>
            <a:t>Involve significant individuals in antenatal care and address the transportation barrier to make antenatal care more accessible</a:t>
          </a:r>
          <a:endParaRPr lang="en-US" sz="1800" kern="1200" dirty="0"/>
        </a:p>
      </dsp:txBody>
      <dsp:txXfrm>
        <a:off x="6696002" y="1827650"/>
        <a:ext cx="2008391" cy="2505885"/>
      </dsp:txXfrm>
    </dsp:sp>
    <dsp:sp modelId="{F19DDE7C-8D3F-4EB3-A8E5-3AC405523CB6}">
      <dsp:nvSpPr>
        <dsp:cNvPr id="0" name=""/>
        <dsp:cNvSpPr/>
      </dsp:nvSpPr>
      <dsp:spPr>
        <a:xfrm>
          <a:off x="8927548" y="807565"/>
          <a:ext cx="1004195" cy="7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97530E1-9561-4C21-806E-60D9EF2D2347}">
      <dsp:nvSpPr>
        <dsp:cNvPr id="0" name=""/>
        <dsp:cNvSpPr/>
      </dsp:nvSpPr>
      <dsp:spPr>
        <a:xfrm>
          <a:off x="9478973" y="354829"/>
          <a:ext cx="905542" cy="90554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140" tIns="35140" rIns="35140" bIns="3514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611587" y="487443"/>
        <a:ext cx="640314" cy="640314"/>
      </dsp:txXfrm>
    </dsp:sp>
    <dsp:sp modelId="{D6353CFD-E2B2-4AFE-918D-A58DC44F4ECF}">
      <dsp:nvSpPr>
        <dsp:cNvPr id="0" name=""/>
        <dsp:cNvSpPr/>
      </dsp:nvSpPr>
      <dsp:spPr>
        <a:xfrm>
          <a:off x="8927548" y="1425972"/>
          <a:ext cx="2008391" cy="2907563"/>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8424" tIns="165100" rIns="158424" bIns="165100" numCol="1" spcCol="1270" anchor="t" anchorCtr="0">
          <a:noAutofit/>
        </a:bodyPr>
        <a:lstStyle/>
        <a:p>
          <a:pPr marL="0" lvl="0" indent="0" algn="l" defTabSz="800100">
            <a:lnSpc>
              <a:spcPct val="90000"/>
            </a:lnSpc>
            <a:spcBef>
              <a:spcPct val="0"/>
            </a:spcBef>
            <a:spcAft>
              <a:spcPct val="35000"/>
            </a:spcAft>
            <a:buNone/>
          </a:pPr>
          <a:r>
            <a:rPr lang="en-US" sz="1800" b="0" i="0" kern="1200" dirty="0"/>
            <a:t>Utilize technology to track and monitor pregnancies, ensuring prompt data collection and follow-up.</a:t>
          </a:r>
          <a:endParaRPr lang="en-US" sz="1800" kern="1200" dirty="0"/>
        </a:p>
      </dsp:txBody>
      <dsp:txXfrm>
        <a:off x="8927548" y="1827650"/>
        <a:ext cx="2008391" cy="2505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59BE2-C4EE-4A75-A98E-DA10F8B9D4FB}"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9C459-7C6F-4638-824D-9CECD56BF07B}" type="slidenum">
              <a:rPr lang="en-US" smtClean="0"/>
              <a:t>‹#›</a:t>
            </a:fld>
            <a:endParaRPr lang="en-US"/>
          </a:p>
        </p:txBody>
      </p:sp>
    </p:spTree>
    <p:extLst>
      <p:ext uri="{BB962C8B-B14F-4D97-AF65-F5344CB8AC3E}">
        <p14:creationId xmlns:p14="http://schemas.microsoft.com/office/powerpoint/2010/main" val="137746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9C459-7C6F-4638-824D-9CECD56BF07B}" type="slidenum">
              <a:rPr lang="en-US" smtClean="0"/>
              <a:t>7</a:t>
            </a:fld>
            <a:endParaRPr lang="en-US"/>
          </a:p>
        </p:txBody>
      </p:sp>
    </p:spTree>
    <p:extLst>
      <p:ext uri="{BB962C8B-B14F-4D97-AF65-F5344CB8AC3E}">
        <p14:creationId xmlns:p14="http://schemas.microsoft.com/office/powerpoint/2010/main" val="263385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0469040-7BD1-4645-AC17-80F32DCC4146}"/>
              </a:ext>
            </a:extLst>
          </p:cNvPr>
          <p:cNvSpPr>
            <a:spLocks noGrp="1"/>
          </p:cNvSpPr>
          <p:nvPr>
            <p:ph type="pic" sz="quarter" idx="10"/>
          </p:nvPr>
        </p:nvSpPr>
        <p:spPr>
          <a:xfrm>
            <a:off x="0" y="0"/>
            <a:ext cx="121932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FDB4B277-4BFA-784B-AE26-F856350423E2}"/>
              </a:ext>
            </a:extLst>
          </p:cNvPr>
          <p:cNvSpPr>
            <a:spLocks noGrp="1"/>
          </p:cNvSpPr>
          <p:nvPr>
            <p:ph type="ctrTitle" hasCustomPrompt="1"/>
          </p:nvPr>
        </p:nvSpPr>
        <p:spPr>
          <a:xfrm>
            <a:off x="1049519" y="1219799"/>
            <a:ext cx="7802173" cy="2033067"/>
          </a:xfrm>
        </p:spPr>
        <p:txBody>
          <a:bodyPr anchor="t" anchorCtr="0">
            <a:noAutofit/>
          </a:bodyPr>
          <a:lstStyle>
            <a:lvl1pPr algn="l">
              <a:defRPr sz="5400" b="1" i="0" cap="none" baseline="0">
                <a:solidFill>
                  <a:schemeClr val="bg1"/>
                </a:solidFill>
              </a:defRPr>
            </a:lvl1pPr>
          </a:lstStyle>
          <a:p>
            <a:r>
              <a:rPr lang="en-GB"/>
              <a:t>CLICK TO EDIT MASTER TITLE STYLE</a:t>
            </a:r>
            <a:br>
              <a:rPr lang="en-GB"/>
            </a:br>
            <a:endParaRPr lang="en-US"/>
          </a:p>
        </p:txBody>
      </p:sp>
      <p:sp>
        <p:nvSpPr>
          <p:cNvPr id="16" name="Picture Placeholder 15">
            <a:extLst>
              <a:ext uri="{FF2B5EF4-FFF2-40B4-BE49-F238E27FC236}">
                <a16:creationId xmlns:a16="http://schemas.microsoft.com/office/drawing/2014/main" id="{F0EDF583-9235-BF42-8B37-953A9648BF8D}"/>
              </a:ext>
            </a:extLst>
          </p:cNvPr>
          <p:cNvSpPr>
            <a:spLocks noGrp="1"/>
          </p:cNvSpPr>
          <p:nvPr>
            <p:ph type="pic" sz="quarter" idx="11"/>
          </p:nvPr>
        </p:nvSpPr>
        <p:spPr>
          <a:xfrm>
            <a:off x="6730800" y="4725900"/>
            <a:ext cx="5461200" cy="1332000"/>
          </a:xfrm>
        </p:spPr>
        <p:txBody>
          <a:bodyPr/>
          <a:lstStyle/>
          <a:p>
            <a:endParaRPr lang="en-US"/>
          </a:p>
        </p:txBody>
      </p:sp>
    </p:spTree>
    <p:extLst>
      <p:ext uri="{BB962C8B-B14F-4D97-AF65-F5344CB8AC3E}">
        <p14:creationId xmlns:p14="http://schemas.microsoft.com/office/powerpoint/2010/main" val="88888461"/>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a:p>
        </p:txBody>
      </p:sp>
      <p:cxnSp>
        <p:nvCxnSpPr>
          <p:cNvPr id="11" name="Straight Connector 10"/>
          <p:cNvCxnSpPr/>
          <p:nvPr/>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3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800"/>
              </a:spcBef>
              <a:buNone/>
              <a:defRPr lang="en-US" sz="4000" kern="120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15444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448"/>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29573"/>
            <a:ext cx="11106151" cy="862195"/>
          </a:xfrm>
        </p:spPr>
        <p:txBody>
          <a:bodyPr/>
          <a:lstStyle/>
          <a:p>
            <a:r>
              <a:rPr lang="en-US"/>
              <a:t>insert headline here – up to 2 full width lines (all caps)</a:t>
            </a:r>
          </a:p>
        </p:txBody>
      </p:sp>
    </p:spTree>
    <p:extLst>
      <p:ext uri="{BB962C8B-B14F-4D97-AF65-F5344CB8AC3E}">
        <p14:creationId xmlns:p14="http://schemas.microsoft.com/office/powerpoint/2010/main" val="34833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000"/>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Insert bullet list at full-width of slide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448"/>
              </a:spcBef>
              <a:defRPr sz="1733"/>
            </a:lvl1pPr>
            <a:lvl2pPr>
              <a:spcBef>
                <a:spcPts val="448"/>
              </a:spcBef>
              <a:defRPr sz="1733"/>
            </a:lvl2pPr>
            <a:lvl3pPr>
              <a:spcBef>
                <a:spcPts val="448"/>
              </a:spcBef>
              <a:defRPr sz="1600"/>
            </a:lvl3pPr>
            <a:lvl4pPr>
              <a:spcBef>
                <a:spcPts val="448"/>
              </a:spcBef>
              <a:defRPr sz="1467"/>
            </a:lvl4pPr>
            <a:lvl5pPr>
              <a:spcBef>
                <a:spcPts val="448"/>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86833" y="629573"/>
            <a:ext cx="11106151" cy="862195"/>
          </a:xfrm>
        </p:spPr>
        <p:txBody>
          <a:bodyPr/>
          <a:lstStyle/>
          <a:p>
            <a:r>
              <a:rPr lang="en-US"/>
              <a:t>insert headline here – up to 2 full width lines (all caps)</a:t>
            </a:r>
          </a:p>
        </p:txBody>
      </p:sp>
    </p:spTree>
    <p:extLst>
      <p:ext uri="{BB962C8B-B14F-4D97-AF65-F5344CB8AC3E}">
        <p14:creationId xmlns:p14="http://schemas.microsoft.com/office/powerpoint/2010/main" val="14281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defRPr/>
            </a:lvl1pPr>
          </a:lstStyle>
          <a:p>
            <a:pPr lvl="0"/>
            <a:r>
              <a:rPr lang="en-US"/>
              <a:t>Insert bullet list at 2/3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3" name="Title 2"/>
          <p:cNvSpPr>
            <a:spLocks noGrp="1"/>
          </p:cNvSpPr>
          <p:nvPr>
            <p:ph type="title" hasCustomPrompt="1"/>
          </p:nvPr>
        </p:nvSpPr>
        <p:spPr>
          <a:xfrm>
            <a:off x="486833" y="629951"/>
            <a:ext cx="4226984" cy="862195"/>
          </a:xfrm>
          <a:prstGeom prst="rect">
            <a:avLst/>
          </a:prstGeom>
        </p:spPr>
        <p:txBody>
          <a:bodyPr anchor="t"/>
          <a:lstStyle/>
          <a:p>
            <a:r>
              <a:rPr lang="en-US"/>
              <a:t>INSERT headline -  TWO LINES all caps</a:t>
            </a:r>
          </a:p>
        </p:txBody>
      </p:sp>
    </p:spTree>
    <p:extLst>
      <p:ext uri="{BB962C8B-B14F-4D97-AF65-F5344CB8AC3E}">
        <p14:creationId xmlns:p14="http://schemas.microsoft.com/office/powerpoint/2010/main" val="28027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a:t>Click icon to insert visual element here at full-width of slide.</a:t>
            </a:r>
          </a:p>
        </p:txBody>
      </p:sp>
      <p:sp>
        <p:nvSpPr>
          <p:cNvPr id="6" name="Title 5"/>
          <p:cNvSpPr>
            <a:spLocks noGrp="1"/>
          </p:cNvSpPr>
          <p:nvPr>
            <p:ph type="title" hasCustomPrompt="1"/>
          </p:nvPr>
        </p:nvSpPr>
        <p:spPr>
          <a:xfrm>
            <a:off x="486833" y="629573"/>
            <a:ext cx="11106151" cy="509240"/>
          </a:xfrm>
        </p:spPr>
        <p:txBody>
          <a:bodyPr/>
          <a:lstStyle/>
          <a:p>
            <a:r>
              <a:rPr lang="en-US"/>
              <a:t>insert headline here – up to 1 full-width line</a:t>
            </a:r>
          </a:p>
        </p:txBody>
      </p:sp>
    </p:spTree>
    <p:extLst>
      <p:ext uri="{BB962C8B-B14F-4D97-AF65-F5344CB8AC3E}">
        <p14:creationId xmlns:p14="http://schemas.microsoft.com/office/powerpoint/2010/main" val="91812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448"/>
              </a:spcBef>
              <a:spcAft>
                <a:spcPts val="0"/>
              </a:spcAft>
              <a:defRPr sz="1867" b="0"/>
            </a:lvl1pPr>
            <a:lvl2pPr>
              <a:spcBef>
                <a:spcPts val="448"/>
              </a:spcBef>
              <a:spcAft>
                <a:spcPts val="0"/>
              </a:spcAft>
              <a:defRPr sz="1733" baseline="0"/>
            </a:lvl2pPr>
            <a:lvl3pPr>
              <a:spcBef>
                <a:spcPts val="448"/>
              </a:spcBef>
              <a:spcAft>
                <a:spcPts val="0"/>
              </a:spcAft>
              <a:buClr>
                <a:srgbClr val="3086AB"/>
              </a:buClr>
              <a:defRPr/>
            </a:lvl3pPr>
            <a:lvl4pPr marL="687899" indent="-228594">
              <a:spcBef>
                <a:spcPts val="448"/>
              </a:spcBef>
              <a:spcAft>
                <a:spcPts val="0"/>
              </a:spcAft>
              <a:buFont typeface="Arial" panose="020B0604020202020204" pitchFamily="34" charset="0"/>
              <a:buChar char="-"/>
              <a:defRPr baseline="0"/>
            </a:lvl4pPr>
            <a:lvl5pPr>
              <a:spcBef>
                <a:spcPts val="448"/>
              </a:spcBef>
              <a:spcAft>
                <a:spcPts val="0"/>
              </a:spcAft>
              <a:defRPr/>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629573"/>
            <a:ext cx="11106151" cy="862195"/>
          </a:xfrm>
        </p:spPr>
        <p:txBody>
          <a:bodyPr/>
          <a:lstStyle/>
          <a:p>
            <a:r>
              <a:rPr lang="en-US"/>
              <a:t>insert headline here – up to 2 full width lines (all caps)</a:t>
            </a:r>
          </a:p>
        </p:txBody>
      </p:sp>
    </p:spTree>
    <p:extLst>
      <p:ext uri="{BB962C8B-B14F-4D97-AF65-F5344CB8AC3E}">
        <p14:creationId xmlns:p14="http://schemas.microsoft.com/office/powerpoint/2010/main" val="21628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448"/>
              </a:spcBef>
              <a:spcAft>
                <a:spcPts val="0"/>
              </a:spcAft>
              <a:buClr>
                <a:srgbClr val="2F85AA"/>
              </a:buClr>
              <a:defRPr sz="1867" b="0" baseline="0"/>
            </a:lvl1pPr>
            <a:lvl2pPr>
              <a:spcBef>
                <a:spcPts val="448"/>
              </a:spcBef>
              <a:spcAft>
                <a:spcPts val="0"/>
              </a:spcAft>
              <a:defRPr sz="1733" baseline="0"/>
            </a:lvl2pPr>
            <a:lvl3pPr>
              <a:spcBef>
                <a:spcPts val="448"/>
              </a:spcBef>
              <a:spcAft>
                <a:spcPts val="0"/>
              </a:spcAft>
              <a:buClr>
                <a:srgbClr val="3086AB"/>
              </a:buClr>
              <a:defRPr baseline="0"/>
            </a:lvl3pPr>
            <a:lvl4pPr marL="687899" indent="-228594">
              <a:spcBef>
                <a:spcPts val="448"/>
              </a:spcBef>
              <a:spcAft>
                <a:spcPts val="0"/>
              </a:spcAft>
              <a:buFont typeface="Arial" panose="020B0604020202020204" pitchFamily="34" charset="0"/>
              <a:buChar char="-"/>
              <a:defRPr baseline="0"/>
            </a:lvl4pPr>
            <a:lvl5pPr marL="914377" indent="-228594">
              <a:spcBef>
                <a:spcPts val="448"/>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a:p>
        </p:txBody>
      </p:sp>
      <p:sp>
        <p:nvSpPr>
          <p:cNvPr id="5" name="Title 4"/>
          <p:cNvSpPr>
            <a:spLocks noGrp="1"/>
          </p:cNvSpPr>
          <p:nvPr>
            <p:ph type="title" hasCustomPrompt="1"/>
          </p:nvPr>
        </p:nvSpPr>
        <p:spPr/>
        <p:txBody>
          <a:bodyPr/>
          <a:lstStyle/>
          <a:p>
            <a:r>
              <a:rPr lang="en-US"/>
              <a:t>INSERT headline -  TWO LINES all caps</a:t>
            </a:r>
          </a:p>
        </p:txBody>
      </p:sp>
      <p:sp>
        <p:nvSpPr>
          <p:cNvPr id="7" name="Content Placeholder 2"/>
          <p:cNvSpPr>
            <a:spLocks noGrp="1"/>
          </p:cNvSpPr>
          <p:nvPr>
            <p:ph idx="1" hasCustomPrompt="1"/>
          </p:nvPr>
        </p:nvSpPr>
        <p:spPr>
          <a:xfrm>
            <a:off x="4874684" y="651934"/>
            <a:ext cx="6718301" cy="5585884"/>
          </a:xfrm>
        </p:spPr>
        <p:txBody>
          <a:bodyPr/>
          <a:lstStyle>
            <a:lvl1pPr>
              <a:defRPr baseline="0"/>
            </a:lvl1pPr>
          </a:lstStyle>
          <a:p>
            <a:pPr lvl="0"/>
            <a:r>
              <a:rPr lang="en-US"/>
              <a:t>Click an icon to insert a visual here at 2/3 width of slide</a:t>
            </a:r>
          </a:p>
        </p:txBody>
      </p:sp>
    </p:spTree>
    <p:extLst>
      <p:ext uri="{BB962C8B-B14F-4D97-AF65-F5344CB8AC3E}">
        <p14:creationId xmlns:p14="http://schemas.microsoft.com/office/powerpoint/2010/main" val="39602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448"/>
              </a:spcBef>
              <a:spcAft>
                <a:spcPts val="0"/>
              </a:spcAft>
              <a:buClr>
                <a:srgbClr val="2F85AA"/>
              </a:buClr>
              <a:defRPr sz="1867" b="0" baseline="0"/>
            </a:lvl1pPr>
            <a:lvl2pPr>
              <a:spcBef>
                <a:spcPts val="448"/>
              </a:spcBef>
              <a:spcAft>
                <a:spcPts val="0"/>
              </a:spcAft>
              <a:defRPr sz="1733" baseline="0"/>
            </a:lvl2pPr>
            <a:lvl3pPr>
              <a:spcBef>
                <a:spcPts val="448"/>
              </a:spcBef>
              <a:spcAft>
                <a:spcPts val="0"/>
              </a:spcAft>
              <a:buClr>
                <a:srgbClr val="3086AB"/>
              </a:buClr>
              <a:defRPr baseline="0"/>
            </a:lvl3pPr>
            <a:lvl4pPr marL="687899" indent="-228594">
              <a:spcBef>
                <a:spcPts val="448"/>
              </a:spcBef>
              <a:spcAft>
                <a:spcPts val="0"/>
              </a:spcAft>
              <a:buFont typeface="Arial" panose="020B0604020202020204" pitchFamily="34" charset="0"/>
              <a:buChar char="-"/>
              <a:defRPr baseline="0"/>
            </a:lvl4pPr>
            <a:lvl5pPr marL="914377" indent="-228594">
              <a:spcBef>
                <a:spcPts val="448"/>
              </a:spcBef>
              <a:buFont typeface="Arial" panose="020B0604020202020204" pitchFamily="34" charset="0"/>
              <a:buChar char="◦"/>
              <a:defRPr baseline="0"/>
            </a:lvl5pPr>
          </a:lstStyle>
          <a:p>
            <a:pPr lvl="0"/>
            <a:r>
              <a:rPr lang="en-US"/>
              <a:t>Insert bullet list at 1/3 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 name="Title 5"/>
          <p:cNvSpPr>
            <a:spLocks noGrp="1"/>
          </p:cNvSpPr>
          <p:nvPr>
            <p:ph type="title" hasCustomPrompt="1"/>
          </p:nvPr>
        </p:nvSpPr>
        <p:spPr/>
        <p:txBody>
          <a:bodyPr/>
          <a:lstStyle/>
          <a:p>
            <a:r>
              <a:rPr lang="en-US"/>
              <a:t>INSERT headline -  TWO LINES all caps</a:t>
            </a:r>
          </a:p>
        </p:txBody>
      </p:sp>
    </p:spTree>
    <p:extLst>
      <p:ext uri="{BB962C8B-B14F-4D97-AF65-F5344CB8AC3E}">
        <p14:creationId xmlns:p14="http://schemas.microsoft.com/office/powerpoint/2010/main" val="337999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a:t>Click on the icon to insert </a:t>
            </a:r>
            <a:br>
              <a:rPr lang="en-US"/>
            </a:br>
            <a:r>
              <a:rPr lang="en-US"/>
              <a:t>a new full-frame photo.</a:t>
            </a:r>
          </a:p>
        </p:txBody>
      </p:sp>
    </p:spTree>
    <p:extLst>
      <p:ext uri="{BB962C8B-B14F-4D97-AF65-F5344CB8AC3E}">
        <p14:creationId xmlns:p14="http://schemas.microsoft.com/office/powerpoint/2010/main" val="25341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0469040-7BD1-4645-AC17-80F32DCC4146}"/>
              </a:ext>
            </a:extLst>
          </p:cNvPr>
          <p:cNvSpPr>
            <a:spLocks noGrp="1"/>
          </p:cNvSpPr>
          <p:nvPr>
            <p:ph type="pic" sz="quarter" idx="10"/>
          </p:nvPr>
        </p:nvSpPr>
        <p:spPr>
          <a:xfrm>
            <a:off x="0" y="0"/>
            <a:ext cx="121932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FDB4B277-4BFA-784B-AE26-F856350423E2}"/>
              </a:ext>
            </a:extLst>
          </p:cNvPr>
          <p:cNvSpPr>
            <a:spLocks noGrp="1"/>
          </p:cNvSpPr>
          <p:nvPr>
            <p:ph type="ctrTitle" hasCustomPrompt="1"/>
          </p:nvPr>
        </p:nvSpPr>
        <p:spPr>
          <a:xfrm>
            <a:off x="1049519" y="477786"/>
            <a:ext cx="7802173" cy="2033067"/>
          </a:xfrm>
        </p:spPr>
        <p:txBody>
          <a:bodyPr anchor="t" anchorCtr="0">
            <a:noAutofit/>
          </a:bodyPr>
          <a:lstStyle>
            <a:lvl1pPr algn="l">
              <a:defRPr sz="5400" b="1" i="0" cap="all" baseline="0">
                <a:solidFill>
                  <a:schemeClr val="bg1"/>
                </a:solidFill>
              </a:defRPr>
            </a:lvl1pPr>
          </a:lstStyle>
          <a:p>
            <a:r>
              <a:rPr lang="en-GB"/>
              <a:t>Click to edit Master title style</a:t>
            </a:r>
            <a:br>
              <a:rPr lang="en-GB"/>
            </a:br>
            <a:endParaRPr lang="en-US"/>
          </a:p>
        </p:txBody>
      </p:sp>
      <p:sp>
        <p:nvSpPr>
          <p:cNvPr id="6" name="Date Placeholder 3">
            <a:extLst>
              <a:ext uri="{FF2B5EF4-FFF2-40B4-BE49-F238E27FC236}">
                <a16:creationId xmlns:a16="http://schemas.microsoft.com/office/drawing/2014/main" id="{D0B6D9D3-7FE8-FE4F-9FCC-960D5F332C98}"/>
              </a:ext>
            </a:extLst>
          </p:cNvPr>
          <p:cNvSpPr>
            <a:spLocks noGrp="1"/>
          </p:cNvSpPr>
          <p:nvPr>
            <p:ph type="dt" sz="half" idx="2"/>
          </p:nvPr>
        </p:nvSpPr>
        <p:spPr>
          <a:xfrm>
            <a:off x="6096000" y="6205900"/>
            <a:ext cx="5067300" cy="360000"/>
          </a:xfrm>
          <a:prstGeom prst="rect">
            <a:avLst/>
          </a:prstGeom>
        </p:spPr>
        <p:txBody>
          <a:bodyPr vert="horz" lIns="0" tIns="0" rIns="0" bIns="0" rtlCol="0" anchor="ctr"/>
          <a:lstStyle>
            <a:lvl1pPr algn="r">
              <a:defRPr sz="1200" b="0" i="0">
                <a:solidFill>
                  <a:schemeClr val="tx1">
                    <a:tint val="75000"/>
                  </a:schemeClr>
                </a:solidFill>
                <a:latin typeface="Gill Sans MT" panose="020B0502020104020203" pitchFamily="34" charset="77"/>
              </a:defRPr>
            </a:lvl1p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7" name="Slide Number Placeholder 5">
            <a:extLst>
              <a:ext uri="{FF2B5EF4-FFF2-40B4-BE49-F238E27FC236}">
                <a16:creationId xmlns:a16="http://schemas.microsoft.com/office/drawing/2014/main" id="{8BE8D043-7886-6547-91B5-CFEF737E6682}"/>
              </a:ext>
            </a:extLst>
          </p:cNvPr>
          <p:cNvSpPr>
            <a:spLocks noGrp="1"/>
          </p:cNvSpPr>
          <p:nvPr>
            <p:ph type="sldNum" sz="quarter" idx="4"/>
          </p:nvPr>
        </p:nvSpPr>
        <p:spPr>
          <a:xfrm>
            <a:off x="11353800" y="6205900"/>
            <a:ext cx="838200" cy="360000"/>
          </a:xfrm>
          <a:prstGeom prst="rect">
            <a:avLst/>
          </a:prstGeom>
          <a:solidFill>
            <a:srgbClr val="0098DE"/>
          </a:solidFill>
        </p:spPr>
        <p:txBody>
          <a:bodyPr vert="horz" lIns="0" tIns="0" rIns="0" bIns="0" rtlCol="0" anchor="ctr"/>
          <a:lstStyle>
            <a:lvl1pPr algn="ctr">
              <a:defRPr sz="1200" b="0" i="0">
                <a:solidFill>
                  <a:schemeClr val="bg1"/>
                </a:solidFill>
                <a:latin typeface="Verdana" panose="020B0604030504040204" pitchFamily="34" charset="0"/>
              </a:defRPr>
            </a:lvl1pPr>
          </a:lstStyle>
          <a:p>
            <a:fld id="{CCDF5B48-19D0-A940-9B56-734050C90D81}" type="slidenum">
              <a:rPr lang="en-US" smtClean="0"/>
              <a:pPr/>
              <a:t>‹#›</a:t>
            </a:fld>
            <a:endParaRPr lang="en-US"/>
          </a:p>
        </p:txBody>
      </p:sp>
      <p:sp>
        <p:nvSpPr>
          <p:cNvPr id="15" name="Picture Placeholder 3">
            <a:extLst>
              <a:ext uri="{FF2B5EF4-FFF2-40B4-BE49-F238E27FC236}">
                <a16:creationId xmlns:a16="http://schemas.microsoft.com/office/drawing/2014/main" id="{11C769FC-AB90-C248-B158-A467CCF5D9A7}"/>
              </a:ext>
            </a:extLst>
          </p:cNvPr>
          <p:cNvSpPr>
            <a:spLocks noGrp="1"/>
          </p:cNvSpPr>
          <p:nvPr>
            <p:ph type="pic" sz="quarter" idx="11"/>
          </p:nvPr>
        </p:nvSpPr>
        <p:spPr>
          <a:xfrm>
            <a:off x="11148310" y="535845"/>
            <a:ext cx="705600" cy="453600"/>
          </a:xfrm>
        </p:spPr>
        <p:txBody>
          <a:bodyPr/>
          <a:lstStyle/>
          <a:p>
            <a:endParaRPr lang="en-US"/>
          </a:p>
        </p:txBody>
      </p:sp>
    </p:spTree>
    <p:extLst>
      <p:ext uri="{BB962C8B-B14F-4D97-AF65-F5344CB8AC3E}">
        <p14:creationId xmlns:p14="http://schemas.microsoft.com/office/powerpoint/2010/main" val="3771977878"/>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TH: Blank Header/Footer">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3"/>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pic>
        <p:nvPicPr>
          <p:cNvPr id="5" name="Picture 4"/>
          <p:cNvPicPr>
            <a:picLocks noChangeAspect="1"/>
          </p:cNvPicPr>
          <p:nvPr userDrawn="1"/>
        </p:nvPicPr>
        <p:blipFill>
          <a:blip r:embed="rId2"/>
          <a:stretch>
            <a:fillRect/>
          </a:stretch>
        </p:blipFill>
        <p:spPr>
          <a:xfrm>
            <a:off x="10567057" y="6286502"/>
            <a:ext cx="913745" cy="294957"/>
          </a:xfrm>
          <a:prstGeom prst="rect">
            <a:avLst/>
          </a:prstGeom>
        </p:spPr>
      </p:pic>
      <p:sp>
        <p:nvSpPr>
          <p:cNvPr id="6" name="Slide Number Placeholder 49"/>
          <p:cNvSpPr txBox="1">
            <a:spLocks/>
          </p:cNvSpPr>
          <p:nvPr userDrawn="1"/>
        </p:nvSpPr>
        <p:spPr>
          <a:xfrm>
            <a:off x="343991" y="6404349"/>
            <a:ext cx="565573" cy="182563"/>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83922150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2F6A-FC80-426F-B7F1-746E47667C3A}"/>
              </a:ext>
            </a:extLst>
          </p:cNvPr>
          <p:cNvSpPr>
            <a:spLocks noGrp="1"/>
          </p:cNvSpPr>
          <p:nvPr>
            <p:ph type="title"/>
          </p:nvPr>
        </p:nvSpPr>
        <p:spPr/>
        <p:txBody>
          <a:bodyPr/>
          <a:lstStyle/>
          <a:p>
            <a:r>
              <a:rPr lang="en-US"/>
              <a:t>Click to edit Master title style</a:t>
            </a:r>
          </a:p>
        </p:txBody>
      </p:sp>
      <p:pic>
        <p:nvPicPr>
          <p:cNvPr id="7" name="Picture 6" descr="Logo, company name&#10;&#10;Description automatically generated">
            <a:extLst>
              <a:ext uri="{FF2B5EF4-FFF2-40B4-BE49-F238E27FC236}">
                <a16:creationId xmlns:a16="http://schemas.microsoft.com/office/drawing/2014/main" id="{786CFA13-5854-47E1-A8A1-C07F0B50E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8" y="6334009"/>
            <a:ext cx="914400" cy="523993"/>
          </a:xfrm>
          <a:prstGeom prst="rect">
            <a:avLst/>
          </a:prstGeom>
        </p:spPr>
      </p:pic>
      <p:sp>
        <p:nvSpPr>
          <p:cNvPr id="8" name="Text Placeholder 3">
            <a:extLst>
              <a:ext uri="{FF2B5EF4-FFF2-40B4-BE49-F238E27FC236}">
                <a16:creationId xmlns:a16="http://schemas.microsoft.com/office/drawing/2014/main" id="{A9EEB2DA-D494-4E61-A40D-D7AECF7AE60F}"/>
              </a:ext>
            </a:extLst>
          </p:cNvPr>
          <p:cNvSpPr>
            <a:spLocks noGrp="1"/>
          </p:cNvSpPr>
          <p:nvPr userDrawn="1">
            <p:ph type="body" sz="quarter" idx="13"/>
          </p:nvPr>
        </p:nvSpPr>
        <p:spPr>
          <a:xfrm>
            <a:off x="212126" y="916496"/>
            <a:ext cx="11767751" cy="539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1821D77A-0696-4666-A2F9-96B83E4D2AD4}"/>
              </a:ext>
            </a:extLst>
          </p:cNvPr>
          <p:cNvGrpSpPr/>
          <p:nvPr userDrawn="1"/>
        </p:nvGrpSpPr>
        <p:grpSpPr>
          <a:xfrm>
            <a:off x="10291417" y="5823745"/>
            <a:ext cx="1900585" cy="1034257"/>
            <a:chOff x="10291415" y="5823743"/>
            <a:chExt cx="1900585" cy="1034257"/>
          </a:xfrm>
        </p:grpSpPr>
        <p:sp>
          <p:nvSpPr>
            <p:cNvPr id="12" name="Rectangle 9">
              <a:extLst>
                <a:ext uri="{FF2B5EF4-FFF2-40B4-BE49-F238E27FC236}">
                  <a16:creationId xmlns:a16="http://schemas.microsoft.com/office/drawing/2014/main" id="{4D397250-3A1F-489B-94A6-9AC6E452B5FD}"/>
                </a:ext>
              </a:extLst>
            </p:cNvPr>
            <p:cNvSpPr/>
            <p:nvPr/>
          </p:nvSpPr>
          <p:spPr>
            <a:xfrm>
              <a:off x="10291415" y="5823743"/>
              <a:ext cx="1900585" cy="1034257"/>
            </a:xfrm>
            <a:custGeom>
              <a:avLst/>
              <a:gdLst>
                <a:gd name="connsiteX0" fmla="*/ 0 w 581025"/>
                <a:gd name="connsiteY0" fmla="*/ 0 h 478631"/>
                <a:gd name="connsiteX1" fmla="*/ 581025 w 581025"/>
                <a:gd name="connsiteY1" fmla="*/ 0 h 478631"/>
                <a:gd name="connsiteX2" fmla="*/ 581025 w 581025"/>
                <a:gd name="connsiteY2" fmla="*/ 478631 h 478631"/>
                <a:gd name="connsiteX3" fmla="*/ 0 w 581025"/>
                <a:gd name="connsiteY3" fmla="*/ 478631 h 478631"/>
                <a:gd name="connsiteX4" fmla="*/ 0 w 581025"/>
                <a:gd name="connsiteY4" fmla="*/ 0 h 478631"/>
                <a:gd name="connsiteX0" fmla="*/ 419100 w 1000125"/>
                <a:gd name="connsiteY0" fmla="*/ 0 h 478631"/>
                <a:gd name="connsiteX1" fmla="*/ 1000125 w 1000125"/>
                <a:gd name="connsiteY1" fmla="*/ 0 h 478631"/>
                <a:gd name="connsiteX2" fmla="*/ 1000125 w 1000125"/>
                <a:gd name="connsiteY2" fmla="*/ 478631 h 478631"/>
                <a:gd name="connsiteX3" fmla="*/ 0 w 1000125"/>
                <a:gd name="connsiteY3" fmla="*/ 478631 h 478631"/>
                <a:gd name="connsiteX4" fmla="*/ 419100 w 1000125"/>
                <a:gd name="connsiteY4" fmla="*/ 0 h 478631"/>
                <a:gd name="connsiteX0" fmla="*/ 419100 w 1000125"/>
                <a:gd name="connsiteY0" fmla="*/ 88106 h 566737"/>
                <a:gd name="connsiteX1" fmla="*/ 1000125 w 1000125"/>
                <a:gd name="connsiteY1" fmla="*/ 0 h 566737"/>
                <a:gd name="connsiteX2" fmla="*/ 1000125 w 1000125"/>
                <a:gd name="connsiteY2" fmla="*/ 566737 h 566737"/>
                <a:gd name="connsiteX3" fmla="*/ 0 w 1000125"/>
                <a:gd name="connsiteY3" fmla="*/ 566737 h 566737"/>
                <a:gd name="connsiteX4" fmla="*/ 419100 w 1000125"/>
                <a:gd name="connsiteY4" fmla="*/ 88106 h 566737"/>
                <a:gd name="connsiteX0" fmla="*/ 762000 w 1000125"/>
                <a:gd name="connsiteY0" fmla="*/ 311944 h 566737"/>
                <a:gd name="connsiteX1" fmla="*/ 1000125 w 1000125"/>
                <a:gd name="connsiteY1" fmla="*/ 0 h 566737"/>
                <a:gd name="connsiteX2" fmla="*/ 1000125 w 1000125"/>
                <a:gd name="connsiteY2" fmla="*/ 566737 h 566737"/>
                <a:gd name="connsiteX3" fmla="*/ 0 w 1000125"/>
                <a:gd name="connsiteY3" fmla="*/ 566737 h 566737"/>
                <a:gd name="connsiteX4" fmla="*/ 762000 w 1000125"/>
                <a:gd name="connsiteY4" fmla="*/ 311944 h 566737"/>
                <a:gd name="connsiteX0" fmla="*/ 700087 w 1000125"/>
                <a:gd name="connsiteY0" fmla="*/ 340519 h 566737"/>
                <a:gd name="connsiteX1" fmla="*/ 1000125 w 1000125"/>
                <a:gd name="connsiteY1" fmla="*/ 0 h 566737"/>
                <a:gd name="connsiteX2" fmla="*/ 1000125 w 1000125"/>
                <a:gd name="connsiteY2" fmla="*/ 566737 h 566737"/>
                <a:gd name="connsiteX3" fmla="*/ 0 w 1000125"/>
                <a:gd name="connsiteY3" fmla="*/ 566737 h 566737"/>
                <a:gd name="connsiteX4" fmla="*/ 700087 w 1000125"/>
                <a:gd name="connsiteY4" fmla="*/ 340519 h 566737"/>
                <a:gd name="connsiteX0" fmla="*/ 319087 w 1000125"/>
                <a:gd name="connsiteY0" fmla="*/ 514351 h 566737"/>
                <a:gd name="connsiteX1" fmla="*/ 1000125 w 1000125"/>
                <a:gd name="connsiteY1" fmla="*/ 0 h 566737"/>
                <a:gd name="connsiteX2" fmla="*/ 1000125 w 1000125"/>
                <a:gd name="connsiteY2" fmla="*/ 566737 h 566737"/>
                <a:gd name="connsiteX3" fmla="*/ 0 w 1000125"/>
                <a:gd name="connsiteY3" fmla="*/ 566737 h 566737"/>
                <a:gd name="connsiteX4" fmla="*/ 319087 w 1000125"/>
                <a:gd name="connsiteY4" fmla="*/ 514351 h 566737"/>
                <a:gd name="connsiteX0" fmla="*/ 319087 w 1000125"/>
                <a:gd name="connsiteY0" fmla="*/ 514351 h 566737"/>
                <a:gd name="connsiteX1" fmla="*/ 907256 w 1000125"/>
                <a:gd name="connsiteY1" fmla="*/ 190500 h 566737"/>
                <a:gd name="connsiteX2" fmla="*/ 1000125 w 1000125"/>
                <a:gd name="connsiteY2" fmla="*/ 0 h 566737"/>
                <a:gd name="connsiteX3" fmla="*/ 1000125 w 1000125"/>
                <a:gd name="connsiteY3" fmla="*/ 566737 h 566737"/>
                <a:gd name="connsiteX4" fmla="*/ 0 w 1000125"/>
                <a:gd name="connsiteY4" fmla="*/ 566737 h 566737"/>
                <a:gd name="connsiteX5" fmla="*/ 319087 w 1000125"/>
                <a:gd name="connsiteY5" fmla="*/ 514351 h 566737"/>
                <a:gd name="connsiteX0" fmla="*/ 319087 w 1000125"/>
                <a:gd name="connsiteY0" fmla="*/ 514351 h 566737"/>
                <a:gd name="connsiteX1" fmla="*/ 907256 w 1000125"/>
                <a:gd name="connsiteY1" fmla="*/ 190500 h 566737"/>
                <a:gd name="connsiteX2" fmla="*/ 1000125 w 1000125"/>
                <a:gd name="connsiteY2" fmla="*/ 0 h 566737"/>
                <a:gd name="connsiteX3" fmla="*/ 1000125 w 1000125"/>
                <a:gd name="connsiteY3" fmla="*/ 566737 h 566737"/>
                <a:gd name="connsiteX4" fmla="*/ 0 w 1000125"/>
                <a:gd name="connsiteY4" fmla="*/ 566737 h 566737"/>
                <a:gd name="connsiteX5" fmla="*/ 319087 w 1000125"/>
                <a:gd name="connsiteY5" fmla="*/ 514351 h 566737"/>
                <a:gd name="connsiteX0" fmla="*/ 345393 w 1026431"/>
                <a:gd name="connsiteY0" fmla="*/ 514351 h 566737"/>
                <a:gd name="connsiteX1" fmla="*/ 933562 w 1026431"/>
                <a:gd name="connsiteY1" fmla="*/ 190500 h 566737"/>
                <a:gd name="connsiteX2" fmla="*/ 1026431 w 1026431"/>
                <a:gd name="connsiteY2" fmla="*/ 0 h 566737"/>
                <a:gd name="connsiteX3" fmla="*/ 1026431 w 1026431"/>
                <a:gd name="connsiteY3" fmla="*/ 566737 h 566737"/>
                <a:gd name="connsiteX4" fmla="*/ 26306 w 1026431"/>
                <a:gd name="connsiteY4" fmla="*/ 566737 h 566737"/>
                <a:gd name="connsiteX5" fmla="*/ 345393 w 1026431"/>
                <a:gd name="connsiteY5" fmla="*/ 514351 h 566737"/>
                <a:gd name="connsiteX0" fmla="*/ 345393 w 1033798"/>
                <a:gd name="connsiteY0" fmla="*/ 514351 h 566737"/>
                <a:gd name="connsiteX1" fmla="*/ 933562 w 1033798"/>
                <a:gd name="connsiteY1" fmla="*/ 190500 h 566737"/>
                <a:gd name="connsiteX2" fmla="*/ 1026431 w 1033798"/>
                <a:gd name="connsiteY2" fmla="*/ 0 h 566737"/>
                <a:gd name="connsiteX3" fmla="*/ 1026431 w 1033798"/>
                <a:gd name="connsiteY3" fmla="*/ 566737 h 566737"/>
                <a:gd name="connsiteX4" fmla="*/ 26306 w 1033798"/>
                <a:gd name="connsiteY4" fmla="*/ 566737 h 566737"/>
                <a:gd name="connsiteX5" fmla="*/ 345393 w 1033798"/>
                <a:gd name="connsiteY5" fmla="*/ 514351 h 566737"/>
                <a:gd name="connsiteX0" fmla="*/ 345112 w 1026150"/>
                <a:gd name="connsiteY0" fmla="*/ 514351 h 566737"/>
                <a:gd name="connsiteX1" fmla="*/ 907087 w 1026150"/>
                <a:gd name="connsiteY1" fmla="*/ 192881 h 566737"/>
                <a:gd name="connsiteX2" fmla="*/ 1026150 w 1026150"/>
                <a:gd name="connsiteY2" fmla="*/ 0 h 566737"/>
                <a:gd name="connsiteX3" fmla="*/ 1026150 w 1026150"/>
                <a:gd name="connsiteY3" fmla="*/ 566737 h 566737"/>
                <a:gd name="connsiteX4" fmla="*/ 26025 w 1026150"/>
                <a:gd name="connsiteY4" fmla="*/ 566737 h 566737"/>
                <a:gd name="connsiteX5" fmla="*/ 345112 w 1026150"/>
                <a:gd name="connsiteY5" fmla="*/ 514351 h 566737"/>
                <a:gd name="connsiteX0" fmla="*/ 344811 w 1025849"/>
                <a:gd name="connsiteY0" fmla="*/ 514351 h 566737"/>
                <a:gd name="connsiteX1" fmla="*/ 878211 w 1025849"/>
                <a:gd name="connsiteY1" fmla="*/ 211931 h 566737"/>
                <a:gd name="connsiteX2" fmla="*/ 1025849 w 1025849"/>
                <a:gd name="connsiteY2" fmla="*/ 0 h 566737"/>
                <a:gd name="connsiteX3" fmla="*/ 1025849 w 1025849"/>
                <a:gd name="connsiteY3" fmla="*/ 566737 h 566737"/>
                <a:gd name="connsiteX4" fmla="*/ 25724 w 1025849"/>
                <a:gd name="connsiteY4" fmla="*/ 566737 h 566737"/>
                <a:gd name="connsiteX5" fmla="*/ 344811 w 1025849"/>
                <a:gd name="connsiteY5" fmla="*/ 514351 h 566737"/>
                <a:gd name="connsiteX0" fmla="*/ 446354 w 1020236"/>
                <a:gd name="connsiteY0" fmla="*/ 509589 h 566737"/>
                <a:gd name="connsiteX1" fmla="*/ 872598 w 1020236"/>
                <a:gd name="connsiteY1" fmla="*/ 211931 h 566737"/>
                <a:gd name="connsiteX2" fmla="*/ 1020236 w 1020236"/>
                <a:gd name="connsiteY2" fmla="*/ 0 h 566737"/>
                <a:gd name="connsiteX3" fmla="*/ 1020236 w 1020236"/>
                <a:gd name="connsiteY3" fmla="*/ 566737 h 566737"/>
                <a:gd name="connsiteX4" fmla="*/ 20111 w 1020236"/>
                <a:gd name="connsiteY4" fmla="*/ 566737 h 566737"/>
                <a:gd name="connsiteX5" fmla="*/ 446354 w 1020236"/>
                <a:gd name="connsiteY5" fmla="*/ 509589 h 566737"/>
                <a:gd name="connsiteX0" fmla="*/ 554513 w 1016477"/>
                <a:gd name="connsiteY0" fmla="*/ 481014 h 566737"/>
                <a:gd name="connsiteX1" fmla="*/ 868839 w 1016477"/>
                <a:gd name="connsiteY1" fmla="*/ 211931 h 566737"/>
                <a:gd name="connsiteX2" fmla="*/ 1016477 w 1016477"/>
                <a:gd name="connsiteY2" fmla="*/ 0 h 566737"/>
                <a:gd name="connsiteX3" fmla="*/ 1016477 w 1016477"/>
                <a:gd name="connsiteY3" fmla="*/ 566737 h 566737"/>
                <a:gd name="connsiteX4" fmla="*/ 16352 w 1016477"/>
                <a:gd name="connsiteY4" fmla="*/ 566737 h 566737"/>
                <a:gd name="connsiteX5" fmla="*/ 554513 w 1016477"/>
                <a:gd name="connsiteY5" fmla="*/ 481014 h 566737"/>
                <a:gd name="connsiteX0" fmla="*/ 554660 w 1016624"/>
                <a:gd name="connsiteY0" fmla="*/ 481014 h 566737"/>
                <a:gd name="connsiteX1" fmla="*/ 902323 w 1016624"/>
                <a:gd name="connsiteY1" fmla="*/ 230981 h 566737"/>
                <a:gd name="connsiteX2" fmla="*/ 1016624 w 1016624"/>
                <a:gd name="connsiteY2" fmla="*/ 0 h 566737"/>
                <a:gd name="connsiteX3" fmla="*/ 1016624 w 1016624"/>
                <a:gd name="connsiteY3" fmla="*/ 566737 h 566737"/>
                <a:gd name="connsiteX4" fmla="*/ 16499 w 1016624"/>
                <a:gd name="connsiteY4" fmla="*/ 566737 h 566737"/>
                <a:gd name="connsiteX5" fmla="*/ 554660 w 1016624"/>
                <a:gd name="connsiteY5" fmla="*/ 481014 h 566737"/>
                <a:gd name="connsiteX0" fmla="*/ 554660 w 1016624"/>
                <a:gd name="connsiteY0" fmla="*/ 481014 h 566737"/>
                <a:gd name="connsiteX1" fmla="*/ 902323 w 1016624"/>
                <a:gd name="connsiteY1" fmla="*/ 230981 h 566737"/>
                <a:gd name="connsiteX2" fmla="*/ 1016624 w 1016624"/>
                <a:gd name="connsiteY2" fmla="*/ 0 h 566737"/>
                <a:gd name="connsiteX3" fmla="*/ 1016624 w 1016624"/>
                <a:gd name="connsiteY3" fmla="*/ 566737 h 566737"/>
                <a:gd name="connsiteX4" fmla="*/ 16499 w 1016624"/>
                <a:gd name="connsiteY4" fmla="*/ 566737 h 566737"/>
                <a:gd name="connsiteX5" fmla="*/ 554660 w 1016624"/>
                <a:gd name="connsiteY5" fmla="*/ 481014 h 566737"/>
                <a:gd name="connsiteX0" fmla="*/ 554440 w 1016404"/>
                <a:gd name="connsiteY0" fmla="*/ 481014 h 566737"/>
                <a:gd name="connsiteX1" fmla="*/ 852097 w 1016404"/>
                <a:gd name="connsiteY1" fmla="*/ 304799 h 566737"/>
                <a:gd name="connsiteX2" fmla="*/ 1016404 w 1016404"/>
                <a:gd name="connsiteY2" fmla="*/ 0 h 566737"/>
                <a:gd name="connsiteX3" fmla="*/ 1016404 w 1016404"/>
                <a:gd name="connsiteY3" fmla="*/ 566737 h 566737"/>
                <a:gd name="connsiteX4" fmla="*/ 16279 w 1016404"/>
                <a:gd name="connsiteY4" fmla="*/ 566737 h 566737"/>
                <a:gd name="connsiteX5" fmla="*/ 554440 w 1016404"/>
                <a:gd name="connsiteY5" fmla="*/ 481014 h 566737"/>
                <a:gd name="connsiteX0" fmla="*/ 441677 w 1020322"/>
                <a:gd name="connsiteY0" fmla="*/ 528430 h 566737"/>
                <a:gd name="connsiteX1" fmla="*/ 856015 w 1020322"/>
                <a:gd name="connsiteY1" fmla="*/ 304799 h 566737"/>
                <a:gd name="connsiteX2" fmla="*/ 1020322 w 1020322"/>
                <a:gd name="connsiteY2" fmla="*/ 0 h 566737"/>
                <a:gd name="connsiteX3" fmla="*/ 1020322 w 1020322"/>
                <a:gd name="connsiteY3" fmla="*/ 566737 h 566737"/>
                <a:gd name="connsiteX4" fmla="*/ 20197 w 1020322"/>
                <a:gd name="connsiteY4" fmla="*/ 566737 h 566737"/>
                <a:gd name="connsiteX5" fmla="*/ 441677 w 1020322"/>
                <a:gd name="connsiteY5" fmla="*/ 528430 h 566737"/>
                <a:gd name="connsiteX0" fmla="*/ 441804 w 1020449"/>
                <a:gd name="connsiteY0" fmla="*/ 528430 h 566737"/>
                <a:gd name="connsiteX1" fmla="*/ 875192 w 1020449"/>
                <a:gd name="connsiteY1" fmla="*/ 426727 h 566737"/>
                <a:gd name="connsiteX2" fmla="*/ 1020449 w 1020449"/>
                <a:gd name="connsiteY2" fmla="*/ 0 h 566737"/>
                <a:gd name="connsiteX3" fmla="*/ 1020449 w 1020449"/>
                <a:gd name="connsiteY3" fmla="*/ 566737 h 566737"/>
                <a:gd name="connsiteX4" fmla="*/ 20324 w 1020449"/>
                <a:gd name="connsiteY4" fmla="*/ 566737 h 566737"/>
                <a:gd name="connsiteX5" fmla="*/ 441804 w 1020449"/>
                <a:gd name="connsiteY5" fmla="*/ 528430 h 566737"/>
                <a:gd name="connsiteX0" fmla="*/ 412236 w 1021837"/>
                <a:gd name="connsiteY0" fmla="*/ 478756 h 566737"/>
                <a:gd name="connsiteX1" fmla="*/ 876580 w 1021837"/>
                <a:gd name="connsiteY1" fmla="*/ 426727 h 566737"/>
                <a:gd name="connsiteX2" fmla="*/ 1021837 w 1021837"/>
                <a:gd name="connsiteY2" fmla="*/ 0 h 566737"/>
                <a:gd name="connsiteX3" fmla="*/ 1021837 w 1021837"/>
                <a:gd name="connsiteY3" fmla="*/ 566737 h 566737"/>
                <a:gd name="connsiteX4" fmla="*/ 21712 w 1021837"/>
                <a:gd name="connsiteY4" fmla="*/ 566737 h 566737"/>
                <a:gd name="connsiteX5" fmla="*/ 412236 w 1021837"/>
                <a:gd name="connsiteY5" fmla="*/ 478756 h 566737"/>
                <a:gd name="connsiteX0" fmla="*/ 419214 w 1028815"/>
                <a:gd name="connsiteY0" fmla="*/ 478756 h 566737"/>
                <a:gd name="connsiteX1" fmla="*/ 883558 w 1028815"/>
                <a:gd name="connsiteY1" fmla="*/ 426727 h 566737"/>
                <a:gd name="connsiteX2" fmla="*/ 1028815 w 1028815"/>
                <a:gd name="connsiteY2" fmla="*/ 0 h 566737"/>
                <a:gd name="connsiteX3" fmla="*/ 1028815 w 1028815"/>
                <a:gd name="connsiteY3" fmla="*/ 566737 h 566737"/>
                <a:gd name="connsiteX4" fmla="*/ 28690 w 1028815"/>
                <a:gd name="connsiteY4" fmla="*/ 566737 h 566737"/>
                <a:gd name="connsiteX5" fmla="*/ 419214 w 1028815"/>
                <a:gd name="connsiteY5" fmla="*/ 478756 h 566737"/>
                <a:gd name="connsiteX0" fmla="*/ 419214 w 1028815"/>
                <a:gd name="connsiteY0" fmla="*/ 478756 h 566737"/>
                <a:gd name="connsiteX1" fmla="*/ 883558 w 1028815"/>
                <a:gd name="connsiteY1" fmla="*/ 426727 h 566737"/>
                <a:gd name="connsiteX2" fmla="*/ 1028815 w 1028815"/>
                <a:gd name="connsiteY2" fmla="*/ 0 h 566737"/>
                <a:gd name="connsiteX3" fmla="*/ 1028815 w 1028815"/>
                <a:gd name="connsiteY3" fmla="*/ 566737 h 566737"/>
                <a:gd name="connsiteX4" fmla="*/ 28690 w 1028815"/>
                <a:gd name="connsiteY4" fmla="*/ 566737 h 566737"/>
                <a:gd name="connsiteX5" fmla="*/ 419214 w 1028815"/>
                <a:gd name="connsiteY5" fmla="*/ 478756 h 566737"/>
                <a:gd name="connsiteX0" fmla="*/ 412273 w 1021874"/>
                <a:gd name="connsiteY0" fmla="*/ 478756 h 566737"/>
                <a:gd name="connsiteX1" fmla="*/ 881379 w 1021874"/>
                <a:gd name="connsiteY1" fmla="*/ 277705 h 566737"/>
                <a:gd name="connsiteX2" fmla="*/ 1021874 w 1021874"/>
                <a:gd name="connsiteY2" fmla="*/ 0 h 566737"/>
                <a:gd name="connsiteX3" fmla="*/ 1021874 w 1021874"/>
                <a:gd name="connsiteY3" fmla="*/ 566737 h 566737"/>
                <a:gd name="connsiteX4" fmla="*/ 21749 w 1021874"/>
                <a:gd name="connsiteY4" fmla="*/ 566737 h 566737"/>
                <a:gd name="connsiteX5" fmla="*/ 412273 w 1021874"/>
                <a:gd name="connsiteY5" fmla="*/ 478756 h 566737"/>
                <a:gd name="connsiteX0" fmla="*/ 412273 w 1021874"/>
                <a:gd name="connsiteY0" fmla="*/ 478756 h 566737"/>
                <a:gd name="connsiteX1" fmla="*/ 881379 w 1021874"/>
                <a:gd name="connsiteY1" fmla="*/ 277705 h 566737"/>
                <a:gd name="connsiteX2" fmla="*/ 1021874 w 1021874"/>
                <a:gd name="connsiteY2" fmla="*/ 0 h 566737"/>
                <a:gd name="connsiteX3" fmla="*/ 1021874 w 1021874"/>
                <a:gd name="connsiteY3" fmla="*/ 566737 h 566737"/>
                <a:gd name="connsiteX4" fmla="*/ 21749 w 1021874"/>
                <a:gd name="connsiteY4" fmla="*/ 566737 h 566737"/>
                <a:gd name="connsiteX5" fmla="*/ 412273 w 1021874"/>
                <a:gd name="connsiteY5" fmla="*/ 478756 h 566737"/>
                <a:gd name="connsiteX0" fmla="*/ 409246 w 1018847"/>
                <a:gd name="connsiteY0" fmla="*/ 478756 h 566737"/>
                <a:gd name="connsiteX1" fmla="*/ 878352 w 1018847"/>
                <a:gd name="connsiteY1" fmla="*/ 277705 h 566737"/>
                <a:gd name="connsiteX2" fmla="*/ 1018847 w 1018847"/>
                <a:gd name="connsiteY2" fmla="*/ 0 h 566737"/>
                <a:gd name="connsiteX3" fmla="*/ 1018847 w 1018847"/>
                <a:gd name="connsiteY3" fmla="*/ 566737 h 566737"/>
                <a:gd name="connsiteX4" fmla="*/ 18722 w 1018847"/>
                <a:gd name="connsiteY4" fmla="*/ 566737 h 566737"/>
                <a:gd name="connsiteX5" fmla="*/ 409246 w 1018847"/>
                <a:gd name="connsiteY5" fmla="*/ 478756 h 566737"/>
                <a:gd name="connsiteX0" fmla="*/ 441455 w 1017718"/>
                <a:gd name="connsiteY0" fmla="*/ 499077 h 566737"/>
                <a:gd name="connsiteX1" fmla="*/ 877223 w 1017718"/>
                <a:gd name="connsiteY1" fmla="*/ 277705 h 566737"/>
                <a:gd name="connsiteX2" fmla="*/ 1017718 w 1017718"/>
                <a:gd name="connsiteY2" fmla="*/ 0 h 566737"/>
                <a:gd name="connsiteX3" fmla="*/ 1017718 w 1017718"/>
                <a:gd name="connsiteY3" fmla="*/ 566737 h 566737"/>
                <a:gd name="connsiteX4" fmla="*/ 17593 w 1017718"/>
                <a:gd name="connsiteY4" fmla="*/ 566737 h 566737"/>
                <a:gd name="connsiteX5" fmla="*/ 441455 w 1017718"/>
                <a:gd name="connsiteY5" fmla="*/ 499077 h 566737"/>
                <a:gd name="connsiteX0" fmla="*/ 443806 w 1020069"/>
                <a:gd name="connsiteY0" fmla="*/ 499077 h 566737"/>
                <a:gd name="connsiteX1" fmla="*/ 831949 w 1020069"/>
                <a:gd name="connsiteY1" fmla="*/ 347700 h 566737"/>
                <a:gd name="connsiteX2" fmla="*/ 1020069 w 1020069"/>
                <a:gd name="connsiteY2" fmla="*/ 0 h 566737"/>
                <a:gd name="connsiteX3" fmla="*/ 1020069 w 1020069"/>
                <a:gd name="connsiteY3" fmla="*/ 566737 h 566737"/>
                <a:gd name="connsiteX4" fmla="*/ 19944 w 1020069"/>
                <a:gd name="connsiteY4" fmla="*/ 566737 h 566737"/>
                <a:gd name="connsiteX5" fmla="*/ 443806 w 1020069"/>
                <a:gd name="connsiteY5" fmla="*/ 499077 h 566737"/>
                <a:gd name="connsiteX0" fmla="*/ 577535 w 1015686"/>
                <a:gd name="connsiteY0" fmla="*/ 487787 h 566737"/>
                <a:gd name="connsiteX1" fmla="*/ 827566 w 1015686"/>
                <a:gd name="connsiteY1" fmla="*/ 347700 h 566737"/>
                <a:gd name="connsiteX2" fmla="*/ 1015686 w 1015686"/>
                <a:gd name="connsiteY2" fmla="*/ 0 h 566737"/>
                <a:gd name="connsiteX3" fmla="*/ 1015686 w 1015686"/>
                <a:gd name="connsiteY3" fmla="*/ 566737 h 566737"/>
                <a:gd name="connsiteX4" fmla="*/ 15561 w 1015686"/>
                <a:gd name="connsiteY4" fmla="*/ 566737 h 566737"/>
                <a:gd name="connsiteX5" fmla="*/ 577535 w 1015686"/>
                <a:gd name="connsiteY5" fmla="*/ 487787 h 566737"/>
                <a:gd name="connsiteX0" fmla="*/ 577776 w 1015927"/>
                <a:gd name="connsiteY0" fmla="*/ 487787 h 566737"/>
                <a:gd name="connsiteX1" fmla="*/ 887339 w 1015927"/>
                <a:gd name="connsiteY1" fmla="*/ 347700 h 566737"/>
                <a:gd name="connsiteX2" fmla="*/ 1015927 w 1015927"/>
                <a:gd name="connsiteY2" fmla="*/ 0 h 566737"/>
                <a:gd name="connsiteX3" fmla="*/ 1015927 w 1015927"/>
                <a:gd name="connsiteY3" fmla="*/ 566737 h 566737"/>
                <a:gd name="connsiteX4" fmla="*/ 15802 w 1015927"/>
                <a:gd name="connsiteY4" fmla="*/ 566737 h 566737"/>
                <a:gd name="connsiteX5" fmla="*/ 577776 w 1015927"/>
                <a:gd name="connsiteY5" fmla="*/ 487787 h 566737"/>
                <a:gd name="connsiteX0" fmla="*/ 840270 w 1278421"/>
                <a:gd name="connsiteY0" fmla="*/ 487787 h 568995"/>
                <a:gd name="connsiteX1" fmla="*/ 1149833 w 1278421"/>
                <a:gd name="connsiteY1" fmla="*/ 347700 h 568995"/>
                <a:gd name="connsiteX2" fmla="*/ 1278421 w 1278421"/>
                <a:gd name="connsiteY2" fmla="*/ 0 h 568995"/>
                <a:gd name="connsiteX3" fmla="*/ 1278421 w 1278421"/>
                <a:gd name="connsiteY3" fmla="*/ 566737 h 568995"/>
                <a:gd name="connsiteX4" fmla="*/ 11596 w 1278421"/>
                <a:gd name="connsiteY4" fmla="*/ 568995 h 568995"/>
                <a:gd name="connsiteX5" fmla="*/ 840270 w 1278421"/>
                <a:gd name="connsiteY5" fmla="*/ 487787 h 568995"/>
                <a:gd name="connsiteX0" fmla="*/ 840703 w 1278854"/>
                <a:gd name="connsiteY0" fmla="*/ 487787 h 568995"/>
                <a:gd name="connsiteX1" fmla="*/ 1150266 w 1278854"/>
                <a:gd name="connsiteY1" fmla="*/ 347700 h 568995"/>
                <a:gd name="connsiteX2" fmla="*/ 1278854 w 1278854"/>
                <a:gd name="connsiteY2" fmla="*/ 0 h 568995"/>
                <a:gd name="connsiteX3" fmla="*/ 1278854 w 1278854"/>
                <a:gd name="connsiteY3" fmla="*/ 566737 h 568995"/>
                <a:gd name="connsiteX4" fmla="*/ 12029 w 1278854"/>
                <a:gd name="connsiteY4" fmla="*/ 568995 h 568995"/>
                <a:gd name="connsiteX5" fmla="*/ 840703 w 1278854"/>
                <a:gd name="connsiteY5" fmla="*/ 487787 h 568995"/>
                <a:gd name="connsiteX0" fmla="*/ 840633 w 1278784"/>
                <a:gd name="connsiteY0" fmla="*/ 487787 h 568995"/>
                <a:gd name="connsiteX1" fmla="*/ 1119240 w 1278784"/>
                <a:gd name="connsiteY1" fmla="*/ 375748 h 568995"/>
                <a:gd name="connsiteX2" fmla="*/ 1278784 w 1278784"/>
                <a:gd name="connsiteY2" fmla="*/ 0 h 568995"/>
                <a:gd name="connsiteX3" fmla="*/ 1278784 w 1278784"/>
                <a:gd name="connsiteY3" fmla="*/ 566737 h 568995"/>
                <a:gd name="connsiteX4" fmla="*/ 11959 w 1278784"/>
                <a:gd name="connsiteY4" fmla="*/ 568995 h 568995"/>
                <a:gd name="connsiteX5" fmla="*/ 840633 w 1278784"/>
                <a:gd name="connsiteY5" fmla="*/ 487787 h 568995"/>
                <a:gd name="connsiteX0" fmla="*/ 777003 w 1273897"/>
                <a:gd name="connsiteY0" fmla="*/ 480822 h 574968"/>
                <a:gd name="connsiteX1" fmla="*/ 1114353 w 1273897"/>
                <a:gd name="connsiteY1" fmla="*/ 375748 h 574968"/>
                <a:gd name="connsiteX2" fmla="*/ 1273897 w 1273897"/>
                <a:gd name="connsiteY2" fmla="*/ 0 h 574968"/>
                <a:gd name="connsiteX3" fmla="*/ 1273897 w 1273897"/>
                <a:gd name="connsiteY3" fmla="*/ 566737 h 574968"/>
                <a:gd name="connsiteX4" fmla="*/ 7072 w 1273897"/>
                <a:gd name="connsiteY4" fmla="*/ 568995 h 574968"/>
                <a:gd name="connsiteX5" fmla="*/ 777003 w 1273897"/>
                <a:gd name="connsiteY5" fmla="*/ 480822 h 574968"/>
                <a:gd name="connsiteX0" fmla="*/ 776413 w 1273307"/>
                <a:gd name="connsiteY0" fmla="*/ 480822 h 574968"/>
                <a:gd name="connsiteX1" fmla="*/ 1113763 w 1273307"/>
                <a:gd name="connsiteY1" fmla="*/ 375748 h 574968"/>
                <a:gd name="connsiteX2" fmla="*/ 1273307 w 1273307"/>
                <a:gd name="connsiteY2" fmla="*/ 0 h 574968"/>
                <a:gd name="connsiteX3" fmla="*/ 1273307 w 1273307"/>
                <a:gd name="connsiteY3" fmla="*/ 566737 h 574968"/>
                <a:gd name="connsiteX4" fmla="*/ 6482 w 1273307"/>
                <a:gd name="connsiteY4" fmla="*/ 568995 h 574968"/>
                <a:gd name="connsiteX5" fmla="*/ 776413 w 1273307"/>
                <a:gd name="connsiteY5" fmla="*/ 480822 h 574968"/>
                <a:gd name="connsiteX0" fmla="*/ 776984 w 1273878"/>
                <a:gd name="connsiteY0" fmla="*/ 480822 h 574968"/>
                <a:gd name="connsiteX1" fmla="*/ 1103037 w 1273878"/>
                <a:gd name="connsiteY1" fmla="*/ 339179 h 574968"/>
                <a:gd name="connsiteX2" fmla="*/ 1273878 w 1273878"/>
                <a:gd name="connsiteY2" fmla="*/ 0 h 574968"/>
                <a:gd name="connsiteX3" fmla="*/ 1273878 w 1273878"/>
                <a:gd name="connsiteY3" fmla="*/ 566737 h 574968"/>
                <a:gd name="connsiteX4" fmla="*/ 7053 w 1273878"/>
                <a:gd name="connsiteY4" fmla="*/ 568995 h 574968"/>
                <a:gd name="connsiteX5" fmla="*/ 776984 w 1273878"/>
                <a:gd name="connsiteY5" fmla="*/ 480822 h 574968"/>
                <a:gd name="connsiteX0" fmla="*/ 855478 w 1352372"/>
                <a:gd name="connsiteY0" fmla="*/ 480822 h 573651"/>
                <a:gd name="connsiteX1" fmla="*/ 1181531 w 1352372"/>
                <a:gd name="connsiteY1" fmla="*/ 339179 h 573651"/>
                <a:gd name="connsiteX2" fmla="*/ 1352372 w 1352372"/>
                <a:gd name="connsiteY2" fmla="*/ 0 h 573651"/>
                <a:gd name="connsiteX3" fmla="*/ 1352372 w 1352372"/>
                <a:gd name="connsiteY3" fmla="*/ 566737 h 573651"/>
                <a:gd name="connsiteX4" fmla="*/ 6470 w 1352372"/>
                <a:gd name="connsiteY4" fmla="*/ 567254 h 573651"/>
                <a:gd name="connsiteX5" fmla="*/ 855478 w 1352372"/>
                <a:gd name="connsiteY5" fmla="*/ 480822 h 573651"/>
                <a:gd name="connsiteX0" fmla="*/ 855478 w 1352372"/>
                <a:gd name="connsiteY0" fmla="*/ 480822 h 567254"/>
                <a:gd name="connsiteX1" fmla="*/ 1181531 w 1352372"/>
                <a:gd name="connsiteY1" fmla="*/ 339179 h 567254"/>
                <a:gd name="connsiteX2" fmla="*/ 1352372 w 1352372"/>
                <a:gd name="connsiteY2" fmla="*/ 0 h 567254"/>
                <a:gd name="connsiteX3" fmla="*/ 1352372 w 1352372"/>
                <a:gd name="connsiteY3" fmla="*/ 566737 h 567254"/>
                <a:gd name="connsiteX4" fmla="*/ 6470 w 1352372"/>
                <a:gd name="connsiteY4" fmla="*/ 567254 h 567254"/>
                <a:gd name="connsiteX5" fmla="*/ 855478 w 1352372"/>
                <a:gd name="connsiteY5" fmla="*/ 480822 h 567254"/>
                <a:gd name="connsiteX0" fmla="*/ 855566 w 1352460"/>
                <a:gd name="connsiteY0" fmla="*/ 480822 h 567254"/>
                <a:gd name="connsiteX1" fmla="*/ 1247140 w 1352460"/>
                <a:gd name="connsiteY1" fmla="*/ 330472 h 567254"/>
                <a:gd name="connsiteX2" fmla="*/ 1352460 w 1352460"/>
                <a:gd name="connsiteY2" fmla="*/ 0 h 567254"/>
                <a:gd name="connsiteX3" fmla="*/ 1352460 w 1352460"/>
                <a:gd name="connsiteY3" fmla="*/ 566737 h 567254"/>
                <a:gd name="connsiteX4" fmla="*/ 6558 w 1352460"/>
                <a:gd name="connsiteY4" fmla="*/ 567254 h 567254"/>
                <a:gd name="connsiteX5" fmla="*/ 855566 w 1352460"/>
                <a:gd name="connsiteY5" fmla="*/ 480822 h 5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460" h="567254">
                  <a:moveTo>
                    <a:pt x="855566" y="480822"/>
                  </a:moveTo>
                  <a:cubicBezTo>
                    <a:pt x="1062330" y="441358"/>
                    <a:pt x="1164324" y="410609"/>
                    <a:pt x="1247140" y="330472"/>
                  </a:cubicBezTo>
                  <a:cubicBezTo>
                    <a:pt x="1329956" y="250335"/>
                    <a:pt x="1321504" y="63500"/>
                    <a:pt x="1352460" y="0"/>
                  </a:cubicBezTo>
                  <a:lnTo>
                    <a:pt x="1352460" y="566737"/>
                  </a:lnTo>
                  <a:lnTo>
                    <a:pt x="6558" y="567254"/>
                  </a:lnTo>
                  <a:cubicBezTo>
                    <a:pt x="-76258" y="552935"/>
                    <a:pt x="648802" y="520286"/>
                    <a:pt x="855566" y="4808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9">
              <a:extLst>
                <a:ext uri="{FF2B5EF4-FFF2-40B4-BE49-F238E27FC236}">
                  <a16:creationId xmlns:a16="http://schemas.microsoft.com/office/drawing/2014/main" id="{2F2247B1-478F-43E7-8724-6FFE1D76F359}"/>
                </a:ext>
              </a:extLst>
            </p:cNvPr>
            <p:cNvSpPr/>
            <p:nvPr/>
          </p:nvSpPr>
          <p:spPr>
            <a:xfrm>
              <a:off x="10769599" y="5994400"/>
              <a:ext cx="1422399" cy="863599"/>
            </a:xfrm>
            <a:custGeom>
              <a:avLst/>
              <a:gdLst>
                <a:gd name="connsiteX0" fmla="*/ 0 w 581025"/>
                <a:gd name="connsiteY0" fmla="*/ 0 h 478631"/>
                <a:gd name="connsiteX1" fmla="*/ 581025 w 581025"/>
                <a:gd name="connsiteY1" fmla="*/ 0 h 478631"/>
                <a:gd name="connsiteX2" fmla="*/ 581025 w 581025"/>
                <a:gd name="connsiteY2" fmla="*/ 478631 h 478631"/>
                <a:gd name="connsiteX3" fmla="*/ 0 w 581025"/>
                <a:gd name="connsiteY3" fmla="*/ 478631 h 478631"/>
                <a:gd name="connsiteX4" fmla="*/ 0 w 581025"/>
                <a:gd name="connsiteY4" fmla="*/ 0 h 478631"/>
                <a:gd name="connsiteX0" fmla="*/ 419100 w 1000125"/>
                <a:gd name="connsiteY0" fmla="*/ 0 h 478631"/>
                <a:gd name="connsiteX1" fmla="*/ 1000125 w 1000125"/>
                <a:gd name="connsiteY1" fmla="*/ 0 h 478631"/>
                <a:gd name="connsiteX2" fmla="*/ 1000125 w 1000125"/>
                <a:gd name="connsiteY2" fmla="*/ 478631 h 478631"/>
                <a:gd name="connsiteX3" fmla="*/ 0 w 1000125"/>
                <a:gd name="connsiteY3" fmla="*/ 478631 h 478631"/>
                <a:gd name="connsiteX4" fmla="*/ 419100 w 1000125"/>
                <a:gd name="connsiteY4" fmla="*/ 0 h 478631"/>
                <a:gd name="connsiteX0" fmla="*/ 419100 w 1000125"/>
                <a:gd name="connsiteY0" fmla="*/ 88106 h 566737"/>
                <a:gd name="connsiteX1" fmla="*/ 1000125 w 1000125"/>
                <a:gd name="connsiteY1" fmla="*/ 0 h 566737"/>
                <a:gd name="connsiteX2" fmla="*/ 1000125 w 1000125"/>
                <a:gd name="connsiteY2" fmla="*/ 566737 h 566737"/>
                <a:gd name="connsiteX3" fmla="*/ 0 w 1000125"/>
                <a:gd name="connsiteY3" fmla="*/ 566737 h 566737"/>
                <a:gd name="connsiteX4" fmla="*/ 419100 w 1000125"/>
                <a:gd name="connsiteY4" fmla="*/ 88106 h 566737"/>
                <a:gd name="connsiteX0" fmla="*/ 762000 w 1000125"/>
                <a:gd name="connsiteY0" fmla="*/ 311944 h 566737"/>
                <a:gd name="connsiteX1" fmla="*/ 1000125 w 1000125"/>
                <a:gd name="connsiteY1" fmla="*/ 0 h 566737"/>
                <a:gd name="connsiteX2" fmla="*/ 1000125 w 1000125"/>
                <a:gd name="connsiteY2" fmla="*/ 566737 h 566737"/>
                <a:gd name="connsiteX3" fmla="*/ 0 w 1000125"/>
                <a:gd name="connsiteY3" fmla="*/ 566737 h 566737"/>
                <a:gd name="connsiteX4" fmla="*/ 762000 w 1000125"/>
                <a:gd name="connsiteY4" fmla="*/ 311944 h 566737"/>
                <a:gd name="connsiteX0" fmla="*/ 700087 w 1000125"/>
                <a:gd name="connsiteY0" fmla="*/ 340519 h 566737"/>
                <a:gd name="connsiteX1" fmla="*/ 1000125 w 1000125"/>
                <a:gd name="connsiteY1" fmla="*/ 0 h 566737"/>
                <a:gd name="connsiteX2" fmla="*/ 1000125 w 1000125"/>
                <a:gd name="connsiteY2" fmla="*/ 566737 h 566737"/>
                <a:gd name="connsiteX3" fmla="*/ 0 w 1000125"/>
                <a:gd name="connsiteY3" fmla="*/ 566737 h 566737"/>
                <a:gd name="connsiteX4" fmla="*/ 700087 w 1000125"/>
                <a:gd name="connsiteY4" fmla="*/ 340519 h 566737"/>
                <a:gd name="connsiteX0" fmla="*/ 319087 w 1000125"/>
                <a:gd name="connsiteY0" fmla="*/ 514351 h 566737"/>
                <a:gd name="connsiteX1" fmla="*/ 1000125 w 1000125"/>
                <a:gd name="connsiteY1" fmla="*/ 0 h 566737"/>
                <a:gd name="connsiteX2" fmla="*/ 1000125 w 1000125"/>
                <a:gd name="connsiteY2" fmla="*/ 566737 h 566737"/>
                <a:gd name="connsiteX3" fmla="*/ 0 w 1000125"/>
                <a:gd name="connsiteY3" fmla="*/ 566737 h 566737"/>
                <a:gd name="connsiteX4" fmla="*/ 319087 w 1000125"/>
                <a:gd name="connsiteY4" fmla="*/ 514351 h 566737"/>
                <a:gd name="connsiteX0" fmla="*/ 319087 w 1000125"/>
                <a:gd name="connsiteY0" fmla="*/ 514351 h 566737"/>
                <a:gd name="connsiteX1" fmla="*/ 907256 w 1000125"/>
                <a:gd name="connsiteY1" fmla="*/ 190500 h 566737"/>
                <a:gd name="connsiteX2" fmla="*/ 1000125 w 1000125"/>
                <a:gd name="connsiteY2" fmla="*/ 0 h 566737"/>
                <a:gd name="connsiteX3" fmla="*/ 1000125 w 1000125"/>
                <a:gd name="connsiteY3" fmla="*/ 566737 h 566737"/>
                <a:gd name="connsiteX4" fmla="*/ 0 w 1000125"/>
                <a:gd name="connsiteY4" fmla="*/ 566737 h 566737"/>
                <a:gd name="connsiteX5" fmla="*/ 319087 w 1000125"/>
                <a:gd name="connsiteY5" fmla="*/ 514351 h 566737"/>
                <a:gd name="connsiteX0" fmla="*/ 319087 w 1000125"/>
                <a:gd name="connsiteY0" fmla="*/ 514351 h 566737"/>
                <a:gd name="connsiteX1" fmla="*/ 907256 w 1000125"/>
                <a:gd name="connsiteY1" fmla="*/ 190500 h 566737"/>
                <a:gd name="connsiteX2" fmla="*/ 1000125 w 1000125"/>
                <a:gd name="connsiteY2" fmla="*/ 0 h 566737"/>
                <a:gd name="connsiteX3" fmla="*/ 1000125 w 1000125"/>
                <a:gd name="connsiteY3" fmla="*/ 566737 h 566737"/>
                <a:gd name="connsiteX4" fmla="*/ 0 w 1000125"/>
                <a:gd name="connsiteY4" fmla="*/ 566737 h 566737"/>
                <a:gd name="connsiteX5" fmla="*/ 319087 w 1000125"/>
                <a:gd name="connsiteY5" fmla="*/ 514351 h 566737"/>
                <a:gd name="connsiteX0" fmla="*/ 345393 w 1026431"/>
                <a:gd name="connsiteY0" fmla="*/ 514351 h 566737"/>
                <a:gd name="connsiteX1" fmla="*/ 933562 w 1026431"/>
                <a:gd name="connsiteY1" fmla="*/ 190500 h 566737"/>
                <a:gd name="connsiteX2" fmla="*/ 1026431 w 1026431"/>
                <a:gd name="connsiteY2" fmla="*/ 0 h 566737"/>
                <a:gd name="connsiteX3" fmla="*/ 1026431 w 1026431"/>
                <a:gd name="connsiteY3" fmla="*/ 566737 h 566737"/>
                <a:gd name="connsiteX4" fmla="*/ 26306 w 1026431"/>
                <a:gd name="connsiteY4" fmla="*/ 566737 h 566737"/>
                <a:gd name="connsiteX5" fmla="*/ 345393 w 1026431"/>
                <a:gd name="connsiteY5" fmla="*/ 514351 h 566737"/>
                <a:gd name="connsiteX0" fmla="*/ 345393 w 1033798"/>
                <a:gd name="connsiteY0" fmla="*/ 514351 h 566737"/>
                <a:gd name="connsiteX1" fmla="*/ 933562 w 1033798"/>
                <a:gd name="connsiteY1" fmla="*/ 190500 h 566737"/>
                <a:gd name="connsiteX2" fmla="*/ 1026431 w 1033798"/>
                <a:gd name="connsiteY2" fmla="*/ 0 h 566737"/>
                <a:gd name="connsiteX3" fmla="*/ 1026431 w 1033798"/>
                <a:gd name="connsiteY3" fmla="*/ 566737 h 566737"/>
                <a:gd name="connsiteX4" fmla="*/ 26306 w 1033798"/>
                <a:gd name="connsiteY4" fmla="*/ 566737 h 566737"/>
                <a:gd name="connsiteX5" fmla="*/ 345393 w 1033798"/>
                <a:gd name="connsiteY5" fmla="*/ 514351 h 566737"/>
                <a:gd name="connsiteX0" fmla="*/ 345112 w 1026150"/>
                <a:gd name="connsiteY0" fmla="*/ 514351 h 566737"/>
                <a:gd name="connsiteX1" fmla="*/ 907087 w 1026150"/>
                <a:gd name="connsiteY1" fmla="*/ 192881 h 566737"/>
                <a:gd name="connsiteX2" fmla="*/ 1026150 w 1026150"/>
                <a:gd name="connsiteY2" fmla="*/ 0 h 566737"/>
                <a:gd name="connsiteX3" fmla="*/ 1026150 w 1026150"/>
                <a:gd name="connsiteY3" fmla="*/ 566737 h 566737"/>
                <a:gd name="connsiteX4" fmla="*/ 26025 w 1026150"/>
                <a:gd name="connsiteY4" fmla="*/ 566737 h 566737"/>
                <a:gd name="connsiteX5" fmla="*/ 345112 w 1026150"/>
                <a:gd name="connsiteY5" fmla="*/ 514351 h 566737"/>
                <a:gd name="connsiteX0" fmla="*/ 344811 w 1025849"/>
                <a:gd name="connsiteY0" fmla="*/ 514351 h 566737"/>
                <a:gd name="connsiteX1" fmla="*/ 878211 w 1025849"/>
                <a:gd name="connsiteY1" fmla="*/ 211931 h 566737"/>
                <a:gd name="connsiteX2" fmla="*/ 1025849 w 1025849"/>
                <a:gd name="connsiteY2" fmla="*/ 0 h 566737"/>
                <a:gd name="connsiteX3" fmla="*/ 1025849 w 1025849"/>
                <a:gd name="connsiteY3" fmla="*/ 566737 h 566737"/>
                <a:gd name="connsiteX4" fmla="*/ 25724 w 1025849"/>
                <a:gd name="connsiteY4" fmla="*/ 566737 h 566737"/>
                <a:gd name="connsiteX5" fmla="*/ 344811 w 1025849"/>
                <a:gd name="connsiteY5" fmla="*/ 514351 h 566737"/>
                <a:gd name="connsiteX0" fmla="*/ 446354 w 1020236"/>
                <a:gd name="connsiteY0" fmla="*/ 509589 h 566737"/>
                <a:gd name="connsiteX1" fmla="*/ 872598 w 1020236"/>
                <a:gd name="connsiteY1" fmla="*/ 211931 h 566737"/>
                <a:gd name="connsiteX2" fmla="*/ 1020236 w 1020236"/>
                <a:gd name="connsiteY2" fmla="*/ 0 h 566737"/>
                <a:gd name="connsiteX3" fmla="*/ 1020236 w 1020236"/>
                <a:gd name="connsiteY3" fmla="*/ 566737 h 566737"/>
                <a:gd name="connsiteX4" fmla="*/ 20111 w 1020236"/>
                <a:gd name="connsiteY4" fmla="*/ 566737 h 566737"/>
                <a:gd name="connsiteX5" fmla="*/ 446354 w 1020236"/>
                <a:gd name="connsiteY5" fmla="*/ 509589 h 566737"/>
                <a:gd name="connsiteX0" fmla="*/ 554513 w 1016477"/>
                <a:gd name="connsiteY0" fmla="*/ 481014 h 566737"/>
                <a:gd name="connsiteX1" fmla="*/ 868839 w 1016477"/>
                <a:gd name="connsiteY1" fmla="*/ 211931 h 566737"/>
                <a:gd name="connsiteX2" fmla="*/ 1016477 w 1016477"/>
                <a:gd name="connsiteY2" fmla="*/ 0 h 566737"/>
                <a:gd name="connsiteX3" fmla="*/ 1016477 w 1016477"/>
                <a:gd name="connsiteY3" fmla="*/ 566737 h 566737"/>
                <a:gd name="connsiteX4" fmla="*/ 16352 w 1016477"/>
                <a:gd name="connsiteY4" fmla="*/ 566737 h 566737"/>
                <a:gd name="connsiteX5" fmla="*/ 554513 w 1016477"/>
                <a:gd name="connsiteY5" fmla="*/ 481014 h 566737"/>
                <a:gd name="connsiteX0" fmla="*/ 554660 w 1016624"/>
                <a:gd name="connsiteY0" fmla="*/ 481014 h 566737"/>
                <a:gd name="connsiteX1" fmla="*/ 902323 w 1016624"/>
                <a:gd name="connsiteY1" fmla="*/ 230981 h 566737"/>
                <a:gd name="connsiteX2" fmla="*/ 1016624 w 1016624"/>
                <a:gd name="connsiteY2" fmla="*/ 0 h 566737"/>
                <a:gd name="connsiteX3" fmla="*/ 1016624 w 1016624"/>
                <a:gd name="connsiteY3" fmla="*/ 566737 h 566737"/>
                <a:gd name="connsiteX4" fmla="*/ 16499 w 1016624"/>
                <a:gd name="connsiteY4" fmla="*/ 566737 h 566737"/>
                <a:gd name="connsiteX5" fmla="*/ 554660 w 1016624"/>
                <a:gd name="connsiteY5" fmla="*/ 481014 h 566737"/>
                <a:gd name="connsiteX0" fmla="*/ 554660 w 1016624"/>
                <a:gd name="connsiteY0" fmla="*/ 481014 h 566737"/>
                <a:gd name="connsiteX1" fmla="*/ 902323 w 1016624"/>
                <a:gd name="connsiteY1" fmla="*/ 230981 h 566737"/>
                <a:gd name="connsiteX2" fmla="*/ 1016624 w 1016624"/>
                <a:gd name="connsiteY2" fmla="*/ 0 h 566737"/>
                <a:gd name="connsiteX3" fmla="*/ 1016624 w 1016624"/>
                <a:gd name="connsiteY3" fmla="*/ 566737 h 566737"/>
                <a:gd name="connsiteX4" fmla="*/ 16499 w 1016624"/>
                <a:gd name="connsiteY4" fmla="*/ 566737 h 566737"/>
                <a:gd name="connsiteX5" fmla="*/ 554660 w 1016624"/>
                <a:gd name="connsiteY5" fmla="*/ 481014 h 566737"/>
                <a:gd name="connsiteX0" fmla="*/ 554440 w 1016404"/>
                <a:gd name="connsiteY0" fmla="*/ 481014 h 566737"/>
                <a:gd name="connsiteX1" fmla="*/ 852097 w 1016404"/>
                <a:gd name="connsiteY1" fmla="*/ 304799 h 566737"/>
                <a:gd name="connsiteX2" fmla="*/ 1016404 w 1016404"/>
                <a:gd name="connsiteY2" fmla="*/ 0 h 566737"/>
                <a:gd name="connsiteX3" fmla="*/ 1016404 w 1016404"/>
                <a:gd name="connsiteY3" fmla="*/ 566737 h 566737"/>
                <a:gd name="connsiteX4" fmla="*/ 16279 w 1016404"/>
                <a:gd name="connsiteY4" fmla="*/ 566737 h 566737"/>
                <a:gd name="connsiteX5" fmla="*/ 554440 w 1016404"/>
                <a:gd name="connsiteY5" fmla="*/ 481014 h 566737"/>
                <a:gd name="connsiteX0" fmla="*/ 441677 w 1020322"/>
                <a:gd name="connsiteY0" fmla="*/ 528430 h 566737"/>
                <a:gd name="connsiteX1" fmla="*/ 856015 w 1020322"/>
                <a:gd name="connsiteY1" fmla="*/ 304799 h 566737"/>
                <a:gd name="connsiteX2" fmla="*/ 1020322 w 1020322"/>
                <a:gd name="connsiteY2" fmla="*/ 0 h 566737"/>
                <a:gd name="connsiteX3" fmla="*/ 1020322 w 1020322"/>
                <a:gd name="connsiteY3" fmla="*/ 566737 h 566737"/>
                <a:gd name="connsiteX4" fmla="*/ 20197 w 1020322"/>
                <a:gd name="connsiteY4" fmla="*/ 566737 h 566737"/>
                <a:gd name="connsiteX5" fmla="*/ 441677 w 1020322"/>
                <a:gd name="connsiteY5" fmla="*/ 528430 h 566737"/>
                <a:gd name="connsiteX0" fmla="*/ 441804 w 1020449"/>
                <a:gd name="connsiteY0" fmla="*/ 528430 h 566737"/>
                <a:gd name="connsiteX1" fmla="*/ 875192 w 1020449"/>
                <a:gd name="connsiteY1" fmla="*/ 426727 h 566737"/>
                <a:gd name="connsiteX2" fmla="*/ 1020449 w 1020449"/>
                <a:gd name="connsiteY2" fmla="*/ 0 h 566737"/>
                <a:gd name="connsiteX3" fmla="*/ 1020449 w 1020449"/>
                <a:gd name="connsiteY3" fmla="*/ 566737 h 566737"/>
                <a:gd name="connsiteX4" fmla="*/ 20324 w 1020449"/>
                <a:gd name="connsiteY4" fmla="*/ 566737 h 566737"/>
                <a:gd name="connsiteX5" fmla="*/ 441804 w 1020449"/>
                <a:gd name="connsiteY5" fmla="*/ 528430 h 566737"/>
                <a:gd name="connsiteX0" fmla="*/ 412236 w 1021837"/>
                <a:gd name="connsiteY0" fmla="*/ 478756 h 566737"/>
                <a:gd name="connsiteX1" fmla="*/ 876580 w 1021837"/>
                <a:gd name="connsiteY1" fmla="*/ 426727 h 566737"/>
                <a:gd name="connsiteX2" fmla="*/ 1021837 w 1021837"/>
                <a:gd name="connsiteY2" fmla="*/ 0 h 566737"/>
                <a:gd name="connsiteX3" fmla="*/ 1021837 w 1021837"/>
                <a:gd name="connsiteY3" fmla="*/ 566737 h 566737"/>
                <a:gd name="connsiteX4" fmla="*/ 21712 w 1021837"/>
                <a:gd name="connsiteY4" fmla="*/ 566737 h 566737"/>
                <a:gd name="connsiteX5" fmla="*/ 412236 w 1021837"/>
                <a:gd name="connsiteY5" fmla="*/ 478756 h 566737"/>
                <a:gd name="connsiteX0" fmla="*/ 419214 w 1028815"/>
                <a:gd name="connsiteY0" fmla="*/ 478756 h 566737"/>
                <a:gd name="connsiteX1" fmla="*/ 883558 w 1028815"/>
                <a:gd name="connsiteY1" fmla="*/ 426727 h 566737"/>
                <a:gd name="connsiteX2" fmla="*/ 1028815 w 1028815"/>
                <a:gd name="connsiteY2" fmla="*/ 0 h 566737"/>
                <a:gd name="connsiteX3" fmla="*/ 1028815 w 1028815"/>
                <a:gd name="connsiteY3" fmla="*/ 566737 h 566737"/>
                <a:gd name="connsiteX4" fmla="*/ 28690 w 1028815"/>
                <a:gd name="connsiteY4" fmla="*/ 566737 h 566737"/>
                <a:gd name="connsiteX5" fmla="*/ 419214 w 1028815"/>
                <a:gd name="connsiteY5" fmla="*/ 478756 h 566737"/>
                <a:gd name="connsiteX0" fmla="*/ 419214 w 1028815"/>
                <a:gd name="connsiteY0" fmla="*/ 478756 h 566737"/>
                <a:gd name="connsiteX1" fmla="*/ 883558 w 1028815"/>
                <a:gd name="connsiteY1" fmla="*/ 426727 h 566737"/>
                <a:gd name="connsiteX2" fmla="*/ 1028815 w 1028815"/>
                <a:gd name="connsiteY2" fmla="*/ 0 h 566737"/>
                <a:gd name="connsiteX3" fmla="*/ 1028815 w 1028815"/>
                <a:gd name="connsiteY3" fmla="*/ 566737 h 566737"/>
                <a:gd name="connsiteX4" fmla="*/ 28690 w 1028815"/>
                <a:gd name="connsiteY4" fmla="*/ 566737 h 566737"/>
                <a:gd name="connsiteX5" fmla="*/ 419214 w 1028815"/>
                <a:gd name="connsiteY5" fmla="*/ 478756 h 566737"/>
                <a:gd name="connsiteX0" fmla="*/ 412273 w 1021874"/>
                <a:gd name="connsiteY0" fmla="*/ 478756 h 566737"/>
                <a:gd name="connsiteX1" fmla="*/ 881379 w 1021874"/>
                <a:gd name="connsiteY1" fmla="*/ 277705 h 566737"/>
                <a:gd name="connsiteX2" fmla="*/ 1021874 w 1021874"/>
                <a:gd name="connsiteY2" fmla="*/ 0 h 566737"/>
                <a:gd name="connsiteX3" fmla="*/ 1021874 w 1021874"/>
                <a:gd name="connsiteY3" fmla="*/ 566737 h 566737"/>
                <a:gd name="connsiteX4" fmla="*/ 21749 w 1021874"/>
                <a:gd name="connsiteY4" fmla="*/ 566737 h 566737"/>
                <a:gd name="connsiteX5" fmla="*/ 412273 w 1021874"/>
                <a:gd name="connsiteY5" fmla="*/ 478756 h 566737"/>
                <a:gd name="connsiteX0" fmla="*/ 412273 w 1021874"/>
                <a:gd name="connsiteY0" fmla="*/ 478756 h 566737"/>
                <a:gd name="connsiteX1" fmla="*/ 881379 w 1021874"/>
                <a:gd name="connsiteY1" fmla="*/ 277705 h 566737"/>
                <a:gd name="connsiteX2" fmla="*/ 1021874 w 1021874"/>
                <a:gd name="connsiteY2" fmla="*/ 0 h 566737"/>
                <a:gd name="connsiteX3" fmla="*/ 1021874 w 1021874"/>
                <a:gd name="connsiteY3" fmla="*/ 566737 h 566737"/>
                <a:gd name="connsiteX4" fmla="*/ 21749 w 1021874"/>
                <a:gd name="connsiteY4" fmla="*/ 566737 h 566737"/>
                <a:gd name="connsiteX5" fmla="*/ 412273 w 1021874"/>
                <a:gd name="connsiteY5" fmla="*/ 478756 h 566737"/>
                <a:gd name="connsiteX0" fmla="*/ 409246 w 1018847"/>
                <a:gd name="connsiteY0" fmla="*/ 478756 h 566737"/>
                <a:gd name="connsiteX1" fmla="*/ 878352 w 1018847"/>
                <a:gd name="connsiteY1" fmla="*/ 277705 h 566737"/>
                <a:gd name="connsiteX2" fmla="*/ 1018847 w 1018847"/>
                <a:gd name="connsiteY2" fmla="*/ 0 h 566737"/>
                <a:gd name="connsiteX3" fmla="*/ 1018847 w 1018847"/>
                <a:gd name="connsiteY3" fmla="*/ 566737 h 566737"/>
                <a:gd name="connsiteX4" fmla="*/ 18722 w 1018847"/>
                <a:gd name="connsiteY4" fmla="*/ 566737 h 566737"/>
                <a:gd name="connsiteX5" fmla="*/ 409246 w 1018847"/>
                <a:gd name="connsiteY5" fmla="*/ 478756 h 566737"/>
                <a:gd name="connsiteX0" fmla="*/ 441455 w 1017718"/>
                <a:gd name="connsiteY0" fmla="*/ 499077 h 566737"/>
                <a:gd name="connsiteX1" fmla="*/ 877223 w 1017718"/>
                <a:gd name="connsiteY1" fmla="*/ 277705 h 566737"/>
                <a:gd name="connsiteX2" fmla="*/ 1017718 w 1017718"/>
                <a:gd name="connsiteY2" fmla="*/ 0 h 566737"/>
                <a:gd name="connsiteX3" fmla="*/ 1017718 w 1017718"/>
                <a:gd name="connsiteY3" fmla="*/ 566737 h 566737"/>
                <a:gd name="connsiteX4" fmla="*/ 17593 w 1017718"/>
                <a:gd name="connsiteY4" fmla="*/ 566737 h 566737"/>
                <a:gd name="connsiteX5" fmla="*/ 441455 w 1017718"/>
                <a:gd name="connsiteY5" fmla="*/ 499077 h 566737"/>
                <a:gd name="connsiteX0" fmla="*/ 443806 w 1020069"/>
                <a:gd name="connsiteY0" fmla="*/ 499077 h 566737"/>
                <a:gd name="connsiteX1" fmla="*/ 831949 w 1020069"/>
                <a:gd name="connsiteY1" fmla="*/ 347700 h 566737"/>
                <a:gd name="connsiteX2" fmla="*/ 1020069 w 1020069"/>
                <a:gd name="connsiteY2" fmla="*/ 0 h 566737"/>
                <a:gd name="connsiteX3" fmla="*/ 1020069 w 1020069"/>
                <a:gd name="connsiteY3" fmla="*/ 566737 h 566737"/>
                <a:gd name="connsiteX4" fmla="*/ 19944 w 1020069"/>
                <a:gd name="connsiteY4" fmla="*/ 566737 h 566737"/>
                <a:gd name="connsiteX5" fmla="*/ 443806 w 1020069"/>
                <a:gd name="connsiteY5" fmla="*/ 499077 h 566737"/>
                <a:gd name="connsiteX0" fmla="*/ 577535 w 1015686"/>
                <a:gd name="connsiteY0" fmla="*/ 487787 h 566737"/>
                <a:gd name="connsiteX1" fmla="*/ 827566 w 1015686"/>
                <a:gd name="connsiteY1" fmla="*/ 347700 h 566737"/>
                <a:gd name="connsiteX2" fmla="*/ 1015686 w 1015686"/>
                <a:gd name="connsiteY2" fmla="*/ 0 h 566737"/>
                <a:gd name="connsiteX3" fmla="*/ 1015686 w 1015686"/>
                <a:gd name="connsiteY3" fmla="*/ 566737 h 566737"/>
                <a:gd name="connsiteX4" fmla="*/ 15561 w 1015686"/>
                <a:gd name="connsiteY4" fmla="*/ 566737 h 566737"/>
                <a:gd name="connsiteX5" fmla="*/ 577535 w 1015686"/>
                <a:gd name="connsiteY5" fmla="*/ 487787 h 566737"/>
                <a:gd name="connsiteX0" fmla="*/ 577776 w 1015927"/>
                <a:gd name="connsiteY0" fmla="*/ 487787 h 566737"/>
                <a:gd name="connsiteX1" fmla="*/ 887339 w 1015927"/>
                <a:gd name="connsiteY1" fmla="*/ 347700 h 566737"/>
                <a:gd name="connsiteX2" fmla="*/ 1015927 w 1015927"/>
                <a:gd name="connsiteY2" fmla="*/ 0 h 566737"/>
                <a:gd name="connsiteX3" fmla="*/ 1015927 w 1015927"/>
                <a:gd name="connsiteY3" fmla="*/ 566737 h 566737"/>
                <a:gd name="connsiteX4" fmla="*/ 15802 w 1015927"/>
                <a:gd name="connsiteY4" fmla="*/ 566737 h 566737"/>
                <a:gd name="connsiteX5" fmla="*/ 577776 w 1015927"/>
                <a:gd name="connsiteY5" fmla="*/ 487787 h 566737"/>
                <a:gd name="connsiteX0" fmla="*/ 840270 w 1278421"/>
                <a:gd name="connsiteY0" fmla="*/ 487787 h 568995"/>
                <a:gd name="connsiteX1" fmla="*/ 1149833 w 1278421"/>
                <a:gd name="connsiteY1" fmla="*/ 347700 h 568995"/>
                <a:gd name="connsiteX2" fmla="*/ 1278421 w 1278421"/>
                <a:gd name="connsiteY2" fmla="*/ 0 h 568995"/>
                <a:gd name="connsiteX3" fmla="*/ 1278421 w 1278421"/>
                <a:gd name="connsiteY3" fmla="*/ 566737 h 568995"/>
                <a:gd name="connsiteX4" fmla="*/ 11596 w 1278421"/>
                <a:gd name="connsiteY4" fmla="*/ 568995 h 568995"/>
                <a:gd name="connsiteX5" fmla="*/ 840270 w 1278421"/>
                <a:gd name="connsiteY5" fmla="*/ 487787 h 568995"/>
                <a:gd name="connsiteX0" fmla="*/ 840703 w 1278854"/>
                <a:gd name="connsiteY0" fmla="*/ 487787 h 568995"/>
                <a:gd name="connsiteX1" fmla="*/ 1150266 w 1278854"/>
                <a:gd name="connsiteY1" fmla="*/ 347700 h 568995"/>
                <a:gd name="connsiteX2" fmla="*/ 1278854 w 1278854"/>
                <a:gd name="connsiteY2" fmla="*/ 0 h 568995"/>
                <a:gd name="connsiteX3" fmla="*/ 1278854 w 1278854"/>
                <a:gd name="connsiteY3" fmla="*/ 566737 h 568995"/>
                <a:gd name="connsiteX4" fmla="*/ 12029 w 1278854"/>
                <a:gd name="connsiteY4" fmla="*/ 568995 h 568995"/>
                <a:gd name="connsiteX5" fmla="*/ 840703 w 1278854"/>
                <a:gd name="connsiteY5" fmla="*/ 487787 h 568995"/>
                <a:gd name="connsiteX0" fmla="*/ 840633 w 1278784"/>
                <a:gd name="connsiteY0" fmla="*/ 487787 h 568995"/>
                <a:gd name="connsiteX1" fmla="*/ 1119240 w 1278784"/>
                <a:gd name="connsiteY1" fmla="*/ 375748 h 568995"/>
                <a:gd name="connsiteX2" fmla="*/ 1278784 w 1278784"/>
                <a:gd name="connsiteY2" fmla="*/ 0 h 568995"/>
                <a:gd name="connsiteX3" fmla="*/ 1278784 w 1278784"/>
                <a:gd name="connsiteY3" fmla="*/ 566737 h 568995"/>
                <a:gd name="connsiteX4" fmla="*/ 11959 w 1278784"/>
                <a:gd name="connsiteY4" fmla="*/ 568995 h 568995"/>
                <a:gd name="connsiteX5" fmla="*/ 840633 w 1278784"/>
                <a:gd name="connsiteY5" fmla="*/ 487787 h 568995"/>
                <a:gd name="connsiteX0" fmla="*/ 777003 w 1273897"/>
                <a:gd name="connsiteY0" fmla="*/ 480822 h 574968"/>
                <a:gd name="connsiteX1" fmla="*/ 1114353 w 1273897"/>
                <a:gd name="connsiteY1" fmla="*/ 375748 h 574968"/>
                <a:gd name="connsiteX2" fmla="*/ 1273897 w 1273897"/>
                <a:gd name="connsiteY2" fmla="*/ 0 h 574968"/>
                <a:gd name="connsiteX3" fmla="*/ 1273897 w 1273897"/>
                <a:gd name="connsiteY3" fmla="*/ 566737 h 574968"/>
                <a:gd name="connsiteX4" fmla="*/ 7072 w 1273897"/>
                <a:gd name="connsiteY4" fmla="*/ 568995 h 574968"/>
                <a:gd name="connsiteX5" fmla="*/ 777003 w 1273897"/>
                <a:gd name="connsiteY5" fmla="*/ 480822 h 574968"/>
                <a:gd name="connsiteX0" fmla="*/ 776413 w 1273307"/>
                <a:gd name="connsiteY0" fmla="*/ 480822 h 574968"/>
                <a:gd name="connsiteX1" fmla="*/ 1113763 w 1273307"/>
                <a:gd name="connsiteY1" fmla="*/ 375748 h 574968"/>
                <a:gd name="connsiteX2" fmla="*/ 1273307 w 1273307"/>
                <a:gd name="connsiteY2" fmla="*/ 0 h 574968"/>
                <a:gd name="connsiteX3" fmla="*/ 1273307 w 1273307"/>
                <a:gd name="connsiteY3" fmla="*/ 566737 h 574968"/>
                <a:gd name="connsiteX4" fmla="*/ 6482 w 1273307"/>
                <a:gd name="connsiteY4" fmla="*/ 568995 h 574968"/>
                <a:gd name="connsiteX5" fmla="*/ 776413 w 1273307"/>
                <a:gd name="connsiteY5" fmla="*/ 480822 h 574968"/>
                <a:gd name="connsiteX0" fmla="*/ 776984 w 1273878"/>
                <a:gd name="connsiteY0" fmla="*/ 480822 h 574968"/>
                <a:gd name="connsiteX1" fmla="*/ 1103037 w 1273878"/>
                <a:gd name="connsiteY1" fmla="*/ 339179 h 574968"/>
                <a:gd name="connsiteX2" fmla="*/ 1273878 w 1273878"/>
                <a:gd name="connsiteY2" fmla="*/ 0 h 574968"/>
                <a:gd name="connsiteX3" fmla="*/ 1273878 w 1273878"/>
                <a:gd name="connsiteY3" fmla="*/ 566737 h 574968"/>
                <a:gd name="connsiteX4" fmla="*/ 7053 w 1273878"/>
                <a:gd name="connsiteY4" fmla="*/ 568995 h 574968"/>
                <a:gd name="connsiteX5" fmla="*/ 776984 w 1273878"/>
                <a:gd name="connsiteY5" fmla="*/ 480822 h 574968"/>
                <a:gd name="connsiteX0" fmla="*/ 855478 w 1352372"/>
                <a:gd name="connsiteY0" fmla="*/ 480822 h 573651"/>
                <a:gd name="connsiteX1" fmla="*/ 1181531 w 1352372"/>
                <a:gd name="connsiteY1" fmla="*/ 339179 h 573651"/>
                <a:gd name="connsiteX2" fmla="*/ 1352372 w 1352372"/>
                <a:gd name="connsiteY2" fmla="*/ 0 h 573651"/>
                <a:gd name="connsiteX3" fmla="*/ 1352372 w 1352372"/>
                <a:gd name="connsiteY3" fmla="*/ 566737 h 573651"/>
                <a:gd name="connsiteX4" fmla="*/ 6470 w 1352372"/>
                <a:gd name="connsiteY4" fmla="*/ 567254 h 573651"/>
                <a:gd name="connsiteX5" fmla="*/ 855478 w 1352372"/>
                <a:gd name="connsiteY5" fmla="*/ 480822 h 573651"/>
                <a:gd name="connsiteX0" fmla="*/ 855478 w 1352372"/>
                <a:gd name="connsiteY0" fmla="*/ 480822 h 567254"/>
                <a:gd name="connsiteX1" fmla="*/ 1181531 w 1352372"/>
                <a:gd name="connsiteY1" fmla="*/ 339179 h 567254"/>
                <a:gd name="connsiteX2" fmla="*/ 1352372 w 1352372"/>
                <a:gd name="connsiteY2" fmla="*/ 0 h 567254"/>
                <a:gd name="connsiteX3" fmla="*/ 1352372 w 1352372"/>
                <a:gd name="connsiteY3" fmla="*/ 566737 h 567254"/>
                <a:gd name="connsiteX4" fmla="*/ 6470 w 1352372"/>
                <a:gd name="connsiteY4" fmla="*/ 567254 h 567254"/>
                <a:gd name="connsiteX5" fmla="*/ 855478 w 1352372"/>
                <a:gd name="connsiteY5" fmla="*/ 480822 h 567254"/>
                <a:gd name="connsiteX0" fmla="*/ 855566 w 1352460"/>
                <a:gd name="connsiteY0" fmla="*/ 480822 h 567254"/>
                <a:gd name="connsiteX1" fmla="*/ 1247140 w 1352460"/>
                <a:gd name="connsiteY1" fmla="*/ 330472 h 567254"/>
                <a:gd name="connsiteX2" fmla="*/ 1352460 w 1352460"/>
                <a:gd name="connsiteY2" fmla="*/ 0 h 567254"/>
                <a:gd name="connsiteX3" fmla="*/ 1352460 w 1352460"/>
                <a:gd name="connsiteY3" fmla="*/ 566737 h 567254"/>
                <a:gd name="connsiteX4" fmla="*/ 6558 w 1352460"/>
                <a:gd name="connsiteY4" fmla="*/ 567254 h 567254"/>
                <a:gd name="connsiteX5" fmla="*/ 855566 w 1352460"/>
                <a:gd name="connsiteY5" fmla="*/ 480822 h 5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460" h="567254">
                  <a:moveTo>
                    <a:pt x="855566" y="480822"/>
                  </a:moveTo>
                  <a:cubicBezTo>
                    <a:pt x="1062330" y="441358"/>
                    <a:pt x="1164324" y="410609"/>
                    <a:pt x="1247140" y="330472"/>
                  </a:cubicBezTo>
                  <a:cubicBezTo>
                    <a:pt x="1329956" y="250335"/>
                    <a:pt x="1321504" y="63500"/>
                    <a:pt x="1352460" y="0"/>
                  </a:cubicBezTo>
                  <a:lnTo>
                    <a:pt x="1352460" y="566737"/>
                  </a:lnTo>
                  <a:lnTo>
                    <a:pt x="6558" y="567254"/>
                  </a:lnTo>
                  <a:cubicBezTo>
                    <a:pt x="-76258" y="552935"/>
                    <a:pt x="648802" y="520286"/>
                    <a:pt x="855566" y="4808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9">
              <a:extLst>
                <a:ext uri="{FF2B5EF4-FFF2-40B4-BE49-F238E27FC236}">
                  <a16:creationId xmlns:a16="http://schemas.microsoft.com/office/drawing/2014/main" id="{B0622A2F-BA27-4D20-BB6C-FA34D90DED72}"/>
                </a:ext>
              </a:extLst>
            </p:cNvPr>
            <p:cNvSpPr/>
            <p:nvPr/>
          </p:nvSpPr>
          <p:spPr>
            <a:xfrm>
              <a:off x="11160125" y="6216650"/>
              <a:ext cx="1031875" cy="641348"/>
            </a:xfrm>
            <a:custGeom>
              <a:avLst/>
              <a:gdLst>
                <a:gd name="connsiteX0" fmla="*/ 0 w 581025"/>
                <a:gd name="connsiteY0" fmla="*/ 0 h 478631"/>
                <a:gd name="connsiteX1" fmla="*/ 581025 w 581025"/>
                <a:gd name="connsiteY1" fmla="*/ 0 h 478631"/>
                <a:gd name="connsiteX2" fmla="*/ 581025 w 581025"/>
                <a:gd name="connsiteY2" fmla="*/ 478631 h 478631"/>
                <a:gd name="connsiteX3" fmla="*/ 0 w 581025"/>
                <a:gd name="connsiteY3" fmla="*/ 478631 h 478631"/>
                <a:gd name="connsiteX4" fmla="*/ 0 w 581025"/>
                <a:gd name="connsiteY4" fmla="*/ 0 h 478631"/>
                <a:gd name="connsiteX0" fmla="*/ 419100 w 1000125"/>
                <a:gd name="connsiteY0" fmla="*/ 0 h 478631"/>
                <a:gd name="connsiteX1" fmla="*/ 1000125 w 1000125"/>
                <a:gd name="connsiteY1" fmla="*/ 0 h 478631"/>
                <a:gd name="connsiteX2" fmla="*/ 1000125 w 1000125"/>
                <a:gd name="connsiteY2" fmla="*/ 478631 h 478631"/>
                <a:gd name="connsiteX3" fmla="*/ 0 w 1000125"/>
                <a:gd name="connsiteY3" fmla="*/ 478631 h 478631"/>
                <a:gd name="connsiteX4" fmla="*/ 419100 w 1000125"/>
                <a:gd name="connsiteY4" fmla="*/ 0 h 478631"/>
                <a:gd name="connsiteX0" fmla="*/ 419100 w 1000125"/>
                <a:gd name="connsiteY0" fmla="*/ 88106 h 566737"/>
                <a:gd name="connsiteX1" fmla="*/ 1000125 w 1000125"/>
                <a:gd name="connsiteY1" fmla="*/ 0 h 566737"/>
                <a:gd name="connsiteX2" fmla="*/ 1000125 w 1000125"/>
                <a:gd name="connsiteY2" fmla="*/ 566737 h 566737"/>
                <a:gd name="connsiteX3" fmla="*/ 0 w 1000125"/>
                <a:gd name="connsiteY3" fmla="*/ 566737 h 566737"/>
                <a:gd name="connsiteX4" fmla="*/ 419100 w 1000125"/>
                <a:gd name="connsiteY4" fmla="*/ 88106 h 566737"/>
                <a:gd name="connsiteX0" fmla="*/ 762000 w 1000125"/>
                <a:gd name="connsiteY0" fmla="*/ 311944 h 566737"/>
                <a:gd name="connsiteX1" fmla="*/ 1000125 w 1000125"/>
                <a:gd name="connsiteY1" fmla="*/ 0 h 566737"/>
                <a:gd name="connsiteX2" fmla="*/ 1000125 w 1000125"/>
                <a:gd name="connsiteY2" fmla="*/ 566737 h 566737"/>
                <a:gd name="connsiteX3" fmla="*/ 0 w 1000125"/>
                <a:gd name="connsiteY3" fmla="*/ 566737 h 566737"/>
                <a:gd name="connsiteX4" fmla="*/ 762000 w 1000125"/>
                <a:gd name="connsiteY4" fmla="*/ 311944 h 566737"/>
                <a:gd name="connsiteX0" fmla="*/ 700087 w 1000125"/>
                <a:gd name="connsiteY0" fmla="*/ 340519 h 566737"/>
                <a:gd name="connsiteX1" fmla="*/ 1000125 w 1000125"/>
                <a:gd name="connsiteY1" fmla="*/ 0 h 566737"/>
                <a:gd name="connsiteX2" fmla="*/ 1000125 w 1000125"/>
                <a:gd name="connsiteY2" fmla="*/ 566737 h 566737"/>
                <a:gd name="connsiteX3" fmla="*/ 0 w 1000125"/>
                <a:gd name="connsiteY3" fmla="*/ 566737 h 566737"/>
                <a:gd name="connsiteX4" fmla="*/ 700087 w 1000125"/>
                <a:gd name="connsiteY4" fmla="*/ 340519 h 566737"/>
                <a:gd name="connsiteX0" fmla="*/ 319087 w 1000125"/>
                <a:gd name="connsiteY0" fmla="*/ 514351 h 566737"/>
                <a:gd name="connsiteX1" fmla="*/ 1000125 w 1000125"/>
                <a:gd name="connsiteY1" fmla="*/ 0 h 566737"/>
                <a:gd name="connsiteX2" fmla="*/ 1000125 w 1000125"/>
                <a:gd name="connsiteY2" fmla="*/ 566737 h 566737"/>
                <a:gd name="connsiteX3" fmla="*/ 0 w 1000125"/>
                <a:gd name="connsiteY3" fmla="*/ 566737 h 566737"/>
                <a:gd name="connsiteX4" fmla="*/ 319087 w 1000125"/>
                <a:gd name="connsiteY4" fmla="*/ 514351 h 566737"/>
                <a:gd name="connsiteX0" fmla="*/ 319087 w 1000125"/>
                <a:gd name="connsiteY0" fmla="*/ 514351 h 566737"/>
                <a:gd name="connsiteX1" fmla="*/ 907256 w 1000125"/>
                <a:gd name="connsiteY1" fmla="*/ 190500 h 566737"/>
                <a:gd name="connsiteX2" fmla="*/ 1000125 w 1000125"/>
                <a:gd name="connsiteY2" fmla="*/ 0 h 566737"/>
                <a:gd name="connsiteX3" fmla="*/ 1000125 w 1000125"/>
                <a:gd name="connsiteY3" fmla="*/ 566737 h 566737"/>
                <a:gd name="connsiteX4" fmla="*/ 0 w 1000125"/>
                <a:gd name="connsiteY4" fmla="*/ 566737 h 566737"/>
                <a:gd name="connsiteX5" fmla="*/ 319087 w 1000125"/>
                <a:gd name="connsiteY5" fmla="*/ 514351 h 566737"/>
                <a:gd name="connsiteX0" fmla="*/ 319087 w 1000125"/>
                <a:gd name="connsiteY0" fmla="*/ 514351 h 566737"/>
                <a:gd name="connsiteX1" fmla="*/ 907256 w 1000125"/>
                <a:gd name="connsiteY1" fmla="*/ 190500 h 566737"/>
                <a:gd name="connsiteX2" fmla="*/ 1000125 w 1000125"/>
                <a:gd name="connsiteY2" fmla="*/ 0 h 566737"/>
                <a:gd name="connsiteX3" fmla="*/ 1000125 w 1000125"/>
                <a:gd name="connsiteY3" fmla="*/ 566737 h 566737"/>
                <a:gd name="connsiteX4" fmla="*/ 0 w 1000125"/>
                <a:gd name="connsiteY4" fmla="*/ 566737 h 566737"/>
                <a:gd name="connsiteX5" fmla="*/ 319087 w 1000125"/>
                <a:gd name="connsiteY5" fmla="*/ 514351 h 566737"/>
                <a:gd name="connsiteX0" fmla="*/ 345393 w 1026431"/>
                <a:gd name="connsiteY0" fmla="*/ 514351 h 566737"/>
                <a:gd name="connsiteX1" fmla="*/ 933562 w 1026431"/>
                <a:gd name="connsiteY1" fmla="*/ 190500 h 566737"/>
                <a:gd name="connsiteX2" fmla="*/ 1026431 w 1026431"/>
                <a:gd name="connsiteY2" fmla="*/ 0 h 566737"/>
                <a:gd name="connsiteX3" fmla="*/ 1026431 w 1026431"/>
                <a:gd name="connsiteY3" fmla="*/ 566737 h 566737"/>
                <a:gd name="connsiteX4" fmla="*/ 26306 w 1026431"/>
                <a:gd name="connsiteY4" fmla="*/ 566737 h 566737"/>
                <a:gd name="connsiteX5" fmla="*/ 345393 w 1026431"/>
                <a:gd name="connsiteY5" fmla="*/ 514351 h 566737"/>
                <a:gd name="connsiteX0" fmla="*/ 345393 w 1033798"/>
                <a:gd name="connsiteY0" fmla="*/ 514351 h 566737"/>
                <a:gd name="connsiteX1" fmla="*/ 933562 w 1033798"/>
                <a:gd name="connsiteY1" fmla="*/ 190500 h 566737"/>
                <a:gd name="connsiteX2" fmla="*/ 1026431 w 1033798"/>
                <a:gd name="connsiteY2" fmla="*/ 0 h 566737"/>
                <a:gd name="connsiteX3" fmla="*/ 1026431 w 1033798"/>
                <a:gd name="connsiteY3" fmla="*/ 566737 h 566737"/>
                <a:gd name="connsiteX4" fmla="*/ 26306 w 1033798"/>
                <a:gd name="connsiteY4" fmla="*/ 566737 h 566737"/>
                <a:gd name="connsiteX5" fmla="*/ 345393 w 1033798"/>
                <a:gd name="connsiteY5" fmla="*/ 514351 h 566737"/>
                <a:gd name="connsiteX0" fmla="*/ 345112 w 1026150"/>
                <a:gd name="connsiteY0" fmla="*/ 514351 h 566737"/>
                <a:gd name="connsiteX1" fmla="*/ 907087 w 1026150"/>
                <a:gd name="connsiteY1" fmla="*/ 192881 h 566737"/>
                <a:gd name="connsiteX2" fmla="*/ 1026150 w 1026150"/>
                <a:gd name="connsiteY2" fmla="*/ 0 h 566737"/>
                <a:gd name="connsiteX3" fmla="*/ 1026150 w 1026150"/>
                <a:gd name="connsiteY3" fmla="*/ 566737 h 566737"/>
                <a:gd name="connsiteX4" fmla="*/ 26025 w 1026150"/>
                <a:gd name="connsiteY4" fmla="*/ 566737 h 566737"/>
                <a:gd name="connsiteX5" fmla="*/ 345112 w 1026150"/>
                <a:gd name="connsiteY5" fmla="*/ 514351 h 566737"/>
                <a:gd name="connsiteX0" fmla="*/ 344811 w 1025849"/>
                <a:gd name="connsiteY0" fmla="*/ 514351 h 566737"/>
                <a:gd name="connsiteX1" fmla="*/ 878211 w 1025849"/>
                <a:gd name="connsiteY1" fmla="*/ 211931 h 566737"/>
                <a:gd name="connsiteX2" fmla="*/ 1025849 w 1025849"/>
                <a:gd name="connsiteY2" fmla="*/ 0 h 566737"/>
                <a:gd name="connsiteX3" fmla="*/ 1025849 w 1025849"/>
                <a:gd name="connsiteY3" fmla="*/ 566737 h 566737"/>
                <a:gd name="connsiteX4" fmla="*/ 25724 w 1025849"/>
                <a:gd name="connsiteY4" fmla="*/ 566737 h 566737"/>
                <a:gd name="connsiteX5" fmla="*/ 344811 w 1025849"/>
                <a:gd name="connsiteY5" fmla="*/ 514351 h 566737"/>
                <a:gd name="connsiteX0" fmla="*/ 446354 w 1020236"/>
                <a:gd name="connsiteY0" fmla="*/ 509589 h 566737"/>
                <a:gd name="connsiteX1" fmla="*/ 872598 w 1020236"/>
                <a:gd name="connsiteY1" fmla="*/ 211931 h 566737"/>
                <a:gd name="connsiteX2" fmla="*/ 1020236 w 1020236"/>
                <a:gd name="connsiteY2" fmla="*/ 0 h 566737"/>
                <a:gd name="connsiteX3" fmla="*/ 1020236 w 1020236"/>
                <a:gd name="connsiteY3" fmla="*/ 566737 h 566737"/>
                <a:gd name="connsiteX4" fmla="*/ 20111 w 1020236"/>
                <a:gd name="connsiteY4" fmla="*/ 566737 h 566737"/>
                <a:gd name="connsiteX5" fmla="*/ 446354 w 1020236"/>
                <a:gd name="connsiteY5" fmla="*/ 509589 h 566737"/>
                <a:gd name="connsiteX0" fmla="*/ 554513 w 1016477"/>
                <a:gd name="connsiteY0" fmla="*/ 481014 h 566737"/>
                <a:gd name="connsiteX1" fmla="*/ 868839 w 1016477"/>
                <a:gd name="connsiteY1" fmla="*/ 211931 h 566737"/>
                <a:gd name="connsiteX2" fmla="*/ 1016477 w 1016477"/>
                <a:gd name="connsiteY2" fmla="*/ 0 h 566737"/>
                <a:gd name="connsiteX3" fmla="*/ 1016477 w 1016477"/>
                <a:gd name="connsiteY3" fmla="*/ 566737 h 566737"/>
                <a:gd name="connsiteX4" fmla="*/ 16352 w 1016477"/>
                <a:gd name="connsiteY4" fmla="*/ 566737 h 566737"/>
                <a:gd name="connsiteX5" fmla="*/ 554513 w 1016477"/>
                <a:gd name="connsiteY5" fmla="*/ 481014 h 566737"/>
                <a:gd name="connsiteX0" fmla="*/ 554660 w 1016624"/>
                <a:gd name="connsiteY0" fmla="*/ 481014 h 566737"/>
                <a:gd name="connsiteX1" fmla="*/ 902323 w 1016624"/>
                <a:gd name="connsiteY1" fmla="*/ 230981 h 566737"/>
                <a:gd name="connsiteX2" fmla="*/ 1016624 w 1016624"/>
                <a:gd name="connsiteY2" fmla="*/ 0 h 566737"/>
                <a:gd name="connsiteX3" fmla="*/ 1016624 w 1016624"/>
                <a:gd name="connsiteY3" fmla="*/ 566737 h 566737"/>
                <a:gd name="connsiteX4" fmla="*/ 16499 w 1016624"/>
                <a:gd name="connsiteY4" fmla="*/ 566737 h 566737"/>
                <a:gd name="connsiteX5" fmla="*/ 554660 w 1016624"/>
                <a:gd name="connsiteY5" fmla="*/ 481014 h 566737"/>
                <a:gd name="connsiteX0" fmla="*/ 554660 w 1016624"/>
                <a:gd name="connsiteY0" fmla="*/ 481014 h 566737"/>
                <a:gd name="connsiteX1" fmla="*/ 902323 w 1016624"/>
                <a:gd name="connsiteY1" fmla="*/ 230981 h 566737"/>
                <a:gd name="connsiteX2" fmla="*/ 1016624 w 1016624"/>
                <a:gd name="connsiteY2" fmla="*/ 0 h 566737"/>
                <a:gd name="connsiteX3" fmla="*/ 1016624 w 1016624"/>
                <a:gd name="connsiteY3" fmla="*/ 566737 h 566737"/>
                <a:gd name="connsiteX4" fmla="*/ 16499 w 1016624"/>
                <a:gd name="connsiteY4" fmla="*/ 566737 h 566737"/>
                <a:gd name="connsiteX5" fmla="*/ 554660 w 1016624"/>
                <a:gd name="connsiteY5" fmla="*/ 481014 h 566737"/>
                <a:gd name="connsiteX0" fmla="*/ 554440 w 1016404"/>
                <a:gd name="connsiteY0" fmla="*/ 481014 h 566737"/>
                <a:gd name="connsiteX1" fmla="*/ 852097 w 1016404"/>
                <a:gd name="connsiteY1" fmla="*/ 304799 h 566737"/>
                <a:gd name="connsiteX2" fmla="*/ 1016404 w 1016404"/>
                <a:gd name="connsiteY2" fmla="*/ 0 h 566737"/>
                <a:gd name="connsiteX3" fmla="*/ 1016404 w 1016404"/>
                <a:gd name="connsiteY3" fmla="*/ 566737 h 566737"/>
                <a:gd name="connsiteX4" fmla="*/ 16279 w 1016404"/>
                <a:gd name="connsiteY4" fmla="*/ 566737 h 566737"/>
                <a:gd name="connsiteX5" fmla="*/ 554440 w 1016404"/>
                <a:gd name="connsiteY5" fmla="*/ 481014 h 566737"/>
                <a:gd name="connsiteX0" fmla="*/ 441677 w 1020322"/>
                <a:gd name="connsiteY0" fmla="*/ 528430 h 566737"/>
                <a:gd name="connsiteX1" fmla="*/ 856015 w 1020322"/>
                <a:gd name="connsiteY1" fmla="*/ 304799 h 566737"/>
                <a:gd name="connsiteX2" fmla="*/ 1020322 w 1020322"/>
                <a:gd name="connsiteY2" fmla="*/ 0 h 566737"/>
                <a:gd name="connsiteX3" fmla="*/ 1020322 w 1020322"/>
                <a:gd name="connsiteY3" fmla="*/ 566737 h 566737"/>
                <a:gd name="connsiteX4" fmla="*/ 20197 w 1020322"/>
                <a:gd name="connsiteY4" fmla="*/ 566737 h 566737"/>
                <a:gd name="connsiteX5" fmla="*/ 441677 w 1020322"/>
                <a:gd name="connsiteY5" fmla="*/ 528430 h 566737"/>
                <a:gd name="connsiteX0" fmla="*/ 441804 w 1020449"/>
                <a:gd name="connsiteY0" fmla="*/ 528430 h 566737"/>
                <a:gd name="connsiteX1" fmla="*/ 875192 w 1020449"/>
                <a:gd name="connsiteY1" fmla="*/ 426727 h 566737"/>
                <a:gd name="connsiteX2" fmla="*/ 1020449 w 1020449"/>
                <a:gd name="connsiteY2" fmla="*/ 0 h 566737"/>
                <a:gd name="connsiteX3" fmla="*/ 1020449 w 1020449"/>
                <a:gd name="connsiteY3" fmla="*/ 566737 h 566737"/>
                <a:gd name="connsiteX4" fmla="*/ 20324 w 1020449"/>
                <a:gd name="connsiteY4" fmla="*/ 566737 h 566737"/>
                <a:gd name="connsiteX5" fmla="*/ 441804 w 1020449"/>
                <a:gd name="connsiteY5" fmla="*/ 528430 h 566737"/>
                <a:gd name="connsiteX0" fmla="*/ 412236 w 1021837"/>
                <a:gd name="connsiteY0" fmla="*/ 478756 h 566737"/>
                <a:gd name="connsiteX1" fmla="*/ 876580 w 1021837"/>
                <a:gd name="connsiteY1" fmla="*/ 426727 h 566737"/>
                <a:gd name="connsiteX2" fmla="*/ 1021837 w 1021837"/>
                <a:gd name="connsiteY2" fmla="*/ 0 h 566737"/>
                <a:gd name="connsiteX3" fmla="*/ 1021837 w 1021837"/>
                <a:gd name="connsiteY3" fmla="*/ 566737 h 566737"/>
                <a:gd name="connsiteX4" fmla="*/ 21712 w 1021837"/>
                <a:gd name="connsiteY4" fmla="*/ 566737 h 566737"/>
                <a:gd name="connsiteX5" fmla="*/ 412236 w 1021837"/>
                <a:gd name="connsiteY5" fmla="*/ 478756 h 566737"/>
                <a:gd name="connsiteX0" fmla="*/ 419214 w 1028815"/>
                <a:gd name="connsiteY0" fmla="*/ 478756 h 566737"/>
                <a:gd name="connsiteX1" fmla="*/ 883558 w 1028815"/>
                <a:gd name="connsiteY1" fmla="*/ 426727 h 566737"/>
                <a:gd name="connsiteX2" fmla="*/ 1028815 w 1028815"/>
                <a:gd name="connsiteY2" fmla="*/ 0 h 566737"/>
                <a:gd name="connsiteX3" fmla="*/ 1028815 w 1028815"/>
                <a:gd name="connsiteY3" fmla="*/ 566737 h 566737"/>
                <a:gd name="connsiteX4" fmla="*/ 28690 w 1028815"/>
                <a:gd name="connsiteY4" fmla="*/ 566737 h 566737"/>
                <a:gd name="connsiteX5" fmla="*/ 419214 w 1028815"/>
                <a:gd name="connsiteY5" fmla="*/ 478756 h 566737"/>
                <a:gd name="connsiteX0" fmla="*/ 419214 w 1028815"/>
                <a:gd name="connsiteY0" fmla="*/ 478756 h 566737"/>
                <a:gd name="connsiteX1" fmla="*/ 883558 w 1028815"/>
                <a:gd name="connsiteY1" fmla="*/ 426727 h 566737"/>
                <a:gd name="connsiteX2" fmla="*/ 1028815 w 1028815"/>
                <a:gd name="connsiteY2" fmla="*/ 0 h 566737"/>
                <a:gd name="connsiteX3" fmla="*/ 1028815 w 1028815"/>
                <a:gd name="connsiteY3" fmla="*/ 566737 h 566737"/>
                <a:gd name="connsiteX4" fmla="*/ 28690 w 1028815"/>
                <a:gd name="connsiteY4" fmla="*/ 566737 h 566737"/>
                <a:gd name="connsiteX5" fmla="*/ 419214 w 1028815"/>
                <a:gd name="connsiteY5" fmla="*/ 478756 h 566737"/>
                <a:gd name="connsiteX0" fmla="*/ 412273 w 1021874"/>
                <a:gd name="connsiteY0" fmla="*/ 478756 h 566737"/>
                <a:gd name="connsiteX1" fmla="*/ 881379 w 1021874"/>
                <a:gd name="connsiteY1" fmla="*/ 277705 h 566737"/>
                <a:gd name="connsiteX2" fmla="*/ 1021874 w 1021874"/>
                <a:gd name="connsiteY2" fmla="*/ 0 h 566737"/>
                <a:gd name="connsiteX3" fmla="*/ 1021874 w 1021874"/>
                <a:gd name="connsiteY3" fmla="*/ 566737 h 566737"/>
                <a:gd name="connsiteX4" fmla="*/ 21749 w 1021874"/>
                <a:gd name="connsiteY4" fmla="*/ 566737 h 566737"/>
                <a:gd name="connsiteX5" fmla="*/ 412273 w 1021874"/>
                <a:gd name="connsiteY5" fmla="*/ 478756 h 566737"/>
                <a:gd name="connsiteX0" fmla="*/ 412273 w 1021874"/>
                <a:gd name="connsiteY0" fmla="*/ 478756 h 566737"/>
                <a:gd name="connsiteX1" fmla="*/ 881379 w 1021874"/>
                <a:gd name="connsiteY1" fmla="*/ 277705 h 566737"/>
                <a:gd name="connsiteX2" fmla="*/ 1021874 w 1021874"/>
                <a:gd name="connsiteY2" fmla="*/ 0 h 566737"/>
                <a:gd name="connsiteX3" fmla="*/ 1021874 w 1021874"/>
                <a:gd name="connsiteY3" fmla="*/ 566737 h 566737"/>
                <a:gd name="connsiteX4" fmla="*/ 21749 w 1021874"/>
                <a:gd name="connsiteY4" fmla="*/ 566737 h 566737"/>
                <a:gd name="connsiteX5" fmla="*/ 412273 w 1021874"/>
                <a:gd name="connsiteY5" fmla="*/ 478756 h 566737"/>
                <a:gd name="connsiteX0" fmla="*/ 409246 w 1018847"/>
                <a:gd name="connsiteY0" fmla="*/ 478756 h 566737"/>
                <a:gd name="connsiteX1" fmla="*/ 878352 w 1018847"/>
                <a:gd name="connsiteY1" fmla="*/ 277705 h 566737"/>
                <a:gd name="connsiteX2" fmla="*/ 1018847 w 1018847"/>
                <a:gd name="connsiteY2" fmla="*/ 0 h 566737"/>
                <a:gd name="connsiteX3" fmla="*/ 1018847 w 1018847"/>
                <a:gd name="connsiteY3" fmla="*/ 566737 h 566737"/>
                <a:gd name="connsiteX4" fmla="*/ 18722 w 1018847"/>
                <a:gd name="connsiteY4" fmla="*/ 566737 h 566737"/>
                <a:gd name="connsiteX5" fmla="*/ 409246 w 1018847"/>
                <a:gd name="connsiteY5" fmla="*/ 478756 h 566737"/>
                <a:gd name="connsiteX0" fmla="*/ 441455 w 1017718"/>
                <a:gd name="connsiteY0" fmla="*/ 499077 h 566737"/>
                <a:gd name="connsiteX1" fmla="*/ 877223 w 1017718"/>
                <a:gd name="connsiteY1" fmla="*/ 277705 h 566737"/>
                <a:gd name="connsiteX2" fmla="*/ 1017718 w 1017718"/>
                <a:gd name="connsiteY2" fmla="*/ 0 h 566737"/>
                <a:gd name="connsiteX3" fmla="*/ 1017718 w 1017718"/>
                <a:gd name="connsiteY3" fmla="*/ 566737 h 566737"/>
                <a:gd name="connsiteX4" fmla="*/ 17593 w 1017718"/>
                <a:gd name="connsiteY4" fmla="*/ 566737 h 566737"/>
                <a:gd name="connsiteX5" fmla="*/ 441455 w 1017718"/>
                <a:gd name="connsiteY5" fmla="*/ 499077 h 566737"/>
                <a:gd name="connsiteX0" fmla="*/ 443806 w 1020069"/>
                <a:gd name="connsiteY0" fmla="*/ 499077 h 566737"/>
                <a:gd name="connsiteX1" fmla="*/ 831949 w 1020069"/>
                <a:gd name="connsiteY1" fmla="*/ 347700 h 566737"/>
                <a:gd name="connsiteX2" fmla="*/ 1020069 w 1020069"/>
                <a:gd name="connsiteY2" fmla="*/ 0 h 566737"/>
                <a:gd name="connsiteX3" fmla="*/ 1020069 w 1020069"/>
                <a:gd name="connsiteY3" fmla="*/ 566737 h 566737"/>
                <a:gd name="connsiteX4" fmla="*/ 19944 w 1020069"/>
                <a:gd name="connsiteY4" fmla="*/ 566737 h 566737"/>
                <a:gd name="connsiteX5" fmla="*/ 443806 w 1020069"/>
                <a:gd name="connsiteY5" fmla="*/ 499077 h 566737"/>
                <a:gd name="connsiteX0" fmla="*/ 577535 w 1015686"/>
                <a:gd name="connsiteY0" fmla="*/ 487787 h 566737"/>
                <a:gd name="connsiteX1" fmla="*/ 827566 w 1015686"/>
                <a:gd name="connsiteY1" fmla="*/ 347700 h 566737"/>
                <a:gd name="connsiteX2" fmla="*/ 1015686 w 1015686"/>
                <a:gd name="connsiteY2" fmla="*/ 0 h 566737"/>
                <a:gd name="connsiteX3" fmla="*/ 1015686 w 1015686"/>
                <a:gd name="connsiteY3" fmla="*/ 566737 h 566737"/>
                <a:gd name="connsiteX4" fmla="*/ 15561 w 1015686"/>
                <a:gd name="connsiteY4" fmla="*/ 566737 h 566737"/>
                <a:gd name="connsiteX5" fmla="*/ 577535 w 1015686"/>
                <a:gd name="connsiteY5" fmla="*/ 487787 h 566737"/>
                <a:gd name="connsiteX0" fmla="*/ 577776 w 1015927"/>
                <a:gd name="connsiteY0" fmla="*/ 487787 h 566737"/>
                <a:gd name="connsiteX1" fmla="*/ 887339 w 1015927"/>
                <a:gd name="connsiteY1" fmla="*/ 347700 h 566737"/>
                <a:gd name="connsiteX2" fmla="*/ 1015927 w 1015927"/>
                <a:gd name="connsiteY2" fmla="*/ 0 h 566737"/>
                <a:gd name="connsiteX3" fmla="*/ 1015927 w 1015927"/>
                <a:gd name="connsiteY3" fmla="*/ 566737 h 566737"/>
                <a:gd name="connsiteX4" fmla="*/ 15802 w 1015927"/>
                <a:gd name="connsiteY4" fmla="*/ 566737 h 566737"/>
                <a:gd name="connsiteX5" fmla="*/ 577776 w 1015927"/>
                <a:gd name="connsiteY5" fmla="*/ 487787 h 566737"/>
                <a:gd name="connsiteX0" fmla="*/ 840270 w 1278421"/>
                <a:gd name="connsiteY0" fmla="*/ 487787 h 568995"/>
                <a:gd name="connsiteX1" fmla="*/ 1149833 w 1278421"/>
                <a:gd name="connsiteY1" fmla="*/ 347700 h 568995"/>
                <a:gd name="connsiteX2" fmla="*/ 1278421 w 1278421"/>
                <a:gd name="connsiteY2" fmla="*/ 0 h 568995"/>
                <a:gd name="connsiteX3" fmla="*/ 1278421 w 1278421"/>
                <a:gd name="connsiteY3" fmla="*/ 566737 h 568995"/>
                <a:gd name="connsiteX4" fmla="*/ 11596 w 1278421"/>
                <a:gd name="connsiteY4" fmla="*/ 568995 h 568995"/>
                <a:gd name="connsiteX5" fmla="*/ 840270 w 1278421"/>
                <a:gd name="connsiteY5" fmla="*/ 487787 h 568995"/>
                <a:gd name="connsiteX0" fmla="*/ 840703 w 1278854"/>
                <a:gd name="connsiteY0" fmla="*/ 487787 h 568995"/>
                <a:gd name="connsiteX1" fmla="*/ 1150266 w 1278854"/>
                <a:gd name="connsiteY1" fmla="*/ 347700 h 568995"/>
                <a:gd name="connsiteX2" fmla="*/ 1278854 w 1278854"/>
                <a:gd name="connsiteY2" fmla="*/ 0 h 568995"/>
                <a:gd name="connsiteX3" fmla="*/ 1278854 w 1278854"/>
                <a:gd name="connsiteY3" fmla="*/ 566737 h 568995"/>
                <a:gd name="connsiteX4" fmla="*/ 12029 w 1278854"/>
                <a:gd name="connsiteY4" fmla="*/ 568995 h 568995"/>
                <a:gd name="connsiteX5" fmla="*/ 840703 w 1278854"/>
                <a:gd name="connsiteY5" fmla="*/ 487787 h 568995"/>
                <a:gd name="connsiteX0" fmla="*/ 840633 w 1278784"/>
                <a:gd name="connsiteY0" fmla="*/ 487787 h 568995"/>
                <a:gd name="connsiteX1" fmla="*/ 1119240 w 1278784"/>
                <a:gd name="connsiteY1" fmla="*/ 375748 h 568995"/>
                <a:gd name="connsiteX2" fmla="*/ 1278784 w 1278784"/>
                <a:gd name="connsiteY2" fmla="*/ 0 h 568995"/>
                <a:gd name="connsiteX3" fmla="*/ 1278784 w 1278784"/>
                <a:gd name="connsiteY3" fmla="*/ 566737 h 568995"/>
                <a:gd name="connsiteX4" fmla="*/ 11959 w 1278784"/>
                <a:gd name="connsiteY4" fmla="*/ 568995 h 568995"/>
                <a:gd name="connsiteX5" fmla="*/ 840633 w 1278784"/>
                <a:gd name="connsiteY5" fmla="*/ 487787 h 568995"/>
                <a:gd name="connsiteX0" fmla="*/ 777003 w 1273897"/>
                <a:gd name="connsiteY0" fmla="*/ 480822 h 574968"/>
                <a:gd name="connsiteX1" fmla="*/ 1114353 w 1273897"/>
                <a:gd name="connsiteY1" fmla="*/ 375748 h 574968"/>
                <a:gd name="connsiteX2" fmla="*/ 1273897 w 1273897"/>
                <a:gd name="connsiteY2" fmla="*/ 0 h 574968"/>
                <a:gd name="connsiteX3" fmla="*/ 1273897 w 1273897"/>
                <a:gd name="connsiteY3" fmla="*/ 566737 h 574968"/>
                <a:gd name="connsiteX4" fmla="*/ 7072 w 1273897"/>
                <a:gd name="connsiteY4" fmla="*/ 568995 h 574968"/>
                <a:gd name="connsiteX5" fmla="*/ 777003 w 1273897"/>
                <a:gd name="connsiteY5" fmla="*/ 480822 h 574968"/>
                <a:gd name="connsiteX0" fmla="*/ 776413 w 1273307"/>
                <a:gd name="connsiteY0" fmla="*/ 480822 h 574968"/>
                <a:gd name="connsiteX1" fmla="*/ 1113763 w 1273307"/>
                <a:gd name="connsiteY1" fmla="*/ 375748 h 574968"/>
                <a:gd name="connsiteX2" fmla="*/ 1273307 w 1273307"/>
                <a:gd name="connsiteY2" fmla="*/ 0 h 574968"/>
                <a:gd name="connsiteX3" fmla="*/ 1273307 w 1273307"/>
                <a:gd name="connsiteY3" fmla="*/ 566737 h 574968"/>
                <a:gd name="connsiteX4" fmla="*/ 6482 w 1273307"/>
                <a:gd name="connsiteY4" fmla="*/ 568995 h 574968"/>
                <a:gd name="connsiteX5" fmla="*/ 776413 w 1273307"/>
                <a:gd name="connsiteY5" fmla="*/ 480822 h 574968"/>
                <a:gd name="connsiteX0" fmla="*/ 776984 w 1273878"/>
                <a:gd name="connsiteY0" fmla="*/ 480822 h 574968"/>
                <a:gd name="connsiteX1" fmla="*/ 1103037 w 1273878"/>
                <a:gd name="connsiteY1" fmla="*/ 339179 h 574968"/>
                <a:gd name="connsiteX2" fmla="*/ 1273878 w 1273878"/>
                <a:gd name="connsiteY2" fmla="*/ 0 h 574968"/>
                <a:gd name="connsiteX3" fmla="*/ 1273878 w 1273878"/>
                <a:gd name="connsiteY3" fmla="*/ 566737 h 574968"/>
                <a:gd name="connsiteX4" fmla="*/ 7053 w 1273878"/>
                <a:gd name="connsiteY4" fmla="*/ 568995 h 574968"/>
                <a:gd name="connsiteX5" fmla="*/ 776984 w 1273878"/>
                <a:gd name="connsiteY5" fmla="*/ 480822 h 574968"/>
                <a:gd name="connsiteX0" fmla="*/ 855478 w 1352372"/>
                <a:gd name="connsiteY0" fmla="*/ 480822 h 573651"/>
                <a:gd name="connsiteX1" fmla="*/ 1181531 w 1352372"/>
                <a:gd name="connsiteY1" fmla="*/ 339179 h 573651"/>
                <a:gd name="connsiteX2" fmla="*/ 1352372 w 1352372"/>
                <a:gd name="connsiteY2" fmla="*/ 0 h 573651"/>
                <a:gd name="connsiteX3" fmla="*/ 1352372 w 1352372"/>
                <a:gd name="connsiteY3" fmla="*/ 566737 h 573651"/>
                <a:gd name="connsiteX4" fmla="*/ 6470 w 1352372"/>
                <a:gd name="connsiteY4" fmla="*/ 567254 h 573651"/>
                <a:gd name="connsiteX5" fmla="*/ 855478 w 1352372"/>
                <a:gd name="connsiteY5" fmla="*/ 480822 h 573651"/>
                <a:gd name="connsiteX0" fmla="*/ 855478 w 1352372"/>
                <a:gd name="connsiteY0" fmla="*/ 480822 h 567254"/>
                <a:gd name="connsiteX1" fmla="*/ 1181531 w 1352372"/>
                <a:gd name="connsiteY1" fmla="*/ 339179 h 567254"/>
                <a:gd name="connsiteX2" fmla="*/ 1352372 w 1352372"/>
                <a:gd name="connsiteY2" fmla="*/ 0 h 567254"/>
                <a:gd name="connsiteX3" fmla="*/ 1352372 w 1352372"/>
                <a:gd name="connsiteY3" fmla="*/ 566737 h 567254"/>
                <a:gd name="connsiteX4" fmla="*/ 6470 w 1352372"/>
                <a:gd name="connsiteY4" fmla="*/ 567254 h 567254"/>
                <a:gd name="connsiteX5" fmla="*/ 855478 w 1352372"/>
                <a:gd name="connsiteY5" fmla="*/ 480822 h 567254"/>
                <a:gd name="connsiteX0" fmla="*/ 855566 w 1352460"/>
                <a:gd name="connsiteY0" fmla="*/ 480822 h 567254"/>
                <a:gd name="connsiteX1" fmla="*/ 1247140 w 1352460"/>
                <a:gd name="connsiteY1" fmla="*/ 330472 h 567254"/>
                <a:gd name="connsiteX2" fmla="*/ 1352460 w 1352460"/>
                <a:gd name="connsiteY2" fmla="*/ 0 h 567254"/>
                <a:gd name="connsiteX3" fmla="*/ 1352460 w 1352460"/>
                <a:gd name="connsiteY3" fmla="*/ 566737 h 567254"/>
                <a:gd name="connsiteX4" fmla="*/ 6558 w 1352460"/>
                <a:gd name="connsiteY4" fmla="*/ 567254 h 567254"/>
                <a:gd name="connsiteX5" fmla="*/ 855566 w 1352460"/>
                <a:gd name="connsiteY5" fmla="*/ 480822 h 5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460" h="567254">
                  <a:moveTo>
                    <a:pt x="855566" y="480822"/>
                  </a:moveTo>
                  <a:cubicBezTo>
                    <a:pt x="1062330" y="441358"/>
                    <a:pt x="1164324" y="410609"/>
                    <a:pt x="1247140" y="330472"/>
                  </a:cubicBezTo>
                  <a:cubicBezTo>
                    <a:pt x="1329956" y="250335"/>
                    <a:pt x="1321504" y="63500"/>
                    <a:pt x="1352460" y="0"/>
                  </a:cubicBezTo>
                  <a:lnTo>
                    <a:pt x="1352460" y="566737"/>
                  </a:lnTo>
                  <a:lnTo>
                    <a:pt x="6558" y="567254"/>
                  </a:lnTo>
                  <a:cubicBezTo>
                    <a:pt x="-76258" y="552935"/>
                    <a:pt x="648802" y="520286"/>
                    <a:pt x="855566" y="48082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extBox 9">
            <a:extLst>
              <a:ext uri="{FF2B5EF4-FFF2-40B4-BE49-F238E27FC236}">
                <a16:creationId xmlns:a16="http://schemas.microsoft.com/office/drawing/2014/main" id="{A081FF68-67DF-4274-BDB6-F577C801357F}"/>
              </a:ext>
            </a:extLst>
          </p:cNvPr>
          <p:cNvSpPr txBox="1"/>
          <p:nvPr userDrawn="1"/>
        </p:nvSpPr>
        <p:spPr>
          <a:xfrm>
            <a:off x="10360472" y="6482113"/>
            <a:ext cx="1831528" cy="369332"/>
          </a:xfrm>
          <a:prstGeom prst="rect">
            <a:avLst/>
          </a:prstGeom>
          <a:noFill/>
        </p:spPr>
        <p:txBody>
          <a:bodyPr wrap="square">
            <a:spAutoFit/>
          </a:bodyPr>
          <a:lstStyle/>
          <a:p>
            <a:pPr algn="r"/>
            <a:fld id="{81DB6B55-3B30-6F47-9C0B-ECBFC85F5C03}" type="slidenum">
              <a:rPr lang="en-US" sz="1800" smtClean="0">
                <a:solidFill>
                  <a:schemeClr val="bg1"/>
                </a:solidFill>
              </a:rPr>
              <a:pPr algn="r"/>
              <a:t>‹#›</a:t>
            </a:fld>
            <a:endParaRPr lang="en-US" sz="1800">
              <a:solidFill>
                <a:schemeClr val="bg1"/>
              </a:solidFill>
            </a:endParaRPr>
          </a:p>
        </p:txBody>
      </p:sp>
    </p:spTree>
    <p:extLst>
      <p:ext uri="{BB962C8B-B14F-4D97-AF65-F5344CB8AC3E}">
        <p14:creationId xmlns:p14="http://schemas.microsoft.com/office/powerpoint/2010/main" val="132873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2000" y="1773716"/>
            <a:ext cx="10706101" cy="4340645"/>
          </a:xfrm>
          <a:prstGeom prst="rect">
            <a:avLst/>
          </a:prstGeom>
        </p:spPr>
        <p:txBody>
          <a:bodyPr lIns="0" tIns="0" rIns="0" bIns="0">
            <a:noAutofit/>
          </a:bodyPr>
          <a:lstStyle>
            <a:lvl1pPr marL="0" marR="0" indent="0" algn="l" defTabSz="609570" rtl="0" eaLnBrk="1" fontAlgn="base" latinLnBrk="0" hangingPunct="1">
              <a:lnSpc>
                <a:spcPct val="100000"/>
              </a:lnSpc>
              <a:spcBef>
                <a:spcPts val="0"/>
              </a:spcBef>
              <a:spcAft>
                <a:spcPts val="1200"/>
              </a:spcAft>
              <a:buClrTx/>
              <a:buSzTx/>
              <a:buFont typeface="Arial" panose="020B0604020202020204" pitchFamily="34" charset="0"/>
              <a:buNone/>
              <a:tabLst/>
              <a:defRPr sz="2000" baseline="0">
                <a:solidFill>
                  <a:schemeClr val="tx1"/>
                </a:solidFill>
              </a:defRPr>
            </a:lvl1pPr>
            <a:lvl2pPr>
              <a:defRPr sz="1400"/>
            </a:lvl2pPr>
            <a:lvl3pPr>
              <a:defRPr sz="1400"/>
            </a:lvl3pPr>
            <a:lvl4pPr>
              <a:defRPr sz="1400"/>
            </a:lvl4pPr>
            <a:lvl5pPr>
              <a:defRPr sz="1400"/>
            </a:lvl5pPr>
          </a:lstStyle>
          <a:p>
            <a:pPr lvl="0"/>
            <a:r>
              <a:rPr lang="en-US"/>
              <a:t>Body text – Arial 20 pt., black, 12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70"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p:txBody>
      </p:sp>
      <p:sp>
        <p:nvSpPr>
          <p:cNvPr id="7" name="Text Placeholder 4"/>
          <p:cNvSpPr>
            <a:spLocks noGrp="1"/>
          </p:cNvSpPr>
          <p:nvPr>
            <p:ph type="body" sz="quarter" idx="14" hasCustomPrompt="1"/>
          </p:nvPr>
        </p:nvSpPr>
        <p:spPr>
          <a:xfrm>
            <a:off x="762000" y="527733"/>
            <a:ext cx="10718800" cy="1095876"/>
          </a:xfrm>
          <a:prstGeom prst="rect">
            <a:avLst/>
          </a:prstGeom>
        </p:spPr>
        <p:txBody>
          <a:bodyPr lIns="0" tIns="0" rIns="0" bIns="0"/>
          <a:lstStyle>
            <a:lvl1pPr>
              <a:lnSpc>
                <a:spcPts val="5333"/>
              </a:lnSpc>
              <a:spcAft>
                <a:spcPts val="2400"/>
              </a:spcAft>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323168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C8CBB-98F5-FBF9-E286-2D16979DA825}"/>
              </a:ext>
            </a:extLst>
          </p:cNvPr>
          <p:cNvSpPr>
            <a:spLocks noGrp="1"/>
          </p:cNvSpPr>
          <p:nvPr>
            <p:ph type="dt" sz="half" idx="10"/>
          </p:nvPr>
        </p:nvSpPr>
        <p:spPr/>
        <p:txBody>
          <a:bodyPr/>
          <a:lstStyle/>
          <a:p>
            <a:fld id="{CBC825EA-30D8-4637-83A3-09FE9822215C}" type="datetimeFigureOut">
              <a:rPr lang="en-US" smtClean="0"/>
              <a:t>8/23/2024</a:t>
            </a:fld>
            <a:endParaRPr lang="en-US"/>
          </a:p>
        </p:txBody>
      </p:sp>
      <p:sp>
        <p:nvSpPr>
          <p:cNvPr id="3" name="Footer Placeholder 2">
            <a:extLst>
              <a:ext uri="{FF2B5EF4-FFF2-40B4-BE49-F238E27FC236}">
                <a16:creationId xmlns:a16="http://schemas.microsoft.com/office/drawing/2014/main" id="{9C729C25-5DA8-079B-5F5E-0EE8E02586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BDDC5-58A4-F533-A298-31E705470508}"/>
              </a:ext>
            </a:extLst>
          </p:cNvPr>
          <p:cNvSpPr>
            <a:spLocks noGrp="1"/>
          </p:cNvSpPr>
          <p:nvPr>
            <p:ph type="sldNum" sz="quarter" idx="12"/>
          </p:nvPr>
        </p:nvSpPr>
        <p:spPr/>
        <p:txBody>
          <a:bodyPr/>
          <a:lstStyle/>
          <a:p>
            <a:fld id="{8C1B1BEC-A0DB-4D70-9229-507F25C4C7DB}" type="slidenum">
              <a:rPr lang="en-US" smtClean="0"/>
              <a:t>‹#›</a:t>
            </a:fld>
            <a:endParaRPr lang="en-US"/>
          </a:p>
        </p:txBody>
      </p:sp>
    </p:spTree>
    <p:extLst>
      <p:ext uri="{BB962C8B-B14F-4D97-AF65-F5344CB8AC3E}">
        <p14:creationId xmlns:p14="http://schemas.microsoft.com/office/powerpoint/2010/main" val="2026377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12B9-D684-EC61-0ADD-F31BBC3AA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B7EF2-1718-A98F-129E-A9532F0A2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E42F-3926-B8DA-9DD7-8BB9A79F1B0D}"/>
              </a:ext>
            </a:extLst>
          </p:cNvPr>
          <p:cNvSpPr>
            <a:spLocks noGrp="1"/>
          </p:cNvSpPr>
          <p:nvPr>
            <p:ph type="dt" sz="half" idx="10"/>
          </p:nvPr>
        </p:nvSpPr>
        <p:spPr/>
        <p:txBody>
          <a:bodyPr/>
          <a:lstStyle/>
          <a:p>
            <a:fld id="{10F38567-D2FD-4B21-87D0-8B995A72E531}" type="datetimeFigureOut">
              <a:rPr lang="en-US" smtClean="0"/>
              <a:t>8/23/2024</a:t>
            </a:fld>
            <a:endParaRPr lang="en-US"/>
          </a:p>
        </p:txBody>
      </p:sp>
      <p:sp>
        <p:nvSpPr>
          <p:cNvPr id="5" name="Footer Placeholder 4">
            <a:extLst>
              <a:ext uri="{FF2B5EF4-FFF2-40B4-BE49-F238E27FC236}">
                <a16:creationId xmlns:a16="http://schemas.microsoft.com/office/drawing/2014/main" id="{4821E2B5-0171-287C-EB9D-6BC38A30F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27C1B-6A4A-B602-B6E4-95CAF119A37C}"/>
              </a:ext>
            </a:extLst>
          </p:cNvPr>
          <p:cNvSpPr>
            <a:spLocks noGrp="1"/>
          </p:cNvSpPr>
          <p:nvPr>
            <p:ph type="sldNum" sz="quarter" idx="12"/>
          </p:nvPr>
        </p:nvSpPr>
        <p:spPr/>
        <p:txBody>
          <a:bodyPr/>
          <a:lstStyle/>
          <a:p>
            <a:fld id="{6581DE37-3F52-4D6C-A834-0D4AA790445F}" type="slidenum">
              <a:rPr lang="en-US" smtClean="0"/>
              <a:t>‹#›</a:t>
            </a:fld>
            <a:endParaRPr lang="en-US"/>
          </a:p>
        </p:txBody>
      </p:sp>
    </p:spTree>
    <p:extLst>
      <p:ext uri="{BB962C8B-B14F-4D97-AF65-F5344CB8AC3E}">
        <p14:creationId xmlns:p14="http://schemas.microsoft.com/office/powerpoint/2010/main" val="1685819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9260-F66B-AA43-E1F8-DF3B08A8FF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1E15EF-275E-273F-819B-46C2E0A4DBE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CD23D2-E904-D97B-5985-00B805ED5C27}"/>
              </a:ext>
            </a:extLst>
          </p:cNvPr>
          <p:cNvSpPr>
            <a:spLocks noGrp="1"/>
          </p:cNvSpPr>
          <p:nvPr>
            <p:ph type="dt" sz="half" idx="10"/>
          </p:nvPr>
        </p:nvSpPr>
        <p:spPr/>
        <p:txBody>
          <a:bodyPr/>
          <a:lstStyle/>
          <a:p>
            <a:fld id="{E400D42B-2C13-4B64-BAFE-86051722FCB7}" type="datetimeFigureOut">
              <a:rPr lang="en-US" smtClean="0"/>
              <a:t>8/23/2024</a:t>
            </a:fld>
            <a:endParaRPr lang="en-US"/>
          </a:p>
        </p:txBody>
      </p:sp>
      <p:sp>
        <p:nvSpPr>
          <p:cNvPr id="5" name="Footer Placeholder 4">
            <a:extLst>
              <a:ext uri="{FF2B5EF4-FFF2-40B4-BE49-F238E27FC236}">
                <a16:creationId xmlns:a16="http://schemas.microsoft.com/office/drawing/2014/main" id="{B70DEE71-FDE1-063C-B6D9-22830593E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89EB9-DD6E-B9BD-2DC5-719E1DE73A08}"/>
              </a:ext>
            </a:extLst>
          </p:cNvPr>
          <p:cNvSpPr>
            <a:spLocks noGrp="1"/>
          </p:cNvSpPr>
          <p:nvPr>
            <p:ph type="sldNum" sz="quarter" idx="12"/>
          </p:nvPr>
        </p:nvSpPr>
        <p:spPr/>
        <p:txBody>
          <a:bodyPr/>
          <a:lstStyle/>
          <a:p>
            <a:fld id="{FFF5D67C-12DF-4AB5-AAD4-51402F80908A}" type="slidenum">
              <a:rPr lang="en-US" smtClean="0"/>
              <a:t>‹#›</a:t>
            </a:fld>
            <a:endParaRPr lang="en-US"/>
          </a:p>
        </p:txBody>
      </p:sp>
    </p:spTree>
    <p:extLst>
      <p:ext uri="{BB962C8B-B14F-4D97-AF65-F5344CB8AC3E}">
        <p14:creationId xmlns:p14="http://schemas.microsoft.com/office/powerpoint/2010/main" val="387037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75934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73006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90888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1383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BA4A-2840-9042-B970-9A73DFE72FCE}"/>
              </a:ext>
            </a:extLst>
          </p:cNvPr>
          <p:cNvSpPr>
            <a:spLocks noGrp="1"/>
          </p:cNvSpPr>
          <p:nvPr>
            <p:ph type="title"/>
          </p:nvPr>
        </p:nvSpPr>
        <p:spPr/>
        <p:txBody>
          <a:bodyPr/>
          <a:lstStyle>
            <a:lvl1pPr>
              <a:defRPr b="1" i="0" cap="all" baseline="0">
                <a:solidFill>
                  <a:srgbClr val="8347AD"/>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5A1D903-0B7F-8747-88E7-67DBFBA060FF}"/>
              </a:ext>
            </a:extLst>
          </p:cNvPr>
          <p:cNvSpPr>
            <a:spLocks noGrp="1"/>
          </p:cNvSpPr>
          <p:nvPr>
            <p:ph idx="1"/>
          </p:nvPr>
        </p:nvSpPr>
        <p:spPr>
          <a:xfrm>
            <a:off x="1079500" y="1733551"/>
            <a:ext cx="7749707" cy="2914650"/>
          </a:xfrm>
        </p:spPr>
        <p:txBody>
          <a:bodyPr/>
          <a:lstStyle>
            <a:lvl1pPr>
              <a:defRPr>
                <a:solidFill>
                  <a:srgbClr val="032C74"/>
                </a:solidFill>
              </a:defRPr>
            </a:lvl1pPr>
            <a:lvl2pPr>
              <a:defRPr>
                <a:solidFill>
                  <a:srgbClr val="032C74"/>
                </a:solidFill>
              </a:defRPr>
            </a:lvl2pPr>
            <a:lvl3pPr>
              <a:defRPr>
                <a:solidFill>
                  <a:srgbClr val="032C74"/>
                </a:solidFill>
              </a:defRPr>
            </a:lvl3pPr>
            <a:lvl4pPr>
              <a:defRPr>
                <a:solidFill>
                  <a:srgbClr val="032C74"/>
                </a:solidFill>
              </a:defRPr>
            </a:lvl4pPr>
            <a:lvl5pPr>
              <a:defRPr>
                <a:solidFill>
                  <a:srgbClr val="032C74"/>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9975CFE-E566-B243-8FD8-F0B90CD10FF2}"/>
              </a:ext>
            </a:extLst>
          </p:cNvPr>
          <p:cNvSpPr>
            <a:spLocks noGrp="1"/>
          </p:cNvSpPr>
          <p:nvPr>
            <p:ph type="dt" sz="half" idx="2"/>
          </p:nvPr>
        </p:nvSpPr>
        <p:spPr>
          <a:xfrm>
            <a:off x="6096000" y="6205900"/>
            <a:ext cx="5067300" cy="360000"/>
          </a:xfrm>
          <a:prstGeom prst="rect">
            <a:avLst/>
          </a:prstGeom>
        </p:spPr>
        <p:txBody>
          <a:bodyPr vert="horz" lIns="0" tIns="0" rIns="0" bIns="0" rtlCol="0" anchor="ctr"/>
          <a:lstStyle>
            <a:lvl1pPr algn="r">
              <a:defRPr sz="1200" b="0" i="0">
                <a:solidFill>
                  <a:schemeClr val="tx1">
                    <a:tint val="75000"/>
                  </a:schemeClr>
                </a:solidFill>
                <a:latin typeface="Gill Sans MT" panose="020B0502020104020203" pitchFamily="34" charset="77"/>
              </a:defRPr>
            </a:lvl1p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8" name="Slide Number Placeholder 5">
            <a:extLst>
              <a:ext uri="{FF2B5EF4-FFF2-40B4-BE49-F238E27FC236}">
                <a16:creationId xmlns:a16="http://schemas.microsoft.com/office/drawing/2014/main" id="{4D411B9D-9016-074A-B127-BFD5DE618BBF}"/>
              </a:ext>
            </a:extLst>
          </p:cNvPr>
          <p:cNvSpPr>
            <a:spLocks noGrp="1"/>
          </p:cNvSpPr>
          <p:nvPr>
            <p:ph type="sldNum" sz="quarter" idx="4"/>
          </p:nvPr>
        </p:nvSpPr>
        <p:spPr>
          <a:xfrm>
            <a:off x="11353800" y="6205900"/>
            <a:ext cx="838200" cy="360000"/>
          </a:xfrm>
          <a:prstGeom prst="rect">
            <a:avLst/>
          </a:prstGeom>
          <a:solidFill>
            <a:srgbClr val="0098DE"/>
          </a:solidFill>
        </p:spPr>
        <p:txBody>
          <a:bodyPr vert="horz" lIns="0" tIns="0" rIns="0" bIns="0" rtlCol="0" anchor="ctr"/>
          <a:lstStyle>
            <a:lvl1pPr algn="ctr">
              <a:defRPr sz="1200" b="0" i="0">
                <a:solidFill>
                  <a:schemeClr val="bg1"/>
                </a:solidFill>
                <a:latin typeface="Verdana" panose="020B0604030504040204" pitchFamily="34" charset="0"/>
              </a:defRPr>
            </a:lvl1pPr>
          </a:lstStyle>
          <a:p>
            <a:fld id="{CCDF5B48-19D0-A940-9B56-734050C90D81}" type="slidenum">
              <a:rPr lang="en-US" smtClean="0"/>
              <a:pPr/>
              <a:t>‹#›</a:t>
            </a:fld>
            <a:endParaRPr lang="en-US"/>
          </a:p>
        </p:txBody>
      </p:sp>
      <p:pic>
        <p:nvPicPr>
          <p:cNvPr id="5" name="Picture 4">
            <a:extLst>
              <a:ext uri="{FF2B5EF4-FFF2-40B4-BE49-F238E27FC236}">
                <a16:creationId xmlns:a16="http://schemas.microsoft.com/office/drawing/2014/main" id="{AAF6D5AD-A40A-5042-84F4-1F1E191EE9FC}"/>
              </a:ext>
            </a:extLst>
          </p:cNvPr>
          <p:cNvPicPr>
            <a:picLocks noChangeAspect="1"/>
          </p:cNvPicPr>
          <p:nvPr userDrawn="1"/>
        </p:nvPicPr>
        <p:blipFill>
          <a:blip r:embed="rId2"/>
          <a:stretch>
            <a:fillRect/>
          </a:stretch>
        </p:blipFill>
        <p:spPr>
          <a:xfrm>
            <a:off x="11152890" y="543647"/>
            <a:ext cx="711200" cy="457200"/>
          </a:xfrm>
          <a:prstGeom prst="rect">
            <a:avLst/>
          </a:prstGeom>
        </p:spPr>
      </p:pic>
    </p:spTree>
    <p:extLst>
      <p:ext uri="{BB962C8B-B14F-4D97-AF65-F5344CB8AC3E}">
        <p14:creationId xmlns:p14="http://schemas.microsoft.com/office/powerpoint/2010/main" val="1453693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21067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63080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06630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32421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7502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32818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7271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5A25-B7CB-334A-9EE7-2F7D79C5C760}"/>
              </a:ext>
            </a:extLst>
          </p:cNvPr>
          <p:cNvSpPr>
            <a:spLocks noGrp="1"/>
          </p:cNvSpPr>
          <p:nvPr>
            <p:ph type="title" hasCustomPrompt="1"/>
          </p:nvPr>
        </p:nvSpPr>
        <p:spPr/>
        <p:txBody>
          <a:bodyPr/>
          <a:lstStyle>
            <a:lvl1pPr>
              <a:defRPr b="1" i="0">
                <a:solidFill>
                  <a:srgbClr val="8347AD"/>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8B7DBA1-7EF6-5145-AD9B-B56755EFDDD8}"/>
              </a:ext>
            </a:extLst>
          </p:cNvPr>
          <p:cNvSpPr>
            <a:spLocks noGrp="1"/>
          </p:cNvSpPr>
          <p:nvPr>
            <p:ph sz="half" idx="1"/>
          </p:nvPr>
        </p:nvSpPr>
        <p:spPr>
          <a:xfrm>
            <a:off x="1079500" y="1731364"/>
            <a:ext cx="4800600" cy="4445599"/>
          </a:xfrm>
        </p:spPr>
        <p:txBody>
          <a:bodyPr/>
          <a:lstStyle>
            <a:lvl1pPr>
              <a:defRPr>
                <a:solidFill>
                  <a:srgbClr val="032C74"/>
                </a:solidFill>
              </a:defRPr>
            </a:lvl1pPr>
            <a:lvl2pPr>
              <a:defRPr>
                <a:solidFill>
                  <a:srgbClr val="032C74"/>
                </a:solidFill>
              </a:defRPr>
            </a:lvl2pPr>
            <a:lvl3pPr>
              <a:defRPr>
                <a:solidFill>
                  <a:srgbClr val="032C74"/>
                </a:solidFill>
              </a:defRPr>
            </a:lvl3pPr>
            <a:lvl4pPr>
              <a:defRPr>
                <a:solidFill>
                  <a:srgbClr val="032C74"/>
                </a:solidFill>
              </a:defRPr>
            </a:lvl4pPr>
            <a:lvl5pPr>
              <a:defRPr>
                <a:solidFill>
                  <a:srgbClr val="032C74"/>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042E3B9-F7F6-CF4E-B3B8-B37373403682}"/>
              </a:ext>
            </a:extLst>
          </p:cNvPr>
          <p:cNvSpPr>
            <a:spLocks noGrp="1"/>
          </p:cNvSpPr>
          <p:nvPr>
            <p:ph sz="half" idx="2" hasCustomPrompt="1"/>
          </p:nvPr>
        </p:nvSpPr>
        <p:spPr>
          <a:xfrm>
            <a:off x="6311900" y="1731364"/>
            <a:ext cx="5518150" cy="4445599"/>
          </a:xfrm>
        </p:spPr>
        <p:txBody>
          <a:bodyPr/>
          <a:lstStyle>
            <a:lvl1pPr marL="0" indent="0">
              <a:buFontTx/>
              <a:buNone/>
              <a:defRPr>
                <a:solidFill>
                  <a:srgbClr val="032C74"/>
                </a:solidFill>
              </a:defRPr>
            </a:lvl1pPr>
            <a:lvl2pPr>
              <a:defRPr>
                <a:solidFill>
                  <a:srgbClr val="032C74"/>
                </a:solidFill>
              </a:defRPr>
            </a:lvl2pPr>
            <a:lvl3pPr>
              <a:defRPr>
                <a:solidFill>
                  <a:srgbClr val="032C74"/>
                </a:solidFill>
              </a:defRPr>
            </a:lvl3pPr>
            <a:lvl4pPr>
              <a:defRPr>
                <a:solidFill>
                  <a:srgbClr val="032C74"/>
                </a:solidFill>
              </a:defRPr>
            </a:lvl4pPr>
            <a:lvl5pPr>
              <a:defRPr>
                <a:solidFill>
                  <a:srgbClr val="032C74"/>
                </a:solidFill>
              </a:defRPr>
            </a:lvl5pPr>
          </a:lstStyle>
          <a:p>
            <a:pPr lvl="0"/>
            <a:r>
              <a:rPr lang="en-US"/>
              <a:t>Picture or text</a:t>
            </a:r>
          </a:p>
        </p:txBody>
      </p:sp>
      <p:sp>
        <p:nvSpPr>
          <p:cNvPr id="8" name="Date Placeholder 3">
            <a:extLst>
              <a:ext uri="{FF2B5EF4-FFF2-40B4-BE49-F238E27FC236}">
                <a16:creationId xmlns:a16="http://schemas.microsoft.com/office/drawing/2014/main" id="{915B0D82-6490-D943-9FA8-37532C01872B}"/>
              </a:ext>
            </a:extLst>
          </p:cNvPr>
          <p:cNvSpPr>
            <a:spLocks noGrp="1"/>
          </p:cNvSpPr>
          <p:nvPr>
            <p:ph type="dt" sz="half" idx="10"/>
          </p:nvPr>
        </p:nvSpPr>
        <p:spPr>
          <a:xfrm>
            <a:off x="6096000" y="6205900"/>
            <a:ext cx="5067300" cy="360000"/>
          </a:xfrm>
          <a:prstGeom prst="rect">
            <a:avLst/>
          </a:prstGeom>
        </p:spPr>
        <p:txBody>
          <a:bodyPr vert="horz" lIns="0" tIns="0" rIns="0" bIns="0" rtlCol="0" anchor="ctr"/>
          <a:lstStyle>
            <a:lvl1pPr algn="r">
              <a:defRPr sz="1200" b="0" i="0">
                <a:solidFill>
                  <a:schemeClr val="tx1">
                    <a:tint val="75000"/>
                  </a:schemeClr>
                </a:solidFill>
                <a:latin typeface="Gill Sans MT" panose="020B0502020104020203" pitchFamily="34" charset="77"/>
              </a:defRPr>
            </a:lvl1p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9" name="Slide Number Placeholder 5">
            <a:extLst>
              <a:ext uri="{FF2B5EF4-FFF2-40B4-BE49-F238E27FC236}">
                <a16:creationId xmlns:a16="http://schemas.microsoft.com/office/drawing/2014/main" id="{59F2170F-1EB1-344F-96D4-FC03BB635514}"/>
              </a:ext>
            </a:extLst>
          </p:cNvPr>
          <p:cNvSpPr>
            <a:spLocks noGrp="1"/>
          </p:cNvSpPr>
          <p:nvPr>
            <p:ph type="sldNum" sz="quarter" idx="4"/>
          </p:nvPr>
        </p:nvSpPr>
        <p:spPr>
          <a:xfrm>
            <a:off x="11353800" y="6205900"/>
            <a:ext cx="838200" cy="360000"/>
          </a:xfrm>
          <a:prstGeom prst="rect">
            <a:avLst/>
          </a:prstGeom>
          <a:solidFill>
            <a:srgbClr val="0098DE"/>
          </a:solidFill>
        </p:spPr>
        <p:txBody>
          <a:bodyPr vert="horz" lIns="0" tIns="0" rIns="0" bIns="0" rtlCol="0" anchor="ctr"/>
          <a:lstStyle>
            <a:lvl1pPr algn="ctr">
              <a:defRPr sz="1200" b="0" i="0">
                <a:solidFill>
                  <a:schemeClr val="bg1"/>
                </a:solidFill>
                <a:latin typeface="Verdana" panose="020B0604030504040204" pitchFamily="34" charset="0"/>
              </a:defRPr>
            </a:lvl1pPr>
          </a:lstStyle>
          <a:p>
            <a:fld id="{CCDF5B48-19D0-A940-9B56-734050C90D81}" type="slidenum">
              <a:rPr lang="en-US" smtClean="0"/>
              <a:pPr/>
              <a:t>‹#›</a:t>
            </a:fld>
            <a:endParaRPr lang="en-US"/>
          </a:p>
        </p:txBody>
      </p:sp>
      <p:pic>
        <p:nvPicPr>
          <p:cNvPr id="10" name="Picture 9">
            <a:extLst>
              <a:ext uri="{FF2B5EF4-FFF2-40B4-BE49-F238E27FC236}">
                <a16:creationId xmlns:a16="http://schemas.microsoft.com/office/drawing/2014/main" id="{04C965D5-0A55-174A-A6F4-612C6B30E066}"/>
              </a:ext>
            </a:extLst>
          </p:cNvPr>
          <p:cNvPicPr>
            <a:picLocks noChangeAspect="1"/>
          </p:cNvPicPr>
          <p:nvPr userDrawn="1"/>
        </p:nvPicPr>
        <p:blipFill>
          <a:blip r:embed="rId2"/>
          <a:stretch>
            <a:fillRect/>
          </a:stretch>
        </p:blipFill>
        <p:spPr>
          <a:xfrm>
            <a:off x="11152890" y="543647"/>
            <a:ext cx="711200" cy="457200"/>
          </a:xfrm>
          <a:prstGeom prst="rect">
            <a:avLst/>
          </a:prstGeom>
        </p:spPr>
      </p:pic>
    </p:spTree>
    <p:extLst>
      <p:ext uri="{BB962C8B-B14F-4D97-AF65-F5344CB8AC3E}">
        <p14:creationId xmlns:p14="http://schemas.microsoft.com/office/powerpoint/2010/main" val="39476833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40F8A9-2A85-D64A-8C53-9D396971B436}"/>
              </a:ext>
            </a:extLst>
          </p:cNvPr>
          <p:cNvSpPr>
            <a:spLocks noGrp="1"/>
          </p:cNvSpPr>
          <p:nvPr>
            <p:ph idx="1"/>
          </p:nvPr>
        </p:nvSpPr>
        <p:spPr>
          <a:xfrm>
            <a:off x="4756661" y="1731365"/>
            <a:ext cx="7073389" cy="4129686"/>
          </a:xfrm>
        </p:spPr>
        <p:txBody>
          <a:bodyPr/>
          <a:lstStyle>
            <a:lvl1pPr>
              <a:defRPr sz="3200">
                <a:solidFill>
                  <a:srgbClr val="032C74"/>
                </a:solidFill>
              </a:defRPr>
            </a:lvl1pPr>
            <a:lvl2pPr>
              <a:defRPr sz="2800">
                <a:solidFill>
                  <a:srgbClr val="032C74"/>
                </a:solidFill>
              </a:defRPr>
            </a:lvl2pPr>
            <a:lvl3pPr>
              <a:defRPr sz="2400">
                <a:solidFill>
                  <a:srgbClr val="032C74"/>
                </a:solidFill>
              </a:defRPr>
            </a:lvl3pPr>
            <a:lvl4pPr>
              <a:defRPr sz="2000">
                <a:solidFill>
                  <a:srgbClr val="032C74"/>
                </a:solidFill>
              </a:defRPr>
            </a:lvl4pPr>
            <a:lvl5pPr>
              <a:defRPr sz="2000">
                <a:solidFill>
                  <a:srgbClr val="032C74"/>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33CAE5-0EC6-1142-A52D-F767471AE3AD}"/>
              </a:ext>
            </a:extLst>
          </p:cNvPr>
          <p:cNvSpPr>
            <a:spLocks noGrp="1"/>
          </p:cNvSpPr>
          <p:nvPr>
            <p:ph type="body" sz="half" idx="2"/>
          </p:nvPr>
        </p:nvSpPr>
        <p:spPr>
          <a:xfrm>
            <a:off x="1079500" y="1753777"/>
            <a:ext cx="3245161" cy="4115211"/>
          </a:xfrm>
        </p:spPr>
        <p:txBody>
          <a:bodyPr/>
          <a:lstStyle>
            <a:lvl1pPr marL="0" indent="0">
              <a:buNone/>
              <a:defRPr sz="1600">
                <a:solidFill>
                  <a:srgbClr val="032C7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BF51C192-51ED-154C-8132-AF46A4B4E331}"/>
              </a:ext>
            </a:extLst>
          </p:cNvPr>
          <p:cNvSpPr>
            <a:spLocks noGrp="1"/>
          </p:cNvSpPr>
          <p:nvPr>
            <p:ph type="title" hasCustomPrompt="1"/>
          </p:nvPr>
        </p:nvSpPr>
        <p:spPr>
          <a:xfrm>
            <a:off x="1054100" y="529745"/>
            <a:ext cx="10299700" cy="410055"/>
          </a:xfrm>
        </p:spPr>
        <p:txBody>
          <a:bodyPr/>
          <a:lstStyle>
            <a:lvl1pPr>
              <a:defRPr b="1" i="0">
                <a:solidFill>
                  <a:srgbClr val="8347AD"/>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sp>
        <p:nvSpPr>
          <p:cNvPr id="9" name="Date Placeholder 3">
            <a:extLst>
              <a:ext uri="{FF2B5EF4-FFF2-40B4-BE49-F238E27FC236}">
                <a16:creationId xmlns:a16="http://schemas.microsoft.com/office/drawing/2014/main" id="{FCF022AB-B404-6449-BF05-C8CFA10F2D6B}"/>
              </a:ext>
            </a:extLst>
          </p:cNvPr>
          <p:cNvSpPr>
            <a:spLocks noGrp="1"/>
          </p:cNvSpPr>
          <p:nvPr>
            <p:ph type="dt" sz="half" idx="10"/>
          </p:nvPr>
        </p:nvSpPr>
        <p:spPr>
          <a:xfrm>
            <a:off x="6096000" y="6205900"/>
            <a:ext cx="5067300" cy="360000"/>
          </a:xfrm>
          <a:prstGeom prst="rect">
            <a:avLst/>
          </a:prstGeom>
        </p:spPr>
        <p:txBody>
          <a:bodyPr vert="horz" lIns="0" tIns="0" rIns="0" bIns="0" rtlCol="0" anchor="ctr"/>
          <a:lstStyle>
            <a:lvl1pPr algn="r">
              <a:defRPr sz="1200" b="0" i="0">
                <a:solidFill>
                  <a:schemeClr val="tx1">
                    <a:tint val="75000"/>
                  </a:schemeClr>
                </a:solidFill>
                <a:latin typeface="Gill Sans MT" panose="020B0502020104020203" pitchFamily="34" charset="77"/>
              </a:defRPr>
            </a:lvl1p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10" name="Slide Number Placeholder 5">
            <a:extLst>
              <a:ext uri="{FF2B5EF4-FFF2-40B4-BE49-F238E27FC236}">
                <a16:creationId xmlns:a16="http://schemas.microsoft.com/office/drawing/2014/main" id="{DC42116E-52CB-3E48-B4A7-B136860D527A}"/>
              </a:ext>
            </a:extLst>
          </p:cNvPr>
          <p:cNvSpPr>
            <a:spLocks noGrp="1"/>
          </p:cNvSpPr>
          <p:nvPr>
            <p:ph type="sldNum" sz="quarter" idx="4"/>
          </p:nvPr>
        </p:nvSpPr>
        <p:spPr>
          <a:xfrm>
            <a:off x="11353800" y="6205900"/>
            <a:ext cx="838200" cy="360000"/>
          </a:xfrm>
          <a:prstGeom prst="rect">
            <a:avLst/>
          </a:prstGeom>
          <a:solidFill>
            <a:srgbClr val="0098DE"/>
          </a:solidFill>
        </p:spPr>
        <p:txBody>
          <a:bodyPr vert="horz" lIns="0" tIns="0" rIns="0" bIns="0" rtlCol="0" anchor="ctr"/>
          <a:lstStyle>
            <a:lvl1pPr algn="ctr">
              <a:defRPr sz="1200" b="0" i="0">
                <a:solidFill>
                  <a:schemeClr val="bg1"/>
                </a:solidFill>
                <a:latin typeface="Verdana" panose="020B0604030504040204" pitchFamily="34" charset="0"/>
              </a:defRPr>
            </a:lvl1pPr>
          </a:lstStyle>
          <a:p>
            <a:fld id="{CCDF5B48-19D0-A940-9B56-734050C90D81}" type="slidenum">
              <a:rPr lang="en-US" smtClean="0"/>
              <a:pPr/>
              <a:t>‹#›</a:t>
            </a:fld>
            <a:endParaRPr lang="en-US"/>
          </a:p>
        </p:txBody>
      </p:sp>
      <p:pic>
        <p:nvPicPr>
          <p:cNvPr id="11" name="Picture 10">
            <a:extLst>
              <a:ext uri="{FF2B5EF4-FFF2-40B4-BE49-F238E27FC236}">
                <a16:creationId xmlns:a16="http://schemas.microsoft.com/office/drawing/2014/main" id="{AD85279B-06A9-3B42-B03F-C2A6D201D979}"/>
              </a:ext>
            </a:extLst>
          </p:cNvPr>
          <p:cNvPicPr>
            <a:picLocks noChangeAspect="1"/>
          </p:cNvPicPr>
          <p:nvPr userDrawn="1"/>
        </p:nvPicPr>
        <p:blipFill>
          <a:blip r:embed="rId2"/>
          <a:stretch>
            <a:fillRect/>
          </a:stretch>
        </p:blipFill>
        <p:spPr>
          <a:xfrm>
            <a:off x="11152890" y="543647"/>
            <a:ext cx="711200" cy="457200"/>
          </a:xfrm>
          <a:prstGeom prst="rect">
            <a:avLst/>
          </a:prstGeom>
        </p:spPr>
      </p:pic>
    </p:spTree>
    <p:extLst>
      <p:ext uri="{BB962C8B-B14F-4D97-AF65-F5344CB8AC3E}">
        <p14:creationId xmlns:p14="http://schemas.microsoft.com/office/powerpoint/2010/main" val="259682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lus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EB99BD5-C9A5-5140-B8BE-EDE26CEA5C37}"/>
              </a:ext>
            </a:extLst>
          </p:cNvPr>
          <p:cNvSpPr>
            <a:spLocks noGrp="1"/>
          </p:cNvSpPr>
          <p:nvPr>
            <p:ph type="pic" sz="quarter" idx="10"/>
          </p:nvPr>
        </p:nvSpPr>
        <p:spPr>
          <a:xfrm>
            <a:off x="0" y="0"/>
            <a:ext cx="12192000" cy="6858000"/>
          </a:xfrm>
          <a:solidFill>
            <a:schemeClr val="bg2"/>
          </a:solidFill>
        </p:spPr>
        <p:txBody>
          <a:bodyPr/>
          <a:lstStyle/>
          <a:p>
            <a:endParaRPr lang="en-US"/>
          </a:p>
        </p:txBody>
      </p:sp>
      <p:sp>
        <p:nvSpPr>
          <p:cNvPr id="2" name="Title 1">
            <a:extLst>
              <a:ext uri="{FF2B5EF4-FFF2-40B4-BE49-F238E27FC236}">
                <a16:creationId xmlns:a16="http://schemas.microsoft.com/office/drawing/2014/main" id="{F5E553BF-4CB0-F747-8B79-1243B3D0B86C}"/>
              </a:ext>
            </a:extLst>
          </p:cNvPr>
          <p:cNvSpPr>
            <a:spLocks noGrp="1"/>
          </p:cNvSpPr>
          <p:nvPr>
            <p:ph type="title" hasCustomPrompt="1"/>
          </p:nvPr>
        </p:nvSpPr>
        <p:spPr/>
        <p:txBody>
          <a:bodyPr/>
          <a:lstStyle>
            <a:lvl1pPr>
              <a:defRPr b="1" i="0">
                <a:solidFill>
                  <a:srgbClr val="8347AD"/>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B352736E-3421-1A45-9934-F6DE13390E46}"/>
              </a:ext>
            </a:extLst>
          </p:cNvPr>
          <p:cNvSpPr>
            <a:spLocks noGrp="1"/>
          </p:cNvSpPr>
          <p:nvPr>
            <p:ph type="dt" sz="half" idx="2"/>
          </p:nvPr>
        </p:nvSpPr>
        <p:spPr>
          <a:xfrm>
            <a:off x="6096000" y="6205900"/>
            <a:ext cx="5067300" cy="360000"/>
          </a:xfrm>
          <a:prstGeom prst="rect">
            <a:avLst/>
          </a:prstGeom>
        </p:spPr>
        <p:txBody>
          <a:bodyPr vert="horz" lIns="0" tIns="0" rIns="0" bIns="0" rtlCol="0" anchor="ctr"/>
          <a:lstStyle>
            <a:lvl1pPr algn="r">
              <a:defRPr sz="1200" b="0" i="0">
                <a:solidFill>
                  <a:schemeClr val="tx1">
                    <a:tint val="75000"/>
                  </a:schemeClr>
                </a:solidFill>
                <a:latin typeface="Gill Sans MT" panose="020B0502020104020203" pitchFamily="34" charset="77"/>
              </a:defRPr>
            </a:lvl1p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7" name="Slide Number Placeholder 5">
            <a:extLst>
              <a:ext uri="{FF2B5EF4-FFF2-40B4-BE49-F238E27FC236}">
                <a16:creationId xmlns:a16="http://schemas.microsoft.com/office/drawing/2014/main" id="{49941F18-48A8-3446-9776-7ECC7FD33BEB}"/>
              </a:ext>
            </a:extLst>
          </p:cNvPr>
          <p:cNvSpPr>
            <a:spLocks noGrp="1"/>
          </p:cNvSpPr>
          <p:nvPr>
            <p:ph type="sldNum" sz="quarter" idx="4"/>
          </p:nvPr>
        </p:nvSpPr>
        <p:spPr>
          <a:xfrm>
            <a:off x="11353800" y="6205900"/>
            <a:ext cx="838200" cy="360000"/>
          </a:xfrm>
          <a:prstGeom prst="rect">
            <a:avLst/>
          </a:prstGeom>
          <a:solidFill>
            <a:srgbClr val="0098DE"/>
          </a:solidFill>
        </p:spPr>
        <p:txBody>
          <a:bodyPr vert="horz" lIns="0" tIns="0" rIns="0" bIns="0" rtlCol="0" anchor="ctr"/>
          <a:lstStyle>
            <a:lvl1pPr algn="ctr">
              <a:defRPr sz="1200" b="0" i="0">
                <a:solidFill>
                  <a:schemeClr val="bg1"/>
                </a:solidFill>
                <a:latin typeface="Verdana" panose="020B0604030504040204" pitchFamily="34" charset="0"/>
              </a:defRPr>
            </a:lvl1pPr>
          </a:lstStyle>
          <a:p>
            <a:fld id="{CCDF5B48-19D0-A940-9B56-734050C90D81}" type="slidenum">
              <a:rPr lang="en-US" smtClean="0"/>
              <a:pPr/>
              <a:t>‹#›</a:t>
            </a:fld>
            <a:endParaRPr lang="en-US"/>
          </a:p>
        </p:txBody>
      </p:sp>
      <p:sp>
        <p:nvSpPr>
          <p:cNvPr id="13" name="Content Placeholder 3">
            <a:extLst>
              <a:ext uri="{FF2B5EF4-FFF2-40B4-BE49-F238E27FC236}">
                <a16:creationId xmlns:a16="http://schemas.microsoft.com/office/drawing/2014/main" id="{8C67BA83-2FC9-E749-AF1E-69F656E0B46C}"/>
              </a:ext>
            </a:extLst>
          </p:cNvPr>
          <p:cNvSpPr>
            <a:spLocks noGrp="1"/>
          </p:cNvSpPr>
          <p:nvPr>
            <p:ph sz="half" idx="11" hasCustomPrompt="1"/>
          </p:nvPr>
        </p:nvSpPr>
        <p:spPr>
          <a:xfrm>
            <a:off x="6311900" y="1790699"/>
            <a:ext cx="5880100" cy="4055465"/>
          </a:xfrm>
          <a:solidFill>
            <a:schemeClr val="bg2">
              <a:lumMod val="75000"/>
            </a:schemeClr>
          </a:solidFill>
        </p:spPr>
        <p:txBody>
          <a:bodyPr lIns="360000" tIns="324000" rIns="360000" bIns="360000"/>
          <a:lstStyle>
            <a:lvl1pPr marL="0" indent="0">
              <a:buFontTx/>
              <a:buNone/>
              <a:defRPr>
                <a:solidFill>
                  <a:schemeClr val="bg1"/>
                </a:solidFill>
              </a:defRPr>
            </a:lvl1pPr>
            <a:lvl2pPr>
              <a:defRPr>
                <a:solidFill>
                  <a:srgbClr val="032C74"/>
                </a:solidFill>
              </a:defRPr>
            </a:lvl2pPr>
            <a:lvl3pPr>
              <a:defRPr>
                <a:solidFill>
                  <a:srgbClr val="032C74"/>
                </a:solidFill>
              </a:defRPr>
            </a:lvl3pPr>
            <a:lvl4pPr>
              <a:defRPr>
                <a:solidFill>
                  <a:srgbClr val="032C74"/>
                </a:solidFill>
              </a:defRPr>
            </a:lvl4pPr>
            <a:lvl5pPr>
              <a:defRPr>
                <a:solidFill>
                  <a:srgbClr val="032C74"/>
                </a:solidFill>
              </a:defRPr>
            </a:lvl5pPr>
          </a:lstStyle>
          <a:p>
            <a:pPr lvl="0"/>
            <a:r>
              <a:rPr lang="en-US"/>
              <a:t>Picture or text</a:t>
            </a:r>
          </a:p>
        </p:txBody>
      </p:sp>
      <p:sp>
        <p:nvSpPr>
          <p:cNvPr id="14" name="Picture Placeholder 3">
            <a:extLst>
              <a:ext uri="{FF2B5EF4-FFF2-40B4-BE49-F238E27FC236}">
                <a16:creationId xmlns:a16="http://schemas.microsoft.com/office/drawing/2014/main" id="{7D28D5E9-DB0A-954C-ACDB-F4D9D54A55FB}"/>
              </a:ext>
            </a:extLst>
          </p:cNvPr>
          <p:cNvSpPr>
            <a:spLocks noGrp="1"/>
          </p:cNvSpPr>
          <p:nvPr>
            <p:ph type="pic" sz="quarter" idx="12"/>
          </p:nvPr>
        </p:nvSpPr>
        <p:spPr>
          <a:xfrm>
            <a:off x="11148310" y="535845"/>
            <a:ext cx="705600" cy="453600"/>
          </a:xfrm>
        </p:spPr>
        <p:txBody>
          <a:bodyPr/>
          <a:lstStyle/>
          <a:p>
            <a:endParaRPr lang="en-US"/>
          </a:p>
        </p:txBody>
      </p:sp>
    </p:spTree>
    <p:extLst>
      <p:ext uri="{BB962C8B-B14F-4D97-AF65-F5344CB8AC3E}">
        <p14:creationId xmlns:p14="http://schemas.microsoft.com/office/powerpoint/2010/main" val="27349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B87C83C-74AC-B240-92A5-19E587AA45B5}"/>
              </a:ext>
            </a:extLst>
          </p:cNvPr>
          <p:cNvSpPr>
            <a:spLocks noGrp="1"/>
          </p:cNvSpPr>
          <p:nvPr>
            <p:ph type="pic" sz="quarter" idx="10"/>
          </p:nvPr>
        </p:nvSpPr>
        <p:spPr>
          <a:xfrm>
            <a:off x="0" y="0"/>
            <a:ext cx="12192000" cy="6858000"/>
          </a:xfrm>
          <a:solidFill>
            <a:schemeClr val="bg2"/>
          </a:solidFill>
        </p:spPr>
        <p:txBody>
          <a:bodyPr/>
          <a:lstStyle/>
          <a:p>
            <a:endParaRPr lang="en-US"/>
          </a:p>
        </p:txBody>
      </p:sp>
      <p:sp>
        <p:nvSpPr>
          <p:cNvPr id="5" name="Date Placeholder 3">
            <a:extLst>
              <a:ext uri="{FF2B5EF4-FFF2-40B4-BE49-F238E27FC236}">
                <a16:creationId xmlns:a16="http://schemas.microsoft.com/office/drawing/2014/main" id="{96F26238-3AEC-D743-8A7D-0009D5B9F77C}"/>
              </a:ext>
            </a:extLst>
          </p:cNvPr>
          <p:cNvSpPr>
            <a:spLocks noGrp="1"/>
          </p:cNvSpPr>
          <p:nvPr>
            <p:ph type="dt" sz="half" idx="2"/>
          </p:nvPr>
        </p:nvSpPr>
        <p:spPr>
          <a:xfrm>
            <a:off x="6096000" y="6205900"/>
            <a:ext cx="5067300" cy="360000"/>
          </a:xfrm>
          <a:prstGeom prst="rect">
            <a:avLst/>
          </a:prstGeom>
        </p:spPr>
        <p:txBody>
          <a:bodyPr vert="horz" lIns="0" tIns="0" rIns="0" bIns="0" rtlCol="0" anchor="ctr"/>
          <a:lstStyle>
            <a:lvl1pPr algn="r">
              <a:defRPr sz="1200" b="0" i="0">
                <a:solidFill>
                  <a:schemeClr val="tx1">
                    <a:tint val="75000"/>
                  </a:schemeClr>
                </a:solidFill>
                <a:latin typeface="Gill Sans MT" panose="020B0502020104020203" pitchFamily="34" charset="77"/>
              </a:defRPr>
            </a:lvl1p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6" name="Slide Number Placeholder 5">
            <a:extLst>
              <a:ext uri="{FF2B5EF4-FFF2-40B4-BE49-F238E27FC236}">
                <a16:creationId xmlns:a16="http://schemas.microsoft.com/office/drawing/2014/main" id="{20F8F550-6E1A-1F40-958F-9FACA8431CEC}"/>
              </a:ext>
            </a:extLst>
          </p:cNvPr>
          <p:cNvSpPr>
            <a:spLocks noGrp="1"/>
          </p:cNvSpPr>
          <p:nvPr>
            <p:ph type="sldNum" sz="quarter" idx="4"/>
          </p:nvPr>
        </p:nvSpPr>
        <p:spPr>
          <a:xfrm>
            <a:off x="11353800" y="6205900"/>
            <a:ext cx="838200" cy="360000"/>
          </a:xfrm>
          <a:prstGeom prst="rect">
            <a:avLst/>
          </a:prstGeom>
          <a:solidFill>
            <a:srgbClr val="0098DE"/>
          </a:solidFill>
        </p:spPr>
        <p:txBody>
          <a:bodyPr vert="horz" lIns="0" tIns="0" rIns="0" bIns="0" rtlCol="0" anchor="ctr"/>
          <a:lstStyle>
            <a:lvl1pPr algn="ctr">
              <a:defRPr sz="1200" b="0" i="0">
                <a:solidFill>
                  <a:schemeClr val="bg1"/>
                </a:solidFill>
                <a:latin typeface="Verdana" panose="020B0604030504040204" pitchFamily="34" charset="0"/>
              </a:defRPr>
            </a:lvl1pPr>
          </a:lstStyle>
          <a:p>
            <a:fld id="{CCDF5B48-19D0-A940-9B56-734050C90D81}" type="slidenum">
              <a:rPr lang="en-US" smtClean="0"/>
              <a:pPr/>
              <a:t>‹#›</a:t>
            </a:fld>
            <a:endParaRPr lang="en-US"/>
          </a:p>
        </p:txBody>
      </p:sp>
      <p:sp>
        <p:nvSpPr>
          <p:cNvPr id="10" name="Title 1">
            <a:extLst>
              <a:ext uri="{FF2B5EF4-FFF2-40B4-BE49-F238E27FC236}">
                <a16:creationId xmlns:a16="http://schemas.microsoft.com/office/drawing/2014/main" id="{2683924D-BD17-924C-8FC2-CE173E9808EC}"/>
              </a:ext>
            </a:extLst>
          </p:cNvPr>
          <p:cNvSpPr>
            <a:spLocks noGrp="1"/>
          </p:cNvSpPr>
          <p:nvPr>
            <p:ph type="title" hasCustomPrompt="1"/>
          </p:nvPr>
        </p:nvSpPr>
        <p:spPr>
          <a:xfrm>
            <a:off x="1054100" y="529745"/>
            <a:ext cx="9483985" cy="410055"/>
          </a:xfr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a:t>CLICK TO EDIT MASTER TITLE STYLE</a:t>
            </a:r>
            <a:endParaRPr lang="en-US"/>
          </a:p>
        </p:txBody>
      </p:sp>
      <p:sp>
        <p:nvSpPr>
          <p:cNvPr id="11" name="Picture Placeholder 3">
            <a:extLst>
              <a:ext uri="{FF2B5EF4-FFF2-40B4-BE49-F238E27FC236}">
                <a16:creationId xmlns:a16="http://schemas.microsoft.com/office/drawing/2014/main" id="{E373C24D-86F0-F149-840D-7878DD9CB8A7}"/>
              </a:ext>
            </a:extLst>
          </p:cNvPr>
          <p:cNvSpPr>
            <a:spLocks noGrp="1"/>
          </p:cNvSpPr>
          <p:nvPr>
            <p:ph type="pic" sz="quarter" idx="11"/>
          </p:nvPr>
        </p:nvSpPr>
        <p:spPr>
          <a:xfrm>
            <a:off x="11148310" y="535845"/>
            <a:ext cx="705600" cy="453600"/>
          </a:xfrm>
        </p:spPr>
        <p:txBody>
          <a:bodyPr/>
          <a:lstStyle/>
          <a:p>
            <a:endParaRPr lang="en-US"/>
          </a:p>
        </p:txBody>
      </p:sp>
    </p:spTree>
    <p:extLst>
      <p:ext uri="{BB962C8B-B14F-4D97-AF65-F5344CB8AC3E}">
        <p14:creationId xmlns:p14="http://schemas.microsoft.com/office/powerpoint/2010/main" val="300774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14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2" name="Title 1"/>
          <p:cNvSpPr>
            <a:spLocks noGrp="1"/>
          </p:cNvSpPr>
          <p:nvPr>
            <p:ph type="ctrTitle" hasCustomPrompt="1"/>
          </p:nvPr>
        </p:nvSpPr>
        <p:spPr>
          <a:xfrm>
            <a:off x="486835" y="2744649"/>
            <a:ext cx="5520267" cy="1130065"/>
          </a:xfrm>
        </p:spPr>
        <p:txBody>
          <a:bodyPr/>
          <a:lstStyle>
            <a:lvl1pPr>
              <a:defRPr b="0">
                <a:solidFill>
                  <a:schemeClr val="bg1"/>
                </a:solidFill>
              </a:defRPr>
            </a:lvl1pPr>
          </a:lstStyle>
          <a:p>
            <a:r>
              <a:rPr lang="en-US"/>
              <a:t>INSERT MAIN TITLE HERE – UP TO 2 LINES (ALL CAPS)</a:t>
            </a:r>
          </a:p>
        </p:txBody>
      </p:sp>
      <p:sp>
        <p:nvSpPr>
          <p:cNvPr id="3" name="Subtitle 2"/>
          <p:cNvSpPr>
            <a:spLocks noGrp="1"/>
          </p:cNvSpPr>
          <p:nvPr>
            <p:ph type="subTitle" idx="1" hasCustomPrompt="1"/>
          </p:nvPr>
        </p:nvSpPr>
        <p:spPr>
          <a:xfrm>
            <a:off x="486835" y="3914727"/>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60941"/>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a:solidFill>
                <a:srgbClr val="FFFFFF"/>
              </a:solidFill>
            </a:endParaRPr>
          </a:p>
        </p:txBody>
      </p:sp>
    </p:spTree>
    <p:extLst>
      <p:ext uri="{BB962C8B-B14F-4D97-AF65-F5344CB8AC3E}">
        <p14:creationId xmlns:p14="http://schemas.microsoft.com/office/powerpoint/2010/main" val="54667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527736-917B-A946-B5D9-455CBA9C873A}"/>
              </a:ext>
            </a:extLst>
          </p:cNvPr>
          <p:cNvSpPr>
            <a:spLocks noGrp="1"/>
          </p:cNvSpPr>
          <p:nvPr>
            <p:ph type="title"/>
          </p:nvPr>
        </p:nvSpPr>
        <p:spPr>
          <a:xfrm>
            <a:off x="1054100" y="529745"/>
            <a:ext cx="10299700" cy="410055"/>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94AF66-D54A-2B4D-B307-F87C193A0CE2}"/>
              </a:ext>
            </a:extLst>
          </p:cNvPr>
          <p:cNvSpPr>
            <a:spLocks noGrp="1"/>
          </p:cNvSpPr>
          <p:nvPr>
            <p:ph type="body" idx="1"/>
          </p:nvPr>
        </p:nvSpPr>
        <p:spPr>
          <a:xfrm>
            <a:off x="1079500" y="1733551"/>
            <a:ext cx="10274300" cy="29146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9" name="Group 18">
            <a:extLst>
              <a:ext uri="{FF2B5EF4-FFF2-40B4-BE49-F238E27FC236}">
                <a16:creationId xmlns:a16="http://schemas.microsoft.com/office/drawing/2014/main" id="{D6B0936F-BE96-9945-AD24-C1344E09E62C}"/>
              </a:ext>
            </a:extLst>
          </p:cNvPr>
          <p:cNvGrpSpPr/>
          <p:nvPr userDrawn="1"/>
        </p:nvGrpSpPr>
        <p:grpSpPr>
          <a:xfrm>
            <a:off x="-495312" y="939800"/>
            <a:ext cx="288000" cy="2448946"/>
            <a:chOff x="134275" y="939800"/>
            <a:chExt cx="288000" cy="2448946"/>
          </a:xfrm>
        </p:grpSpPr>
        <p:sp>
          <p:nvSpPr>
            <p:cNvPr id="7" name="Rectangle 6">
              <a:extLst>
                <a:ext uri="{FF2B5EF4-FFF2-40B4-BE49-F238E27FC236}">
                  <a16:creationId xmlns:a16="http://schemas.microsoft.com/office/drawing/2014/main" id="{2AAA7E56-9855-3A4B-8220-89601A26517B}"/>
                </a:ext>
              </a:extLst>
            </p:cNvPr>
            <p:cNvSpPr/>
            <p:nvPr userDrawn="1"/>
          </p:nvSpPr>
          <p:spPr>
            <a:xfrm>
              <a:off x="134275" y="939800"/>
              <a:ext cx="288000" cy="288000"/>
            </a:xfrm>
            <a:prstGeom prst="rect">
              <a:avLst/>
            </a:prstGeom>
            <a:solidFill>
              <a:srgbClr val="032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sp>
          <p:nvSpPr>
            <p:cNvPr id="8" name="Rectangle 7">
              <a:extLst>
                <a:ext uri="{FF2B5EF4-FFF2-40B4-BE49-F238E27FC236}">
                  <a16:creationId xmlns:a16="http://schemas.microsoft.com/office/drawing/2014/main" id="{BD3FACD6-5F32-1643-801D-2702B8F7606C}"/>
                </a:ext>
              </a:extLst>
            </p:cNvPr>
            <p:cNvSpPr/>
            <p:nvPr userDrawn="1"/>
          </p:nvSpPr>
          <p:spPr>
            <a:xfrm>
              <a:off x="134275" y="1299958"/>
              <a:ext cx="288000" cy="288000"/>
            </a:xfrm>
            <a:prstGeom prst="rect">
              <a:avLst/>
            </a:prstGeom>
            <a:solidFill>
              <a:srgbClr val="00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sp>
          <p:nvSpPr>
            <p:cNvPr id="12" name="Rectangle 11">
              <a:extLst>
                <a:ext uri="{FF2B5EF4-FFF2-40B4-BE49-F238E27FC236}">
                  <a16:creationId xmlns:a16="http://schemas.microsoft.com/office/drawing/2014/main" id="{8EE5ED66-1E3C-6547-8F06-A584B3AEF4E2}"/>
                </a:ext>
              </a:extLst>
            </p:cNvPr>
            <p:cNvSpPr/>
            <p:nvPr userDrawn="1"/>
          </p:nvSpPr>
          <p:spPr>
            <a:xfrm>
              <a:off x="134275" y="1660116"/>
              <a:ext cx="288000" cy="288000"/>
            </a:xfrm>
            <a:prstGeom prst="rect">
              <a:avLst/>
            </a:prstGeom>
            <a:solidFill>
              <a:srgbClr val="19D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sp>
          <p:nvSpPr>
            <p:cNvPr id="13" name="Rectangle 12">
              <a:extLst>
                <a:ext uri="{FF2B5EF4-FFF2-40B4-BE49-F238E27FC236}">
                  <a16:creationId xmlns:a16="http://schemas.microsoft.com/office/drawing/2014/main" id="{D32ACE1D-72F5-FA40-B8BC-7708505630FF}"/>
                </a:ext>
              </a:extLst>
            </p:cNvPr>
            <p:cNvSpPr/>
            <p:nvPr userDrawn="1"/>
          </p:nvSpPr>
          <p:spPr>
            <a:xfrm>
              <a:off x="134275" y="2020274"/>
              <a:ext cx="288000" cy="288000"/>
            </a:xfrm>
            <a:prstGeom prst="rect">
              <a:avLst/>
            </a:prstGeom>
            <a:solidFill>
              <a:srgbClr val="3CA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sp>
          <p:nvSpPr>
            <p:cNvPr id="14" name="Rectangle 13">
              <a:extLst>
                <a:ext uri="{FF2B5EF4-FFF2-40B4-BE49-F238E27FC236}">
                  <a16:creationId xmlns:a16="http://schemas.microsoft.com/office/drawing/2014/main" id="{6D797CD0-80E1-CE49-A45F-5BB64315E4A5}"/>
                </a:ext>
              </a:extLst>
            </p:cNvPr>
            <p:cNvSpPr/>
            <p:nvPr userDrawn="1"/>
          </p:nvSpPr>
          <p:spPr>
            <a:xfrm>
              <a:off x="134275" y="2380432"/>
              <a:ext cx="288000" cy="288000"/>
            </a:xfrm>
            <a:prstGeom prst="rect">
              <a:avLst/>
            </a:prstGeom>
            <a:solidFill>
              <a:srgbClr val="834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sp>
          <p:nvSpPr>
            <p:cNvPr id="15" name="Rectangle 14">
              <a:extLst>
                <a:ext uri="{FF2B5EF4-FFF2-40B4-BE49-F238E27FC236}">
                  <a16:creationId xmlns:a16="http://schemas.microsoft.com/office/drawing/2014/main" id="{C3027FB9-9E55-774E-9AAF-203082BF85B4}"/>
                </a:ext>
              </a:extLst>
            </p:cNvPr>
            <p:cNvSpPr/>
            <p:nvPr userDrawn="1"/>
          </p:nvSpPr>
          <p:spPr>
            <a:xfrm>
              <a:off x="134275" y="2740590"/>
              <a:ext cx="288000" cy="288000"/>
            </a:xfrm>
            <a:prstGeom prst="rect">
              <a:avLst/>
            </a:prstGeom>
            <a:solidFill>
              <a:srgbClr val="E81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sp>
          <p:nvSpPr>
            <p:cNvPr id="18" name="Rectangle 17">
              <a:extLst>
                <a:ext uri="{FF2B5EF4-FFF2-40B4-BE49-F238E27FC236}">
                  <a16:creationId xmlns:a16="http://schemas.microsoft.com/office/drawing/2014/main" id="{55F90751-6FC5-4341-9A23-26D7AC87B26C}"/>
                </a:ext>
              </a:extLst>
            </p:cNvPr>
            <p:cNvSpPr/>
            <p:nvPr userDrawn="1"/>
          </p:nvSpPr>
          <p:spPr>
            <a:xfrm>
              <a:off x="134275" y="3100746"/>
              <a:ext cx="288000" cy="288000"/>
            </a:xfrm>
            <a:prstGeom prst="rect">
              <a:avLst/>
            </a:prstGeom>
            <a:solidFill>
              <a:srgbClr val="F4E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Verdana" panose="020B0604030504040204" pitchFamily="34" charset="0"/>
              </a:endParaRPr>
            </a:p>
          </p:txBody>
        </p:sp>
      </p:grpSp>
    </p:spTree>
    <p:extLst>
      <p:ext uri="{BB962C8B-B14F-4D97-AF65-F5344CB8AC3E}">
        <p14:creationId xmlns:p14="http://schemas.microsoft.com/office/powerpoint/2010/main" val="4075249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30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4">
          <p15:clr>
            <a:srgbClr val="F26B43"/>
          </p15:clr>
        </p15:guide>
        <p15:guide id="2" pos="3840">
          <p15:clr>
            <a:srgbClr val="F26B43"/>
          </p15:clr>
        </p15:guide>
        <p15:guide id="3" pos="680">
          <p15:clr>
            <a:srgbClr val="F26B43"/>
          </p15:clr>
        </p15:guide>
        <p15:guide id="4" orient="horz" pos="534">
          <p15:clr>
            <a:srgbClr val="F26B43"/>
          </p15:clr>
        </p15:guide>
        <p15:guide id="5" orient="horz" pos="1128">
          <p15:clr>
            <a:srgbClr val="F26B43"/>
          </p15:clr>
        </p15:guide>
        <p15:guide id="6" pos="7452">
          <p15:clr>
            <a:srgbClr val="F26B43"/>
          </p15:clr>
        </p15:guide>
        <p15:guide id="7" orient="horz" pos="4136">
          <p15:clr>
            <a:srgbClr val="F26B43"/>
          </p15:clr>
        </p15:guide>
        <p15:guide id="8" pos="3704">
          <p15:clr>
            <a:srgbClr val="F26B43"/>
          </p15:clr>
        </p15:guide>
        <p15:guide id="9" pos="39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29573"/>
            <a:ext cx="4226984" cy="862195"/>
          </a:xfrm>
          <a:prstGeom prst="rect">
            <a:avLst/>
          </a:prstGeom>
        </p:spPr>
        <p:txBody>
          <a:bodyPr vert="horz" lIns="0" tIns="0" rIns="0" bIns="0" rtlCol="0" anchor="t" anchorCtr="0">
            <a:noAutofit/>
          </a:bodyPr>
          <a:lstStyle/>
          <a:p>
            <a:r>
              <a:rPr lang="en-US"/>
              <a:t>CLICK TO EDIT</a:t>
            </a:r>
            <a:br>
              <a:rPr lang="en-US"/>
            </a:br>
            <a:r>
              <a:rPr lang="en-US"/>
              <a:t>MASTER TITLE STYLE</a:t>
            </a:r>
          </a:p>
        </p:txBody>
      </p:sp>
    </p:spTree>
    <p:extLst>
      <p:ext uri="{BB962C8B-B14F-4D97-AF65-F5344CB8AC3E}">
        <p14:creationId xmlns:p14="http://schemas.microsoft.com/office/powerpoint/2010/main" val="40244049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ct val="200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ct val="200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ct val="20000"/>
        </a:spcBef>
        <a:buClr>
          <a:schemeClr val="accent3">
            <a:lumMod val="75000"/>
          </a:schemeClr>
        </a:buClr>
        <a:buFont typeface="Arial" pitchFamily="34" charset="0"/>
        <a:buChar char="•"/>
        <a:tabLst>
          <a:tab pos="533387" algn="l"/>
        </a:tabLst>
        <a:defRPr sz="1733"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ct val="200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ct val="200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8/23/2024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0746590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anose="020B0604020202020204"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6.xml"/><Relationship Id="rId7" Type="http://schemas.openxmlformats.org/officeDocument/2006/relationships/image" Target="../media/image2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05487"/>
            <a:ext cx="10817229" cy="736420"/>
          </a:xfrm>
          <a:prstGeom prst="rect">
            <a:avLst/>
          </a:prstGeom>
        </p:spPr>
        <p:txBody>
          <a:bodyPr lIns="0" tIns="0" rIns="0" bIns="0" rtlCol="0" anchor="t">
            <a:spAutoFit/>
          </a:bodyPr>
          <a:lstStyle/>
          <a:p>
            <a:pPr defTabSz="609630">
              <a:lnSpc>
                <a:spcPts val="6254"/>
              </a:lnSpc>
            </a:pPr>
            <a:r>
              <a:rPr lang="en-US" sz="4467">
                <a:solidFill>
                  <a:srgbClr val="DCB05B"/>
                </a:solidFill>
                <a:latin typeface="Montserrat Ultra-Bold" panose="00000900000000000000"/>
              </a:rPr>
              <a:t>JOHANNESBURG HEALTH DISTRICT </a:t>
            </a:r>
          </a:p>
        </p:txBody>
      </p:sp>
      <p:sp>
        <p:nvSpPr>
          <p:cNvPr id="3" name="TextBox 3"/>
          <p:cNvSpPr txBox="1"/>
          <p:nvPr/>
        </p:nvSpPr>
        <p:spPr>
          <a:xfrm>
            <a:off x="1440150" y="1392621"/>
            <a:ext cx="9308529" cy="736420"/>
          </a:xfrm>
          <a:prstGeom prst="rect">
            <a:avLst/>
          </a:prstGeom>
        </p:spPr>
        <p:txBody>
          <a:bodyPr lIns="0" tIns="0" rIns="0" bIns="0" rtlCol="0" anchor="t">
            <a:spAutoFit/>
          </a:bodyPr>
          <a:lstStyle/>
          <a:p>
            <a:pPr algn="r" defTabSz="609630">
              <a:lnSpc>
                <a:spcPts val="6254"/>
              </a:lnSpc>
            </a:pPr>
            <a:r>
              <a:rPr lang="en-US" sz="4467">
                <a:solidFill>
                  <a:srgbClr val="0063A0"/>
                </a:solidFill>
                <a:latin typeface="Montserrat Ultra-Bold" panose="00000900000000000000"/>
              </a:rPr>
              <a:t>2024 RESEARCH CONFERENCE</a:t>
            </a:r>
          </a:p>
        </p:txBody>
      </p:sp>
      <p:sp>
        <p:nvSpPr>
          <p:cNvPr id="4" name="Freeform 4"/>
          <p:cNvSpPr/>
          <p:nvPr/>
        </p:nvSpPr>
        <p:spPr>
          <a:xfrm>
            <a:off x="10012555" y="1031378"/>
            <a:ext cx="2424011" cy="6453388"/>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a:grpSpLocks noChangeAspect="1"/>
          </p:cNvGrpSpPr>
          <p:nvPr/>
        </p:nvGrpSpPr>
        <p:grpSpPr>
          <a:xfrm>
            <a:off x="9665175" y="200882"/>
            <a:ext cx="7868500" cy="8652538"/>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pPr defTabSz="609630"/>
              <a:endParaRPr lang="en-US" sz="1200">
                <a:solidFill>
                  <a:prstClr val="black"/>
                </a:solidFill>
                <a:latin typeface="Calibri"/>
              </a:endParaRPr>
            </a:p>
          </p:txBody>
        </p:sp>
      </p:grpSp>
      <p:sp>
        <p:nvSpPr>
          <p:cNvPr id="7" name="Freeform 7"/>
          <p:cNvSpPr/>
          <p:nvPr/>
        </p:nvSpPr>
        <p:spPr>
          <a:xfrm>
            <a:off x="9665176" y="200882"/>
            <a:ext cx="3118769" cy="8652538"/>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695696" y="5784771"/>
            <a:ext cx="1765933" cy="668616"/>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0614712" y="5784771"/>
            <a:ext cx="891488" cy="668616"/>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4067010" y="5975641"/>
            <a:ext cx="4057981" cy="482824"/>
          </a:xfrm>
          <a:prstGeom prst="rect">
            <a:avLst/>
          </a:prstGeom>
        </p:spPr>
        <p:txBody>
          <a:bodyPr lIns="0" tIns="0" rIns="0" bIns="0" rtlCol="0" anchor="t">
            <a:spAutoFit/>
          </a:bodyPr>
          <a:lstStyle/>
          <a:p>
            <a:pPr algn="ctr" defTabSz="609630">
              <a:lnSpc>
                <a:spcPts val="3920"/>
              </a:lnSpc>
              <a:spcBef>
                <a:spcPct val="0"/>
              </a:spcBef>
            </a:pPr>
            <a:r>
              <a:rPr lang="en-US" sz="2800">
                <a:solidFill>
                  <a:srgbClr val="DCB05B"/>
                </a:solidFill>
                <a:latin typeface="Josefin Sans"/>
              </a:rPr>
              <a:t>#JoburgResearch2024</a:t>
            </a:r>
          </a:p>
        </p:txBody>
      </p:sp>
      <p:sp>
        <p:nvSpPr>
          <p:cNvPr id="11" name="Title 10"/>
          <p:cNvSpPr>
            <a:spLocks noGrp="1"/>
          </p:cNvSpPr>
          <p:nvPr>
            <p:ph type="ctrTitle"/>
          </p:nvPr>
        </p:nvSpPr>
        <p:spPr>
          <a:xfrm>
            <a:off x="1478155" y="3089719"/>
            <a:ext cx="8534400" cy="980017"/>
          </a:xfrm>
        </p:spPr>
        <p:txBody>
          <a:bodyPr>
            <a:noAutofit/>
          </a:bodyPr>
          <a:lstStyle/>
          <a:p>
            <a:pPr algn="l">
              <a:lnSpc>
                <a:spcPts val="5478"/>
              </a:lnSpc>
              <a:spcBef>
                <a:spcPts val="0"/>
              </a:spcBef>
              <a:defRPr/>
            </a:pPr>
            <a:r>
              <a:rPr lang="en-US" sz="4000" b="1" dirty="0">
                <a:solidFill>
                  <a:srgbClr val="505468"/>
                </a:solidFill>
                <a:latin typeface="Instrument Sans" pitchFamily="34" charset="0"/>
                <a:ea typeface="Instrument Sans" pitchFamily="34" charset="-122"/>
                <a:cs typeface="+mn-cs"/>
              </a:rPr>
              <a:t>Challenges in establishing a Pregnancy Surveillance Program in Soweto</a:t>
            </a:r>
            <a:endParaRPr lang="en-US" sz="4000" dirty="0">
              <a:solidFill>
                <a:prstClr val="black"/>
              </a:solidFill>
              <a:latin typeface="Calibri" panose="020F0502020204030204"/>
              <a:ea typeface="+mn-ea"/>
              <a:cs typeface="+mn-cs"/>
            </a:endParaRPr>
          </a:p>
        </p:txBody>
      </p:sp>
      <p:sp>
        <p:nvSpPr>
          <p:cNvPr id="12" name="TextBox 11">
            <a:extLst>
              <a:ext uri="{FF2B5EF4-FFF2-40B4-BE49-F238E27FC236}">
                <a16:creationId xmlns:a16="http://schemas.microsoft.com/office/drawing/2014/main" id="{8FCD8B1E-F1D1-3CDB-DA69-4507DCC63FB2}"/>
              </a:ext>
            </a:extLst>
          </p:cNvPr>
          <p:cNvSpPr txBox="1"/>
          <p:nvPr/>
        </p:nvSpPr>
        <p:spPr>
          <a:xfrm>
            <a:off x="1440150" y="5130919"/>
            <a:ext cx="2819746" cy="646331"/>
          </a:xfrm>
          <a:prstGeom prst="rect">
            <a:avLst/>
          </a:prstGeom>
          <a:noFill/>
        </p:spPr>
        <p:txBody>
          <a:bodyPr wrap="none" rtlCol="0">
            <a:spAutoFit/>
          </a:bodyPr>
          <a:lstStyle/>
          <a:p>
            <a:r>
              <a:rPr lang="en-US" b="1" dirty="0">
                <a:solidFill>
                  <a:schemeClr val="tx1">
                    <a:lumMod val="75000"/>
                    <a:lumOff val="25000"/>
                  </a:schemeClr>
                </a:solidFill>
              </a:rPr>
              <a:t>Presenter: Bongani Ntimani</a:t>
            </a:r>
          </a:p>
          <a:p>
            <a:r>
              <a:rPr lang="en-US" b="1" dirty="0">
                <a:solidFill>
                  <a:schemeClr val="tx1">
                    <a:lumMod val="75000"/>
                    <a:lumOff val="25000"/>
                  </a:schemeClr>
                </a:solidFill>
              </a:rPr>
              <a:t>Date: 28 August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F5E2-700C-D6A2-5C4D-4387D11BEBB0}"/>
              </a:ext>
            </a:extLst>
          </p:cNvPr>
          <p:cNvSpPr>
            <a:spLocks noGrp="1"/>
          </p:cNvSpPr>
          <p:nvPr>
            <p:ph type="title"/>
          </p:nvPr>
        </p:nvSpPr>
        <p:spPr>
          <a:xfrm>
            <a:off x="2197100" y="471053"/>
            <a:ext cx="10299700" cy="410055"/>
          </a:xfrm>
        </p:spPr>
        <p:txBody>
          <a:bodyPr>
            <a:noAutofit/>
          </a:bodyPr>
          <a:lstStyle/>
          <a:p>
            <a:r>
              <a:rPr lang="en-ZA" sz="4000" dirty="0">
                <a:solidFill>
                  <a:schemeClr val="accent1"/>
                </a:solidFill>
              </a:rPr>
              <a:t>Pregnancy Outcomes </a:t>
            </a:r>
          </a:p>
        </p:txBody>
      </p:sp>
      <p:sp>
        <p:nvSpPr>
          <p:cNvPr id="4" name="Date Placeholder 3">
            <a:extLst>
              <a:ext uri="{FF2B5EF4-FFF2-40B4-BE49-F238E27FC236}">
                <a16:creationId xmlns:a16="http://schemas.microsoft.com/office/drawing/2014/main" id="{488DA1D7-E55C-3C10-99E3-16903722E5BB}"/>
              </a:ext>
            </a:extLst>
          </p:cNvPr>
          <p:cNvSpPr>
            <a:spLocks noGrp="1"/>
          </p:cNvSpPr>
          <p:nvPr>
            <p:ph type="dt" sz="half" idx="2"/>
          </p:nvPr>
        </p:nvSpPr>
        <p:spPr>
          <a:xfrm>
            <a:off x="6379464" y="6205900"/>
            <a:ext cx="5067300" cy="360000"/>
          </a:xfrm>
        </p:spPr>
        <p:txBody>
          <a:bodyPr/>
          <a:lstStyle/>
          <a:p>
            <a:r>
              <a:rPr lang="en-ZA" dirty="0">
                <a:latin typeface="Verdana" panose="020B0604030504040204" pitchFamily="34" charset="0"/>
              </a:rPr>
              <a:t>     </a:t>
            </a:r>
            <a:r>
              <a:rPr lang="en-ZA" dirty="0">
                <a:solidFill>
                  <a:srgbClr val="032C74"/>
                </a:solidFill>
                <a:latin typeface="Verdana" panose="020B0604030504040204" pitchFamily="34" charset="0"/>
              </a:rPr>
              <a:t>Pregnancy Surveillance |  Wits VIDA  |  </a:t>
            </a:r>
            <a:fld id="{EC197675-9CF9-5E42-AD5C-696B4C1B178F}" type="datetime3">
              <a:rPr lang="en-ZA" smtClean="0">
                <a:solidFill>
                  <a:srgbClr val="032C74"/>
                </a:solidFill>
                <a:latin typeface="Verdana" panose="020B0604030504040204" pitchFamily="34" charset="0"/>
              </a:rPr>
              <a:pPr/>
              <a:t>23 August 2024</a:t>
            </a:fld>
            <a:endParaRPr lang="en-US" dirty="0">
              <a:solidFill>
                <a:srgbClr val="032C74"/>
              </a:solidFill>
              <a:latin typeface="Verdana" panose="020B0604030504040204" pitchFamily="34" charset="0"/>
            </a:endParaRPr>
          </a:p>
        </p:txBody>
      </p:sp>
      <p:sp>
        <p:nvSpPr>
          <p:cNvPr id="5" name="Slide Number Placeholder 4">
            <a:extLst>
              <a:ext uri="{FF2B5EF4-FFF2-40B4-BE49-F238E27FC236}">
                <a16:creationId xmlns:a16="http://schemas.microsoft.com/office/drawing/2014/main" id="{BEEB45A8-DFA1-0EEB-47BC-187140BBE434}"/>
              </a:ext>
            </a:extLst>
          </p:cNvPr>
          <p:cNvSpPr>
            <a:spLocks noGrp="1"/>
          </p:cNvSpPr>
          <p:nvPr>
            <p:ph type="sldNum" sz="quarter" idx="4"/>
          </p:nvPr>
        </p:nvSpPr>
        <p:spPr>
          <a:xfrm>
            <a:off x="11612880" y="6205900"/>
            <a:ext cx="579120" cy="360000"/>
          </a:xfrm>
        </p:spPr>
        <p:txBody>
          <a:bodyPr/>
          <a:lstStyle/>
          <a:p>
            <a:r>
              <a:rPr lang="en-US" dirty="0"/>
              <a:t>9</a:t>
            </a:r>
          </a:p>
        </p:txBody>
      </p:sp>
      <p:graphicFrame>
        <p:nvGraphicFramePr>
          <p:cNvPr id="6" name="Chart 5">
            <a:extLst>
              <a:ext uri="{FF2B5EF4-FFF2-40B4-BE49-F238E27FC236}">
                <a16:creationId xmlns:a16="http://schemas.microsoft.com/office/drawing/2014/main" id="{CE96AE88-7E68-4922-B503-F00C5D6C3A9E}"/>
              </a:ext>
            </a:extLst>
          </p:cNvPr>
          <p:cNvGraphicFramePr>
            <a:graphicFrameLocks/>
          </p:cNvGraphicFramePr>
          <p:nvPr>
            <p:extLst>
              <p:ext uri="{D42A27DB-BD31-4B8C-83A1-F6EECF244321}">
                <p14:modId xmlns:p14="http://schemas.microsoft.com/office/powerpoint/2010/main" val="4211513227"/>
              </p:ext>
            </p:extLst>
          </p:nvPr>
        </p:nvGraphicFramePr>
        <p:xfrm>
          <a:off x="2113643" y="1079903"/>
          <a:ext cx="7614557" cy="32960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F1FFFA72-BABB-C6D8-9883-028FF41E8A0F}"/>
              </a:ext>
            </a:extLst>
          </p:cNvPr>
          <p:cNvGraphicFramePr>
            <a:graphicFrameLocks noGrp="1"/>
          </p:cNvGraphicFramePr>
          <p:nvPr/>
        </p:nvGraphicFramePr>
        <p:xfrm>
          <a:off x="2475591" y="4703411"/>
          <a:ext cx="7456715" cy="1104900"/>
        </p:xfrm>
        <a:graphic>
          <a:graphicData uri="http://schemas.openxmlformats.org/drawingml/2006/table">
            <a:tbl>
              <a:tblPr>
                <a:tableStyleId>{5C22544A-7EE6-4342-B048-85BDC9FD1C3A}</a:tableStyleId>
              </a:tblPr>
              <a:tblGrid>
                <a:gridCol w="1065245">
                  <a:extLst>
                    <a:ext uri="{9D8B030D-6E8A-4147-A177-3AD203B41FA5}">
                      <a16:colId xmlns:a16="http://schemas.microsoft.com/office/drawing/2014/main" val="3267975647"/>
                    </a:ext>
                  </a:extLst>
                </a:gridCol>
                <a:gridCol w="1065245">
                  <a:extLst>
                    <a:ext uri="{9D8B030D-6E8A-4147-A177-3AD203B41FA5}">
                      <a16:colId xmlns:a16="http://schemas.microsoft.com/office/drawing/2014/main" val="1011623896"/>
                    </a:ext>
                  </a:extLst>
                </a:gridCol>
                <a:gridCol w="1065245">
                  <a:extLst>
                    <a:ext uri="{9D8B030D-6E8A-4147-A177-3AD203B41FA5}">
                      <a16:colId xmlns:a16="http://schemas.microsoft.com/office/drawing/2014/main" val="1531289944"/>
                    </a:ext>
                  </a:extLst>
                </a:gridCol>
                <a:gridCol w="1065245">
                  <a:extLst>
                    <a:ext uri="{9D8B030D-6E8A-4147-A177-3AD203B41FA5}">
                      <a16:colId xmlns:a16="http://schemas.microsoft.com/office/drawing/2014/main" val="1288174290"/>
                    </a:ext>
                  </a:extLst>
                </a:gridCol>
                <a:gridCol w="1065245">
                  <a:extLst>
                    <a:ext uri="{9D8B030D-6E8A-4147-A177-3AD203B41FA5}">
                      <a16:colId xmlns:a16="http://schemas.microsoft.com/office/drawing/2014/main" val="2272035738"/>
                    </a:ext>
                  </a:extLst>
                </a:gridCol>
                <a:gridCol w="1065245">
                  <a:extLst>
                    <a:ext uri="{9D8B030D-6E8A-4147-A177-3AD203B41FA5}">
                      <a16:colId xmlns:a16="http://schemas.microsoft.com/office/drawing/2014/main" val="2143253922"/>
                    </a:ext>
                  </a:extLst>
                </a:gridCol>
                <a:gridCol w="1065245">
                  <a:extLst>
                    <a:ext uri="{9D8B030D-6E8A-4147-A177-3AD203B41FA5}">
                      <a16:colId xmlns:a16="http://schemas.microsoft.com/office/drawing/2014/main" val="1611431572"/>
                    </a:ext>
                  </a:extLst>
                </a:gridCol>
              </a:tblGrid>
              <a:tr h="190500">
                <a:tc>
                  <a:txBody>
                    <a:bodyPr/>
                    <a:lstStyle/>
                    <a:p>
                      <a:pPr algn="l" fontAlgn="b"/>
                      <a:r>
                        <a:rPr lang="en-ZA" sz="1400" u="none" strike="noStrike" dirty="0">
                          <a:effectLst/>
                          <a:latin typeface="Verdana" panose="020B0604030504040204" pitchFamily="34" charset="0"/>
                          <a:ea typeface="Verdana" panose="020B0604030504040204" pitchFamily="34" charset="0"/>
                        </a:rPr>
                        <a:t> </a:t>
                      </a:r>
                      <a:endParaRPr lang="en-ZA" sz="1400" b="0" i="0" u="none" strike="noStrike" dirty="0">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l" fontAlgn="b"/>
                      <a:r>
                        <a:rPr lang="en-ZA" sz="1400" u="none" strike="noStrike">
                          <a:effectLst/>
                          <a:latin typeface="Verdana" panose="020B0604030504040204" pitchFamily="34" charset="0"/>
                          <a:ea typeface="Verdana" panose="020B0604030504040204" pitchFamily="34" charset="0"/>
                        </a:rPr>
                        <a:t>Livebirth</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l" fontAlgn="b"/>
                      <a:r>
                        <a:rPr lang="en-ZA" sz="1400" u="none" strike="noStrike" dirty="0">
                          <a:effectLst/>
                          <a:latin typeface="Verdana" panose="020B0604030504040204" pitchFamily="34" charset="0"/>
                          <a:ea typeface="Verdana" panose="020B0604030504040204" pitchFamily="34" charset="0"/>
                        </a:rPr>
                        <a:t>Stillbirth </a:t>
                      </a:r>
                      <a:endParaRPr lang="en-ZA" sz="1400" b="0" i="0" u="none" strike="noStrike" dirty="0">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l" fontAlgn="b"/>
                      <a:r>
                        <a:rPr lang="en-ZA" sz="1400" u="none" strike="noStrike">
                          <a:effectLst/>
                          <a:latin typeface="Verdana" panose="020B0604030504040204" pitchFamily="34" charset="0"/>
                          <a:ea typeface="Verdana" panose="020B0604030504040204" pitchFamily="34" charset="0"/>
                        </a:rPr>
                        <a:t>Miscarriage</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l" fontAlgn="b"/>
                      <a:r>
                        <a:rPr lang="en-ZA" sz="1400" u="none" strike="noStrike" dirty="0">
                          <a:effectLst/>
                          <a:latin typeface="Verdana" panose="020B0604030504040204" pitchFamily="34" charset="0"/>
                          <a:ea typeface="Verdana" panose="020B0604030504040204" pitchFamily="34" charset="0"/>
                        </a:rPr>
                        <a:t>TOP</a:t>
                      </a:r>
                      <a:endParaRPr lang="en-ZA" sz="1400" b="0" i="0" u="none" strike="noStrike" dirty="0">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l" fontAlgn="b"/>
                      <a:r>
                        <a:rPr lang="en-ZA" sz="1400" u="none" strike="noStrike">
                          <a:effectLst/>
                          <a:latin typeface="Verdana" panose="020B0604030504040204" pitchFamily="34" charset="0"/>
                          <a:ea typeface="Verdana" panose="020B0604030504040204" pitchFamily="34" charset="0"/>
                        </a:rPr>
                        <a:t>Ectopic </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l" fontAlgn="b"/>
                      <a:r>
                        <a:rPr lang="en-ZA" sz="1400" u="none" strike="noStrike" dirty="0">
                          <a:effectLst/>
                          <a:latin typeface="Verdana" panose="020B0604030504040204" pitchFamily="34" charset="0"/>
                          <a:ea typeface="Verdana" panose="020B0604030504040204" pitchFamily="34" charset="0"/>
                        </a:rPr>
                        <a:t>Total</a:t>
                      </a:r>
                      <a:endParaRPr lang="en-ZA" sz="1400" b="0" i="0" u="none" strike="noStrike" dirty="0">
                        <a:solidFill>
                          <a:srgbClr val="000000"/>
                        </a:solidFill>
                        <a:effectLst/>
                        <a:latin typeface="Verdana" panose="020B0604030504040204" pitchFamily="34" charset="0"/>
                        <a:ea typeface="Verdana" panose="020B0604030504040204" pitchFamily="34" charset="0"/>
                      </a:endParaRPr>
                    </a:p>
                  </a:txBody>
                  <a:tcPr marL="7620" marR="7620" marT="7620" marB="0" anchor="b"/>
                </a:tc>
                <a:extLst>
                  <a:ext uri="{0D108BD9-81ED-4DB2-BD59-A6C34878D82A}">
                    <a16:rowId xmlns:a16="http://schemas.microsoft.com/office/drawing/2014/main" val="3788201262"/>
                  </a:ext>
                </a:extLst>
              </a:tr>
              <a:tr h="190500">
                <a:tc>
                  <a:txBody>
                    <a:bodyPr/>
                    <a:lstStyle/>
                    <a:p>
                      <a:pPr algn="r" fontAlgn="b"/>
                      <a:r>
                        <a:rPr lang="en-ZA" sz="1400" u="none" strike="noStrike">
                          <a:effectLst/>
                          <a:latin typeface="Verdana" panose="020B0604030504040204" pitchFamily="34" charset="0"/>
                          <a:ea typeface="Verdana" panose="020B0604030504040204" pitchFamily="34" charset="0"/>
                        </a:rPr>
                        <a:t>2022</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1022</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a:effectLst/>
                          <a:latin typeface="Verdana" panose="020B0604030504040204" pitchFamily="34" charset="0"/>
                          <a:ea typeface="Verdana" panose="020B0604030504040204" pitchFamily="34" charset="0"/>
                        </a:rPr>
                        <a:t>9</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b"/>
                      <a:r>
                        <a:rPr lang="en-ZA" sz="1400" u="none" strike="noStrike">
                          <a:effectLst/>
                          <a:latin typeface="Verdana" panose="020B0604030504040204" pitchFamily="34" charset="0"/>
                          <a:ea typeface="Verdana" panose="020B0604030504040204" pitchFamily="34" charset="0"/>
                        </a:rPr>
                        <a:t>14</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0</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ctr"/>
                      <a:r>
                        <a:rPr lang="en-US" sz="1400" u="none" strike="noStrike">
                          <a:effectLst/>
                          <a:latin typeface="Verdana" panose="020B0604030504040204" pitchFamily="34" charset="0"/>
                          <a:ea typeface="Verdana" panose="020B0604030504040204" pitchFamily="34" charset="0"/>
                        </a:rPr>
                        <a:t>0</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dirty="0">
                          <a:effectLst/>
                          <a:latin typeface="Verdana" panose="020B0604030504040204" pitchFamily="34" charset="0"/>
                          <a:ea typeface="Verdana" panose="020B0604030504040204" pitchFamily="34" charset="0"/>
                        </a:rPr>
                        <a:t>1045</a:t>
                      </a:r>
                      <a:endParaRPr lang="en-ZA" sz="1400" b="0" i="0" u="none" strike="noStrike" dirty="0">
                        <a:solidFill>
                          <a:srgbClr val="000000"/>
                        </a:solidFill>
                        <a:effectLst/>
                        <a:latin typeface="Verdana" panose="020B0604030504040204" pitchFamily="34" charset="0"/>
                        <a:ea typeface="Verdana" panose="020B0604030504040204" pitchFamily="34" charset="0"/>
                      </a:endParaRPr>
                    </a:p>
                  </a:txBody>
                  <a:tcPr marL="7620" marR="7620" marT="7620" marB="0" anchor="b"/>
                </a:tc>
                <a:extLst>
                  <a:ext uri="{0D108BD9-81ED-4DB2-BD59-A6C34878D82A}">
                    <a16:rowId xmlns:a16="http://schemas.microsoft.com/office/drawing/2014/main" val="2042930267"/>
                  </a:ext>
                </a:extLst>
              </a:tr>
              <a:tr h="190500">
                <a:tc>
                  <a:txBody>
                    <a:bodyPr/>
                    <a:lstStyle/>
                    <a:p>
                      <a:pPr algn="r" fontAlgn="b"/>
                      <a:r>
                        <a:rPr lang="en-ZA" sz="1400" u="none" strike="noStrike">
                          <a:effectLst/>
                          <a:latin typeface="Verdana" panose="020B0604030504040204" pitchFamily="34" charset="0"/>
                          <a:ea typeface="Verdana" panose="020B0604030504040204" pitchFamily="34" charset="0"/>
                        </a:rPr>
                        <a:t>2023</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1694</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a:effectLst/>
                          <a:latin typeface="Verdana" panose="020B0604030504040204" pitchFamily="34" charset="0"/>
                          <a:ea typeface="Verdana" panose="020B0604030504040204" pitchFamily="34" charset="0"/>
                        </a:rPr>
                        <a:t>32</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b"/>
                      <a:r>
                        <a:rPr lang="en-ZA" sz="1400" u="none" strike="noStrike">
                          <a:effectLst/>
                          <a:latin typeface="Verdana" panose="020B0604030504040204" pitchFamily="34" charset="0"/>
                          <a:ea typeface="Verdana" panose="020B0604030504040204" pitchFamily="34" charset="0"/>
                        </a:rPr>
                        <a:t>21</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1</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ctr"/>
                      <a:r>
                        <a:rPr lang="en-US" sz="1400" u="none" strike="noStrike">
                          <a:effectLst/>
                          <a:latin typeface="Verdana" panose="020B0604030504040204" pitchFamily="34" charset="0"/>
                          <a:ea typeface="Verdana" panose="020B0604030504040204" pitchFamily="34" charset="0"/>
                        </a:rPr>
                        <a:t>1</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a:effectLst/>
                          <a:latin typeface="Verdana" panose="020B0604030504040204" pitchFamily="34" charset="0"/>
                          <a:ea typeface="Verdana" panose="020B0604030504040204" pitchFamily="34" charset="0"/>
                        </a:rPr>
                        <a:t>1749</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extLst>
                  <a:ext uri="{0D108BD9-81ED-4DB2-BD59-A6C34878D82A}">
                    <a16:rowId xmlns:a16="http://schemas.microsoft.com/office/drawing/2014/main" val="1041664785"/>
                  </a:ext>
                </a:extLst>
              </a:tr>
              <a:tr h="190500">
                <a:tc>
                  <a:txBody>
                    <a:bodyPr/>
                    <a:lstStyle/>
                    <a:p>
                      <a:pPr algn="r" fontAlgn="b"/>
                      <a:r>
                        <a:rPr lang="en-ZA" sz="1400" u="none" strike="noStrike">
                          <a:effectLst/>
                          <a:latin typeface="Verdana" panose="020B0604030504040204" pitchFamily="34" charset="0"/>
                          <a:ea typeface="Verdana" panose="020B0604030504040204" pitchFamily="34" charset="0"/>
                        </a:rPr>
                        <a:t>2024</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1103</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a:effectLst/>
                          <a:latin typeface="Verdana" panose="020B0604030504040204" pitchFamily="34" charset="0"/>
                          <a:ea typeface="Verdana" panose="020B0604030504040204" pitchFamily="34" charset="0"/>
                        </a:rPr>
                        <a:t>33</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b"/>
                      <a:r>
                        <a:rPr lang="en-ZA" sz="1400" u="none" strike="noStrike">
                          <a:effectLst/>
                          <a:latin typeface="Verdana" panose="020B0604030504040204" pitchFamily="34" charset="0"/>
                          <a:ea typeface="Verdana" panose="020B0604030504040204" pitchFamily="34" charset="0"/>
                        </a:rPr>
                        <a:t>6</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0</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ctr"/>
                      <a:r>
                        <a:rPr lang="en-US" sz="1400" u="none" strike="noStrike">
                          <a:effectLst/>
                          <a:latin typeface="Verdana" panose="020B0604030504040204" pitchFamily="34" charset="0"/>
                          <a:ea typeface="Verdana" panose="020B0604030504040204" pitchFamily="34" charset="0"/>
                        </a:rPr>
                        <a:t>0</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a:effectLst/>
                          <a:latin typeface="Verdana" panose="020B0604030504040204" pitchFamily="34" charset="0"/>
                          <a:ea typeface="Verdana" panose="020B0604030504040204" pitchFamily="34" charset="0"/>
                        </a:rPr>
                        <a:t>1142</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extLst>
                  <a:ext uri="{0D108BD9-81ED-4DB2-BD59-A6C34878D82A}">
                    <a16:rowId xmlns:a16="http://schemas.microsoft.com/office/drawing/2014/main" val="3109104127"/>
                  </a:ext>
                </a:extLst>
              </a:tr>
              <a:tr h="190500">
                <a:tc>
                  <a:txBody>
                    <a:bodyPr/>
                    <a:lstStyle/>
                    <a:p>
                      <a:pPr algn="l" fontAlgn="b"/>
                      <a:r>
                        <a:rPr lang="en-ZA" sz="1400" u="none" strike="noStrike">
                          <a:effectLst/>
                          <a:latin typeface="Verdana" panose="020B0604030504040204" pitchFamily="34" charset="0"/>
                          <a:ea typeface="Verdana" panose="020B0604030504040204" pitchFamily="34" charset="0"/>
                        </a:rPr>
                        <a:t>Total </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3819</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a:effectLst/>
                          <a:latin typeface="Verdana" panose="020B0604030504040204" pitchFamily="34" charset="0"/>
                          <a:ea typeface="Verdana" panose="020B0604030504040204" pitchFamily="34" charset="0"/>
                        </a:rPr>
                        <a:t>74</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b"/>
                      <a:r>
                        <a:rPr lang="en-ZA" sz="1400" u="none" strike="noStrike">
                          <a:effectLst/>
                          <a:latin typeface="Verdana" panose="020B0604030504040204" pitchFamily="34" charset="0"/>
                          <a:ea typeface="Verdana" panose="020B0604030504040204" pitchFamily="34" charset="0"/>
                        </a:rPr>
                        <a:t>41</a:t>
                      </a:r>
                      <a:endParaRPr lang="en-ZA"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b"/>
                </a:tc>
                <a:tc>
                  <a:txBody>
                    <a:bodyPr/>
                    <a:lstStyle/>
                    <a:p>
                      <a:pPr algn="r" fontAlgn="ctr"/>
                      <a:r>
                        <a:rPr lang="en-US" sz="1400" u="none" strike="noStrike">
                          <a:effectLst/>
                          <a:latin typeface="Verdana" panose="020B0604030504040204" pitchFamily="34" charset="0"/>
                          <a:ea typeface="Verdana" panose="020B0604030504040204" pitchFamily="34" charset="0"/>
                        </a:rPr>
                        <a:t>1</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ctr"/>
                      <a:r>
                        <a:rPr lang="en-US" sz="1400" u="none" strike="noStrike">
                          <a:effectLst/>
                          <a:latin typeface="Verdana" panose="020B0604030504040204" pitchFamily="34" charset="0"/>
                          <a:ea typeface="Verdana" panose="020B0604030504040204" pitchFamily="34" charset="0"/>
                        </a:rPr>
                        <a:t>1</a:t>
                      </a:r>
                      <a:endParaRPr lang="en-US" sz="1400" b="0" i="0" u="none" strike="noStrike">
                        <a:solidFill>
                          <a:srgbClr val="000000"/>
                        </a:solidFill>
                        <a:effectLst/>
                        <a:latin typeface="Verdana" panose="020B0604030504040204" pitchFamily="34" charset="0"/>
                        <a:ea typeface="Verdana" panose="020B0604030504040204" pitchFamily="34" charset="0"/>
                      </a:endParaRPr>
                    </a:p>
                  </a:txBody>
                  <a:tcPr marL="7620" marR="7620" marT="7620" marB="0" anchor="ctr"/>
                </a:tc>
                <a:tc>
                  <a:txBody>
                    <a:bodyPr/>
                    <a:lstStyle/>
                    <a:p>
                      <a:pPr algn="r" fontAlgn="b"/>
                      <a:r>
                        <a:rPr lang="en-ZA" sz="1400" u="none" strike="noStrike" dirty="0">
                          <a:effectLst/>
                          <a:latin typeface="Verdana" panose="020B0604030504040204" pitchFamily="34" charset="0"/>
                          <a:ea typeface="Verdana" panose="020B0604030504040204" pitchFamily="34" charset="0"/>
                        </a:rPr>
                        <a:t>3936</a:t>
                      </a:r>
                      <a:endParaRPr lang="en-ZA" sz="1400" b="0" i="0" u="none" strike="noStrike" dirty="0">
                        <a:solidFill>
                          <a:srgbClr val="000000"/>
                        </a:solidFill>
                        <a:effectLst/>
                        <a:latin typeface="Verdana" panose="020B0604030504040204" pitchFamily="34" charset="0"/>
                        <a:ea typeface="Verdana" panose="020B0604030504040204" pitchFamily="34" charset="0"/>
                      </a:endParaRPr>
                    </a:p>
                  </a:txBody>
                  <a:tcPr marL="7620" marR="7620" marT="7620" marB="0" anchor="b"/>
                </a:tc>
                <a:extLst>
                  <a:ext uri="{0D108BD9-81ED-4DB2-BD59-A6C34878D82A}">
                    <a16:rowId xmlns:a16="http://schemas.microsoft.com/office/drawing/2014/main" val="1464218413"/>
                  </a:ext>
                </a:extLst>
              </a:tr>
            </a:tbl>
          </a:graphicData>
        </a:graphic>
      </p:graphicFrame>
    </p:spTree>
    <p:extLst>
      <p:ext uri="{BB962C8B-B14F-4D97-AF65-F5344CB8AC3E}">
        <p14:creationId xmlns:p14="http://schemas.microsoft.com/office/powerpoint/2010/main" val="89527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a:xfrm>
            <a:off x="91245" y="379104"/>
            <a:ext cx="10299700" cy="410055"/>
          </a:xfrm>
        </p:spPr>
        <p:txBody>
          <a:bodyPr>
            <a:noAutofit/>
          </a:bodyPr>
          <a:lstStyle/>
          <a:p>
            <a:r>
              <a:rPr lang="en-US" sz="4000" dirty="0">
                <a:solidFill>
                  <a:srgbClr val="0070C0"/>
                </a:solidFill>
              </a:rPr>
              <a:t>CHALLENGES</a:t>
            </a:r>
            <a:br>
              <a:rPr lang="en-US" sz="4000" dirty="0">
                <a:solidFill>
                  <a:srgbClr val="0070C0"/>
                </a:solidFill>
              </a:rPr>
            </a:br>
            <a:br>
              <a:rPr lang="en-US" sz="4000" dirty="0">
                <a:solidFill>
                  <a:srgbClr val="0070C0"/>
                </a:solidFill>
              </a:rPr>
            </a:br>
            <a:r>
              <a:rPr lang="en-US" sz="4000" b="0" cap="none" dirty="0">
                <a:solidFill>
                  <a:srgbClr val="0070C0"/>
                </a:solidFill>
              </a:rPr>
              <a:t>.</a:t>
            </a:r>
            <a:br>
              <a:rPr lang="en-US" sz="4000" dirty="0">
                <a:solidFill>
                  <a:srgbClr val="0070C0"/>
                </a:solidFill>
              </a:rPr>
            </a:br>
            <a:br>
              <a:rPr lang="en-US" sz="4000" dirty="0">
                <a:solidFill>
                  <a:srgbClr val="0070C0"/>
                </a:solidFill>
              </a:rPr>
            </a:br>
            <a:endParaRPr lang="en-US" sz="4000" dirty="0">
              <a:solidFill>
                <a:srgbClr val="0070C0"/>
              </a:solidFill>
            </a:endParaRPr>
          </a:p>
        </p:txBody>
      </p:sp>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a:xfrm>
            <a:off x="11622024" y="6205900"/>
            <a:ext cx="569976" cy="360000"/>
          </a:xfrm>
        </p:spPr>
        <p:txBody>
          <a:bodyPr/>
          <a:lstStyle/>
          <a:p>
            <a:pPr marL="0" marR="0" lvl="0" indent="0" algn="ctr" defTabSz="518465" rtl="0" eaLnBrk="1" fontAlgn="auto" latinLnBrk="0" hangingPunct="1">
              <a:lnSpc>
                <a:spcPct val="100000"/>
              </a:lnSpc>
              <a:spcBef>
                <a:spcPts val="0"/>
              </a:spcBef>
              <a:spcAft>
                <a:spcPts val="540"/>
              </a:spcAft>
              <a:buClrTx/>
              <a:buSzTx/>
              <a:buFontTx/>
              <a:buNone/>
              <a:tabLst/>
              <a:defRPr/>
            </a:pPr>
            <a:r>
              <a:rPr lang="en-US" sz="1100" dirty="0">
                <a:solidFill>
                  <a:prstClr val="white"/>
                </a:solidFill>
                <a:latin typeface="Verdana"/>
                <a:ea typeface="Verdana"/>
              </a:rPr>
              <a:t>10</a:t>
            </a:r>
            <a:endParaRPr kumimoji="0" lang="en-US" sz="1100" b="0" i="0" u="none" strike="noStrike" kern="1200" cap="none" spc="0" normalizeH="0" baseline="0" noProof="0" dirty="0">
              <a:ln>
                <a:noFill/>
              </a:ln>
              <a:solidFill>
                <a:prstClr val="white"/>
              </a:solidFill>
              <a:effectLst/>
              <a:uLnTx/>
              <a:uFillTx/>
              <a:latin typeface="Verdana"/>
              <a:ea typeface="Verdana"/>
              <a:cs typeface="+mn-cs"/>
            </a:endParaRPr>
          </a:p>
        </p:txBody>
      </p:sp>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6388608" y="6210844"/>
            <a:ext cx="50673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mn-ea"/>
                <a:cs typeface="+mn-cs"/>
              </a:rPr>
              <a:t>     </a:t>
            </a:r>
            <a:r>
              <a:rPr kumimoji="0" lang="en-ZA" sz="1200" b="0" i="0" u="none" strike="noStrike" kern="1200" cap="none" spc="0" normalizeH="0" baseline="0" noProof="0" dirty="0">
                <a:ln>
                  <a:noFill/>
                </a:ln>
                <a:solidFill>
                  <a:srgbClr val="032C74"/>
                </a:solidFill>
                <a:effectLst/>
                <a:uLnTx/>
                <a:uFillTx/>
                <a:latin typeface="Verdana" panose="020B0604030504040204" pitchFamily="34" charset="0"/>
                <a:ea typeface="+mn-ea"/>
                <a:cs typeface="+mn-cs"/>
              </a:rPr>
              <a:t>Pregnancy Surveillance  |  Wits VIDA  |  </a:t>
            </a:r>
            <a:fld id="{EC197675-9CF9-5E42-AD5C-696B4C1B178F}" type="datetime3">
              <a:rPr kumimoji="0" lang="en-ZA" sz="1200" b="0" i="0" u="none" strike="noStrike" kern="1200" cap="none" spc="0" normalizeH="0" baseline="0" noProof="0" smtClean="0">
                <a:ln>
                  <a:noFill/>
                </a:ln>
                <a:solidFill>
                  <a:srgbClr val="032C74"/>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 August 2024</a:t>
            </a:fld>
            <a:endParaRPr kumimoji="0" lang="en-US" sz="1200" b="0" i="0" u="none" strike="noStrike" kern="1200" cap="none" spc="0" normalizeH="0" baseline="0" noProof="0" dirty="0">
              <a:ln>
                <a:noFill/>
              </a:ln>
              <a:solidFill>
                <a:srgbClr val="032C74"/>
              </a:solidFill>
              <a:effectLst/>
              <a:uLnTx/>
              <a:uFillTx/>
              <a:latin typeface="Verdana" panose="020B0604030504040204" pitchFamily="34" charset="0"/>
              <a:ea typeface="+mn-ea"/>
              <a:cs typeface="+mn-cs"/>
            </a:endParaRPr>
          </a:p>
        </p:txBody>
      </p:sp>
      <p:graphicFrame>
        <p:nvGraphicFramePr>
          <p:cNvPr id="18" name="Content Placeholder 3">
            <a:extLst>
              <a:ext uri="{FF2B5EF4-FFF2-40B4-BE49-F238E27FC236}">
                <a16:creationId xmlns:a16="http://schemas.microsoft.com/office/drawing/2014/main" id="{DAB23663-5730-9080-D10C-D78646EA07BC}"/>
              </a:ext>
            </a:extLst>
          </p:cNvPr>
          <p:cNvGraphicFramePr>
            <a:graphicFrameLocks noGrp="1"/>
          </p:cNvGraphicFramePr>
          <p:nvPr>
            <p:ph idx="1"/>
            <p:extLst>
              <p:ext uri="{D42A27DB-BD31-4B8C-83A1-F6EECF244321}">
                <p14:modId xmlns:p14="http://schemas.microsoft.com/office/powerpoint/2010/main" val="839502167"/>
              </p:ext>
            </p:extLst>
          </p:nvPr>
        </p:nvGraphicFramePr>
        <p:xfrm>
          <a:off x="86443" y="1199536"/>
          <a:ext cx="5311467" cy="475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screenshot of a medical history form&#10;&#10;Description automatically generated">
            <a:extLst>
              <a:ext uri="{FF2B5EF4-FFF2-40B4-BE49-F238E27FC236}">
                <a16:creationId xmlns:a16="http://schemas.microsoft.com/office/drawing/2014/main" id="{E54D2276-765C-01E2-43F7-0AF3A4DD7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7910" y="112723"/>
            <a:ext cx="5695519" cy="3103938"/>
          </a:xfrm>
          <a:prstGeom prst="rect">
            <a:avLst/>
          </a:prstGeom>
        </p:spPr>
      </p:pic>
      <p:sp>
        <p:nvSpPr>
          <p:cNvPr id="8" name="Arrow: Right 7">
            <a:extLst>
              <a:ext uri="{FF2B5EF4-FFF2-40B4-BE49-F238E27FC236}">
                <a16:creationId xmlns:a16="http://schemas.microsoft.com/office/drawing/2014/main" id="{16DF5795-CD46-1D19-AAF6-28C9A6D6146A}"/>
              </a:ext>
            </a:extLst>
          </p:cNvPr>
          <p:cNvSpPr/>
          <p:nvPr/>
        </p:nvSpPr>
        <p:spPr>
          <a:xfrm>
            <a:off x="4908706" y="118497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medical history form&#10;&#10;Description automatically generated">
            <a:extLst>
              <a:ext uri="{FF2B5EF4-FFF2-40B4-BE49-F238E27FC236}">
                <a16:creationId xmlns:a16="http://schemas.microsoft.com/office/drawing/2014/main" id="{20ACC4A5-9D7E-DA34-4450-FB4089D11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0529" y="3071059"/>
            <a:ext cx="5188070" cy="2989239"/>
          </a:xfrm>
          <a:prstGeom prst="rect">
            <a:avLst/>
          </a:prstGeom>
        </p:spPr>
      </p:pic>
      <p:sp>
        <p:nvSpPr>
          <p:cNvPr id="11" name="Multiplication Sign 10">
            <a:extLst>
              <a:ext uri="{FF2B5EF4-FFF2-40B4-BE49-F238E27FC236}">
                <a16:creationId xmlns:a16="http://schemas.microsoft.com/office/drawing/2014/main" id="{2084E809-5B96-B219-F89B-BF3D43995661}"/>
              </a:ext>
            </a:extLst>
          </p:cNvPr>
          <p:cNvSpPr/>
          <p:nvPr/>
        </p:nvSpPr>
        <p:spPr>
          <a:xfrm>
            <a:off x="9411194" y="797702"/>
            <a:ext cx="1305048" cy="128052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een check mark in a circle&#10;&#10;Description automatically generated">
            <a:extLst>
              <a:ext uri="{FF2B5EF4-FFF2-40B4-BE49-F238E27FC236}">
                <a16:creationId xmlns:a16="http://schemas.microsoft.com/office/drawing/2014/main" id="{36C96135-4560-81D6-EACE-77BE30135EA7}"/>
              </a:ext>
            </a:extLst>
          </p:cNvPr>
          <p:cNvPicPr>
            <a:picLocks noChangeAspect="1"/>
          </p:cNvPicPr>
          <p:nvPr/>
        </p:nvPicPr>
        <p:blipFill>
          <a:blip r:embed="rId9"/>
          <a:stretch>
            <a:fillRect/>
          </a:stretch>
        </p:blipFill>
        <p:spPr>
          <a:xfrm>
            <a:off x="9411194" y="2760157"/>
            <a:ext cx="1959502" cy="1829924"/>
          </a:xfrm>
          <a:prstGeom prst="rect">
            <a:avLst/>
          </a:prstGeom>
        </p:spPr>
      </p:pic>
    </p:spTree>
    <p:extLst>
      <p:ext uri="{BB962C8B-B14F-4D97-AF65-F5344CB8AC3E}">
        <p14:creationId xmlns:p14="http://schemas.microsoft.com/office/powerpoint/2010/main" val="219352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kern="1200" dirty="0">
                <a:solidFill>
                  <a:srgbClr val="0070C0"/>
                </a:solidFill>
                <a:cs typeface="+mj-cs"/>
              </a:rPr>
              <a:t>CONCLUSION</a:t>
            </a:r>
          </a:p>
        </p:txBody>
      </p:sp>
      <p:sp>
        <p:nvSpPr>
          <p:cNvPr id="34" name="Rectangle 3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6423955" y="6247036"/>
            <a:ext cx="4893590" cy="365125"/>
          </a:xfrm>
        </p:spPr>
        <p:txBody>
          <a:bodyPr vert="horz" lIns="91440" tIns="45720" rIns="91440" bIns="45720" rtlCol="0" anchor="ctr">
            <a:noAutofit/>
          </a:bodyPr>
          <a:lstStyle/>
          <a:p>
            <a:pPr marR="0" lvl="0" indent="0" algn="l" fontAlgn="auto">
              <a:lnSpc>
                <a:spcPct val="90000"/>
              </a:lnSpc>
              <a:spcBef>
                <a:spcPts val="0"/>
              </a:spcBef>
              <a:spcAft>
                <a:spcPts val="600"/>
              </a:spcAft>
              <a:buClrTx/>
              <a:buSzTx/>
              <a:buFontTx/>
              <a:buNone/>
              <a:tabLst/>
              <a:defRPr/>
            </a:pPr>
            <a:r>
              <a:rPr kumimoji="0" lang="en-US" b="0" i="0" u="none" strike="noStrike"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rPr>
              <a:t>     Pregnancy Surveillance  |  Wits VIDA  |  </a:t>
            </a:r>
            <a:fld id="{EC197675-9CF9-5E42-AD5C-696B4C1B178F}" type="datetime3">
              <a:rPr kumimoji="0" lang="en-US" b="0" i="0" u="none" strike="noStrike" cap="none" spc="0" normalizeH="0" baseline="0" noProof="0">
                <a:ln>
                  <a:noFill/>
                </a:ln>
                <a:solidFill>
                  <a:srgbClr val="002060"/>
                </a:solidFill>
                <a:effectLst/>
                <a:uLnTx/>
                <a:uFillTx/>
                <a:latin typeface="Verdana" panose="020B0604030504040204" pitchFamily="34" charset="0"/>
                <a:ea typeface="Verdana" panose="020B0604030504040204" pitchFamily="34" charset="0"/>
              </a:rPr>
              <a:pPr marR="0" lvl="0" indent="0" algn="l" fontAlgn="auto">
                <a:lnSpc>
                  <a:spcPct val="90000"/>
                </a:lnSpc>
                <a:spcBef>
                  <a:spcPts val="0"/>
                </a:spcBef>
                <a:spcAft>
                  <a:spcPts val="600"/>
                </a:spcAft>
                <a:buClrTx/>
                <a:buSzTx/>
                <a:buFontTx/>
                <a:buNone/>
                <a:tabLst/>
                <a:defRPr/>
              </a:pPr>
              <a:t>23 August 2024</a:t>
            </a:fld>
            <a:endParaRPr kumimoji="0" lang="en-US" b="0" i="0" u="none" strike="noStrike"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a:xfrm>
            <a:off x="11443247" y="6247036"/>
            <a:ext cx="659306" cy="365125"/>
          </a:xfrm>
        </p:spPr>
        <p:txBody>
          <a:bodyPr vert="horz" lIns="91440" tIns="45720" rIns="91440" bIns="45720" rtlCol="0" anchor="ctr">
            <a:normAutofit/>
          </a:bodyPr>
          <a:lstStyle/>
          <a:p>
            <a:pPr marR="0" lvl="0" indent="0" algn="r" fontAlgn="auto">
              <a:spcBef>
                <a:spcPts val="0"/>
              </a:spcBef>
              <a:spcAft>
                <a:spcPts val="540"/>
              </a:spcAft>
              <a:buClrTx/>
              <a:buSzTx/>
              <a:buFontTx/>
              <a:buNone/>
              <a:tabLst/>
              <a:defRPr/>
            </a:pPr>
            <a:r>
              <a:rPr kumimoji="0" lang="en-US" b="0" i="0" u="none" strike="noStrike" cap="none" spc="0" normalizeH="0" baseline="0" noProof="0" dirty="0">
                <a:ln>
                  <a:noFill/>
                </a:ln>
                <a:effectLst/>
                <a:uLnTx/>
                <a:uFillTx/>
                <a:latin typeface="+mn-lt"/>
              </a:rPr>
              <a:t>11</a:t>
            </a:r>
          </a:p>
        </p:txBody>
      </p:sp>
      <p:sp>
        <p:nvSpPr>
          <p:cNvPr id="6" name="TextBox 5">
            <a:extLst>
              <a:ext uri="{FF2B5EF4-FFF2-40B4-BE49-F238E27FC236}">
                <a16:creationId xmlns:a16="http://schemas.microsoft.com/office/drawing/2014/main" id="{A2BC5AE3-C45A-DEE4-394D-1DAAA81244E4}"/>
              </a:ext>
            </a:extLst>
          </p:cNvPr>
          <p:cNvSpPr txBox="1"/>
          <p:nvPr/>
        </p:nvSpPr>
        <p:spPr>
          <a:xfrm>
            <a:off x="5631533"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92AC2D-0B6D-BF91-055F-0B0DEBCABC45}"/>
              </a:ext>
            </a:extLst>
          </p:cNvPr>
          <p:cNvSpPr txBox="1"/>
          <p:nvPr/>
        </p:nvSpPr>
        <p:spPr>
          <a:xfrm>
            <a:off x="2984977"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6" name="Content Placeholder 11">
            <a:extLst>
              <a:ext uri="{FF2B5EF4-FFF2-40B4-BE49-F238E27FC236}">
                <a16:creationId xmlns:a16="http://schemas.microsoft.com/office/drawing/2014/main" id="{3305E0B8-3ADB-DB0B-7F78-D6BDAFD38265}"/>
              </a:ext>
            </a:extLst>
          </p:cNvPr>
          <p:cNvGraphicFramePr>
            <a:graphicFrameLocks noGrp="1"/>
          </p:cNvGraphicFramePr>
          <p:nvPr>
            <p:ph idx="1"/>
            <p:extLst>
              <p:ext uri="{D42A27DB-BD31-4B8C-83A1-F6EECF244321}">
                <p14:modId xmlns:p14="http://schemas.microsoft.com/office/powerpoint/2010/main" val="45127683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3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a:xfrm>
            <a:off x="373733" y="-48495"/>
            <a:ext cx="10515600" cy="1081837"/>
          </a:xfrm>
        </p:spPr>
        <p:txBody>
          <a:bodyPr vert="horz" lIns="91440" tIns="45720" rIns="91440" bIns="45720" rtlCol="0" anchor="ctr">
            <a:normAutofit/>
          </a:bodyPr>
          <a:lstStyle/>
          <a:p>
            <a:r>
              <a:rPr lang="en-US" sz="4000" dirty="0">
                <a:solidFill>
                  <a:srgbClr val="0070C0"/>
                </a:solidFill>
                <a:cs typeface="+mj-cs"/>
              </a:rPr>
              <a:t>RECOMMENDATIONS</a:t>
            </a:r>
          </a:p>
        </p:txBody>
      </p:sp>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6510528" y="6356350"/>
            <a:ext cx="4924647" cy="365125"/>
          </a:xfrm>
        </p:spPr>
        <p:txBody>
          <a:bodyPr vert="horz" lIns="91440" tIns="45720" rIns="91440" bIns="45720" rtlCol="0" anchor="ctr">
            <a:noAutofit/>
          </a:bodyPr>
          <a:lstStyle/>
          <a:p>
            <a:pPr algn="l">
              <a:lnSpc>
                <a:spcPct val="90000"/>
              </a:lnSpc>
              <a:spcAft>
                <a:spcPts val="600"/>
              </a:spcAft>
              <a:defRPr/>
            </a:pPr>
            <a:r>
              <a:rPr lang="en-US" dirty="0">
                <a:solidFill>
                  <a:srgbClr val="002060"/>
                </a:solidFill>
                <a:latin typeface="Verdana" panose="020B0604030504040204" pitchFamily="34" charset="0"/>
                <a:ea typeface="Verdana" panose="020B0604030504040204" pitchFamily="34" charset="0"/>
              </a:rPr>
              <a:t>     Pregnancy Surveillance  |  Wits VIDA  |  </a:t>
            </a:r>
            <a:fld id="{EC197675-9CF9-5E42-AD5C-696B4C1B178F}" type="datetime3">
              <a:rPr lang="en-US" smtClean="0">
                <a:solidFill>
                  <a:srgbClr val="002060"/>
                </a:solidFill>
                <a:latin typeface="Verdana" panose="020B0604030504040204" pitchFamily="34" charset="0"/>
                <a:ea typeface="Verdana" panose="020B0604030504040204" pitchFamily="34" charset="0"/>
              </a:rPr>
              <a:pPr algn="l">
                <a:lnSpc>
                  <a:spcPct val="90000"/>
                </a:lnSpc>
                <a:spcAft>
                  <a:spcPts val="600"/>
                </a:spcAft>
                <a:defRPr/>
              </a:pPr>
              <a:t>23 August 2024</a:t>
            </a:fld>
            <a:endParaRPr lang="en-US" dirty="0">
              <a:solidFill>
                <a:srgbClr val="002060"/>
              </a:solidFill>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a:xfrm>
            <a:off x="11509170" y="6356350"/>
            <a:ext cx="528484" cy="365125"/>
          </a:xfrm>
        </p:spPr>
        <p:txBody>
          <a:bodyPr vert="horz" lIns="91440" tIns="45720" rIns="91440" bIns="45720" rtlCol="0" anchor="ctr">
            <a:normAutofit/>
          </a:bodyPr>
          <a:lstStyle/>
          <a:p>
            <a:pPr algn="r">
              <a:spcAft>
                <a:spcPts val="600"/>
              </a:spcAft>
              <a:defRPr/>
            </a:pPr>
            <a:r>
              <a:rPr lang="en-US" dirty="0">
                <a:latin typeface="Calibri" panose="020F0502020204030204"/>
              </a:rPr>
              <a:t>12</a:t>
            </a:r>
          </a:p>
        </p:txBody>
      </p:sp>
      <p:sp>
        <p:nvSpPr>
          <p:cNvPr id="6" name="TextBox 5">
            <a:extLst>
              <a:ext uri="{FF2B5EF4-FFF2-40B4-BE49-F238E27FC236}">
                <a16:creationId xmlns:a16="http://schemas.microsoft.com/office/drawing/2014/main" id="{A2BC5AE3-C45A-DEE4-394D-1DAAA81244E4}"/>
              </a:ext>
            </a:extLst>
          </p:cNvPr>
          <p:cNvSpPr txBox="1"/>
          <p:nvPr/>
        </p:nvSpPr>
        <p:spPr>
          <a:xfrm>
            <a:off x="5631533"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92AC2D-0B6D-BF91-055F-0B0DEBCABC45}"/>
              </a:ext>
            </a:extLst>
          </p:cNvPr>
          <p:cNvSpPr txBox="1"/>
          <p:nvPr/>
        </p:nvSpPr>
        <p:spPr>
          <a:xfrm>
            <a:off x="2984977"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2" name="Content Placeholder 11">
            <a:extLst>
              <a:ext uri="{FF2B5EF4-FFF2-40B4-BE49-F238E27FC236}">
                <a16:creationId xmlns:a16="http://schemas.microsoft.com/office/drawing/2014/main" id="{DBA69E0B-C2B7-AA2A-7918-A37300A64E61}"/>
              </a:ext>
            </a:extLst>
          </p:cNvPr>
          <p:cNvGraphicFramePr>
            <a:graphicFrameLocks noGrp="1"/>
          </p:cNvGraphicFramePr>
          <p:nvPr>
            <p:ph idx="1"/>
            <p:extLst>
              <p:ext uri="{D42A27DB-BD31-4B8C-83A1-F6EECF244321}">
                <p14:modId xmlns:p14="http://schemas.microsoft.com/office/powerpoint/2010/main" val="3811508349"/>
              </p:ext>
            </p:extLst>
          </p:nvPr>
        </p:nvGraphicFramePr>
        <p:xfrm>
          <a:off x="373733" y="814896"/>
          <a:ext cx="11160458" cy="4688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BBE85AB-53E6-D246-7CD8-3695D0AA81FF}"/>
              </a:ext>
            </a:extLst>
          </p:cNvPr>
          <p:cNvSpPr txBox="1"/>
          <p:nvPr/>
        </p:nvSpPr>
        <p:spPr>
          <a:xfrm>
            <a:off x="373734" y="5284816"/>
            <a:ext cx="11512622" cy="12557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32C74"/>
                </a:solidFill>
                <a:effectLst/>
                <a:uLnTx/>
                <a:uFillTx/>
                <a:latin typeface="Calibri" panose="020F0502020204030204"/>
                <a:ea typeface="+mn-ea"/>
                <a:cs typeface="+mn-cs"/>
              </a:rPr>
              <a:t>Implementing these recommendations can help overcome the challenges in establishing an effective pregnancy surveillance programs, ultimately improving maternal and child health outcomes</a:t>
            </a:r>
          </a:p>
        </p:txBody>
      </p:sp>
    </p:spTree>
    <p:extLst>
      <p:ext uri="{BB962C8B-B14F-4D97-AF65-F5344CB8AC3E}">
        <p14:creationId xmlns:p14="http://schemas.microsoft.com/office/powerpoint/2010/main" val="371964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Background pattern&#10;&#10;Description automatically generated">
            <a:extLst>
              <a:ext uri="{FF2B5EF4-FFF2-40B4-BE49-F238E27FC236}">
                <a16:creationId xmlns:a16="http://schemas.microsoft.com/office/drawing/2014/main" id="{E7AB380A-6A3B-5B4F-A0F0-06EA3FD81C21}"/>
              </a:ext>
            </a:extLst>
          </p:cNvPr>
          <p:cNvPicPr>
            <a:picLocks noGrp="1" noChangeAspect="1"/>
          </p:cNvPicPr>
          <p:nvPr>
            <p:ph type="pic" sz="quarter" idx="10"/>
          </p:nvPr>
        </p:nvPicPr>
        <p:blipFill>
          <a:blip r:embed="rId2"/>
          <a:srcRect l="1472" r="1" b="1"/>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close-up of a sign&#10;&#10;Description automatically generated">
            <a:extLst>
              <a:ext uri="{FF2B5EF4-FFF2-40B4-BE49-F238E27FC236}">
                <a16:creationId xmlns:a16="http://schemas.microsoft.com/office/drawing/2014/main" id="{2C580849-AA34-E0AF-6F16-D7BD50728210}"/>
              </a:ext>
            </a:extLst>
          </p:cNvPr>
          <p:cNvPicPr>
            <a:picLocks noChangeAspect="1"/>
          </p:cNvPicPr>
          <p:nvPr/>
        </p:nvPicPr>
        <p:blipFill>
          <a:blip r:embed="rId3"/>
          <a:srcRect t="16591" b="16736"/>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2050" name="Picture 2" descr="Thank You Page Slide">
            <a:extLst>
              <a:ext uri="{FF2B5EF4-FFF2-40B4-BE49-F238E27FC236}">
                <a16:creationId xmlns:a16="http://schemas.microsoft.com/office/drawing/2014/main" id="{223A7C75-DC4B-DA99-CB05-84C186FA0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021" r="23438"/>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9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p:txBody>
          <a:bodyPr>
            <a:noAutofit/>
          </a:bodyPr>
          <a:lstStyle/>
          <a:p>
            <a:r>
              <a:rPr lang="en-US" sz="4000" dirty="0">
                <a:solidFill>
                  <a:srgbClr val="0070C0"/>
                </a:solidFill>
              </a:rPr>
              <a:t>INTRODUCTION</a:t>
            </a:r>
          </a:p>
        </p:txBody>
      </p:sp>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p:txBody>
          <a:bodyPr/>
          <a:lstStyle/>
          <a:p>
            <a:pPr marL="0" marR="0" lvl="0" indent="0" algn="ctr" defTabSz="518465" rtl="0" eaLnBrk="1" fontAlgn="auto" latinLnBrk="0" hangingPunct="1">
              <a:lnSpc>
                <a:spcPct val="100000"/>
              </a:lnSpc>
              <a:spcBef>
                <a:spcPts val="0"/>
              </a:spcBef>
              <a:spcAft>
                <a:spcPts val="540"/>
              </a:spcAft>
              <a:buClrTx/>
              <a:buSzTx/>
              <a:buFontTx/>
              <a:buNone/>
              <a:tabLst/>
              <a:defRPr/>
            </a:pPr>
            <a:r>
              <a:rPr kumimoji="0" lang="en-US" sz="1100" b="0" i="0" u="none" strike="noStrike" kern="1200" cap="none" spc="0" normalizeH="0" baseline="0" noProof="0">
                <a:ln>
                  <a:noFill/>
                </a:ln>
                <a:solidFill>
                  <a:prstClr val="white"/>
                </a:solidFill>
                <a:effectLst/>
                <a:uLnTx/>
                <a:uFillTx/>
                <a:latin typeface="Verdana"/>
                <a:ea typeface="Verdana"/>
                <a:cs typeface="+mn-cs"/>
              </a:rPr>
              <a:t>1</a:t>
            </a:r>
            <a:endParaRPr kumimoji="0" lang="en-US" sz="1100" b="0" i="0" u="none" strike="noStrike" kern="1200" cap="none" spc="0" normalizeH="0" baseline="0" noProof="0" dirty="0">
              <a:ln>
                <a:noFill/>
              </a:ln>
              <a:solidFill>
                <a:prstClr val="white"/>
              </a:solidFill>
              <a:effectLst/>
              <a:uLnTx/>
              <a:uFillTx/>
              <a:latin typeface="Verdana"/>
              <a:ea typeface="Verdana"/>
              <a:cs typeface="+mn-cs"/>
            </a:endParaRPr>
          </a:p>
        </p:txBody>
      </p:sp>
      <p:sp>
        <p:nvSpPr>
          <p:cNvPr id="6" name="TextBox 5">
            <a:extLst>
              <a:ext uri="{FF2B5EF4-FFF2-40B4-BE49-F238E27FC236}">
                <a16:creationId xmlns:a16="http://schemas.microsoft.com/office/drawing/2014/main" id="{A2BC5AE3-C45A-DEE4-394D-1DAAA81244E4}"/>
              </a:ext>
            </a:extLst>
          </p:cNvPr>
          <p:cNvSpPr txBox="1"/>
          <p:nvPr/>
        </p:nvSpPr>
        <p:spPr>
          <a:xfrm>
            <a:off x="5631533"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92AC2D-0B6D-BF91-055F-0B0DEBCABC45}"/>
              </a:ext>
            </a:extLst>
          </p:cNvPr>
          <p:cNvSpPr txBox="1"/>
          <p:nvPr/>
        </p:nvSpPr>
        <p:spPr>
          <a:xfrm>
            <a:off x="2984977"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Content Placeholder 11">
            <a:extLst>
              <a:ext uri="{FF2B5EF4-FFF2-40B4-BE49-F238E27FC236}">
                <a16:creationId xmlns:a16="http://schemas.microsoft.com/office/drawing/2014/main" id="{9A3E7062-76A6-6921-2E5D-C9DF499A2788}"/>
              </a:ext>
            </a:extLst>
          </p:cNvPr>
          <p:cNvGraphicFramePr>
            <a:graphicFrameLocks noGrp="1"/>
          </p:cNvGraphicFramePr>
          <p:nvPr>
            <p:ph idx="1"/>
            <p:extLst>
              <p:ext uri="{D42A27DB-BD31-4B8C-83A1-F6EECF244321}">
                <p14:modId xmlns:p14="http://schemas.microsoft.com/office/powerpoint/2010/main" val="1235721778"/>
              </p:ext>
            </p:extLst>
          </p:nvPr>
        </p:nvGraphicFramePr>
        <p:xfrm>
          <a:off x="708417" y="1420333"/>
          <a:ext cx="10274300" cy="409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6096000" y="6205900"/>
            <a:ext cx="50673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mn-ea"/>
                <a:cs typeface="+mn-cs"/>
              </a:rPr>
              <a:t>     </a:t>
            </a:r>
            <a:r>
              <a:rPr kumimoji="0" lang="en-ZA" sz="1200" b="0" i="0" u="none" strike="noStrike" kern="1200" cap="none" spc="0" normalizeH="0" baseline="0" noProof="0" dirty="0">
                <a:ln>
                  <a:noFill/>
                </a:ln>
                <a:solidFill>
                  <a:srgbClr val="032C74"/>
                </a:solidFill>
                <a:effectLst/>
                <a:uLnTx/>
                <a:uFillTx/>
                <a:latin typeface="Verdana" panose="020B0604030504040204" pitchFamily="34" charset="0"/>
                <a:ea typeface="+mn-ea"/>
                <a:cs typeface="+mn-cs"/>
              </a:rPr>
              <a:t>Pregnancy Surveillance  |  Wits VIDA  |  </a:t>
            </a:r>
            <a:fld id="{EC197675-9CF9-5E42-AD5C-696B4C1B178F}" type="datetime3">
              <a:rPr kumimoji="0" lang="en-ZA" sz="1200" b="0" i="0" u="none" strike="noStrike" kern="1200" cap="none" spc="0" normalizeH="0" baseline="0" noProof="0" smtClean="0">
                <a:ln>
                  <a:noFill/>
                </a:ln>
                <a:solidFill>
                  <a:srgbClr val="032C74"/>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 August 2024</a:t>
            </a:fld>
            <a:endParaRPr kumimoji="0" lang="en-US" sz="1200" b="0" i="0" u="none" strike="noStrike" kern="1200" cap="none" spc="0" normalizeH="0" baseline="0" noProof="0" dirty="0">
              <a:ln>
                <a:noFill/>
              </a:ln>
              <a:solidFill>
                <a:srgbClr val="032C74"/>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29628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EABA-BB2C-7500-5218-0F89EDFB572D}"/>
              </a:ext>
            </a:extLst>
          </p:cNvPr>
          <p:cNvSpPr>
            <a:spLocks noGrp="1"/>
          </p:cNvSpPr>
          <p:nvPr>
            <p:ph type="title"/>
          </p:nvPr>
        </p:nvSpPr>
        <p:spPr>
          <a:xfrm>
            <a:off x="761492" y="391548"/>
            <a:ext cx="10299700" cy="410055"/>
          </a:xfrm>
        </p:spPr>
        <p:txBody>
          <a:bodyPr>
            <a:noAutofit/>
          </a:bodyPr>
          <a:lstStyle/>
          <a:p>
            <a:r>
              <a:rPr lang="en-ZA" sz="4000" dirty="0">
                <a:solidFill>
                  <a:schemeClr val="accent1"/>
                </a:solidFill>
              </a:rPr>
              <a:t>Why Pregnancy Surveillance?</a:t>
            </a:r>
          </a:p>
        </p:txBody>
      </p:sp>
      <p:sp>
        <p:nvSpPr>
          <p:cNvPr id="4" name="Date Placeholder 3">
            <a:extLst>
              <a:ext uri="{FF2B5EF4-FFF2-40B4-BE49-F238E27FC236}">
                <a16:creationId xmlns:a16="http://schemas.microsoft.com/office/drawing/2014/main" id="{AD2217FB-7E95-850D-B889-D94C6859EE1C}"/>
              </a:ext>
            </a:extLst>
          </p:cNvPr>
          <p:cNvSpPr>
            <a:spLocks noGrp="1"/>
          </p:cNvSpPr>
          <p:nvPr>
            <p:ph type="dt" sz="half" idx="2"/>
          </p:nvPr>
        </p:nvSpPr>
        <p:spPr/>
        <p:txBody>
          <a:bodyPr/>
          <a:lstStyle/>
          <a:p>
            <a:r>
              <a:rPr lang="en-ZA" dirty="0">
                <a:latin typeface="Verdana" panose="020B0604030504040204" pitchFamily="34" charset="0"/>
              </a:rPr>
              <a:t>     </a:t>
            </a:r>
            <a:r>
              <a:rPr lang="en-ZA" dirty="0">
                <a:solidFill>
                  <a:srgbClr val="032C74"/>
                </a:solidFill>
                <a:latin typeface="Verdana" panose="020B0604030504040204" pitchFamily="34" charset="0"/>
              </a:rPr>
              <a:t>Pregnancy Surveillance  |  Wits VIDA  |  </a:t>
            </a:r>
            <a:fld id="{EC197675-9CF9-5E42-AD5C-696B4C1B178F}" type="datetime3">
              <a:rPr lang="en-ZA" smtClean="0">
                <a:solidFill>
                  <a:srgbClr val="032C74"/>
                </a:solidFill>
                <a:latin typeface="Verdana" panose="020B0604030504040204" pitchFamily="34" charset="0"/>
              </a:rPr>
              <a:pPr/>
              <a:t>23 August 2024</a:t>
            </a:fld>
            <a:endParaRPr lang="en-US" dirty="0">
              <a:solidFill>
                <a:srgbClr val="032C74"/>
              </a:solidFill>
              <a:latin typeface="Verdana" panose="020B0604030504040204" pitchFamily="34" charset="0"/>
            </a:endParaRPr>
          </a:p>
        </p:txBody>
      </p:sp>
      <p:sp>
        <p:nvSpPr>
          <p:cNvPr id="5" name="Slide Number Placeholder 4">
            <a:extLst>
              <a:ext uri="{FF2B5EF4-FFF2-40B4-BE49-F238E27FC236}">
                <a16:creationId xmlns:a16="http://schemas.microsoft.com/office/drawing/2014/main" id="{30126221-C2A3-7DC8-8AC7-A19C3669B55B}"/>
              </a:ext>
            </a:extLst>
          </p:cNvPr>
          <p:cNvSpPr>
            <a:spLocks noGrp="1"/>
          </p:cNvSpPr>
          <p:nvPr>
            <p:ph type="sldNum" sz="quarter" idx="4"/>
          </p:nvPr>
        </p:nvSpPr>
        <p:spPr/>
        <p:txBody>
          <a:bodyPr/>
          <a:lstStyle/>
          <a:p>
            <a:r>
              <a:rPr lang="en-US" dirty="0"/>
              <a:t>2</a:t>
            </a:r>
          </a:p>
        </p:txBody>
      </p:sp>
      <p:graphicFrame>
        <p:nvGraphicFramePr>
          <p:cNvPr id="3" name="Diagram 2">
            <a:extLst>
              <a:ext uri="{FF2B5EF4-FFF2-40B4-BE49-F238E27FC236}">
                <a16:creationId xmlns:a16="http://schemas.microsoft.com/office/drawing/2014/main" id="{62928B73-99EA-5EF8-7168-AC7A199CCDA2}"/>
              </a:ext>
            </a:extLst>
          </p:cNvPr>
          <p:cNvGraphicFramePr/>
          <p:nvPr>
            <p:extLst>
              <p:ext uri="{D42A27DB-BD31-4B8C-83A1-F6EECF244321}">
                <p14:modId xmlns:p14="http://schemas.microsoft.com/office/powerpoint/2010/main" val="3532052698"/>
              </p:ext>
            </p:extLst>
          </p:nvPr>
        </p:nvGraphicFramePr>
        <p:xfrm>
          <a:off x="298244" y="967233"/>
          <a:ext cx="1159551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88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a:xfrm>
            <a:off x="173652" y="313761"/>
            <a:ext cx="9709733" cy="808123"/>
          </a:xfrm>
        </p:spPr>
        <p:txBody>
          <a:bodyPr vert="horz" lIns="91440" tIns="45720" rIns="91440" bIns="45720" rtlCol="0" anchor="b">
            <a:normAutofit/>
          </a:bodyPr>
          <a:lstStyle/>
          <a:p>
            <a:r>
              <a:rPr lang="en-US" sz="4000" dirty="0">
                <a:solidFill>
                  <a:schemeClr val="accent1"/>
                </a:solidFill>
                <a:cs typeface="+mj-cs"/>
              </a:rPr>
              <a:t>STUDY AIM AND </a:t>
            </a:r>
            <a:r>
              <a:rPr lang="en-US" sz="3600" dirty="0">
                <a:solidFill>
                  <a:schemeClr val="accent1"/>
                </a:solidFill>
                <a:cs typeface="+mj-cs"/>
              </a:rPr>
              <a:t>OBJECTIVES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6318169" y="6354710"/>
            <a:ext cx="4842589" cy="365125"/>
          </a:xfrm>
        </p:spPr>
        <p:txBody>
          <a:bodyPr vert="horz" lIns="91440" tIns="45720" rIns="91440" bIns="45720" rtlCol="0" anchor="ctr">
            <a:noAutofit/>
          </a:bodyPr>
          <a:lstStyle/>
          <a:p>
            <a:pPr algn="l">
              <a:lnSpc>
                <a:spcPct val="90000"/>
              </a:lnSpc>
              <a:spcAft>
                <a:spcPts val="600"/>
              </a:spcAft>
              <a:defRPr/>
            </a:pPr>
            <a:r>
              <a:rPr lang="en-US" dirty="0">
                <a:solidFill>
                  <a:srgbClr val="002060"/>
                </a:solidFill>
                <a:latin typeface="Verdana" panose="020B0604030504040204" pitchFamily="34" charset="0"/>
                <a:ea typeface="Verdana" panose="020B0604030504040204" pitchFamily="34" charset="0"/>
              </a:rPr>
              <a:t>     Pregnancy Surveillance  |  Wits VIDA  |  </a:t>
            </a:r>
            <a:fld id="{EC197675-9CF9-5E42-AD5C-696B4C1B178F}" type="datetime3">
              <a:rPr lang="en-US" smtClean="0">
                <a:solidFill>
                  <a:srgbClr val="002060"/>
                </a:solidFill>
                <a:latin typeface="Verdana" panose="020B0604030504040204" pitchFamily="34" charset="0"/>
                <a:ea typeface="Verdana" panose="020B0604030504040204" pitchFamily="34" charset="0"/>
              </a:rPr>
              <a:pPr algn="l">
                <a:lnSpc>
                  <a:spcPct val="90000"/>
                </a:lnSpc>
                <a:spcAft>
                  <a:spcPts val="600"/>
                </a:spcAft>
                <a:defRPr/>
              </a:pPr>
              <a:t>23 August 2024</a:t>
            </a:fld>
            <a:endParaRPr lang="en-US" dirty="0">
              <a:solidFill>
                <a:srgbClr val="002060"/>
              </a:solidFill>
              <a:latin typeface="Verdana" panose="020B0604030504040204" pitchFamily="34" charset="0"/>
              <a:ea typeface="Verdana" panose="020B0604030504040204" pitchFamily="34" charset="0"/>
            </a:endParaRPr>
          </a:p>
        </p:txBody>
      </p:sp>
      <p:pic>
        <p:nvPicPr>
          <p:cNvPr id="1026" name="Picture 2" descr="Pregnant woman, concept vector illustration in cute cartoon style ...">
            <a:extLst>
              <a:ext uri="{FF2B5EF4-FFF2-40B4-BE49-F238E27FC236}">
                <a16:creationId xmlns:a16="http://schemas.microsoft.com/office/drawing/2014/main" id="{56791EF7-BDDB-1CE7-6634-1306EE9CE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14" r="6739" b="2"/>
          <a:stretch/>
        </p:blipFill>
        <p:spPr bwMode="auto">
          <a:xfrm>
            <a:off x="8037239" y="136525"/>
            <a:ext cx="4081073" cy="358136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a:xfrm>
            <a:off x="11358975" y="6343219"/>
            <a:ext cx="654377" cy="365125"/>
          </a:xfrm>
        </p:spPr>
        <p:txBody>
          <a:bodyPr vert="horz" lIns="91440" tIns="45720" rIns="91440" bIns="45720" rtlCol="0" anchor="ctr">
            <a:normAutofit/>
          </a:bodyPr>
          <a:lstStyle/>
          <a:p>
            <a:pPr algn="r">
              <a:spcAft>
                <a:spcPts val="600"/>
              </a:spcAft>
              <a:defRPr/>
            </a:pPr>
            <a:r>
              <a:rPr lang="en-US" dirty="0">
                <a:solidFill>
                  <a:srgbClr val="FFFFFF"/>
                </a:solidFill>
                <a:latin typeface="Calibri" panose="020F0502020204030204"/>
              </a:rPr>
              <a:t>3</a:t>
            </a:r>
          </a:p>
        </p:txBody>
      </p:sp>
      <p:sp>
        <p:nvSpPr>
          <p:cNvPr id="6" name="TextBox 5">
            <a:extLst>
              <a:ext uri="{FF2B5EF4-FFF2-40B4-BE49-F238E27FC236}">
                <a16:creationId xmlns:a16="http://schemas.microsoft.com/office/drawing/2014/main" id="{A2BC5AE3-C45A-DEE4-394D-1DAAA81244E4}"/>
              </a:ext>
            </a:extLst>
          </p:cNvPr>
          <p:cNvSpPr txBox="1"/>
          <p:nvPr/>
        </p:nvSpPr>
        <p:spPr>
          <a:xfrm>
            <a:off x="5631533"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92AC2D-0B6D-BF91-055F-0B0DEBCABC45}"/>
              </a:ext>
            </a:extLst>
          </p:cNvPr>
          <p:cNvSpPr txBox="1"/>
          <p:nvPr/>
        </p:nvSpPr>
        <p:spPr>
          <a:xfrm>
            <a:off x="2984977"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5" name="Content Placeholder 11">
            <a:extLst>
              <a:ext uri="{FF2B5EF4-FFF2-40B4-BE49-F238E27FC236}">
                <a16:creationId xmlns:a16="http://schemas.microsoft.com/office/drawing/2014/main" id="{3B2720CC-573A-0F9C-560A-D9B4DA7D7C04}"/>
              </a:ext>
            </a:extLst>
          </p:cNvPr>
          <p:cNvGraphicFramePr>
            <a:graphicFrameLocks noGrp="1"/>
          </p:cNvGraphicFramePr>
          <p:nvPr>
            <p:ph idx="1"/>
            <p:extLst>
              <p:ext uri="{D42A27DB-BD31-4B8C-83A1-F6EECF244321}">
                <p14:modId xmlns:p14="http://schemas.microsoft.com/office/powerpoint/2010/main" val="2160177953"/>
              </p:ext>
            </p:extLst>
          </p:nvPr>
        </p:nvGraphicFramePr>
        <p:xfrm>
          <a:off x="218836" y="1299120"/>
          <a:ext cx="8020596" cy="491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Newborn little baby crying. Vector illustration islated backgro — Stock ...">
            <a:extLst>
              <a:ext uri="{FF2B5EF4-FFF2-40B4-BE49-F238E27FC236}">
                <a16:creationId xmlns:a16="http://schemas.microsoft.com/office/drawing/2014/main" id="{B93B3ADF-87AD-2CCC-F4F4-50D34DD26F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0415" y="3374739"/>
            <a:ext cx="3474720" cy="296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83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4000" kern="1200" dirty="0">
                <a:solidFill>
                  <a:srgbClr val="0070C0"/>
                </a:solidFill>
                <a:cs typeface="+mj-cs"/>
              </a:rPr>
              <a:t>METHODS</a:t>
            </a:r>
          </a:p>
        </p:txBody>
      </p:sp>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7360554" y="6356349"/>
            <a:ext cx="3928435" cy="365125"/>
          </a:xfrm>
        </p:spPr>
        <p:txBody>
          <a:bodyPr vert="horz" lIns="91440" tIns="45720" rIns="91440" bIns="45720" rtlCol="0" anchor="ctr">
            <a:normAutofit/>
          </a:bodyPr>
          <a:lstStyle/>
          <a:p>
            <a:pPr marR="0" lvl="0" indent="0" algn="l" fontAlgn="auto">
              <a:lnSpc>
                <a:spcPct val="90000"/>
              </a:lnSpc>
              <a:spcBef>
                <a:spcPts val="0"/>
              </a:spcBef>
              <a:spcAft>
                <a:spcPts val="600"/>
              </a:spcAft>
              <a:buClrTx/>
              <a:buSzTx/>
              <a:buFontTx/>
              <a:buNone/>
              <a:tabLst/>
              <a:defRPr/>
            </a:pPr>
            <a:r>
              <a:rPr kumimoji="0" lang="en-US" b="0" i="0" u="none" strike="noStrike" cap="none" spc="0" normalizeH="0" baseline="0" noProof="0" dirty="0">
                <a:ln>
                  <a:noFill/>
                </a:ln>
                <a:solidFill>
                  <a:srgbClr val="002060"/>
                </a:solidFill>
                <a:effectLst/>
                <a:uLnTx/>
                <a:uFillTx/>
                <a:latin typeface="+mn-lt"/>
              </a:rPr>
              <a:t>     Pregnancy Surveillance  |  Wits VIDA  |  </a:t>
            </a:r>
            <a:fld id="{EC197675-9CF9-5E42-AD5C-696B4C1B178F}" type="datetime3">
              <a:rPr kumimoji="0" lang="en-US" b="0" i="0" u="none" strike="noStrike" cap="none" spc="0" normalizeH="0" baseline="0" noProof="0" smtClean="0">
                <a:ln>
                  <a:noFill/>
                </a:ln>
                <a:solidFill>
                  <a:srgbClr val="002060"/>
                </a:solidFill>
                <a:effectLst/>
                <a:uLnTx/>
                <a:uFillTx/>
                <a:latin typeface="+mn-lt"/>
              </a:rPr>
              <a:pPr marR="0" lvl="0" indent="0" algn="l" fontAlgn="auto">
                <a:lnSpc>
                  <a:spcPct val="90000"/>
                </a:lnSpc>
                <a:spcBef>
                  <a:spcPts val="0"/>
                </a:spcBef>
                <a:spcAft>
                  <a:spcPts val="600"/>
                </a:spcAft>
                <a:buClrTx/>
                <a:buSzTx/>
                <a:buFontTx/>
                <a:buNone/>
                <a:tabLst/>
                <a:defRPr/>
              </a:pPr>
              <a:t>23 August 2024</a:t>
            </a:fld>
            <a:endParaRPr kumimoji="0" lang="en-US" b="0" i="0" u="none" strike="noStrike" cap="none" spc="0" normalizeH="0" baseline="0" noProof="0" dirty="0">
              <a:ln>
                <a:noFill/>
              </a:ln>
              <a:solidFill>
                <a:srgbClr val="002060"/>
              </a:solidFill>
              <a:effectLst/>
              <a:uLnTx/>
              <a:uFillTx/>
              <a:latin typeface="+mn-lt"/>
            </a:endParaRPr>
          </a:p>
        </p:txBody>
      </p:sp>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a:xfrm>
            <a:off x="11493204" y="6356349"/>
            <a:ext cx="491532" cy="365125"/>
          </a:xfrm>
        </p:spPr>
        <p:txBody>
          <a:bodyPr vert="horz" lIns="91440" tIns="45720" rIns="91440" bIns="45720" rtlCol="0" anchor="ctr">
            <a:normAutofit/>
          </a:bodyPr>
          <a:lstStyle/>
          <a:p>
            <a:pPr marR="0" lvl="0" indent="0" algn="r" fontAlgn="auto">
              <a:spcBef>
                <a:spcPts val="0"/>
              </a:spcBef>
              <a:spcAft>
                <a:spcPts val="540"/>
              </a:spcAft>
              <a:buClrTx/>
              <a:buSzTx/>
              <a:buFontTx/>
              <a:buNone/>
              <a:tabLst/>
              <a:defRPr/>
            </a:pPr>
            <a:r>
              <a:rPr kumimoji="0" lang="en-US" b="0" i="0" u="none" strike="noStrike" cap="none" spc="0" normalizeH="0" baseline="0" noProof="0" dirty="0">
                <a:ln>
                  <a:noFill/>
                </a:ln>
                <a:effectLst/>
                <a:uLnTx/>
                <a:uFillTx/>
                <a:latin typeface="+mn-lt"/>
              </a:rPr>
              <a:t>4</a:t>
            </a:r>
          </a:p>
        </p:txBody>
      </p:sp>
      <p:sp>
        <p:nvSpPr>
          <p:cNvPr id="6" name="TextBox 5">
            <a:extLst>
              <a:ext uri="{FF2B5EF4-FFF2-40B4-BE49-F238E27FC236}">
                <a16:creationId xmlns:a16="http://schemas.microsoft.com/office/drawing/2014/main" id="{A2BC5AE3-C45A-DEE4-394D-1DAAA81244E4}"/>
              </a:ext>
            </a:extLst>
          </p:cNvPr>
          <p:cNvSpPr txBox="1"/>
          <p:nvPr/>
        </p:nvSpPr>
        <p:spPr>
          <a:xfrm>
            <a:off x="5631533"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792AC2D-0B6D-BF91-055F-0B0DEBCABC45}"/>
              </a:ext>
            </a:extLst>
          </p:cNvPr>
          <p:cNvSpPr txBox="1"/>
          <p:nvPr/>
        </p:nvSpPr>
        <p:spPr>
          <a:xfrm>
            <a:off x="2984977" y="2696554"/>
            <a:ext cx="214034" cy="3622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Content Placeholder 11">
            <a:extLst>
              <a:ext uri="{FF2B5EF4-FFF2-40B4-BE49-F238E27FC236}">
                <a16:creationId xmlns:a16="http://schemas.microsoft.com/office/drawing/2014/main" id="{CB99C4EE-49D6-C44F-0447-3F36F8C066F4}"/>
              </a:ext>
            </a:extLst>
          </p:cNvPr>
          <p:cNvGraphicFramePr>
            <a:graphicFrameLocks noGrp="1"/>
          </p:cNvGraphicFramePr>
          <p:nvPr>
            <p:ph idx="1"/>
            <p:extLst>
              <p:ext uri="{D42A27DB-BD31-4B8C-83A1-F6EECF244321}">
                <p14:modId xmlns:p14="http://schemas.microsoft.com/office/powerpoint/2010/main" val="252396968"/>
              </p:ext>
            </p:extLst>
          </p:nvPr>
        </p:nvGraphicFramePr>
        <p:xfrm>
          <a:off x="682752" y="160616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16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7C46-9898-DC45-9AEB-F00BE3E22BD3}"/>
              </a:ext>
            </a:extLst>
          </p:cNvPr>
          <p:cNvSpPr>
            <a:spLocks noGrp="1"/>
          </p:cNvSpPr>
          <p:nvPr>
            <p:ph type="title"/>
          </p:nvPr>
        </p:nvSpPr>
        <p:spPr>
          <a:xfrm>
            <a:off x="210312" y="824324"/>
            <a:ext cx="11143488" cy="410055"/>
          </a:xfrm>
        </p:spPr>
        <p:txBody>
          <a:bodyPr>
            <a:noAutofit/>
          </a:bodyPr>
          <a:lstStyle/>
          <a:p>
            <a:r>
              <a:rPr lang="en-US" sz="3600" dirty="0">
                <a:solidFill>
                  <a:schemeClr val="accent1"/>
                </a:solidFill>
              </a:rPr>
              <a:t>Pregnancy surveillance - Process</a:t>
            </a:r>
          </a:p>
        </p:txBody>
      </p:sp>
      <p:sp>
        <p:nvSpPr>
          <p:cNvPr id="4" name="Date Placeholder 3">
            <a:extLst>
              <a:ext uri="{FF2B5EF4-FFF2-40B4-BE49-F238E27FC236}">
                <a16:creationId xmlns:a16="http://schemas.microsoft.com/office/drawing/2014/main" id="{0B80B20D-3420-0D43-8EFB-5452555AB01A}"/>
              </a:ext>
            </a:extLst>
          </p:cNvPr>
          <p:cNvSpPr>
            <a:spLocks noGrp="1"/>
          </p:cNvSpPr>
          <p:nvPr>
            <p:ph type="dt" sz="half" idx="2"/>
          </p:nvPr>
        </p:nvSpPr>
        <p:spPr/>
        <p:txBody>
          <a:bodyPr/>
          <a:lstStyle/>
          <a:p>
            <a:r>
              <a:rPr lang="en-ZA" dirty="0">
                <a:latin typeface="Verdana" panose="020B0604030504040204" pitchFamily="34" charset="0"/>
              </a:rPr>
              <a:t> </a:t>
            </a:r>
            <a:r>
              <a:rPr lang="en-ZA" dirty="0">
                <a:solidFill>
                  <a:srgbClr val="032C74"/>
                </a:solidFill>
                <a:latin typeface="Verdana" panose="020B0604030504040204" pitchFamily="34" charset="0"/>
              </a:rPr>
              <a:t>Pregnancy Surveillance  |  Wits VIDA  |  </a:t>
            </a:r>
            <a:fld id="{EC197675-9CF9-5E42-AD5C-696B4C1B178F}" type="datetime3">
              <a:rPr lang="en-ZA" smtClean="0">
                <a:solidFill>
                  <a:srgbClr val="032C74"/>
                </a:solidFill>
                <a:latin typeface="Verdana" panose="020B0604030504040204" pitchFamily="34" charset="0"/>
              </a:rPr>
              <a:pPr/>
              <a:t>23 August 2024</a:t>
            </a:fld>
            <a:endParaRPr lang="en-US" dirty="0">
              <a:solidFill>
                <a:srgbClr val="032C74"/>
              </a:solidFill>
              <a:latin typeface="Verdana" panose="020B0604030504040204" pitchFamily="34" charset="0"/>
            </a:endParaRPr>
          </a:p>
        </p:txBody>
      </p:sp>
      <p:sp>
        <p:nvSpPr>
          <p:cNvPr id="5" name="Slide Number Placeholder 4">
            <a:extLst>
              <a:ext uri="{FF2B5EF4-FFF2-40B4-BE49-F238E27FC236}">
                <a16:creationId xmlns:a16="http://schemas.microsoft.com/office/drawing/2014/main" id="{9EB71A03-AECE-1B4B-AE58-B19C3F68FB75}"/>
              </a:ext>
            </a:extLst>
          </p:cNvPr>
          <p:cNvSpPr>
            <a:spLocks noGrp="1"/>
          </p:cNvSpPr>
          <p:nvPr>
            <p:ph type="sldNum" sz="quarter" idx="4"/>
          </p:nvPr>
        </p:nvSpPr>
        <p:spPr/>
        <p:txBody>
          <a:bodyPr/>
          <a:lstStyle/>
          <a:p>
            <a:r>
              <a:rPr lang="en-US" dirty="0"/>
              <a:t>5</a:t>
            </a:r>
          </a:p>
        </p:txBody>
      </p:sp>
      <p:grpSp>
        <p:nvGrpSpPr>
          <p:cNvPr id="10" name="Group 2">
            <a:extLst>
              <a:ext uri="{FF2B5EF4-FFF2-40B4-BE49-F238E27FC236}">
                <a16:creationId xmlns:a16="http://schemas.microsoft.com/office/drawing/2014/main" id="{5CB48E63-5F2B-D668-CD8C-A2437D2BB28B}"/>
              </a:ext>
            </a:extLst>
          </p:cNvPr>
          <p:cNvGrpSpPr/>
          <p:nvPr/>
        </p:nvGrpSpPr>
        <p:grpSpPr>
          <a:xfrm>
            <a:off x="1001114" y="2293628"/>
            <a:ext cx="1871845" cy="1094629"/>
            <a:chOff x="0" y="0"/>
            <a:chExt cx="5638478" cy="3230880"/>
          </a:xfrm>
        </p:grpSpPr>
        <p:sp>
          <p:nvSpPr>
            <p:cNvPr id="11" name="Freeform 3">
              <a:extLst>
                <a:ext uri="{FF2B5EF4-FFF2-40B4-BE49-F238E27FC236}">
                  <a16:creationId xmlns:a16="http://schemas.microsoft.com/office/drawing/2014/main" id="{73E09BEA-1532-5790-0579-5A811D18A09B}"/>
                </a:ext>
              </a:extLst>
            </p:cNvPr>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86EAE9"/>
            </a:solidFill>
          </p:spPr>
          <p:txBody>
            <a:bodyPr/>
            <a:lstStyle/>
            <a:p>
              <a:endParaRPr lang="en-ZA">
                <a:latin typeface="Verdana" panose="020B0604030504040204" pitchFamily="34" charset="0"/>
                <a:ea typeface="Verdana" panose="020B0604030504040204" pitchFamily="34" charset="0"/>
              </a:endParaRPr>
            </a:p>
          </p:txBody>
        </p:sp>
      </p:grpSp>
      <p:grpSp>
        <p:nvGrpSpPr>
          <p:cNvPr id="12" name="Group 4">
            <a:extLst>
              <a:ext uri="{FF2B5EF4-FFF2-40B4-BE49-F238E27FC236}">
                <a16:creationId xmlns:a16="http://schemas.microsoft.com/office/drawing/2014/main" id="{50F41A09-970E-6ACF-EBE1-CC3E5D9DC142}"/>
              </a:ext>
            </a:extLst>
          </p:cNvPr>
          <p:cNvGrpSpPr/>
          <p:nvPr/>
        </p:nvGrpSpPr>
        <p:grpSpPr>
          <a:xfrm>
            <a:off x="3075680" y="2293628"/>
            <a:ext cx="1871845" cy="1094629"/>
            <a:chOff x="0" y="0"/>
            <a:chExt cx="5638478" cy="3230880"/>
          </a:xfrm>
        </p:grpSpPr>
        <p:sp>
          <p:nvSpPr>
            <p:cNvPr id="13" name="Freeform 5">
              <a:extLst>
                <a:ext uri="{FF2B5EF4-FFF2-40B4-BE49-F238E27FC236}">
                  <a16:creationId xmlns:a16="http://schemas.microsoft.com/office/drawing/2014/main" id="{16495711-7F87-EF5B-8947-BAA57C2B9A28}"/>
                </a:ext>
              </a:extLst>
            </p:cNvPr>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3EDAD8"/>
            </a:solidFill>
          </p:spPr>
          <p:txBody>
            <a:bodyPr/>
            <a:lstStyle/>
            <a:p>
              <a:endParaRPr lang="en-ZA">
                <a:latin typeface="Verdana" panose="020B0604030504040204" pitchFamily="34" charset="0"/>
                <a:ea typeface="Verdana" panose="020B0604030504040204" pitchFamily="34" charset="0"/>
              </a:endParaRPr>
            </a:p>
          </p:txBody>
        </p:sp>
      </p:grpSp>
      <p:grpSp>
        <p:nvGrpSpPr>
          <p:cNvPr id="14" name="Group 6">
            <a:extLst>
              <a:ext uri="{FF2B5EF4-FFF2-40B4-BE49-F238E27FC236}">
                <a16:creationId xmlns:a16="http://schemas.microsoft.com/office/drawing/2014/main" id="{C7DCBB6D-8BA8-B6EF-693A-211EC401A6F0}"/>
              </a:ext>
            </a:extLst>
          </p:cNvPr>
          <p:cNvGrpSpPr/>
          <p:nvPr/>
        </p:nvGrpSpPr>
        <p:grpSpPr>
          <a:xfrm>
            <a:off x="5150246" y="2293628"/>
            <a:ext cx="1871845" cy="1094629"/>
            <a:chOff x="0" y="0"/>
            <a:chExt cx="5638478" cy="3230880"/>
          </a:xfrm>
        </p:grpSpPr>
        <p:sp>
          <p:nvSpPr>
            <p:cNvPr id="15" name="Freeform 7">
              <a:extLst>
                <a:ext uri="{FF2B5EF4-FFF2-40B4-BE49-F238E27FC236}">
                  <a16:creationId xmlns:a16="http://schemas.microsoft.com/office/drawing/2014/main" id="{2B817DD4-6A63-2993-78D0-4750838AD053}"/>
                </a:ext>
              </a:extLst>
            </p:cNvPr>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37C9EF"/>
            </a:solidFill>
          </p:spPr>
          <p:txBody>
            <a:bodyPr/>
            <a:lstStyle/>
            <a:p>
              <a:endParaRPr lang="en-ZA">
                <a:latin typeface="Verdana" panose="020B0604030504040204" pitchFamily="34" charset="0"/>
                <a:ea typeface="Verdana" panose="020B0604030504040204" pitchFamily="34" charset="0"/>
              </a:endParaRPr>
            </a:p>
          </p:txBody>
        </p:sp>
      </p:grpSp>
      <p:grpSp>
        <p:nvGrpSpPr>
          <p:cNvPr id="16" name="Group 8">
            <a:extLst>
              <a:ext uri="{FF2B5EF4-FFF2-40B4-BE49-F238E27FC236}">
                <a16:creationId xmlns:a16="http://schemas.microsoft.com/office/drawing/2014/main" id="{E1FF2EDA-D61D-F84F-7D3F-C25092B1A4ED}"/>
              </a:ext>
            </a:extLst>
          </p:cNvPr>
          <p:cNvGrpSpPr/>
          <p:nvPr/>
        </p:nvGrpSpPr>
        <p:grpSpPr>
          <a:xfrm>
            <a:off x="7224812" y="2293628"/>
            <a:ext cx="1871845" cy="1094629"/>
            <a:chOff x="0" y="0"/>
            <a:chExt cx="5638478" cy="3230880"/>
          </a:xfrm>
        </p:grpSpPr>
        <p:sp>
          <p:nvSpPr>
            <p:cNvPr id="17" name="Freeform 9">
              <a:extLst>
                <a:ext uri="{FF2B5EF4-FFF2-40B4-BE49-F238E27FC236}">
                  <a16:creationId xmlns:a16="http://schemas.microsoft.com/office/drawing/2014/main" id="{229ECDAD-5061-3930-FC10-9DA76452EF13}"/>
                </a:ext>
              </a:extLst>
            </p:cNvPr>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2C92D5"/>
            </a:solidFill>
          </p:spPr>
          <p:txBody>
            <a:bodyPr/>
            <a:lstStyle/>
            <a:p>
              <a:endParaRPr lang="en-ZA">
                <a:latin typeface="Verdana" panose="020B0604030504040204" pitchFamily="34" charset="0"/>
                <a:ea typeface="Verdana" panose="020B0604030504040204" pitchFamily="34" charset="0"/>
              </a:endParaRPr>
            </a:p>
          </p:txBody>
        </p:sp>
      </p:grpSp>
      <p:grpSp>
        <p:nvGrpSpPr>
          <p:cNvPr id="18" name="Group 10">
            <a:extLst>
              <a:ext uri="{FF2B5EF4-FFF2-40B4-BE49-F238E27FC236}">
                <a16:creationId xmlns:a16="http://schemas.microsoft.com/office/drawing/2014/main" id="{6AB3D16C-A624-327C-C798-2719C13A7B4B}"/>
              </a:ext>
            </a:extLst>
          </p:cNvPr>
          <p:cNvGrpSpPr/>
          <p:nvPr/>
        </p:nvGrpSpPr>
        <p:grpSpPr>
          <a:xfrm>
            <a:off x="9299377" y="2293628"/>
            <a:ext cx="1871845" cy="1094629"/>
            <a:chOff x="0" y="0"/>
            <a:chExt cx="5638478" cy="3230880"/>
          </a:xfrm>
        </p:grpSpPr>
        <p:sp>
          <p:nvSpPr>
            <p:cNvPr id="19" name="Freeform 11">
              <a:extLst>
                <a:ext uri="{FF2B5EF4-FFF2-40B4-BE49-F238E27FC236}">
                  <a16:creationId xmlns:a16="http://schemas.microsoft.com/office/drawing/2014/main" id="{78D38411-E94E-8AB4-247A-9A1BAC21C17A}"/>
                </a:ext>
              </a:extLst>
            </p:cNvPr>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13538A"/>
            </a:solidFill>
          </p:spPr>
          <p:txBody>
            <a:bodyPr/>
            <a:lstStyle/>
            <a:p>
              <a:endParaRPr lang="en-ZA">
                <a:latin typeface="Verdana" panose="020B0604030504040204" pitchFamily="34" charset="0"/>
                <a:ea typeface="Verdana" panose="020B0604030504040204" pitchFamily="34" charset="0"/>
              </a:endParaRPr>
            </a:p>
          </p:txBody>
        </p:sp>
      </p:grpSp>
      <p:sp>
        <p:nvSpPr>
          <p:cNvPr id="20" name="Freeform 12">
            <a:extLst>
              <a:ext uri="{FF2B5EF4-FFF2-40B4-BE49-F238E27FC236}">
                <a16:creationId xmlns:a16="http://schemas.microsoft.com/office/drawing/2014/main" id="{FD70D53F-85EB-5A63-5DB5-D2C60489C863}"/>
              </a:ext>
            </a:extLst>
          </p:cNvPr>
          <p:cNvSpPr/>
          <p:nvPr/>
        </p:nvSpPr>
        <p:spPr>
          <a:xfrm>
            <a:off x="5671111" y="2510485"/>
            <a:ext cx="830115" cy="682770"/>
          </a:xfrm>
          <a:custGeom>
            <a:avLst/>
            <a:gdLst/>
            <a:ahLst/>
            <a:cxnLst/>
            <a:rect l="l" t="t" r="r" b="b"/>
            <a:pathLst>
              <a:path w="1245173" h="1024155">
                <a:moveTo>
                  <a:pt x="0" y="0"/>
                </a:moveTo>
                <a:lnTo>
                  <a:pt x="1245174" y="0"/>
                </a:lnTo>
                <a:lnTo>
                  <a:pt x="1245174" y="1024155"/>
                </a:lnTo>
                <a:lnTo>
                  <a:pt x="0" y="102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ZA">
              <a:latin typeface="Verdana" panose="020B0604030504040204" pitchFamily="34" charset="0"/>
              <a:ea typeface="Verdana" panose="020B0604030504040204" pitchFamily="34" charset="0"/>
            </a:endParaRPr>
          </a:p>
        </p:txBody>
      </p:sp>
      <p:sp>
        <p:nvSpPr>
          <p:cNvPr id="21" name="Freeform 13">
            <a:extLst>
              <a:ext uri="{FF2B5EF4-FFF2-40B4-BE49-F238E27FC236}">
                <a16:creationId xmlns:a16="http://schemas.microsoft.com/office/drawing/2014/main" id="{2DE5B66D-11BB-B231-6BDE-185BA5F87FD6}"/>
              </a:ext>
            </a:extLst>
          </p:cNvPr>
          <p:cNvSpPr/>
          <p:nvPr/>
        </p:nvSpPr>
        <p:spPr>
          <a:xfrm>
            <a:off x="9922933" y="2422465"/>
            <a:ext cx="778135" cy="778135"/>
          </a:xfrm>
          <a:custGeom>
            <a:avLst/>
            <a:gdLst/>
            <a:ahLst/>
            <a:cxnLst/>
            <a:rect l="l" t="t" r="r" b="b"/>
            <a:pathLst>
              <a:path w="1167203" h="1167203">
                <a:moveTo>
                  <a:pt x="0" y="0"/>
                </a:moveTo>
                <a:lnTo>
                  <a:pt x="1167202" y="0"/>
                </a:lnTo>
                <a:lnTo>
                  <a:pt x="1167202" y="1167202"/>
                </a:lnTo>
                <a:lnTo>
                  <a:pt x="0" y="11672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ZA">
              <a:latin typeface="Verdana" panose="020B0604030504040204" pitchFamily="34" charset="0"/>
              <a:ea typeface="Verdana" panose="020B0604030504040204" pitchFamily="34" charset="0"/>
            </a:endParaRPr>
          </a:p>
        </p:txBody>
      </p:sp>
      <p:sp>
        <p:nvSpPr>
          <p:cNvPr id="22" name="Freeform 14">
            <a:extLst>
              <a:ext uri="{FF2B5EF4-FFF2-40B4-BE49-F238E27FC236}">
                <a16:creationId xmlns:a16="http://schemas.microsoft.com/office/drawing/2014/main" id="{8411652E-95A9-003B-B6D9-CCF9ECD5230F}"/>
              </a:ext>
            </a:extLst>
          </p:cNvPr>
          <p:cNvSpPr/>
          <p:nvPr/>
        </p:nvSpPr>
        <p:spPr>
          <a:xfrm>
            <a:off x="7482951" y="2510485"/>
            <a:ext cx="1594952" cy="602094"/>
          </a:xfrm>
          <a:custGeom>
            <a:avLst/>
            <a:gdLst/>
            <a:ahLst/>
            <a:cxnLst/>
            <a:rect l="l" t="t" r="r" b="b"/>
            <a:pathLst>
              <a:path w="2392428" h="903141">
                <a:moveTo>
                  <a:pt x="0" y="0"/>
                </a:moveTo>
                <a:lnTo>
                  <a:pt x="2392428" y="0"/>
                </a:lnTo>
                <a:lnTo>
                  <a:pt x="2392428" y="903142"/>
                </a:lnTo>
                <a:lnTo>
                  <a:pt x="0" y="9031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ZA">
              <a:latin typeface="Verdana" panose="020B0604030504040204" pitchFamily="34" charset="0"/>
              <a:ea typeface="Verdana" panose="020B0604030504040204" pitchFamily="34" charset="0"/>
            </a:endParaRPr>
          </a:p>
        </p:txBody>
      </p:sp>
      <p:sp>
        <p:nvSpPr>
          <p:cNvPr id="23" name="Freeform 15">
            <a:extLst>
              <a:ext uri="{FF2B5EF4-FFF2-40B4-BE49-F238E27FC236}">
                <a16:creationId xmlns:a16="http://schemas.microsoft.com/office/drawing/2014/main" id="{38826C39-81BD-18CC-1C3F-06E24D8702D1}"/>
              </a:ext>
            </a:extLst>
          </p:cNvPr>
          <p:cNvSpPr/>
          <p:nvPr/>
        </p:nvSpPr>
        <p:spPr>
          <a:xfrm>
            <a:off x="1652314" y="2411980"/>
            <a:ext cx="569446" cy="857923"/>
          </a:xfrm>
          <a:custGeom>
            <a:avLst/>
            <a:gdLst/>
            <a:ahLst/>
            <a:cxnLst/>
            <a:rect l="l" t="t" r="r" b="b"/>
            <a:pathLst>
              <a:path w="854169" h="1286884">
                <a:moveTo>
                  <a:pt x="0" y="0"/>
                </a:moveTo>
                <a:lnTo>
                  <a:pt x="854169" y="0"/>
                </a:lnTo>
                <a:lnTo>
                  <a:pt x="854169" y="1286884"/>
                </a:lnTo>
                <a:lnTo>
                  <a:pt x="0" y="12868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ZA">
              <a:latin typeface="Verdana" panose="020B0604030504040204" pitchFamily="34" charset="0"/>
              <a:ea typeface="Verdana" panose="020B0604030504040204" pitchFamily="34" charset="0"/>
            </a:endParaRPr>
          </a:p>
        </p:txBody>
      </p:sp>
      <p:sp>
        <p:nvSpPr>
          <p:cNvPr id="24" name="Freeform 16">
            <a:extLst>
              <a:ext uri="{FF2B5EF4-FFF2-40B4-BE49-F238E27FC236}">
                <a16:creationId xmlns:a16="http://schemas.microsoft.com/office/drawing/2014/main" id="{DCE3F764-2F4D-51FE-69C6-0FF5C3F79437}"/>
              </a:ext>
            </a:extLst>
          </p:cNvPr>
          <p:cNvSpPr/>
          <p:nvPr/>
        </p:nvSpPr>
        <p:spPr>
          <a:xfrm>
            <a:off x="3456334" y="2411980"/>
            <a:ext cx="1110538" cy="827351"/>
          </a:xfrm>
          <a:custGeom>
            <a:avLst/>
            <a:gdLst/>
            <a:ahLst/>
            <a:cxnLst/>
            <a:rect l="l" t="t" r="r" b="b"/>
            <a:pathLst>
              <a:path w="1665807" h="1241026">
                <a:moveTo>
                  <a:pt x="0" y="0"/>
                </a:moveTo>
                <a:lnTo>
                  <a:pt x="1665807" y="0"/>
                </a:lnTo>
                <a:lnTo>
                  <a:pt x="1665807" y="1241027"/>
                </a:lnTo>
                <a:lnTo>
                  <a:pt x="0" y="12410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ZA">
              <a:latin typeface="Verdana" panose="020B0604030504040204" pitchFamily="34" charset="0"/>
              <a:ea typeface="Verdana" panose="020B0604030504040204" pitchFamily="34" charset="0"/>
            </a:endParaRPr>
          </a:p>
        </p:txBody>
      </p:sp>
      <p:sp>
        <p:nvSpPr>
          <p:cNvPr id="25" name="TextBox 17">
            <a:extLst>
              <a:ext uri="{FF2B5EF4-FFF2-40B4-BE49-F238E27FC236}">
                <a16:creationId xmlns:a16="http://schemas.microsoft.com/office/drawing/2014/main" id="{A3740A1C-84A8-A0B5-70BB-E05AFF962DBE}"/>
              </a:ext>
            </a:extLst>
          </p:cNvPr>
          <p:cNvSpPr txBox="1"/>
          <p:nvPr/>
        </p:nvSpPr>
        <p:spPr>
          <a:xfrm>
            <a:off x="824138" y="1892064"/>
            <a:ext cx="2008889" cy="244554"/>
          </a:xfrm>
          <a:prstGeom prst="rect">
            <a:avLst/>
          </a:prstGeom>
        </p:spPr>
        <p:txBody>
          <a:bodyPr wrap="square" lIns="0" tIns="0" rIns="0" bIns="0" rtlCol="0" anchor="t">
            <a:spAutoFit/>
          </a:bodyPr>
          <a:lstStyle/>
          <a:p>
            <a:pPr marL="302275" lvl="1" indent="-151138">
              <a:lnSpc>
                <a:spcPts val="2100"/>
              </a:lnSpc>
              <a:buAutoNum type="arabicPeriod"/>
            </a:pPr>
            <a:r>
              <a:rPr lang="en-US" sz="1600" b="1" spc="28" dirty="0">
                <a:solidFill>
                  <a:srgbClr val="191919"/>
                </a:solidFill>
                <a:latin typeface="Verdana" panose="020B0604030504040204" pitchFamily="34" charset="0"/>
                <a:ea typeface="Verdana" panose="020B0604030504040204" pitchFamily="34" charset="0"/>
                <a:cs typeface="Aileron Bold"/>
                <a:sym typeface="Aileron Bold"/>
              </a:rPr>
              <a:t>Screening</a:t>
            </a:r>
          </a:p>
        </p:txBody>
      </p:sp>
      <p:sp>
        <p:nvSpPr>
          <p:cNvPr id="26" name="TextBox 18">
            <a:extLst>
              <a:ext uri="{FF2B5EF4-FFF2-40B4-BE49-F238E27FC236}">
                <a16:creationId xmlns:a16="http://schemas.microsoft.com/office/drawing/2014/main" id="{72C1A0E4-BAC0-4679-1C7D-BB8E0704FF1C}"/>
              </a:ext>
            </a:extLst>
          </p:cNvPr>
          <p:cNvSpPr txBox="1"/>
          <p:nvPr/>
        </p:nvSpPr>
        <p:spPr>
          <a:xfrm>
            <a:off x="931222" y="3474047"/>
            <a:ext cx="1871845" cy="2282548"/>
          </a:xfrm>
          <a:prstGeom prst="rect">
            <a:avLst/>
          </a:prstGeom>
        </p:spPr>
        <p:txBody>
          <a:bodyPr lIns="0" tIns="0" rIns="0" bIns="0" rtlCol="0" anchor="t">
            <a:spAutoFit/>
          </a:bodyPr>
          <a:lstStyle/>
          <a:p>
            <a:pPr>
              <a:lnSpc>
                <a:spcPts val="1800"/>
              </a:lnSpc>
            </a:pPr>
            <a:r>
              <a:rPr lang="en-US" sz="1400" spc="24" dirty="0">
                <a:solidFill>
                  <a:srgbClr val="191919"/>
                </a:solidFill>
                <a:latin typeface="Verdana" panose="020B0604030504040204" pitchFamily="34" charset="0"/>
                <a:ea typeface="Verdana" panose="020B0604030504040204" pitchFamily="34" charset="0"/>
                <a:cs typeface="Aileron"/>
                <a:sym typeface="Aileron"/>
              </a:rPr>
              <a:t>Research Study Assistants (RSAs), stationed at ANC facilities, determine eligibility:</a:t>
            </a:r>
          </a:p>
          <a:p>
            <a:pPr marL="259093" lvl="1" indent="-129546">
              <a:lnSpc>
                <a:spcPts val="1800"/>
              </a:lnSpc>
              <a:buFont typeface="Arial"/>
              <a:buChar char="•"/>
            </a:pPr>
            <a:r>
              <a:rPr lang="en-US" sz="1400" spc="24" dirty="0">
                <a:solidFill>
                  <a:srgbClr val="191919"/>
                </a:solidFill>
                <a:latin typeface="Verdana" panose="020B0604030504040204" pitchFamily="34" charset="0"/>
                <a:ea typeface="Verdana" panose="020B0604030504040204" pitchFamily="34" charset="0"/>
                <a:cs typeface="Aileron"/>
                <a:sym typeface="Aileron"/>
              </a:rPr>
              <a:t>Pregnant or delivered within 42 days </a:t>
            </a:r>
          </a:p>
          <a:p>
            <a:pPr marL="259093" lvl="1" indent="-129546">
              <a:lnSpc>
                <a:spcPts val="1800"/>
              </a:lnSpc>
              <a:buFont typeface="Arial"/>
              <a:buChar char="•"/>
            </a:pPr>
            <a:r>
              <a:rPr lang="en-US" sz="1400" spc="24" dirty="0">
                <a:solidFill>
                  <a:srgbClr val="191919"/>
                </a:solidFill>
                <a:latin typeface="Verdana" panose="020B0604030504040204" pitchFamily="34" charset="0"/>
                <a:ea typeface="Verdana" panose="020B0604030504040204" pitchFamily="34" charset="0"/>
                <a:cs typeface="Aileron"/>
                <a:sym typeface="Aileron"/>
              </a:rPr>
              <a:t>Resident of catchment area</a:t>
            </a:r>
          </a:p>
        </p:txBody>
      </p:sp>
      <p:sp>
        <p:nvSpPr>
          <p:cNvPr id="27" name="TextBox 19">
            <a:extLst>
              <a:ext uri="{FF2B5EF4-FFF2-40B4-BE49-F238E27FC236}">
                <a16:creationId xmlns:a16="http://schemas.microsoft.com/office/drawing/2014/main" id="{43242C6A-9C9B-AF1D-B7B9-8AA23BB17864}"/>
              </a:ext>
            </a:extLst>
          </p:cNvPr>
          <p:cNvSpPr txBox="1"/>
          <p:nvPr/>
        </p:nvSpPr>
        <p:spPr>
          <a:xfrm>
            <a:off x="2898704" y="1892064"/>
            <a:ext cx="2008889" cy="244554"/>
          </a:xfrm>
          <a:prstGeom prst="rect">
            <a:avLst/>
          </a:prstGeom>
        </p:spPr>
        <p:txBody>
          <a:bodyPr wrap="square" lIns="0" tIns="0" rIns="0" bIns="0" rtlCol="0" anchor="t">
            <a:spAutoFit/>
          </a:bodyPr>
          <a:lstStyle/>
          <a:p>
            <a:pPr>
              <a:lnSpc>
                <a:spcPts val="2100"/>
              </a:lnSpc>
            </a:pPr>
            <a:r>
              <a:rPr lang="en-US" sz="1600" b="1" spc="28">
                <a:solidFill>
                  <a:srgbClr val="191919"/>
                </a:solidFill>
                <a:latin typeface="Verdana" panose="020B0604030504040204" pitchFamily="34" charset="0"/>
                <a:ea typeface="Verdana" panose="020B0604030504040204" pitchFamily="34" charset="0"/>
                <a:cs typeface="Aileron Bold"/>
                <a:sym typeface="Aileron Bold"/>
              </a:rPr>
              <a:t>2. Enrolment</a:t>
            </a:r>
          </a:p>
        </p:txBody>
      </p:sp>
      <p:sp>
        <p:nvSpPr>
          <p:cNvPr id="28" name="TextBox 20">
            <a:extLst>
              <a:ext uri="{FF2B5EF4-FFF2-40B4-BE49-F238E27FC236}">
                <a16:creationId xmlns:a16="http://schemas.microsoft.com/office/drawing/2014/main" id="{A3801EF5-2C0F-D496-1F0C-61D3B726BD87}"/>
              </a:ext>
            </a:extLst>
          </p:cNvPr>
          <p:cNvSpPr txBox="1"/>
          <p:nvPr/>
        </p:nvSpPr>
        <p:spPr>
          <a:xfrm>
            <a:off x="2961512" y="3500739"/>
            <a:ext cx="1871845" cy="675441"/>
          </a:xfrm>
          <a:prstGeom prst="rect">
            <a:avLst/>
          </a:prstGeom>
        </p:spPr>
        <p:txBody>
          <a:bodyPr lIns="0" tIns="0" rIns="0" bIns="0" rtlCol="0" anchor="t">
            <a:spAutoFit/>
          </a:bodyPr>
          <a:lstStyle/>
          <a:p>
            <a:pPr>
              <a:lnSpc>
                <a:spcPts val="1800"/>
              </a:lnSpc>
            </a:pPr>
            <a:r>
              <a:rPr lang="en-US" sz="1400" spc="24">
                <a:solidFill>
                  <a:srgbClr val="191919"/>
                </a:solidFill>
                <a:latin typeface="Verdana" panose="020B0604030504040204" pitchFamily="34" charset="0"/>
                <a:ea typeface="Verdana" panose="020B0604030504040204" pitchFamily="34" charset="0"/>
                <a:cs typeface="Aileron"/>
                <a:sym typeface="Aileron"/>
              </a:rPr>
              <a:t>Informed consent, enrolment and assign CHAMPS ID. </a:t>
            </a:r>
          </a:p>
        </p:txBody>
      </p:sp>
      <p:sp>
        <p:nvSpPr>
          <p:cNvPr id="29" name="TextBox 21">
            <a:extLst>
              <a:ext uri="{FF2B5EF4-FFF2-40B4-BE49-F238E27FC236}">
                <a16:creationId xmlns:a16="http://schemas.microsoft.com/office/drawing/2014/main" id="{49471DFD-FF1E-1ED0-94C5-A91243D67BD1}"/>
              </a:ext>
            </a:extLst>
          </p:cNvPr>
          <p:cNvSpPr txBox="1"/>
          <p:nvPr/>
        </p:nvSpPr>
        <p:spPr>
          <a:xfrm>
            <a:off x="4973270" y="1892064"/>
            <a:ext cx="2008889" cy="244554"/>
          </a:xfrm>
          <a:prstGeom prst="rect">
            <a:avLst/>
          </a:prstGeom>
        </p:spPr>
        <p:txBody>
          <a:bodyPr wrap="square" lIns="0" tIns="0" rIns="0" bIns="0" rtlCol="0" anchor="t">
            <a:spAutoFit/>
          </a:bodyPr>
          <a:lstStyle/>
          <a:p>
            <a:pPr>
              <a:lnSpc>
                <a:spcPts val="2100"/>
              </a:lnSpc>
            </a:pPr>
            <a:r>
              <a:rPr lang="en-US" sz="1600" b="1" spc="28">
                <a:solidFill>
                  <a:srgbClr val="191919"/>
                </a:solidFill>
                <a:latin typeface="Verdana" panose="020B0604030504040204" pitchFamily="34" charset="0"/>
                <a:ea typeface="Verdana" panose="020B0604030504040204" pitchFamily="34" charset="0"/>
                <a:cs typeface="Aileron Bold"/>
                <a:sym typeface="Aileron Bold"/>
              </a:rPr>
              <a:t>3. File review</a:t>
            </a:r>
          </a:p>
        </p:txBody>
      </p:sp>
      <p:sp>
        <p:nvSpPr>
          <p:cNvPr id="30" name="TextBox 22">
            <a:extLst>
              <a:ext uri="{FF2B5EF4-FFF2-40B4-BE49-F238E27FC236}">
                <a16:creationId xmlns:a16="http://schemas.microsoft.com/office/drawing/2014/main" id="{B507AE6A-9434-4530-780E-0C2CB53E6509}"/>
              </a:ext>
            </a:extLst>
          </p:cNvPr>
          <p:cNvSpPr txBox="1"/>
          <p:nvPr/>
        </p:nvSpPr>
        <p:spPr>
          <a:xfrm>
            <a:off x="5150246" y="3477879"/>
            <a:ext cx="1871845" cy="1364541"/>
          </a:xfrm>
          <a:prstGeom prst="rect">
            <a:avLst/>
          </a:prstGeom>
        </p:spPr>
        <p:txBody>
          <a:bodyPr lIns="0" tIns="0" rIns="0" bIns="0" rtlCol="0" anchor="t">
            <a:spAutoFit/>
          </a:bodyPr>
          <a:lstStyle/>
          <a:p>
            <a:pPr>
              <a:lnSpc>
                <a:spcPts val="1800"/>
              </a:lnSpc>
            </a:pPr>
            <a:r>
              <a:rPr lang="en-US" sz="1400" spc="24">
                <a:solidFill>
                  <a:srgbClr val="191919"/>
                </a:solidFill>
                <a:latin typeface="Verdana" panose="020B0604030504040204" pitchFamily="34" charset="0"/>
                <a:ea typeface="Verdana" panose="020B0604030504040204" pitchFamily="34" charset="0"/>
                <a:cs typeface="Aileron"/>
                <a:sym typeface="Aileron"/>
              </a:rPr>
              <a:t>Enrolled Nurses (ENs) stationed at MOUs and Hospital capture visits, deliveries and review files. </a:t>
            </a:r>
          </a:p>
        </p:txBody>
      </p:sp>
      <p:sp>
        <p:nvSpPr>
          <p:cNvPr id="31" name="TextBox 23">
            <a:extLst>
              <a:ext uri="{FF2B5EF4-FFF2-40B4-BE49-F238E27FC236}">
                <a16:creationId xmlns:a16="http://schemas.microsoft.com/office/drawing/2014/main" id="{45035D4B-9DB7-1B28-FBED-74723FF4266C}"/>
              </a:ext>
            </a:extLst>
          </p:cNvPr>
          <p:cNvSpPr txBox="1"/>
          <p:nvPr/>
        </p:nvSpPr>
        <p:spPr>
          <a:xfrm>
            <a:off x="7047836" y="1892064"/>
            <a:ext cx="2008889" cy="244554"/>
          </a:xfrm>
          <a:prstGeom prst="rect">
            <a:avLst/>
          </a:prstGeom>
        </p:spPr>
        <p:txBody>
          <a:bodyPr wrap="square" lIns="0" tIns="0" rIns="0" bIns="0" rtlCol="0" anchor="t">
            <a:spAutoFit/>
          </a:bodyPr>
          <a:lstStyle/>
          <a:p>
            <a:pPr>
              <a:lnSpc>
                <a:spcPts val="2100"/>
              </a:lnSpc>
            </a:pPr>
            <a:r>
              <a:rPr lang="en-US" sz="1600" b="1" spc="28">
                <a:solidFill>
                  <a:srgbClr val="191919"/>
                </a:solidFill>
                <a:latin typeface="Verdana" panose="020B0604030504040204" pitchFamily="34" charset="0"/>
                <a:ea typeface="Verdana" panose="020B0604030504040204" pitchFamily="34" charset="0"/>
                <a:cs typeface="Aileron Bold"/>
                <a:sym typeface="Aileron Bold"/>
              </a:rPr>
              <a:t>4.  Delivery info</a:t>
            </a:r>
          </a:p>
        </p:txBody>
      </p:sp>
      <p:sp>
        <p:nvSpPr>
          <p:cNvPr id="32" name="TextBox 24">
            <a:extLst>
              <a:ext uri="{FF2B5EF4-FFF2-40B4-BE49-F238E27FC236}">
                <a16:creationId xmlns:a16="http://schemas.microsoft.com/office/drawing/2014/main" id="{D34F1B0D-7DEE-7839-EC98-A03BD29A6C8D}"/>
              </a:ext>
            </a:extLst>
          </p:cNvPr>
          <p:cNvSpPr txBox="1"/>
          <p:nvPr/>
        </p:nvSpPr>
        <p:spPr>
          <a:xfrm>
            <a:off x="7224812" y="3409299"/>
            <a:ext cx="1871845" cy="2057038"/>
          </a:xfrm>
          <a:prstGeom prst="rect">
            <a:avLst/>
          </a:prstGeom>
        </p:spPr>
        <p:txBody>
          <a:bodyPr lIns="0" tIns="0" rIns="0" bIns="0" rtlCol="0" anchor="t">
            <a:spAutoFit/>
          </a:bodyPr>
          <a:lstStyle/>
          <a:p>
            <a:pPr>
              <a:lnSpc>
                <a:spcPts val="1800"/>
              </a:lnSpc>
            </a:pPr>
            <a:r>
              <a:rPr lang="en-US" sz="1400" spc="24">
                <a:solidFill>
                  <a:srgbClr val="191919"/>
                </a:solidFill>
                <a:latin typeface="Verdana" panose="020B0604030504040204" pitchFamily="34" charset="0"/>
                <a:ea typeface="Verdana" panose="020B0604030504040204" pitchFamily="34" charset="0"/>
                <a:cs typeface="Aileron"/>
                <a:sym typeface="Aileron"/>
              </a:rPr>
              <a:t>RSAs and ENs: telephonic follow up for post EDD participants and arrange home visit for those who delivered for completion of day 1 forms. </a:t>
            </a:r>
          </a:p>
        </p:txBody>
      </p:sp>
      <p:sp>
        <p:nvSpPr>
          <p:cNvPr id="33" name="TextBox 25">
            <a:extLst>
              <a:ext uri="{FF2B5EF4-FFF2-40B4-BE49-F238E27FC236}">
                <a16:creationId xmlns:a16="http://schemas.microsoft.com/office/drawing/2014/main" id="{B8C9471D-D894-2E68-2A6F-8F6EC051BD13}"/>
              </a:ext>
            </a:extLst>
          </p:cNvPr>
          <p:cNvSpPr txBox="1"/>
          <p:nvPr/>
        </p:nvSpPr>
        <p:spPr>
          <a:xfrm>
            <a:off x="9301063" y="1905838"/>
            <a:ext cx="2745132" cy="244554"/>
          </a:xfrm>
          <a:prstGeom prst="rect">
            <a:avLst/>
          </a:prstGeom>
        </p:spPr>
        <p:txBody>
          <a:bodyPr wrap="square" lIns="0" tIns="0" rIns="0" bIns="0" rtlCol="0" anchor="t">
            <a:spAutoFit/>
          </a:bodyPr>
          <a:lstStyle/>
          <a:p>
            <a:pPr>
              <a:lnSpc>
                <a:spcPts val="2100"/>
              </a:lnSpc>
            </a:pPr>
            <a:r>
              <a:rPr lang="en-US" sz="1600" b="1" spc="28" dirty="0">
                <a:solidFill>
                  <a:srgbClr val="191919"/>
                </a:solidFill>
                <a:latin typeface="Verdana" panose="020B0604030504040204" pitchFamily="34" charset="0"/>
                <a:ea typeface="Verdana" panose="020B0604030504040204" pitchFamily="34" charset="0"/>
                <a:cs typeface="Aileron Bold"/>
                <a:sym typeface="Aileron Bold"/>
              </a:rPr>
              <a:t>5. Follow up</a:t>
            </a:r>
          </a:p>
        </p:txBody>
      </p:sp>
      <p:sp>
        <p:nvSpPr>
          <p:cNvPr id="34" name="TextBox 26">
            <a:extLst>
              <a:ext uri="{FF2B5EF4-FFF2-40B4-BE49-F238E27FC236}">
                <a16:creationId xmlns:a16="http://schemas.microsoft.com/office/drawing/2014/main" id="{996F800B-7759-3F3E-F424-C0F2133FFAA3}"/>
              </a:ext>
            </a:extLst>
          </p:cNvPr>
          <p:cNvSpPr txBox="1"/>
          <p:nvPr/>
        </p:nvSpPr>
        <p:spPr>
          <a:xfrm>
            <a:off x="9299377" y="3477879"/>
            <a:ext cx="1871845" cy="1364541"/>
          </a:xfrm>
          <a:prstGeom prst="rect">
            <a:avLst/>
          </a:prstGeom>
        </p:spPr>
        <p:txBody>
          <a:bodyPr lIns="0" tIns="0" rIns="0" bIns="0" rtlCol="0" anchor="t">
            <a:spAutoFit/>
          </a:bodyPr>
          <a:lstStyle/>
          <a:p>
            <a:pPr>
              <a:lnSpc>
                <a:spcPts val="1800"/>
              </a:lnSpc>
            </a:pPr>
            <a:r>
              <a:rPr lang="en-US" sz="1400" spc="24">
                <a:solidFill>
                  <a:srgbClr val="191919"/>
                </a:solidFill>
                <a:latin typeface="Verdana" panose="020B0604030504040204" pitchFamily="34" charset="0"/>
                <a:ea typeface="Verdana" panose="020B0604030504040204" pitchFamily="34" charset="0"/>
                <a:cs typeface="Aileron"/>
                <a:sym typeface="Aileron"/>
              </a:rPr>
              <a:t>RSA and ENs: telephonic follow up for day 42 and arrange home visit for completion of forms.</a:t>
            </a:r>
          </a:p>
        </p:txBody>
      </p:sp>
    </p:spTree>
    <p:extLst>
      <p:ext uri="{BB962C8B-B14F-4D97-AF65-F5344CB8AC3E}">
        <p14:creationId xmlns:p14="http://schemas.microsoft.com/office/powerpoint/2010/main" val="172424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811D-9182-40C1-3A64-D2C1FB4B85DD}"/>
              </a:ext>
            </a:extLst>
          </p:cNvPr>
          <p:cNvSpPr>
            <a:spLocks noGrp="1"/>
          </p:cNvSpPr>
          <p:nvPr>
            <p:ph type="title"/>
          </p:nvPr>
        </p:nvSpPr>
        <p:spPr>
          <a:xfrm>
            <a:off x="188861" y="242044"/>
            <a:ext cx="10299700" cy="410055"/>
          </a:xfrm>
        </p:spPr>
        <p:txBody>
          <a:bodyPr>
            <a:normAutofit fontScale="90000"/>
          </a:bodyPr>
          <a:lstStyle/>
          <a:p>
            <a:r>
              <a:rPr kumimoji="0" lang="en-US" sz="3600" b="1" i="0" u="none" strike="noStrike" kern="1200" cap="all" spc="0" normalizeH="0" baseline="0" noProof="0">
                <a:ln>
                  <a:noFill/>
                </a:ln>
                <a:solidFill>
                  <a:srgbClr val="4472C4"/>
                </a:solidFill>
                <a:effectLst/>
                <a:uLnTx/>
                <a:uFillTx/>
                <a:latin typeface="Verdana" panose="020B0604030504040204" pitchFamily="34" charset="0"/>
                <a:ea typeface="Verdana" panose="020B0604030504040204" pitchFamily="34" charset="0"/>
              </a:rPr>
              <a:t>Ps - healthcare Facilities </a:t>
            </a:r>
            <a:endParaRPr lang="en-US" dirty="0"/>
          </a:p>
        </p:txBody>
      </p:sp>
      <p:pic>
        <p:nvPicPr>
          <p:cNvPr id="7" name="Content Placeholder 6">
            <a:extLst>
              <a:ext uri="{FF2B5EF4-FFF2-40B4-BE49-F238E27FC236}">
                <a16:creationId xmlns:a16="http://schemas.microsoft.com/office/drawing/2014/main" id="{4088E710-E7A8-11C2-2854-D3E9FA5712D9}"/>
              </a:ext>
            </a:extLst>
          </p:cNvPr>
          <p:cNvPicPr>
            <a:picLocks noGrp="1" noChangeAspect="1"/>
          </p:cNvPicPr>
          <p:nvPr>
            <p:ph idx="1"/>
          </p:nvPr>
        </p:nvPicPr>
        <p:blipFill>
          <a:blip r:embed="rId3"/>
          <a:stretch>
            <a:fillRect/>
          </a:stretch>
        </p:blipFill>
        <p:spPr>
          <a:xfrm>
            <a:off x="0" y="1130441"/>
            <a:ext cx="9389746" cy="5727559"/>
          </a:xfrm>
        </p:spPr>
      </p:pic>
      <p:sp>
        <p:nvSpPr>
          <p:cNvPr id="4" name="Date Placeholder 3">
            <a:extLst>
              <a:ext uri="{FF2B5EF4-FFF2-40B4-BE49-F238E27FC236}">
                <a16:creationId xmlns:a16="http://schemas.microsoft.com/office/drawing/2014/main" id="{FFB0F2DE-2957-7328-A595-5EC8B06EF53C}"/>
              </a:ext>
            </a:extLst>
          </p:cNvPr>
          <p:cNvSpPr>
            <a:spLocks noGrp="1"/>
          </p:cNvSpPr>
          <p:nvPr>
            <p:ph type="dt" sz="half" idx="2"/>
          </p:nvPr>
        </p:nvSpPr>
        <p:spPr/>
        <p:txBody>
          <a:bodyPr/>
          <a:lstStyle/>
          <a:p>
            <a:r>
              <a:rPr lang="en-ZA">
                <a:latin typeface="Verdana" panose="020B0604030504040204" pitchFamily="34" charset="0"/>
              </a:rPr>
              <a:t>     </a:t>
            </a:r>
            <a:r>
              <a:rPr lang="en-ZA">
                <a:solidFill>
                  <a:srgbClr val="032C74"/>
                </a:solidFill>
                <a:latin typeface="Verdana" panose="020B0604030504040204" pitchFamily="34" charset="0"/>
              </a:rPr>
              <a:t>Presentation Title  |  Wits VIDA  |  </a:t>
            </a:r>
            <a:fld id="{EC197675-9CF9-5E42-AD5C-696B4C1B178F}" type="datetime3">
              <a:rPr lang="en-ZA" smtClean="0">
                <a:solidFill>
                  <a:srgbClr val="032C74"/>
                </a:solidFill>
                <a:latin typeface="Verdana" panose="020B0604030504040204" pitchFamily="34" charset="0"/>
              </a:rPr>
              <a:pPr/>
              <a:t>23 August 2024</a:t>
            </a:fld>
            <a:endParaRPr lang="en-US">
              <a:solidFill>
                <a:srgbClr val="032C74"/>
              </a:solidFill>
              <a:latin typeface="Verdana" panose="020B0604030504040204" pitchFamily="34" charset="0"/>
            </a:endParaRPr>
          </a:p>
        </p:txBody>
      </p:sp>
      <p:sp>
        <p:nvSpPr>
          <p:cNvPr id="5" name="Slide Number Placeholder 4">
            <a:extLst>
              <a:ext uri="{FF2B5EF4-FFF2-40B4-BE49-F238E27FC236}">
                <a16:creationId xmlns:a16="http://schemas.microsoft.com/office/drawing/2014/main" id="{79FD03C7-6431-6334-8380-4390682A3526}"/>
              </a:ext>
            </a:extLst>
          </p:cNvPr>
          <p:cNvSpPr>
            <a:spLocks noGrp="1"/>
          </p:cNvSpPr>
          <p:nvPr>
            <p:ph type="sldNum" sz="quarter" idx="4"/>
          </p:nvPr>
        </p:nvSpPr>
        <p:spPr/>
        <p:txBody>
          <a:bodyPr/>
          <a:lstStyle/>
          <a:p>
            <a:r>
              <a:rPr lang="en-US" dirty="0"/>
              <a:t>6</a:t>
            </a:r>
          </a:p>
        </p:txBody>
      </p:sp>
      <p:graphicFrame>
        <p:nvGraphicFramePr>
          <p:cNvPr id="8" name="Table 7">
            <a:extLst>
              <a:ext uri="{FF2B5EF4-FFF2-40B4-BE49-F238E27FC236}">
                <a16:creationId xmlns:a16="http://schemas.microsoft.com/office/drawing/2014/main" id="{8C484268-10AA-0FEE-6855-1DEF2E26AC92}"/>
              </a:ext>
            </a:extLst>
          </p:cNvPr>
          <p:cNvGraphicFramePr>
            <a:graphicFrameLocks noGrp="1"/>
          </p:cNvGraphicFramePr>
          <p:nvPr>
            <p:extLst>
              <p:ext uri="{D42A27DB-BD31-4B8C-83A1-F6EECF244321}">
                <p14:modId xmlns:p14="http://schemas.microsoft.com/office/powerpoint/2010/main" val="1033565111"/>
              </p:ext>
            </p:extLst>
          </p:nvPr>
        </p:nvGraphicFramePr>
        <p:xfrm>
          <a:off x="9512962" y="1767155"/>
          <a:ext cx="2570884" cy="3598991"/>
        </p:xfrm>
        <a:graphic>
          <a:graphicData uri="http://schemas.openxmlformats.org/drawingml/2006/table">
            <a:tbl>
              <a:tblPr firstRow="1" firstCol="1" bandRow="1">
                <a:tableStyleId>{5940675A-B579-460E-94D1-54222C63F5DA}</a:tableStyleId>
              </a:tblPr>
              <a:tblGrid>
                <a:gridCol w="2570884">
                  <a:extLst>
                    <a:ext uri="{9D8B030D-6E8A-4147-A177-3AD203B41FA5}">
                      <a16:colId xmlns:a16="http://schemas.microsoft.com/office/drawing/2014/main" val="2906767243"/>
                    </a:ext>
                  </a:extLst>
                </a:gridCol>
              </a:tblGrid>
              <a:tr h="0">
                <a:tc>
                  <a:txBody>
                    <a:bodyPr/>
                    <a:lstStyle/>
                    <a:p>
                      <a:pPr>
                        <a:lnSpc>
                          <a:spcPct val="107000"/>
                        </a:lnSpc>
                        <a:spcAft>
                          <a:spcPts val="800"/>
                        </a:spcAft>
                      </a:pPr>
                      <a:r>
                        <a:rPr lang="en-US" sz="1400" b="1" kern="100" dirty="0">
                          <a:effectLst/>
                          <a:latin typeface="Verdana" panose="020B0604030504040204" pitchFamily="34" charset="0"/>
                          <a:ea typeface="Verdana" panose="020B0604030504040204" pitchFamily="34" charset="0"/>
                        </a:rPr>
                        <a:t>Facilities ANC/MOU/Hospital</a:t>
                      </a:r>
                      <a:endParaRPr lang="en-ZA" sz="1400" b="1"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465988"/>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Freedom Park ANC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3359896"/>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Thembelihle ANC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125246"/>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Meadowlands ANC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3963436"/>
                  </a:ext>
                </a:extLst>
              </a:tr>
              <a:tr h="0">
                <a:tc>
                  <a:txBody>
                    <a:bodyPr/>
                    <a:lstStyle/>
                    <a:p>
                      <a:pPr>
                        <a:lnSpc>
                          <a:spcPct val="107000"/>
                        </a:lnSpc>
                        <a:spcAft>
                          <a:spcPts val="800"/>
                        </a:spcAft>
                      </a:pPr>
                      <a:r>
                        <a:rPr lang="en-US" sz="1400" kern="100" dirty="0" err="1">
                          <a:effectLst/>
                          <a:latin typeface="Verdana" panose="020B0604030504040204" pitchFamily="34" charset="0"/>
                          <a:ea typeface="Verdana" panose="020B0604030504040204" pitchFamily="34" charset="0"/>
                        </a:rPr>
                        <a:t>Senaone</a:t>
                      </a:r>
                      <a:r>
                        <a:rPr lang="en-US" sz="1400" kern="100" dirty="0">
                          <a:effectLst/>
                          <a:latin typeface="Verdana" panose="020B0604030504040204" pitchFamily="34" charset="0"/>
                          <a:ea typeface="Verdana" panose="020B0604030504040204" pitchFamily="34" charset="0"/>
                        </a:rPr>
                        <a:t> ANC </a:t>
                      </a:r>
                      <a:endParaRPr lang="en-ZA" sz="1400"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3188289"/>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Bophelong ANC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965685"/>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Siphumlile ANC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9501355"/>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Itireleng ANC/MOU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1306853"/>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Zola ANC/MOU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6785141"/>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Chiawelo ANC/MOU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082370"/>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Mofolo ANC/MOU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44997"/>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Lillian Ngoyi ANC/MOU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7872620"/>
                  </a:ext>
                </a:extLst>
              </a:tr>
              <a:tr h="0">
                <a:tc>
                  <a:txBody>
                    <a:bodyPr/>
                    <a:lstStyle/>
                    <a:p>
                      <a:pPr>
                        <a:lnSpc>
                          <a:spcPct val="107000"/>
                        </a:lnSpc>
                        <a:spcAft>
                          <a:spcPts val="800"/>
                        </a:spcAft>
                      </a:pPr>
                      <a:r>
                        <a:rPr lang="en-US" sz="1400" kern="100">
                          <a:effectLst/>
                          <a:latin typeface="Verdana" panose="020B0604030504040204" pitchFamily="34" charset="0"/>
                          <a:ea typeface="Verdana" panose="020B0604030504040204" pitchFamily="34" charset="0"/>
                        </a:rPr>
                        <a:t>Bheki Mlangeni District Hospital </a:t>
                      </a:r>
                      <a:endParaRPr lang="en-ZA" sz="1400" kern="1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189877"/>
                  </a:ext>
                </a:extLst>
              </a:tr>
              <a:tr h="0">
                <a:tc>
                  <a:txBody>
                    <a:bodyPr/>
                    <a:lstStyle/>
                    <a:p>
                      <a:pPr>
                        <a:lnSpc>
                          <a:spcPct val="107000"/>
                        </a:lnSpc>
                        <a:spcAft>
                          <a:spcPts val="800"/>
                        </a:spcAft>
                      </a:pPr>
                      <a:r>
                        <a:rPr lang="en-US" sz="1400" kern="100" dirty="0">
                          <a:effectLst/>
                          <a:latin typeface="Verdana" panose="020B0604030504040204" pitchFamily="34" charset="0"/>
                          <a:ea typeface="Verdana" panose="020B0604030504040204" pitchFamily="34" charset="0"/>
                        </a:rPr>
                        <a:t>Chris Hani Baragwanath Academic Hospital </a:t>
                      </a:r>
                      <a:endParaRPr lang="en-ZA" sz="1400" kern="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4476776"/>
                  </a:ext>
                </a:extLst>
              </a:tr>
            </a:tbl>
          </a:graphicData>
        </a:graphic>
      </p:graphicFrame>
    </p:spTree>
    <p:extLst>
      <p:ext uri="{BB962C8B-B14F-4D97-AF65-F5344CB8AC3E}">
        <p14:creationId xmlns:p14="http://schemas.microsoft.com/office/powerpoint/2010/main" val="388416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823D-DF68-D0A0-E13B-D10A1E3C0C33}"/>
              </a:ext>
            </a:extLst>
          </p:cNvPr>
          <p:cNvSpPr>
            <a:spLocks noGrp="1"/>
          </p:cNvSpPr>
          <p:nvPr>
            <p:ph type="title"/>
          </p:nvPr>
        </p:nvSpPr>
        <p:spPr/>
        <p:txBody>
          <a:bodyPr>
            <a:noAutofit/>
          </a:bodyPr>
          <a:lstStyle/>
          <a:p>
            <a:r>
              <a:rPr lang="en-US" sz="4000" dirty="0">
                <a:solidFill>
                  <a:srgbClr val="0070C0"/>
                </a:solidFill>
              </a:rPr>
              <a:t>RESULTS</a:t>
            </a:r>
            <a:br>
              <a:rPr lang="en-US" sz="4000" dirty="0">
                <a:solidFill>
                  <a:srgbClr val="0070C0"/>
                </a:solidFill>
              </a:rPr>
            </a:br>
            <a:br>
              <a:rPr lang="en-US" sz="4000" dirty="0">
                <a:solidFill>
                  <a:srgbClr val="0070C0"/>
                </a:solidFill>
              </a:rPr>
            </a:br>
            <a:r>
              <a:rPr lang="en-US" sz="4000" b="0" cap="none" dirty="0">
                <a:solidFill>
                  <a:srgbClr val="0070C0"/>
                </a:solidFill>
              </a:rPr>
              <a:t>.</a:t>
            </a:r>
            <a:br>
              <a:rPr lang="en-US" sz="4000" dirty="0">
                <a:solidFill>
                  <a:srgbClr val="0070C0"/>
                </a:solidFill>
              </a:rPr>
            </a:br>
            <a:br>
              <a:rPr lang="en-US" sz="4000" dirty="0">
                <a:solidFill>
                  <a:srgbClr val="0070C0"/>
                </a:solidFill>
              </a:rPr>
            </a:br>
            <a:endParaRPr lang="en-US" sz="4000" dirty="0">
              <a:solidFill>
                <a:srgbClr val="0070C0"/>
              </a:solidFill>
            </a:endParaRPr>
          </a:p>
        </p:txBody>
      </p:sp>
      <p:sp>
        <p:nvSpPr>
          <p:cNvPr id="5" name="Slide Number Placeholder 4">
            <a:extLst>
              <a:ext uri="{FF2B5EF4-FFF2-40B4-BE49-F238E27FC236}">
                <a16:creationId xmlns:a16="http://schemas.microsoft.com/office/drawing/2014/main" id="{987C75DB-3892-C049-B081-846566A428F8}"/>
              </a:ext>
            </a:extLst>
          </p:cNvPr>
          <p:cNvSpPr>
            <a:spLocks noGrp="1"/>
          </p:cNvSpPr>
          <p:nvPr>
            <p:ph type="sldNum" sz="quarter" idx="4"/>
          </p:nvPr>
        </p:nvSpPr>
        <p:spPr>
          <a:xfrm>
            <a:off x="11475720" y="6205900"/>
            <a:ext cx="597408" cy="360000"/>
          </a:xfrm>
        </p:spPr>
        <p:txBody>
          <a:bodyPr/>
          <a:lstStyle/>
          <a:p>
            <a:pPr marL="0" marR="0" lvl="0" indent="0" algn="ctr" defTabSz="518465" rtl="0" eaLnBrk="1" fontAlgn="auto" latinLnBrk="0" hangingPunct="1">
              <a:lnSpc>
                <a:spcPct val="100000"/>
              </a:lnSpc>
              <a:spcBef>
                <a:spcPts val="0"/>
              </a:spcBef>
              <a:spcAft>
                <a:spcPts val="540"/>
              </a:spcAft>
              <a:buClrTx/>
              <a:buSzTx/>
              <a:buFontTx/>
              <a:buNone/>
              <a:tabLst/>
              <a:defRPr/>
            </a:pPr>
            <a:r>
              <a:rPr lang="en-US" sz="1100" dirty="0">
                <a:solidFill>
                  <a:prstClr val="white"/>
                </a:solidFill>
                <a:latin typeface="Verdana"/>
                <a:ea typeface="Verdana"/>
              </a:rPr>
              <a:t>7</a:t>
            </a:r>
            <a:endParaRPr kumimoji="0" lang="en-US" sz="1100" b="0" i="0" u="none" strike="noStrike" kern="1200" cap="none" spc="0" normalizeH="0" baseline="0" noProof="0" dirty="0">
              <a:ln>
                <a:noFill/>
              </a:ln>
              <a:solidFill>
                <a:prstClr val="white"/>
              </a:solidFill>
              <a:effectLst/>
              <a:uLnTx/>
              <a:uFillTx/>
              <a:latin typeface="Verdana"/>
              <a:ea typeface="Verdana"/>
              <a:cs typeface="+mn-cs"/>
            </a:endParaRPr>
          </a:p>
        </p:txBody>
      </p:sp>
      <p:sp>
        <p:nvSpPr>
          <p:cNvPr id="13" name="Date Placeholder 3">
            <a:extLst>
              <a:ext uri="{FF2B5EF4-FFF2-40B4-BE49-F238E27FC236}">
                <a16:creationId xmlns:a16="http://schemas.microsoft.com/office/drawing/2014/main" id="{B0E83A75-82B5-7EF7-E125-AC7E1F9EE7C1}"/>
              </a:ext>
            </a:extLst>
          </p:cNvPr>
          <p:cNvSpPr>
            <a:spLocks noGrp="1"/>
          </p:cNvSpPr>
          <p:nvPr>
            <p:ph type="dt" sz="half" idx="2"/>
          </p:nvPr>
        </p:nvSpPr>
        <p:spPr>
          <a:xfrm>
            <a:off x="6096000" y="6205900"/>
            <a:ext cx="50673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rPr>
              <a:t>     </a:t>
            </a:r>
            <a:r>
              <a:rPr kumimoji="0" lang="en-ZA" sz="1200" b="0" i="0" u="none" strike="noStrike" kern="1200" cap="none" spc="0" normalizeH="0" baseline="0" noProof="0">
                <a:ln>
                  <a:noFill/>
                </a:ln>
                <a:solidFill>
                  <a:srgbClr val="032C74"/>
                </a:solidFill>
                <a:effectLst/>
                <a:uLnTx/>
                <a:uFillTx/>
                <a:latin typeface="Verdana" panose="020B0604030504040204" pitchFamily="34" charset="0"/>
                <a:ea typeface="+mn-ea"/>
                <a:cs typeface="+mn-cs"/>
              </a:rPr>
              <a:t>Pregnancy Surveillance  |  Wits VIDA  |  </a:t>
            </a:r>
            <a:fld id="{EC197675-9CF9-5E42-AD5C-696B4C1B178F}" type="datetime3">
              <a:rPr kumimoji="0" lang="en-ZA" sz="1200" b="0" i="0" u="none" strike="noStrike" kern="1200" cap="none" spc="0" normalizeH="0" baseline="0" noProof="0" smtClean="0">
                <a:ln>
                  <a:noFill/>
                </a:ln>
                <a:solidFill>
                  <a:srgbClr val="032C74"/>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 August 2024</a:t>
            </a:fld>
            <a:endParaRPr kumimoji="0" lang="en-US" sz="1200" b="0" i="0" u="none" strike="noStrike" kern="1200" cap="none" spc="0" normalizeH="0" baseline="0" noProof="0" dirty="0">
              <a:ln>
                <a:noFill/>
              </a:ln>
              <a:solidFill>
                <a:srgbClr val="032C74"/>
              </a:solidFill>
              <a:effectLst/>
              <a:uLnTx/>
              <a:uFillTx/>
              <a:latin typeface="Verdana" panose="020B0604030504040204" pitchFamily="34" charset="0"/>
              <a:ea typeface="+mn-ea"/>
              <a:cs typeface="+mn-cs"/>
            </a:endParaRPr>
          </a:p>
        </p:txBody>
      </p:sp>
      <p:graphicFrame>
        <p:nvGraphicFramePr>
          <p:cNvPr id="15" name="Content Placeholder 8">
            <a:extLst>
              <a:ext uri="{FF2B5EF4-FFF2-40B4-BE49-F238E27FC236}">
                <a16:creationId xmlns:a16="http://schemas.microsoft.com/office/drawing/2014/main" id="{D4C76DD5-EA81-EA0B-CED3-AEF104D8ADE6}"/>
              </a:ext>
            </a:extLst>
          </p:cNvPr>
          <p:cNvGraphicFramePr>
            <a:graphicFrameLocks noGrp="1"/>
          </p:cNvGraphicFramePr>
          <p:nvPr>
            <p:ph idx="1"/>
            <p:extLst>
              <p:ext uri="{D42A27DB-BD31-4B8C-83A1-F6EECF244321}">
                <p14:modId xmlns:p14="http://schemas.microsoft.com/office/powerpoint/2010/main" val="1025576622"/>
              </p:ext>
            </p:extLst>
          </p:nvPr>
        </p:nvGraphicFramePr>
        <p:xfrm>
          <a:off x="34290" y="1129721"/>
          <a:ext cx="11224260" cy="551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77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F5E2-700C-D6A2-5C4D-4387D11BEBB0}"/>
              </a:ext>
            </a:extLst>
          </p:cNvPr>
          <p:cNvSpPr>
            <a:spLocks noGrp="1"/>
          </p:cNvSpPr>
          <p:nvPr>
            <p:ph type="title"/>
          </p:nvPr>
        </p:nvSpPr>
        <p:spPr>
          <a:xfrm>
            <a:off x="712724" y="541924"/>
            <a:ext cx="10299700" cy="410055"/>
          </a:xfrm>
        </p:spPr>
        <p:txBody>
          <a:bodyPr>
            <a:noAutofit/>
          </a:bodyPr>
          <a:lstStyle/>
          <a:p>
            <a:r>
              <a:rPr lang="en-ZA" sz="4000" dirty="0">
                <a:solidFill>
                  <a:schemeClr val="accent1"/>
                </a:solidFill>
              </a:rPr>
              <a:t>Pregnancy Stage at Enrolment </a:t>
            </a:r>
          </a:p>
        </p:txBody>
      </p:sp>
      <p:sp>
        <p:nvSpPr>
          <p:cNvPr id="4" name="Date Placeholder 3">
            <a:extLst>
              <a:ext uri="{FF2B5EF4-FFF2-40B4-BE49-F238E27FC236}">
                <a16:creationId xmlns:a16="http://schemas.microsoft.com/office/drawing/2014/main" id="{488DA1D7-E55C-3C10-99E3-16903722E5BB}"/>
              </a:ext>
            </a:extLst>
          </p:cNvPr>
          <p:cNvSpPr>
            <a:spLocks noGrp="1"/>
          </p:cNvSpPr>
          <p:nvPr>
            <p:ph type="dt" sz="half" idx="2"/>
          </p:nvPr>
        </p:nvSpPr>
        <p:spPr/>
        <p:txBody>
          <a:bodyPr/>
          <a:lstStyle/>
          <a:p>
            <a:r>
              <a:rPr lang="en-ZA" dirty="0">
                <a:latin typeface="Verdana" panose="020B0604030504040204" pitchFamily="34" charset="0"/>
              </a:rPr>
              <a:t>     </a:t>
            </a:r>
            <a:r>
              <a:rPr lang="en-ZA" dirty="0">
                <a:solidFill>
                  <a:srgbClr val="032C74"/>
                </a:solidFill>
                <a:latin typeface="Verdana" panose="020B0604030504040204" pitchFamily="34" charset="0"/>
              </a:rPr>
              <a:t>Pregnancy Surveillance |  Wits VIDA  |  </a:t>
            </a:r>
            <a:fld id="{EC197675-9CF9-5E42-AD5C-696B4C1B178F}" type="datetime3">
              <a:rPr lang="en-ZA" smtClean="0">
                <a:solidFill>
                  <a:srgbClr val="032C74"/>
                </a:solidFill>
                <a:latin typeface="Verdana" panose="020B0604030504040204" pitchFamily="34" charset="0"/>
              </a:rPr>
              <a:pPr/>
              <a:t>23 August 2024</a:t>
            </a:fld>
            <a:endParaRPr lang="en-US" dirty="0">
              <a:solidFill>
                <a:srgbClr val="032C74"/>
              </a:solidFill>
              <a:latin typeface="Verdana" panose="020B0604030504040204" pitchFamily="34" charset="0"/>
            </a:endParaRPr>
          </a:p>
        </p:txBody>
      </p:sp>
      <p:sp>
        <p:nvSpPr>
          <p:cNvPr id="5" name="Slide Number Placeholder 4">
            <a:extLst>
              <a:ext uri="{FF2B5EF4-FFF2-40B4-BE49-F238E27FC236}">
                <a16:creationId xmlns:a16="http://schemas.microsoft.com/office/drawing/2014/main" id="{BEEB45A8-DFA1-0EEB-47BC-187140BBE434}"/>
              </a:ext>
            </a:extLst>
          </p:cNvPr>
          <p:cNvSpPr>
            <a:spLocks noGrp="1"/>
          </p:cNvSpPr>
          <p:nvPr>
            <p:ph type="sldNum" sz="quarter" idx="4"/>
          </p:nvPr>
        </p:nvSpPr>
        <p:spPr>
          <a:xfrm>
            <a:off x="11539728" y="6205900"/>
            <a:ext cx="615696" cy="360000"/>
          </a:xfrm>
        </p:spPr>
        <p:txBody>
          <a:bodyPr/>
          <a:lstStyle/>
          <a:p>
            <a:r>
              <a:rPr lang="en-US" dirty="0"/>
              <a:t>8</a:t>
            </a:r>
          </a:p>
        </p:txBody>
      </p:sp>
      <p:graphicFrame>
        <p:nvGraphicFramePr>
          <p:cNvPr id="3" name="Chart 2">
            <a:extLst>
              <a:ext uri="{FF2B5EF4-FFF2-40B4-BE49-F238E27FC236}">
                <a16:creationId xmlns:a16="http://schemas.microsoft.com/office/drawing/2014/main" id="{6CA38209-5334-10D4-1DF0-CF6D008B0462}"/>
              </a:ext>
            </a:extLst>
          </p:cNvPr>
          <p:cNvGraphicFramePr>
            <a:graphicFrameLocks/>
          </p:cNvGraphicFramePr>
          <p:nvPr>
            <p:extLst>
              <p:ext uri="{D42A27DB-BD31-4B8C-83A1-F6EECF244321}">
                <p14:modId xmlns:p14="http://schemas.microsoft.com/office/powerpoint/2010/main" val="779393744"/>
              </p:ext>
            </p:extLst>
          </p:nvPr>
        </p:nvGraphicFramePr>
        <p:xfrm>
          <a:off x="1197428" y="1132115"/>
          <a:ext cx="9965871" cy="4713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3759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t Imm Initiat_overview_draft1">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6AE7299-60AC-4174-BA0D-3EFDC50C8656}">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D73C5AFD-DA1A-463A-B82F-B90CDEA0F437}">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730</TotalTime>
  <Words>966</Words>
  <Application>Microsoft Office PowerPoint</Application>
  <PresentationFormat>Widescreen</PresentationFormat>
  <Paragraphs>148</Paragraphs>
  <Slides>14</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Gill Sans MT</vt:lpstr>
      <vt:lpstr>Instrument Sans</vt:lpstr>
      <vt:lpstr>Josefin Sans</vt:lpstr>
      <vt:lpstr>Montserrat Ultra-Bold</vt:lpstr>
      <vt:lpstr>Verdana</vt:lpstr>
      <vt:lpstr>Wingdings</vt:lpstr>
      <vt:lpstr>1_Office Theme</vt:lpstr>
      <vt:lpstr>1_Mat Imm Initiat_overview_draft1</vt:lpstr>
      <vt:lpstr>Office Theme</vt:lpstr>
      <vt:lpstr>Challenges in establishing a Pregnancy Surveillance Program in Soweto</vt:lpstr>
      <vt:lpstr>INTRODUCTION</vt:lpstr>
      <vt:lpstr>Why Pregnancy Surveillance?</vt:lpstr>
      <vt:lpstr>STUDY AIM AND OBJECTIVES</vt:lpstr>
      <vt:lpstr>METHODS</vt:lpstr>
      <vt:lpstr>Pregnancy surveillance - Process</vt:lpstr>
      <vt:lpstr>Ps - healthcare Facilities </vt:lpstr>
      <vt:lpstr>RESULTS  .  </vt:lpstr>
      <vt:lpstr>Pregnancy Stage at Enrolment </vt:lpstr>
      <vt:lpstr>Pregnancy Outcomes </vt:lpstr>
      <vt:lpstr>CHALLENGES  .  </vt:lpstr>
      <vt:lpstr>CONCLUSION</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WITS-VIDA  Pregnancy Studies  02 October 2023</dc:title>
  <dc:creator>Bongani Ntimani</dc:creator>
  <cp:lastModifiedBy>Bongani Ntimani</cp:lastModifiedBy>
  <cp:revision>6</cp:revision>
  <dcterms:created xsi:type="dcterms:W3CDTF">2023-09-28T09:56:07Z</dcterms:created>
  <dcterms:modified xsi:type="dcterms:W3CDTF">2024-08-23T13:35:13Z</dcterms:modified>
</cp:coreProperties>
</file>