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429" r:id="rId3"/>
    <p:sldId id="447" r:id="rId4"/>
    <p:sldId id="431" r:id="rId5"/>
    <p:sldId id="445" r:id="rId6"/>
    <p:sldId id="446" r:id="rId7"/>
    <p:sldId id="449" r:id="rId8"/>
    <p:sldId id="439" r:id="rId9"/>
    <p:sldId id="459" r:id="rId10"/>
    <p:sldId id="457" r:id="rId11"/>
    <p:sldId id="452" r:id="rId12"/>
    <p:sldId id="453" r:id="rId13"/>
    <p:sldId id="458" r:id="rId14"/>
    <p:sldId id="454" r:id="rId15"/>
    <p:sldId id="455" r:id="rId16"/>
    <p:sldId id="456" r:id="rId17"/>
    <p:sldId id="444" r:id="rId18"/>
    <p:sldId id="441" r:id="rId19"/>
    <p:sldId id="450" r:id="rId20"/>
    <p:sldId id="451"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B0C95-1347-494E-91C4-FD118E8D2AE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C258457-934D-4D3D-878C-FEFA8A1F68E4}">
      <dgm:prSet/>
      <dgm:spPr/>
      <dgm:t>
        <a:bodyPr/>
        <a:lstStyle/>
        <a:p>
          <a:pPr>
            <a:defRPr cap="all"/>
          </a:pPr>
          <a:r>
            <a:rPr lang="en-ZA"/>
            <a:t>Background</a:t>
          </a:r>
          <a:endParaRPr lang="en-US"/>
        </a:p>
      </dgm:t>
    </dgm:pt>
    <dgm:pt modelId="{183D03C6-87D7-4AC6-B539-D27D55146F31}" type="parTrans" cxnId="{9DD7FCD3-3A9B-43DC-BE14-EFD842684982}">
      <dgm:prSet/>
      <dgm:spPr/>
      <dgm:t>
        <a:bodyPr/>
        <a:lstStyle/>
        <a:p>
          <a:endParaRPr lang="en-US"/>
        </a:p>
      </dgm:t>
    </dgm:pt>
    <dgm:pt modelId="{44667C5C-55F0-48BF-BDFD-1053562ABC5F}" type="sibTrans" cxnId="{9DD7FCD3-3A9B-43DC-BE14-EFD842684982}">
      <dgm:prSet/>
      <dgm:spPr/>
      <dgm:t>
        <a:bodyPr/>
        <a:lstStyle/>
        <a:p>
          <a:endParaRPr lang="en-US"/>
        </a:p>
      </dgm:t>
    </dgm:pt>
    <dgm:pt modelId="{E34E957E-F6E4-4F95-A64E-F3B2530F6398}">
      <dgm:prSet/>
      <dgm:spPr/>
      <dgm:t>
        <a:bodyPr/>
        <a:lstStyle/>
        <a:p>
          <a:pPr>
            <a:defRPr cap="all"/>
          </a:pPr>
          <a:r>
            <a:rPr lang="en-ZA"/>
            <a:t>Methods</a:t>
          </a:r>
          <a:endParaRPr lang="en-US"/>
        </a:p>
      </dgm:t>
    </dgm:pt>
    <dgm:pt modelId="{23E940B5-C5CF-4A1B-8C4C-7DC86D8A2B2A}" type="parTrans" cxnId="{4586EA59-5C7C-42D4-ABCD-8630416DBC8A}">
      <dgm:prSet/>
      <dgm:spPr/>
      <dgm:t>
        <a:bodyPr/>
        <a:lstStyle/>
        <a:p>
          <a:endParaRPr lang="en-US"/>
        </a:p>
      </dgm:t>
    </dgm:pt>
    <dgm:pt modelId="{509CBF51-580B-4066-824C-B7D57A38387E}" type="sibTrans" cxnId="{4586EA59-5C7C-42D4-ABCD-8630416DBC8A}">
      <dgm:prSet/>
      <dgm:spPr/>
      <dgm:t>
        <a:bodyPr/>
        <a:lstStyle/>
        <a:p>
          <a:endParaRPr lang="en-US"/>
        </a:p>
      </dgm:t>
    </dgm:pt>
    <dgm:pt modelId="{ED5DEF37-7922-4838-9EC1-01E45937E283}">
      <dgm:prSet/>
      <dgm:spPr/>
      <dgm:t>
        <a:bodyPr/>
        <a:lstStyle/>
        <a:p>
          <a:pPr>
            <a:defRPr cap="all"/>
          </a:pPr>
          <a:r>
            <a:rPr lang="en-ZA"/>
            <a:t>Results</a:t>
          </a:r>
          <a:endParaRPr lang="en-US"/>
        </a:p>
      </dgm:t>
    </dgm:pt>
    <dgm:pt modelId="{9826E2E5-D265-40BF-9CFE-6202A292D722}" type="parTrans" cxnId="{728C6C5B-FB70-4FEC-BC05-EF095C3CC432}">
      <dgm:prSet/>
      <dgm:spPr/>
      <dgm:t>
        <a:bodyPr/>
        <a:lstStyle/>
        <a:p>
          <a:endParaRPr lang="en-US"/>
        </a:p>
      </dgm:t>
    </dgm:pt>
    <dgm:pt modelId="{71080D66-1700-494A-8FD5-6979D370B8A8}" type="sibTrans" cxnId="{728C6C5B-FB70-4FEC-BC05-EF095C3CC432}">
      <dgm:prSet/>
      <dgm:spPr/>
      <dgm:t>
        <a:bodyPr/>
        <a:lstStyle/>
        <a:p>
          <a:endParaRPr lang="en-US"/>
        </a:p>
      </dgm:t>
    </dgm:pt>
    <dgm:pt modelId="{FC64AC4A-696C-4420-BF71-92CB702EF0E9}">
      <dgm:prSet/>
      <dgm:spPr/>
      <dgm:t>
        <a:bodyPr/>
        <a:lstStyle/>
        <a:p>
          <a:pPr>
            <a:defRPr cap="all"/>
          </a:pPr>
          <a:r>
            <a:rPr lang="en-ZA"/>
            <a:t>Conclusion</a:t>
          </a:r>
          <a:endParaRPr lang="en-US"/>
        </a:p>
      </dgm:t>
    </dgm:pt>
    <dgm:pt modelId="{5E879E99-0AE4-4BDA-B374-4F3C22F5A103}" type="parTrans" cxnId="{724B8D7A-9B7C-4F61-A25D-91837C0B8518}">
      <dgm:prSet/>
      <dgm:spPr/>
      <dgm:t>
        <a:bodyPr/>
        <a:lstStyle/>
        <a:p>
          <a:endParaRPr lang="en-US"/>
        </a:p>
      </dgm:t>
    </dgm:pt>
    <dgm:pt modelId="{88697ACA-923E-4888-9E29-02ADDB34B5AC}" type="sibTrans" cxnId="{724B8D7A-9B7C-4F61-A25D-91837C0B8518}">
      <dgm:prSet/>
      <dgm:spPr/>
      <dgm:t>
        <a:bodyPr/>
        <a:lstStyle/>
        <a:p>
          <a:endParaRPr lang="en-US"/>
        </a:p>
      </dgm:t>
    </dgm:pt>
    <dgm:pt modelId="{5D0A6899-F228-41F1-9B08-5EF6DBC945E4}" type="pres">
      <dgm:prSet presAssocID="{161B0C95-1347-494E-91C4-FD118E8D2AEE}" presName="root" presStyleCnt="0">
        <dgm:presLayoutVars>
          <dgm:dir/>
          <dgm:resizeHandles val="exact"/>
        </dgm:presLayoutVars>
      </dgm:prSet>
      <dgm:spPr/>
    </dgm:pt>
    <dgm:pt modelId="{05E4EC67-0526-4F51-AB85-7209986E7386}" type="pres">
      <dgm:prSet presAssocID="{8C258457-934D-4D3D-878C-FEFA8A1F68E4}" presName="compNode" presStyleCnt="0"/>
      <dgm:spPr/>
    </dgm:pt>
    <dgm:pt modelId="{9647B2C9-5456-49CE-B0F2-F58D2140634C}" type="pres">
      <dgm:prSet presAssocID="{8C258457-934D-4D3D-878C-FEFA8A1F68E4}" presName="iconBgRect" presStyleLbl="bgShp" presStyleIdx="0" presStyleCnt="4"/>
      <dgm:spPr/>
    </dgm:pt>
    <dgm:pt modelId="{9FB8DE58-6BED-4C3D-8335-858C75AF61B9}" type="pres">
      <dgm:prSet presAssocID="{8C258457-934D-4D3D-878C-FEFA8A1F68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429E4D1F-7FDF-469F-8D11-6B7E04402015}" type="pres">
      <dgm:prSet presAssocID="{8C258457-934D-4D3D-878C-FEFA8A1F68E4}" presName="spaceRect" presStyleCnt="0"/>
      <dgm:spPr/>
    </dgm:pt>
    <dgm:pt modelId="{0C9B47C6-32BF-4CE8-A348-2DA054957FE4}" type="pres">
      <dgm:prSet presAssocID="{8C258457-934D-4D3D-878C-FEFA8A1F68E4}" presName="textRect" presStyleLbl="revTx" presStyleIdx="0" presStyleCnt="4">
        <dgm:presLayoutVars>
          <dgm:chMax val="1"/>
          <dgm:chPref val="1"/>
        </dgm:presLayoutVars>
      </dgm:prSet>
      <dgm:spPr/>
    </dgm:pt>
    <dgm:pt modelId="{CFA7384E-A163-4BA6-86B7-4ADC4499A260}" type="pres">
      <dgm:prSet presAssocID="{44667C5C-55F0-48BF-BDFD-1053562ABC5F}" presName="sibTrans" presStyleCnt="0"/>
      <dgm:spPr/>
    </dgm:pt>
    <dgm:pt modelId="{45C2257A-BBFF-44EB-8AA8-685E23A8E329}" type="pres">
      <dgm:prSet presAssocID="{E34E957E-F6E4-4F95-A64E-F3B2530F6398}" presName="compNode" presStyleCnt="0"/>
      <dgm:spPr/>
    </dgm:pt>
    <dgm:pt modelId="{8081B61D-7905-47FE-BB43-817460C3C789}" type="pres">
      <dgm:prSet presAssocID="{E34E957E-F6E4-4F95-A64E-F3B2530F6398}" presName="iconBgRect" presStyleLbl="bgShp" presStyleIdx="1" presStyleCnt="4"/>
      <dgm:spPr/>
    </dgm:pt>
    <dgm:pt modelId="{30AB3C37-A75C-4560-B741-16B12720B494}" type="pres">
      <dgm:prSet presAssocID="{E34E957E-F6E4-4F95-A64E-F3B2530F63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Plan"/>
        </a:ext>
      </dgm:extLst>
    </dgm:pt>
    <dgm:pt modelId="{6E6D5223-EEAA-452E-8532-2D0DA21F9197}" type="pres">
      <dgm:prSet presAssocID="{E34E957E-F6E4-4F95-A64E-F3B2530F6398}" presName="spaceRect" presStyleCnt="0"/>
      <dgm:spPr/>
    </dgm:pt>
    <dgm:pt modelId="{ABDC4803-54FE-466E-920D-740713B871CE}" type="pres">
      <dgm:prSet presAssocID="{E34E957E-F6E4-4F95-A64E-F3B2530F6398}" presName="textRect" presStyleLbl="revTx" presStyleIdx="1" presStyleCnt="4">
        <dgm:presLayoutVars>
          <dgm:chMax val="1"/>
          <dgm:chPref val="1"/>
        </dgm:presLayoutVars>
      </dgm:prSet>
      <dgm:spPr/>
    </dgm:pt>
    <dgm:pt modelId="{E1C957F4-2A21-4668-9E49-040DD5CACEE6}" type="pres">
      <dgm:prSet presAssocID="{509CBF51-580B-4066-824C-B7D57A38387E}" presName="sibTrans" presStyleCnt="0"/>
      <dgm:spPr/>
    </dgm:pt>
    <dgm:pt modelId="{8A8EED53-2019-4AB5-A8E8-F87AC375013C}" type="pres">
      <dgm:prSet presAssocID="{ED5DEF37-7922-4838-9EC1-01E45937E283}" presName="compNode" presStyleCnt="0"/>
      <dgm:spPr/>
    </dgm:pt>
    <dgm:pt modelId="{7D61E930-AAE5-4AB3-A7FB-41B0DB2E0694}" type="pres">
      <dgm:prSet presAssocID="{ED5DEF37-7922-4838-9EC1-01E45937E283}" presName="iconBgRect" presStyleLbl="bgShp" presStyleIdx="2" presStyleCnt="4"/>
      <dgm:spPr/>
    </dgm:pt>
    <dgm:pt modelId="{EE0D02AB-4CB9-4BF8-BBAA-5BF064A01E2A}" type="pres">
      <dgm:prSet presAssocID="{ED5DEF37-7922-4838-9EC1-01E45937E2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C2DD59D9-B2C4-462C-A25E-9946C67F34C3}" type="pres">
      <dgm:prSet presAssocID="{ED5DEF37-7922-4838-9EC1-01E45937E283}" presName="spaceRect" presStyleCnt="0"/>
      <dgm:spPr/>
    </dgm:pt>
    <dgm:pt modelId="{C42F2747-B729-4DB1-ADA8-29759FFC81D1}" type="pres">
      <dgm:prSet presAssocID="{ED5DEF37-7922-4838-9EC1-01E45937E283}" presName="textRect" presStyleLbl="revTx" presStyleIdx="2" presStyleCnt="4">
        <dgm:presLayoutVars>
          <dgm:chMax val="1"/>
          <dgm:chPref val="1"/>
        </dgm:presLayoutVars>
      </dgm:prSet>
      <dgm:spPr/>
    </dgm:pt>
    <dgm:pt modelId="{A92C854F-A283-4035-9073-D81AC8FB050D}" type="pres">
      <dgm:prSet presAssocID="{71080D66-1700-494A-8FD5-6979D370B8A8}" presName="sibTrans" presStyleCnt="0"/>
      <dgm:spPr/>
    </dgm:pt>
    <dgm:pt modelId="{8F695628-B727-4E34-8792-627D2B5D4765}" type="pres">
      <dgm:prSet presAssocID="{FC64AC4A-696C-4420-BF71-92CB702EF0E9}" presName="compNode" presStyleCnt="0"/>
      <dgm:spPr/>
    </dgm:pt>
    <dgm:pt modelId="{7D519DBA-BADA-4445-961A-5A9BAA29D4DF}" type="pres">
      <dgm:prSet presAssocID="{FC64AC4A-696C-4420-BF71-92CB702EF0E9}" presName="iconBgRect" presStyleLbl="bgShp" presStyleIdx="3" presStyleCnt="4"/>
      <dgm:spPr/>
    </dgm:pt>
    <dgm:pt modelId="{0A40FC95-E2A0-4F81-AF3A-52D5BE36D819}" type="pres">
      <dgm:prSet presAssocID="{FC64AC4A-696C-4420-BF71-92CB702EF0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
        </a:ext>
      </dgm:extLst>
    </dgm:pt>
    <dgm:pt modelId="{FAE46817-E586-4E42-8D89-267E944A2E12}" type="pres">
      <dgm:prSet presAssocID="{FC64AC4A-696C-4420-BF71-92CB702EF0E9}" presName="spaceRect" presStyleCnt="0"/>
      <dgm:spPr/>
    </dgm:pt>
    <dgm:pt modelId="{DA5EC88E-5599-46D7-BC16-C482292F0D2B}" type="pres">
      <dgm:prSet presAssocID="{FC64AC4A-696C-4420-BF71-92CB702EF0E9}" presName="textRect" presStyleLbl="revTx" presStyleIdx="3" presStyleCnt="4">
        <dgm:presLayoutVars>
          <dgm:chMax val="1"/>
          <dgm:chPref val="1"/>
        </dgm:presLayoutVars>
      </dgm:prSet>
      <dgm:spPr/>
    </dgm:pt>
  </dgm:ptLst>
  <dgm:cxnLst>
    <dgm:cxn modelId="{728C6C5B-FB70-4FEC-BC05-EF095C3CC432}" srcId="{161B0C95-1347-494E-91C4-FD118E8D2AEE}" destId="{ED5DEF37-7922-4838-9EC1-01E45937E283}" srcOrd="2" destOrd="0" parTransId="{9826E2E5-D265-40BF-9CFE-6202A292D722}" sibTransId="{71080D66-1700-494A-8FD5-6979D370B8A8}"/>
    <dgm:cxn modelId="{ABF21D55-3989-4525-8A6E-21151BFFBEF3}" type="presOf" srcId="{E34E957E-F6E4-4F95-A64E-F3B2530F6398}" destId="{ABDC4803-54FE-466E-920D-740713B871CE}" srcOrd="0" destOrd="0" presId="urn:microsoft.com/office/officeart/2018/5/layout/IconCircleLabelList"/>
    <dgm:cxn modelId="{4586EA59-5C7C-42D4-ABCD-8630416DBC8A}" srcId="{161B0C95-1347-494E-91C4-FD118E8D2AEE}" destId="{E34E957E-F6E4-4F95-A64E-F3B2530F6398}" srcOrd="1" destOrd="0" parTransId="{23E940B5-C5CF-4A1B-8C4C-7DC86D8A2B2A}" sibTransId="{509CBF51-580B-4066-824C-B7D57A38387E}"/>
    <dgm:cxn modelId="{724B8D7A-9B7C-4F61-A25D-91837C0B8518}" srcId="{161B0C95-1347-494E-91C4-FD118E8D2AEE}" destId="{FC64AC4A-696C-4420-BF71-92CB702EF0E9}" srcOrd="3" destOrd="0" parTransId="{5E879E99-0AE4-4BDA-B374-4F3C22F5A103}" sibTransId="{88697ACA-923E-4888-9E29-02ADDB34B5AC}"/>
    <dgm:cxn modelId="{2FFF38A6-B3EB-4373-93E6-032FCCB586D9}" type="presOf" srcId="{FC64AC4A-696C-4420-BF71-92CB702EF0E9}" destId="{DA5EC88E-5599-46D7-BC16-C482292F0D2B}" srcOrd="0" destOrd="0" presId="urn:microsoft.com/office/officeart/2018/5/layout/IconCircleLabelList"/>
    <dgm:cxn modelId="{6D9D65A8-9AA0-45BE-B0C4-CC15B07467DD}" type="presOf" srcId="{161B0C95-1347-494E-91C4-FD118E8D2AEE}" destId="{5D0A6899-F228-41F1-9B08-5EF6DBC945E4}" srcOrd="0" destOrd="0" presId="urn:microsoft.com/office/officeart/2018/5/layout/IconCircleLabelList"/>
    <dgm:cxn modelId="{5E768EC5-47D8-4DD0-8A31-9022A0025002}" type="presOf" srcId="{ED5DEF37-7922-4838-9EC1-01E45937E283}" destId="{C42F2747-B729-4DB1-ADA8-29759FFC81D1}" srcOrd="0" destOrd="0" presId="urn:microsoft.com/office/officeart/2018/5/layout/IconCircleLabelList"/>
    <dgm:cxn modelId="{9DD7FCD3-3A9B-43DC-BE14-EFD842684982}" srcId="{161B0C95-1347-494E-91C4-FD118E8D2AEE}" destId="{8C258457-934D-4D3D-878C-FEFA8A1F68E4}" srcOrd="0" destOrd="0" parTransId="{183D03C6-87D7-4AC6-B539-D27D55146F31}" sibTransId="{44667C5C-55F0-48BF-BDFD-1053562ABC5F}"/>
    <dgm:cxn modelId="{BB98EBD6-EACF-47E7-84D1-A3D4A471B35D}" type="presOf" srcId="{8C258457-934D-4D3D-878C-FEFA8A1F68E4}" destId="{0C9B47C6-32BF-4CE8-A348-2DA054957FE4}" srcOrd="0" destOrd="0" presId="urn:microsoft.com/office/officeart/2018/5/layout/IconCircleLabelList"/>
    <dgm:cxn modelId="{D5BA7FB1-04E5-47D4-850B-F42FC641A197}" type="presParOf" srcId="{5D0A6899-F228-41F1-9B08-5EF6DBC945E4}" destId="{05E4EC67-0526-4F51-AB85-7209986E7386}" srcOrd="0" destOrd="0" presId="urn:microsoft.com/office/officeart/2018/5/layout/IconCircleLabelList"/>
    <dgm:cxn modelId="{9B88D1BF-FB32-49A5-8DB7-394988F7FBA1}" type="presParOf" srcId="{05E4EC67-0526-4F51-AB85-7209986E7386}" destId="{9647B2C9-5456-49CE-B0F2-F58D2140634C}" srcOrd="0" destOrd="0" presId="urn:microsoft.com/office/officeart/2018/5/layout/IconCircleLabelList"/>
    <dgm:cxn modelId="{5D3E27CF-6508-4E03-B96C-6F5DC1DA11AC}" type="presParOf" srcId="{05E4EC67-0526-4F51-AB85-7209986E7386}" destId="{9FB8DE58-6BED-4C3D-8335-858C75AF61B9}" srcOrd="1" destOrd="0" presId="urn:microsoft.com/office/officeart/2018/5/layout/IconCircleLabelList"/>
    <dgm:cxn modelId="{BF9E82F3-9D41-4B3D-B409-CF29974387D0}" type="presParOf" srcId="{05E4EC67-0526-4F51-AB85-7209986E7386}" destId="{429E4D1F-7FDF-469F-8D11-6B7E04402015}" srcOrd="2" destOrd="0" presId="urn:microsoft.com/office/officeart/2018/5/layout/IconCircleLabelList"/>
    <dgm:cxn modelId="{212F8A62-2DB4-4033-AFCA-7BB4B6B5F403}" type="presParOf" srcId="{05E4EC67-0526-4F51-AB85-7209986E7386}" destId="{0C9B47C6-32BF-4CE8-A348-2DA054957FE4}" srcOrd="3" destOrd="0" presId="urn:microsoft.com/office/officeart/2018/5/layout/IconCircleLabelList"/>
    <dgm:cxn modelId="{E9B58749-9FBB-44C7-897D-ED7D40402351}" type="presParOf" srcId="{5D0A6899-F228-41F1-9B08-5EF6DBC945E4}" destId="{CFA7384E-A163-4BA6-86B7-4ADC4499A260}" srcOrd="1" destOrd="0" presId="urn:microsoft.com/office/officeart/2018/5/layout/IconCircleLabelList"/>
    <dgm:cxn modelId="{33D552F4-ABFF-4B94-A513-E63F06796810}" type="presParOf" srcId="{5D0A6899-F228-41F1-9B08-5EF6DBC945E4}" destId="{45C2257A-BBFF-44EB-8AA8-685E23A8E329}" srcOrd="2" destOrd="0" presId="urn:microsoft.com/office/officeart/2018/5/layout/IconCircleLabelList"/>
    <dgm:cxn modelId="{BA228971-290B-48E9-B519-1A3F14D489DD}" type="presParOf" srcId="{45C2257A-BBFF-44EB-8AA8-685E23A8E329}" destId="{8081B61D-7905-47FE-BB43-817460C3C789}" srcOrd="0" destOrd="0" presId="urn:microsoft.com/office/officeart/2018/5/layout/IconCircleLabelList"/>
    <dgm:cxn modelId="{2D7D2CD2-C3C8-447D-A467-4C00A25BCD3B}" type="presParOf" srcId="{45C2257A-BBFF-44EB-8AA8-685E23A8E329}" destId="{30AB3C37-A75C-4560-B741-16B12720B494}" srcOrd="1" destOrd="0" presId="urn:microsoft.com/office/officeart/2018/5/layout/IconCircleLabelList"/>
    <dgm:cxn modelId="{75544E7C-2361-459F-9A0E-7E7C84B1B185}" type="presParOf" srcId="{45C2257A-BBFF-44EB-8AA8-685E23A8E329}" destId="{6E6D5223-EEAA-452E-8532-2D0DA21F9197}" srcOrd="2" destOrd="0" presId="urn:microsoft.com/office/officeart/2018/5/layout/IconCircleLabelList"/>
    <dgm:cxn modelId="{F4E0EFF4-066B-45C6-8AA7-E6E2F8067CDB}" type="presParOf" srcId="{45C2257A-BBFF-44EB-8AA8-685E23A8E329}" destId="{ABDC4803-54FE-466E-920D-740713B871CE}" srcOrd="3" destOrd="0" presId="urn:microsoft.com/office/officeart/2018/5/layout/IconCircleLabelList"/>
    <dgm:cxn modelId="{95995A85-6B13-47B0-A293-57137CC6BC5C}" type="presParOf" srcId="{5D0A6899-F228-41F1-9B08-5EF6DBC945E4}" destId="{E1C957F4-2A21-4668-9E49-040DD5CACEE6}" srcOrd="3" destOrd="0" presId="urn:microsoft.com/office/officeart/2018/5/layout/IconCircleLabelList"/>
    <dgm:cxn modelId="{4D9EE02C-F6C3-4D6D-A507-ACCED3240C63}" type="presParOf" srcId="{5D0A6899-F228-41F1-9B08-5EF6DBC945E4}" destId="{8A8EED53-2019-4AB5-A8E8-F87AC375013C}" srcOrd="4" destOrd="0" presId="urn:microsoft.com/office/officeart/2018/5/layout/IconCircleLabelList"/>
    <dgm:cxn modelId="{7206196B-183F-46E1-B008-63814B06BC1A}" type="presParOf" srcId="{8A8EED53-2019-4AB5-A8E8-F87AC375013C}" destId="{7D61E930-AAE5-4AB3-A7FB-41B0DB2E0694}" srcOrd="0" destOrd="0" presId="urn:microsoft.com/office/officeart/2018/5/layout/IconCircleLabelList"/>
    <dgm:cxn modelId="{9A7AC6E3-ACB5-4B9D-A80E-3A55C10831A2}" type="presParOf" srcId="{8A8EED53-2019-4AB5-A8E8-F87AC375013C}" destId="{EE0D02AB-4CB9-4BF8-BBAA-5BF064A01E2A}" srcOrd="1" destOrd="0" presId="urn:microsoft.com/office/officeart/2018/5/layout/IconCircleLabelList"/>
    <dgm:cxn modelId="{D675A303-C679-48AA-9D9D-2925A8D17E39}" type="presParOf" srcId="{8A8EED53-2019-4AB5-A8E8-F87AC375013C}" destId="{C2DD59D9-B2C4-462C-A25E-9946C67F34C3}" srcOrd="2" destOrd="0" presId="urn:microsoft.com/office/officeart/2018/5/layout/IconCircleLabelList"/>
    <dgm:cxn modelId="{DA412A3F-B5D7-45EC-978A-24EBE2E280DF}" type="presParOf" srcId="{8A8EED53-2019-4AB5-A8E8-F87AC375013C}" destId="{C42F2747-B729-4DB1-ADA8-29759FFC81D1}" srcOrd="3" destOrd="0" presId="urn:microsoft.com/office/officeart/2018/5/layout/IconCircleLabelList"/>
    <dgm:cxn modelId="{4E917DCF-866C-4B2E-BD50-06EB3A1039D9}" type="presParOf" srcId="{5D0A6899-F228-41F1-9B08-5EF6DBC945E4}" destId="{A92C854F-A283-4035-9073-D81AC8FB050D}" srcOrd="5" destOrd="0" presId="urn:microsoft.com/office/officeart/2018/5/layout/IconCircleLabelList"/>
    <dgm:cxn modelId="{DCFCC87B-124C-43ED-8E30-4ADB296DF246}" type="presParOf" srcId="{5D0A6899-F228-41F1-9B08-5EF6DBC945E4}" destId="{8F695628-B727-4E34-8792-627D2B5D4765}" srcOrd="6" destOrd="0" presId="urn:microsoft.com/office/officeart/2018/5/layout/IconCircleLabelList"/>
    <dgm:cxn modelId="{D959C253-9801-4605-9FED-FC027CF4BEC0}" type="presParOf" srcId="{8F695628-B727-4E34-8792-627D2B5D4765}" destId="{7D519DBA-BADA-4445-961A-5A9BAA29D4DF}" srcOrd="0" destOrd="0" presId="urn:microsoft.com/office/officeart/2018/5/layout/IconCircleLabelList"/>
    <dgm:cxn modelId="{E71F23AD-D91F-453A-A973-C375D2ED6F31}" type="presParOf" srcId="{8F695628-B727-4E34-8792-627D2B5D4765}" destId="{0A40FC95-E2A0-4F81-AF3A-52D5BE36D819}" srcOrd="1" destOrd="0" presId="urn:microsoft.com/office/officeart/2018/5/layout/IconCircleLabelList"/>
    <dgm:cxn modelId="{8864EF17-B91D-4FE1-9460-9EE657428F98}" type="presParOf" srcId="{8F695628-B727-4E34-8792-627D2B5D4765}" destId="{FAE46817-E586-4E42-8D89-267E944A2E12}" srcOrd="2" destOrd="0" presId="urn:microsoft.com/office/officeart/2018/5/layout/IconCircleLabelList"/>
    <dgm:cxn modelId="{11C8B3F5-6485-4981-8D87-26C4E99122EB}" type="presParOf" srcId="{8F695628-B727-4E34-8792-627D2B5D4765}" destId="{DA5EC88E-5599-46D7-BC16-C482292F0D2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C661BA9F-E98D-4D0D-8B7C-CED57AD5CEAF}">
      <dgm:prSet/>
      <dgm:spPr/>
      <dgm:t>
        <a:bodyPr/>
        <a:lstStyle/>
        <a:p>
          <a:endParaRPr lang="en-GB"/>
        </a:p>
        <a:p>
          <a:r>
            <a:rPr lang="en-GB"/>
            <a:t>High Accessibility</a:t>
          </a:r>
        </a:p>
        <a:p>
          <a:r>
            <a:rPr lang="en-GB"/>
            <a:t>“as for me I was saying that since they sent an SMS, I think it is an advantage for us because sometimes we do not have WhatsApp. But they make you choose which one do you want, an SMS or do you want a WhatsApp</a:t>
          </a:r>
        </a:p>
        <a:p>
          <a:r>
            <a:rPr lang="en-GB"/>
            <a:t>                                                                                                    (Participant 1, Group 1)</a:t>
          </a:r>
          <a:endParaRPr lang="en-US"/>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83BB77D5-FF64-421D-BACB-AA8433C9E9B4}">
      <dgm:prSet/>
      <dgm:spPr/>
      <dgm:t>
        <a:bodyPr/>
        <a:lstStyle/>
        <a:p>
          <a:r>
            <a:rPr lang="en-GB"/>
            <a:t> Motivation to live a healthy lifestyle</a:t>
          </a:r>
        </a:p>
        <a:p>
          <a:r>
            <a:rPr lang="en-GB"/>
            <a:t>“It reminds me that there’s a baby coming, I should be responsible, and I should take care of myself”</a:t>
          </a:r>
        </a:p>
        <a:p>
          <a:r>
            <a:rPr lang="en-GB"/>
            <a:t>                                                                                                      (Participant 3, Group 3)</a:t>
          </a:r>
          <a:endParaRPr lang="en-US"/>
        </a:p>
      </dgm:t>
    </dgm:pt>
    <dgm:pt modelId="{CC722F76-C70C-4E3E-9BEF-11231E36D431}" type="parTrans" cxnId="{1FD05EC1-E2EF-4769-878B-D524E3DC6135}">
      <dgm:prSet/>
      <dgm:spPr/>
      <dgm:t>
        <a:bodyPr/>
        <a:lstStyle/>
        <a:p>
          <a:endParaRPr lang="en-US"/>
        </a:p>
      </dgm:t>
    </dgm:pt>
    <dgm:pt modelId="{066789FE-6DD6-4534-A9A6-AD369AE0A60D}" type="sibTrans" cxnId="{1FD05EC1-E2EF-4769-878B-D524E3DC6135}">
      <dgm:prSet/>
      <dgm:spPr/>
      <dgm:t>
        <a:bodyPr/>
        <a:lstStyle/>
        <a:p>
          <a:endParaRPr lang="en-US"/>
        </a:p>
      </dgm:t>
    </dgm:pt>
    <dgm:pt modelId="{9FA6B610-B894-46D5-A81D-1ADC26020A97}" type="pres">
      <dgm:prSet presAssocID="{8BB13970-9828-48A0-B94E-F3FA2AED304B}" presName="vert0" presStyleCnt="0">
        <dgm:presLayoutVars>
          <dgm:dir/>
          <dgm:animOne val="branch"/>
          <dgm:animLvl val="lvl"/>
        </dgm:presLayoutVars>
      </dgm:prSet>
      <dgm:spPr/>
    </dgm:pt>
    <dgm:pt modelId="{E3F3CCA3-74E9-4BE3-AA60-5306CC329C93}" type="pres">
      <dgm:prSet presAssocID="{C661BA9F-E98D-4D0D-8B7C-CED57AD5CEAF}" presName="thickLine" presStyleLbl="alignNode1" presStyleIdx="0" presStyleCnt="2"/>
      <dgm:spPr/>
    </dgm:pt>
    <dgm:pt modelId="{E87768FE-998E-4597-80BE-D6FB329B3065}" type="pres">
      <dgm:prSet presAssocID="{C661BA9F-E98D-4D0D-8B7C-CED57AD5CEAF}" presName="horz1" presStyleCnt="0"/>
      <dgm:spPr/>
    </dgm:pt>
    <dgm:pt modelId="{DD30C373-9AA6-4BB3-AE35-36677593A39D}" type="pres">
      <dgm:prSet presAssocID="{C661BA9F-E98D-4D0D-8B7C-CED57AD5CEAF}" presName="tx1" presStyleLbl="revTx" presStyleIdx="0" presStyleCnt="2"/>
      <dgm:spPr/>
    </dgm:pt>
    <dgm:pt modelId="{11731CB5-C6B7-47C2-994A-7808A818C971}" type="pres">
      <dgm:prSet presAssocID="{C661BA9F-E98D-4D0D-8B7C-CED57AD5CEAF}" presName="vert1" presStyleCnt="0"/>
      <dgm:spPr/>
    </dgm:pt>
    <dgm:pt modelId="{30DCFF57-C978-436E-AAED-A16952ECB195}" type="pres">
      <dgm:prSet presAssocID="{83BB77D5-FF64-421D-BACB-AA8433C9E9B4}" presName="thickLine" presStyleLbl="alignNode1" presStyleIdx="1" presStyleCnt="2"/>
      <dgm:spPr/>
    </dgm:pt>
    <dgm:pt modelId="{B8E10581-6346-42DF-9ED7-86451C79BDE9}" type="pres">
      <dgm:prSet presAssocID="{83BB77D5-FF64-421D-BACB-AA8433C9E9B4}" presName="horz1" presStyleCnt="0"/>
      <dgm:spPr/>
    </dgm:pt>
    <dgm:pt modelId="{FB25B862-0780-4B5E-83BA-4991C4C22CE6}" type="pres">
      <dgm:prSet presAssocID="{83BB77D5-FF64-421D-BACB-AA8433C9E9B4}" presName="tx1" presStyleLbl="revTx" presStyleIdx="1" presStyleCnt="2"/>
      <dgm:spPr/>
    </dgm:pt>
    <dgm:pt modelId="{0C4BDB3A-33E9-47F9-A48D-CAE27FF280B5}" type="pres">
      <dgm:prSet presAssocID="{83BB77D5-FF64-421D-BACB-AA8433C9E9B4}" presName="vert1" presStyleCnt="0"/>
      <dgm:spPr/>
    </dgm:pt>
  </dgm:ptLst>
  <dgm:cxnLst>
    <dgm:cxn modelId="{3E16926F-08E5-42E8-96F7-908ECF014978}" srcId="{8BB13970-9828-48A0-B94E-F3FA2AED304B}" destId="{C661BA9F-E98D-4D0D-8B7C-CED57AD5CEAF}" srcOrd="0" destOrd="0" parTransId="{F61ACEE5-09B6-4AC0-A544-DA414CC204DF}" sibTransId="{8217117E-4B52-400E-9856-B814DF9E86CC}"/>
    <dgm:cxn modelId="{9D8B665A-E4E1-469F-8BB5-08ADAC1DB499}" type="presOf" srcId="{C661BA9F-E98D-4D0D-8B7C-CED57AD5CEAF}" destId="{DD30C373-9AA6-4BB3-AE35-36677593A39D}" srcOrd="0" destOrd="0" presId="urn:microsoft.com/office/officeart/2008/layout/LinedList"/>
    <dgm:cxn modelId="{1A9450A2-17F0-4C59-8D8F-6AE136A4EBB0}" type="presOf" srcId="{83BB77D5-FF64-421D-BACB-AA8433C9E9B4}" destId="{FB25B862-0780-4B5E-83BA-4991C4C22CE6}" srcOrd="0" destOrd="0" presId="urn:microsoft.com/office/officeart/2008/layout/LinedList"/>
    <dgm:cxn modelId="{D32D65BF-460A-4EB4-8D18-795C29B62BBA}" type="presOf" srcId="{8BB13970-9828-48A0-B94E-F3FA2AED304B}" destId="{9FA6B610-B894-46D5-A81D-1ADC26020A97}" srcOrd="0" destOrd="0" presId="urn:microsoft.com/office/officeart/2008/layout/LinedList"/>
    <dgm:cxn modelId="{1FD05EC1-E2EF-4769-878B-D524E3DC6135}" srcId="{8BB13970-9828-48A0-B94E-F3FA2AED304B}" destId="{83BB77D5-FF64-421D-BACB-AA8433C9E9B4}" srcOrd="1" destOrd="0" parTransId="{CC722F76-C70C-4E3E-9BEF-11231E36D431}" sibTransId="{066789FE-6DD6-4534-A9A6-AD369AE0A60D}"/>
    <dgm:cxn modelId="{C582BFFF-152D-429B-AD4F-FEFD73411D6E}" type="presParOf" srcId="{9FA6B610-B894-46D5-A81D-1ADC26020A97}" destId="{E3F3CCA3-74E9-4BE3-AA60-5306CC329C93}" srcOrd="0" destOrd="0" presId="urn:microsoft.com/office/officeart/2008/layout/LinedList"/>
    <dgm:cxn modelId="{B5FD3EAD-6DC4-4804-9D50-CD0DB19F44E1}" type="presParOf" srcId="{9FA6B610-B894-46D5-A81D-1ADC26020A97}" destId="{E87768FE-998E-4597-80BE-D6FB329B3065}" srcOrd="1" destOrd="0" presId="urn:microsoft.com/office/officeart/2008/layout/LinedList"/>
    <dgm:cxn modelId="{F435C93E-B96C-4609-A6E9-9A91B38D2674}" type="presParOf" srcId="{E87768FE-998E-4597-80BE-D6FB329B3065}" destId="{DD30C373-9AA6-4BB3-AE35-36677593A39D}" srcOrd="0" destOrd="0" presId="urn:microsoft.com/office/officeart/2008/layout/LinedList"/>
    <dgm:cxn modelId="{56725DD2-3A97-4D87-85B0-7457B87F55D7}" type="presParOf" srcId="{E87768FE-998E-4597-80BE-D6FB329B3065}" destId="{11731CB5-C6B7-47C2-994A-7808A818C971}" srcOrd="1" destOrd="0" presId="urn:microsoft.com/office/officeart/2008/layout/LinedList"/>
    <dgm:cxn modelId="{1FC42B79-9979-4ABB-A511-FA0A3AD0F004}" type="presParOf" srcId="{9FA6B610-B894-46D5-A81D-1ADC26020A97}" destId="{30DCFF57-C978-436E-AAED-A16952ECB195}" srcOrd="2" destOrd="0" presId="urn:microsoft.com/office/officeart/2008/layout/LinedList"/>
    <dgm:cxn modelId="{AD6EC24B-F0B9-4B0C-B326-0D93B9909E81}" type="presParOf" srcId="{9FA6B610-B894-46D5-A81D-1ADC26020A97}" destId="{B8E10581-6346-42DF-9ED7-86451C79BDE9}" srcOrd="3" destOrd="0" presId="urn:microsoft.com/office/officeart/2008/layout/LinedList"/>
    <dgm:cxn modelId="{791B22D4-BB9D-4560-BBD5-5858C97F9DE8}" type="presParOf" srcId="{B8E10581-6346-42DF-9ED7-86451C79BDE9}" destId="{FB25B862-0780-4B5E-83BA-4991C4C22CE6}" srcOrd="0" destOrd="0" presId="urn:microsoft.com/office/officeart/2008/layout/LinedList"/>
    <dgm:cxn modelId="{93B4E49F-69E5-4399-95B5-E77BBB9BDB65}" type="presParOf" srcId="{B8E10581-6346-42DF-9ED7-86451C79BDE9}" destId="{0C4BDB3A-33E9-47F9-A48D-CAE27FF280B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B13970-9828-48A0-B94E-F3FA2AED304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3BB77D5-FF64-421D-BACB-AA8433C9E9B4}">
      <dgm:prSet/>
      <dgm:spPr/>
      <dgm:t>
        <a:bodyPr/>
        <a:lstStyle/>
        <a:p>
          <a:r>
            <a:rPr lang="en-GB"/>
            <a:t>Challenges to using MomConnect</a:t>
          </a:r>
          <a:endParaRPr lang="en-US"/>
        </a:p>
      </dgm:t>
    </dgm:pt>
    <dgm:pt modelId="{CC722F76-C70C-4E3E-9BEF-11231E36D431}" type="parTrans" cxnId="{1FD05EC1-E2EF-4769-878B-D524E3DC6135}">
      <dgm:prSet/>
      <dgm:spPr/>
      <dgm:t>
        <a:bodyPr/>
        <a:lstStyle/>
        <a:p>
          <a:endParaRPr lang="en-US"/>
        </a:p>
      </dgm:t>
    </dgm:pt>
    <dgm:pt modelId="{066789FE-6DD6-4534-A9A6-AD369AE0A60D}" type="sibTrans" cxnId="{1FD05EC1-E2EF-4769-878B-D524E3DC6135}">
      <dgm:prSet/>
      <dgm:spPr/>
      <dgm:t>
        <a:bodyPr/>
        <a:lstStyle/>
        <a:p>
          <a:endParaRPr lang="en-US"/>
        </a:p>
      </dgm:t>
    </dgm:pt>
    <dgm:pt modelId="{95814A26-1BE2-4A2F-A774-6E785F667E7C}" type="pres">
      <dgm:prSet presAssocID="{8BB13970-9828-48A0-B94E-F3FA2AED304B}" presName="linear" presStyleCnt="0">
        <dgm:presLayoutVars>
          <dgm:animLvl val="lvl"/>
          <dgm:resizeHandles val="exact"/>
        </dgm:presLayoutVars>
      </dgm:prSet>
      <dgm:spPr/>
    </dgm:pt>
    <dgm:pt modelId="{F354EDFE-9D39-4173-96E8-C81DA943B27B}" type="pres">
      <dgm:prSet presAssocID="{83BB77D5-FF64-421D-BACB-AA8433C9E9B4}" presName="parentText" presStyleLbl="node1" presStyleIdx="0" presStyleCnt="1">
        <dgm:presLayoutVars>
          <dgm:chMax val="0"/>
          <dgm:bulletEnabled val="1"/>
        </dgm:presLayoutVars>
      </dgm:prSet>
      <dgm:spPr/>
    </dgm:pt>
  </dgm:ptLst>
  <dgm:cxnLst>
    <dgm:cxn modelId="{9D330023-A463-46FF-92ED-476815866E45}" type="presOf" srcId="{83BB77D5-FF64-421D-BACB-AA8433C9E9B4}" destId="{F354EDFE-9D39-4173-96E8-C81DA943B27B}" srcOrd="0" destOrd="0" presId="urn:microsoft.com/office/officeart/2005/8/layout/vList2"/>
    <dgm:cxn modelId="{0362AF9A-A239-4094-8221-F18169E96637}" type="presOf" srcId="{8BB13970-9828-48A0-B94E-F3FA2AED304B}" destId="{95814A26-1BE2-4A2F-A774-6E785F667E7C}" srcOrd="0" destOrd="0" presId="urn:microsoft.com/office/officeart/2005/8/layout/vList2"/>
    <dgm:cxn modelId="{1FD05EC1-E2EF-4769-878B-D524E3DC6135}" srcId="{8BB13970-9828-48A0-B94E-F3FA2AED304B}" destId="{83BB77D5-FF64-421D-BACB-AA8433C9E9B4}" srcOrd="0" destOrd="0" parTransId="{CC722F76-C70C-4E3E-9BEF-11231E36D431}" sibTransId="{066789FE-6DD6-4534-A9A6-AD369AE0A60D}"/>
    <dgm:cxn modelId="{0BA76E90-0B3E-46C0-B830-BDE3399F0CA5}" type="presParOf" srcId="{95814A26-1BE2-4A2F-A774-6E785F667E7C}" destId="{F354EDFE-9D39-4173-96E8-C81DA943B27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C661BA9F-E98D-4D0D-8B7C-CED57AD5CEAF}">
      <dgm:prSet/>
      <dgm:spPr/>
      <dgm:t>
        <a:bodyPr/>
        <a:lstStyle/>
        <a:p>
          <a:pPr>
            <a:defRPr cap="all"/>
          </a:pPr>
          <a:r>
            <a:rPr lang="en-GB" dirty="0"/>
            <a:t>Repetitive Messages</a:t>
          </a:r>
        </a:p>
        <a:p>
          <a:pPr>
            <a:defRPr cap="all"/>
          </a:pPr>
          <a:r>
            <a:rPr lang="en-GB" dirty="0"/>
            <a:t>“</a:t>
          </a:r>
          <a:r>
            <a:rPr lang="en-GB" cap="none" dirty="0"/>
            <a:t>like for example with  me, they say to me more than once, if you want to change your number to another number then dial *550*7#. so, i think it is quite unnecessary because they sent at first</a:t>
          </a:r>
          <a:r>
            <a:rPr lang="en-GB" dirty="0"/>
            <a:t>.”</a:t>
          </a:r>
        </a:p>
        <a:p>
          <a:pPr>
            <a:defRPr cap="all"/>
          </a:pPr>
          <a:r>
            <a:rPr lang="en-GB" dirty="0"/>
            <a:t>                                                                                         (</a:t>
          </a:r>
          <a:r>
            <a:rPr lang="en-GB" cap="none" dirty="0"/>
            <a:t>Participant 3, Group 4</a:t>
          </a:r>
          <a:r>
            <a:rPr lang="en-GB" dirty="0"/>
            <a:t>)</a:t>
          </a:r>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83BB77D5-FF64-421D-BACB-AA8433C9E9B4}">
      <dgm:prSet/>
      <dgm:spPr/>
      <dgm:t>
        <a:bodyPr/>
        <a:lstStyle/>
        <a:p>
          <a:pPr>
            <a:defRPr cap="all"/>
          </a:pPr>
          <a:r>
            <a:rPr lang="en-US" dirty="0"/>
            <a:t>“</a:t>
          </a:r>
          <a:r>
            <a:rPr lang="en-US" cap="none" dirty="0"/>
            <a:t>with me, to be honest, i was not reading the messages, i am not sure if they were telling us about food…I would just look at MomConnect and delete</a:t>
          </a:r>
          <a:r>
            <a:rPr lang="en-US" dirty="0"/>
            <a:t>.”</a:t>
          </a:r>
          <a:r>
            <a:rPr lang="en-GB" dirty="0"/>
            <a:t>                                                                                          </a:t>
          </a:r>
        </a:p>
        <a:p>
          <a:pPr>
            <a:defRPr cap="all"/>
          </a:pPr>
          <a:r>
            <a:rPr lang="en-GB" dirty="0"/>
            <a:t>                                                                                            (</a:t>
          </a:r>
          <a:r>
            <a:rPr lang="en-GB" cap="none" dirty="0"/>
            <a:t>Participant 4, Group 3</a:t>
          </a:r>
          <a:r>
            <a:rPr lang="en-GB" dirty="0"/>
            <a:t>)</a:t>
          </a:r>
          <a:endParaRPr lang="en-US" dirty="0"/>
        </a:p>
      </dgm:t>
    </dgm:pt>
    <dgm:pt modelId="{CC722F76-C70C-4E3E-9BEF-11231E36D431}" type="parTrans" cxnId="{1FD05EC1-E2EF-4769-878B-D524E3DC6135}">
      <dgm:prSet/>
      <dgm:spPr/>
      <dgm:t>
        <a:bodyPr/>
        <a:lstStyle/>
        <a:p>
          <a:endParaRPr lang="en-US"/>
        </a:p>
      </dgm:t>
    </dgm:pt>
    <dgm:pt modelId="{066789FE-6DD6-4534-A9A6-AD369AE0A60D}" type="sibTrans" cxnId="{1FD05EC1-E2EF-4769-878B-D524E3DC6135}">
      <dgm:prSet/>
      <dgm:spPr/>
      <dgm:t>
        <a:bodyPr/>
        <a:lstStyle/>
        <a:p>
          <a:endParaRPr lang="en-US"/>
        </a:p>
      </dgm:t>
    </dgm:pt>
    <dgm:pt modelId="{95EE69AD-728A-4646-A73C-3939A10D81D7}" type="pres">
      <dgm:prSet presAssocID="{8BB13970-9828-48A0-B94E-F3FA2AED304B}" presName="vert0" presStyleCnt="0">
        <dgm:presLayoutVars>
          <dgm:dir/>
          <dgm:animOne val="branch"/>
          <dgm:animLvl val="lvl"/>
        </dgm:presLayoutVars>
      </dgm:prSet>
      <dgm:spPr/>
    </dgm:pt>
    <dgm:pt modelId="{056A2105-8F8B-49B4-8350-9994017D1B55}" type="pres">
      <dgm:prSet presAssocID="{C661BA9F-E98D-4D0D-8B7C-CED57AD5CEAF}" presName="thickLine" presStyleLbl="alignNode1" presStyleIdx="0" presStyleCnt="2"/>
      <dgm:spPr/>
    </dgm:pt>
    <dgm:pt modelId="{F788AFC6-2670-4EED-9F94-219884E6FE4B}" type="pres">
      <dgm:prSet presAssocID="{C661BA9F-E98D-4D0D-8B7C-CED57AD5CEAF}" presName="horz1" presStyleCnt="0"/>
      <dgm:spPr/>
    </dgm:pt>
    <dgm:pt modelId="{6415EE14-FD4B-4670-8EE1-AA96310FDCB0}" type="pres">
      <dgm:prSet presAssocID="{C661BA9F-E98D-4D0D-8B7C-CED57AD5CEAF}" presName="tx1" presStyleLbl="revTx" presStyleIdx="0" presStyleCnt="2"/>
      <dgm:spPr/>
    </dgm:pt>
    <dgm:pt modelId="{9421CDFA-7578-44DB-8AAE-7DF239487F8C}" type="pres">
      <dgm:prSet presAssocID="{C661BA9F-E98D-4D0D-8B7C-CED57AD5CEAF}" presName="vert1" presStyleCnt="0"/>
      <dgm:spPr/>
    </dgm:pt>
    <dgm:pt modelId="{F9C918C4-4B3E-4AE0-9D7D-7AE9D168D766}" type="pres">
      <dgm:prSet presAssocID="{83BB77D5-FF64-421D-BACB-AA8433C9E9B4}" presName="thickLine" presStyleLbl="alignNode1" presStyleIdx="1" presStyleCnt="2"/>
      <dgm:spPr/>
    </dgm:pt>
    <dgm:pt modelId="{43EF619A-0C57-4301-8158-7629C940FD44}" type="pres">
      <dgm:prSet presAssocID="{83BB77D5-FF64-421D-BACB-AA8433C9E9B4}" presName="horz1" presStyleCnt="0"/>
      <dgm:spPr/>
    </dgm:pt>
    <dgm:pt modelId="{C87EA0BD-2637-4595-B6D3-E6D101ECE205}" type="pres">
      <dgm:prSet presAssocID="{83BB77D5-FF64-421D-BACB-AA8433C9E9B4}" presName="tx1" presStyleLbl="revTx" presStyleIdx="1" presStyleCnt="2"/>
      <dgm:spPr/>
    </dgm:pt>
    <dgm:pt modelId="{C39FA284-0E8A-47B4-8A6C-7F94F9BEF18E}" type="pres">
      <dgm:prSet presAssocID="{83BB77D5-FF64-421D-BACB-AA8433C9E9B4}" presName="vert1" presStyleCnt="0"/>
      <dgm:spPr/>
    </dgm:pt>
  </dgm:ptLst>
  <dgm:cxnLst>
    <dgm:cxn modelId="{3E16926F-08E5-42E8-96F7-908ECF014978}" srcId="{8BB13970-9828-48A0-B94E-F3FA2AED304B}" destId="{C661BA9F-E98D-4D0D-8B7C-CED57AD5CEAF}" srcOrd="0" destOrd="0" parTransId="{F61ACEE5-09B6-4AC0-A544-DA414CC204DF}" sibTransId="{8217117E-4B52-400E-9856-B814DF9E86CC}"/>
    <dgm:cxn modelId="{DF255293-1E8F-4AF6-8F68-3FF3FC9BBFED}" type="presOf" srcId="{C661BA9F-E98D-4D0D-8B7C-CED57AD5CEAF}" destId="{6415EE14-FD4B-4670-8EE1-AA96310FDCB0}" srcOrd="0" destOrd="0" presId="urn:microsoft.com/office/officeart/2008/layout/LinedList"/>
    <dgm:cxn modelId="{1FD05EC1-E2EF-4769-878B-D524E3DC6135}" srcId="{8BB13970-9828-48A0-B94E-F3FA2AED304B}" destId="{83BB77D5-FF64-421D-BACB-AA8433C9E9B4}" srcOrd="1" destOrd="0" parTransId="{CC722F76-C70C-4E3E-9BEF-11231E36D431}" sibTransId="{066789FE-6DD6-4534-A9A6-AD369AE0A60D}"/>
    <dgm:cxn modelId="{01303CD3-617B-4EE1-BB3D-62AF7C6C8639}" type="presOf" srcId="{83BB77D5-FF64-421D-BACB-AA8433C9E9B4}" destId="{C87EA0BD-2637-4595-B6D3-E6D101ECE205}" srcOrd="0" destOrd="0" presId="urn:microsoft.com/office/officeart/2008/layout/LinedList"/>
    <dgm:cxn modelId="{224E4BE0-2C21-43F9-AB92-4755ADA5291C}" type="presOf" srcId="{8BB13970-9828-48A0-B94E-F3FA2AED304B}" destId="{95EE69AD-728A-4646-A73C-3939A10D81D7}" srcOrd="0" destOrd="0" presId="urn:microsoft.com/office/officeart/2008/layout/LinedList"/>
    <dgm:cxn modelId="{D9D85886-DF0E-4C5C-A35C-452CB009798D}" type="presParOf" srcId="{95EE69AD-728A-4646-A73C-3939A10D81D7}" destId="{056A2105-8F8B-49B4-8350-9994017D1B55}" srcOrd="0" destOrd="0" presId="urn:microsoft.com/office/officeart/2008/layout/LinedList"/>
    <dgm:cxn modelId="{8D1C1242-81C0-4C2D-B91F-09505B15AD1A}" type="presParOf" srcId="{95EE69AD-728A-4646-A73C-3939A10D81D7}" destId="{F788AFC6-2670-4EED-9F94-219884E6FE4B}" srcOrd="1" destOrd="0" presId="urn:microsoft.com/office/officeart/2008/layout/LinedList"/>
    <dgm:cxn modelId="{ED551D0D-1BD1-4AEE-A975-766735825261}" type="presParOf" srcId="{F788AFC6-2670-4EED-9F94-219884E6FE4B}" destId="{6415EE14-FD4B-4670-8EE1-AA96310FDCB0}" srcOrd="0" destOrd="0" presId="urn:microsoft.com/office/officeart/2008/layout/LinedList"/>
    <dgm:cxn modelId="{17251118-6B28-4947-9DC7-A28DC41B70DF}" type="presParOf" srcId="{F788AFC6-2670-4EED-9F94-219884E6FE4B}" destId="{9421CDFA-7578-44DB-8AAE-7DF239487F8C}" srcOrd="1" destOrd="0" presId="urn:microsoft.com/office/officeart/2008/layout/LinedList"/>
    <dgm:cxn modelId="{99E2A172-AD99-4EEB-9A2A-2FFEE7397B86}" type="presParOf" srcId="{95EE69AD-728A-4646-A73C-3939A10D81D7}" destId="{F9C918C4-4B3E-4AE0-9D7D-7AE9D168D766}" srcOrd="2" destOrd="0" presId="urn:microsoft.com/office/officeart/2008/layout/LinedList"/>
    <dgm:cxn modelId="{19B0C7D9-3157-4225-998B-A4747C84F5A8}" type="presParOf" srcId="{95EE69AD-728A-4646-A73C-3939A10D81D7}" destId="{43EF619A-0C57-4301-8158-7629C940FD44}" srcOrd="3" destOrd="0" presId="urn:microsoft.com/office/officeart/2008/layout/LinedList"/>
    <dgm:cxn modelId="{6B08018E-A5F0-4EDE-A165-5DB79D753031}" type="presParOf" srcId="{43EF619A-0C57-4301-8158-7629C940FD44}" destId="{C87EA0BD-2637-4595-B6D3-E6D101ECE205}" srcOrd="0" destOrd="0" presId="urn:microsoft.com/office/officeart/2008/layout/LinedList"/>
    <dgm:cxn modelId="{44F9CBA4-7598-4FC7-9746-F90561750B83}" type="presParOf" srcId="{43EF619A-0C57-4301-8158-7629C940FD44}" destId="{C39FA284-0E8A-47B4-8A6C-7F94F9BEF18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661BA9F-E98D-4D0D-8B7C-CED57AD5CEAF}">
      <dgm:prSet/>
      <dgm:spPr/>
      <dgm:t>
        <a:bodyPr/>
        <a:lstStyle/>
        <a:p>
          <a:r>
            <a:rPr lang="en-GB"/>
            <a:t>Advice not practical</a:t>
          </a:r>
        </a:p>
        <a:p>
          <a:r>
            <a:rPr lang="en-GB"/>
            <a:t>“There is food that we cannot afford like berries”</a:t>
          </a:r>
        </a:p>
        <a:p>
          <a:r>
            <a:rPr lang="en-GB"/>
            <a:t>                                                                             (Participant 5, Group 4)</a:t>
          </a:r>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83BB77D5-FF64-421D-BACB-AA8433C9E9B4}">
      <dgm:prSet/>
      <dgm:spPr/>
      <dgm:t>
        <a:bodyPr/>
        <a:lstStyle/>
        <a:p>
          <a:r>
            <a:rPr lang="en-GB"/>
            <a:t> MomConnect not interactive</a:t>
          </a:r>
        </a:p>
        <a:p>
          <a:r>
            <a:rPr lang="en-GB"/>
            <a:t>“It would be easy if we were able to ask questions, if it was a two-way communication, instead of just typing yes or no”</a:t>
          </a:r>
        </a:p>
        <a:p>
          <a:r>
            <a:rPr lang="en-GB"/>
            <a:t>                                                                                                      (Participant 2, Group 2)</a:t>
          </a:r>
          <a:endParaRPr lang="en-US"/>
        </a:p>
      </dgm:t>
    </dgm:pt>
    <dgm:pt modelId="{CC722F76-C70C-4E3E-9BEF-11231E36D431}" type="parTrans" cxnId="{1FD05EC1-E2EF-4769-878B-D524E3DC6135}">
      <dgm:prSet/>
      <dgm:spPr/>
      <dgm:t>
        <a:bodyPr/>
        <a:lstStyle/>
        <a:p>
          <a:endParaRPr lang="en-US"/>
        </a:p>
      </dgm:t>
    </dgm:pt>
    <dgm:pt modelId="{066789FE-6DD6-4534-A9A6-AD369AE0A60D}" type="sibTrans" cxnId="{1FD05EC1-E2EF-4769-878B-D524E3DC6135}">
      <dgm:prSet/>
      <dgm:spPr/>
      <dgm:t>
        <a:bodyPr/>
        <a:lstStyle/>
        <a:p>
          <a:endParaRPr lang="en-US"/>
        </a:p>
      </dgm:t>
    </dgm:pt>
    <dgm:pt modelId="{0C60ADA1-8B1A-42D4-AF57-6BA1A2D7CF69}" type="pres">
      <dgm:prSet presAssocID="{8BB13970-9828-48A0-B94E-F3FA2AED304B}" presName="vert0" presStyleCnt="0">
        <dgm:presLayoutVars>
          <dgm:dir/>
          <dgm:animOne val="branch"/>
          <dgm:animLvl val="lvl"/>
        </dgm:presLayoutVars>
      </dgm:prSet>
      <dgm:spPr/>
    </dgm:pt>
    <dgm:pt modelId="{442A7F7C-C921-4CDA-82CD-08555D23A3EB}" type="pres">
      <dgm:prSet presAssocID="{C661BA9F-E98D-4D0D-8B7C-CED57AD5CEAF}" presName="thickLine" presStyleLbl="alignNode1" presStyleIdx="0" presStyleCnt="2"/>
      <dgm:spPr/>
    </dgm:pt>
    <dgm:pt modelId="{FAF6111D-3B41-4847-BA66-1B1CB7AFAE85}" type="pres">
      <dgm:prSet presAssocID="{C661BA9F-E98D-4D0D-8B7C-CED57AD5CEAF}" presName="horz1" presStyleCnt="0"/>
      <dgm:spPr/>
    </dgm:pt>
    <dgm:pt modelId="{3AC67617-071C-4884-9496-3A2CD258A73E}" type="pres">
      <dgm:prSet presAssocID="{C661BA9F-E98D-4D0D-8B7C-CED57AD5CEAF}" presName="tx1" presStyleLbl="revTx" presStyleIdx="0" presStyleCnt="2"/>
      <dgm:spPr/>
    </dgm:pt>
    <dgm:pt modelId="{DE7ECD69-33F3-4C85-868B-065C5D13708B}" type="pres">
      <dgm:prSet presAssocID="{C661BA9F-E98D-4D0D-8B7C-CED57AD5CEAF}" presName="vert1" presStyleCnt="0"/>
      <dgm:spPr/>
    </dgm:pt>
    <dgm:pt modelId="{F5D751F6-FE19-4885-8FDC-A722D07FA39B}" type="pres">
      <dgm:prSet presAssocID="{83BB77D5-FF64-421D-BACB-AA8433C9E9B4}" presName="thickLine" presStyleLbl="alignNode1" presStyleIdx="1" presStyleCnt="2"/>
      <dgm:spPr/>
    </dgm:pt>
    <dgm:pt modelId="{78C4CF7A-0C1D-4183-B24C-32C32C928328}" type="pres">
      <dgm:prSet presAssocID="{83BB77D5-FF64-421D-BACB-AA8433C9E9B4}" presName="horz1" presStyleCnt="0"/>
      <dgm:spPr/>
    </dgm:pt>
    <dgm:pt modelId="{FC2E9A97-3FB0-485E-804E-4689FE71AA68}" type="pres">
      <dgm:prSet presAssocID="{83BB77D5-FF64-421D-BACB-AA8433C9E9B4}" presName="tx1" presStyleLbl="revTx" presStyleIdx="1" presStyleCnt="2"/>
      <dgm:spPr/>
    </dgm:pt>
    <dgm:pt modelId="{3A61768D-99C1-4074-9E18-8735300C82D2}" type="pres">
      <dgm:prSet presAssocID="{83BB77D5-FF64-421D-BACB-AA8433C9E9B4}" presName="vert1" presStyleCnt="0"/>
      <dgm:spPr/>
    </dgm:pt>
  </dgm:ptLst>
  <dgm:cxnLst>
    <dgm:cxn modelId="{6D5F2307-14C0-4076-A7CB-B87B80633555}" type="presOf" srcId="{83BB77D5-FF64-421D-BACB-AA8433C9E9B4}" destId="{FC2E9A97-3FB0-485E-804E-4689FE71AA68}" srcOrd="0" destOrd="0" presId="urn:microsoft.com/office/officeart/2008/layout/LinedList"/>
    <dgm:cxn modelId="{3E16926F-08E5-42E8-96F7-908ECF014978}" srcId="{8BB13970-9828-48A0-B94E-F3FA2AED304B}" destId="{C661BA9F-E98D-4D0D-8B7C-CED57AD5CEAF}" srcOrd="0" destOrd="0" parTransId="{F61ACEE5-09B6-4AC0-A544-DA414CC204DF}" sibTransId="{8217117E-4B52-400E-9856-B814DF9E86CC}"/>
    <dgm:cxn modelId="{18B6A1A7-B949-470B-B12B-CFDF19F39C13}" type="presOf" srcId="{C661BA9F-E98D-4D0D-8B7C-CED57AD5CEAF}" destId="{3AC67617-071C-4884-9496-3A2CD258A73E}" srcOrd="0" destOrd="0" presId="urn:microsoft.com/office/officeart/2008/layout/LinedList"/>
    <dgm:cxn modelId="{1FD05EC1-E2EF-4769-878B-D524E3DC6135}" srcId="{8BB13970-9828-48A0-B94E-F3FA2AED304B}" destId="{83BB77D5-FF64-421D-BACB-AA8433C9E9B4}" srcOrd="1" destOrd="0" parTransId="{CC722F76-C70C-4E3E-9BEF-11231E36D431}" sibTransId="{066789FE-6DD6-4534-A9A6-AD369AE0A60D}"/>
    <dgm:cxn modelId="{F77CFBEC-93E7-4990-A370-408B7C24DC53}" type="presOf" srcId="{8BB13970-9828-48A0-B94E-F3FA2AED304B}" destId="{0C60ADA1-8B1A-42D4-AF57-6BA1A2D7CF69}" srcOrd="0" destOrd="0" presId="urn:microsoft.com/office/officeart/2008/layout/LinedList"/>
    <dgm:cxn modelId="{CC106EFA-F410-4FEF-A75D-F2A60A8CA744}" type="presParOf" srcId="{0C60ADA1-8B1A-42D4-AF57-6BA1A2D7CF69}" destId="{442A7F7C-C921-4CDA-82CD-08555D23A3EB}" srcOrd="0" destOrd="0" presId="urn:microsoft.com/office/officeart/2008/layout/LinedList"/>
    <dgm:cxn modelId="{C213D468-B865-49A4-A611-FDBF4F9EA259}" type="presParOf" srcId="{0C60ADA1-8B1A-42D4-AF57-6BA1A2D7CF69}" destId="{FAF6111D-3B41-4847-BA66-1B1CB7AFAE85}" srcOrd="1" destOrd="0" presId="urn:microsoft.com/office/officeart/2008/layout/LinedList"/>
    <dgm:cxn modelId="{471D1D60-AA50-46AB-8410-0FDA2609068F}" type="presParOf" srcId="{FAF6111D-3B41-4847-BA66-1B1CB7AFAE85}" destId="{3AC67617-071C-4884-9496-3A2CD258A73E}" srcOrd="0" destOrd="0" presId="urn:microsoft.com/office/officeart/2008/layout/LinedList"/>
    <dgm:cxn modelId="{CEF176FE-3FB8-485F-A482-4916D23C7D2C}" type="presParOf" srcId="{FAF6111D-3B41-4847-BA66-1B1CB7AFAE85}" destId="{DE7ECD69-33F3-4C85-868B-065C5D13708B}" srcOrd="1" destOrd="0" presId="urn:microsoft.com/office/officeart/2008/layout/LinedList"/>
    <dgm:cxn modelId="{82C7FC74-B1C6-436E-87EB-A36948C16937}" type="presParOf" srcId="{0C60ADA1-8B1A-42D4-AF57-6BA1A2D7CF69}" destId="{F5D751F6-FE19-4885-8FDC-A722D07FA39B}" srcOrd="2" destOrd="0" presId="urn:microsoft.com/office/officeart/2008/layout/LinedList"/>
    <dgm:cxn modelId="{BB19C3C0-99C2-4E67-AF07-0FD9D6C6B6A5}" type="presParOf" srcId="{0C60ADA1-8B1A-42D4-AF57-6BA1A2D7CF69}" destId="{78C4CF7A-0C1D-4183-B24C-32C32C928328}" srcOrd="3" destOrd="0" presId="urn:microsoft.com/office/officeart/2008/layout/LinedList"/>
    <dgm:cxn modelId="{7C83607E-DD5F-4320-AA32-7E45192C2B8A}" type="presParOf" srcId="{78C4CF7A-0C1D-4183-B24C-32C32C928328}" destId="{FC2E9A97-3FB0-485E-804E-4689FE71AA68}" srcOrd="0" destOrd="0" presId="urn:microsoft.com/office/officeart/2008/layout/LinedList"/>
    <dgm:cxn modelId="{C58C7F45-B743-4343-856E-88D9E1266570}" type="presParOf" srcId="{78C4CF7A-0C1D-4183-B24C-32C32C928328}" destId="{3A61768D-99C1-4074-9E18-8735300C82D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13970-9828-48A0-B94E-F3FA2AED304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661BA9F-E98D-4D0D-8B7C-CED57AD5CEAF}">
      <dgm:prSet/>
      <dgm:spPr/>
      <dgm:t>
        <a:bodyPr/>
        <a:lstStyle/>
        <a:p>
          <a:r>
            <a:rPr lang="en-GB"/>
            <a:t>Recommendations and Improvements</a:t>
          </a:r>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8570F211-7A40-4CAE-B168-2953A3DBFB27}" type="pres">
      <dgm:prSet presAssocID="{8BB13970-9828-48A0-B94E-F3FA2AED304B}" presName="linear" presStyleCnt="0">
        <dgm:presLayoutVars>
          <dgm:animLvl val="lvl"/>
          <dgm:resizeHandles val="exact"/>
        </dgm:presLayoutVars>
      </dgm:prSet>
      <dgm:spPr/>
    </dgm:pt>
    <dgm:pt modelId="{3EA511D0-E895-4E30-8F22-1A4EBEF27F3A}" type="pres">
      <dgm:prSet presAssocID="{C661BA9F-E98D-4D0D-8B7C-CED57AD5CEAF}" presName="parentText" presStyleLbl="node1" presStyleIdx="0" presStyleCnt="1">
        <dgm:presLayoutVars>
          <dgm:chMax val="0"/>
          <dgm:bulletEnabled val="1"/>
        </dgm:presLayoutVars>
      </dgm:prSet>
      <dgm:spPr/>
    </dgm:pt>
  </dgm:ptLst>
  <dgm:cxnLst>
    <dgm:cxn modelId="{3E16926F-08E5-42E8-96F7-908ECF014978}" srcId="{8BB13970-9828-48A0-B94E-F3FA2AED304B}" destId="{C661BA9F-E98D-4D0D-8B7C-CED57AD5CEAF}" srcOrd="0" destOrd="0" parTransId="{F61ACEE5-09B6-4AC0-A544-DA414CC204DF}" sibTransId="{8217117E-4B52-400E-9856-B814DF9E86CC}"/>
    <dgm:cxn modelId="{D2DD99BA-AA25-4A44-942F-CA0E610FB18F}" type="presOf" srcId="{8BB13970-9828-48A0-B94E-F3FA2AED304B}" destId="{8570F211-7A40-4CAE-B168-2953A3DBFB27}" srcOrd="0" destOrd="0" presId="urn:microsoft.com/office/officeart/2005/8/layout/vList2"/>
    <dgm:cxn modelId="{73354BF4-6E2E-4A44-A185-0F5FF9D60D5C}" type="presOf" srcId="{C661BA9F-E98D-4D0D-8B7C-CED57AD5CEAF}" destId="{3EA511D0-E895-4E30-8F22-1A4EBEF27F3A}" srcOrd="0" destOrd="0" presId="urn:microsoft.com/office/officeart/2005/8/layout/vList2"/>
    <dgm:cxn modelId="{0ECBFC67-6E7C-4FB1-9B4B-CF88A347664D}" type="presParOf" srcId="{8570F211-7A40-4CAE-B168-2953A3DBFB27}" destId="{3EA511D0-E895-4E30-8F22-1A4EBEF27F3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7C640E6-29C1-4EAC-AAA7-FC55E146AC73}">
      <dgm:prSet custT="1"/>
      <dgm:spPr/>
      <dgm:t>
        <a:bodyPr/>
        <a:lstStyle/>
        <a:p>
          <a:r>
            <a:rPr lang="en-GB" sz="1800" dirty="0">
              <a:latin typeface="Arial" panose="020B0604020202020204" pitchFamily="34" charset="0"/>
              <a:cs typeface="Arial" panose="020B0604020202020204" pitchFamily="34" charset="0"/>
            </a:rPr>
            <a:t>Suggested including family support and involvement</a:t>
          </a:r>
          <a:endParaRPr lang="en-US" sz="1800" dirty="0">
            <a:latin typeface="Arial" panose="020B0604020202020204" pitchFamily="34" charset="0"/>
            <a:cs typeface="Arial" panose="020B0604020202020204" pitchFamily="34" charset="0"/>
          </a:endParaRPr>
        </a:p>
      </dgm:t>
    </dgm:pt>
    <dgm:pt modelId="{91664C13-AAEF-4C2D-B310-AC1EB8DFA958}" type="parTrans" cxnId="{A4E9FC7B-84A2-44E8-A487-9CB895E459AB}">
      <dgm:prSet/>
      <dgm:spPr/>
      <dgm:t>
        <a:bodyPr/>
        <a:lstStyle/>
        <a:p>
          <a:endParaRPr lang="en-US"/>
        </a:p>
      </dgm:t>
    </dgm:pt>
    <dgm:pt modelId="{8A6407D0-B3B8-47A8-B7AB-1901EFFDDEAE}" type="sibTrans" cxnId="{A4E9FC7B-84A2-44E8-A487-9CB895E459AB}">
      <dgm:prSet/>
      <dgm:spPr/>
      <dgm:t>
        <a:bodyPr/>
        <a:lstStyle/>
        <a:p>
          <a:endParaRPr lang="en-US"/>
        </a:p>
      </dgm:t>
    </dgm:pt>
    <dgm:pt modelId="{F1B9A56E-15A9-4531-A91C-4842E09C0F87}">
      <dgm:prSet custT="1"/>
      <dgm:spPr/>
      <dgm:t>
        <a:bodyPr/>
        <a:lstStyle/>
        <a:p>
          <a:r>
            <a:rPr lang="en-GB" sz="1800" dirty="0">
              <a:latin typeface="Arial" panose="020B0604020202020204" pitchFamily="34" charset="0"/>
              <a:cs typeface="Arial" panose="020B0604020202020204" pitchFamily="34" charset="0"/>
            </a:rPr>
            <a:t>Availability of postpartum counselling for those who need it</a:t>
          </a:r>
          <a:endParaRPr lang="en-US" sz="1800" dirty="0">
            <a:latin typeface="Arial" panose="020B0604020202020204" pitchFamily="34" charset="0"/>
            <a:cs typeface="Arial" panose="020B0604020202020204" pitchFamily="34" charset="0"/>
          </a:endParaRPr>
        </a:p>
      </dgm:t>
    </dgm:pt>
    <dgm:pt modelId="{D983A20F-E452-4EA7-A92A-4DD388F07D53}" type="parTrans" cxnId="{4F94EC82-A626-4E79-9471-4A653D1214A0}">
      <dgm:prSet/>
      <dgm:spPr/>
      <dgm:t>
        <a:bodyPr/>
        <a:lstStyle/>
        <a:p>
          <a:endParaRPr lang="en-US"/>
        </a:p>
      </dgm:t>
    </dgm:pt>
    <dgm:pt modelId="{FA1467CF-07D6-4234-AB97-6644E8F0228A}" type="sibTrans" cxnId="{4F94EC82-A626-4E79-9471-4A653D1214A0}">
      <dgm:prSet/>
      <dgm:spPr/>
      <dgm:t>
        <a:bodyPr/>
        <a:lstStyle/>
        <a:p>
          <a:endParaRPr lang="en-US"/>
        </a:p>
      </dgm:t>
    </dgm:pt>
    <dgm:pt modelId="{F4B91E95-3740-44E1-B225-B6F2585C6370}">
      <dgm:prSet custT="1"/>
      <dgm:spPr/>
      <dgm:t>
        <a:bodyPr/>
        <a:lstStyle/>
        <a:p>
          <a:r>
            <a:rPr lang="en-GB" sz="1800" dirty="0">
              <a:latin typeface="Arial" panose="020B0604020202020204" pitchFamily="34" charset="0"/>
              <a:cs typeface="Arial" panose="020B0604020202020204" pitchFamily="34" charset="0"/>
            </a:rPr>
            <a:t>Extending MomConnect messages until the child is five years old</a:t>
          </a:r>
          <a:endParaRPr lang="en-US" sz="1800" dirty="0">
            <a:latin typeface="Arial" panose="020B0604020202020204" pitchFamily="34" charset="0"/>
            <a:cs typeface="Arial" panose="020B0604020202020204" pitchFamily="34" charset="0"/>
          </a:endParaRPr>
        </a:p>
      </dgm:t>
    </dgm:pt>
    <dgm:pt modelId="{82E7BDD8-B621-4CA8-A3E1-0B54A5CCF5A5}" type="parTrans" cxnId="{50C0E6B4-F036-4DA3-B81A-6E4C82BA6003}">
      <dgm:prSet/>
      <dgm:spPr/>
      <dgm:t>
        <a:bodyPr/>
        <a:lstStyle/>
        <a:p>
          <a:endParaRPr lang="en-US"/>
        </a:p>
      </dgm:t>
    </dgm:pt>
    <dgm:pt modelId="{82BB5397-083A-4597-8A75-951ECB034AC8}" type="sibTrans" cxnId="{50C0E6B4-F036-4DA3-B81A-6E4C82BA6003}">
      <dgm:prSet/>
      <dgm:spPr/>
      <dgm:t>
        <a:bodyPr/>
        <a:lstStyle/>
        <a:p>
          <a:endParaRPr lang="en-US"/>
        </a:p>
      </dgm:t>
    </dgm:pt>
    <dgm:pt modelId="{6E866E32-3384-4184-85EB-CFCE3225FC4B}">
      <dgm:prSet custT="1"/>
      <dgm:spPr/>
      <dgm:t>
        <a:bodyPr/>
        <a:lstStyle/>
        <a:p>
          <a:r>
            <a:rPr lang="en-GB" sz="1800" dirty="0">
              <a:latin typeface="Arial" panose="020B0604020202020204" pitchFamily="34" charset="0"/>
              <a:cs typeface="Arial" panose="020B0604020202020204" pitchFamily="34" charset="0"/>
            </a:rPr>
            <a:t>Support groups for pregnant women </a:t>
          </a:r>
          <a:endParaRPr lang="en-US" sz="1800" dirty="0">
            <a:latin typeface="Arial" panose="020B0604020202020204" pitchFamily="34" charset="0"/>
            <a:cs typeface="Arial" panose="020B0604020202020204" pitchFamily="34" charset="0"/>
          </a:endParaRPr>
        </a:p>
      </dgm:t>
    </dgm:pt>
    <dgm:pt modelId="{73D16BC7-4B11-419E-95A7-B3AF1C3E6D96}" type="parTrans" cxnId="{691515F3-1326-4612-9C25-1CB49CC1EE17}">
      <dgm:prSet/>
      <dgm:spPr/>
      <dgm:t>
        <a:bodyPr/>
        <a:lstStyle/>
        <a:p>
          <a:endParaRPr lang="en-US"/>
        </a:p>
      </dgm:t>
    </dgm:pt>
    <dgm:pt modelId="{DD9DEADE-7E71-4BD5-BA21-C7DB39FCCF09}" type="sibTrans" cxnId="{691515F3-1326-4612-9C25-1CB49CC1EE17}">
      <dgm:prSet/>
      <dgm:spPr/>
      <dgm:t>
        <a:bodyPr/>
        <a:lstStyle/>
        <a:p>
          <a:endParaRPr lang="en-US"/>
        </a:p>
      </dgm:t>
    </dgm:pt>
    <dgm:pt modelId="{22368823-EA6B-4736-9074-423B729B5235}">
      <dgm:prSet custT="1"/>
      <dgm:spPr/>
      <dgm:t>
        <a:bodyPr/>
        <a:lstStyle/>
        <a:p>
          <a:r>
            <a:rPr lang="en-GB" sz="1800" dirty="0"/>
            <a:t>The ability to respond to reminder messages</a:t>
          </a:r>
          <a:endParaRPr lang="en-US" sz="1800" dirty="0"/>
        </a:p>
      </dgm:t>
    </dgm:pt>
    <dgm:pt modelId="{AB2D8FD0-EE50-4468-A5C1-706EBA536319}" type="parTrans" cxnId="{4A5106C9-80DC-453D-B88C-99A915A2753B}">
      <dgm:prSet/>
      <dgm:spPr/>
      <dgm:t>
        <a:bodyPr/>
        <a:lstStyle/>
        <a:p>
          <a:endParaRPr lang="en-US"/>
        </a:p>
      </dgm:t>
    </dgm:pt>
    <dgm:pt modelId="{0DBC716E-9D0A-49B7-89A1-6E8FC9CE5B29}" type="sibTrans" cxnId="{4A5106C9-80DC-453D-B88C-99A915A2753B}">
      <dgm:prSet/>
      <dgm:spPr/>
      <dgm:t>
        <a:bodyPr/>
        <a:lstStyle/>
        <a:p>
          <a:endParaRPr lang="en-US"/>
        </a:p>
      </dgm:t>
    </dgm:pt>
    <dgm:pt modelId="{49359BBB-3624-484C-B3C7-47C128491254}" type="pres">
      <dgm:prSet presAssocID="{8BB13970-9828-48A0-B94E-F3FA2AED304B}" presName="vert0" presStyleCnt="0">
        <dgm:presLayoutVars>
          <dgm:dir/>
          <dgm:animOne val="branch"/>
          <dgm:animLvl val="lvl"/>
        </dgm:presLayoutVars>
      </dgm:prSet>
      <dgm:spPr/>
    </dgm:pt>
    <dgm:pt modelId="{10A732A9-4219-4E05-8054-98E7CA83FE91}" type="pres">
      <dgm:prSet presAssocID="{47C640E6-29C1-4EAC-AAA7-FC55E146AC73}" presName="thickLine" presStyleLbl="alignNode1" presStyleIdx="0" presStyleCnt="5"/>
      <dgm:spPr/>
    </dgm:pt>
    <dgm:pt modelId="{0B863EF7-3C0A-4773-839C-18241A47586B}" type="pres">
      <dgm:prSet presAssocID="{47C640E6-29C1-4EAC-AAA7-FC55E146AC73}" presName="horz1" presStyleCnt="0"/>
      <dgm:spPr/>
    </dgm:pt>
    <dgm:pt modelId="{875D9841-9626-480B-9A8A-C88AF5DD233A}" type="pres">
      <dgm:prSet presAssocID="{47C640E6-29C1-4EAC-AAA7-FC55E146AC73}" presName="tx1" presStyleLbl="revTx" presStyleIdx="0" presStyleCnt="5"/>
      <dgm:spPr/>
    </dgm:pt>
    <dgm:pt modelId="{FC36282C-D159-44B9-94D7-82F694A5C574}" type="pres">
      <dgm:prSet presAssocID="{47C640E6-29C1-4EAC-AAA7-FC55E146AC73}" presName="vert1" presStyleCnt="0"/>
      <dgm:spPr/>
    </dgm:pt>
    <dgm:pt modelId="{9B4C72EA-6E92-4470-BB2D-A788ADE49330}" type="pres">
      <dgm:prSet presAssocID="{F1B9A56E-15A9-4531-A91C-4842E09C0F87}" presName="thickLine" presStyleLbl="alignNode1" presStyleIdx="1" presStyleCnt="5"/>
      <dgm:spPr/>
    </dgm:pt>
    <dgm:pt modelId="{4A68A0D4-3774-4831-BDB4-79C832DE641F}" type="pres">
      <dgm:prSet presAssocID="{F1B9A56E-15A9-4531-A91C-4842E09C0F87}" presName="horz1" presStyleCnt="0"/>
      <dgm:spPr/>
    </dgm:pt>
    <dgm:pt modelId="{B91FA9B5-D403-42A8-8A35-159146849ACA}" type="pres">
      <dgm:prSet presAssocID="{F1B9A56E-15A9-4531-A91C-4842E09C0F87}" presName="tx1" presStyleLbl="revTx" presStyleIdx="1" presStyleCnt="5"/>
      <dgm:spPr/>
    </dgm:pt>
    <dgm:pt modelId="{CF10157D-AFA3-418D-8CBF-1C5F3E58CE20}" type="pres">
      <dgm:prSet presAssocID="{F1B9A56E-15A9-4531-A91C-4842E09C0F87}" presName="vert1" presStyleCnt="0"/>
      <dgm:spPr/>
    </dgm:pt>
    <dgm:pt modelId="{34FB9B5D-A300-4FFB-9DDD-078CA21056C4}" type="pres">
      <dgm:prSet presAssocID="{F4B91E95-3740-44E1-B225-B6F2585C6370}" presName="thickLine" presStyleLbl="alignNode1" presStyleIdx="2" presStyleCnt="5"/>
      <dgm:spPr/>
    </dgm:pt>
    <dgm:pt modelId="{C0A59A69-CD7D-4BBF-9D17-95C238575140}" type="pres">
      <dgm:prSet presAssocID="{F4B91E95-3740-44E1-B225-B6F2585C6370}" presName="horz1" presStyleCnt="0"/>
      <dgm:spPr/>
    </dgm:pt>
    <dgm:pt modelId="{97597E60-CC60-4297-905A-376CB03DE291}" type="pres">
      <dgm:prSet presAssocID="{F4B91E95-3740-44E1-B225-B6F2585C6370}" presName="tx1" presStyleLbl="revTx" presStyleIdx="2" presStyleCnt="5"/>
      <dgm:spPr/>
    </dgm:pt>
    <dgm:pt modelId="{BE0A2A4B-F1A7-4258-B5BE-B9B9750BFAA4}" type="pres">
      <dgm:prSet presAssocID="{F4B91E95-3740-44E1-B225-B6F2585C6370}" presName="vert1" presStyleCnt="0"/>
      <dgm:spPr/>
    </dgm:pt>
    <dgm:pt modelId="{EAF7CE33-F31D-42BC-8779-8F96ADBCF262}" type="pres">
      <dgm:prSet presAssocID="{6E866E32-3384-4184-85EB-CFCE3225FC4B}" presName="thickLine" presStyleLbl="alignNode1" presStyleIdx="3" presStyleCnt="5"/>
      <dgm:spPr/>
    </dgm:pt>
    <dgm:pt modelId="{B0D9BB37-07C4-4FF4-A2E7-D7CFD53A1567}" type="pres">
      <dgm:prSet presAssocID="{6E866E32-3384-4184-85EB-CFCE3225FC4B}" presName="horz1" presStyleCnt="0"/>
      <dgm:spPr/>
    </dgm:pt>
    <dgm:pt modelId="{4156F643-1D5E-4C51-AEB8-FCB78CABFF50}" type="pres">
      <dgm:prSet presAssocID="{6E866E32-3384-4184-85EB-CFCE3225FC4B}" presName="tx1" presStyleLbl="revTx" presStyleIdx="3" presStyleCnt="5"/>
      <dgm:spPr/>
    </dgm:pt>
    <dgm:pt modelId="{B52A1312-F84C-4B70-831B-7C4067CF6E2D}" type="pres">
      <dgm:prSet presAssocID="{6E866E32-3384-4184-85EB-CFCE3225FC4B}" presName="vert1" presStyleCnt="0"/>
      <dgm:spPr/>
    </dgm:pt>
    <dgm:pt modelId="{DC976DE2-0DA6-43BC-9692-4CBC8B4BC1A6}" type="pres">
      <dgm:prSet presAssocID="{22368823-EA6B-4736-9074-423B729B5235}" presName="thickLine" presStyleLbl="alignNode1" presStyleIdx="4" presStyleCnt="5"/>
      <dgm:spPr/>
    </dgm:pt>
    <dgm:pt modelId="{545929A3-3FA9-47C4-9219-207A54B7D7A0}" type="pres">
      <dgm:prSet presAssocID="{22368823-EA6B-4736-9074-423B729B5235}" presName="horz1" presStyleCnt="0"/>
      <dgm:spPr/>
    </dgm:pt>
    <dgm:pt modelId="{38C2C08E-126A-4507-8866-4A554B098384}" type="pres">
      <dgm:prSet presAssocID="{22368823-EA6B-4736-9074-423B729B5235}" presName="tx1" presStyleLbl="revTx" presStyleIdx="4" presStyleCnt="5"/>
      <dgm:spPr/>
    </dgm:pt>
    <dgm:pt modelId="{0AA4074D-73A0-4325-B9C5-AC32B715A6C5}" type="pres">
      <dgm:prSet presAssocID="{22368823-EA6B-4736-9074-423B729B5235}" presName="vert1" presStyleCnt="0"/>
      <dgm:spPr/>
    </dgm:pt>
  </dgm:ptLst>
  <dgm:cxnLst>
    <dgm:cxn modelId="{53EDFF2F-7CFB-4FB1-B077-DA1501E5BEE2}" type="presOf" srcId="{F1B9A56E-15A9-4531-A91C-4842E09C0F87}" destId="{B91FA9B5-D403-42A8-8A35-159146849ACA}" srcOrd="0" destOrd="0" presId="urn:microsoft.com/office/officeart/2008/layout/LinedList"/>
    <dgm:cxn modelId="{0EE06036-1DD1-44C5-B9A1-482A3E1133DC}" type="presOf" srcId="{47C640E6-29C1-4EAC-AAA7-FC55E146AC73}" destId="{875D9841-9626-480B-9A8A-C88AF5DD233A}" srcOrd="0" destOrd="0" presId="urn:microsoft.com/office/officeart/2008/layout/LinedList"/>
    <dgm:cxn modelId="{1C01AF3D-CB25-4A6E-B76C-CD632E5066F5}" type="presOf" srcId="{8BB13970-9828-48A0-B94E-F3FA2AED304B}" destId="{49359BBB-3624-484C-B3C7-47C128491254}" srcOrd="0" destOrd="0" presId="urn:microsoft.com/office/officeart/2008/layout/LinedList"/>
    <dgm:cxn modelId="{7FE91078-67BA-4A6B-A0A3-F76CD552D5DF}" type="presOf" srcId="{F4B91E95-3740-44E1-B225-B6F2585C6370}" destId="{97597E60-CC60-4297-905A-376CB03DE291}" srcOrd="0" destOrd="0" presId="urn:microsoft.com/office/officeart/2008/layout/LinedList"/>
    <dgm:cxn modelId="{502C2679-E5C3-4C57-B7E9-7E727EF54A04}" type="presOf" srcId="{6E866E32-3384-4184-85EB-CFCE3225FC4B}" destId="{4156F643-1D5E-4C51-AEB8-FCB78CABFF50}" srcOrd="0" destOrd="0" presId="urn:microsoft.com/office/officeart/2008/layout/LinedList"/>
    <dgm:cxn modelId="{A4E9FC7B-84A2-44E8-A487-9CB895E459AB}" srcId="{8BB13970-9828-48A0-B94E-F3FA2AED304B}" destId="{47C640E6-29C1-4EAC-AAA7-FC55E146AC73}" srcOrd="0" destOrd="0" parTransId="{91664C13-AAEF-4C2D-B310-AC1EB8DFA958}" sibTransId="{8A6407D0-B3B8-47A8-B7AB-1901EFFDDEAE}"/>
    <dgm:cxn modelId="{4F94EC82-A626-4E79-9471-4A653D1214A0}" srcId="{8BB13970-9828-48A0-B94E-F3FA2AED304B}" destId="{F1B9A56E-15A9-4531-A91C-4842E09C0F87}" srcOrd="1" destOrd="0" parTransId="{D983A20F-E452-4EA7-A92A-4DD388F07D53}" sibTransId="{FA1467CF-07D6-4234-AB97-6644E8F0228A}"/>
    <dgm:cxn modelId="{5A53EF89-3596-421A-844D-6B8D64568D08}" type="presOf" srcId="{22368823-EA6B-4736-9074-423B729B5235}" destId="{38C2C08E-126A-4507-8866-4A554B098384}" srcOrd="0" destOrd="0" presId="urn:microsoft.com/office/officeart/2008/layout/LinedList"/>
    <dgm:cxn modelId="{50C0E6B4-F036-4DA3-B81A-6E4C82BA6003}" srcId="{8BB13970-9828-48A0-B94E-F3FA2AED304B}" destId="{F4B91E95-3740-44E1-B225-B6F2585C6370}" srcOrd="2" destOrd="0" parTransId="{82E7BDD8-B621-4CA8-A3E1-0B54A5CCF5A5}" sibTransId="{82BB5397-083A-4597-8A75-951ECB034AC8}"/>
    <dgm:cxn modelId="{4A5106C9-80DC-453D-B88C-99A915A2753B}" srcId="{8BB13970-9828-48A0-B94E-F3FA2AED304B}" destId="{22368823-EA6B-4736-9074-423B729B5235}" srcOrd="4" destOrd="0" parTransId="{AB2D8FD0-EE50-4468-A5C1-706EBA536319}" sibTransId="{0DBC716E-9D0A-49B7-89A1-6E8FC9CE5B29}"/>
    <dgm:cxn modelId="{691515F3-1326-4612-9C25-1CB49CC1EE17}" srcId="{8BB13970-9828-48A0-B94E-F3FA2AED304B}" destId="{6E866E32-3384-4184-85EB-CFCE3225FC4B}" srcOrd="3" destOrd="0" parTransId="{73D16BC7-4B11-419E-95A7-B3AF1C3E6D96}" sibTransId="{DD9DEADE-7E71-4BD5-BA21-C7DB39FCCF09}"/>
    <dgm:cxn modelId="{57D7D0E8-2E50-496B-A9F6-1043A23940A6}" type="presParOf" srcId="{49359BBB-3624-484C-B3C7-47C128491254}" destId="{10A732A9-4219-4E05-8054-98E7CA83FE91}" srcOrd="0" destOrd="0" presId="urn:microsoft.com/office/officeart/2008/layout/LinedList"/>
    <dgm:cxn modelId="{FFD23CDF-8B07-4A70-9D48-FB3E66A1F7D3}" type="presParOf" srcId="{49359BBB-3624-484C-B3C7-47C128491254}" destId="{0B863EF7-3C0A-4773-839C-18241A47586B}" srcOrd="1" destOrd="0" presId="urn:microsoft.com/office/officeart/2008/layout/LinedList"/>
    <dgm:cxn modelId="{6A0DFAEC-BF64-40E3-AA82-18D978B2CCC3}" type="presParOf" srcId="{0B863EF7-3C0A-4773-839C-18241A47586B}" destId="{875D9841-9626-480B-9A8A-C88AF5DD233A}" srcOrd="0" destOrd="0" presId="urn:microsoft.com/office/officeart/2008/layout/LinedList"/>
    <dgm:cxn modelId="{420F0634-555E-4C94-909F-6D5E8455C315}" type="presParOf" srcId="{0B863EF7-3C0A-4773-839C-18241A47586B}" destId="{FC36282C-D159-44B9-94D7-82F694A5C574}" srcOrd="1" destOrd="0" presId="urn:microsoft.com/office/officeart/2008/layout/LinedList"/>
    <dgm:cxn modelId="{E44DA9EE-8F54-4CBB-AC02-498C0C19ABF3}" type="presParOf" srcId="{49359BBB-3624-484C-B3C7-47C128491254}" destId="{9B4C72EA-6E92-4470-BB2D-A788ADE49330}" srcOrd="2" destOrd="0" presId="urn:microsoft.com/office/officeart/2008/layout/LinedList"/>
    <dgm:cxn modelId="{6C4F2A27-6A26-4A35-BC76-3F0CA4784B7C}" type="presParOf" srcId="{49359BBB-3624-484C-B3C7-47C128491254}" destId="{4A68A0D4-3774-4831-BDB4-79C832DE641F}" srcOrd="3" destOrd="0" presId="urn:microsoft.com/office/officeart/2008/layout/LinedList"/>
    <dgm:cxn modelId="{D3E40955-301A-4B87-8EF9-539C1B071DA4}" type="presParOf" srcId="{4A68A0D4-3774-4831-BDB4-79C832DE641F}" destId="{B91FA9B5-D403-42A8-8A35-159146849ACA}" srcOrd="0" destOrd="0" presId="urn:microsoft.com/office/officeart/2008/layout/LinedList"/>
    <dgm:cxn modelId="{A869F564-5BCE-4FC3-8870-597BB3019A1B}" type="presParOf" srcId="{4A68A0D4-3774-4831-BDB4-79C832DE641F}" destId="{CF10157D-AFA3-418D-8CBF-1C5F3E58CE20}" srcOrd="1" destOrd="0" presId="urn:microsoft.com/office/officeart/2008/layout/LinedList"/>
    <dgm:cxn modelId="{13A2AC73-480F-4EDE-B4AE-568348E80CCF}" type="presParOf" srcId="{49359BBB-3624-484C-B3C7-47C128491254}" destId="{34FB9B5D-A300-4FFB-9DDD-078CA21056C4}" srcOrd="4" destOrd="0" presId="urn:microsoft.com/office/officeart/2008/layout/LinedList"/>
    <dgm:cxn modelId="{AB6FA9EB-344D-4C3F-B42F-F3A312813720}" type="presParOf" srcId="{49359BBB-3624-484C-B3C7-47C128491254}" destId="{C0A59A69-CD7D-4BBF-9D17-95C238575140}" srcOrd="5" destOrd="0" presId="urn:microsoft.com/office/officeart/2008/layout/LinedList"/>
    <dgm:cxn modelId="{C10CD90F-FB3C-42CC-A421-829470632B0D}" type="presParOf" srcId="{C0A59A69-CD7D-4BBF-9D17-95C238575140}" destId="{97597E60-CC60-4297-905A-376CB03DE291}" srcOrd="0" destOrd="0" presId="urn:microsoft.com/office/officeart/2008/layout/LinedList"/>
    <dgm:cxn modelId="{CAA6CF2D-D97E-4145-B234-80E2AB130077}" type="presParOf" srcId="{C0A59A69-CD7D-4BBF-9D17-95C238575140}" destId="{BE0A2A4B-F1A7-4258-B5BE-B9B9750BFAA4}" srcOrd="1" destOrd="0" presId="urn:microsoft.com/office/officeart/2008/layout/LinedList"/>
    <dgm:cxn modelId="{50C821CA-FCF3-4BF4-82EF-8F89B50D2382}" type="presParOf" srcId="{49359BBB-3624-484C-B3C7-47C128491254}" destId="{EAF7CE33-F31D-42BC-8779-8F96ADBCF262}" srcOrd="6" destOrd="0" presId="urn:microsoft.com/office/officeart/2008/layout/LinedList"/>
    <dgm:cxn modelId="{B8D08063-512F-4655-9736-0AC0D4BDBD21}" type="presParOf" srcId="{49359BBB-3624-484C-B3C7-47C128491254}" destId="{B0D9BB37-07C4-4FF4-A2E7-D7CFD53A1567}" srcOrd="7" destOrd="0" presId="urn:microsoft.com/office/officeart/2008/layout/LinedList"/>
    <dgm:cxn modelId="{49489100-7D9D-4CF6-92B3-41FDDA0805E5}" type="presParOf" srcId="{B0D9BB37-07C4-4FF4-A2E7-D7CFD53A1567}" destId="{4156F643-1D5E-4C51-AEB8-FCB78CABFF50}" srcOrd="0" destOrd="0" presId="urn:microsoft.com/office/officeart/2008/layout/LinedList"/>
    <dgm:cxn modelId="{7FAA1F61-44A4-4C18-9859-D3FD51079CD3}" type="presParOf" srcId="{B0D9BB37-07C4-4FF4-A2E7-D7CFD53A1567}" destId="{B52A1312-F84C-4B70-831B-7C4067CF6E2D}" srcOrd="1" destOrd="0" presId="urn:microsoft.com/office/officeart/2008/layout/LinedList"/>
    <dgm:cxn modelId="{6663B857-549D-4347-A99C-ED0C3468AFCB}" type="presParOf" srcId="{49359BBB-3624-484C-B3C7-47C128491254}" destId="{DC976DE2-0DA6-43BC-9692-4CBC8B4BC1A6}" srcOrd="8" destOrd="0" presId="urn:microsoft.com/office/officeart/2008/layout/LinedList"/>
    <dgm:cxn modelId="{4C1FB2FD-5D54-4290-AADE-4BE6202054B0}" type="presParOf" srcId="{49359BBB-3624-484C-B3C7-47C128491254}" destId="{545929A3-3FA9-47C4-9219-207A54B7D7A0}" srcOrd="9" destOrd="0" presId="urn:microsoft.com/office/officeart/2008/layout/LinedList"/>
    <dgm:cxn modelId="{0A155A3F-3958-4F59-BDB5-E3462ADC267C}" type="presParOf" srcId="{545929A3-3FA9-47C4-9219-207A54B7D7A0}" destId="{38C2C08E-126A-4507-8866-4A554B098384}" srcOrd="0" destOrd="0" presId="urn:microsoft.com/office/officeart/2008/layout/LinedList"/>
    <dgm:cxn modelId="{37AE72B6-6C27-4059-9E19-E3D4C93DD108}" type="presParOf" srcId="{545929A3-3FA9-47C4-9219-207A54B7D7A0}" destId="{0AA4074D-73A0-4325-B9C5-AC32B715A6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B13970-9828-48A0-B94E-F3FA2AED304B}"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88138B13-B204-4F1E-9883-0798CEA2DFC3}">
      <dgm:prSet/>
      <dgm:spPr/>
      <dgm:t>
        <a:bodyPr/>
        <a:lstStyle/>
        <a:p>
          <a:r>
            <a:rPr lang="en-GB">
              <a:latin typeface="Arial" panose="020B0604020202020204" pitchFamily="34" charset="0"/>
              <a:cs typeface="Arial" panose="020B0604020202020204" pitchFamily="34" charset="0"/>
            </a:rPr>
            <a:t>MomConnect is a model of mobile health in South Africa that has shown the ability to improve mother and child health outcomes, although more research is needed. </a:t>
          </a:r>
          <a:endParaRPr lang="en-US">
            <a:latin typeface="Arial" panose="020B0604020202020204" pitchFamily="34" charset="0"/>
            <a:cs typeface="Arial" panose="020B0604020202020204" pitchFamily="34" charset="0"/>
          </a:endParaRPr>
        </a:p>
      </dgm:t>
    </dgm:pt>
    <dgm:pt modelId="{99434BCD-247B-4A1D-8732-CCF53BD63A30}" type="parTrans" cxnId="{13C50910-A22C-4FCD-A94B-9CCFD636ED84}">
      <dgm:prSet/>
      <dgm:spPr/>
      <dgm:t>
        <a:bodyPr/>
        <a:lstStyle/>
        <a:p>
          <a:endParaRPr lang="en-US"/>
        </a:p>
      </dgm:t>
    </dgm:pt>
    <dgm:pt modelId="{3B24967F-2C67-4394-ABDB-B4463998DFC5}" type="sibTrans" cxnId="{13C50910-A22C-4FCD-A94B-9CCFD636ED84}">
      <dgm:prSet/>
      <dgm:spPr/>
      <dgm:t>
        <a:bodyPr/>
        <a:lstStyle/>
        <a:p>
          <a:endParaRPr lang="en-US"/>
        </a:p>
      </dgm:t>
    </dgm:pt>
    <dgm:pt modelId="{ACD2A38F-AFD4-4EF0-BED6-D6DE05E5C1B6}" type="pres">
      <dgm:prSet presAssocID="{8BB13970-9828-48A0-B94E-F3FA2AED304B}" presName="linear" presStyleCnt="0">
        <dgm:presLayoutVars>
          <dgm:animLvl val="lvl"/>
          <dgm:resizeHandles val="exact"/>
        </dgm:presLayoutVars>
      </dgm:prSet>
      <dgm:spPr/>
    </dgm:pt>
    <dgm:pt modelId="{88438BD1-CD53-455A-8CAB-22FEBB653C00}" type="pres">
      <dgm:prSet presAssocID="{88138B13-B204-4F1E-9883-0798CEA2DFC3}" presName="parentText" presStyleLbl="node1" presStyleIdx="0" presStyleCnt="1">
        <dgm:presLayoutVars>
          <dgm:chMax val="0"/>
          <dgm:bulletEnabled val="1"/>
        </dgm:presLayoutVars>
      </dgm:prSet>
      <dgm:spPr/>
    </dgm:pt>
  </dgm:ptLst>
  <dgm:cxnLst>
    <dgm:cxn modelId="{13C50910-A22C-4FCD-A94B-9CCFD636ED84}" srcId="{8BB13970-9828-48A0-B94E-F3FA2AED304B}" destId="{88138B13-B204-4F1E-9883-0798CEA2DFC3}" srcOrd="0" destOrd="0" parTransId="{99434BCD-247B-4A1D-8732-CCF53BD63A30}" sibTransId="{3B24967F-2C67-4394-ABDB-B4463998DFC5}"/>
    <dgm:cxn modelId="{A3F8BCFB-C12C-4F24-B158-281AAC6608F8}" type="presOf" srcId="{88138B13-B204-4F1E-9883-0798CEA2DFC3}" destId="{88438BD1-CD53-455A-8CAB-22FEBB653C00}" srcOrd="0" destOrd="0" presId="urn:microsoft.com/office/officeart/2005/8/layout/vList2"/>
    <dgm:cxn modelId="{381E9CFE-F2DD-40D7-8176-D2FC4EC0BC7B}" type="presOf" srcId="{8BB13970-9828-48A0-B94E-F3FA2AED304B}" destId="{ACD2A38F-AFD4-4EF0-BED6-D6DE05E5C1B6}" srcOrd="0" destOrd="0" presId="urn:microsoft.com/office/officeart/2005/8/layout/vList2"/>
    <dgm:cxn modelId="{04A5A063-C2F8-487D-9C43-0EF23EF2D84A}" type="presParOf" srcId="{ACD2A38F-AFD4-4EF0-BED6-D6DE05E5C1B6}" destId="{88438BD1-CD53-455A-8CAB-22FEBB653C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BEA3A06-4F4F-494F-94EC-6F96BCE20C14}">
      <dgm:prSet/>
      <dgm:spPr/>
      <dgm:t>
        <a:bodyPr/>
        <a:lstStyle/>
        <a:p>
          <a:r>
            <a:rPr lang="en-GB">
              <a:latin typeface="Aptos" panose="020B0004020202020204" pitchFamily="34" charset="0"/>
              <a:cs typeface="Arial" panose="020B0604020202020204" pitchFamily="34" charset="0"/>
            </a:rPr>
            <a:t>Maternal Mortality is a global concern, especially in developing countries such as South Africa</a:t>
          </a:r>
          <a:endParaRPr lang="en-US">
            <a:latin typeface="Aptos" panose="020B0004020202020204" pitchFamily="34" charset="0"/>
          </a:endParaRPr>
        </a:p>
      </dgm:t>
    </dgm:pt>
    <dgm:pt modelId="{28462528-036D-45C7-B37E-8E2D4EF66E0C}" type="parTrans" cxnId="{96261056-76DF-4B9B-80F7-D7D84F39329F}">
      <dgm:prSet/>
      <dgm:spPr/>
      <dgm:t>
        <a:bodyPr/>
        <a:lstStyle/>
        <a:p>
          <a:endParaRPr lang="en-US"/>
        </a:p>
      </dgm:t>
    </dgm:pt>
    <dgm:pt modelId="{A36381C0-888B-4855-9FA1-860B78DA4E89}" type="sibTrans" cxnId="{96261056-76DF-4B9B-80F7-D7D84F39329F}">
      <dgm:prSet phldrT="01"/>
      <dgm:spPr/>
      <dgm:t>
        <a:bodyPr/>
        <a:lstStyle/>
        <a:p>
          <a:endParaRPr lang="en-US"/>
        </a:p>
      </dgm:t>
    </dgm:pt>
    <dgm:pt modelId="{EC21AF26-F7C9-4C85-87CB-6FB0217A97C3}">
      <dgm:prSet/>
      <dgm:spPr/>
      <dgm:t>
        <a:bodyPr/>
        <a:lstStyle/>
        <a:p>
          <a:r>
            <a:rPr lang="en-GB"/>
            <a:t>Over 13.6 million women have died in the 25 years between 1990 and 2015, globally (UNICEF, 2018)</a:t>
          </a:r>
          <a:endParaRPr lang="en-US"/>
        </a:p>
      </dgm:t>
    </dgm:pt>
    <dgm:pt modelId="{76AEFAB3-55E2-47E2-B3BA-3593DF384FF4}" type="parTrans" cxnId="{06B48B8B-B01C-45FA-B9F0-70C29C536C15}">
      <dgm:prSet/>
      <dgm:spPr/>
      <dgm:t>
        <a:bodyPr/>
        <a:lstStyle/>
        <a:p>
          <a:endParaRPr lang="en-US"/>
        </a:p>
      </dgm:t>
    </dgm:pt>
    <dgm:pt modelId="{5B720EBC-77B8-4C99-B593-D7FA2C18F065}" type="sibTrans" cxnId="{06B48B8B-B01C-45FA-B9F0-70C29C536C15}">
      <dgm:prSet phldrT="02"/>
      <dgm:spPr/>
      <dgm:t>
        <a:bodyPr/>
        <a:lstStyle/>
        <a:p>
          <a:endParaRPr lang="en-US"/>
        </a:p>
      </dgm:t>
    </dgm:pt>
    <dgm:pt modelId="{A6842E9F-2F3E-4F1D-B3BD-1C3576FE0820}">
      <dgm:prSet/>
      <dgm:spPr/>
      <dgm:t>
        <a:bodyPr/>
        <a:lstStyle/>
        <a:p>
          <a:r>
            <a:rPr lang="en-GB"/>
            <a:t>Equating to more than 300 000 women dying per year and over 830 women dying per day, due to pregnancy related and childbirth</a:t>
          </a:r>
          <a:endParaRPr lang="en-US"/>
        </a:p>
      </dgm:t>
    </dgm:pt>
    <dgm:pt modelId="{81AFFE3F-F70A-45D6-8FF9-CAB9C4E295AF}" type="parTrans" cxnId="{9D95769C-0786-432F-B7F9-113777B8A3FA}">
      <dgm:prSet/>
      <dgm:spPr/>
      <dgm:t>
        <a:bodyPr/>
        <a:lstStyle/>
        <a:p>
          <a:endParaRPr lang="en-US"/>
        </a:p>
      </dgm:t>
    </dgm:pt>
    <dgm:pt modelId="{42F2E115-BE64-47F4-A576-58CCDB04E52B}" type="sibTrans" cxnId="{9D95769C-0786-432F-B7F9-113777B8A3FA}">
      <dgm:prSet phldrT="03"/>
      <dgm:spPr/>
      <dgm:t>
        <a:bodyPr/>
        <a:lstStyle/>
        <a:p>
          <a:endParaRPr lang="en-US"/>
        </a:p>
      </dgm:t>
    </dgm:pt>
    <dgm:pt modelId="{3EED3F68-B418-4299-98AC-2AC965A55455}">
      <dgm:prSet/>
      <dgm:spPr/>
      <dgm:t>
        <a:bodyPr/>
        <a:lstStyle/>
        <a:p>
          <a:r>
            <a:rPr lang="en-GB"/>
            <a:t>The disturbing part is that the large number of deaths is due to preventable causes. </a:t>
          </a:r>
          <a:endParaRPr lang="en-US"/>
        </a:p>
      </dgm:t>
    </dgm:pt>
    <dgm:pt modelId="{667C378A-A348-4C60-851A-E226280EF7B8}" type="parTrans" cxnId="{D7DC22A1-1599-4523-9128-40926790E955}">
      <dgm:prSet/>
      <dgm:spPr/>
      <dgm:t>
        <a:bodyPr/>
        <a:lstStyle/>
        <a:p>
          <a:endParaRPr lang="en-US"/>
        </a:p>
      </dgm:t>
    </dgm:pt>
    <dgm:pt modelId="{A3785D33-068B-45C8-A496-D2FE3F785792}" type="sibTrans" cxnId="{D7DC22A1-1599-4523-9128-40926790E955}">
      <dgm:prSet phldrT="04"/>
      <dgm:spPr/>
      <dgm:t>
        <a:bodyPr/>
        <a:lstStyle/>
        <a:p>
          <a:endParaRPr lang="en-US"/>
        </a:p>
      </dgm:t>
    </dgm:pt>
    <dgm:pt modelId="{430388E1-50AA-494D-B1EF-08A62C05BBD2}" type="pres">
      <dgm:prSet presAssocID="{8BB13970-9828-48A0-B94E-F3FA2AED304B}" presName="vert0" presStyleCnt="0">
        <dgm:presLayoutVars>
          <dgm:dir/>
          <dgm:animOne val="branch"/>
          <dgm:animLvl val="lvl"/>
        </dgm:presLayoutVars>
      </dgm:prSet>
      <dgm:spPr/>
    </dgm:pt>
    <dgm:pt modelId="{3F0C260D-1A3E-4B29-8413-5912E6C03DBD}" type="pres">
      <dgm:prSet presAssocID="{3BEA3A06-4F4F-494F-94EC-6F96BCE20C14}" presName="thickLine" presStyleLbl="alignNode1" presStyleIdx="0" presStyleCnt="4"/>
      <dgm:spPr/>
    </dgm:pt>
    <dgm:pt modelId="{88F8D682-EA3C-46BB-ADB7-CC038863438A}" type="pres">
      <dgm:prSet presAssocID="{3BEA3A06-4F4F-494F-94EC-6F96BCE20C14}" presName="horz1" presStyleCnt="0"/>
      <dgm:spPr/>
    </dgm:pt>
    <dgm:pt modelId="{1B1B4AED-0D6C-473E-827D-E90E4CC672AA}" type="pres">
      <dgm:prSet presAssocID="{3BEA3A06-4F4F-494F-94EC-6F96BCE20C14}" presName="tx1" presStyleLbl="revTx" presStyleIdx="0" presStyleCnt="4"/>
      <dgm:spPr/>
    </dgm:pt>
    <dgm:pt modelId="{37674407-5F49-4C61-82BE-284FA48A619D}" type="pres">
      <dgm:prSet presAssocID="{3BEA3A06-4F4F-494F-94EC-6F96BCE20C14}" presName="vert1" presStyleCnt="0"/>
      <dgm:spPr/>
    </dgm:pt>
    <dgm:pt modelId="{A45B6257-0F4C-4B5D-91BC-B3B33FFA7A7D}" type="pres">
      <dgm:prSet presAssocID="{EC21AF26-F7C9-4C85-87CB-6FB0217A97C3}" presName="thickLine" presStyleLbl="alignNode1" presStyleIdx="1" presStyleCnt="4"/>
      <dgm:spPr/>
    </dgm:pt>
    <dgm:pt modelId="{E9F1EEA0-62A9-40B8-973E-879419C8B296}" type="pres">
      <dgm:prSet presAssocID="{EC21AF26-F7C9-4C85-87CB-6FB0217A97C3}" presName="horz1" presStyleCnt="0"/>
      <dgm:spPr/>
    </dgm:pt>
    <dgm:pt modelId="{09952BA9-C760-42CD-8BBE-14C7E5A80789}" type="pres">
      <dgm:prSet presAssocID="{EC21AF26-F7C9-4C85-87CB-6FB0217A97C3}" presName="tx1" presStyleLbl="revTx" presStyleIdx="1" presStyleCnt="4"/>
      <dgm:spPr/>
    </dgm:pt>
    <dgm:pt modelId="{14CBFD08-1946-4FA3-811C-AE3D19C91304}" type="pres">
      <dgm:prSet presAssocID="{EC21AF26-F7C9-4C85-87CB-6FB0217A97C3}" presName="vert1" presStyleCnt="0"/>
      <dgm:spPr/>
    </dgm:pt>
    <dgm:pt modelId="{A7B8233F-513E-4E5A-8D42-41693C990A92}" type="pres">
      <dgm:prSet presAssocID="{A6842E9F-2F3E-4F1D-B3BD-1C3576FE0820}" presName="thickLine" presStyleLbl="alignNode1" presStyleIdx="2" presStyleCnt="4"/>
      <dgm:spPr/>
    </dgm:pt>
    <dgm:pt modelId="{C9718A9C-A513-4A9C-97C0-363E4E69530D}" type="pres">
      <dgm:prSet presAssocID="{A6842E9F-2F3E-4F1D-B3BD-1C3576FE0820}" presName="horz1" presStyleCnt="0"/>
      <dgm:spPr/>
    </dgm:pt>
    <dgm:pt modelId="{FA9024FF-A30A-42E4-A283-19F58D958EE3}" type="pres">
      <dgm:prSet presAssocID="{A6842E9F-2F3E-4F1D-B3BD-1C3576FE0820}" presName="tx1" presStyleLbl="revTx" presStyleIdx="2" presStyleCnt="4"/>
      <dgm:spPr/>
    </dgm:pt>
    <dgm:pt modelId="{41414596-4D60-44FC-A85D-8BD9C965550A}" type="pres">
      <dgm:prSet presAssocID="{A6842E9F-2F3E-4F1D-B3BD-1C3576FE0820}" presName="vert1" presStyleCnt="0"/>
      <dgm:spPr/>
    </dgm:pt>
    <dgm:pt modelId="{5E030B59-25FA-450E-A79C-3A710E4D8D12}" type="pres">
      <dgm:prSet presAssocID="{3EED3F68-B418-4299-98AC-2AC965A55455}" presName="thickLine" presStyleLbl="alignNode1" presStyleIdx="3" presStyleCnt="4"/>
      <dgm:spPr/>
    </dgm:pt>
    <dgm:pt modelId="{7347A9B6-37E2-4996-BCBC-9FB647F48BF6}" type="pres">
      <dgm:prSet presAssocID="{3EED3F68-B418-4299-98AC-2AC965A55455}" presName="horz1" presStyleCnt="0"/>
      <dgm:spPr/>
    </dgm:pt>
    <dgm:pt modelId="{1D46EDBE-5C20-4629-A117-E0EAE42B8B7F}" type="pres">
      <dgm:prSet presAssocID="{3EED3F68-B418-4299-98AC-2AC965A55455}" presName="tx1" presStyleLbl="revTx" presStyleIdx="3" presStyleCnt="4"/>
      <dgm:spPr/>
    </dgm:pt>
    <dgm:pt modelId="{900A32B0-046A-4313-9D75-788FB2774D25}" type="pres">
      <dgm:prSet presAssocID="{3EED3F68-B418-4299-98AC-2AC965A55455}" presName="vert1" presStyleCnt="0"/>
      <dgm:spPr/>
    </dgm:pt>
  </dgm:ptLst>
  <dgm:cxnLst>
    <dgm:cxn modelId="{502D074D-D747-425E-A1C7-272F569D4ADA}" type="presOf" srcId="{8BB13970-9828-48A0-B94E-F3FA2AED304B}" destId="{430388E1-50AA-494D-B1EF-08A62C05BBD2}" srcOrd="0" destOrd="0" presId="urn:microsoft.com/office/officeart/2008/layout/LinedList"/>
    <dgm:cxn modelId="{96261056-76DF-4B9B-80F7-D7D84F39329F}" srcId="{8BB13970-9828-48A0-B94E-F3FA2AED304B}" destId="{3BEA3A06-4F4F-494F-94EC-6F96BCE20C14}" srcOrd="0" destOrd="0" parTransId="{28462528-036D-45C7-B37E-8E2D4EF66E0C}" sibTransId="{A36381C0-888B-4855-9FA1-860B78DA4E89}"/>
    <dgm:cxn modelId="{06B48B8B-B01C-45FA-B9F0-70C29C536C15}" srcId="{8BB13970-9828-48A0-B94E-F3FA2AED304B}" destId="{EC21AF26-F7C9-4C85-87CB-6FB0217A97C3}" srcOrd="1" destOrd="0" parTransId="{76AEFAB3-55E2-47E2-B3BA-3593DF384FF4}" sibTransId="{5B720EBC-77B8-4C99-B593-D7FA2C18F065}"/>
    <dgm:cxn modelId="{137F0298-5A47-441E-8C33-11A4935B07D1}" type="presOf" srcId="{3EED3F68-B418-4299-98AC-2AC965A55455}" destId="{1D46EDBE-5C20-4629-A117-E0EAE42B8B7F}" srcOrd="0" destOrd="0" presId="urn:microsoft.com/office/officeart/2008/layout/LinedList"/>
    <dgm:cxn modelId="{9D95769C-0786-432F-B7F9-113777B8A3FA}" srcId="{8BB13970-9828-48A0-B94E-F3FA2AED304B}" destId="{A6842E9F-2F3E-4F1D-B3BD-1C3576FE0820}" srcOrd="2" destOrd="0" parTransId="{81AFFE3F-F70A-45D6-8FF9-CAB9C4E295AF}" sibTransId="{42F2E115-BE64-47F4-A576-58CCDB04E52B}"/>
    <dgm:cxn modelId="{D7DC22A1-1599-4523-9128-40926790E955}" srcId="{8BB13970-9828-48A0-B94E-F3FA2AED304B}" destId="{3EED3F68-B418-4299-98AC-2AC965A55455}" srcOrd="3" destOrd="0" parTransId="{667C378A-A348-4C60-851A-E226280EF7B8}" sibTransId="{A3785D33-068B-45C8-A496-D2FE3F785792}"/>
    <dgm:cxn modelId="{C816C0C2-E6DB-4540-8AC5-9A753D660C9F}" type="presOf" srcId="{3BEA3A06-4F4F-494F-94EC-6F96BCE20C14}" destId="{1B1B4AED-0D6C-473E-827D-E90E4CC672AA}" srcOrd="0" destOrd="0" presId="urn:microsoft.com/office/officeart/2008/layout/LinedList"/>
    <dgm:cxn modelId="{2C307FCF-3E9B-404E-939D-2ABFA135C5F3}" type="presOf" srcId="{EC21AF26-F7C9-4C85-87CB-6FB0217A97C3}" destId="{09952BA9-C760-42CD-8BBE-14C7E5A80789}" srcOrd="0" destOrd="0" presId="urn:microsoft.com/office/officeart/2008/layout/LinedList"/>
    <dgm:cxn modelId="{C30598FC-B788-4B2C-A5D7-4593CBEF084B}" type="presOf" srcId="{A6842E9F-2F3E-4F1D-B3BD-1C3576FE0820}" destId="{FA9024FF-A30A-42E4-A283-19F58D958EE3}" srcOrd="0" destOrd="0" presId="urn:microsoft.com/office/officeart/2008/layout/LinedList"/>
    <dgm:cxn modelId="{8F92E6A5-B3D4-41C8-96F6-BE795709FA83}" type="presParOf" srcId="{430388E1-50AA-494D-B1EF-08A62C05BBD2}" destId="{3F0C260D-1A3E-4B29-8413-5912E6C03DBD}" srcOrd="0" destOrd="0" presId="urn:microsoft.com/office/officeart/2008/layout/LinedList"/>
    <dgm:cxn modelId="{D156E4CE-37A7-4B97-8DA2-88A53C791DD6}" type="presParOf" srcId="{430388E1-50AA-494D-B1EF-08A62C05BBD2}" destId="{88F8D682-EA3C-46BB-ADB7-CC038863438A}" srcOrd="1" destOrd="0" presId="urn:microsoft.com/office/officeart/2008/layout/LinedList"/>
    <dgm:cxn modelId="{B4A96516-19BF-414D-9672-035D9551435D}" type="presParOf" srcId="{88F8D682-EA3C-46BB-ADB7-CC038863438A}" destId="{1B1B4AED-0D6C-473E-827D-E90E4CC672AA}" srcOrd="0" destOrd="0" presId="urn:microsoft.com/office/officeart/2008/layout/LinedList"/>
    <dgm:cxn modelId="{A79FB502-4591-4890-8BB8-A393ADB018BC}" type="presParOf" srcId="{88F8D682-EA3C-46BB-ADB7-CC038863438A}" destId="{37674407-5F49-4C61-82BE-284FA48A619D}" srcOrd="1" destOrd="0" presId="urn:microsoft.com/office/officeart/2008/layout/LinedList"/>
    <dgm:cxn modelId="{688E038A-61E3-4781-A6AE-2D6572B7A615}" type="presParOf" srcId="{430388E1-50AA-494D-B1EF-08A62C05BBD2}" destId="{A45B6257-0F4C-4B5D-91BC-B3B33FFA7A7D}" srcOrd="2" destOrd="0" presId="urn:microsoft.com/office/officeart/2008/layout/LinedList"/>
    <dgm:cxn modelId="{27407D9B-F38F-4C9F-A57B-6916972E647F}" type="presParOf" srcId="{430388E1-50AA-494D-B1EF-08A62C05BBD2}" destId="{E9F1EEA0-62A9-40B8-973E-879419C8B296}" srcOrd="3" destOrd="0" presId="urn:microsoft.com/office/officeart/2008/layout/LinedList"/>
    <dgm:cxn modelId="{71C5D155-70B1-4324-8F2F-76F298B720C6}" type="presParOf" srcId="{E9F1EEA0-62A9-40B8-973E-879419C8B296}" destId="{09952BA9-C760-42CD-8BBE-14C7E5A80789}" srcOrd="0" destOrd="0" presId="urn:microsoft.com/office/officeart/2008/layout/LinedList"/>
    <dgm:cxn modelId="{E5DDED88-FA3A-4859-9FA2-7A0B4D22B56C}" type="presParOf" srcId="{E9F1EEA0-62A9-40B8-973E-879419C8B296}" destId="{14CBFD08-1946-4FA3-811C-AE3D19C91304}" srcOrd="1" destOrd="0" presId="urn:microsoft.com/office/officeart/2008/layout/LinedList"/>
    <dgm:cxn modelId="{D3BC9AD1-0435-4970-92D5-4953CAF6F706}" type="presParOf" srcId="{430388E1-50AA-494D-B1EF-08A62C05BBD2}" destId="{A7B8233F-513E-4E5A-8D42-41693C990A92}" srcOrd="4" destOrd="0" presId="urn:microsoft.com/office/officeart/2008/layout/LinedList"/>
    <dgm:cxn modelId="{0B5AB775-32A5-428F-94CC-B2EECCAC985E}" type="presParOf" srcId="{430388E1-50AA-494D-B1EF-08A62C05BBD2}" destId="{C9718A9C-A513-4A9C-97C0-363E4E69530D}" srcOrd="5" destOrd="0" presId="urn:microsoft.com/office/officeart/2008/layout/LinedList"/>
    <dgm:cxn modelId="{0E3F89F4-53F8-4A22-8C58-7F3DC9D20009}" type="presParOf" srcId="{C9718A9C-A513-4A9C-97C0-363E4E69530D}" destId="{FA9024FF-A30A-42E4-A283-19F58D958EE3}" srcOrd="0" destOrd="0" presId="urn:microsoft.com/office/officeart/2008/layout/LinedList"/>
    <dgm:cxn modelId="{8CDEDF72-96B3-4F2F-A99A-410CF1028D99}" type="presParOf" srcId="{C9718A9C-A513-4A9C-97C0-363E4E69530D}" destId="{41414596-4D60-44FC-A85D-8BD9C965550A}" srcOrd="1" destOrd="0" presId="urn:microsoft.com/office/officeart/2008/layout/LinedList"/>
    <dgm:cxn modelId="{23266683-02E4-4B55-8644-4A6DD256C83C}" type="presParOf" srcId="{430388E1-50AA-494D-B1EF-08A62C05BBD2}" destId="{5E030B59-25FA-450E-A79C-3A710E4D8D12}" srcOrd="6" destOrd="0" presId="urn:microsoft.com/office/officeart/2008/layout/LinedList"/>
    <dgm:cxn modelId="{E5448876-4887-47F4-A1B5-E3EC4CEB081F}" type="presParOf" srcId="{430388E1-50AA-494D-B1EF-08A62C05BBD2}" destId="{7347A9B6-37E2-4996-BCBC-9FB647F48BF6}" srcOrd="7" destOrd="0" presId="urn:microsoft.com/office/officeart/2008/layout/LinedList"/>
    <dgm:cxn modelId="{6AF3296A-CC1A-48CB-B479-79694FFEE18C}" type="presParOf" srcId="{7347A9B6-37E2-4996-BCBC-9FB647F48BF6}" destId="{1D46EDBE-5C20-4629-A117-E0EAE42B8B7F}" srcOrd="0" destOrd="0" presId="urn:microsoft.com/office/officeart/2008/layout/LinedList"/>
    <dgm:cxn modelId="{57CAD096-15F8-4D51-A7DF-71C73D2EEEF3}" type="presParOf" srcId="{7347A9B6-37E2-4996-BCBC-9FB647F48BF6}" destId="{900A32B0-046A-4313-9D75-788FB2774D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718359A-123E-4766-887A-2EE6BB4B22DD}">
      <dgm:prSet/>
      <dgm:spPr/>
      <dgm:t>
        <a:bodyPr/>
        <a:lstStyle/>
        <a:p>
          <a:r>
            <a:rPr lang="en-GB">
              <a:latin typeface="Aptos" panose="020B0004020202020204" pitchFamily="34" charset="0"/>
              <a:cs typeface="Arial" panose="020B0604020202020204" pitchFamily="34" charset="0"/>
            </a:rPr>
            <a:t>South Africa’s Saving Mothers Report 2014, 40% of maternal deaths could have been avoided if the women had initiated ANC earlier. </a:t>
          </a:r>
          <a:endParaRPr lang="en-US">
            <a:latin typeface="Aptos" panose="020B0004020202020204" pitchFamily="34" charset="0"/>
            <a:cs typeface="Arial" panose="020B0604020202020204" pitchFamily="34" charset="0"/>
          </a:endParaRPr>
        </a:p>
      </dgm:t>
    </dgm:pt>
    <dgm:pt modelId="{FB1A09BC-B32F-4F23-A8C2-C23395F92677}" type="parTrans" cxnId="{E1D915B0-252F-4194-80E4-8F1380DB60CD}">
      <dgm:prSet/>
      <dgm:spPr/>
      <dgm:t>
        <a:bodyPr/>
        <a:lstStyle/>
        <a:p>
          <a:endParaRPr lang="en-US"/>
        </a:p>
      </dgm:t>
    </dgm:pt>
    <dgm:pt modelId="{43F36A66-1F53-4126-84E6-7250277D89C7}" type="sibTrans" cxnId="{E1D915B0-252F-4194-80E4-8F1380DB60CD}">
      <dgm:prSet phldrT="04"/>
      <dgm:spPr/>
      <dgm:t>
        <a:bodyPr/>
        <a:lstStyle/>
        <a:p>
          <a:endParaRPr lang="en-US" dirty="0"/>
        </a:p>
      </dgm:t>
    </dgm:pt>
    <dgm:pt modelId="{06A07F35-F52B-4B5B-9575-4636B61B2C49}">
      <dgm:prSet/>
      <dgm:spPr/>
      <dgm:t>
        <a:bodyPr/>
        <a:lstStyle/>
        <a:p>
          <a:r>
            <a:rPr lang="en-GB">
              <a:latin typeface="Aptos" panose="020B0004020202020204" pitchFamily="34" charset="0"/>
              <a:cs typeface="Arial" panose="020B0604020202020204" pitchFamily="34" charset="0"/>
            </a:rPr>
            <a:t>One of the factors blamed for this is the lack of information about the danger signs in pregnancy and the resulting delays in seeking help. </a:t>
          </a:r>
          <a:endParaRPr lang="en-US">
            <a:latin typeface="Aptos" panose="020B0004020202020204" pitchFamily="34" charset="0"/>
            <a:cs typeface="Arial" panose="020B0604020202020204" pitchFamily="34" charset="0"/>
          </a:endParaRPr>
        </a:p>
      </dgm:t>
    </dgm:pt>
    <dgm:pt modelId="{F8373482-8431-46EB-B973-426BB26614E8}" type="parTrans" cxnId="{0CF1D3CA-3E22-4027-96F0-FB1A040599ED}">
      <dgm:prSet/>
      <dgm:spPr/>
      <dgm:t>
        <a:bodyPr/>
        <a:lstStyle/>
        <a:p>
          <a:endParaRPr lang="en-US"/>
        </a:p>
      </dgm:t>
    </dgm:pt>
    <dgm:pt modelId="{D2FDFA9B-E5DE-45E5-8FAC-83C4879223AE}" type="sibTrans" cxnId="{0CF1D3CA-3E22-4027-96F0-FB1A040599ED}">
      <dgm:prSet phldrT="03"/>
      <dgm:spPr/>
      <dgm:t>
        <a:bodyPr/>
        <a:lstStyle/>
        <a:p>
          <a:endParaRPr lang="en-US" dirty="0"/>
        </a:p>
      </dgm:t>
    </dgm:pt>
    <dgm:pt modelId="{8F0B849B-72A4-4B8B-93BE-EFEAFB38BE32}">
      <dgm:prSet/>
      <dgm:spPr/>
      <dgm:t>
        <a:bodyPr/>
        <a:lstStyle/>
        <a:p>
          <a:r>
            <a:rPr lang="en-GB">
              <a:latin typeface="Aptos" panose="020B0004020202020204" pitchFamily="34" charset="0"/>
              <a:cs typeface="Arial" panose="020B0604020202020204" pitchFamily="34" charset="0"/>
            </a:rPr>
            <a:t>By 2012, however, it was clear that South Africa was unlikely to meet its MDG targets for maternal and child survival (Barron et al., 2018),</a:t>
          </a:r>
          <a:endParaRPr lang="en-US">
            <a:latin typeface="Aptos" panose="020B0004020202020204" pitchFamily="34" charset="0"/>
            <a:cs typeface="Arial" panose="020B0604020202020204" pitchFamily="34" charset="0"/>
          </a:endParaRPr>
        </a:p>
      </dgm:t>
    </dgm:pt>
    <dgm:pt modelId="{CA7E0F56-9DC5-4846-B3A9-78D10D6A98D6}" type="parTrans" cxnId="{C48069CE-C81A-426B-885B-418681A57E2A}">
      <dgm:prSet/>
      <dgm:spPr/>
      <dgm:t>
        <a:bodyPr/>
        <a:lstStyle/>
        <a:p>
          <a:endParaRPr lang="en-US"/>
        </a:p>
      </dgm:t>
    </dgm:pt>
    <dgm:pt modelId="{D043C098-A845-4AD5-B5A4-073FF3C7B153}" type="sibTrans" cxnId="{C48069CE-C81A-426B-885B-418681A57E2A}">
      <dgm:prSet phldrT="02"/>
      <dgm:spPr/>
      <dgm:t>
        <a:bodyPr/>
        <a:lstStyle/>
        <a:p>
          <a:endParaRPr lang="en-US" dirty="0"/>
        </a:p>
      </dgm:t>
    </dgm:pt>
    <dgm:pt modelId="{079F0911-ADF0-4BE1-B715-C0B081A4A4F5}">
      <dgm:prSet/>
      <dgm:spPr/>
      <dgm:t>
        <a:bodyPr/>
        <a:lstStyle/>
        <a:p>
          <a:r>
            <a:rPr lang="en-GB">
              <a:latin typeface="Aptos" panose="020B0004020202020204" pitchFamily="34" charset="0"/>
              <a:cs typeface="Arial" panose="020B0604020202020204" pitchFamily="34" charset="0"/>
            </a:rPr>
            <a:t>The eight Millennium Development Goals (MDGs) for 2015 agreed to by UN member states at the United Nations Millennium Summit in 2000</a:t>
          </a:r>
          <a:endParaRPr lang="en-US">
            <a:latin typeface="Aptos" panose="020B0004020202020204" pitchFamily="34" charset="0"/>
            <a:cs typeface="Arial" panose="020B0604020202020204" pitchFamily="34" charset="0"/>
          </a:endParaRPr>
        </a:p>
      </dgm:t>
    </dgm:pt>
    <dgm:pt modelId="{06F0460B-C691-471A-AFBE-7C0EA1580CDC}" type="parTrans" cxnId="{D108FA35-610E-4DEF-9649-C98F75F0392E}">
      <dgm:prSet/>
      <dgm:spPr/>
      <dgm:t>
        <a:bodyPr/>
        <a:lstStyle/>
        <a:p>
          <a:endParaRPr lang="en-US"/>
        </a:p>
      </dgm:t>
    </dgm:pt>
    <dgm:pt modelId="{C0033603-14A6-4EDD-9B95-AC7350575B6C}" type="sibTrans" cxnId="{D108FA35-610E-4DEF-9649-C98F75F0392E}">
      <dgm:prSet phldrT="01"/>
      <dgm:spPr/>
      <dgm:t>
        <a:bodyPr/>
        <a:lstStyle/>
        <a:p>
          <a:endParaRPr lang="en-US" dirty="0"/>
        </a:p>
      </dgm:t>
    </dgm:pt>
    <dgm:pt modelId="{327CD2C7-00E1-452E-B123-1086336C194E}" type="pres">
      <dgm:prSet presAssocID="{8BB13970-9828-48A0-B94E-F3FA2AED304B}" presName="vert0" presStyleCnt="0">
        <dgm:presLayoutVars>
          <dgm:dir/>
          <dgm:animOne val="branch"/>
          <dgm:animLvl val="lvl"/>
        </dgm:presLayoutVars>
      </dgm:prSet>
      <dgm:spPr/>
    </dgm:pt>
    <dgm:pt modelId="{C1A10427-90AC-462A-8E5F-0636966AC13A}" type="pres">
      <dgm:prSet presAssocID="{079F0911-ADF0-4BE1-B715-C0B081A4A4F5}" presName="thickLine" presStyleLbl="alignNode1" presStyleIdx="0" presStyleCnt="4"/>
      <dgm:spPr/>
    </dgm:pt>
    <dgm:pt modelId="{77120D6C-5EEB-4124-AAFF-EC20573CBC89}" type="pres">
      <dgm:prSet presAssocID="{079F0911-ADF0-4BE1-B715-C0B081A4A4F5}" presName="horz1" presStyleCnt="0"/>
      <dgm:spPr/>
    </dgm:pt>
    <dgm:pt modelId="{004000BC-FEE2-4F03-9E47-FAE93545B14A}" type="pres">
      <dgm:prSet presAssocID="{079F0911-ADF0-4BE1-B715-C0B081A4A4F5}" presName="tx1" presStyleLbl="revTx" presStyleIdx="0" presStyleCnt="4"/>
      <dgm:spPr/>
    </dgm:pt>
    <dgm:pt modelId="{CFA71810-C706-447B-BD6C-C793CBBF7B37}" type="pres">
      <dgm:prSet presAssocID="{079F0911-ADF0-4BE1-B715-C0B081A4A4F5}" presName="vert1" presStyleCnt="0"/>
      <dgm:spPr/>
    </dgm:pt>
    <dgm:pt modelId="{4AEE9B1A-7212-4E81-BFD9-5A919A602CCA}" type="pres">
      <dgm:prSet presAssocID="{8F0B849B-72A4-4B8B-93BE-EFEAFB38BE32}" presName="thickLine" presStyleLbl="alignNode1" presStyleIdx="1" presStyleCnt="4"/>
      <dgm:spPr/>
    </dgm:pt>
    <dgm:pt modelId="{8FCF4BE9-64AE-43D4-BB77-FBB5B3421423}" type="pres">
      <dgm:prSet presAssocID="{8F0B849B-72A4-4B8B-93BE-EFEAFB38BE32}" presName="horz1" presStyleCnt="0"/>
      <dgm:spPr/>
    </dgm:pt>
    <dgm:pt modelId="{6795BD95-672E-426A-9AAD-88768794627C}" type="pres">
      <dgm:prSet presAssocID="{8F0B849B-72A4-4B8B-93BE-EFEAFB38BE32}" presName="tx1" presStyleLbl="revTx" presStyleIdx="1" presStyleCnt="4"/>
      <dgm:spPr/>
    </dgm:pt>
    <dgm:pt modelId="{0BD23D23-B160-48CA-B024-3C1776550D1E}" type="pres">
      <dgm:prSet presAssocID="{8F0B849B-72A4-4B8B-93BE-EFEAFB38BE32}" presName="vert1" presStyleCnt="0"/>
      <dgm:spPr/>
    </dgm:pt>
    <dgm:pt modelId="{FA2F131C-2577-4DCC-AC86-C78AFFB277DD}" type="pres">
      <dgm:prSet presAssocID="{06A07F35-F52B-4B5B-9575-4636B61B2C49}" presName="thickLine" presStyleLbl="alignNode1" presStyleIdx="2" presStyleCnt="4"/>
      <dgm:spPr/>
    </dgm:pt>
    <dgm:pt modelId="{DA58328D-8E4F-45D3-921A-9B7FAF60E3DC}" type="pres">
      <dgm:prSet presAssocID="{06A07F35-F52B-4B5B-9575-4636B61B2C49}" presName="horz1" presStyleCnt="0"/>
      <dgm:spPr/>
    </dgm:pt>
    <dgm:pt modelId="{DD73FDA7-9EE0-42A5-AC12-BCD313E824B4}" type="pres">
      <dgm:prSet presAssocID="{06A07F35-F52B-4B5B-9575-4636B61B2C49}" presName="tx1" presStyleLbl="revTx" presStyleIdx="2" presStyleCnt="4"/>
      <dgm:spPr/>
    </dgm:pt>
    <dgm:pt modelId="{6F1833CF-AD50-4D80-B736-66AC3D843F5D}" type="pres">
      <dgm:prSet presAssocID="{06A07F35-F52B-4B5B-9575-4636B61B2C49}" presName="vert1" presStyleCnt="0"/>
      <dgm:spPr/>
    </dgm:pt>
    <dgm:pt modelId="{2B63C499-9115-4A81-BB81-2A823406B0F1}" type="pres">
      <dgm:prSet presAssocID="{E718359A-123E-4766-887A-2EE6BB4B22DD}" presName="thickLine" presStyleLbl="alignNode1" presStyleIdx="3" presStyleCnt="4"/>
      <dgm:spPr/>
    </dgm:pt>
    <dgm:pt modelId="{53E72DF5-76E8-44F0-8BD1-837D0CD446B9}" type="pres">
      <dgm:prSet presAssocID="{E718359A-123E-4766-887A-2EE6BB4B22DD}" presName="horz1" presStyleCnt="0"/>
      <dgm:spPr/>
    </dgm:pt>
    <dgm:pt modelId="{BAB89AD8-E526-4BCD-86C9-344AE00C18DB}" type="pres">
      <dgm:prSet presAssocID="{E718359A-123E-4766-887A-2EE6BB4B22DD}" presName="tx1" presStyleLbl="revTx" presStyleIdx="3" presStyleCnt="4"/>
      <dgm:spPr/>
    </dgm:pt>
    <dgm:pt modelId="{B8868086-3643-4006-847E-53E6CD4FD380}" type="pres">
      <dgm:prSet presAssocID="{E718359A-123E-4766-887A-2EE6BB4B22DD}" presName="vert1" presStyleCnt="0"/>
      <dgm:spPr/>
    </dgm:pt>
  </dgm:ptLst>
  <dgm:cxnLst>
    <dgm:cxn modelId="{A49C050E-D6B0-4E61-8CA4-516D5AE965D9}" type="presOf" srcId="{06A07F35-F52B-4B5B-9575-4636B61B2C49}" destId="{DD73FDA7-9EE0-42A5-AC12-BCD313E824B4}" srcOrd="0" destOrd="0" presId="urn:microsoft.com/office/officeart/2008/layout/LinedList"/>
    <dgm:cxn modelId="{64F64727-02BE-45F3-8C8A-6062A73E43C7}" type="presOf" srcId="{8F0B849B-72A4-4B8B-93BE-EFEAFB38BE32}" destId="{6795BD95-672E-426A-9AAD-88768794627C}" srcOrd="0" destOrd="0" presId="urn:microsoft.com/office/officeart/2008/layout/LinedList"/>
    <dgm:cxn modelId="{D108FA35-610E-4DEF-9649-C98F75F0392E}" srcId="{8BB13970-9828-48A0-B94E-F3FA2AED304B}" destId="{079F0911-ADF0-4BE1-B715-C0B081A4A4F5}" srcOrd="0" destOrd="0" parTransId="{06F0460B-C691-471A-AFBE-7C0EA1580CDC}" sibTransId="{C0033603-14A6-4EDD-9B95-AC7350575B6C}"/>
    <dgm:cxn modelId="{A93E7C5E-93F6-4A6A-B545-91B7D9F0F3B0}" type="presOf" srcId="{079F0911-ADF0-4BE1-B715-C0B081A4A4F5}" destId="{004000BC-FEE2-4F03-9E47-FAE93545B14A}" srcOrd="0" destOrd="0" presId="urn:microsoft.com/office/officeart/2008/layout/LinedList"/>
    <dgm:cxn modelId="{35FBB164-8ECD-4888-A1CA-AE000D8F2FEC}" type="presOf" srcId="{8BB13970-9828-48A0-B94E-F3FA2AED304B}" destId="{327CD2C7-00E1-452E-B123-1086336C194E}" srcOrd="0" destOrd="0" presId="urn:microsoft.com/office/officeart/2008/layout/LinedList"/>
    <dgm:cxn modelId="{69FC7DAB-1CF6-4254-BE68-D224908369E7}" type="presOf" srcId="{E718359A-123E-4766-887A-2EE6BB4B22DD}" destId="{BAB89AD8-E526-4BCD-86C9-344AE00C18DB}" srcOrd="0" destOrd="0" presId="urn:microsoft.com/office/officeart/2008/layout/LinedList"/>
    <dgm:cxn modelId="{E1D915B0-252F-4194-80E4-8F1380DB60CD}" srcId="{8BB13970-9828-48A0-B94E-F3FA2AED304B}" destId="{E718359A-123E-4766-887A-2EE6BB4B22DD}" srcOrd="3" destOrd="0" parTransId="{FB1A09BC-B32F-4F23-A8C2-C23395F92677}" sibTransId="{43F36A66-1F53-4126-84E6-7250277D89C7}"/>
    <dgm:cxn modelId="{0CF1D3CA-3E22-4027-96F0-FB1A040599ED}" srcId="{8BB13970-9828-48A0-B94E-F3FA2AED304B}" destId="{06A07F35-F52B-4B5B-9575-4636B61B2C49}" srcOrd="2" destOrd="0" parTransId="{F8373482-8431-46EB-B973-426BB26614E8}" sibTransId="{D2FDFA9B-E5DE-45E5-8FAC-83C4879223AE}"/>
    <dgm:cxn modelId="{C48069CE-C81A-426B-885B-418681A57E2A}" srcId="{8BB13970-9828-48A0-B94E-F3FA2AED304B}" destId="{8F0B849B-72A4-4B8B-93BE-EFEAFB38BE32}" srcOrd="1" destOrd="0" parTransId="{CA7E0F56-9DC5-4846-B3A9-78D10D6A98D6}" sibTransId="{D043C098-A845-4AD5-B5A4-073FF3C7B153}"/>
    <dgm:cxn modelId="{86643E73-9CC8-4F54-971B-467650648ED7}" type="presParOf" srcId="{327CD2C7-00E1-452E-B123-1086336C194E}" destId="{C1A10427-90AC-462A-8E5F-0636966AC13A}" srcOrd="0" destOrd="0" presId="urn:microsoft.com/office/officeart/2008/layout/LinedList"/>
    <dgm:cxn modelId="{4F06B0B5-1D4A-4A8F-BF75-FC66B79486E6}" type="presParOf" srcId="{327CD2C7-00E1-452E-B123-1086336C194E}" destId="{77120D6C-5EEB-4124-AAFF-EC20573CBC89}" srcOrd="1" destOrd="0" presId="urn:microsoft.com/office/officeart/2008/layout/LinedList"/>
    <dgm:cxn modelId="{F4DC41DD-6DD7-4AAF-BF7B-BE6056C83EA4}" type="presParOf" srcId="{77120D6C-5EEB-4124-AAFF-EC20573CBC89}" destId="{004000BC-FEE2-4F03-9E47-FAE93545B14A}" srcOrd="0" destOrd="0" presId="urn:microsoft.com/office/officeart/2008/layout/LinedList"/>
    <dgm:cxn modelId="{CAFCCB34-900C-403D-8C55-C9C985DF6600}" type="presParOf" srcId="{77120D6C-5EEB-4124-AAFF-EC20573CBC89}" destId="{CFA71810-C706-447B-BD6C-C793CBBF7B37}" srcOrd="1" destOrd="0" presId="urn:microsoft.com/office/officeart/2008/layout/LinedList"/>
    <dgm:cxn modelId="{18A8C621-4220-4377-8835-FCA6219D13CB}" type="presParOf" srcId="{327CD2C7-00E1-452E-B123-1086336C194E}" destId="{4AEE9B1A-7212-4E81-BFD9-5A919A602CCA}" srcOrd="2" destOrd="0" presId="urn:microsoft.com/office/officeart/2008/layout/LinedList"/>
    <dgm:cxn modelId="{63862319-E32E-4FC6-AA10-30DD9FB6FFA1}" type="presParOf" srcId="{327CD2C7-00E1-452E-B123-1086336C194E}" destId="{8FCF4BE9-64AE-43D4-BB77-FBB5B3421423}" srcOrd="3" destOrd="0" presId="urn:microsoft.com/office/officeart/2008/layout/LinedList"/>
    <dgm:cxn modelId="{DFC91783-A967-47E4-B9DA-20AA2D952601}" type="presParOf" srcId="{8FCF4BE9-64AE-43D4-BB77-FBB5B3421423}" destId="{6795BD95-672E-426A-9AAD-88768794627C}" srcOrd="0" destOrd="0" presId="urn:microsoft.com/office/officeart/2008/layout/LinedList"/>
    <dgm:cxn modelId="{3C476A3D-8A3B-455F-93A9-B9BC895DB946}" type="presParOf" srcId="{8FCF4BE9-64AE-43D4-BB77-FBB5B3421423}" destId="{0BD23D23-B160-48CA-B024-3C1776550D1E}" srcOrd="1" destOrd="0" presId="urn:microsoft.com/office/officeart/2008/layout/LinedList"/>
    <dgm:cxn modelId="{A110A30F-316D-4B2B-9226-06354500018E}" type="presParOf" srcId="{327CD2C7-00E1-452E-B123-1086336C194E}" destId="{FA2F131C-2577-4DCC-AC86-C78AFFB277DD}" srcOrd="4" destOrd="0" presId="urn:microsoft.com/office/officeart/2008/layout/LinedList"/>
    <dgm:cxn modelId="{55C9FACD-0290-426E-B4CA-D824C0FD2EA7}" type="presParOf" srcId="{327CD2C7-00E1-452E-B123-1086336C194E}" destId="{DA58328D-8E4F-45D3-921A-9B7FAF60E3DC}" srcOrd="5" destOrd="0" presId="urn:microsoft.com/office/officeart/2008/layout/LinedList"/>
    <dgm:cxn modelId="{25F34A58-8980-4E22-AA9F-B4272BE1EF54}" type="presParOf" srcId="{DA58328D-8E4F-45D3-921A-9B7FAF60E3DC}" destId="{DD73FDA7-9EE0-42A5-AC12-BCD313E824B4}" srcOrd="0" destOrd="0" presId="urn:microsoft.com/office/officeart/2008/layout/LinedList"/>
    <dgm:cxn modelId="{363F8DC9-76B3-42D0-9365-D3F68BA15BB6}" type="presParOf" srcId="{DA58328D-8E4F-45D3-921A-9B7FAF60E3DC}" destId="{6F1833CF-AD50-4D80-B736-66AC3D843F5D}" srcOrd="1" destOrd="0" presId="urn:microsoft.com/office/officeart/2008/layout/LinedList"/>
    <dgm:cxn modelId="{79E0A2AE-0D67-43A4-B416-5383CC5ECA1D}" type="presParOf" srcId="{327CD2C7-00E1-452E-B123-1086336C194E}" destId="{2B63C499-9115-4A81-BB81-2A823406B0F1}" srcOrd="6" destOrd="0" presId="urn:microsoft.com/office/officeart/2008/layout/LinedList"/>
    <dgm:cxn modelId="{5BD240C4-9F7C-4543-9996-2D1AF332DAC6}" type="presParOf" srcId="{327CD2C7-00E1-452E-B123-1086336C194E}" destId="{53E72DF5-76E8-44F0-8BD1-837D0CD446B9}" srcOrd="7" destOrd="0" presId="urn:microsoft.com/office/officeart/2008/layout/LinedList"/>
    <dgm:cxn modelId="{35D44CA4-0283-48AA-99D9-939307BBE2AD}" type="presParOf" srcId="{53E72DF5-76E8-44F0-8BD1-837D0CD446B9}" destId="{BAB89AD8-E526-4BCD-86C9-344AE00C18DB}" srcOrd="0" destOrd="0" presId="urn:microsoft.com/office/officeart/2008/layout/LinedList"/>
    <dgm:cxn modelId="{7C85A9EF-9C48-4676-8DE0-B1531A87CC9F}" type="presParOf" srcId="{53E72DF5-76E8-44F0-8BD1-837D0CD446B9}" destId="{B8868086-3643-4006-847E-53E6CD4FD38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13970-9828-48A0-B94E-F3FA2AED304B}"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6E64389D-BF3F-41A7-8159-B6826EAEC80F}">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C6E5E0E8-94F4-437C-BCE8-D8E31088C859}" type="parTrans" cxnId="{965D3F51-054A-4D1B-AAB4-F8E0F4D1E77C}">
      <dgm:prSet/>
      <dgm:spPr/>
      <dgm:t>
        <a:bodyPr/>
        <a:lstStyle/>
        <a:p>
          <a:endParaRPr lang="en-US"/>
        </a:p>
      </dgm:t>
    </dgm:pt>
    <dgm:pt modelId="{DD2A0D0A-7F93-4089-A935-77B8F936F229}" type="sibTrans" cxnId="{965D3F51-054A-4D1B-AAB4-F8E0F4D1E77C}">
      <dgm:prSet/>
      <dgm:spPr/>
      <dgm:t>
        <a:bodyPr/>
        <a:lstStyle/>
        <a:p>
          <a:endParaRPr lang="en-US"/>
        </a:p>
      </dgm:t>
    </dgm:pt>
    <dgm:pt modelId="{EDBFDD5E-6317-4332-96E0-51F47E3A47CE}">
      <dgm:prSet custT="1"/>
      <dgm:spPr/>
      <dgm:t>
        <a:bodyPr/>
        <a:lstStyle/>
        <a:p>
          <a:pPr>
            <a:lnSpc>
              <a:spcPct val="100000"/>
            </a:lnSpc>
          </a:pPr>
          <a:r>
            <a:rPr lang="en-GB" sz="1800" dirty="0">
              <a:latin typeface="Aptos" panose="020B0004020202020204" pitchFamily="34" charset="0"/>
              <a:cs typeface="Arial" panose="020B0604020202020204" pitchFamily="34" charset="0"/>
            </a:rPr>
            <a:t>MomConnect, a model of mHealth, was introduced by the National Department of Health (</a:t>
          </a:r>
          <a:r>
            <a:rPr lang="en-GB" sz="1800" dirty="0" err="1">
              <a:latin typeface="Aptos" panose="020B0004020202020204" pitchFamily="34" charset="0"/>
              <a:cs typeface="Arial" panose="020B0604020202020204" pitchFamily="34" charset="0"/>
            </a:rPr>
            <a:t>NDoH</a:t>
          </a:r>
          <a:r>
            <a:rPr lang="en-GB" sz="1800" dirty="0">
              <a:latin typeface="Aptos" panose="020B0004020202020204" pitchFamily="34" charset="0"/>
              <a:cs typeface="Arial" panose="020B0604020202020204" pitchFamily="34" charset="0"/>
            </a:rPr>
            <a:t>) in 2014 </a:t>
          </a:r>
          <a:endParaRPr lang="en-US" sz="1800" dirty="0">
            <a:latin typeface="Aptos" panose="020B0004020202020204" pitchFamily="34" charset="0"/>
            <a:cs typeface="Arial" panose="020B0604020202020204" pitchFamily="34" charset="0"/>
          </a:endParaRPr>
        </a:p>
      </dgm:t>
    </dgm:pt>
    <dgm:pt modelId="{103CDB3A-EC46-4EED-BF17-7F886A2CEBA2}" type="parTrans" cxnId="{E77D8B61-5D6B-487A-81D3-18F62343C817}">
      <dgm:prSet/>
      <dgm:spPr/>
      <dgm:t>
        <a:bodyPr/>
        <a:lstStyle/>
        <a:p>
          <a:endParaRPr lang="en-US"/>
        </a:p>
      </dgm:t>
    </dgm:pt>
    <dgm:pt modelId="{8A78F6A8-B878-4D56-AC0D-7AEE758AFC7C}" type="sibTrans" cxnId="{E77D8B61-5D6B-487A-81D3-18F62343C817}">
      <dgm:prSet/>
      <dgm:spPr/>
      <dgm:t>
        <a:bodyPr/>
        <a:lstStyle/>
        <a:p>
          <a:endParaRPr lang="en-US"/>
        </a:p>
      </dgm:t>
    </dgm:pt>
    <dgm:pt modelId="{5C188E13-2F9A-4BC5-94E1-59C113A9D5ED}">
      <dgm:prSet custT="1"/>
      <dgm:spPr/>
      <dgm:t>
        <a:bodyPr/>
        <a:lstStyle/>
        <a:p>
          <a:pPr>
            <a:lnSpc>
              <a:spcPct val="100000"/>
            </a:lnSpc>
          </a:pPr>
          <a:r>
            <a:rPr lang="en-GB" sz="1800" dirty="0">
              <a:latin typeface="+mn-lt"/>
            </a:rPr>
            <a:t>The minister of Health made reducing maternal and child mortality a priority in his negotiated service agreement and  launched several initiatives to address the problem </a:t>
          </a:r>
          <a:endParaRPr lang="en-US" sz="1800" dirty="0">
            <a:latin typeface="+mn-lt"/>
            <a:cs typeface="Arial" panose="020B0604020202020204" pitchFamily="34" charset="0"/>
          </a:endParaRPr>
        </a:p>
      </dgm:t>
    </dgm:pt>
    <dgm:pt modelId="{E0F6CC51-FEC8-480F-A2CC-C0CB4D45FC65}" type="parTrans" cxnId="{CA28F1E6-792F-4242-A329-2975228F0C36}">
      <dgm:prSet/>
      <dgm:spPr/>
      <dgm:t>
        <a:bodyPr/>
        <a:lstStyle/>
        <a:p>
          <a:endParaRPr lang="en-US"/>
        </a:p>
      </dgm:t>
    </dgm:pt>
    <dgm:pt modelId="{3AD6E1E3-DC49-44FB-8CF5-DC304108FCB6}" type="sibTrans" cxnId="{CA28F1E6-792F-4242-A329-2975228F0C36}">
      <dgm:prSet/>
      <dgm:spPr/>
      <dgm:t>
        <a:bodyPr/>
        <a:lstStyle/>
        <a:p>
          <a:endParaRPr lang="en-US"/>
        </a:p>
      </dgm:t>
    </dgm:pt>
    <dgm:pt modelId="{2B9B2BA0-32D6-419A-98C4-6ADE9058FE52}" type="pres">
      <dgm:prSet presAssocID="{8BB13970-9828-48A0-B94E-F3FA2AED304B}" presName="root" presStyleCnt="0">
        <dgm:presLayoutVars>
          <dgm:dir/>
          <dgm:resizeHandles val="exact"/>
        </dgm:presLayoutVars>
      </dgm:prSet>
      <dgm:spPr/>
    </dgm:pt>
    <dgm:pt modelId="{0EF674C9-BF99-473A-9563-B6B454F942E1}" type="pres">
      <dgm:prSet presAssocID="{5C188E13-2F9A-4BC5-94E1-59C113A9D5ED}" presName="compNode" presStyleCnt="0"/>
      <dgm:spPr/>
    </dgm:pt>
    <dgm:pt modelId="{B90CFBF3-9E13-4040-8BB6-6A66591D0E46}" type="pres">
      <dgm:prSet presAssocID="{5C188E13-2F9A-4BC5-94E1-59C113A9D5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381CC92-2248-4FB4-BA14-C622F6A1E4B7}" type="pres">
      <dgm:prSet presAssocID="{5C188E13-2F9A-4BC5-94E1-59C113A9D5ED}" presName="spaceRect" presStyleCnt="0"/>
      <dgm:spPr/>
    </dgm:pt>
    <dgm:pt modelId="{10370812-60E0-411D-B4D7-496B1BC42D34}" type="pres">
      <dgm:prSet presAssocID="{5C188E13-2F9A-4BC5-94E1-59C113A9D5ED}" presName="textRect" presStyleLbl="revTx" presStyleIdx="0" presStyleCnt="3">
        <dgm:presLayoutVars>
          <dgm:chMax val="1"/>
          <dgm:chPref val="1"/>
        </dgm:presLayoutVars>
      </dgm:prSet>
      <dgm:spPr/>
    </dgm:pt>
    <dgm:pt modelId="{CDD2A68B-F5D1-4043-9F6F-CED4873B94A1}" type="pres">
      <dgm:prSet presAssocID="{3AD6E1E3-DC49-44FB-8CF5-DC304108FCB6}" presName="sibTrans" presStyleCnt="0"/>
      <dgm:spPr/>
    </dgm:pt>
    <dgm:pt modelId="{1DC8F272-A7E4-4918-AD2D-11ED09BEC599}" type="pres">
      <dgm:prSet presAssocID="{EDBFDD5E-6317-4332-96E0-51F47E3A47CE}" presName="compNode" presStyleCnt="0"/>
      <dgm:spPr/>
    </dgm:pt>
    <dgm:pt modelId="{8A38ACCC-DBB3-44F3-904A-53C0AB09AD01}" type="pres">
      <dgm:prSet presAssocID="{EDBFDD5E-6317-4332-96E0-51F47E3A47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2FF4F030-AD84-4076-8BCC-5C1078B37117}" type="pres">
      <dgm:prSet presAssocID="{EDBFDD5E-6317-4332-96E0-51F47E3A47CE}" presName="spaceRect" presStyleCnt="0"/>
      <dgm:spPr/>
    </dgm:pt>
    <dgm:pt modelId="{2FE8B984-98C4-4997-A85F-B55AF63C584A}" type="pres">
      <dgm:prSet presAssocID="{EDBFDD5E-6317-4332-96E0-51F47E3A47CE}" presName="textRect" presStyleLbl="revTx" presStyleIdx="1" presStyleCnt="3">
        <dgm:presLayoutVars>
          <dgm:chMax val="1"/>
          <dgm:chPref val="1"/>
        </dgm:presLayoutVars>
      </dgm:prSet>
      <dgm:spPr/>
    </dgm:pt>
    <dgm:pt modelId="{1494FB02-79D1-4454-9F61-F4BC5747D2BC}" type="pres">
      <dgm:prSet presAssocID="{8A78F6A8-B878-4D56-AC0D-7AEE758AFC7C}" presName="sibTrans" presStyleCnt="0"/>
      <dgm:spPr/>
    </dgm:pt>
    <dgm:pt modelId="{85A78432-8D5C-44B5-9064-5189B9B42F54}" type="pres">
      <dgm:prSet presAssocID="{6E64389D-BF3F-41A7-8159-B6826EAEC80F}" presName="compNode" presStyleCnt="0"/>
      <dgm:spPr/>
    </dgm:pt>
    <dgm:pt modelId="{AB33FF01-0210-465C-809F-641EFA436ED1}" type="pres">
      <dgm:prSet presAssocID="{6E64389D-BF3F-41A7-8159-B6826EAEC80F}" presName="iconRect" presStyleLbl="node1" presStyleIdx="2" presStyleCnt="3"/>
      <dgm:spPr>
        <a:ln>
          <a:noFill/>
        </a:ln>
      </dgm:spPr>
    </dgm:pt>
    <dgm:pt modelId="{EC2779D0-6887-437C-8D48-E55B6B0AB4B1}" type="pres">
      <dgm:prSet presAssocID="{6E64389D-BF3F-41A7-8159-B6826EAEC80F}" presName="spaceRect" presStyleCnt="0"/>
      <dgm:spPr/>
    </dgm:pt>
    <dgm:pt modelId="{C7765EDD-8571-43A6-A87E-3FA17F9E827D}" type="pres">
      <dgm:prSet presAssocID="{6E64389D-BF3F-41A7-8159-B6826EAEC80F}" presName="textRect" presStyleLbl="revTx" presStyleIdx="2" presStyleCnt="3">
        <dgm:presLayoutVars>
          <dgm:chMax val="1"/>
          <dgm:chPref val="1"/>
        </dgm:presLayoutVars>
      </dgm:prSet>
      <dgm:spPr/>
    </dgm:pt>
  </dgm:ptLst>
  <dgm:cxnLst>
    <dgm:cxn modelId="{7D45F926-5F16-4A60-B100-5961B1A56A43}" type="presOf" srcId="{8BB13970-9828-48A0-B94E-F3FA2AED304B}" destId="{2B9B2BA0-32D6-419A-98C4-6ADE9058FE52}" srcOrd="0" destOrd="0" presId="urn:microsoft.com/office/officeart/2018/2/layout/IconLabelList"/>
    <dgm:cxn modelId="{E77D8B61-5D6B-487A-81D3-18F62343C817}" srcId="{8BB13970-9828-48A0-B94E-F3FA2AED304B}" destId="{EDBFDD5E-6317-4332-96E0-51F47E3A47CE}" srcOrd="1" destOrd="0" parTransId="{103CDB3A-EC46-4EED-BF17-7F886A2CEBA2}" sibTransId="{8A78F6A8-B878-4D56-AC0D-7AEE758AFC7C}"/>
    <dgm:cxn modelId="{965D3F51-054A-4D1B-AAB4-F8E0F4D1E77C}" srcId="{8BB13970-9828-48A0-B94E-F3FA2AED304B}" destId="{6E64389D-BF3F-41A7-8159-B6826EAEC80F}" srcOrd="2" destOrd="0" parTransId="{C6E5E0E8-94F4-437C-BCE8-D8E31088C859}" sibTransId="{DD2A0D0A-7F93-4089-A935-77B8F936F229}"/>
    <dgm:cxn modelId="{5B78FBB4-A00F-4D02-A954-44F22754131D}" type="presOf" srcId="{EDBFDD5E-6317-4332-96E0-51F47E3A47CE}" destId="{2FE8B984-98C4-4997-A85F-B55AF63C584A}" srcOrd="0" destOrd="0" presId="urn:microsoft.com/office/officeart/2018/2/layout/IconLabelList"/>
    <dgm:cxn modelId="{3858A5BB-14CA-40B0-959F-416EA9AC45C7}" type="presOf" srcId="{6E64389D-BF3F-41A7-8159-B6826EAEC80F}" destId="{C7765EDD-8571-43A6-A87E-3FA17F9E827D}" srcOrd="0" destOrd="0" presId="urn:microsoft.com/office/officeart/2018/2/layout/IconLabelList"/>
    <dgm:cxn modelId="{CA28F1E6-792F-4242-A329-2975228F0C36}" srcId="{8BB13970-9828-48A0-B94E-F3FA2AED304B}" destId="{5C188E13-2F9A-4BC5-94E1-59C113A9D5ED}" srcOrd="0" destOrd="0" parTransId="{E0F6CC51-FEC8-480F-A2CC-C0CB4D45FC65}" sibTransId="{3AD6E1E3-DC49-44FB-8CF5-DC304108FCB6}"/>
    <dgm:cxn modelId="{C75253F6-3B03-421F-BCD2-E91AA3E2B3BD}" type="presOf" srcId="{5C188E13-2F9A-4BC5-94E1-59C113A9D5ED}" destId="{10370812-60E0-411D-B4D7-496B1BC42D34}" srcOrd="0" destOrd="0" presId="urn:microsoft.com/office/officeart/2018/2/layout/IconLabelList"/>
    <dgm:cxn modelId="{51679FDF-D366-4AB2-AEDD-4D6C0A53BE87}" type="presParOf" srcId="{2B9B2BA0-32D6-419A-98C4-6ADE9058FE52}" destId="{0EF674C9-BF99-473A-9563-B6B454F942E1}" srcOrd="0" destOrd="0" presId="urn:microsoft.com/office/officeart/2018/2/layout/IconLabelList"/>
    <dgm:cxn modelId="{0F572727-C97A-45E7-98D5-6F5157F4D655}" type="presParOf" srcId="{0EF674C9-BF99-473A-9563-B6B454F942E1}" destId="{B90CFBF3-9E13-4040-8BB6-6A66591D0E46}" srcOrd="0" destOrd="0" presId="urn:microsoft.com/office/officeart/2018/2/layout/IconLabelList"/>
    <dgm:cxn modelId="{4EEBA447-1690-440A-B8BD-07C5715138CB}" type="presParOf" srcId="{0EF674C9-BF99-473A-9563-B6B454F942E1}" destId="{6381CC92-2248-4FB4-BA14-C622F6A1E4B7}" srcOrd="1" destOrd="0" presId="urn:microsoft.com/office/officeart/2018/2/layout/IconLabelList"/>
    <dgm:cxn modelId="{73C1838B-5EC7-453B-ADB4-1DBFE3206A27}" type="presParOf" srcId="{0EF674C9-BF99-473A-9563-B6B454F942E1}" destId="{10370812-60E0-411D-B4D7-496B1BC42D34}" srcOrd="2" destOrd="0" presId="urn:microsoft.com/office/officeart/2018/2/layout/IconLabelList"/>
    <dgm:cxn modelId="{2CF4C6AE-7E93-4BE4-9F3C-ABE9E1B25E48}" type="presParOf" srcId="{2B9B2BA0-32D6-419A-98C4-6ADE9058FE52}" destId="{CDD2A68B-F5D1-4043-9F6F-CED4873B94A1}" srcOrd="1" destOrd="0" presId="urn:microsoft.com/office/officeart/2018/2/layout/IconLabelList"/>
    <dgm:cxn modelId="{9DBCB5EC-F19C-461C-B8D2-F696CD9F8C00}" type="presParOf" srcId="{2B9B2BA0-32D6-419A-98C4-6ADE9058FE52}" destId="{1DC8F272-A7E4-4918-AD2D-11ED09BEC599}" srcOrd="2" destOrd="0" presId="urn:microsoft.com/office/officeart/2018/2/layout/IconLabelList"/>
    <dgm:cxn modelId="{F9663C39-2730-472D-91FA-C77F1AB75A28}" type="presParOf" srcId="{1DC8F272-A7E4-4918-AD2D-11ED09BEC599}" destId="{8A38ACCC-DBB3-44F3-904A-53C0AB09AD01}" srcOrd="0" destOrd="0" presId="urn:microsoft.com/office/officeart/2018/2/layout/IconLabelList"/>
    <dgm:cxn modelId="{A021CA4D-5490-4EDE-AF84-7230B51CA56F}" type="presParOf" srcId="{1DC8F272-A7E4-4918-AD2D-11ED09BEC599}" destId="{2FF4F030-AD84-4076-8BCC-5C1078B37117}" srcOrd="1" destOrd="0" presId="urn:microsoft.com/office/officeart/2018/2/layout/IconLabelList"/>
    <dgm:cxn modelId="{DCF15ABC-4913-4365-B955-170E1E3B138F}" type="presParOf" srcId="{1DC8F272-A7E4-4918-AD2D-11ED09BEC599}" destId="{2FE8B984-98C4-4997-A85F-B55AF63C584A}" srcOrd="2" destOrd="0" presId="urn:microsoft.com/office/officeart/2018/2/layout/IconLabelList"/>
    <dgm:cxn modelId="{4B686C13-CA42-4B30-B412-2AD06F54C24B}" type="presParOf" srcId="{2B9B2BA0-32D6-419A-98C4-6ADE9058FE52}" destId="{1494FB02-79D1-4454-9F61-F4BC5747D2BC}" srcOrd="3" destOrd="0" presId="urn:microsoft.com/office/officeart/2018/2/layout/IconLabelList"/>
    <dgm:cxn modelId="{D3E878A3-90D1-4FCB-99D3-2D514C8CBF02}" type="presParOf" srcId="{2B9B2BA0-32D6-419A-98C4-6ADE9058FE52}" destId="{85A78432-8D5C-44B5-9064-5189B9B42F54}" srcOrd="4" destOrd="0" presId="urn:microsoft.com/office/officeart/2018/2/layout/IconLabelList"/>
    <dgm:cxn modelId="{6601EE50-4B00-4C82-893E-6E74A7EE6BD5}" type="presParOf" srcId="{85A78432-8D5C-44B5-9064-5189B9B42F54}" destId="{AB33FF01-0210-465C-809F-641EFA436ED1}" srcOrd="0" destOrd="0" presId="urn:microsoft.com/office/officeart/2018/2/layout/IconLabelList"/>
    <dgm:cxn modelId="{7864D0D1-388D-4240-9A60-8C31FDE18D7E}" type="presParOf" srcId="{85A78432-8D5C-44B5-9064-5189B9B42F54}" destId="{EC2779D0-6887-437C-8D48-E55B6B0AB4B1}" srcOrd="1" destOrd="0" presId="urn:microsoft.com/office/officeart/2018/2/layout/IconLabelList"/>
    <dgm:cxn modelId="{F007F7C6-28E0-4B7D-8490-0EF15ADEA951}" type="presParOf" srcId="{85A78432-8D5C-44B5-9064-5189B9B42F54}" destId="{C7765EDD-8571-43A6-A87E-3FA17F9E827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13970-9828-48A0-B94E-F3FA2AED304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E64389D-BF3F-41A7-8159-B6826EAEC80F}">
      <dgm:prSet/>
      <dgm:spPr/>
      <dgm:t>
        <a:bodyPr/>
        <a:lstStyle/>
        <a:p>
          <a:r>
            <a:rPr lang="en-GB">
              <a:latin typeface="Aptos" panose="020B0004020202020204" pitchFamily="34" charset="0"/>
              <a:cs typeface="Arial" panose="020B0604020202020204" pitchFamily="34" charset="0"/>
            </a:rPr>
            <a:t>Although studies suggest MomConnect has been a great success, not aligned to health outcomes</a:t>
          </a:r>
          <a:endParaRPr lang="en-US">
            <a:latin typeface="Aptos" panose="020B0004020202020204" pitchFamily="34" charset="0"/>
            <a:cs typeface="Arial" panose="020B0604020202020204" pitchFamily="34" charset="0"/>
          </a:endParaRPr>
        </a:p>
      </dgm:t>
    </dgm:pt>
    <dgm:pt modelId="{C6E5E0E8-94F4-437C-BCE8-D8E31088C859}" type="parTrans" cxnId="{965D3F51-054A-4D1B-AAB4-F8E0F4D1E77C}">
      <dgm:prSet/>
      <dgm:spPr/>
      <dgm:t>
        <a:bodyPr/>
        <a:lstStyle/>
        <a:p>
          <a:endParaRPr lang="en-US"/>
        </a:p>
      </dgm:t>
    </dgm:pt>
    <dgm:pt modelId="{DD2A0D0A-7F93-4089-A935-77B8F936F229}" type="sibTrans" cxnId="{965D3F51-054A-4D1B-AAB4-F8E0F4D1E77C}">
      <dgm:prSet/>
      <dgm:spPr/>
      <dgm:t>
        <a:bodyPr/>
        <a:lstStyle/>
        <a:p>
          <a:endParaRPr lang="en-US"/>
        </a:p>
      </dgm:t>
    </dgm:pt>
    <dgm:pt modelId="{66F138C8-800F-4833-80F3-9B4556723A54}">
      <dgm:prSet/>
      <dgm:spPr/>
      <dgm:t>
        <a:bodyPr/>
        <a:lstStyle/>
        <a:p>
          <a:r>
            <a:rPr lang="en-GB"/>
            <a:t>“</a:t>
          </a:r>
          <a:r>
            <a:rPr lang="en-GB">
              <a:latin typeface="+mn-lt"/>
            </a:rPr>
            <a:t>up to 40% of pregnant women still die every day from preventable causes related to pregnancy and childbirth” (WHO, 2018)</a:t>
          </a:r>
          <a:endParaRPr lang="en-US">
            <a:latin typeface="+mn-lt"/>
            <a:cs typeface="Arial" panose="020B0604020202020204" pitchFamily="34" charset="0"/>
          </a:endParaRPr>
        </a:p>
      </dgm:t>
    </dgm:pt>
    <dgm:pt modelId="{BDA55399-7B14-4B65-A169-C1D21BDE675B}" type="parTrans" cxnId="{D7E6EEDF-A219-47A0-9AAD-1E6B15B32D26}">
      <dgm:prSet/>
      <dgm:spPr/>
      <dgm:t>
        <a:bodyPr/>
        <a:lstStyle/>
        <a:p>
          <a:endParaRPr lang="en-US"/>
        </a:p>
      </dgm:t>
    </dgm:pt>
    <dgm:pt modelId="{F97BCB9A-C90D-4F96-AA1B-DE72D7C7B2FE}" type="sibTrans" cxnId="{D7E6EEDF-A219-47A0-9AAD-1E6B15B32D26}">
      <dgm:prSet/>
      <dgm:spPr/>
      <dgm:t>
        <a:bodyPr/>
        <a:lstStyle/>
        <a:p>
          <a:endParaRPr lang="en-US"/>
        </a:p>
      </dgm:t>
    </dgm:pt>
    <dgm:pt modelId="{474BB167-F861-4C67-8074-806F3F68CEDE}">
      <dgm:prSet/>
      <dgm:spPr/>
      <dgm:t>
        <a:bodyPr/>
        <a:lstStyle/>
        <a:p>
          <a:r>
            <a:rPr lang="en-GB">
              <a:latin typeface="+mn-lt"/>
            </a:rPr>
            <a:t>The South African Early Childhood Review, 2019 showed that only 32% of children were exclusively breastfed in the first six months. Vitamin A Deficiency was present in 44% of children. 61% of children between 6-59 months were anaemic</a:t>
          </a:r>
          <a:endParaRPr lang="en-US">
            <a:latin typeface="+mn-lt"/>
            <a:cs typeface="Arial" panose="020B0604020202020204" pitchFamily="34" charset="0"/>
          </a:endParaRPr>
        </a:p>
      </dgm:t>
    </dgm:pt>
    <dgm:pt modelId="{650D726E-DB10-445D-B30A-9A87CCD8C83F}" type="parTrans" cxnId="{BEC61F21-42C8-4193-8365-AF63E67DFD42}">
      <dgm:prSet/>
      <dgm:spPr/>
      <dgm:t>
        <a:bodyPr/>
        <a:lstStyle/>
        <a:p>
          <a:endParaRPr lang="en-US"/>
        </a:p>
      </dgm:t>
    </dgm:pt>
    <dgm:pt modelId="{0ED42951-BC8A-4866-8C49-F3CBFA9B2F22}" type="sibTrans" cxnId="{BEC61F21-42C8-4193-8365-AF63E67DFD42}">
      <dgm:prSet/>
      <dgm:spPr/>
      <dgm:t>
        <a:bodyPr/>
        <a:lstStyle/>
        <a:p>
          <a:endParaRPr lang="en-US"/>
        </a:p>
      </dgm:t>
    </dgm:pt>
    <dgm:pt modelId="{6EFF4CAF-F537-4013-AA1B-8F91E676FBD2}">
      <dgm:prSet/>
      <dgm:spPr/>
      <dgm:t>
        <a:bodyPr/>
        <a:lstStyle/>
        <a:p>
          <a:r>
            <a:rPr lang="en-GB">
              <a:latin typeface="+mn-lt"/>
              <a:cs typeface="Arial" panose="020B0604020202020204" pitchFamily="34" charset="0"/>
            </a:rPr>
            <a:t>DHS showed that women still attended their first ANC visit after 20 weeks of pregnancy and did not adhere to regular follow up visits. </a:t>
          </a:r>
          <a:endParaRPr lang="en-US">
            <a:latin typeface="+mn-lt"/>
            <a:cs typeface="Arial" panose="020B0604020202020204" pitchFamily="34" charset="0"/>
          </a:endParaRPr>
        </a:p>
      </dgm:t>
    </dgm:pt>
    <dgm:pt modelId="{F3A41779-4AC9-46ED-9D94-102FB54ECE0F}" type="parTrans" cxnId="{E613B8D7-B7CF-486C-B3E9-9A9BBD2A28CC}">
      <dgm:prSet/>
      <dgm:spPr/>
      <dgm:t>
        <a:bodyPr/>
        <a:lstStyle/>
        <a:p>
          <a:endParaRPr lang="en-US"/>
        </a:p>
      </dgm:t>
    </dgm:pt>
    <dgm:pt modelId="{CAA6C739-865A-48AD-9610-41236D50BFDF}" type="sibTrans" cxnId="{E613B8D7-B7CF-486C-B3E9-9A9BBD2A28CC}">
      <dgm:prSet/>
      <dgm:spPr/>
      <dgm:t>
        <a:bodyPr/>
        <a:lstStyle/>
        <a:p>
          <a:endParaRPr lang="en-US"/>
        </a:p>
      </dgm:t>
    </dgm:pt>
    <dgm:pt modelId="{74471718-1599-4148-A37B-4B0F83238ED6}" type="pres">
      <dgm:prSet presAssocID="{8BB13970-9828-48A0-B94E-F3FA2AED304B}" presName="diagram" presStyleCnt="0">
        <dgm:presLayoutVars>
          <dgm:dir/>
          <dgm:resizeHandles val="exact"/>
        </dgm:presLayoutVars>
      </dgm:prSet>
      <dgm:spPr/>
    </dgm:pt>
    <dgm:pt modelId="{2467F38E-1DB8-4564-B6A9-FA90BB6D77CD}" type="pres">
      <dgm:prSet presAssocID="{6E64389D-BF3F-41A7-8159-B6826EAEC80F}" presName="node" presStyleLbl="node1" presStyleIdx="0" presStyleCnt="4">
        <dgm:presLayoutVars>
          <dgm:bulletEnabled val="1"/>
        </dgm:presLayoutVars>
      </dgm:prSet>
      <dgm:spPr/>
    </dgm:pt>
    <dgm:pt modelId="{24C84467-DAB5-4B64-A8A0-F2C141DBDF7F}" type="pres">
      <dgm:prSet presAssocID="{DD2A0D0A-7F93-4089-A935-77B8F936F229}" presName="sibTrans" presStyleCnt="0"/>
      <dgm:spPr/>
    </dgm:pt>
    <dgm:pt modelId="{0C3E978A-A2B5-424F-8627-662849F99D49}" type="pres">
      <dgm:prSet presAssocID="{66F138C8-800F-4833-80F3-9B4556723A54}" presName="node" presStyleLbl="node1" presStyleIdx="1" presStyleCnt="4">
        <dgm:presLayoutVars>
          <dgm:bulletEnabled val="1"/>
        </dgm:presLayoutVars>
      </dgm:prSet>
      <dgm:spPr/>
    </dgm:pt>
    <dgm:pt modelId="{196FF7C2-6639-4047-83B2-4C4AF403EBD6}" type="pres">
      <dgm:prSet presAssocID="{F97BCB9A-C90D-4F96-AA1B-DE72D7C7B2FE}" presName="sibTrans" presStyleCnt="0"/>
      <dgm:spPr/>
    </dgm:pt>
    <dgm:pt modelId="{A658804A-3668-4BC0-BE90-B7C6E55989DD}" type="pres">
      <dgm:prSet presAssocID="{6EFF4CAF-F537-4013-AA1B-8F91E676FBD2}" presName="node" presStyleLbl="node1" presStyleIdx="2" presStyleCnt="4">
        <dgm:presLayoutVars>
          <dgm:bulletEnabled val="1"/>
        </dgm:presLayoutVars>
      </dgm:prSet>
      <dgm:spPr/>
    </dgm:pt>
    <dgm:pt modelId="{63146D54-DD66-4F62-A595-DA0003031DFE}" type="pres">
      <dgm:prSet presAssocID="{CAA6C739-865A-48AD-9610-41236D50BFDF}" presName="sibTrans" presStyleCnt="0"/>
      <dgm:spPr/>
    </dgm:pt>
    <dgm:pt modelId="{D4373DCF-7DCF-432D-A78E-18AD503F8692}" type="pres">
      <dgm:prSet presAssocID="{474BB167-F861-4C67-8074-806F3F68CEDE}" presName="node" presStyleLbl="node1" presStyleIdx="3" presStyleCnt="4">
        <dgm:presLayoutVars>
          <dgm:bulletEnabled val="1"/>
        </dgm:presLayoutVars>
      </dgm:prSet>
      <dgm:spPr/>
    </dgm:pt>
  </dgm:ptLst>
  <dgm:cxnLst>
    <dgm:cxn modelId="{BEC61F21-42C8-4193-8365-AF63E67DFD42}" srcId="{8BB13970-9828-48A0-B94E-F3FA2AED304B}" destId="{474BB167-F861-4C67-8074-806F3F68CEDE}" srcOrd="3" destOrd="0" parTransId="{650D726E-DB10-445D-B30A-9A87CCD8C83F}" sibTransId="{0ED42951-BC8A-4866-8C49-F3CBFA9B2F22}"/>
    <dgm:cxn modelId="{F5252023-DECE-4E13-9051-E8AC62508ACA}" type="presOf" srcId="{66F138C8-800F-4833-80F3-9B4556723A54}" destId="{0C3E978A-A2B5-424F-8627-662849F99D49}" srcOrd="0" destOrd="0" presId="urn:microsoft.com/office/officeart/2005/8/layout/default"/>
    <dgm:cxn modelId="{2EA55B2C-56B9-4D17-A260-D9FCCEB4D93B}" type="presOf" srcId="{474BB167-F861-4C67-8074-806F3F68CEDE}" destId="{D4373DCF-7DCF-432D-A78E-18AD503F8692}" srcOrd="0" destOrd="0" presId="urn:microsoft.com/office/officeart/2005/8/layout/default"/>
    <dgm:cxn modelId="{965D3F51-054A-4D1B-AAB4-F8E0F4D1E77C}" srcId="{8BB13970-9828-48A0-B94E-F3FA2AED304B}" destId="{6E64389D-BF3F-41A7-8159-B6826EAEC80F}" srcOrd="0" destOrd="0" parTransId="{C6E5E0E8-94F4-437C-BCE8-D8E31088C859}" sibTransId="{DD2A0D0A-7F93-4089-A935-77B8F936F229}"/>
    <dgm:cxn modelId="{56D07CC3-9E75-4744-B964-B0F5980698AC}" type="presOf" srcId="{8BB13970-9828-48A0-B94E-F3FA2AED304B}" destId="{74471718-1599-4148-A37B-4B0F83238ED6}" srcOrd="0" destOrd="0" presId="urn:microsoft.com/office/officeart/2005/8/layout/default"/>
    <dgm:cxn modelId="{E613B8D7-B7CF-486C-B3E9-9A9BBD2A28CC}" srcId="{8BB13970-9828-48A0-B94E-F3FA2AED304B}" destId="{6EFF4CAF-F537-4013-AA1B-8F91E676FBD2}" srcOrd="2" destOrd="0" parTransId="{F3A41779-4AC9-46ED-9D94-102FB54ECE0F}" sibTransId="{CAA6C739-865A-48AD-9610-41236D50BFDF}"/>
    <dgm:cxn modelId="{1ADFF8D8-AF41-4EA2-A102-3F59AED98921}" type="presOf" srcId="{6EFF4CAF-F537-4013-AA1B-8F91E676FBD2}" destId="{A658804A-3668-4BC0-BE90-B7C6E55989DD}" srcOrd="0" destOrd="0" presId="urn:microsoft.com/office/officeart/2005/8/layout/default"/>
    <dgm:cxn modelId="{763991DA-5E09-49D8-921C-085D8E9CE3D9}" type="presOf" srcId="{6E64389D-BF3F-41A7-8159-B6826EAEC80F}" destId="{2467F38E-1DB8-4564-B6A9-FA90BB6D77CD}" srcOrd="0" destOrd="0" presId="urn:microsoft.com/office/officeart/2005/8/layout/default"/>
    <dgm:cxn modelId="{D7E6EEDF-A219-47A0-9AAD-1E6B15B32D26}" srcId="{8BB13970-9828-48A0-B94E-F3FA2AED304B}" destId="{66F138C8-800F-4833-80F3-9B4556723A54}" srcOrd="1" destOrd="0" parTransId="{BDA55399-7B14-4B65-A169-C1D21BDE675B}" sibTransId="{F97BCB9A-C90D-4F96-AA1B-DE72D7C7B2FE}"/>
    <dgm:cxn modelId="{C2653625-D604-452D-8C75-B7583EB5C855}" type="presParOf" srcId="{74471718-1599-4148-A37B-4B0F83238ED6}" destId="{2467F38E-1DB8-4564-B6A9-FA90BB6D77CD}" srcOrd="0" destOrd="0" presId="urn:microsoft.com/office/officeart/2005/8/layout/default"/>
    <dgm:cxn modelId="{C4C27DC0-64A6-44A4-BB4B-DAB4A526195A}" type="presParOf" srcId="{74471718-1599-4148-A37B-4B0F83238ED6}" destId="{24C84467-DAB5-4B64-A8A0-F2C141DBDF7F}" srcOrd="1" destOrd="0" presId="urn:microsoft.com/office/officeart/2005/8/layout/default"/>
    <dgm:cxn modelId="{B3FC3C03-07D6-4CDB-A61C-F16082F99182}" type="presParOf" srcId="{74471718-1599-4148-A37B-4B0F83238ED6}" destId="{0C3E978A-A2B5-424F-8627-662849F99D49}" srcOrd="2" destOrd="0" presId="urn:microsoft.com/office/officeart/2005/8/layout/default"/>
    <dgm:cxn modelId="{FCD29964-A859-4FDB-909B-6E19D7CCB316}" type="presParOf" srcId="{74471718-1599-4148-A37B-4B0F83238ED6}" destId="{196FF7C2-6639-4047-83B2-4C4AF403EBD6}" srcOrd="3" destOrd="0" presId="urn:microsoft.com/office/officeart/2005/8/layout/default"/>
    <dgm:cxn modelId="{0564E5DF-7F54-4DA6-842A-6934C3D736E2}" type="presParOf" srcId="{74471718-1599-4148-A37B-4B0F83238ED6}" destId="{A658804A-3668-4BC0-BE90-B7C6E55989DD}" srcOrd="4" destOrd="0" presId="urn:microsoft.com/office/officeart/2005/8/layout/default"/>
    <dgm:cxn modelId="{C4780B4C-84E4-4AD4-A1F3-AFF4B0EF1296}" type="presParOf" srcId="{74471718-1599-4148-A37B-4B0F83238ED6}" destId="{63146D54-DD66-4F62-A595-DA0003031DFE}" srcOrd="5" destOrd="0" presId="urn:microsoft.com/office/officeart/2005/8/layout/default"/>
    <dgm:cxn modelId="{6CCFD66A-891B-4610-AD77-3BB62B988DCB}" type="presParOf" srcId="{74471718-1599-4148-A37B-4B0F83238ED6}" destId="{D4373DCF-7DCF-432D-A78E-18AD503F869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B13970-9828-48A0-B94E-F3FA2AED304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23E629C-8609-45A8-9C06-31A8CAAFA4AA}">
      <dgm:prSet/>
      <dgm:spPr/>
      <dgm:t>
        <a:bodyPr/>
        <a:lstStyle/>
        <a:p>
          <a:r>
            <a:rPr lang="en-GB">
              <a:latin typeface="Arial" panose="020B0604020202020204" pitchFamily="34" charset="0"/>
              <a:cs typeface="Arial" panose="020B0604020202020204" pitchFamily="34" charset="0"/>
            </a:rPr>
            <a:t>How pregnant women experience and perceive the MomConnect programme impacts on its success, hence the need to obtain their views</a:t>
          </a:r>
          <a:endParaRPr lang="en-US">
            <a:latin typeface="Arial" panose="020B0604020202020204" pitchFamily="34" charset="0"/>
            <a:cs typeface="Arial" panose="020B0604020202020204" pitchFamily="34" charset="0"/>
          </a:endParaRPr>
        </a:p>
      </dgm:t>
    </dgm:pt>
    <dgm:pt modelId="{44BE66E4-DCBF-48CF-8C13-F6264E305328}" type="parTrans" cxnId="{295F2624-5D01-42DA-B3D0-2E8C2544B121}">
      <dgm:prSet/>
      <dgm:spPr/>
      <dgm:t>
        <a:bodyPr/>
        <a:lstStyle/>
        <a:p>
          <a:endParaRPr lang="en-US"/>
        </a:p>
      </dgm:t>
    </dgm:pt>
    <dgm:pt modelId="{3109BB47-04F9-4217-AFD2-188131770DEE}" type="sibTrans" cxnId="{295F2624-5D01-42DA-B3D0-2E8C2544B121}">
      <dgm:prSet/>
      <dgm:spPr/>
      <dgm:t>
        <a:bodyPr/>
        <a:lstStyle/>
        <a:p>
          <a:endParaRPr lang="en-US"/>
        </a:p>
      </dgm:t>
    </dgm:pt>
    <dgm:pt modelId="{71B3E0B9-2078-43B5-838D-66EC91B2EBF3}">
      <dgm:prSet/>
      <dgm:spPr/>
      <dgm:t>
        <a:bodyPr/>
        <a:lstStyle/>
        <a:p>
          <a:r>
            <a:rPr lang="en-GB">
              <a:latin typeface="Arial" panose="020B0604020202020204" pitchFamily="34" charset="0"/>
              <a:cs typeface="Arial" panose="020B0604020202020204" pitchFamily="34" charset="0"/>
            </a:rPr>
            <a:t>Era of Sustainable Development Goal (SDG 3) for MMR is 70 deaths or less per 100 000 live births, Child Mortality rate of 25 or less deaths per 1000 live births by 2030 (Stats SA, 2017)</a:t>
          </a:r>
          <a:endParaRPr lang="en-US">
            <a:latin typeface="Arial" panose="020B0604020202020204" pitchFamily="34" charset="0"/>
            <a:cs typeface="Arial" panose="020B0604020202020204" pitchFamily="34" charset="0"/>
          </a:endParaRPr>
        </a:p>
      </dgm:t>
    </dgm:pt>
    <dgm:pt modelId="{CCA78C5A-1A67-4C8F-83EF-F1B8F369E791}" type="parTrans" cxnId="{B58D01A0-1740-4128-8FE9-C368F85E9927}">
      <dgm:prSet/>
      <dgm:spPr/>
      <dgm:t>
        <a:bodyPr/>
        <a:lstStyle/>
        <a:p>
          <a:endParaRPr lang="en-US"/>
        </a:p>
      </dgm:t>
    </dgm:pt>
    <dgm:pt modelId="{7001AD00-9C1C-49DD-98E0-F500183AD611}" type="sibTrans" cxnId="{B58D01A0-1740-4128-8FE9-C368F85E9927}">
      <dgm:prSet/>
      <dgm:spPr/>
      <dgm:t>
        <a:bodyPr/>
        <a:lstStyle/>
        <a:p>
          <a:endParaRPr lang="en-US"/>
        </a:p>
      </dgm:t>
    </dgm:pt>
    <dgm:pt modelId="{E046BB8C-F1A3-4E3F-8328-BF4EAD441D93}" type="pres">
      <dgm:prSet presAssocID="{8BB13970-9828-48A0-B94E-F3FA2AED304B}" presName="diagram" presStyleCnt="0">
        <dgm:presLayoutVars>
          <dgm:dir/>
          <dgm:resizeHandles val="exact"/>
        </dgm:presLayoutVars>
      </dgm:prSet>
      <dgm:spPr/>
    </dgm:pt>
    <dgm:pt modelId="{9AAE2977-26E4-4325-911A-A64FCDEA1663}" type="pres">
      <dgm:prSet presAssocID="{71B3E0B9-2078-43B5-838D-66EC91B2EBF3}" presName="node" presStyleLbl="node1" presStyleIdx="0" presStyleCnt="2">
        <dgm:presLayoutVars>
          <dgm:bulletEnabled val="1"/>
        </dgm:presLayoutVars>
      </dgm:prSet>
      <dgm:spPr/>
    </dgm:pt>
    <dgm:pt modelId="{A47C81F9-1019-48F6-AAB0-E3AD6B221E97}" type="pres">
      <dgm:prSet presAssocID="{7001AD00-9C1C-49DD-98E0-F500183AD611}" presName="sibTrans" presStyleCnt="0"/>
      <dgm:spPr/>
    </dgm:pt>
    <dgm:pt modelId="{A1A3151B-E249-47E9-BE0B-FC827730943F}" type="pres">
      <dgm:prSet presAssocID="{C23E629C-8609-45A8-9C06-31A8CAAFA4AA}" presName="node" presStyleLbl="node1" presStyleIdx="1" presStyleCnt="2">
        <dgm:presLayoutVars>
          <dgm:bulletEnabled val="1"/>
        </dgm:presLayoutVars>
      </dgm:prSet>
      <dgm:spPr/>
    </dgm:pt>
  </dgm:ptLst>
  <dgm:cxnLst>
    <dgm:cxn modelId="{CBC06709-D243-46D9-BE07-FB32848BF845}" type="presOf" srcId="{71B3E0B9-2078-43B5-838D-66EC91B2EBF3}" destId="{9AAE2977-26E4-4325-911A-A64FCDEA1663}" srcOrd="0" destOrd="0" presId="urn:microsoft.com/office/officeart/2005/8/layout/default"/>
    <dgm:cxn modelId="{295F2624-5D01-42DA-B3D0-2E8C2544B121}" srcId="{8BB13970-9828-48A0-B94E-F3FA2AED304B}" destId="{C23E629C-8609-45A8-9C06-31A8CAAFA4AA}" srcOrd="1" destOrd="0" parTransId="{44BE66E4-DCBF-48CF-8C13-F6264E305328}" sibTransId="{3109BB47-04F9-4217-AFD2-188131770DEE}"/>
    <dgm:cxn modelId="{423ED544-3BAD-4168-8111-35209B95607A}" type="presOf" srcId="{C23E629C-8609-45A8-9C06-31A8CAAFA4AA}" destId="{A1A3151B-E249-47E9-BE0B-FC827730943F}" srcOrd="0" destOrd="0" presId="urn:microsoft.com/office/officeart/2005/8/layout/default"/>
    <dgm:cxn modelId="{EE529186-6649-4FAF-93B7-93AB7F9145B2}" type="presOf" srcId="{8BB13970-9828-48A0-B94E-F3FA2AED304B}" destId="{E046BB8C-F1A3-4E3F-8328-BF4EAD441D93}" srcOrd="0" destOrd="0" presId="urn:microsoft.com/office/officeart/2005/8/layout/default"/>
    <dgm:cxn modelId="{B58D01A0-1740-4128-8FE9-C368F85E9927}" srcId="{8BB13970-9828-48A0-B94E-F3FA2AED304B}" destId="{71B3E0B9-2078-43B5-838D-66EC91B2EBF3}" srcOrd="0" destOrd="0" parTransId="{CCA78C5A-1A67-4C8F-83EF-F1B8F369E791}" sibTransId="{7001AD00-9C1C-49DD-98E0-F500183AD611}"/>
    <dgm:cxn modelId="{9A19CEF2-F27E-4D24-9F12-E56F68730A9B}" type="presParOf" srcId="{E046BB8C-F1A3-4E3F-8328-BF4EAD441D93}" destId="{9AAE2977-26E4-4325-911A-A64FCDEA1663}" srcOrd="0" destOrd="0" presId="urn:microsoft.com/office/officeart/2005/8/layout/default"/>
    <dgm:cxn modelId="{06661B8B-471C-4533-B898-60793B5FA1B9}" type="presParOf" srcId="{E046BB8C-F1A3-4E3F-8328-BF4EAD441D93}" destId="{A47C81F9-1019-48F6-AAB0-E3AD6B221E97}" srcOrd="1" destOrd="0" presId="urn:microsoft.com/office/officeart/2005/8/layout/default"/>
    <dgm:cxn modelId="{A5FC427E-9901-4278-8C95-533F90E88555}" type="presParOf" srcId="{E046BB8C-F1A3-4E3F-8328-BF4EAD441D93}" destId="{A1A3151B-E249-47E9-BE0B-FC827730943F}"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13970-9828-48A0-B94E-F3FA2AED304B}"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C661BA9F-E98D-4D0D-8B7C-CED57AD5CEAF}">
      <dgm:prSet/>
      <dgm:spPr/>
      <dgm:t>
        <a:bodyPr/>
        <a:lstStyle/>
        <a:p>
          <a:r>
            <a:rPr lang="en-GB" dirty="0"/>
            <a:t>A qualitative, explorative, descriptive research approach was used</a:t>
          </a:r>
          <a:endParaRPr lang="en-US" dirty="0"/>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39971969-2436-4DC6-84A7-FD22C0AA8573}">
      <dgm:prSet/>
      <dgm:spPr/>
      <dgm:t>
        <a:bodyPr/>
        <a:lstStyle/>
        <a:p>
          <a:r>
            <a:rPr lang="en-GB" dirty="0"/>
            <a:t>The sample selected for the study from the population of pregnant women consisted of 22 pregnant women</a:t>
          </a:r>
          <a:endParaRPr lang="en-US" dirty="0"/>
        </a:p>
      </dgm:t>
    </dgm:pt>
    <dgm:pt modelId="{CCF85C4F-25F3-4A3D-9E2E-662BBC96A329}" type="parTrans" cxnId="{3E4E99D7-A9B1-4B93-95F6-5425E31EC610}">
      <dgm:prSet/>
      <dgm:spPr/>
      <dgm:t>
        <a:bodyPr/>
        <a:lstStyle/>
        <a:p>
          <a:endParaRPr lang="en-US"/>
        </a:p>
      </dgm:t>
    </dgm:pt>
    <dgm:pt modelId="{D64E6B64-13ED-4CD1-A0A3-095D03FE7BB6}" type="sibTrans" cxnId="{3E4E99D7-A9B1-4B93-95F6-5425E31EC610}">
      <dgm:prSet/>
      <dgm:spPr/>
      <dgm:t>
        <a:bodyPr/>
        <a:lstStyle/>
        <a:p>
          <a:endParaRPr lang="en-US"/>
        </a:p>
      </dgm:t>
    </dgm:pt>
    <dgm:pt modelId="{BD7DBB45-BBA3-42CF-B120-21F69B7C0E43}">
      <dgm:prSet/>
      <dgm:spPr/>
      <dgm:t>
        <a:bodyPr/>
        <a:lstStyle/>
        <a:p>
          <a:r>
            <a:rPr lang="en-GB" dirty="0"/>
            <a:t>Older than 18 years </a:t>
          </a:r>
          <a:endParaRPr lang="en-US" dirty="0"/>
        </a:p>
      </dgm:t>
    </dgm:pt>
    <dgm:pt modelId="{30769CD4-A639-450B-ACD5-3C4911A8A7B6}" type="parTrans" cxnId="{C1FBB8DB-04B8-4A60-B62F-4F05DC65A7FD}">
      <dgm:prSet/>
      <dgm:spPr/>
      <dgm:t>
        <a:bodyPr/>
        <a:lstStyle/>
        <a:p>
          <a:endParaRPr lang="en-US"/>
        </a:p>
      </dgm:t>
    </dgm:pt>
    <dgm:pt modelId="{41433A62-218C-442B-A849-CD749984C67D}" type="sibTrans" cxnId="{C1FBB8DB-04B8-4A60-B62F-4F05DC65A7FD}">
      <dgm:prSet/>
      <dgm:spPr/>
      <dgm:t>
        <a:bodyPr/>
        <a:lstStyle/>
        <a:p>
          <a:endParaRPr lang="en-US"/>
        </a:p>
      </dgm:t>
    </dgm:pt>
    <dgm:pt modelId="{7230D705-6953-4404-BCA2-57C856305BCA}">
      <dgm:prSet/>
      <dgm:spPr/>
      <dgm:t>
        <a:bodyPr/>
        <a:lstStyle/>
        <a:p>
          <a:r>
            <a:rPr lang="en-GB" dirty="0"/>
            <a:t>Attended ANC at Hillbrow CHC</a:t>
          </a:r>
          <a:endParaRPr lang="en-US" dirty="0"/>
        </a:p>
      </dgm:t>
    </dgm:pt>
    <dgm:pt modelId="{E223DD2E-BEE7-44E5-81F3-C32C256278EE}" type="parTrans" cxnId="{F3C4CF21-8062-4C46-8FDA-D46605564CA0}">
      <dgm:prSet/>
      <dgm:spPr/>
      <dgm:t>
        <a:bodyPr/>
        <a:lstStyle/>
        <a:p>
          <a:endParaRPr lang="en-US"/>
        </a:p>
      </dgm:t>
    </dgm:pt>
    <dgm:pt modelId="{CBE2C1A6-243C-4951-AC29-AC29CA1A6389}" type="sibTrans" cxnId="{F3C4CF21-8062-4C46-8FDA-D46605564CA0}">
      <dgm:prSet/>
      <dgm:spPr/>
      <dgm:t>
        <a:bodyPr/>
        <a:lstStyle/>
        <a:p>
          <a:endParaRPr lang="en-US"/>
        </a:p>
      </dgm:t>
    </dgm:pt>
    <dgm:pt modelId="{712320BB-A0B4-45FF-9515-C6940E4ADB7F}">
      <dgm:prSet/>
      <dgm:spPr/>
      <dgm:t>
        <a:bodyPr/>
        <a:lstStyle/>
        <a:p>
          <a:r>
            <a:rPr lang="en-GB" dirty="0"/>
            <a:t>Data was collected through four focus, six to seven participants.</a:t>
          </a:r>
          <a:endParaRPr lang="en-US" dirty="0"/>
        </a:p>
      </dgm:t>
    </dgm:pt>
    <dgm:pt modelId="{64778EAF-F88F-4EBA-B21D-54C7AA884542}" type="parTrans" cxnId="{FEA0406A-99B7-46C0-A355-FF1F723871E6}">
      <dgm:prSet/>
      <dgm:spPr/>
      <dgm:t>
        <a:bodyPr/>
        <a:lstStyle/>
        <a:p>
          <a:endParaRPr lang="en-US"/>
        </a:p>
      </dgm:t>
    </dgm:pt>
    <dgm:pt modelId="{93E56E5C-4E56-4B37-B0B7-3BCAF188A729}" type="sibTrans" cxnId="{FEA0406A-99B7-46C0-A355-FF1F723871E6}">
      <dgm:prSet/>
      <dgm:spPr/>
      <dgm:t>
        <a:bodyPr/>
        <a:lstStyle/>
        <a:p>
          <a:endParaRPr lang="en-US"/>
        </a:p>
      </dgm:t>
    </dgm:pt>
    <dgm:pt modelId="{37A6A2E6-ABDA-450B-AB17-D06ED4F23BEB}">
      <dgm:prSet/>
      <dgm:spPr/>
      <dgm:t>
        <a:bodyPr/>
        <a:lstStyle/>
        <a:p>
          <a:r>
            <a:rPr lang="en-GB" dirty="0"/>
            <a:t>Registered on the MomConnect programme or previously registered with previous pregnancy</a:t>
          </a:r>
          <a:endParaRPr lang="en-US" dirty="0"/>
        </a:p>
      </dgm:t>
    </dgm:pt>
    <dgm:pt modelId="{4CEE21D3-890D-4901-8FEF-16A48DCC24E5}" type="parTrans" cxnId="{452D1EF5-C2C0-45A3-86E7-E7208C71817C}">
      <dgm:prSet/>
      <dgm:spPr/>
      <dgm:t>
        <a:bodyPr/>
        <a:lstStyle/>
        <a:p>
          <a:endParaRPr lang="en-US"/>
        </a:p>
      </dgm:t>
    </dgm:pt>
    <dgm:pt modelId="{3D2FB763-F0A4-4032-BC27-449B6CB2659B}" type="sibTrans" cxnId="{452D1EF5-C2C0-45A3-86E7-E7208C71817C}">
      <dgm:prSet/>
      <dgm:spPr/>
      <dgm:t>
        <a:bodyPr/>
        <a:lstStyle/>
        <a:p>
          <a:endParaRPr lang="en-US"/>
        </a:p>
      </dgm:t>
    </dgm:pt>
    <dgm:pt modelId="{04F59F9B-0D51-4A58-8F6E-071E2357D4F7}">
      <dgm:prSet/>
      <dgm:spPr/>
      <dgm:t>
        <a:bodyPr/>
        <a:lstStyle/>
        <a:p>
          <a:r>
            <a:rPr lang="en-GB" dirty="0"/>
            <a:t>Purposively selected </a:t>
          </a:r>
          <a:endParaRPr lang="en-US" dirty="0"/>
        </a:p>
      </dgm:t>
    </dgm:pt>
    <dgm:pt modelId="{7299809B-32CE-43F2-B4C3-9BB339B05F00}" type="parTrans" cxnId="{BB8EB8E1-A5C0-4516-A3EB-51A437BB7468}">
      <dgm:prSet/>
      <dgm:spPr/>
      <dgm:t>
        <a:bodyPr/>
        <a:lstStyle/>
        <a:p>
          <a:endParaRPr lang="en-US"/>
        </a:p>
      </dgm:t>
    </dgm:pt>
    <dgm:pt modelId="{A13FA3E2-2ACD-4831-A014-80C053E88B2C}" type="sibTrans" cxnId="{BB8EB8E1-A5C0-4516-A3EB-51A437BB7468}">
      <dgm:prSet/>
      <dgm:spPr/>
      <dgm:t>
        <a:bodyPr/>
        <a:lstStyle/>
        <a:p>
          <a:endParaRPr lang="en-US"/>
        </a:p>
      </dgm:t>
    </dgm:pt>
    <dgm:pt modelId="{236C160F-6BB8-40E0-8026-52D3F1105A1A}">
      <dgm:prSet/>
      <dgm:spPr/>
      <dgm:t>
        <a:bodyPr/>
        <a:lstStyle/>
        <a:p>
          <a:r>
            <a:rPr lang="en-GB" dirty="0"/>
            <a:t>Data was analysed using the Thematic analysis approach, </a:t>
          </a:r>
          <a:r>
            <a:rPr lang="en-GB" dirty="0" err="1"/>
            <a:t>Nvivo</a:t>
          </a:r>
          <a:r>
            <a:rPr lang="en-GB" dirty="0"/>
            <a:t> 12 analysis software</a:t>
          </a:r>
          <a:endParaRPr lang="en-US" dirty="0"/>
        </a:p>
      </dgm:t>
    </dgm:pt>
    <dgm:pt modelId="{549F6714-45FD-455D-97C8-91D5A74506A0}" type="parTrans" cxnId="{156B90D9-D205-4DEA-A548-0DEDE96B1FD5}">
      <dgm:prSet/>
      <dgm:spPr/>
      <dgm:t>
        <a:bodyPr/>
        <a:lstStyle/>
        <a:p>
          <a:endParaRPr lang="en-US"/>
        </a:p>
      </dgm:t>
    </dgm:pt>
    <dgm:pt modelId="{05116BA3-D149-4D54-A93F-A8B8188E3369}" type="sibTrans" cxnId="{156B90D9-D205-4DEA-A548-0DEDE96B1FD5}">
      <dgm:prSet/>
      <dgm:spPr/>
      <dgm:t>
        <a:bodyPr/>
        <a:lstStyle/>
        <a:p>
          <a:endParaRPr lang="en-US"/>
        </a:p>
      </dgm:t>
    </dgm:pt>
    <dgm:pt modelId="{D363E382-39C5-4DD6-88E3-AF0E7F27E24B}" type="pres">
      <dgm:prSet presAssocID="{8BB13970-9828-48A0-B94E-F3FA2AED304B}" presName="Name0" presStyleCnt="0">
        <dgm:presLayoutVars>
          <dgm:dir/>
          <dgm:resizeHandles val="exact"/>
        </dgm:presLayoutVars>
      </dgm:prSet>
      <dgm:spPr/>
    </dgm:pt>
    <dgm:pt modelId="{D233674C-EB4F-4691-AC5B-9ECF6F9D883F}" type="pres">
      <dgm:prSet presAssocID="{C661BA9F-E98D-4D0D-8B7C-CED57AD5CEAF}" presName="node" presStyleLbl="node1" presStyleIdx="0" presStyleCnt="8">
        <dgm:presLayoutVars>
          <dgm:bulletEnabled val="1"/>
        </dgm:presLayoutVars>
      </dgm:prSet>
      <dgm:spPr/>
    </dgm:pt>
    <dgm:pt modelId="{9F1027C5-850A-4939-B333-1E5C05AE2937}" type="pres">
      <dgm:prSet presAssocID="{8217117E-4B52-400E-9856-B814DF9E86CC}" presName="sibTrans" presStyleLbl="sibTrans1D1" presStyleIdx="0" presStyleCnt="7"/>
      <dgm:spPr/>
    </dgm:pt>
    <dgm:pt modelId="{625EA972-7FCE-4022-B011-D2F249E6E027}" type="pres">
      <dgm:prSet presAssocID="{8217117E-4B52-400E-9856-B814DF9E86CC}" presName="connectorText" presStyleLbl="sibTrans1D1" presStyleIdx="0" presStyleCnt="7"/>
      <dgm:spPr/>
    </dgm:pt>
    <dgm:pt modelId="{4EBEFCC0-29E6-46E6-8864-037841DB8654}" type="pres">
      <dgm:prSet presAssocID="{39971969-2436-4DC6-84A7-FD22C0AA8573}" presName="node" presStyleLbl="node1" presStyleIdx="1" presStyleCnt="8">
        <dgm:presLayoutVars>
          <dgm:bulletEnabled val="1"/>
        </dgm:presLayoutVars>
      </dgm:prSet>
      <dgm:spPr/>
    </dgm:pt>
    <dgm:pt modelId="{8096DEBA-277E-45DE-BCFD-05C33857E896}" type="pres">
      <dgm:prSet presAssocID="{D64E6B64-13ED-4CD1-A0A3-095D03FE7BB6}" presName="sibTrans" presStyleLbl="sibTrans1D1" presStyleIdx="1" presStyleCnt="7"/>
      <dgm:spPr/>
    </dgm:pt>
    <dgm:pt modelId="{C305D9C5-EFB8-433D-9FD7-640242F6C6FC}" type="pres">
      <dgm:prSet presAssocID="{D64E6B64-13ED-4CD1-A0A3-095D03FE7BB6}" presName="connectorText" presStyleLbl="sibTrans1D1" presStyleIdx="1" presStyleCnt="7"/>
      <dgm:spPr/>
    </dgm:pt>
    <dgm:pt modelId="{52EE03BA-C7A9-4AC5-BF65-E3B3DF504CCA}" type="pres">
      <dgm:prSet presAssocID="{BD7DBB45-BBA3-42CF-B120-21F69B7C0E43}" presName="node" presStyleLbl="node1" presStyleIdx="2" presStyleCnt="8">
        <dgm:presLayoutVars>
          <dgm:bulletEnabled val="1"/>
        </dgm:presLayoutVars>
      </dgm:prSet>
      <dgm:spPr/>
    </dgm:pt>
    <dgm:pt modelId="{7238827E-F175-4023-862B-3BEAE84884C6}" type="pres">
      <dgm:prSet presAssocID="{41433A62-218C-442B-A849-CD749984C67D}" presName="sibTrans" presStyleLbl="sibTrans1D1" presStyleIdx="2" presStyleCnt="7"/>
      <dgm:spPr/>
    </dgm:pt>
    <dgm:pt modelId="{A4824D32-DDC6-4B4D-8877-4C5F642BBF3D}" type="pres">
      <dgm:prSet presAssocID="{41433A62-218C-442B-A849-CD749984C67D}" presName="connectorText" presStyleLbl="sibTrans1D1" presStyleIdx="2" presStyleCnt="7"/>
      <dgm:spPr/>
    </dgm:pt>
    <dgm:pt modelId="{67F8C2C0-21A1-4E76-818C-47B660BFFFB2}" type="pres">
      <dgm:prSet presAssocID="{7230D705-6953-4404-BCA2-57C856305BCA}" presName="node" presStyleLbl="node1" presStyleIdx="3" presStyleCnt="8">
        <dgm:presLayoutVars>
          <dgm:bulletEnabled val="1"/>
        </dgm:presLayoutVars>
      </dgm:prSet>
      <dgm:spPr/>
    </dgm:pt>
    <dgm:pt modelId="{BD2DC109-F4AD-4D5C-9128-713799AB2833}" type="pres">
      <dgm:prSet presAssocID="{CBE2C1A6-243C-4951-AC29-AC29CA1A6389}" presName="sibTrans" presStyleLbl="sibTrans1D1" presStyleIdx="3" presStyleCnt="7"/>
      <dgm:spPr/>
    </dgm:pt>
    <dgm:pt modelId="{D94C8A26-B01D-4B2B-9828-C6919F8AE6FC}" type="pres">
      <dgm:prSet presAssocID="{CBE2C1A6-243C-4951-AC29-AC29CA1A6389}" presName="connectorText" presStyleLbl="sibTrans1D1" presStyleIdx="3" presStyleCnt="7"/>
      <dgm:spPr/>
    </dgm:pt>
    <dgm:pt modelId="{1EB12D69-4795-45E2-9556-3B419B94A135}" type="pres">
      <dgm:prSet presAssocID="{37A6A2E6-ABDA-450B-AB17-D06ED4F23BEB}" presName="node" presStyleLbl="node1" presStyleIdx="4" presStyleCnt="8">
        <dgm:presLayoutVars>
          <dgm:bulletEnabled val="1"/>
        </dgm:presLayoutVars>
      </dgm:prSet>
      <dgm:spPr/>
    </dgm:pt>
    <dgm:pt modelId="{23D7A6B7-E7F6-4B12-8DCD-1BDD461AFDA0}" type="pres">
      <dgm:prSet presAssocID="{3D2FB763-F0A4-4032-BC27-449B6CB2659B}" presName="sibTrans" presStyleLbl="sibTrans1D1" presStyleIdx="4" presStyleCnt="7"/>
      <dgm:spPr/>
    </dgm:pt>
    <dgm:pt modelId="{29EB70AB-135B-4D79-BFD3-A5A31042D76C}" type="pres">
      <dgm:prSet presAssocID="{3D2FB763-F0A4-4032-BC27-449B6CB2659B}" presName="connectorText" presStyleLbl="sibTrans1D1" presStyleIdx="4" presStyleCnt="7"/>
      <dgm:spPr/>
    </dgm:pt>
    <dgm:pt modelId="{4D7499FB-DD00-4651-B55A-B45119FD51B4}" type="pres">
      <dgm:prSet presAssocID="{04F59F9B-0D51-4A58-8F6E-071E2357D4F7}" presName="node" presStyleLbl="node1" presStyleIdx="5" presStyleCnt="8">
        <dgm:presLayoutVars>
          <dgm:bulletEnabled val="1"/>
        </dgm:presLayoutVars>
      </dgm:prSet>
      <dgm:spPr/>
    </dgm:pt>
    <dgm:pt modelId="{C8AA39C3-18BF-4B21-9839-609BB9705861}" type="pres">
      <dgm:prSet presAssocID="{A13FA3E2-2ACD-4831-A014-80C053E88B2C}" presName="sibTrans" presStyleLbl="sibTrans1D1" presStyleIdx="5" presStyleCnt="7"/>
      <dgm:spPr/>
    </dgm:pt>
    <dgm:pt modelId="{EF1BD9A8-45C4-4AB2-A1AD-F893A6E1E3C2}" type="pres">
      <dgm:prSet presAssocID="{A13FA3E2-2ACD-4831-A014-80C053E88B2C}" presName="connectorText" presStyleLbl="sibTrans1D1" presStyleIdx="5" presStyleCnt="7"/>
      <dgm:spPr/>
    </dgm:pt>
    <dgm:pt modelId="{3418F427-C134-46DA-8A8F-260D972CF6AE}" type="pres">
      <dgm:prSet presAssocID="{712320BB-A0B4-45FF-9515-C6940E4ADB7F}" presName="node" presStyleLbl="node1" presStyleIdx="6" presStyleCnt="8">
        <dgm:presLayoutVars>
          <dgm:bulletEnabled val="1"/>
        </dgm:presLayoutVars>
      </dgm:prSet>
      <dgm:spPr/>
    </dgm:pt>
    <dgm:pt modelId="{D24890F6-822A-4CEC-A2B3-19D7A147AC20}" type="pres">
      <dgm:prSet presAssocID="{93E56E5C-4E56-4B37-B0B7-3BCAF188A729}" presName="sibTrans" presStyleLbl="sibTrans1D1" presStyleIdx="6" presStyleCnt="7"/>
      <dgm:spPr/>
    </dgm:pt>
    <dgm:pt modelId="{4B238B61-6F13-4C74-BF6C-B272D9FE0C6E}" type="pres">
      <dgm:prSet presAssocID="{93E56E5C-4E56-4B37-B0B7-3BCAF188A729}" presName="connectorText" presStyleLbl="sibTrans1D1" presStyleIdx="6" presStyleCnt="7"/>
      <dgm:spPr/>
    </dgm:pt>
    <dgm:pt modelId="{3EA21C19-0020-4EB0-B599-597DB820A218}" type="pres">
      <dgm:prSet presAssocID="{236C160F-6BB8-40E0-8026-52D3F1105A1A}" presName="node" presStyleLbl="node1" presStyleIdx="7" presStyleCnt="8">
        <dgm:presLayoutVars>
          <dgm:bulletEnabled val="1"/>
        </dgm:presLayoutVars>
      </dgm:prSet>
      <dgm:spPr/>
    </dgm:pt>
  </dgm:ptLst>
  <dgm:cxnLst>
    <dgm:cxn modelId="{ABD16C02-A4BC-4ADB-A847-7379A654739D}" type="presOf" srcId="{D64E6B64-13ED-4CD1-A0A3-095D03FE7BB6}" destId="{8096DEBA-277E-45DE-BCFD-05C33857E896}" srcOrd="0" destOrd="0" presId="urn:microsoft.com/office/officeart/2016/7/layout/RepeatingBendingProcessNew"/>
    <dgm:cxn modelId="{1A825302-D07F-4B2D-B6E9-0A309702798E}" type="presOf" srcId="{04F59F9B-0D51-4A58-8F6E-071E2357D4F7}" destId="{4D7499FB-DD00-4651-B55A-B45119FD51B4}" srcOrd="0" destOrd="0" presId="urn:microsoft.com/office/officeart/2016/7/layout/RepeatingBendingProcessNew"/>
    <dgm:cxn modelId="{2A5A2A10-56DE-4EA8-8CE7-4F6C648D7F86}" type="presOf" srcId="{8BB13970-9828-48A0-B94E-F3FA2AED304B}" destId="{D363E382-39C5-4DD6-88E3-AF0E7F27E24B}" srcOrd="0" destOrd="0" presId="urn:microsoft.com/office/officeart/2016/7/layout/RepeatingBendingProcessNew"/>
    <dgm:cxn modelId="{B2CAB314-6DB4-4FE4-A011-33DCCC844FC9}" type="presOf" srcId="{D64E6B64-13ED-4CD1-A0A3-095D03FE7BB6}" destId="{C305D9C5-EFB8-433D-9FD7-640242F6C6FC}" srcOrd="1" destOrd="0" presId="urn:microsoft.com/office/officeart/2016/7/layout/RepeatingBendingProcessNew"/>
    <dgm:cxn modelId="{9E2F401B-14D4-4134-9950-679C8317A3C9}" type="presOf" srcId="{CBE2C1A6-243C-4951-AC29-AC29CA1A6389}" destId="{D94C8A26-B01D-4B2B-9828-C6919F8AE6FC}" srcOrd="1" destOrd="0" presId="urn:microsoft.com/office/officeart/2016/7/layout/RepeatingBendingProcessNew"/>
    <dgm:cxn modelId="{F3C4CF21-8062-4C46-8FDA-D46605564CA0}" srcId="{8BB13970-9828-48A0-B94E-F3FA2AED304B}" destId="{7230D705-6953-4404-BCA2-57C856305BCA}" srcOrd="3" destOrd="0" parTransId="{E223DD2E-BEE7-44E5-81F3-C32C256278EE}" sibTransId="{CBE2C1A6-243C-4951-AC29-AC29CA1A6389}"/>
    <dgm:cxn modelId="{45C3832A-2E43-485E-9366-9D769688ED6E}" type="presOf" srcId="{A13FA3E2-2ACD-4831-A014-80C053E88B2C}" destId="{EF1BD9A8-45C4-4AB2-A1AD-F893A6E1E3C2}" srcOrd="1" destOrd="0" presId="urn:microsoft.com/office/officeart/2016/7/layout/RepeatingBendingProcessNew"/>
    <dgm:cxn modelId="{9BAF4E38-FA7D-4C1D-8E4B-A389C0714695}" type="presOf" srcId="{93E56E5C-4E56-4B37-B0B7-3BCAF188A729}" destId="{4B238B61-6F13-4C74-BF6C-B272D9FE0C6E}" srcOrd="1" destOrd="0" presId="urn:microsoft.com/office/officeart/2016/7/layout/RepeatingBendingProcessNew"/>
    <dgm:cxn modelId="{993D483C-12DB-4EFE-A4E4-2C4C87203E82}" type="presOf" srcId="{236C160F-6BB8-40E0-8026-52D3F1105A1A}" destId="{3EA21C19-0020-4EB0-B599-597DB820A218}" srcOrd="0" destOrd="0" presId="urn:microsoft.com/office/officeart/2016/7/layout/RepeatingBendingProcessNew"/>
    <dgm:cxn modelId="{7A2ECC3C-D89F-49E6-B3AB-269D0300849B}" type="presOf" srcId="{93E56E5C-4E56-4B37-B0B7-3BCAF188A729}" destId="{D24890F6-822A-4CEC-A2B3-19D7A147AC20}" srcOrd="0" destOrd="0" presId="urn:microsoft.com/office/officeart/2016/7/layout/RepeatingBendingProcessNew"/>
    <dgm:cxn modelId="{87FFE03F-CC62-402D-9800-929AAF436840}" type="presOf" srcId="{3D2FB763-F0A4-4032-BC27-449B6CB2659B}" destId="{29EB70AB-135B-4D79-BFD3-A5A31042D76C}" srcOrd="1" destOrd="0" presId="urn:microsoft.com/office/officeart/2016/7/layout/RepeatingBendingProcessNew"/>
    <dgm:cxn modelId="{3F76F361-226B-474D-B154-E319E9A3600D}" type="presOf" srcId="{3D2FB763-F0A4-4032-BC27-449B6CB2659B}" destId="{23D7A6B7-E7F6-4B12-8DCD-1BDD461AFDA0}" srcOrd="0" destOrd="0" presId="urn:microsoft.com/office/officeart/2016/7/layout/RepeatingBendingProcessNew"/>
    <dgm:cxn modelId="{ED388963-5333-4816-ABD5-E6F9A5C924EE}" type="presOf" srcId="{37A6A2E6-ABDA-450B-AB17-D06ED4F23BEB}" destId="{1EB12D69-4795-45E2-9556-3B419B94A135}" srcOrd="0" destOrd="0" presId="urn:microsoft.com/office/officeart/2016/7/layout/RepeatingBendingProcessNew"/>
    <dgm:cxn modelId="{FEA0406A-99B7-46C0-A355-FF1F723871E6}" srcId="{8BB13970-9828-48A0-B94E-F3FA2AED304B}" destId="{712320BB-A0B4-45FF-9515-C6940E4ADB7F}" srcOrd="6" destOrd="0" parTransId="{64778EAF-F88F-4EBA-B21D-54C7AA884542}" sibTransId="{93E56E5C-4E56-4B37-B0B7-3BCAF188A729}"/>
    <dgm:cxn modelId="{3E16926F-08E5-42E8-96F7-908ECF014978}" srcId="{8BB13970-9828-48A0-B94E-F3FA2AED304B}" destId="{C661BA9F-E98D-4D0D-8B7C-CED57AD5CEAF}" srcOrd="0" destOrd="0" parTransId="{F61ACEE5-09B6-4AC0-A544-DA414CC204DF}" sibTransId="{8217117E-4B52-400E-9856-B814DF9E86CC}"/>
    <dgm:cxn modelId="{95C69454-39FA-4581-8E02-9212E4C32285}" type="presOf" srcId="{C661BA9F-E98D-4D0D-8B7C-CED57AD5CEAF}" destId="{D233674C-EB4F-4691-AC5B-9ECF6F9D883F}" srcOrd="0" destOrd="0" presId="urn:microsoft.com/office/officeart/2016/7/layout/RepeatingBendingProcessNew"/>
    <dgm:cxn modelId="{C8BF467A-4FD6-4987-ACC2-CEFC090B81B7}" type="presOf" srcId="{A13FA3E2-2ACD-4831-A014-80C053E88B2C}" destId="{C8AA39C3-18BF-4B21-9839-609BB9705861}" srcOrd="0" destOrd="0" presId="urn:microsoft.com/office/officeart/2016/7/layout/RepeatingBendingProcessNew"/>
    <dgm:cxn modelId="{09D0A387-EA49-46FC-9ADB-6D2776596AD2}" type="presOf" srcId="{8217117E-4B52-400E-9856-B814DF9E86CC}" destId="{625EA972-7FCE-4022-B011-D2F249E6E027}" srcOrd="1" destOrd="0" presId="urn:microsoft.com/office/officeart/2016/7/layout/RepeatingBendingProcessNew"/>
    <dgm:cxn modelId="{F24023A9-60F2-4AAA-9BDC-C7573E572772}" type="presOf" srcId="{712320BB-A0B4-45FF-9515-C6940E4ADB7F}" destId="{3418F427-C134-46DA-8A8F-260D972CF6AE}" srcOrd="0" destOrd="0" presId="urn:microsoft.com/office/officeart/2016/7/layout/RepeatingBendingProcessNew"/>
    <dgm:cxn modelId="{80C5F4A9-8751-481A-97B2-BB53E834F57A}" type="presOf" srcId="{BD7DBB45-BBA3-42CF-B120-21F69B7C0E43}" destId="{52EE03BA-C7A9-4AC5-BF65-E3B3DF504CCA}" srcOrd="0" destOrd="0" presId="urn:microsoft.com/office/officeart/2016/7/layout/RepeatingBendingProcessNew"/>
    <dgm:cxn modelId="{993D36AA-6D40-4414-853E-63B50AFC4AB3}" type="presOf" srcId="{41433A62-218C-442B-A849-CD749984C67D}" destId="{A4824D32-DDC6-4B4D-8877-4C5F642BBF3D}" srcOrd="1" destOrd="0" presId="urn:microsoft.com/office/officeart/2016/7/layout/RepeatingBendingProcessNew"/>
    <dgm:cxn modelId="{5A94A7CA-2075-4400-9F48-D2E11F5AEA99}" type="presOf" srcId="{41433A62-218C-442B-A849-CD749984C67D}" destId="{7238827E-F175-4023-862B-3BEAE84884C6}" srcOrd="0" destOrd="0" presId="urn:microsoft.com/office/officeart/2016/7/layout/RepeatingBendingProcessNew"/>
    <dgm:cxn modelId="{1F10DBD6-8810-45B3-93ED-B7892A5B14DC}" type="presOf" srcId="{39971969-2436-4DC6-84A7-FD22C0AA8573}" destId="{4EBEFCC0-29E6-46E6-8864-037841DB8654}" srcOrd="0" destOrd="0" presId="urn:microsoft.com/office/officeart/2016/7/layout/RepeatingBendingProcessNew"/>
    <dgm:cxn modelId="{3E4E99D7-A9B1-4B93-95F6-5425E31EC610}" srcId="{8BB13970-9828-48A0-B94E-F3FA2AED304B}" destId="{39971969-2436-4DC6-84A7-FD22C0AA8573}" srcOrd="1" destOrd="0" parTransId="{CCF85C4F-25F3-4A3D-9E2E-662BBC96A329}" sibTransId="{D64E6B64-13ED-4CD1-A0A3-095D03FE7BB6}"/>
    <dgm:cxn modelId="{156B90D9-D205-4DEA-A548-0DEDE96B1FD5}" srcId="{8BB13970-9828-48A0-B94E-F3FA2AED304B}" destId="{236C160F-6BB8-40E0-8026-52D3F1105A1A}" srcOrd="7" destOrd="0" parTransId="{549F6714-45FD-455D-97C8-91D5A74506A0}" sibTransId="{05116BA3-D149-4D54-A93F-A8B8188E3369}"/>
    <dgm:cxn modelId="{9101E7DA-E0E9-4313-A908-A059BFD06272}" type="presOf" srcId="{8217117E-4B52-400E-9856-B814DF9E86CC}" destId="{9F1027C5-850A-4939-B333-1E5C05AE2937}" srcOrd="0" destOrd="0" presId="urn:microsoft.com/office/officeart/2016/7/layout/RepeatingBendingProcessNew"/>
    <dgm:cxn modelId="{C1FBB8DB-04B8-4A60-B62F-4F05DC65A7FD}" srcId="{8BB13970-9828-48A0-B94E-F3FA2AED304B}" destId="{BD7DBB45-BBA3-42CF-B120-21F69B7C0E43}" srcOrd="2" destOrd="0" parTransId="{30769CD4-A639-450B-ACD5-3C4911A8A7B6}" sibTransId="{41433A62-218C-442B-A849-CD749984C67D}"/>
    <dgm:cxn modelId="{BB8EB8E1-A5C0-4516-A3EB-51A437BB7468}" srcId="{8BB13970-9828-48A0-B94E-F3FA2AED304B}" destId="{04F59F9B-0D51-4A58-8F6E-071E2357D4F7}" srcOrd="5" destOrd="0" parTransId="{7299809B-32CE-43F2-B4C3-9BB339B05F00}" sibTransId="{A13FA3E2-2ACD-4831-A014-80C053E88B2C}"/>
    <dgm:cxn modelId="{579C68E3-F9FB-4CCD-8D47-9BEC5EC9872C}" type="presOf" srcId="{7230D705-6953-4404-BCA2-57C856305BCA}" destId="{67F8C2C0-21A1-4E76-818C-47B660BFFFB2}" srcOrd="0" destOrd="0" presId="urn:microsoft.com/office/officeart/2016/7/layout/RepeatingBendingProcessNew"/>
    <dgm:cxn modelId="{DA7C4FF4-A634-4EB1-92BF-1AF880C93EF8}" type="presOf" srcId="{CBE2C1A6-243C-4951-AC29-AC29CA1A6389}" destId="{BD2DC109-F4AD-4D5C-9128-713799AB2833}" srcOrd="0" destOrd="0" presId="urn:microsoft.com/office/officeart/2016/7/layout/RepeatingBendingProcessNew"/>
    <dgm:cxn modelId="{452D1EF5-C2C0-45A3-86E7-E7208C71817C}" srcId="{8BB13970-9828-48A0-B94E-F3FA2AED304B}" destId="{37A6A2E6-ABDA-450B-AB17-D06ED4F23BEB}" srcOrd="4" destOrd="0" parTransId="{4CEE21D3-890D-4901-8FEF-16A48DCC24E5}" sibTransId="{3D2FB763-F0A4-4032-BC27-449B6CB2659B}"/>
    <dgm:cxn modelId="{74E18C21-8A05-41AA-985E-F9C92BBCF5E4}" type="presParOf" srcId="{D363E382-39C5-4DD6-88E3-AF0E7F27E24B}" destId="{D233674C-EB4F-4691-AC5B-9ECF6F9D883F}" srcOrd="0" destOrd="0" presId="urn:microsoft.com/office/officeart/2016/7/layout/RepeatingBendingProcessNew"/>
    <dgm:cxn modelId="{B34BEF28-CBE4-4426-B84B-0E3C5B8D58A5}" type="presParOf" srcId="{D363E382-39C5-4DD6-88E3-AF0E7F27E24B}" destId="{9F1027C5-850A-4939-B333-1E5C05AE2937}" srcOrd="1" destOrd="0" presId="urn:microsoft.com/office/officeart/2016/7/layout/RepeatingBendingProcessNew"/>
    <dgm:cxn modelId="{B5315A5F-4E9C-451C-ADFD-6774C3571820}" type="presParOf" srcId="{9F1027C5-850A-4939-B333-1E5C05AE2937}" destId="{625EA972-7FCE-4022-B011-D2F249E6E027}" srcOrd="0" destOrd="0" presId="urn:microsoft.com/office/officeart/2016/7/layout/RepeatingBendingProcessNew"/>
    <dgm:cxn modelId="{1FDF2033-2756-4778-9AE2-7B20D5F8E77A}" type="presParOf" srcId="{D363E382-39C5-4DD6-88E3-AF0E7F27E24B}" destId="{4EBEFCC0-29E6-46E6-8864-037841DB8654}" srcOrd="2" destOrd="0" presId="urn:microsoft.com/office/officeart/2016/7/layout/RepeatingBendingProcessNew"/>
    <dgm:cxn modelId="{22216902-22D6-4227-9593-13545971233D}" type="presParOf" srcId="{D363E382-39C5-4DD6-88E3-AF0E7F27E24B}" destId="{8096DEBA-277E-45DE-BCFD-05C33857E896}" srcOrd="3" destOrd="0" presId="urn:microsoft.com/office/officeart/2016/7/layout/RepeatingBendingProcessNew"/>
    <dgm:cxn modelId="{E4994CDB-2F83-4089-8EB3-3F2B58076BFC}" type="presParOf" srcId="{8096DEBA-277E-45DE-BCFD-05C33857E896}" destId="{C305D9C5-EFB8-433D-9FD7-640242F6C6FC}" srcOrd="0" destOrd="0" presId="urn:microsoft.com/office/officeart/2016/7/layout/RepeatingBendingProcessNew"/>
    <dgm:cxn modelId="{F3CE8E6F-6BD2-426A-B2D5-D0E1BC63E0DA}" type="presParOf" srcId="{D363E382-39C5-4DD6-88E3-AF0E7F27E24B}" destId="{52EE03BA-C7A9-4AC5-BF65-E3B3DF504CCA}" srcOrd="4" destOrd="0" presId="urn:microsoft.com/office/officeart/2016/7/layout/RepeatingBendingProcessNew"/>
    <dgm:cxn modelId="{7E8FFCC0-04F3-46EF-97FA-1C4768DF7851}" type="presParOf" srcId="{D363E382-39C5-4DD6-88E3-AF0E7F27E24B}" destId="{7238827E-F175-4023-862B-3BEAE84884C6}" srcOrd="5" destOrd="0" presId="urn:microsoft.com/office/officeart/2016/7/layout/RepeatingBendingProcessNew"/>
    <dgm:cxn modelId="{3D1CF01D-8072-4F47-A430-9F0F8A319231}" type="presParOf" srcId="{7238827E-F175-4023-862B-3BEAE84884C6}" destId="{A4824D32-DDC6-4B4D-8877-4C5F642BBF3D}" srcOrd="0" destOrd="0" presId="urn:microsoft.com/office/officeart/2016/7/layout/RepeatingBendingProcessNew"/>
    <dgm:cxn modelId="{163F8499-8FD1-476E-8427-E66B312F799C}" type="presParOf" srcId="{D363E382-39C5-4DD6-88E3-AF0E7F27E24B}" destId="{67F8C2C0-21A1-4E76-818C-47B660BFFFB2}" srcOrd="6" destOrd="0" presId="urn:microsoft.com/office/officeart/2016/7/layout/RepeatingBendingProcessNew"/>
    <dgm:cxn modelId="{0B76A9E0-BC31-4324-8AA2-8FE5D71F823A}" type="presParOf" srcId="{D363E382-39C5-4DD6-88E3-AF0E7F27E24B}" destId="{BD2DC109-F4AD-4D5C-9128-713799AB2833}" srcOrd="7" destOrd="0" presId="urn:microsoft.com/office/officeart/2016/7/layout/RepeatingBendingProcessNew"/>
    <dgm:cxn modelId="{32BD9E26-4053-4DE7-858B-493A718389F0}" type="presParOf" srcId="{BD2DC109-F4AD-4D5C-9128-713799AB2833}" destId="{D94C8A26-B01D-4B2B-9828-C6919F8AE6FC}" srcOrd="0" destOrd="0" presId="urn:microsoft.com/office/officeart/2016/7/layout/RepeatingBendingProcessNew"/>
    <dgm:cxn modelId="{32A06D11-5476-4527-AC0E-DEBDFA681966}" type="presParOf" srcId="{D363E382-39C5-4DD6-88E3-AF0E7F27E24B}" destId="{1EB12D69-4795-45E2-9556-3B419B94A135}" srcOrd="8" destOrd="0" presId="urn:microsoft.com/office/officeart/2016/7/layout/RepeatingBendingProcessNew"/>
    <dgm:cxn modelId="{3A647055-BC94-4380-A388-52F849049125}" type="presParOf" srcId="{D363E382-39C5-4DD6-88E3-AF0E7F27E24B}" destId="{23D7A6B7-E7F6-4B12-8DCD-1BDD461AFDA0}" srcOrd="9" destOrd="0" presId="urn:microsoft.com/office/officeart/2016/7/layout/RepeatingBendingProcessNew"/>
    <dgm:cxn modelId="{F27DE2E5-A133-4E00-80E9-1E368EF6B648}" type="presParOf" srcId="{23D7A6B7-E7F6-4B12-8DCD-1BDD461AFDA0}" destId="{29EB70AB-135B-4D79-BFD3-A5A31042D76C}" srcOrd="0" destOrd="0" presId="urn:microsoft.com/office/officeart/2016/7/layout/RepeatingBendingProcessNew"/>
    <dgm:cxn modelId="{DCE74BEB-7777-4439-BF87-2D6554B92C07}" type="presParOf" srcId="{D363E382-39C5-4DD6-88E3-AF0E7F27E24B}" destId="{4D7499FB-DD00-4651-B55A-B45119FD51B4}" srcOrd="10" destOrd="0" presId="urn:microsoft.com/office/officeart/2016/7/layout/RepeatingBendingProcessNew"/>
    <dgm:cxn modelId="{CB1585E3-F237-417E-8436-BA4A0CB1C332}" type="presParOf" srcId="{D363E382-39C5-4DD6-88E3-AF0E7F27E24B}" destId="{C8AA39C3-18BF-4B21-9839-609BB9705861}" srcOrd="11" destOrd="0" presId="urn:microsoft.com/office/officeart/2016/7/layout/RepeatingBendingProcessNew"/>
    <dgm:cxn modelId="{3B899EF3-127E-4140-A5A6-22F8C47D662C}" type="presParOf" srcId="{C8AA39C3-18BF-4B21-9839-609BB9705861}" destId="{EF1BD9A8-45C4-4AB2-A1AD-F893A6E1E3C2}" srcOrd="0" destOrd="0" presId="urn:microsoft.com/office/officeart/2016/7/layout/RepeatingBendingProcessNew"/>
    <dgm:cxn modelId="{62F1046B-6CEF-4BA1-9721-A8570EF5755B}" type="presParOf" srcId="{D363E382-39C5-4DD6-88E3-AF0E7F27E24B}" destId="{3418F427-C134-46DA-8A8F-260D972CF6AE}" srcOrd="12" destOrd="0" presId="urn:microsoft.com/office/officeart/2016/7/layout/RepeatingBendingProcessNew"/>
    <dgm:cxn modelId="{F32E2965-910F-4C91-9D8D-3C35842DDBA2}" type="presParOf" srcId="{D363E382-39C5-4DD6-88E3-AF0E7F27E24B}" destId="{D24890F6-822A-4CEC-A2B3-19D7A147AC20}" srcOrd="13" destOrd="0" presId="urn:microsoft.com/office/officeart/2016/7/layout/RepeatingBendingProcessNew"/>
    <dgm:cxn modelId="{1EADDC13-2D63-4741-B7FA-D0FC012B86A0}" type="presParOf" srcId="{D24890F6-822A-4CEC-A2B3-19D7A147AC20}" destId="{4B238B61-6F13-4C74-BF6C-B272D9FE0C6E}" srcOrd="0" destOrd="0" presId="urn:microsoft.com/office/officeart/2016/7/layout/RepeatingBendingProcessNew"/>
    <dgm:cxn modelId="{8AC80F6E-507D-4591-9D6A-DE283670793D}" type="presParOf" srcId="{D363E382-39C5-4DD6-88E3-AF0E7F27E24B}" destId="{3EA21C19-0020-4EB0-B599-597DB820A218}"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13970-9828-48A0-B94E-F3FA2AED30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61BA9F-E98D-4D0D-8B7C-CED57AD5CEAF}">
      <dgm:prSet custT="1"/>
      <dgm:spPr/>
      <dgm:t>
        <a:bodyPr/>
        <a:lstStyle/>
        <a:p>
          <a:pPr algn="ctr"/>
          <a:r>
            <a:rPr lang="en-GB" sz="3600" dirty="0"/>
            <a:t>Strengths of MomConnect</a:t>
          </a:r>
          <a:endParaRPr lang="en-US" sz="3600" dirty="0"/>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AC80A94F-D663-426C-885E-DE68D6701742}" type="pres">
      <dgm:prSet presAssocID="{8BB13970-9828-48A0-B94E-F3FA2AED304B}" presName="linear" presStyleCnt="0">
        <dgm:presLayoutVars>
          <dgm:animLvl val="lvl"/>
          <dgm:resizeHandles val="exact"/>
        </dgm:presLayoutVars>
      </dgm:prSet>
      <dgm:spPr/>
    </dgm:pt>
    <dgm:pt modelId="{36D08428-C3C1-45BE-B5C7-80635F42BCD4}" type="pres">
      <dgm:prSet presAssocID="{C661BA9F-E98D-4D0D-8B7C-CED57AD5CEAF}" presName="parentText" presStyleLbl="node1" presStyleIdx="0" presStyleCnt="1">
        <dgm:presLayoutVars>
          <dgm:chMax val="0"/>
          <dgm:bulletEnabled val="1"/>
        </dgm:presLayoutVars>
      </dgm:prSet>
      <dgm:spPr/>
    </dgm:pt>
  </dgm:ptLst>
  <dgm:cxnLst>
    <dgm:cxn modelId="{3E16926F-08E5-42E8-96F7-908ECF014978}" srcId="{8BB13970-9828-48A0-B94E-F3FA2AED304B}" destId="{C661BA9F-E98D-4D0D-8B7C-CED57AD5CEAF}" srcOrd="0" destOrd="0" parTransId="{F61ACEE5-09B6-4AC0-A544-DA414CC204DF}" sibTransId="{8217117E-4B52-400E-9856-B814DF9E86CC}"/>
    <dgm:cxn modelId="{4741E58E-DF37-490F-B795-E92623749C1D}" type="presOf" srcId="{C661BA9F-E98D-4D0D-8B7C-CED57AD5CEAF}" destId="{36D08428-C3C1-45BE-B5C7-80635F42BCD4}" srcOrd="0" destOrd="0" presId="urn:microsoft.com/office/officeart/2005/8/layout/vList2"/>
    <dgm:cxn modelId="{C3EBB390-992F-48CC-A605-9D9A179D23DB}" type="presOf" srcId="{8BB13970-9828-48A0-B94E-F3FA2AED304B}" destId="{AC80A94F-D663-426C-885E-DE68D6701742}" srcOrd="0" destOrd="0" presId="urn:microsoft.com/office/officeart/2005/8/layout/vList2"/>
    <dgm:cxn modelId="{D50DB28A-17DC-46D5-804A-18F75A84D264}" type="presParOf" srcId="{AC80A94F-D663-426C-885E-DE68D6701742}" destId="{36D08428-C3C1-45BE-B5C7-80635F42BCD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B13970-9828-48A0-B94E-F3FA2AED304B}"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C661BA9F-E98D-4D0D-8B7C-CED57AD5CEAF}">
      <dgm:prSet/>
      <dgm:spPr/>
      <dgm:t>
        <a:bodyPr/>
        <a:lstStyle/>
        <a:p>
          <a:r>
            <a:rPr lang="en-GB"/>
            <a:t>Reminders for antenatal visits</a:t>
          </a:r>
        </a:p>
        <a:p>
          <a:r>
            <a:rPr lang="en-GB"/>
            <a:t>“It reminds me about my clinical appointments because I sometimes confuse the dates, thinking I’m supposed to go today only to find out it is tomorrow.”</a:t>
          </a:r>
        </a:p>
        <a:p>
          <a:r>
            <a:rPr lang="en-GB"/>
            <a:t>                                                                                                        (Participant 4, Group 2)</a:t>
          </a:r>
          <a:endParaRPr lang="en-US"/>
        </a:p>
      </dgm:t>
    </dgm:pt>
    <dgm:pt modelId="{F61ACEE5-09B6-4AC0-A544-DA414CC204DF}" type="parTrans" cxnId="{3E16926F-08E5-42E8-96F7-908ECF014978}">
      <dgm:prSet/>
      <dgm:spPr/>
      <dgm:t>
        <a:bodyPr/>
        <a:lstStyle/>
        <a:p>
          <a:endParaRPr lang="en-US"/>
        </a:p>
      </dgm:t>
    </dgm:pt>
    <dgm:pt modelId="{8217117E-4B52-400E-9856-B814DF9E86CC}" type="sibTrans" cxnId="{3E16926F-08E5-42E8-96F7-908ECF014978}">
      <dgm:prSet/>
      <dgm:spPr/>
      <dgm:t>
        <a:bodyPr/>
        <a:lstStyle/>
        <a:p>
          <a:endParaRPr lang="en-US"/>
        </a:p>
      </dgm:t>
    </dgm:pt>
    <dgm:pt modelId="{5A5909EE-660A-4C27-8F6E-0FD47A7DF5D6}">
      <dgm:prSet/>
      <dgm:spPr/>
      <dgm:t>
        <a:bodyPr/>
        <a:lstStyle/>
        <a:p>
          <a:endParaRPr lang="en-GB"/>
        </a:p>
        <a:p>
          <a:r>
            <a:rPr lang="en-GB"/>
            <a:t>Free Access</a:t>
          </a:r>
        </a:p>
        <a:p>
          <a:r>
            <a:rPr lang="en-GB"/>
            <a:t>“It does not need airtime, and it does not matter what type of a phone you are using, any phone the messages come through.”</a:t>
          </a:r>
        </a:p>
        <a:p>
          <a:r>
            <a:rPr lang="en-GB"/>
            <a:t>                                                                                                    (Participant 6, Group 2)</a:t>
          </a:r>
          <a:endParaRPr lang="en-US"/>
        </a:p>
      </dgm:t>
    </dgm:pt>
    <dgm:pt modelId="{3949AB87-0640-42CE-B993-5AEA29FD0AAE}" type="parTrans" cxnId="{6C936E60-6699-4F96-BBDD-4E59EFE6AD32}">
      <dgm:prSet/>
      <dgm:spPr/>
      <dgm:t>
        <a:bodyPr/>
        <a:lstStyle/>
        <a:p>
          <a:endParaRPr lang="en-US"/>
        </a:p>
      </dgm:t>
    </dgm:pt>
    <dgm:pt modelId="{75D5966D-DD0D-4A17-B262-89ADB3348ACA}" type="sibTrans" cxnId="{6C936E60-6699-4F96-BBDD-4E59EFE6AD32}">
      <dgm:prSet/>
      <dgm:spPr/>
      <dgm:t>
        <a:bodyPr/>
        <a:lstStyle/>
        <a:p>
          <a:endParaRPr lang="en-US"/>
        </a:p>
      </dgm:t>
    </dgm:pt>
    <dgm:pt modelId="{10B3E02D-88AE-4023-AC02-D94F9E889001}" type="pres">
      <dgm:prSet presAssocID="{8BB13970-9828-48A0-B94E-F3FA2AED304B}" presName="vert0" presStyleCnt="0">
        <dgm:presLayoutVars>
          <dgm:dir/>
          <dgm:animOne val="branch"/>
          <dgm:animLvl val="lvl"/>
        </dgm:presLayoutVars>
      </dgm:prSet>
      <dgm:spPr/>
    </dgm:pt>
    <dgm:pt modelId="{DB0B3B2E-F41C-425E-A6DF-20352399832B}" type="pres">
      <dgm:prSet presAssocID="{C661BA9F-E98D-4D0D-8B7C-CED57AD5CEAF}" presName="thickLine" presStyleLbl="alignNode1" presStyleIdx="0" presStyleCnt="2"/>
      <dgm:spPr/>
    </dgm:pt>
    <dgm:pt modelId="{2C634D76-21AB-40CF-AC79-CF3CE88EC42F}" type="pres">
      <dgm:prSet presAssocID="{C661BA9F-E98D-4D0D-8B7C-CED57AD5CEAF}" presName="horz1" presStyleCnt="0"/>
      <dgm:spPr/>
    </dgm:pt>
    <dgm:pt modelId="{9CC1FDE6-A6A5-424D-BCEF-776E5D37E2E8}" type="pres">
      <dgm:prSet presAssocID="{C661BA9F-E98D-4D0D-8B7C-CED57AD5CEAF}" presName="tx1" presStyleLbl="revTx" presStyleIdx="0" presStyleCnt="2"/>
      <dgm:spPr/>
    </dgm:pt>
    <dgm:pt modelId="{95422784-5DC9-4D10-8C8C-202EE10D49C4}" type="pres">
      <dgm:prSet presAssocID="{C661BA9F-E98D-4D0D-8B7C-CED57AD5CEAF}" presName="vert1" presStyleCnt="0"/>
      <dgm:spPr/>
    </dgm:pt>
    <dgm:pt modelId="{2D3CD65B-A768-41CC-86E2-8E0F7A5F7257}" type="pres">
      <dgm:prSet presAssocID="{5A5909EE-660A-4C27-8F6E-0FD47A7DF5D6}" presName="thickLine" presStyleLbl="alignNode1" presStyleIdx="1" presStyleCnt="2"/>
      <dgm:spPr/>
    </dgm:pt>
    <dgm:pt modelId="{6A1664EA-E6D0-4972-BBD9-37AF2546AAB9}" type="pres">
      <dgm:prSet presAssocID="{5A5909EE-660A-4C27-8F6E-0FD47A7DF5D6}" presName="horz1" presStyleCnt="0"/>
      <dgm:spPr/>
    </dgm:pt>
    <dgm:pt modelId="{437E64DD-716E-4FF7-B9C0-0DB54285BAE5}" type="pres">
      <dgm:prSet presAssocID="{5A5909EE-660A-4C27-8F6E-0FD47A7DF5D6}" presName="tx1" presStyleLbl="revTx" presStyleIdx="1" presStyleCnt="2"/>
      <dgm:spPr/>
    </dgm:pt>
    <dgm:pt modelId="{BFE84363-C6FD-4228-909D-D15BC6D5EA19}" type="pres">
      <dgm:prSet presAssocID="{5A5909EE-660A-4C27-8F6E-0FD47A7DF5D6}" presName="vert1" presStyleCnt="0"/>
      <dgm:spPr/>
    </dgm:pt>
  </dgm:ptLst>
  <dgm:cxnLst>
    <dgm:cxn modelId="{2E2F153F-4348-410C-A037-4EC47D736D94}" type="presOf" srcId="{8BB13970-9828-48A0-B94E-F3FA2AED304B}" destId="{10B3E02D-88AE-4023-AC02-D94F9E889001}" srcOrd="0" destOrd="0" presId="urn:microsoft.com/office/officeart/2008/layout/LinedList"/>
    <dgm:cxn modelId="{6C936E60-6699-4F96-BBDD-4E59EFE6AD32}" srcId="{8BB13970-9828-48A0-B94E-F3FA2AED304B}" destId="{5A5909EE-660A-4C27-8F6E-0FD47A7DF5D6}" srcOrd="1" destOrd="0" parTransId="{3949AB87-0640-42CE-B993-5AEA29FD0AAE}" sibTransId="{75D5966D-DD0D-4A17-B262-89ADB3348ACA}"/>
    <dgm:cxn modelId="{3E16926F-08E5-42E8-96F7-908ECF014978}" srcId="{8BB13970-9828-48A0-B94E-F3FA2AED304B}" destId="{C661BA9F-E98D-4D0D-8B7C-CED57AD5CEAF}" srcOrd="0" destOrd="0" parTransId="{F61ACEE5-09B6-4AC0-A544-DA414CC204DF}" sibTransId="{8217117E-4B52-400E-9856-B814DF9E86CC}"/>
    <dgm:cxn modelId="{6E7CEC56-908A-4D21-BD44-8AA16ED7F818}" type="presOf" srcId="{5A5909EE-660A-4C27-8F6E-0FD47A7DF5D6}" destId="{437E64DD-716E-4FF7-B9C0-0DB54285BAE5}" srcOrd="0" destOrd="0" presId="urn:microsoft.com/office/officeart/2008/layout/LinedList"/>
    <dgm:cxn modelId="{810A2477-DC34-416A-B3CB-06CDB10356D6}" type="presOf" srcId="{C661BA9F-E98D-4D0D-8B7C-CED57AD5CEAF}" destId="{9CC1FDE6-A6A5-424D-BCEF-776E5D37E2E8}" srcOrd="0" destOrd="0" presId="urn:microsoft.com/office/officeart/2008/layout/LinedList"/>
    <dgm:cxn modelId="{F520978B-AC99-4B3E-935A-51371B6F680B}" type="presParOf" srcId="{10B3E02D-88AE-4023-AC02-D94F9E889001}" destId="{DB0B3B2E-F41C-425E-A6DF-20352399832B}" srcOrd="0" destOrd="0" presId="urn:microsoft.com/office/officeart/2008/layout/LinedList"/>
    <dgm:cxn modelId="{C00CA078-361F-45D1-B542-58FA4725E865}" type="presParOf" srcId="{10B3E02D-88AE-4023-AC02-D94F9E889001}" destId="{2C634D76-21AB-40CF-AC79-CF3CE88EC42F}" srcOrd="1" destOrd="0" presId="urn:microsoft.com/office/officeart/2008/layout/LinedList"/>
    <dgm:cxn modelId="{7529F68E-DC20-4A21-9ABC-0226D9434BED}" type="presParOf" srcId="{2C634D76-21AB-40CF-AC79-CF3CE88EC42F}" destId="{9CC1FDE6-A6A5-424D-BCEF-776E5D37E2E8}" srcOrd="0" destOrd="0" presId="urn:microsoft.com/office/officeart/2008/layout/LinedList"/>
    <dgm:cxn modelId="{152B1AFD-5DA4-49C7-89A3-307D83CDE76E}" type="presParOf" srcId="{2C634D76-21AB-40CF-AC79-CF3CE88EC42F}" destId="{95422784-5DC9-4D10-8C8C-202EE10D49C4}" srcOrd="1" destOrd="0" presId="urn:microsoft.com/office/officeart/2008/layout/LinedList"/>
    <dgm:cxn modelId="{CB4F150E-24F2-43F3-8DD2-DA487864E1B7}" type="presParOf" srcId="{10B3E02D-88AE-4023-AC02-D94F9E889001}" destId="{2D3CD65B-A768-41CC-86E2-8E0F7A5F7257}" srcOrd="2" destOrd="0" presId="urn:microsoft.com/office/officeart/2008/layout/LinedList"/>
    <dgm:cxn modelId="{80092BC7-805B-474B-80C4-A502A53FF719}" type="presParOf" srcId="{10B3E02D-88AE-4023-AC02-D94F9E889001}" destId="{6A1664EA-E6D0-4972-BBD9-37AF2546AAB9}" srcOrd="3" destOrd="0" presId="urn:microsoft.com/office/officeart/2008/layout/LinedList"/>
    <dgm:cxn modelId="{1CD135DB-5EC5-4F50-94F9-A18A14FF0CC6}" type="presParOf" srcId="{6A1664EA-E6D0-4972-BBD9-37AF2546AAB9}" destId="{437E64DD-716E-4FF7-B9C0-0DB54285BAE5}" srcOrd="0" destOrd="0" presId="urn:microsoft.com/office/officeart/2008/layout/LinedList"/>
    <dgm:cxn modelId="{96B70365-C44C-4140-9FEE-B006F45FA050}" type="presParOf" srcId="{6A1664EA-E6D0-4972-BBD9-37AF2546AAB9}" destId="{BFE84363-C6FD-4228-909D-D15BC6D5EA1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7B2C9-5456-49CE-B0F2-F58D2140634C}">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8DE58-6BED-4C3D-8335-858C75AF61B9}">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B47C6-32BF-4CE8-A348-2DA054957FE4}">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ZA" sz="2800" kern="1200"/>
            <a:t>Background</a:t>
          </a:r>
          <a:endParaRPr lang="en-US" sz="2800" kern="1200"/>
        </a:p>
      </dsp:txBody>
      <dsp:txXfrm>
        <a:off x="100682" y="2684598"/>
        <a:ext cx="2370489" cy="720000"/>
      </dsp:txXfrm>
    </dsp:sp>
    <dsp:sp modelId="{8081B61D-7905-47FE-BB43-817460C3C789}">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B3C37-A75C-4560-B741-16B12720B494}">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DC4803-54FE-466E-920D-740713B871CE}">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ZA" sz="2800" kern="1200"/>
            <a:t>Methods</a:t>
          </a:r>
          <a:endParaRPr lang="en-US" sz="2800" kern="1200"/>
        </a:p>
      </dsp:txBody>
      <dsp:txXfrm>
        <a:off x="2886007" y="2684598"/>
        <a:ext cx="2370489" cy="720000"/>
      </dsp:txXfrm>
    </dsp:sp>
    <dsp:sp modelId="{7D61E930-AAE5-4AB3-A7FB-41B0DB2E0694}">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D02AB-4CB9-4BF8-BBAA-5BF064A01E2A}">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2F2747-B729-4DB1-ADA8-29759FFC81D1}">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ZA" sz="2800" kern="1200"/>
            <a:t>Results</a:t>
          </a:r>
          <a:endParaRPr lang="en-US" sz="2800" kern="1200"/>
        </a:p>
      </dsp:txBody>
      <dsp:txXfrm>
        <a:off x="5671332" y="2684598"/>
        <a:ext cx="2370489" cy="720000"/>
      </dsp:txXfrm>
    </dsp:sp>
    <dsp:sp modelId="{7D519DBA-BADA-4445-961A-5A9BAA29D4DF}">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0FC95-E2A0-4F81-AF3A-52D5BE36D819}">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5EC88E-5599-46D7-BC16-C482292F0D2B}">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ZA" sz="2800" kern="1200"/>
            <a:t>Conclusion</a:t>
          </a:r>
          <a:endParaRPr lang="en-US" sz="2800" kern="1200"/>
        </a:p>
      </dsp:txBody>
      <dsp:txXfrm>
        <a:off x="8456657" y="2684598"/>
        <a:ext cx="2370489"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3CCA3-74E9-4BE3-AA60-5306CC329C93}">
      <dsp:nvSpPr>
        <dsp:cNvPr id="0" name=""/>
        <dsp:cNvSpPr/>
      </dsp:nvSpPr>
      <dsp:spPr>
        <a:xfrm>
          <a:off x="0" y="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D30C373-9AA6-4BB3-AE35-36677593A39D}">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a:p>
        <a:p>
          <a:pPr marL="0" lvl="0" indent="0" algn="l" defTabSz="889000">
            <a:lnSpc>
              <a:spcPct val="90000"/>
            </a:lnSpc>
            <a:spcBef>
              <a:spcPct val="0"/>
            </a:spcBef>
            <a:spcAft>
              <a:spcPct val="35000"/>
            </a:spcAft>
            <a:buNone/>
          </a:pPr>
          <a:r>
            <a:rPr lang="en-GB" sz="2000" kern="1200"/>
            <a:t>High Accessibility</a:t>
          </a:r>
        </a:p>
        <a:p>
          <a:pPr marL="0" lvl="0" indent="0" algn="l" defTabSz="889000">
            <a:lnSpc>
              <a:spcPct val="90000"/>
            </a:lnSpc>
            <a:spcBef>
              <a:spcPct val="0"/>
            </a:spcBef>
            <a:spcAft>
              <a:spcPct val="35000"/>
            </a:spcAft>
            <a:buNone/>
          </a:pPr>
          <a:r>
            <a:rPr lang="en-GB" sz="2000" kern="1200"/>
            <a:t>“as for me I was saying that since they sent an SMS, I think it is an advantage for us because sometimes we do not have WhatsApp. But they make you choose which one do you want, an SMS or do you want a WhatsApp</a:t>
          </a:r>
        </a:p>
        <a:p>
          <a:pPr marL="0" lvl="0" indent="0" algn="l" defTabSz="889000">
            <a:lnSpc>
              <a:spcPct val="90000"/>
            </a:lnSpc>
            <a:spcBef>
              <a:spcPct val="0"/>
            </a:spcBef>
            <a:spcAft>
              <a:spcPct val="35000"/>
            </a:spcAft>
            <a:buNone/>
          </a:pPr>
          <a:r>
            <a:rPr lang="en-GB" sz="2000" kern="1200"/>
            <a:t>                                                                                                    (Participant 1, Group 1)</a:t>
          </a:r>
          <a:endParaRPr lang="en-US" sz="2000" kern="1200"/>
        </a:p>
      </dsp:txBody>
      <dsp:txXfrm>
        <a:off x="0" y="0"/>
        <a:ext cx="10515600" cy="2175669"/>
      </dsp:txXfrm>
    </dsp:sp>
    <dsp:sp modelId="{30DCFF57-C978-436E-AAED-A16952ECB195}">
      <dsp:nvSpPr>
        <dsp:cNvPr id="0" name=""/>
        <dsp:cNvSpPr/>
      </dsp:nvSpPr>
      <dsp:spPr>
        <a:xfrm>
          <a:off x="0" y="2175669"/>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25B862-0780-4B5E-83BA-4991C4C22CE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 Motivation to live a healthy lifestyle</a:t>
          </a:r>
        </a:p>
        <a:p>
          <a:pPr marL="0" lvl="0" indent="0" algn="l" defTabSz="889000">
            <a:lnSpc>
              <a:spcPct val="90000"/>
            </a:lnSpc>
            <a:spcBef>
              <a:spcPct val="0"/>
            </a:spcBef>
            <a:spcAft>
              <a:spcPct val="35000"/>
            </a:spcAft>
            <a:buNone/>
          </a:pPr>
          <a:r>
            <a:rPr lang="en-GB" sz="2000" kern="1200"/>
            <a:t>“It reminds me that there’s a baby coming, I should be responsible, and I should take care of myself”</a:t>
          </a:r>
        </a:p>
        <a:p>
          <a:pPr marL="0" lvl="0" indent="0" algn="l" defTabSz="889000">
            <a:lnSpc>
              <a:spcPct val="90000"/>
            </a:lnSpc>
            <a:spcBef>
              <a:spcPct val="0"/>
            </a:spcBef>
            <a:spcAft>
              <a:spcPct val="35000"/>
            </a:spcAft>
            <a:buNone/>
          </a:pPr>
          <a:r>
            <a:rPr lang="en-GB" sz="2000" kern="1200"/>
            <a:t>                                                                                                      (Participant 3, Group 3)</a:t>
          </a:r>
          <a:endParaRPr lang="en-US" sz="2000" kern="1200"/>
        </a:p>
      </dsp:txBody>
      <dsp:txXfrm>
        <a:off x="0" y="2175669"/>
        <a:ext cx="10515600" cy="2175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4EDFE-9D39-4173-96E8-C81DA943B27B}">
      <dsp:nvSpPr>
        <dsp:cNvPr id="0" name=""/>
        <dsp:cNvSpPr/>
      </dsp:nvSpPr>
      <dsp:spPr>
        <a:xfrm>
          <a:off x="0" y="417480"/>
          <a:ext cx="4530898" cy="2804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GB" sz="5100" kern="1200"/>
            <a:t>Challenges to using MomConnect</a:t>
          </a:r>
          <a:endParaRPr lang="en-US" sz="5100" kern="1200"/>
        </a:p>
      </dsp:txBody>
      <dsp:txXfrm>
        <a:off x="136904" y="554384"/>
        <a:ext cx="4257090" cy="25306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A2105-8F8B-49B4-8350-9994017D1B55}">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15EE14-FD4B-4670-8EE1-AA96310FDCB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en-GB" sz="2400" kern="1200" dirty="0"/>
            <a:t>Repetitive Messages</a:t>
          </a:r>
        </a:p>
        <a:p>
          <a:pPr marL="0" lvl="0" indent="0" algn="l" defTabSz="1066800">
            <a:lnSpc>
              <a:spcPct val="90000"/>
            </a:lnSpc>
            <a:spcBef>
              <a:spcPct val="0"/>
            </a:spcBef>
            <a:spcAft>
              <a:spcPct val="35000"/>
            </a:spcAft>
            <a:buNone/>
            <a:defRPr cap="all"/>
          </a:pPr>
          <a:r>
            <a:rPr lang="en-GB" sz="2400" kern="1200" dirty="0"/>
            <a:t>“</a:t>
          </a:r>
          <a:r>
            <a:rPr lang="en-GB" sz="2400" kern="1200" cap="none" dirty="0"/>
            <a:t>like for example with  me, they say to me more than once, if you want to change your number to another number then dial *550*7#. so, i think it is quite unnecessary because they sent at first</a:t>
          </a:r>
          <a:r>
            <a:rPr lang="en-GB" sz="2400" kern="1200" dirty="0"/>
            <a:t>.”</a:t>
          </a:r>
        </a:p>
        <a:p>
          <a:pPr marL="0" lvl="0" indent="0" algn="l" defTabSz="1066800">
            <a:lnSpc>
              <a:spcPct val="90000"/>
            </a:lnSpc>
            <a:spcBef>
              <a:spcPct val="0"/>
            </a:spcBef>
            <a:spcAft>
              <a:spcPct val="35000"/>
            </a:spcAft>
            <a:buNone/>
            <a:defRPr cap="all"/>
          </a:pPr>
          <a:r>
            <a:rPr lang="en-GB" sz="2400" kern="1200" dirty="0"/>
            <a:t>                                                                                         (</a:t>
          </a:r>
          <a:r>
            <a:rPr lang="en-GB" sz="2400" kern="1200" cap="none" dirty="0"/>
            <a:t>Participant 3, Group 4</a:t>
          </a:r>
          <a:r>
            <a:rPr lang="en-GB" sz="2400" kern="1200" dirty="0"/>
            <a:t>)</a:t>
          </a:r>
        </a:p>
      </dsp:txBody>
      <dsp:txXfrm>
        <a:off x="0" y="0"/>
        <a:ext cx="10515600" cy="2175669"/>
      </dsp:txXfrm>
    </dsp:sp>
    <dsp:sp modelId="{F9C918C4-4B3E-4AE0-9D7D-7AE9D168D766}">
      <dsp:nvSpPr>
        <dsp:cNvPr id="0" name=""/>
        <dsp:cNvSpPr/>
      </dsp:nvSpPr>
      <dsp:spPr>
        <a:xfrm>
          <a:off x="0" y="2175669"/>
          <a:ext cx="1051560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7EA0BD-2637-4595-B6D3-E6D101ECE205}">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defRPr cap="all"/>
          </a:pPr>
          <a:r>
            <a:rPr lang="en-US" sz="2400" kern="1200" dirty="0"/>
            <a:t>“</a:t>
          </a:r>
          <a:r>
            <a:rPr lang="en-US" sz="2400" kern="1200" cap="none" dirty="0"/>
            <a:t>with me, to be honest, i was not reading the messages, i am not sure if they were telling us about food…I would just look at MomConnect and delete</a:t>
          </a:r>
          <a:r>
            <a:rPr lang="en-US" sz="2400" kern="1200" dirty="0"/>
            <a:t>.”</a:t>
          </a:r>
          <a:r>
            <a:rPr lang="en-GB" sz="2400" kern="1200" dirty="0"/>
            <a:t>                                                                                          </a:t>
          </a:r>
        </a:p>
        <a:p>
          <a:pPr marL="0" lvl="0" indent="0" algn="l" defTabSz="1066800">
            <a:lnSpc>
              <a:spcPct val="90000"/>
            </a:lnSpc>
            <a:spcBef>
              <a:spcPct val="0"/>
            </a:spcBef>
            <a:spcAft>
              <a:spcPct val="35000"/>
            </a:spcAft>
            <a:buNone/>
            <a:defRPr cap="all"/>
          </a:pPr>
          <a:r>
            <a:rPr lang="en-GB" sz="2400" kern="1200" dirty="0"/>
            <a:t>                                                                                            (</a:t>
          </a:r>
          <a:r>
            <a:rPr lang="en-GB" sz="2400" kern="1200" cap="none" dirty="0"/>
            <a:t>Participant 4, Group 3</a:t>
          </a:r>
          <a:r>
            <a:rPr lang="en-GB" sz="2400" kern="1200" dirty="0"/>
            <a:t>)</a:t>
          </a:r>
          <a:endParaRPr lang="en-US" sz="2400" kern="1200" dirty="0"/>
        </a:p>
      </dsp:txBody>
      <dsp:txXfrm>
        <a:off x="0" y="2175669"/>
        <a:ext cx="10515600" cy="21756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A7F7C-C921-4CDA-82CD-08555D23A3EB}">
      <dsp:nvSpPr>
        <dsp:cNvPr id="0" name=""/>
        <dsp:cNvSpPr/>
      </dsp:nvSpPr>
      <dsp:spPr>
        <a:xfrm>
          <a:off x="0" y="0"/>
          <a:ext cx="10119359"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67617-071C-4884-9496-3A2CD258A73E}">
      <dsp:nvSpPr>
        <dsp:cNvPr id="0" name=""/>
        <dsp:cNvSpPr/>
      </dsp:nvSpPr>
      <dsp:spPr>
        <a:xfrm>
          <a:off x="0" y="0"/>
          <a:ext cx="10119359" cy="178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Advice not practical</a:t>
          </a:r>
        </a:p>
        <a:p>
          <a:pPr marL="0" lvl="0" indent="0" algn="l" defTabSz="1022350">
            <a:lnSpc>
              <a:spcPct val="90000"/>
            </a:lnSpc>
            <a:spcBef>
              <a:spcPct val="0"/>
            </a:spcBef>
            <a:spcAft>
              <a:spcPct val="35000"/>
            </a:spcAft>
            <a:buNone/>
          </a:pPr>
          <a:r>
            <a:rPr lang="en-GB" sz="2300" kern="1200"/>
            <a:t>“There is food that we cannot afford like berries”</a:t>
          </a:r>
        </a:p>
        <a:p>
          <a:pPr marL="0" lvl="0" indent="0" algn="l" defTabSz="1022350">
            <a:lnSpc>
              <a:spcPct val="90000"/>
            </a:lnSpc>
            <a:spcBef>
              <a:spcPct val="0"/>
            </a:spcBef>
            <a:spcAft>
              <a:spcPct val="35000"/>
            </a:spcAft>
            <a:buNone/>
          </a:pPr>
          <a:r>
            <a:rPr lang="en-GB" sz="2300" kern="1200"/>
            <a:t>                                                                             (Participant 5, Group 4)</a:t>
          </a:r>
        </a:p>
      </dsp:txBody>
      <dsp:txXfrm>
        <a:off x="0" y="0"/>
        <a:ext cx="10119359" cy="1783079"/>
      </dsp:txXfrm>
    </dsp:sp>
    <dsp:sp modelId="{F5D751F6-FE19-4885-8FDC-A722D07FA39B}">
      <dsp:nvSpPr>
        <dsp:cNvPr id="0" name=""/>
        <dsp:cNvSpPr/>
      </dsp:nvSpPr>
      <dsp:spPr>
        <a:xfrm>
          <a:off x="0" y="1783079"/>
          <a:ext cx="10119359"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E9A97-3FB0-485E-804E-4689FE71AA68}">
      <dsp:nvSpPr>
        <dsp:cNvPr id="0" name=""/>
        <dsp:cNvSpPr/>
      </dsp:nvSpPr>
      <dsp:spPr>
        <a:xfrm>
          <a:off x="0" y="1783079"/>
          <a:ext cx="10119359" cy="178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 MomConnect not interactive</a:t>
          </a:r>
        </a:p>
        <a:p>
          <a:pPr marL="0" lvl="0" indent="0" algn="l" defTabSz="1022350">
            <a:lnSpc>
              <a:spcPct val="90000"/>
            </a:lnSpc>
            <a:spcBef>
              <a:spcPct val="0"/>
            </a:spcBef>
            <a:spcAft>
              <a:spcPct val="35000"/>
            </a:spcAft>
            <a:buNone/>
          </a:pPr>
          <a:r>
            <a:rPr lang="en-GB" sz="2300" kern="1200"/>
            <a:t>“It would be easy if we were able to ask questions, if it was a two-way communication, instead of just typing yes or no”</a:t>
          </a:r>
        </a:p>
        <a:p>
          <a:pPr marL="0" lvl="0" indent="0" algn="l" defTabSz="1022350">
            <a:lnSpc>
              <a:spcPct val="90000"/>
            </a:lnSpc>
            <a:spcBef>
              <a:spcPct val="0"/>
            </a:spcBef>
            <a:spcAft>
              <a:spcPct val="35000"/>
            </a:spcAft>
            <a:buNone/>
          </a:pPr>
          <a:r>
            <a:rPr lang="en-GB" sz="2300" kern="1200"/>
            <a:t>                                                                                                      (Participant 2, Group 2)</a:t>
          </a:r>
          <a:endParaRPr lang="en-US" sz="2300" kern="1200"/>
        </a:p>
      </dsp:txBody>
      <dsp:txXfrm>
        <a:off x="0" y="1783079"/>
        <a:ext cx="10119359" cy="17830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511D0-E895-4E30-8F22-1A4EBEF27F3A}">
      <dsp:nvSpPr>
        <dsp:cNvPr id="0" name=""/>
        <dsp:cNvSpPr/>
      </dsp:nvSpPr>
      <dsp:spPr>
        <a:xfrm>
          <a:off x="0" y="1260729"/>
          <a:ext cx="5387501" cy="1829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Recommendations and Improvements</a:t>
          </a:r>
        </a:p>
      </dsp:txBody>
      <dsp:txXfrm>
        <a:off x="89327" y="1350056"/>
        <a:ext cx="5208847" cy="1651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732A9-4219-4E05-8054-98E7CA83FE91}">
      <dsp:nvSpPr>
        <dsp:cNvPr id="0" name=""/>
        <dsp:cNvSpPr/>
      </dsp:nvSpPr>
      <dsp:spPr>
        <a:xfrm>
          <a:off x="0" y="53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D9841-9626-480B-9A8A-C88AF5DD233A}">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Suggested including family support and involvement</a:t>
          </a:r>
          <a:endParaRPr lang="en-US" sz="1800" kern="1200" dirty="0">
            <a:latin typeface="Arial" panose="020B0604020202020204" pitchFamily="34" charset="0"/>
            <a:cs typeface="Arial" panose="020B0604020202020204" pitchFamily="34" charset="0"/>
          </a:endParaRPr>
        </a:p>
      </dsp:txBody>
      <dsp:txXfrm>
        <a:off x="0" y="531"/>
        <a:ext cx="5181600" cy="870055"/>
      </dsp:txXfrm>
    </dsp:sp>
    <dsp:sp modelId="{9B4C72EA-6E92-4470-BB2D-A788ADE49330}">
      <dsp:nvSpPr>
        <dsp:cNvPr id="0" name=""/>
        <dsp:cNvSpPr/>
      </dsp:nvSpPr>
      <dsp:spPr>
        <a:xfrm>
          <a:off x="0" y="87058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FA9B5-D403-42A8-8A35-159146849ACA}">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Availability of postpartum counselling for those who need it</a:t>
          </a:r>
          <a:endParaRPr lang="en-US" sz="1800" kern="1200" dirty="0">
            <a:latin typeface="Arial" panose="020B0604020202020204" pitchFamily="34" charset="0"/>
            <a:cs typeface="Arial" panose="020B0604020202020204" pitchFamily="34" charset="0"/>
          </a:endParaRPr>
        </a:p>
      </dsp:txBody>
      <dsp:txXfrm>
        <a:off x="0" y="870586"/>
        <a:ext cx="5181600" cy="870055"/>
      </dsp:txXfrm>
    </dsp:sp>
    <dsp:sp modelId="{34FB9B5D-A300-4FFB-9DDD-078CA21056C4}">
      <dsp:nvSpPr>
        <dsp:cNvPr id="0" name=""/>
        <dsp:cNvSpPr/>
      </dsp:nvSpPr>
      <dsp:spPr>
        <a:xfrm>
          <a:off x="0" y="174064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97E60-CC60-4297-905A-376CB03DE291}">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Extending MomConnect messages until the child is five years old</a:t>
          </a:r>
          <a:endParaRPr lang="en-US" sz="1800" kern="1200" dirty="0">
            <a:latin typeface="Arial" panose="020B0604020202020204" pitchFamily="34" charset="0"/>
            <a:cs typeface="Arial" panose="020B0604020202020204" pitchFamily="34" charset="0"/>
          </a:endParaRPr>
        </a:p>
      </dsp:txBody>
      <dsp:txXfrm>
        <a:off x="0" y="1740641"/>
        <a:ext cx="5181600" cy="870055"/>
      </dsp:txXfrm>
    </dsp:sp>
    <dsp:sp modelId="{EAF7CE33-F31D-42BC-8779-8F96ADBCF262}">
      <dsp:nvSpPr>
        <dsp:cNvPr id="0" name=""/>
        <dsp:cNvSpPr/>
      </dsp:nvSpPr>
      <dsp:spPr>
        <a:xfrm>
          <a:off x="0" y="261069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6F643-1D5E-4C51-AEB8-FCB78CABFF50}">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Support groups for pregnant women </a:t>
          </a:r>
          <a:endParaRPr lang="en-US" sz="1800" kern="1200" dirty="0">
            <a:latin typeface="Arial" panose="020B0604020202020204" pitchFamily="34" charset="0"/>
            <a:cs typeface="Arial" panose="020B0604020202020204" pitchFamily="34" charset="0"/>
          </a:endParaRPr>
        </a:p>
      </dsp:txBody>
      <dsp:txXfrm>
        <a:off x="0" y="2610696"/>
        <a:ext cx="5181600" cy="870055"/>
      </dsp:txXfrm>
    </dsp:sp>
    <dsp:sp modelId="{DC976DE2-0DA6-43BC-9692-4CBC8B4BC1A6}">
      <dsp:nvSpPr>
        <dsp:cNvPr id="0" name=""/>
        <dsp:cNvSpPr/>
      </dsp:nvSpPr>
      <dsp:spPr>
        <a:xfrm>
          <a:off x="0" y="348075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2C08E-126A-4507-8866-4A554B098384}">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ability to respond to reminder messages</a:t>
          </a:r>
          <a:endParaRPr lang="en-US" sz="1800" kern="1200" dirty="0"/>
        </a:p>
      </dsp:txBody>
      <dsp:txXfrm>
        <a:off x="0" y="3480751"/>
        <a:ext cx="5181600" cy="8700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8BD1-CD53-455A-8CAB-22FEBB653C00}">
      <dsp:nvSpPr>
        <dsp:cNvPr id="0" name=""/>
        <dsp:cNvSpPr/>
      </dsp:nvSpPr>
      <dsp:spPr>
        <a:xfrm>
          <a:off x="0" y="50111"/>
          <a:ext cx="4282984" cy="34117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latin typeface="Arial" panose="020B0604020202020204" pitchFamily="34" charset="0"/>
              <a:cs typeface="Arial" panose="020B0604020202020204" pitchFamily="34" charset="0"/>
            </a:rPr>
            <a:t>MomConnect is a model of mobile health in South Africa that has shown the ability to improve mother and child health outcomes, although more research is needed. </a:t>
          </a:r>
          <a:endParaRPr lang="en-US" sz="2700" kern="1200">
            <a:latin typeface="Arial" panose="020B0604020202020204" pitchFamily="34" charset="0"/>
            <a:cs typeface="Arial" panose="020B0604020202020204" pitchFamily="34" charset="0"/>
          </a:endParaRPr>
        </a:p>
      </dsp:txBody>
      <dsp:txXfrm>
        <a:off x="166546" y="216657"/>
        <a:ext cx="3949892" cy="3078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C260D-1A3E-4B29-8413-5912E6C03DBD}">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B4AED-0D6C-473E-827D-E90E4CC672AA}">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latin typeface="Aptos" panose="020B0004020202020204" pitchFamily="34" charset="0"/>
              <a:cs typeface="Arial" panose="020B0604020202020204" pitchFamily="34" charset="0"/>
            </a:rPr>
            <a:t>Maternal Mortality is a global concern, especially in developing countries such as South Africa</a:t>
          </a:r>
          <a:endParaRPr lang="en-US" sz="2500" kern="1200">
            <a:latin typeface="Aptos" panose="020B0004020202020204" pitchFamily="34" charset="0"/>
          </a:endParaRPr>
        </a:p>
      </dsp:txBody>
      <dsp:txXfrm>
        <a:off x="0" y="0"/>
        <a:ext cx="6291714" cy="1382683"/>
      </dsp:txXfrm>
    </dsp:sp>
    <dsp:sp modelId="{A45B6257-0F4C-4B5D-91BC-B3B33FFA7A7D}">
      <dsp:nvSpPr>
        <dsp:cNvPr id="0" name=""/>
        <dsp:cNvSpPr/>
      </dsp:nvSpPr>
      <dsp:spPr>
        <a:xfrm>
          <a:off x="0" y="1382683"/>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52BA9-C760-42CD-8BBE-14C7E5A80789}">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Over 13.6 million women have died in the 25 years between 1990 and 2015, globally (UNICEF, 2018)</a:t>
          </a:r>
          <a:endParaRPr lang="en-US" sz="2500" kern="1200"/>
        </a:p>
      </dsp:txBody>
      <dsp:txXfrm>
        <a:off x="0" y="1382683"/>
        <a:ext cx="6291714" cy="1382683"/>
      </dsp:txXfrm>
    </dsp:sp>
    <dsp:sp modelId="{A7B8233F-513E-4E5A-8D42-41693C990A92}">
      <dsp:nvSpPr>
        <dsp:cNvPr id="0" name=""/>
        <dsp:cNvSpPr/>
      </dsp:nvSpPr>
      <dsp:spPr>
        <a:xfrm>
          <a:off x="0" y="276536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024FF-A30A-42E4-A283-19F58D958EE3}">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Equating to more than 300 000 women dying per year and over 830 women dying per day, due to pregnancy related and childbirth</a:t>
          </a:r>
          <a:endParaRPr lang="en-US" sz="2500" kern="1200"/>
        </a:p>
      </dsp:txBody>
      <dsp:txXfrm>
        <a:off x="0" y="2765367"/>
        <a:ext cx="6291714" cy="1382683"/>
      </dsp:txXfrm>
    </dsp:sp>
    <dsp:sp modelId="{5E030B59-25FA-450E-A79C-3A710E4D8D12}">
      <dsp:nvSpPr>
        <dsp:cNvPr id="0" name=""/>
        <dsp:cNvSpPr/>
      </dsp:nvSpPr>
      <dsp:spPr>
        <a:xfrm>
          <a:off x="0" y="4148051"/>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6EDBE-5C20-4629-A117-E0EAE42B8B7F}">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The disturbing part is that the large number of deaths is due to preventable causes. </a:t>
          </a:r>
          <a:endParaRPr lang="en-US" sz="2500" kern="1200"/>
        </a:p>
      </dsp:txBody>
      <dsp:txXfrm>
        <a:off x="0" y="4148051"/>
        <a:ext cx="6291714" cy="1382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10427-90AC-462A-8E5F-0636966AC13A}">
      <dsp:nvSpPr>
        <dsp:cNvPr id="0" name=""/>
        <dsp:cNvSpPr/>
      </dsp:nvSpPr>
      <dsp:spPr>
        <a:xfrm>
          <a:off x="0" y="0"/>
          <a:ext cx="629171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000BC-FEE2-4F03-9E47-FAE93545B14A}">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latin typeface="Aptos" panose="020B0004020202020204" pitchFamily="34" charset="0"/>
              <a:cs typeface="Arial" panose="020B0604020202020204" pitchFamily="34" charset="0"/>
            </a:rPr>
            <a:t>The eight Millennium Development Goals (MDGs) for 2015 agreed to by UN member states at the United Nations Millennium Summit in 2000</a:t>
          </a:r>
          <a:endParaRPr lang="en-US" sz="2200" kern="1200">
            <a:latin typeface="Aptos" panose="020B0004020202020204" pitchFamily="34" charset="0"/>
            <a:cs typeface="Arial" panose="020B0604020202020204" pitchFamily="34" charset="0"/>
          </a:endParaRPr>
        </a:p>
      </dsp:txBody>
      <dsp:txXfrm>
        <a:off x="0" y="0"/>
        <a:ext cx="6291714" cy="1382683"/>
      </dsp:txXfrm>
    </dsp:sp>
    <dsp:sp modelId="{4AEE9B1A-7212-4E81-BFD9-5A919A602CCA}">
      <dsp:nvSpPr>
        <dsp:cNvPr id="0" name=""/>
        <dsp:cNvSpPr/>
      </dsp:nvSpPr>
      <dsp:spPr>
        <a:xfrm>
          <a:off x="0" y="1382683"/>
          <a:ext cx="6291714" cy="0"/>
        </a:xfrm>
        <a:prstGeom prst="line">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5BD95-672E-426A-9AAD-88768794627C}">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latin typeface="Aptos" panose="020B0004020202020204" pitchFamily="34" charset="0"/>
              <a:cs typeface="Arial" panose="020B0604020202020204" pitchFamily="34" charset="0"/>
            </a:rPr>
            <a:t>By 2012, however, it was clear that South Africa was unlikely to meet its MDG targets for maternal and child survival (Barron et al., 2018),</a:t>
          </a:r>
          <a:endParaRPr lang="en-US" sz="2200" kern="1200">
            <a:latin typeface="Aptos" panose="020B0004020202020204" pitchFamily="34" charset="0"/>
            <a:cs typeface="Arial" panose="020B0604020202020204" pitchFamily="34" charset="0"/>
          </a:endParaRPr>
        </a:p>
      </dsp:txBody>
      <dsp:txXfrm>
        <a:off x="0" y="1382683"/>
        <a:ext cx="6291714" cy="1382683"/>
      </dsp:txXfrm>
    </dsp:sp>
    <dsp:sp modelId="{FA2F131C-2577-4DCC-AC86-C78AFFB277DD}">
      <dsp:nvSpPr>
        <dsp:cNvPr id="0" name=""/>
        <dsp:cNvSpPr/>
      </dsp:nvSpPr>
      <dsp:spPr>
        <a:xfrm>
          <a:off x="0" y="2765367"/>
          <a:ext cx="6291714" cy="0"/>
        </a:xfrm>
        <a:prstGeom prst="line">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3FDA7-9EE0-42A5-AC12-BCD313E824B4}">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latin typeface="Aptos" panose="020B0004020202020204" pitchFamily="34" charset="0"/>
              <a:cs typeface="Arial" panose="020B0604020202020204" pitchFamily="34" charset="0"/>
            </a:rPr>
            <a:t>One of the factors blamed for this is the lack of information about the danger signs in pregnancy and the resulting delays in seeking help. </a:t>
          </a:r>
          <a:endParaRPr lang="en-US" sz="2200" kern="1200">
            <a:latin typeface="Aptos" panose="020B0004020202020204" pitchFamily="34" charset="0"/>
            <a:cs typeface="Arial" panose="020B0604020202020204" pitchFamily="34" charset="0"/>
          </a:endParaRPr>
        </a:p>
      </dsp:txBody>
      <dsp:txXfrm>
        <a:off x="0" y="2765367"/>
        <a:ext cx="6291714" cy="1382683"/>
      </dsp:txXfrm>
    </dsp:sp>
    <dsp:sp modelId="{2B63C499-9115-4A81-BB81-2A823406B0F1}">
      <dsp:nvSpPr>
        <dsp:cNvPr id="0" name=""/>
        <dsp:cNvSpPr/>
      </dsp:nvSpPr>
      <dsp:spPr>
        <a:xfrm>
          <a:off x="0" y="4148051"/>
          <a:ext cx="6291714"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89AD8-E526-4BCD-86C9-344AE00C18DB}">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latin typeface="Aptos" panose="020B0004020202020204" pitchFamily="34" charset="0"/>
              <a:cs typeface="Arial" panose="020B0604020202020204" pitchFamily="34" charset="0"/>
            </a:rPr>
            <a:t>South Africa’s Saving Mothers Report 2014, 40% of maternal deaths could have been avoided if the women had initiated ANC earlier. </a:t>
          </a:r>
          <a:endParaRPr lang="en-US" sz="2200" kern="1200">
            <a:latin typeface="Aptos" panose="020B0004020202020204" pitchFamily="34" charset="0"/>
            <a:cs typeface="Arial" panose="020B0604020202020204" pitchFamily="34" charset="0"/>
          </a:endParaRPr>
        </a:p>
      </dsp:txBody>
      <dsp:txXfrm>
        <a:off x="0" y="4148051"/>
        <a:ext cx="6291714" cy="138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CFBF3-9E13-4040-8BB6-6A66591D0E46}">
      <dsp:nvSpPr>
        <dsp:cNvPr id="0" name=""/>
        <dsp:cNvSpPr/>
      </dsp:nvSpPr>
      <dsp:spPr>
        <a:xfrm>
          <a:off x="625857" y="30851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370812-60E0-411D-B4D7-496B1BC42D34}">
      <dsp:nvSpPr>
        <dsp:cNvPr id="0" name=""/>
        <dsp:cNvSpPr/>
      </dsp:nvSpPr>
      <dsp:spPr>
        <a:xfrm>
          <a:off x="130857" y="1855661"/>
          <a:ext cx="1800000" cy="33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mn-lt"/>
            </a:rPr>
            <a:t>The minister of Health made reducing maternal and child mortality a priority in his negotiated service agreement and  launched several initiatives to address the problem </a:t>
          </a:r>
          <a:endParaRPr lang="en-US" sz="1800" kern="1200" dirty="0">
            <a:latin typeface="+mn-lt"/>
            <a:cs typeface="Arial" panose="020B0604020202020204" pitchFamily="34" charset="0"/>
          </a:endParaRPr>
        </a:p>
      </dsp:txBody>
      <dsp:txXfrm>
        <a:off x="130857" y="1855661"/>
        <a:ext cx="1800000" cy="3366562"/>
      </dsp:txXfrm>
    </dsp:sp>
    <dsp:sp modelId="{8A38ACCC-DBB3-44F3-904A-53C0AB09AD01}">
      <dsp:nvSpPr>
        <dsp:cNvPr id="0" name=""/>
        <dsp:cNvSpPr/>
      </dsp:nvSpPr>
      <dsp:spPr>
        <a:xfrm>
          <a:off x="2740857" y="30851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8B984-98C4-4997-A85F-B55AF63C584A}">
      <dsp:nvSpPr>
        <dsp:cNvPr id="0" name=""/>
        <dsp:cNvSpPr/>
      </dsp:nvSpPr>
      <dsp:spPr>
        <a:xfrm>
          <a:off x="2245857" y="1855661"/>
          <a:ext cx="1800000" cy="33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Aptos" panose="020B0004020202020204" pitchFamily="34" charset="0"/>
              <a:cs typeface="Arial" panose="020B0604020202020204" pitchFamily="34" charset="0"/>
            </a:rPr>
            <a:t>MomConnect, a model of mHealth, was introduced by the National Department of Health (</a:t>
          </a:r>
          <a:r>
            <a:rPr lang="en-GB" sz="1800" kern="1200" dirty="0" err="1">
              <a:latin typeface="Aptos" panose="020B0004020202020204" pitchFamily="34" charset="0"/>
              <a:cs typeface="Arial" panose="020B0604020202020204" pitchFamily="34" charset="0"/>
            </a:rPr>
            <a:t>NDoH</a:t>
          </a:r>
          <a:r>
            <a:rPr lang="en-GB" sz="1800" kern="1200" dirty="0">
              <a:latin typeface="Aptos" panose="020B0004020202020204" pitchFamily="34" charset="0"/>
              <a:cs typeface="Arial" panose="020B0604020202020204" pitchFamily="34" charset="0"/>
            </a:rPr>
            <a:t>) in 2014 </a:t>
          </a:r>
          <a:endParaRPr lang="en-US" sz="1800" kern="1200" dirty="0">
            <a:latin typeface="Aptos" panose="020B0004020202020204" pitchFamily="34" charset="0"/>
            <a:cs typeface="Arial" panose="020B0604020202020204" pitchFamily="34" charset="0"/>
          </a:endParaRPr>
        </a:p>
      </dsp:txBody>
      <dsp:txXfrm>
        <a:off x="2245857" y="1855661"/>
        <a:ext cx="1800000" cy="3366562"/>
      </dsp:txXfrm>
    </dsp:sp>
    <dsp:sp modelId="{AB33FF01-0210-465C-809F-641EFA436ED1}">
      <dsp:nvSpPr>
        <dsp:cNvPr id="0" name=""/>
        <dsp:cNvSpPr/>
      </dsp:nvSpPr>
      <dsp:spPr>
        <a:xfrm>
          <a:off x="4855857" y="308511"/>
          <a:ext cx="810000" cy="810000"/>
        </a:xfrm>
        <a:prstGeom prst="rect">
          <a:avLst/>
        </a:prstGeom>
        <a:solidFill>
          <a:schemeClr val="accent4">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65EDD-8571-43A6-A87E-3FA17F9E827D}">
      <dsp:nvSpPr>
        <dsp:cNvPr id="0" name=""/>
        <dsp:cNvSpPr/>
      </dsp:nvSpPr>
      <dsp:spPr>
        <a:xfrm>
          <a:off x="4360857" y="1855661"/>
          <a:ext cx="1800000" cy="33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4360857" y="1855661"/>
        <a:ext cx="1800000" cy="3366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F38E-1DB8-4564-B6A9-FA90BB6D77CD}">
      <dsp:nvSpPr>
        <dsp:cNvPr id="0" name=""/>
        <dsp:cNvSpPr/>
      </dsp:nvSpPr>
      <dsp:spPr>
        <a:xfrm>
          <a:off x="768" y="818407"/>
          <a:ext cx="2995322" cy="17971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Aptos" panose="020B0004020202020204" pitchFamily="34" charset="0"/>
              <a:cs typeface="Arial" panose="020B0604020202020204" pitchFamily="34" charset="0"/>
            </a:rPr>
            <a:t>Although studies suggest MomConnect has been a great success, not aligned to health outcomes</a:t>
          </a:r>
          <a:endParaRPr lang="en-US" sz="1500" kern="1200">
            <a:latin typeface="Aptos" panose="020B0004020202020204" pitchFamily="34" charset="0"/>
            <a:cs typeface="Arial" panose="020B0604020202020204" pitchFamily="34" charset="0"/>
          </a:endParaRPr>
        </a:p>
      </dsp:txBody>
      <dsp:txXfrm>
        <a:off x="768" y="818407"/>
        <a:ext cx="2995322" cy="1797193"/>
      </dsp:txXfrm>
    </dsp:sp>
    <dsp:sp modelId="{0C3E978A-A2B5-424F-8627-662849F99D49}">
      <dsp:nvSpPr>
        <dsp:cNvPr id="0" name=""/>
        <dsp:cNvSpPr/>
      </dsp:nvSpPr>
      <dsp:spPr>
        <a:xfrm>
          <a:off x="3295623" y="818407"/>
          <a:ext cx="2995322" cy="1797193"/>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t>
          </a:r>
          <a:r>
            <a:rPr lang="en-GB" sz="1500" kern="1200">
              <a:latin typeface="+mn-lt"/>
            </a:rPr>
            <a:t>up to 40% of pregnant women still die every day from preventable causes related to pregnancy and childbirth” (WHO, 2018)</a:t>
          </a:r>
          <a:endParaRPr lang="en-US" sz="1500" kern="1200">
            <a:latin typeface="+mn-lt"/>
            <a:cs typeface="Arial" panose="020B0604020202020204" pitchFamily="34" charset="0"/>
          </a:endParaRPr>
        </a:p>
      </dsp:txBody>
      <dsp:txXfrm>
        <a:off x="3295623" y="818407"/>
        <a:ext cx="2995322" cy="1797193"/>
      </dsp:txXfrm>
    </dsp:sp>
    <dsp:sp modelId="{A658804A-3668-4BC0-BE90-B7C6E55989DD}">
      <dsp:nvSpPr>
        <dsp:cNvPr id="0" name=""/>
        <dsp:cNvSpPr/>
      </dsp:nvSpPr>
      <dsp:spPr>
        <a:xfrm>
          <a:off x="768" y="2915133"/>
          <a:ext cx="2995322" cy="1797193"/>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mn-lt"/>
              <a:cs typeface="Arial" panose="020B0604020202020204" pitchFamily="34" charset="0"/>
            </a:rPr>
            <a:t>DHS showed that women still attended their first ANC visit after 20 weeks of pregnancy and did not adhere to regular follow up visits. </a:t>
          </a:r>
          <a:endParaRPr lang="en-US" sz="1500" kern="1200">
            <a:latin typeface="+mn-lt"/>
            <a:cs typeface="Arial" panose="020B0604020202020204" pitchFamily="34" charset="0"/>
          </a:endParaRPr>
        </a:p>
      </dsp:txBody>
      <dsp:txXfrm>
        <a:off x="768" y="2915133"/>
        <a:ext cx="2995322" cy="1797193"/>
      </dsp:txXfrm>
    </dsp:sp>
    <dsp:sp modelId="{D4373DCF-7DCF-432D-A78E-18AD503F8692}">
      <dsp:nvSpPr>
        <dsp:cNvPr id="0" name=""/>
        <dsp:cNvSpPr/>
      </dsp:nvSpPr>
      <dsp:spPr>
        <a:xfrm>
          <a:off x="3295623" y="2915133"/>
          <a:ext cx="2995322" cy="179719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mn-lt"/>
            </a:rPr>
            <a:t>The South African Early Childhood Review, 2019 showed that only 32% of children were exclusively breastfed in the first six months. Vitamin A Deficiency was present in 44% of children. 61% of children between 6-59 months were anaemic</a:t>
          </a:r>
          <a:endParaRPr lang="en-US" sz="1500" kern="1200">
            <a:latin typeface="+mn-lt"/>
            <a:cs typeface="Arial" panose="020B0604020202020204" pitchFamily="34" charset="0"/>
          </a:endParaRPr>
        </a:p>
      </dsp:txBody>
      <dsp:txXfrm>
        <a:off x="3295623" y="2915133"/>
        <a:ext cx="2995322" cy="1797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E2977-26E4-4325-911A-A64FCDEA1663}">
      <dsp:nvSpPr>
        <dsp:cNvPr id="0" name=""/>
        <dsp:cNvSpPr/>
      </dsp:nvSpPr>
      <dsp:spPr>
        <a:xfrm>
          <a:off x="1019945" y="1682"/>
          <a:ext cx="4251822" cy="25510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latin typeface="Arial" panose="020B0604020202020204" pitchFamily="34" charset="0"/>
              <a:cs typeface="Arial" panose="020B0604020202020204" pitchFamily="34" charset="0"/>
            </a:rPr>
            <a:t>Era of Sustainable Development Goal (SDG 3) for MMR is 70 deaths or less per 100 000 live births, Child Mortality rate of 25 or less deaths per 1000 live births by 2030 (Stats SA, 2017)</a:t>
          </a:r>
          <a:endParaRPr lang="en-US" sz="2500" kern="1200">
            <a:latin typeface="Arial" panose="020B0604020202020204" pitchFamily="34" charset="0"/>
            <a:cs typeface="Arial" panose="020B0604020202020204" pitchFamily="34" charset="0"/>
          </a:endParaRPr>
        </a:p>
      </dsp:txBody>
      <dsp:txXfrm>
        <a:off x="1019945" y="1682"/>
        <a:ext cx="4251822" cy="2551093"/>
      </dsp:txXfrm>
    </dsp:sp>
    <dsp:sp modelId="{A1A3151B-E249-47E9-BE0B-FC827730943F}">
      <dsp:nvSpPr>
        <dsp:cNvPr id="0" name=""/>
        <dsp:cNvSpPr/>
      </dsp:nvSpPr>
      <dsp:spPr>
        <a:xfrm>
          <a:off x="1019945" y="2977958"/>
          <a:ext cx="4251822" cy="255109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latin typeface="Arial" panose="020B0604020202020204" pitchFamily="34" charset="0"/>
              <a:cs typeface="Arial" panose="020B0604020202020204" pitchFamily="34" charset="0"/>
            </a:rPr>
            <a:t>How pregnant women experience and perceive the MomConnect programme impacts on its success, hence the need to obtain their views</a:t>
          </a:r>
          <a:endParaRPr lang="en-US" sz="2500" kern="1200">
            <a:latin typeface="Arial" panose="020B0604020202020204" pitchFamily="34" charset="0"/>
            <a:cs typeface="Arial" panose="020B0604020202020204" pitchFamily="34" charset="0"/>
          </a:endParaRPr>
        </a:p>
      </dsp:txBody>
      <dsp:txXfrm>
        <a:off x="1019945" y="2977958"/>
        <a:ext cx="4251822" cy="2551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027C5-850A-4939-B333-1E5C05AE2937}">
      <dsp:nvSpPr>
        <dsp:cNvPr id="0" name=""/>
        <dsp:cNvSpPr/>
      </dsp:nvSpPr>
      <dsp:spPr>
        <a:xfrm>
          <a:off x="2329474" y="1084105"/>
          <a:ext cx="505093" cy="91440"/>
        </a:xfrm>
        <a:custGeom>
          <a:avLst/>
          <a:gdLst/>
          <a:ahLst/>
          <a:cxnLst/>
          <a:rect l="0" t="0" r="0" b="0"/>
          <a:pathLst>
            <a:path>
              <a:moveTo>
                <a:pt x="0" y="45720"/>
              </a:moveTo>
              <a:lnTo>
                <a:pt x="505093"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1127147"/>
        <a:ext cx="26784" cy="5356"/>
      </dsp:txXfrm>
    </dsp:sp>
    <dsp:sp modelId="{D233674C-EB4F-4691-AC5B-9ECF6F9D883F}">
      <dsp:nvSpPr>
        <dsp:cNvPr id="0" name=""/>
        <dsp:cNvSpPr/>
      </dsp:nvSpPr>
      <dsp:spPr>
        <a:xfrm>
          <a:off x="2174" y="431095"/>
          <a:ext cx="2329100" cy="13974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A qualitative, explorative, descriptive research approach was used</a:t>
          </a:r>
          <a:endParaRPr lang="en-US" sz="1500" kern="1200" dirty="0"/>
        </a:p>
      </dsp:txBody>
      <dsp:txXfrm>
        <a:off x="2174" y="431095"/>
        <a:ext cx="2329100" cy="1397460"/>
      </dsp:txXfrm>
    </dsp:sp>
    <dsp:sp modelId="{8096DEBA-277E-45DE-BCFD-05C33857E896}">
      <dsp:nvSpPr>
        <dsp:cNvPr id="0" name=""/>
        <dsp:cNvSpPr/>
      </dsp:nvSpPr>
      <dsp:spPr>
        <a:xfrm>
          <a:off x="5194267" y="1084105"/>
          <a:ext cx="505093" cy="91440"/>
        </a:xfrm>
        <a:custGeom>
          <a:avLst/>
          <a:gdLst/>
          <a:ahLst/>
          <a:cxnLst/>
          <a:rect l="0" t="0" r="0" b="0"/>
          <a:pathLst>
            <a:path>
              <a:moveTo>
                <a:pt x="0" y="45720"/>
              </a:moveTo>
              <a:lnTo>
                <a:pt x="505093" y="45720"/>
              </a:lnTo>
            </a:path>
          </a:pathLst>
        </a:custGeom>
        <a:noFill/>
        <a:ln w="12700" cap="flat" cmpd="sng" algn="ctr">
          <a:solidFill>
            <a:schemeClr val="accent5">
              <a:hueOff val="-2025358"/>
              <a:satOff val="-138"/>
              <a:lumOff val="3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1127147"/>
        <a:ext cx="26784" cy="5356"/>
      </dsp:txXfrm>
    </dsp:sp>
    <dsp:sp modelId="{4EBEFCC0-29E6-46E6-8864-037841DB8654}">
      <dsp:nvSpPr>
        <dsp:cNvPr id="0" name=""/>
        <dsp:cNvSpPr/>
      </dsp:nvSpPr>
      <dsp:spPr>
        <a:xfrm>
          <a:off x="2866967" y="431095"/>
          <a:ext cx="2329100" cy="1397460"/>
        </a:xfrm>
        <a:prstGeom prst="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The sample selected for the study from the population of pregnant women consisted of 22 pregnant women</a:t>
          </a:r>
          <a:endParaRPr lang="en-US" sz="1500" kern="1200" dirty="0"/>
        </a:p>
      </dsp:txBody>
      <dsp:txXfrm>
        <a:off x="2866967" y="431095"/>
        <a:ext cx="2329100" cy="1397460"/>
      </dsp:txXfrm>
    </dsp:sp>
    <dsp:sp modelId="{7238827E-F175-4023-862B-3BEAE84884C6}">
      <dsp:nvSpPr>
        <dsp:cNvPr id="0" name=""/>
        <dsp:cNvSpPr/>
      </dsp:nvSpPr>
      <dsp:spPr>
        <a:xfrm>
          <a:off x="8059061" y="1084105"/>
          <a:ext cx="505093" cy="91440"/>
        </a:xfrm>
        <a:custGeom>
          <a:avLst/>
          <a:gdLst/>
          <a:ahLst/>
          <a:cxnLst/>
          <a:rect l="0" t="0" r="0" b="0"/>
          <a:pathLst>
            <a:path>
              <a:moveTo>
                <a:pt x="0" y="45720"/>
              </a:moveTo>
              <a:lnTo>
                <a:pt x="505093" y="45720"/>
              </a:lnTo>
            </a:path>
          </a:pathLst>
        </a:custGeom>
        <a:noFill/>
        <a:ln w="12700" cap="flat" cmpd="sng" algn="ctr">
          <a:solidFill>
            <a:schemeClr val="accent5">
              <a:hueOff val="-4050717"/>
              <a:satOff val="-27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1127147"/>
        <a:ext cx="26784" cy="5356"/>
      </dsp:txXfrm>
    </dsp:sp>
    <dsp:sp modelId="{52EE03BA-C7A9-4AC5-BF65-E3B3DF504CCA}">
      <dsp:nvSpPr>
        <dsp:cNvPr id="0" name=""/>
        <dsp:cNvSpPr/>
      </dsp:nvSpPr>
      <dsp:spPr>
        <a:xfrm>
          <a:off x="5731761" y="431095"/>
          <a:ext cx="2329100" cy="1397460"/>
        </a:xfrm>
        <a:prstGeom prst="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Older than 18 years </a:t>
          </a:r>
          <a:endParaRPr lang="en-US" sz="1500" kern="1200" dirty="0"/>
        </a:p>
      </dsp:txBody>
      <dsp:txXfrm>
        <a:off x="5731761" y="431095"/>
        <a:ext cx="2329100" cy="1397460"/>
      </dsp:txXfrm>
    </dsp:sp>
    <dsp:sp modelId="{BD2DC109-F4AD-4D5C-9128-713799AB2833}">
      <dsp:nvSpPr>
        <dsp:cNvPr id="0" name=""/>
        <dsp:cNvSpPr/>
      </dsp:nvSpPr>
      <dsp:spPr>
        <a:xfrm>
          <a:off x="1166724" y="1826755"/>
          <a:ext cx="8594380" cy="505093"/>
        </a:xfrm>
        <a:custGeom>
          <a:avLst/>
          <a:gdLst/>
          <a:ahLst/>
          <a:cxnLst/>
          <a:rect l="0" t="0" r="0" b="0"/>
          <a:pathLst>
            <a:path>
              <a:moveTo>
                <a:pt x="8594380" y="0"/>
              </a:moveTo>
              <a:lnTo>
                <a:pt x="8594380" y="269646"/>
              </a:lnTo>
              <a:lnTo>
                <a:pt x="0" y="269646"/>
              </a:lnTo>
              <a:lnTo>
                <a:pt x="0" y="505093"/>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8638" y="2076624"/>
        <a:ext cx="430552" cy="5356"/>
      </dsp:txXfrm>
    </dsp:sp>
    <dsp:sp modelId="{67F8C2C0-21A1-4E76-818C-47B660BFFFB2}">
      <dsp:nvSpPr>
        <dsp:cNvPr id="0" name=""/>
        <dsp:cNvSpPr/>
      </dsp:nvSpPr>
      <dsp:spPr>
        <a:xfrm>
          <a:off x="8596554" y="431095"/>
          <a:ext cx="2329100" cy="1397460"/>
        </a:xfrm>
        <a:prstGeom prst="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Attended ANC at Hillbrow CHC</a:t>
          </a:r>
          <a:endParaRPr lang="en-US" sz="1500" kern="1200" dirty="0"/>
        </a:p>
      </dsp:txBody>
      <dsp:txXfrm>
        <a:off x="8596554" y="431095"/>
        <a:ext cx="2329100" cy="1397460"/>
      </dsp:txXfrm>
    </dsp:sp>
    <dsp:sp modelId="{23D7A6B7-E7F6-4B12-8DCD-1BDD461AFDA0}">
      <dsp:nvSpPr>
        <dsp:cNvPr id="0" name=""/>
        <dsp:cNvSpPr/>
      </dsp:nvSpPr>
      <dsp:spPr>
        <a:xfrm>
          <a:off x="2329474" y="3017259"/>
          <a:ext cx="505093" cy="91440"/>
        </a:xfrm>
        <a:custGeom>
          <a:avLst/>
          <a:gdLst/>
          <a:ahLst/>
          <a:cxnLst/>
          <a:rect l="0" t="0" r="0" b="0"/>
          <a:pathLst>
            <a:path>
              <a:moveTo>
                <a:pt x="0" y="45720"/>
              </a:moveTo>
              <a:lnTo>
                <a:pt x="505093" y="45720"/>
              </a:lnTo>
            </a:path>
          </a:pathLst>
        </a:custGeom>
        <a:noFill/>
        <a:ln w="12700" cap="flat" cmpd="sng" algn="ctr">
          <a:solidFill>
            <a:schemeClr val="accent5">
              <a:hueOff val="-8101434"/>
              <a:satOff val="-551"/>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3060300"/>
        <a:ext cx="26784" cy="5356"/>
      </dsp:txXfrm>
    </dsp:sp>
    <dsp:sp modelId="{1EB12D69-4795-45E2-9556-3B419B94A135}">
      <dsp:nvSpPr>
        <dsp:cNvPr id="0" name=""/>
        <dsp:cNvSpPr/>
      </dsp:nvSpPr>
      <dsp:spPr>
        <a:xfrm>
          <a:off x="2174" y="2364249"/>
          <a:ext cx="2329100" cy="1397460"/>
        </a:xfrm>
        <a:prstGeom prst="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Registered on the MomConnect programme or previously registered with previous pregnancy</a:t>
          </a:r>
          <a:endParaRPr lang="en-US" sz="1500" kern="1200" dirty="0"/>
        </a:p>
      </dsp:txBody>
      <dsp:txXfrm>
        <a:off x="2174" y="2364249"/>
        <a:ext cx="2329100" cy="1397460"/>
      </dsp:txXfrm>
    </dsp:sp>
    <dsp:sp modelId="{C8AA39C3-18BF-4B21-9839-609BB9705861}">
      <dsp:nvSpPr>
        <dsp:cNvPr id="0" name=""/>
        <dsp:cNvSpPr/>
      </dsp:nvSpPr>
      <dsp:spPr>
        <a:xfrm>
          <a:off x="5194267" y="3017259"/>
          <a:ext cx="505093" cy="91440"/>
        </a:xfrm>
        <a:custGeom>
          <a:avLst/>
          <a:gdLst/>
          <a:ahLst/>
          <a:cxnLst/>
          <a:rect l="0" t="0" r="0" b="0"/>
          <a:pathLst>
            <a:path>
              <a:moveTo>
                <a:pt x="0" y="45720"/>
              </a:moveTo>
              <a:lnTo>
                <a:pt x="505093" y="45720"/>
              </a:lnTo>
            </a:path>
          </a:pathLst>
        </a:custGeom>
        <a:noFill/>
        <a:ln w="12700" cap="flat" cmpd="sng" algn="ctr">
          <a:solidFill>
            <a:schemeClr val="accent5">
              <a:hueOff val="-10126791"/>
              <a:satOff val="-688"/>
              <a:lumOff val="16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3422" y="3060300"/>
        <a:ext cx="26784" cy="5356"/>
      </dsp:txXfrm>
    </dsp:sp>
    <dsp:sp modelId="{4D7499FB-DD00-4651-B55A-B45119FD51B4}">
      <dsp:nvSpPr>
        <dsp:cNvPr id="0" name=""/>
        <dsp:cNvSpPr/>
      </dsp:nvSpPr>
      <dsp:spPr>
        <a:xfrm>
          <a:off x="2866967" y="2364249"/>
          <a:ext cx="2329100" cy="1397460"/>
        </a:xfrm>
        <a:prstGeom prst="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Purposively selected </a:t>
          </a:r>
          <a:endParaRPr lang="en-US" sz="1500" kern="1200" dirty="0"/>
        </a:p>
      </dsp:txBody>
      <dsp:txXfrm>
        <a:off x="2866967" y="2364249"/>
        <a:ext cx="2329100" cy="1397460"/>
      </dsp:txXfrm>
    </dsp:sp>
    <dsp:sp modelId="{D24890F6-822A-4CEC-A2B3-19D7A147AC20}">
      <dsp:nvSpPr>
        <dsp:cNvPr id="0" name=""/>
        <dsp:cNvSpPr/>
      </dsp:nvSpPr>
      <dsp:spPr>
        <a:xfrm>
          <a:off x="8059061" y="3017259"/>
          <a:ext cx="505093" cy="91440"/>
        </a:xfrm>
        <a:custGeom>
          <a:avLst/>
          <a:gdLst/>
          <a:ahLst/>
          <a:cxnLst/>
          <a:rect l="0" t="0" r="0" b="0"/>
          <a:pathLst>
            <a:path>
              <a:moveTo>
                <a:pt x="0" y="45720"/>
              </a:moveTo>
              <a:lnTo>
                <a:pt x="505093"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98215" y="3060300"/>
        <a:ext cx="26784" cy="5356"/>
      </dsp:txXfrm>
    </dsp:sp>
    <dsp:sp modelId="{3418F427-C134-46DA-8A8F-260D972CF6AE}">
      <dsp:nvSpPr>
        <dsp:cNvPr id="0" name=""/>
        <dsp:cNvSpPr/>
      </dsp:nvSpPr>
      <dsp:spPr>
        <a:xfrm>
          <a:off x="5731761" y="2364249"/>
          <a:ext cx="2329100" cy="1397460"/>
        </a:xfrm>
        <a:prstGeom prst="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Data was collected through four focus, six to seven participants.</a:t>
          </a:r>
          <a:endParaRPr lang="en-US" sz="1500" kern="1200" dirty="0"/>
        </a:p>
      </dsp:txBody>
      <dsp:txXfrm>
        <a:off x="5731761" y="2364249"/>
        <a:ext cx="2329100" cy="1397460"/>
      </dsp:txXfrm>
    </dsp:sp>
    <dsp:sp modelId="{3EA21C19-0020-4EB0-B599-597DB820A218}">
      <dsp:nvSpPr>
        <dsp:cNvPr id="0" name=""/>
        <dsp:cNvSpPr/>
      </dsp:nvSpPr>
      <dsp:spPr>
        <a:xfrm>
          <a:off x="8596554" y="2364249"/>
          <a:ext cx="2329100" cy="1397460"/>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666750">
            <a:lnSpc>
              <a:spcPct val="90000"/>
            </a:lnSpc>
            <a:spcBef>
              <a:spcPct val="0"/>
            </a:spcBef>
            <a:spcAft>
              <a:spcPct val="35000"/>
            </a:spcAft>
            <a:buNone/>
          </a:pPr>
          <a:r>
            <a:rPr lang="en-GB" sz="1500" kern="1200" dirty="0"/>
            <a:t>Data was analysed using the Thematic analysis approach, </a:t>
          </a:r>
          <a:r>
            <a:rPr lang="en-GB" sz="1500" kern="1200" dirty="0" err="1"/>
            <a:t>Nvivo</a:t>
          </a:r>
          <a:r>
            <a:rPr lang="en-GB" sz="1500" kern="1200" dirty="0"/>
            <a:t> 12 analysis software</a:t>
          </a:r>
          <a:endParaRPr lang="en-US" sz="1500" kern="1200" dirty="0"/>
        </a:p>
      </dsp:txBody>
      <dsp:txXfrm>
        <a:off x="8596554" y="2364249"/>
        <a:ext cx="2329100" cy="1397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8428-C3C1-45BE-B5C7-80635F42BCD4}">
      <dsp:nvSpPr>
        <dsp:cNvPr id="0" name=""/>
        <dsp:cNvSpPr/>
      </dsp:nvSpPr>
      <dsp:spPr>
        <a:xfrm>
          <a:off x="0" y="1451186"/>
          <a:ext cx="11299717"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Strengths of MomConnect</a:t>
          </a:r>
          <a:endParaRPr lang="en-US" sz="3600" kern="1200" dirty="0"/>
        </a:p>
      </dsp:txBody>
      <dsp:txXfrm>
        <a:off x="59399" y="1510585"/>
        <a:ext cx="11180919"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B3B2E-F41C-425E-A6DF-20352399832B}">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C1FDE6-A6A5-424D-BCEF-776E5D37E2E8}">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Reminders for antenatal visits</a:t>
          </a:r>
        </a:p>
        <a:p>
          <a:pPr marL="0" lvl="0" indent="0" algn="l" defTabSz="1022350">
            <a:lnSpc>
              <a:spcPct val="90000"/>
            </a:lnSpc>
            <a:spcBef>
              <a:spcPct val="0"/>
            </a:spcBef>
            <a:spcAft>
              <a:spcPct val="35000"/>
            </a:spcAft>
            <a:buNone/>
          </a:pPr>
          <a:r>
            <a:rPr lang="en-GB" sz="2300" kern="1200"/>
            <a:t>“It reminds me about my clinical appointments because I sometimes confuse the dates, thinking I’m supposed to go today only to find out it is tomorrow.”</a:t>
          </a:r>
        </a:p>
        <a:p>
          <a:pPr marL="0" lvl="0" indent="0" algn="l" defTabSz="1022350">
            <a:lnSpc>
              <a:spcPct val="90000"/>
            </a:lnSpc>
            <a:spcBef>
              <a:spcPct val="0"/>
            </a:spcBef>
            <a:spcAft>
              <a:spcPct val="35000"/>
            </a:spcAft>
            <a:buNone/>
          </a:pPr>
          <a:r>
            <a:rPr lang="en-GB" sz="2300" kern="1200"/>
            <a:t>                                                                                                        (Participant 4, Group 2)</a:t>
          </a:r>
          <a:endParaRPr lang="en-US" sz="2300" kern="1200"/>
        </a:p>
      </dsp:txBody>
      <dsp:txXfrm>
        <a:off x="0" y="0"/>
        <a:ext cx="10515600" cy="2175669"/>
      </dsp:txXfrm>
    </dsp:sp>
    <dsp:sp modelId="{2D3CD65B-A768-41CC-86E2-8E0F7A5F7257}">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7E64DD-716E-4FF7-B9C0-0DB54285BAE5}">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GB" sz="2300" kern="1200"/>
        </a:p>
        <a:p>
          <a:pPr marL="0" lvl="0" indent="0" algn="l" defTabSz="1022350">
            <a:lnSpc>
              <a:spcPct val="90000"/>
            </a:lnSpc>
            <a:spcBef>
              <a:spcPct val="0"/>
            </a:spcBef>
            <a:spcAft>
              <a:spcPct val="35000"/>
            </a:spcAft>
            <a:buNone/>
          </a:pPr>
          <a:r>
            <a:rPr lang="en-GB" sz="2300" kern="1200"/>
            <a:t>Free Access</a:t>
          </a:r>
        </a:p>
        <a:p>
          <a:pPr marL="0" lvl="0" indent="0" algn="l" defTabSz="1022350">
            <a:lnSpc>
              <a:spcPct val="90000"/>
            </a:lnSpc>
            <a:spcBef>
              <a:spcPct val="0"/>
            </a:spcBef>
            <a:spcAft>
              <a:spcPct val="35000"/>
            </a:spcAft>
            <a:buNone/>
          </a:pPr>
          <a:r>
            <a:rPr lang="en-GB" sz="2300" kern="1200"/>
            <a:t>“It does not need airtime, and it does not matter what type of a phone you are using, any phone the messages come through.”</a:t>
          </a:r>
        </a:p>
        <a:p>
          <a:pPr marL="0" lvl="0" indent="0" algn="l" defTabSz="1022350">
            <a:lnSpc>
              <a:spcPct val="90000"/>
            </a:lnSpc>
            <a:spcBef>
              <a:spcPct val="0"/>
            </a:spcBef>
            <a:spcAft>
              <a:spcPct val="35000"/>
            </a:spcAft>
            <a:buNone/>
          </a:pPr>
          <a:r>
            <a:rPr lang="en-GB" sz="2300" kern="1200"/>
            <a:t>                                                                                                    (Participant 6, Group 2)</a:t>
          </a:r>
          <a:endParaRPr lang="en-US" sz="23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23C02-1698-AF3E-5CE2-F12664AED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71C8BC4-DBC4-5D9F-2C52-9F53ED91DE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610380-C90B-4CD8-9906-53C0CB9280CF}" type="datetimeFigureOut">
              <a:rPr lang="en-ZA" smtClean="0"/>
              <a:t>2024/08/27</a:t>
            </a:fld>
            <a:endParaRPr lang="en-ZA"/>
          </a:p>
        </p:txBody>
      </p:sp>
      <p:sp>
        <p:nvSpPr>
          <p:cNvPr id="4" name="Footer Placeholder 3">
            <a:extLst>
              <a:ext uri="{FF2B5EF4-FFF2-40B4-BE49-F238E27FC236}">
                <a16:creationId xmlns:a16="http://schemas.microsoft.com/office/drawing/2014/main" id="{D0901336-D989-0BCF-98FC-2CF0EC1DF7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C94BE0C-7102-D619-054C-0CB8C6C529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F7DF7B-F05F-418D-BF03-2B5BB5C39083}" type="slidenum">
              <a:rPr lang="en-ZA" smtClean="0"/>
              <a:t>‹#›</a:t>
            </a:fld>
            <a:endParaRPr lang="en-ZA"/>
          </a:p>
        </p:txBody>
      </p:sp>
    </p:spTree>
    <p:extLst>
      <p:ext uri="{BB962C8B-B14F-4D97-AF65-F5344CB8AC3E}">
        <p14:creationId xmlns:p14="http://schemas.microsoft.com/office/powerpoint/2010/main" val="375993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9F633-2708-452A-8CA7-EA3236ACC943}" type="datetimeFigureOut">
              <a:rPr lang="en-ZA" smtClean="0"/>
              <a:t>2024/08/27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EB4BF-3A5C-48F2-867D-6DCEF36E7AF7}" type="slidenum">
              <a:rPr lang="en-ZA" smtClean="0"/>
              <a:t>‹#›</a:t>
            </a:fld>
            <a:endParaRPr lang="en-ZA"/>
          </a:p>
        </p:txBody>
      </p:sp>
    </p:spTree>
    <p:extLst>
      <p:ext uri="{BB962C8B-B14F-4D97-AF65-F5344CB8AC3E}">
        <p14:creationId xmlns:p14="http://schemas.microsoft.com/office/powerpoint/2010/main" val="4249801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C013-43B3-3537-81C4-3BDBBE640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2018805-B538-06EB-898A-22A1855B2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63209F2-0D2C-0DE3-F3EE-F61FAEB3A3F9}"/>
              </a:ext>
            </a:extLst>
          </p:cNvPr>
          <p:cNvSpPr>
            <a:spLocks noGrp="1"/>
          </p:cNvSpPr>
          <p:nvPr>
            <p:ph type="dt" sz="half" idx="10"/>
          </p:nvPr>
        </p:nvSpPr>
        <p:spPr/>
        <p:txBody>
          <a:bodyPr/>
          <a:lstStyle/>
          <a:p>
            <a:fld id="{EEA16825-E183-4068-844E-81B7326C7547}" type="datetime1">
              <a:rPr lang="en-ZA" smtClean="0"/>
              <a:t>2024/08/27</a:t>
            </a:fld>
            <a:endParaRPr lang="en-ZA"/>
          </a:p>
        </p:txBody>
      </p:sp>
      <p:sp>
        <p:nvSpPr>
          <p:cNvPr id="5" name="Footer Placeholder 4">
            <a:extLst>
              <a:ext uri="{FF2B5EF4-FFF2-40B4-BE49-F238E27FC236}">
                <a16:creationId xmlns:a16="http://schemas.microsoft.com/office/drawing/2014/main" id="{4F53241D-68D9-B858-85D1-9A9A9164A8B0}"/>
              </a:ext>
            </a:extLst>
          </p:cNvPr>
          <p:cNvSpPr>
            <a:spLocks noGrp="1"/>
          </p:cNvSpPr>
          <p:nvPr>
            <p:ph type="ftr" sz="quarter" idx="11"/>
          </p:nvPr>
        </p:nvSpPr>
        <p:spPr/>
        <p:txBody>
          <a:body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8C010D17-E501-CB7A-E8CD-4A670361ACCD}"/>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300158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9C17-0116-0D0A-6F05-87B9908BD5E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EBD7015-AEE2-5422-84FE-2A013866F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A22909F-FFE5-1E89-8631-BFF2799494D3}"/>
              </a:ext>
            </a:extLst>
          </p:cNvPr>
          <p:cNvSpPr>
            <a:spLocks noGrp="1"/>
          </p:cNvSpPr>
          <p:nvPr>
            <p:ph type="dt" sz="half" idx="10"/>
          </p:nvPr>
        </p:nvSpPr>
        <p:spPr/>
        <p:txBody>
          <a:bodyPr/>
          <a:lstStyle/>
          <a:p>
            <a:fld id="{6D44D07D-84CC-434D-A173-62069AD27774}" type="datetime1">
              <a:rPr lang="en-ZA" smtClean="0"/>
              <a:t>2024/08/27</a:t>
            </a:fld>
            <a:endParaRPr lang="en-ZA"/>
          </a:p>
        </p:txBody>
      </p:sp>
      <p:sp>
        <p:nvSpPr>
          <p:cNvPr id="5" name="Footer Placeholder 4">
            <a:extLst>
              <a:ext uri="{FF2B5EF4-FFF2-40B4-BE49-F238E27FC236}">
                <a16:creationId xmlns:a16="http://schemas.microsoft.com/office/drawing/2014/main" id="{0CA55255-C5FD-0BF2-4991-0FA89BA50187}"/>
              </a:ext>
            </a:extLst>
          </p:cNvPr>
          <p:cNvSpPr>
            <a:spLocks noGrp="1"/>
          </p:cNvSpPr>
          <p:nvPr>
            <p:ph type="ftr" sz="quarter" idx="11"/>
          </p:nvPr>
        </p:nvSpPr>
        <p:spPr/>
        <p:txBody>
          <a:body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EA92AA27-33F2-780E-62AB-12B55B77A5D5}"/>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354843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2E3A7-7782-921E-A333-3C0E4468F5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C3CDB2E-630B-8508-C6DD-CE6B953EE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8C4FCE7-25B0-AA61-B83B-8AF3A22A6537}"/>
              </a:ext>
            </a:extLst>
          </p:cNvPr>
          <p:cNvSpPr>
            <a:spLocks noGrp="1"/>
          </p:cNvSpPr>
          <p:nvPr>
            <p:ph type="dt" sz="half" idx="10"/>
          </p:nvPr>
        </p:nvSpPr>
        <p:spPr/>
        <p:txBody>
          <a:bodyPr/>
          <a:lstStyle/>
          <a:p>
            <a:fld id="{1A27FD83-F6CA-469E-8C70-89F10B21B8C5}" type="datetime1">
              <a:rPr lang="en-ZA" smtClean="0"/>
              <a:t>2024/08/27</a:t>
            </a:fld>
            <a:endParaRPr lang="en-ZA"/>
          </a:p>
        </p:txBody>
      </p:sp>
      <p:sp>
        <p:nvSpPr>
          <p:cNvPr id="5" name="Footer Placeholder 4">
            <a:extLst>
              <a:ext uri="{FF2B5EF4-FFF2-40B4-BE49-F238E27FC236}">
                <a16:creationId xmlns:a16="http://schemas.microsoft.com/office/drawing/2014/main" id="{249C775A-151C-6DA7-FBC0-CF1C8DF362A9}"/>
              </a:ext>
            </a:extLst>
          </p:cNvPr>
          <p:cNvSpPr>
            <a:spLocks noGrp="1"/>
          </p:cNvSpPr>
          <p:nvPr>
            <p:ph type="ftr" sz="quarter" idx="11"/>
          </p:nvPr>
        </p:nvSpPr>
        <p:spPr/>
        <p:txBody>
          <a:body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1187D653-89A6-86B8-6778-2A397D20CF0B}"/>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139905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4511-F716-D705-5C94-A04F9936DA1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1237776-8A4E-6909-00D0-40F2BAADD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2012235-F503-AF6D-5539-217AD9AADEFA}"/>
              </a:ext>
            </a:extLst>
          </p:cNvPr>
          <p:cNvSpPr>
            <a:spLocks noGrp="1"/>
          </p:cNvSpPr>
          <p:nvPr>
            <p:ph type="dt" sz="half" idx="10"/>
          </p:nvPr>
        </p:nvSpPr>
        <p:spPr/>
        <p:txBody>
          <a:bodyPr/>
          <a:lstStyle/>
          <a:p>
            <a:fld id="{2093D870-E7C3-4D9F-8850-44B76B47B2F9}" type="datetime1">
              <a:rPr lang="en-ZA" smtClean="0"/>
              <a:t>2024/08/27</a:t>
            </a:fld>
            <a:endParaRPr lang="en-ZA"/>
          </a:p>
        </p:txBody>
      </p:sp>
      <p:sp>
        <p:nvSpPr>
          <p:cNvPr id="5" name="Footer Placeholder 4">
            <a:extLst>
              <a:ext uri="{FF2B5EF4-FFF2-40B4-BE49-F238E27FC236}">
                <a16:creationId xmlns:a16="http://schemas.microsoft.com/office/drawing/2014/main" id="{72198C3C-1131-549C-9A6C-D2A670B989B6}"/>
              </a:ext>
            </a:extLst>
          </p:cNvPr>
          <p:cNvSpPr>
            <a:spLocks noGrp="1"/>
          </p:cNvSpPr>
          <p:nvPr>
            <p:ph type="ftr" sz="quarter" idx="11"/>
          </p:nvPr>
        </p:nvSpPr>
        <p:spPr/>
        <p:txBody>
          <a:body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0E71CA73-BA77-DFA5-9BB3-B05CDA82C03B}"/>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193175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9C8-82CA-01FC-D546-0133F0CFF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34F9C75-8043-E96D-4143-C09DB21EB7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A0FB1-0612-25DB-FDAF-76CAFEE85FCF}"/>
              </a:ext>
            </a:extLst>
          </p:cNvPr>
          <p:cNvSpPr>
            <a:spLocks noGrp="1"/>
          </p:cNvSpPr>
          <p:nvPr>
            <p:ph type="dt" sz="half" idx="10"/>
          </p:nvPr>
        </p:nvSpPr>
        <p:spPr/>
        <p:txBody>
          <a:bodyPr/>
          <a:lstStyle/>
          <a:p>
            <a:fld id="{74999CA3-78A8-48DF-95D8-4FC5AFCEBF6A}" type="datetime1">
              <a:rPr lang="en-ZA" smtClean="0"/>
              <a:t>2024/08/27</a:t>
            </a:fld>
            <a:endParaRPr lang="en-ZA"/>
          </a:p>
        </p:txBody>
      </p:sp>
      <p:sp>
        <p:nvSpPr>
          <p:cNvPr id="5" name="Footer Placeholder 4">
            <a:extLst>
              <a:ext uri="{FF2B5EF4-FFF2-40B4-BE49-F238E27FC236}">
                <a16:creationId xmlns:a16="http://schemas.microsoft.com/office/drawing/2014/main" id="{3A579EA3-AF2E-20E5-0665-9A6E51D14997}"/>
              </a:ext>
            </a:extLst>
          </p:cNvPr>
          <p:cNvSpPr>
            <a:spLocks noGrp="1"/>
          </p:cNvSpPr>
          <p:nvPr>
            <p:ph type="ftr" sz="quarter" idx="11"/>
          </p:nvPr>
        </p:nvSpPr>
        <p:spPr/>
        <p:txBody>
          <a:body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A0D56C9B-9757-57BC-DC27-706FAB61FD0E}"/>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111684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42AB-B7EA-A9D4-965E-A34F3341A74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F62FA2D-ED4C-754D-1E6A-EFD6C463F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7CEF297-AC19-2300-B673-B1E884E6AC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343CFAE-14C2-3B4E-FC2D-5A781A62ED03}"/>
              </a:ext>
            </a:extLst>
          </p:cNvPr>
          <p:cNvSpPr>
            <a:spLocks noGrp="1"/>
          </p:cNvSpPr>
          <p:nvPr>
            <p:ph type="dt" sz="half" idx="10"/>
          </p:nvPr>
        </p:nvSpPr>
        <p:spPr/>
        <p:txBody>
          <a:bodyPr/>
          <a:lstStyle/>
          <a:p>
            <a:fld id="{78D9F6A9-5BBE-44E6-A73C-FC02C192A464}" type="datetime1">
              <a:rPr lang="en-ZA" smtClean="0"/>
              <a:t>2024/08/27</a:t>
            </a:fld>
            <a:endParaRPr lang="en-ZA"/>
          </a:p>
        </p:txBody>
      </p:sp>
      <p:sp>
        <p:nvSpPr>
          <p:cNvPr id="6" name="Footer Placeholder 5">
            <a:extLst>
              <a:ext uri="{FF2B5EF4-FFF2-40B4-BE49-F238E27FC236}">
                <a16:creationId xmlns:a16="http://schemas.microsoft.com/office/drawing/2014/main" id="{4A2A8BE6-3EBE-F807-E44D-052A80286CDA}"/>
              </a:ext>
            </a:extLst>
          </p:cNvPr>
          <p:cNvSpPr>
            <a:spLocks noGrp="1"/>
          </p:cNvSpPr>
          <p:nvPr>
            <p:ph type="ftr" sz="quarter" idx="11"/>
          </p:nvPr>
        </p:nvSpPr>
        <p:spPr/>
        <p:txBody>
          <a:bodyPr/>
          <a:lstStyle/>
          <a:p>
            <a:r>
              <a:rPr lang="en-US"/>
              <a:t>KNOWLEDGE FOR QUALITY HEALTH SERVICES</a:t>
            </a:r>
            <a:endParaRPr lang="en-ZA"/>
          </a:p>
        </p:txBody>
      </p:sp>
      <p:sp>
        <p:nvSpPr>
          <p:cNvPr id="7" name="Slide Number Placeholder 6">
            <a:extLst>
              <a:ext uri="{FF2B5EF4-FFF2-40B4-BE49-F238E27FC236}">
                <a16:creationId xmlns:a16="http://schemas.microsoft.com/office/drawing/2014/main" id="{37AF0CA5-E73F-4EA6-541B-B5DB3D70D463}"/>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109120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9C9A-A86B-A590-BAB5-A3F359099BE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1DFFB70-8F05-C923-C400-6C8B5A273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EB8E1-3751-A3DC-860A-1F5B97D841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E78426D-3AE3-ADCA-B4B3-5C855365D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57890-6004-82B7-BCDD-949267A9AC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B616AE9-0D5D-FB59-A9F4-791660044B4B}"/>
              </a:ext>
            </a:extLst>
          </p:cNvPr>
          <p:cNvSpPr>
            <a:spLocks noGrp="1"/>
          </p:cNvSpPr>
          <p:nvPr>
            <p:ph type="dt" sz="half" idx="10"/>
          </p:nvPr>
        </p:nvSpPr>
        <p:spPr/>
        <p:txBody>
          <a:bodyPr/>
          <a:lstStyle/>
          <a:p>
            <a:fld id="{725447C5-8D18-4FFC-8BFE-3B61D42A6C7C}" type="datetime1">
              <a:rPr lang="en-ZA" smtClean="0"/>
              <a:t>2024/08/27</a:t>
            </a:fld>
            <a:endParaRPr lang="en-ZA"/>
          </a:p>
        </p:txBody>
      </p:sp>
      <p:sp>
        <p:nvSpPr>
          <p:cNvPr id="8" name="Footer Placeholder 7">
            <a:extLst>
              <a:ext uri="{FF2B5EF4-FFF2-40B4-BE49-F238E27FC236}">
                <a16:creationId xmlns:a16="http://schemas.microsoft.com/office/drawing/2014/main" id="{16B3AEED-6BCF-39E9-EC2E-5E12F124385A}"/>
              </a:ext>
            </a:extLst>
          </p:cNvPr>
          <p:cNvSpPr>
            <a:spLocks noGrp="1"/>
          </p:cNvSpPr>
          <p:nvPr>
            <p:ph type="ftr" sz="quarter" idx="11"/>
          </p:nvPr>
        </p:nvSpPr>
        <p:spPr/>
        <p:txBody>
          <a:bodyPr/>
          <a:lstStyle/>
          <a:p>
            <a:r>
              <a:rPr lang="en-US"/>
              <a:t>KNOWLEDGE FOR QUALITY HEALTH SERVICES</a:t>
            </a:r>
            <a:endParaRPr lang="en-ZA"/>
          </a:p>
        </p:txBody>
      </p:sp>
      <p:sp>
        <p:nvSpPr>
          <p:cNvPr id="9" name="Slide Number Placeholder 8">
            <a:extLst>
              <a:ext uri="{FF2B5EF4-FFF2-40B4-BE49-F238E27FC236}">
                <a16:creationId xmlns:a16="http://schemas.microsoft.com/office/drawing/2014/main" id="{C503B17E-8190-27D2-81FA-04F041941F19}"/>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389747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107F-C279-EE4E-E3FB-E7C16542025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0BA3518-FF48-03C9-1AEF-56BAEDEE52D4}"/>
              </a:ext>
            </a:extLst>
          </p:cNvPr>
          <p:cNvSpPr>
            <a:spLocks noGrp="1"/>
          </p:cNvSpPr>
          <p:nvPr>
            <p:ph type="dt" sz="half" idx="10"/>
          </p:nvPr>
        </p:nvSpPr>
        <p:spPr/>
        <p:txBody>
          <a:bodyPr/>
          <a:lstStyle/>
          <a:p>
            <a:fld id="{6C8EE4F9-EB8E-4ECD-982E-B2F5231F5030}" type="datetime1">
              <a:rPr lang="en-ZA" smtClean="0"/>
              <a:t>2024/08/27</a:t>
            </a:fld>
            <a:endParaRPr lang="en-ZA"/>
          </a:p>
        </p:txBody>
      </p:sp>
      <p:sp>
        <p:nvSpPr>
          <p:cNvPr id="4" name="Footer Placeholder 3">
            <a:extLst>
              <a:ext uri="{FF2B5EF4-FFF2-40B4-BE49-F238E27FC236}">
                <a16:creationId xmlns:a16="http://schemas.microsoft.com/office/drawing/2014/main" id="{8252E220-E23B-ED2A-0E07-919CF4FFC971}"/>
              </a:ext>
            </a:extLst>
          </p:cNvPr>
          <p:cNvSpPr>
            <a:spLocks noGrp="1"/>
          </p:cNvSpPr>
          <p:nvPr>
            <p:ph type="ftr" sz="quarter" idx="11"/>
          </p:nvPr>
        </p:nvSpPr>
        <p:spPr/>
        <p:txBody>
          <a:bodyPr/>
          <a:lstStyle/>
          <a:p>
            <a:r>
              <a:rPr lang="en-US"/>
              <a:t>KNOWLEDGE FOR QUALITY HEALTH SERVICES</a:t>
            </a:r>
            <a:endParaRPr lang="en-ZA"/>
          </a:p>
        </p:txBody>
      </p:sp>
      <p:sp>
        <p:nvSpPr>
          <p:cNvPr id="5" name="Slide Number Placeholder 4">
            <a:extLst>
              <a:ext uri="{FF2B5EF4-FFF2-40B4-BE49-F238E27FC236}">
                <a16:creationId xmlns:a16="http://schemas.microsoft.com/office/drawing/2014/main" id="{7EBB8D9C-1E1A-A3A9-EB87-9DE00FE10BAD}"/>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6759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C58AF-3FF1-79FD-CAC5-F9C392F701D9}"/>
              </a:ext>
            </a:extLst>
          </p:cNvPr>
          <p:cNvSpPr>
            <a:spLocks noGrp="1"/>
          </p:cNvSpPr>
          <p:nvPr>
            <p:ph type="dt" sz="half" idx="10"/>
          </p:nvPr>
        </p:nvSpPr>
        <p:spPr/>
        <p:txBody>
          <a:bodyPr/>
          <a:lstStyle/>
          <a:p>
            <a:fld id="{00DAB825-6BCE-4470-A243-994D5693CD4D}" type="datetime1">
              <a:rPr lang="en-ZA" smtClean="0"/>
              <a:t>2024/08/27</a:t>
            </a:fld>
            <a:endParaRPr lang="en-ZA"/>
          </a:p>
        </p:txBody>
      </p:sp>
      <p:sp>
        <p:nvSpPr>
          <p:cNvPr id="3" name="Footer Placeholder 2">
            <a:extLst>
              <a:ext uri="{FF2B5EF4-FFF2-40B4-BE49-F238E27FC236}">
                <a16:creationId xmlns:a16="http://schemas.microsoft.com/office/drawing/2014/main" id="{B90C3084-D53F-439B-5414-5D303705ADF0}"/>
              </a:ext>
            </a:extLst>
          </p:cNvPr>
          <p:cNvSpPr>
            <a:spLocks noGrp="1"/>
          </p:cNvSpPr>
          <p:nvPr>
            <p:ph type="ftr" sz="quarter" idx="11"/>
          </p:nvPr>
        </p:nvSpPr>
        <p:spPr/>
        <p:txBody>
          <a:bodyPr/>
          <a:lstStyle/>
          <a:p>
            <a:r>
              <a:rPr lang="en-US"/>
              <a:t>KNOWLEDGE FOR QUALITY HEALTH SERVICES</a:t>
            </a:r>
            <a:endParaRPr lang="en-ZA"/>
          </a:p>
        </p:txBody>
      </p:sp>
      <p:sp>
        <p:nvSpPr>
          <p:cNvPr id="4" name="Slide Number Placeholder 3">
            <a:extLst>
              <a:ext uri="{FF2B5EF4-FFF2-40B4-BE49-F238E27FC236}">
                <a16:creationId xmlns:a16="http://schemas.microsoft.com/office/drawing/2014/main" id="{FF331152-E3FF-6BC3-C5A8-E3CF9A735146}"/>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365043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8706-58BE-B103-3DE1-908EF1EDB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4EDD075-D174-7BEA-527B-7C6A6C618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233E791-224A-8442-135F-3E5F2E9D0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6F1E5-9B82-3BEE-F661-FBB332CD538D}"/>
              </a:ext>
            </a:extLst>
          </p:cNvPr>
          <p:cNvSpPr>
            <a:spLocks noGrp="1"/>
          </p:cNvSpPr>
          <p:nvPr>
            <p:ph type="dt" sz="half" idx="10"/>
          </p:nvPr>
        </p:nvSpPr>
        <p:spPr/>
        <p:txBody>
          <a:bodyPr/>
          <a:lstStyle/>
          <a:p>
            <a:fld id="{67910D76-FE9B-4CD4-A2DE-619024001962}" type="datetime1">
              <a:rPr lang="en-ZA" smtClean="0"/>
              <a:t>2024/08/27</a:t>
            </a:fld>
            <a:endParaRPr lang="en-ZA"/>
          </a:p>
        </p:txBody>
      </p:sp>
      <p:sp>
        <p:nvSpPr>
          <p:cNvPr id="6" name="Footer Placeholder 5">
            <a:extLst>
              <a:ext uri="{FF2B5EF4-FFF2-40B4-BE49-F238E27FC236}">
                <a16:creationId xmlns:a16="http://schemas.microsoft.com/office/drawing/2014/main" id="{BD956310-2710-A0FF-96D6-34BD181FAA65}"/>
              </a:ext>
            </a:extLst>
          </p:cNvPr>
          <p:cNvSpPr>
            <a:spLocks noGrp="1"/>
          </p:cNvSpPr>
          <p:nvPr>
            <p:ph type="ftr" sz="quarter" idx="11"/>
          </p:nvPr>
        </p:nvSpPr>
        <p:spPr/>
        <p:txBody>
          <a:bodyPr/>
          <a:lstStyle/>
          <a:p>
            <a:r>
              <a:rPr lang="en-US"/>
              <a:t>KNOWLEDGE FOR QUALITY HEALTH SERVICES</a:t>
            </a:r>
            <a:endParaRPr lang="en-ZA"/>
          </a:p>
        </p:txBody>
      </p:sp>
      <p:sp>
        <p:nvSpPr>
          <p:cNvPr id="7" name="Slide Number Placeholder 6">
            <a:extLst>
              <a:ext uri="{FF2B5EF4-FFF2-40B4-BE49-F238E27FC236}">
                <a16:creationId xmlns:a16="http://schemas.microsoft.com/office/drawing/2014/main" id="{991B9932-B8D2-4679-AFEB-676F925928F1}"/>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126402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7A12-9CA4-EE12-4EFD-9A0673358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E3570F0-6068-987F-4854-A9217FA08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2B591D7-4F30-C18B-66AE-18B3C52DC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5934C-0CB8-E034-D49F-7FDBB6F63099}"/>
              </a:ext>
            </a:extLst>
          </p:cNvPr>
          <p:cNvSpPr>
            <a:spLocks noGrp="1"/>
          </p:cNvSpPr>
          <p:nvPr>
            <p:ph type="dt" sz="half" idx="10"/>
          </p:nvPr>
        </p:nvSpPr>
        <p:spPr/>
        <p:txBody>
          <a:bodyPr/>
          <a:lstStyle/>
          <a:p>
            <a:fld id="{0587AAFC-D6BA-4DB6-892C-5AFE5365E2DA}" type="datetime1">
              <a:rPr lang="en-ZA" smtClean="0"/>
              <a:t>2024/08/27</a:t>
            </a:fld>
            <a:endParaRPr lang="en-ZA"/>
          </a:p>
        </p:txBody>
      </p:sp>
      <p:sp>
        <p:nvSpPr>
          <p:cNvPr id="6" name="Footer Placeholder 5">
            <a:extLst>
              <a:ext uri="{FF2B5EF4-FFF2-40B4-BE49-F238E27FC236}">
                <a16:creationId xmlns:a16="http://schemas.microsoft.com/office/drawing/2014/main" id="{429F38DB-1175-F7DF-01DB-D35E1474FDFA}"/>
              </a:ext>
            </a:extLst>
          </p:cNvPr>
          <p:cNvSpPr>
            <a:spLocks noGrp="1"/>
          </p:cNvSpPr>
          <p:nvPr>
            <p:ph type="ftr" sz="quarter" idx="11"/>
          </p:nvPr>
        </p:nvSpPr>
        <p:spPr/>
        <p:txBody>
          <a:bodyPr/>
          <a:lstStyle/>
          <a:p>
            <a:r>
              <a:rPr lang="en-US"/>
              <a:t>KNOWLEDGE FOR QUALITY HEALTH SERVICES</a:t>
            </a:r>
            <a:endParaRPr lang="en-ZA"/>
          </a:p>
        </p:txBody>
      </p:sp>
      <p:sp>
        <p:nvSpPr>
          <p:cNvPr id="7" name="Slide Number Placeholder 6">
            <a:extLst>
              <a:ext uri="{FF2B5EF4-FFF2-40B4-BE49-F238E27FC236}">
                <a16:creationId xmlns:a16="http://schemas.microsoft.com/office/drawing/2014/main" id="{0464EA21-7BC8-AAEB-E954-9C3730FE2F37}"/>
              </a:ext>
            </a:extLst>
          </p:cNvPr>
          <p:cNvSpPr>
            <a:spLocks noGrp="1"/>
          </p:cNvSpPr>
          <p:nvPr>
            <p:ph type="sldNum" sz="quarter" idx="12"/>
          </p:nvPr>
        </p:nvSpPr>
        <p:spPr/>
        <p:txBody>
          <a:bodyPr/>
          <a:lstStyle/>
          <a:p>
            <a:fld id="{5A7481EF-C0AB-4A6A-ADCD-9D20C173473D}" type="slidenum">
              <a:rPr lang="en-ZA" smtClean="0"/>
              <a:t>‹#›</a:t>
            </a:fld>
            <a:endParaRPr lang="en-ZA"/>
          </a:p>
        </p:txBody>
      </p:sp>
    </p:spTree>
    <p:extLst>
      <p:ext uri="{BB962C8B-B14F-4D97-AF65-F5344CB8AC3E}">
        <p14:creationId xmlns:p14="http://schemas.microsoft.com/office/powerpoint/2010/main" val="241441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941E70-E988-AF7F-DD41-D752F744F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4172708-35A5-5ABF-44D7-DE3CBD70E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DB61DE-F439-75A6-D9F9-C7E888E4E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59ED02-E56F-4AC8-836A-29278264AE5F}" type="datetime1">
              <a:rPr lang="en-ZA" smtClean="0"/>
              <a:t>2024/08/27</a:t>
            </a:fld>
            <a:endParaRPr lang="en-ZA"/>
          </a:p>
        </p:txBody>
      </p:sp>
      <p:sp>
        <p:nvSpPr>
          <p:cNvPr id="5" name="Footer Placeholder 4">
            <a:extLst>
              <a:ext uri="{FF2B5EF4-FFF2-40B4-BE49-F238E27FC236}">
                <a16:creationId xmlns:a16="http://schemas.microsoft.com/office/drawing/2014/main" id="{94F8E919-19A2-7FD0-E5D6-C5932E5AD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KNOWLEDGE FOR QUALITY HEALTH SERVICES</a:t>
            </a:r>
            <a:endParaRPr lang="en-ZA"/>
          </a:p>
        </p:txBody>
      </p:sp>
      <p:sp>
        <p:nvSpPr>
          <p:cNvPr id="6" name="Slide Number Placeholder 5">
            <a:extLst>
              <a:ext uri="{FF2B5EF4-FFF2-40B4-BE49-F238E27FC236}">
                <a16:creationId xmlns:a16="http://schemas.microsoft.com/office/drawing/2014/main" id="{A9A46DDA-F2F3-17AF-EA95-4F876D140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7481EF-C0AB-4A6A-ADCD-9D20C173473D}" type="slidenum">
              <a:rPr lang="en-ZA" smtClean="0"/>
              <a:t>‹#›</a:t>
            </a:fld>
            <a:endParaRPr lang="en-ZA"/>
          </a:p>
        </p:txBody>
      </p:sp>
    </p:spTree>
    <p:extLst>
      <p:ext uri="{BB962C8B-B14F-4D97-AF65-F5344CB8AC3E}">
        <p14:creationId xmlns:p14="http://schemas.microsoft.com/office/powerpoint/2010/main" val="76211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8.png"/><Relationship Id="rId7" Type="http://schemas.openxmlformats.org/officeDocument/2006/relationships/diagramQuickStyle" Target="../diagrams/quickStyle9.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8.png"/><Relationship Id="rId7" Type="http://schemas.openxmlformats.org/officeDocument/2006/relationships/diagramQuickStyle" Target="../diagrams/quickStyle10.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8.png"/><Relationship Id="rId7" Type="http://schemas.openxmlformats.org/officeDocument/2006/relationships/diagramQuickStyle" Target="../diagrams/quickStyle1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1.wdp"/><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5.xml"/><Relationship Id="rId7" Type="http://schemas.openxmlformats.org/officeDocument/2006/relationships/image" Target="../media/image24.jp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sz="1200"/>
          </a:p>
        </p:txBody>
      </p:sp>
      <p:sp>
        <p:nvSpPr>
          <p:cNvPr id="3" name="TextBox 3"/>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sz="1200"/>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Freeform 8"/>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sz="1200"/>
          </a:p>
        </p:txBody>
      </p:sp>
      <p:sp>
        <p:nvSpPr>
          <p:cNvPr id="9" name="TextBox 9"/>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0" name="TextBox 10"/>
          <p:cNvSpPr txBox="1"/>
          <p:nvPr/>
        </p:nvSpPr>
        <p:spPr>
          <a:xfrm>
            <a:off x="4067010" y="5975641"/>
            <a:ext cx="4057981" cy="469872"/>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539250" y="1031378"/>
            <a:ext cx="11093950" cy="762000"/>
          </a:xfrm>
        </p:spPr>
        <p:txBody>
          <a:bodyPr>
            <a:normAutofit fontScale="90000"/>
          </a:bodyPr>
          <a:lstStyle/>
          <a:p>
            <a:br>
              <a:rPr lang="en-GB" sz="2933" b="1" dirty="0">
                <a:latin typeface="Arial" panose="020B0604020202020204" pitchFamily="34" charset="0"/>
                <a:ea typeface="Calibri" panose="020F0502020204030204" pitchFamily="34" charset="0"/>
                <a:cs typeface="Times New Roman" panose="02020603050405020304" pitchFamily="18" charset="0"/>
              </a:rPr>
            </a:br>
            <a:br>
              <a:rPr lang="en-GB" sz="2933" b="1" dirty="0">
                <a:latin typeface="Arial" panose="020B0604020202020204" pitchFamily="34" charset="0"/>
                <a:ea typeface="Calibri" panose="020F0502020204030204" pitchFamily="34" charset="0"/>
                <a:cs typeface="Times New Roman" panose="02020603050405020304" pitchFamily="18" charset="0"/>
              </a:rPr>
            </a:br>
            <a:r>
              <a:rPr lang="en-GB" sz="2933" b="1" dirty="0">
                <a:latin typeface="Arial" panose="020B0604020202020204" pitchFamily="34" charset="0"/>
                <a:ea typeface="Calibri" panose="020F0502020204030204" pitchFamily="34" charset="0"/>
                <a:cs typeface="Times New Roman" panose="02020603050405020304" pitchFamily="18" charset="0"/>
              </a:rPr>
              <a:t>Experiences and Perceptions of Pregnant Women </a:t>
            </a:r>
            <a:br>
              <a:rPr lang="en-GB" sz="2933" b="1" dirty="0">
                <a:latin typeface="Arial" panose="020B0604020202020204" pitchFamily="34" charset="0"/>
                <a:ea typeface="Calibri" panose="020F0502020204030204" pitchFamily="34" charset="0"/>
                <a:cs typeface="Times New Roman" panose="02020603050405020304" pitchFamily="18" charset="0"/>
              </a:rPr>
            </a:br>
            <a:r>
              <a:rPr lang="en-GB" sz="2933" b="1" dirty="0">
                <a:latin typeface="Arial" panose="020B0604020202020204" pitchFamily="34" charset="0"/>
                <a:ea typeface="Calibri" panose="020F0502020204030204" pitchFamily="34" charset="0"/>
                <a:cs typeface="Times New Roman" panose="02020603050405020304" pitchFamily="18" charset="0"/>
              </a:rPr>
              <a:t>on the </a:t>
            </a:r>
            <a:br>
              <a:rPr lang="en-GB" sz="2933" b="1" dirty="0">
                <a:latin typeface="Arial" panose="020B0604020202020204" pitchFamily="34" charset="0"/>
                <a:ea typeface="Calibri" panose="020F0502020204030204" pitchFamily="34" charset="0"/>
                <a:cs typeface="Times New Roman" panose="02020603050405020304" pitchFamily="18" charset="0"/>
              </a:rPr>
            </a:br>
            <a:r>
              <a:rPr lang="en-GB" sz="2933" b="1" dirty="0">
                <a:latin typeface="Arial" panose="020B0604020202020204" pitchFamily="34" charset="0"/>
                <a:ea typeface="Calibri" panose="020F0502020204030204" pitchFamily="34" charset="0"/>
                <a:cs typeface="Times New Roman" panose="02020603050405020304" pitchFamily="18" charset="0"/>
              </a:rPr>
              <a:t>MomConnect Programme</a:t>
            </a:r>
            <a:br>
              <a:rPr lang="en-GB" sz="2933" b="1" dirty="0">
                <a:latin typeface="Arial" panose="020B0604020202020204" pitchFamily="34" charset="0"/>
                <a:ea typeface="Calibri" panose="020F0502020204030204" pitchFamily="34" charset="0"/>
                <a:cs typeface="Times New Roman" panose="02020603050405020304" pitchFamily="18" charset="0"/>
              </a:rPr>
            </a:br>
            <a:r>
              <a:rPr lang="en-GB" sz="2933" b="1" dirty="0">
                <a:latin typeface="Arial" panose="020B0604020202020204" pitchFamily="34" charset="0"/>
                <a:ea typeface="Calibri" panose="020F0502020204030204" pitchFamily="34" charset="0"/>
                <a:cs typeface="Times New Roman" panose="02020603050405020304" pitchFamily="18" charset="0"/>
              </a:rPr>
              <a:t> in Johannesburg</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494880" y="3079829"/>
            <a:ext cx="11093949" cy="3778171"/>
          </a:xfrm>
        </p:spPr>
        <p:txBody>
          <a:bodyPr/>
          <a:lstStyle/>
          <a:p>
            <a:pPr eaLnBrk="1" hangingPunct="1">
              <a:spcBef>
                <a:spcPct val="0"/>
              </a:spcBef>
              <a:buFontTx/>
              <a:buNone/>
            </a:pPr>
            <a:r>
              <a:rPr lang="en-ZA" altLang="en-US" sz="2133" b="1" dirty="0"/>
              <a:t>Name of the presenter: </a:t>
            </a:r>
            <a:r>
              <a:rPr lang="en-ZA" altLang="en-US" sz="2133" dirty="0"/>
              <a:t>Nonhlanhla Pitsoane </a:t>
            </a:r>
          </a:p>
          <a:p>
            <a:pPr eaLnBrk="1" hangingPunct="1">
              <a:spcBef>
                <a:spcPct val="0"/>
              </a:spcBef>
              <a:buFontTx/>
              <a:buNone/>
            </a:pPr>
            <a:endParaRPr lang="en-ZA" altLang="en-US" sz="2133" b="1" dirty="0"/>
          </a:p>
          <a:p>
            <a:pPr eaLnBrk="1" hangingPunct="1">
              <a:spcBef>
                <a:spcPct val="0"/>
              </a:spcBef>
              <a:buFontTx/>
              <a:buNone/>
            </a:pPr>
            <a:r>
              <a:rPr lang="en-ZA" altLang="en-US" sz="2133" b="1" dirty="0"/>
              <a:t>Name of the supervisors: </a:t>
            </a:r>
            <a:r>
              <a:rPr lang="en-GB" sz="1600" dirty="0">
                <a:latin typeface="Arial" panose="020B0604020202020204" pitchFamily="34" charset="0"/>
                <a:ea typeface="Calibri" panose="020F0502020204030204" pitchFamily="34" charset="0"/>
              </a:rPr>
              <a:t>Dr H van der Heever</a:t>
            </a:r>
            <a:r>
              <a:rPr lang="en-ZA" altLang="en-US" sz="2133" b="1" dirty="0"/>
              <a:t>                                                                                  			                        </a:t>
            </a:r>
            <a:r>
              <a:rPr lang="en-GB" sz="1600" dirty="0">
                <a:latin typeface="Arial" panose="020B0604020202020204" pitchFamily="34" charset="0"/>
                <a:ea typeface="Calibri" panose="020F0502020204030204" pitchFamily="34" charset="0"/>
              </a:rPr>
              <a:t>Prof MM </a:t>
            </a:r>
            <a:r>
              <a:rPr lang="en-GB" sz="1600" dirty="0" err="1">
                <a:latin typeface="Arial" panose="020B0604020202020204" pitchFamily="34" charset="0"/>
                <a:ea typeface="Calibri" panose="020F0502020204030204" pitchFamily="34" charset="0"/>
              </a:rPr>
              <a:t>Mokgatle</a:t>
            </a:r>
            <a:endParaRPr lang="en-ZA" altLang="en-US" sz="2133" b="1" dirty="0"/>
          </a:p>
          <a:p>
            <a:pPr eaLnBrk="1" hangingPunct="1">
              <a:spcBef>
                <a:spcPct val="0"/>
              </a:spcBef>
              <a:buFontTx/>
              <a:buNone/>
            </a:pPr>
            <a:r>
              <a:rPr lang="en-ZA" altLang="en-US" sz="2133" b="1" dirty="0"/>
              <a:t>Affiliations: SMU</a:t>
            </a:r>
          </a:p>
          <a:p>
            <a:pPr eaLnBrk="1" hangingPunct="1">
              <a:spcBef>
                <a:spcPct val="0"/>
              </a:spcBef>
              <a:buFontTx/>
              <a:buNone/>
            </a:pPr>
            <a:endParaRPr lang="en-ZA" altLang="en-US" sz="2133" b="1" dirty="0"/>
          </a:p>
          <a:p>
            <a:pPr eaLnBrk="1" hangingPunct="1">
              <a:spcBef>
                <a:spcPct val="0"/>
              </a:spcBef>
              <a:buFontTx/>
              <a:buNone/>
            </a:pPr>
            <a:r>
              <a:rPr lang="en-ZA" altLang="en-US" sz="2133" b="1" dirty="0"/>
              <a:t>Date: 28 August 2024</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Isosceles Triangle 5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572493" y="238539"/>
            <a:ext cx="10820032" cy="1434415"/>
          </a:xfrm>
        </p:spPr>
        <p:txBody>
          <a:bodyPr anchor="b">
            <a:normAutofit/>
          </a:bodyPr>
          <a:lstStyle/>
          <a:p>
            <a:pPr>
              <a:spcAft>
                <a:spcPts val="800"/>
              </a:spcAft>
            </a:pPr>
            <a:r>
              <a:rPr lang="en-GB" b="1">
                <a:cs typeface="Calibri"/>
              </a:rPr>
              <a:t>Results</a:t>
            </a:r>
            <a:endParaRPr lang="en-US" b="1">
              <a:cs typeface="Calibri"/>
            </a:endParaRPr>
          </a:p>
        </p:txBody>
      </p:sp>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3269866470"/>
              </p:ext>
            </p:extLst>
          </p:nvPr>
        </p:nvGraphicFramePr>
        <p:xfrm>
          <a:off x="572492" y="2071316"/>
          <a:ext cx="11299717"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940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6AB437DA-D796-7FB1-F649-6B5B3AF63217}"/>
              </a:ext>
            </a:extLst>
          </p:cNvPr>
          <p:cNvPicPr>
            <a:picLocks noChangeAspect="1"/>
          </p:cNvPicPr>
          <p:nvPr/>
        </p:nvPicPr>
        <p:blipFill>
          <a:blip r:embed="rId2">
            <a:duotone>
              <a:schemeClr val="bg2">
                <a:shade val="45000"/>
                <a:satMod val="135000"/>
              </a:schemeClr>
              <a:prstClr val="white"/>
            </a:duotone>
          </a:blip>
          <a:srcRect t="5812" r="9091" b="17580"/>
          <a:stretch/>
        </p:blipFill>
        <p:spPr>
          <a:xfrm>
            <a:off x="20" y="8636"/>
            <a:ext cx="12191980" cy="6857990"/>
          </a:xfrm>
          <a:prstGeom prst="rect">
            <a:avLst/>
          </a:prstGeom>
        </p:spPr>
      </p:pic>
      <p:sp>
        <p:nvSpPr>
          <p:cNvPr id="55" name="Rectangle 5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365125"/>
            <a:ext cx="10515600" cy="1325563"/>
          </a:xfrm>
        </p:spPr>
        <p:txBody>
          <a:bodyPr>
            <a:normAutofit/>
          </a:bodyPr>
          <a:lstStyle/>
          <a:p>
            <a:pPr>
              <a:spcAft>
                <a:spcPts val="800"/>
              </a:spcAft>
            </a:pPr>
            <a:r>
              <a:rPr lang="en-GB" b="1" dirty="0">
                <a:cs typeface="Calibri"/>
              </a:rPr>
              <a:t>R</a:t>
            </a:r>
            <a:r>
              <a:rPr lang="en-US" b="1" dirty="0">
                <a:cs typeface="Calibri"/>
              </a:rPr>
              <a:t>ESULTS</a:t>
            </a:r>
            <a:endParaRPr lang="en-US" b="1">
              <a:cs typeface="Calibri"/>
            </a:endParaRP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2122497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350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10BA95E4-754D-6FA4-3A33-69F65823C9A5}"/>
              </a:ext>
            </a:extLst>
          </p:cNvPr>
          <p:cNvPicPr>
            <a:picLocks noChangeAspect="1"/>
          </p:cNvPicPr>
          <p:nvPr/>
        </p:nvPicPr>
        <p:blipFill>
          <a:blip r:embed="rId2">
            <a:duotone>
              <a:schemeClr val="bg2">
                <a:shade val="45000"/>
                <a:satMod val="135000"/>
              </a:schemeClr>
              <a:prstClr val="white"/>
            </a:duotone>
          </a:blip>
          <a:srcRect l="9091" t="10222" b="13170"/>
          <a:stretch/>
        </p:blipFill>
        <p:spPr>
          <a:xfrm>
            <a:off x="20" y="10"/>
            <a:ext cx="12191980" cy="6857990"/>
          </a:xfrm>
          <a:prstGeom prst="rect">
            <a:avLst/>
          </a:prstGeom>
        </p:spPr>
      </p:pic>
      <p:sp>
        <p:nvSpPr>
          <p:cNvPr id="58" name="Rectangle 5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365125"/>
            <a:ext cx="10515600" cy="1325563"/>
          </a:xfrm>
        </p:spPr>
        <p:txBody>
          <a:bodyPr>
            <a:normAutofit/>
          </a:bodyPr>
          <a:lstStyle/>
          <a:p>
            <a:pPr>
              <a:spcAft>
                <a:spcPts val="800"/>
              </a:spcAft>
            </a:pPr>
            <a:r>
              <a:rPr lang="en-GB" b="1">
                <a:cs typeface="Calibri"/>
              </a:rPr>
              <a:t>R</a:t>
            </a:r>
            <a:r>
              <a:rPr lang="en-US" b="1">
                <a:cs typeface="Calibri"/>
              </a:rPr>
              <a:t>ESULTS</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3246462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2286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793662" y="386930"/>
            <a:ext cx="10066122" cy="1298448"/>
          </a:xfrm>
        </p:spPr>
        <p:txBody>
          <a:bodyPr anchor="b">
            <a:normAutofit/>
          </a:bodyPr>
          <a:lstStyle/>
          <a:p>
            <a:pPr>
              <a:spcAft>
                <a:spcPts val="800"/>
              </a:spcAft>
            </a:pPr>
            <a:r>
              <a:rPr lang="en-GB" sz="4800" b="1">
                <a:cs typeface="Calibri"/>
              </a:rPr>
              <a:t>R</a:t>
            </a:r>
            <a:r>
              <a:rPr lang="en-US" sz="4800" b="1">
                <a:cs typeface="Calibri"/>
              </a:rPr>
              <a:t>ESULTS</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2667545324"/>
              </p:ext>
            </p:extLst>
          </p:nvPr>
        </p:nvGraphicFramePr>
        <p:xfrm>
          <a:off x="793661" y="2599509"/>
          <a:ext cx="4530898" cy="3639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51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33C8B71B-52BE-7D53-3B60-D027FD91A6C6}"/>
              </a:ext>
            </a:extLst>
          </p:cNvPr>
          <p:cNvPicPr>
            <a:picLocks noChangeAspect="1"/>
          </p:cNvPicPr>
          <p:nvPr/>
        </p:nvPicPr>
        <p:blipFill>
          <a:blip r:embed="rId2">
            <a:duotone>
              <a:schemeClr val="bg2">
                <a:shade val="45000"/>
                <a:satMod val="135000"/>
              </a:schemeClr>
              <a:prstClr val="white"/>
            </a:duotone>
          </a:blip>
          <a:srcRect t="8791" r="9091" b="11928"/>
          <a:stretch/>
        </p:blipFill>
        <p:spPr>
          <a:xfrm>
            <a:off x="20" y="10"/>
            <a:ext cx="12191980" cy="6857990"/>
          </a:xfrm>
          <a:prstGeom prst="rect">
            <a:avLst/>
          </a:prstGeom>
        </p:spPr>
      </p:pic>
      <p:sp>
        <p:nvSpPr>
          <p:cNvPr id="62" name="Rectangle 6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365125"/>
            <a:ext cx="10515600" cy="1325563"/>
          </a:xfrm>
        </p:spPr>
        <p:txBody>
          <a:bodyPr>
            <a:normAutofit/>
          </a:bodyPr>
          <a:lstStyle/>
          <a:p>
            <a:pPr>
              <a:spcAft>
                <a:spcPts val="800"/>
              </a:spcAft>
            </a:pPr>
            <a:r>
              <a:rPr lang="en-GB" b="1">
                <a:cs typeface="Calibri"/>
              </a:rPr>
              <a:t>R</a:t>
            </a:r>
            <a:r>
              <a:rPr lang="en-US" b="1">
                <a:cs typeface="Calibri"/>
              </a:rPr>
              <a:t>ESULTS</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1658015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948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04672" y="457200"/>
            <a:ext cx="10579608" cy="1188720"/>
          </a:xfrm>
        </p:spPr>
        <p:txBody>
          <a:bodyPr>
            <a:normAutofit/>
          </a:bodyPr>
          <a:lstStyle/>
          <a:p>
            <a:pPr>
              <a:spcAft>
                <a:spcPts val="800"/>
              </a:spcAft>
            </a:pPr>
            <a:r>
              <a:rPr lang="en-GB" sz="4000" b="1">
                <a:solidFill>
                  <a:schemeClr val="tx2"/>
                </a:solidFill>
                <a:cs typeface="Calibri"/>
              </a:rPr>
              <a:t>R</a:t>
            </a:r>
            <a:r>
              <a:rPr lang="en-US" sz="4000" b="1">
                <a:solidFill>
                  <a:schemeClr val="tx2"/>
                </a:solidFill>
                <a:cs typeface="Calibri"/>
              </a:rPr>
              <a:t>ESULTS</a:t>
            </a:r>
          </a:p>
        </p:txBody>
      </p:sp>
      <p:grpSp>
        <p:nvGrpSpPr>
          <p:cNvPr id="71" name="Group 70">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72" name="Freeform: Shape 71">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77" name="Freeform: Shape 76">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0" name="Freeform: Shape 79">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1229460295"/>
              </p:ext>
            </p:extLst>
          </p:nvPr>
        </p:nvGraphicFramePr>
        <p:xfrm>
          <a:off x="1036320" y="2560320"/>
          <a:ext cx="10119360" cy="356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94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365125"/>
            <a:ext cx="5387502" cy="1325563"/>
          </a:xfrm>
        </p:spPr>
        <p:txBody>
          <a:bodyPr>
            <a:normAutofit/>
          </a:bodyPr>
          <a:lstStyle/>
          <a:p>
            <a:pPr>
              <a:spcAft>
                <a:spcPts val="800"/>
              </a:spcAft>
            </a:pPr>
            <a:r>
              <a:rPr lang="en-GB" b="1" dirty="0">
                <a:cs typeface="Calibri"/>
              </a:rPr>
              <a:t>R</a:t>
            </a:r>
            <a:r>
              <a:rPr lang="en-US" b="1" dirty="0">
                <a:cs typeface="Calibri"/>
              </a:rPr>
              <a:t>ESULTS</a:t>
            </a:r>
            <a:endParaRPr lang="en-US" b="1">
              <a:cs typeface="Calibri"/>
            </a:endParaRPr>
          </a:p>
        </p:txBody>
      </p:sp>
      <p:sp>
        <p:nvSpPr>
          <p:cNvPr id="5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3640162692"/>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422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p:txBody>
          <a:bodyPr anchor="b">
            <a:normAutofit/>
          </a:bodyPr>
          <a:lstStyle/>
          <a:p>
            <a:pPr>
              <a:spcAft>
                <a:spcPts val="800"/>
              </a:spcAft>
            </a:pPr>
            <a:r>
              <a:rPr lang="en-US" b="1" dirty="0">
                <a:cs typeface="Calibri"/>
              </a:rPr>
              <a:t>Results</a:t>
            </a:r>
            <a:endParaRPr lang="en-US" sz="4400" b="1" dirty="0">
              <a:cs typeface="Calibri"/>
            </a:endParaRPr>
          </a:p>
        </p:txBody>
      </p:sp>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sz="half" idx="1"/>
            <p:extLst>
              <p:ext uri="{D42A27DB-BD31-4B8C-83A1-F6EECF244321}">
                <p14:modId xmlns:p14="http://schemas.microsoft.com/office/powerpoint/2010/main" val="249704678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Pregnant person standing outdoors">
            <a:extLst>
              <a:ext uri="{FF2B5EF4-FFF2-40B4-BE49-F238E27FC236}">
                <a16:creationId xmlns:a16="http://schemas.microsoft.com/office/drawing/2014/main" id="{291B6B6D-C457-166D-5AE2-F5AF2CA16561}"/>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72200" y="1825625"/>
            <a:ext cx="5181600" cy="3904937"/>
          </a:xfrm>
        </p:spPr>
      </p:pic>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8">
            <a:alphaModFix/>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436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645064" y="525982"/>
            <a:ext cx="4282983" cy="1200361"/>
          </a:xfrm>
        </p:spPr>
        <p:txBody>
          <a:bodyPr anchor="b">
            <a:normAutofit/>
          </a:bodyPr>
          <a:lstStyle/>
          <a:p>
            <a:pPr>
              <a:spcAft>
                <a:spcPts val="800"/>
              </a:spcAft>
            </a:pPr>
            <a:r>
              <a:rPr lang="en-US" sz="3600" b="1">
                <a:cs typeface="Calibri"/>
              </a:rPr>
              <a:t>Conclusion</a:t>
            </a:r>
          </a:p>
        </p:txBody>
      </p:sp>
      <p:sp>
        <p:nvSpPr>
          <p:cNvPr id="58" name="Rectangle 5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1194101041"/>
              </p:ext>
            </p:extLst>
          </p:nvPr>
        </p:nvGraphicFramePr>
        <p:xfrm>
          <a:off x="645066" y="2031101"/>
          <a:ext cx="4282984" cy="3511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882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BDB9-D73B-E322-78A9-62EAB1C9DD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AB41F8-BD3A-F07C-AD4F-158FF77DC016}"/>
              </a:ext>
            </a:extLst>
          </p:cNvPr>
          <p:cNvSpPr>
            <a:spLocks noGrp="1"/>
          </p:cNvSpPr>
          <p:nvPr>
            <p:ph idx="1"/>
          </p:nvPr>
        </p:nvSpPr>
        <p:spPr/>
        <p:txBody>
          <a:bodyPr/>
          <a:lstStyle/>
          <a:p>
            <a:pPr algn="ctr">
              <a:buFontTx/>
              <a:buNone/>
            </a:pPr>
            <a:r>
              <a:rPr lang="en-US" altLang="en-US" sz="3600" i="1">
                <a:latin typeface="Amasis MT Pro Light" panose="02040304050005020304" pitchFamily="18" charset="0"/>
              </a:rPr>
              <a:t>“If you live for yourself</a:t>
            </a:r>
          </a:p>
          <a:p>
            <a:pPr algn="ctr">
              <a:buFontTx/>
              <a:buNone/>
            </a:pPr>
            <a:r>
              <a:rPr lang="en-US" altLang="en-US" sz="3600" i="1">
                <a:latin typeface="Amasis MT Pro Light" panose="02040304050005020304" pitchFamily="18" charset="0"/>
              </a:rPr>
              <a:t>You’ll live in vain,</a:t>
            </a:r>
          </a:p>
          <a:p>
            <a:pPr algn="ctr">
              <a:buFontTx/>
              <a:buNone/>
            </a:pPr>
            <a:r>
              <a:rPr lang="en-US" altLang="en-US" sz="3600" i="1">
                <a:latin typeface="Amasis MT Pro Light" panose="02040304050005020304" pitchFamily="18" charset="0"/>
              </a:rPr>
              <a:t>(But if you) live for others</a:t>
            </a:r>
          </a:p>
          <a:p>
            <a:pPr algn="ctr">
              <a:buFontTx/>
              <a:buNone/>
            </a:pPr>
            <a:r>
              <a:rPr lang="en-US" altLang="en-US" sz="3600" i="1">
                <a:latin typeface="Amasis MT Pro Light" panose="02040304050005020304" pitchFamily="18" charset="0"/>
              </a:rPr>
              <a:t>You’ll live again…”</a:t>
            </a:r>
          </a:p>
          <a:p>
            <a:pPr algn="ctr">
              <a:buFontTx/>
              <a:buNone/>
            </a:pPr>
            <a:endParaRPr lang="en-US" altLang="en-US" sz="3600" i="1">
              <a:latin typeface="Amasis MT Pro Light" panose="02040304050005020304" pitchFamily="18" charset="0"/>
            </a:endParaRPr>
          </a:p>
          <a:p>
            <a:pPr algn="ctr">
              <a:buFontTx/>
              <a:buNone/>
            </a:pPr>
            <a:r>
              <a:rPr lang="en-US" altLang="en-US" sz="3600" i="1">
                <a:latin typeface="Amasis MT Pro Light" panose="02040304050005020304" pitchFamily="18" charset="0"/>
              </a:rPr>
              <a:t>Bob Marley</a:t>
            </a:r>
          </a:p>
          <a:p>
            <a:pPr marL="0" indent="0">
              <a:buNone/>
            </a:pPr>
            <a:endParaRPr lang="en-US" dirty="0"/>
          </a:p>
        </p:txBody>
      </p:sp>
      <p:sp>
        <p:nvSpPr>
          <p:cNvPr id="4" name="Footer Placeholder 3">
            <a:extLst>
              <a:ext uri="{FF2B5EF4-FFF2-40B4-BE49-F238E27FC236}">
                <a16:creationId xmlns:a16="http://schemas.microsoft.com/office/drawing/2014/main" id="{861FB0ED-DD7B-B652-A5F3-195EBED002E4}"/>
              </a:ext>
            </a:extLst>
          </p:cNvPr>
          <p:cNvSpPr>
            <a:spLocks noGrp="1"/>
          </p:cNvSpPr>
          <p:nvPr>
            <p:ph type="ftr" sz="quarter" idx="11"/>
          </p:nvPr>
        </p:nvSpPr>
        <p:spPr/>
        <p:txBody>
          <a:bodyPr/>
          <a:lstStyle/>
          <a:p>
            <a:r>
              <a:rPr lang="en-US"/>
              <a:t>KNOWLEDGE FOR QUALITY HEALTH SERVICES</a:t>
            </a:r>
            <a:endParaRPr lang="en-ZA"/>
          </a:p>
        </p:txBody>
      </p:sp>
    </p:spTree>
    <p:extLst>
      <p:ext uri="{BB962C8B-B14F-4D97-AF65-F5344CB8AC3E}">
        <p14:creationId xmlns:p14="http://schemas.microsoft.com/office/powerpoint/2010/main" val="106668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Presentation layout</a:t>
            </a:r>
            <a:endParaRPr lang="en-ZA" sz="4000">
              <a:solidFill>
                <a:srgbClr val="FFFFFF"/>
              </a:solidFill>
            </a:endParaRP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Subtitle 2">
            <a:extLst>
              <a:ext uri="{FF2B5EF4-FFF2-40B4-BE49-F238E27FC236}">
                <a16:creationId xmlns:a16="http://schemas.microsoft.com/office/drawing/2014/main" id="{750F7F0D-87D0-9258-3AE0-325BE5C43E38}"/>
              </a:ext>
            </a:extLst>
          </p:cNvPr>
          <p:cNvGraphicFramePr>
            <a:graphicFrameLocks noGrp="1"/>
          </p:cNvGraphicFramePr>
          <p:nvPr>
            <p:ph idx="1"/>
            <p:extLst>
              <p:ext uri="{D42A27DB-BD31-4B8C-83A1-F6EECF244321}">
                <p14:modId xmlns:p14="http://schemas.microsoft.com/office/powerpoint/2010/main" val="4290078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453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B080-2400-990E-9AA1-43D5E6EC9660}"/>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929EAA9C-BB2C-1EC6-C357-0A457ECDA614}"/>
              </a:ext>
            </a:extLst>
          </p:cNvPr>
          <p:cNvSpPr>
            <a:spLocks noGrp="1"/>
          </p:cNvSpPr>
          <p:nvPr>
            <p:ph type="ftr" sz="quarter" idx="11"/>
          </p:nvPr>
        </p:nvSpPr>
        <p:spPr/>
        <p:txBody>
          <a:bodyPr/>
          <a:lstStyle/>
          <a:p>
            <a:r>
              <a:rPr lang="en-US"/>
              <a:t>KNOWLEDGE FOR QUALITY HEALTH SERVICES</a:t>
            </a:r>
            <a:endParaRPr lang="en-ZA"/>
          </a:p>
        </p:txBody>
      </p:sp>
      <p:sp>
        <p:nvSpPr>
          <p:cNvPr id="6" name="TextBox 5">
            <a:extLst>
              <a:ext uri="{FF2B5EF4-FFF2-40B4-BE49-F238E27FC236}">
                <a16:creationId xmlns:a16="http://schemas.microsoft.com/office/drawing/2014/main" id="{78B878A9-85C2-52BD-C5F0-71E83A2689CC}"/>
              </a:ext>
            </a:extLst>
          </p:cNvPr>
          <p:cNvSpPr txBox="1"/>
          <p:nvPr/>
        </p:nvSpPr>
        <p:spPr>
          <a:xfrm>
            <a:off x="2961016" y="1704784"/>
            <a:ext cx="6094562" cy="1424814"/>
          </a:xfrm>
          <a:prstGeom prst="rect">
            <a:avLst/>
          </a:prstGeom>
          <a:noFill/>
        </p:spPr>
        <p:txBody>
          <a:bodyPr wrap="square">
            <a:spAutoFit/>
          </a:bodyPr>
          <a:lstStyle/>
          <a:p>
            <a:pPr algn="ctr">
              <a:lnSpc>
                <a:spcPct val="90000"/>
              </a:lnSpc>
              <a:buFontTx/>
              <a:buNone/>
            </a:pPr>
            <a:r>
              <a:rPr lang="en-US" altLang="en-US" sz="3200" i="1" dirty="0">
                <a:latin typeface="Amasis MT Pro Light" panose="02040304050005020304" pitchFamily="18" charset="0"/>
              </a:rPr>
              <a:t>We must do what we have to do</a:t>
            </a:r>
          </a:p>
          <a:p>
            <a:pPr algn="ctr">
              <a:lnSpc>
                <a:spcPct val="90000"/>
              </a:lnSpc>
              <a:buFontTx/>
              <a:buNone/>
            </a:pPr>
            <a:r>
              <a:rPr lang="en-US" altLang="en-US" sz="3200" i="1" dirty="0">
                <a:latin typeface="Amasis MT Pro Light" panose="02040304050005020304" pitchFamily="18" charset="0"/>
              </a:rPr>
              <a:t>EVERY MOTHER AND CHILD COUNTS</a:t>
            </a:r>
          </a:p>
        </p:txBody>
      </p:sp>
      <p:pic>
        <p:nvPicPr>
          <p:cNvPr id="11" name="Content Placeholder 10">
            <a:extLst>
              <a:ext uri="{FF2B5EF4-FFF2-40B4-BE49-F238E27FC236}">
                <a16:creationId xmlns:a16="http://schemas.microsoft.com/office/drawing/2014/main" id="{BAA7602F-77E8-757B-2953-509F6FFDCBFE}"/>
              </a:ext>
            </a:extLst>
          </p:cNvPr>
          <p:cNvPicPr>
            <a:picLocks noGrp="1" noChangeAspect="1"/>
          </p:cNvPicPr>
          <p:nvPr>
            <p:ph idx="1"/>
          </p:nvPr>
        </p:nvPicPr>
        <p:blipFill>
          <a:blip r:embed="rId2"/>
          <a:stretch>
            <a:fillRect/>
          </a:stretch>
        </p:blipFill>
        <p:spPr>
          <a:xfrm>
            <a:off x="4974835" y="3638074"/>
            <a:ext cx="2066925" cy="2209800"/>
          </a:xfrm>
          <a:prstGeom prst="rect">
            <a:avLst/>
          </a:prstGeom>
        </p:spPr>
      </p:pic>
    </p:spTree>
    <p:extLst>
      <p:ext uri="{BB962C8B-B14F-4D97-AF65-F5344CB8AC3E}">
        <p14:creationId xmlns:p14="http://schemas.microsoft.com/office/powerpoint/2010/main" val="119363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4583123-ADC7-ED4A-5AB4-96A41DF8895D}"/>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Questions?</a:t>
            </a:r>
            <a:br>
              <a:rPr lang="en-US" sz="5400" kern="1200">
                <a:solidFill>
                  <a:schemeClr val="tx1"/>
                </a:solidFill>
                <a:latin typeface="+mj-lt"/>
                <a:ea typeface="+mj-ea"/>
                <a:cs typeface="+mj-cs"/>
              </a:rPr>
            </a:br>
            <a:r>
              <a:rPr lang="en-US" sz="5400" kern="1200">
                <a:solidFill>
                  <a:schemeClr val="tx1"/>
                </a:solidFill>
                <a:latin typeface="+mj-lt"/>
                <a:ea typeface="+mj-ea"/>
                <a:cs typeface="+mj-cs"/>
              </a:rPr>
              <a:t>Comments?</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Help">
            <a:extLst>
              <a:ext uri="{FF2B5EF4-FFF2-40B4-BE49-F238E27FC236}">
                <a16:creationId xmlns:a16="http://schemas.microsoft.com/office/drawing/2014/main" id="{60E442FD-5BF0-3383-B771-E39D6D72773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612" y="666728"/>
            <a:ext cx="5465791" cy="5465791"/>
          </a:xfrm>
          <a:prstGeom prst="rect">
            <a:avLst/>
          </a:prstGeom>
        </p:spPr>
      </p:pic>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789A67C0-4E65-9E38-C147-B09A39CECF9E}"/>
              </a:ext>
            </a:extLst>
          </p:cNvPr>
          <p:cNvSpPr>
            <a:spLocks noGrp="1"/>
          </p:cNvSpPr>
          <p:nvPr>
            <p:ph type="ftr" sz="quarter" idx="11"/>
          </p:nvPr>
        </p:nvSpPr>
        <p:spPr>
          <a:xfrm>
            <a:off x="1953491" y="6492240"/>
            <a:ext cx="379060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KNOWLEDGE FOR QUALITY HEALTH SERVICES</a:t>
            </a:r>
          </a:p>
        </p:txBody>
      </p:sp>
      <p:pic>
        <p:nvPicPr>
          <p:cNvPr id="11" name="Content Placeholder 5" descr="A logo of a university&#10;&#10;Description automatically generated">
            <a:extLst>
              <a:ext uri="{FF2B5EF4-FFF2-40B4-BE49-F238E27FC236}">
                <a16:creationId xmlns:a16="http://schemas.microsoft.com/office/drawing/2014/main" id="{9F51923A-D80F-B438-72B2-8EE0E49E4730}"/>
              </a:ext>
            </a:extLst>
          </p:cNvPr>
          <p:cNvPicPr>
            <a:picLocks noChangeAspect="1"/>
          </p:cNvPicPr>
          <p:nvPr/>
        </p:nvPicPr>
        <p:blipFill>
          <a:blip r:embed="rId4">
            <a:alphaModFix/>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1307202" y="6081063"/>
            <a:ext cx="593074" cy="593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79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643467"/>
            <a:ext cx="2951205" cy="5571066"/>
          </a:xfrm>
        </p:spPr>
        <p:txBody>
          <a:bodyPr>
            <a:normAutofit/>
          </a:bodyPr>
          <a:lstStyle/>
          <a:p>
            <a:pPr>
              <a:spcAft>
                <a:spcPts val="800"/>
              </a:spcAft>
            </a:pPr>
            <a:r>
              <a:rPr lang="en-US" sz="4100" b="1">
                <a:solidFill>
                  <a:srgbClr val="FFFFFF"/>
                </a:solidFill>
                <a:cs typeface="Calibri"/>
              </a:rPr>
              <a:t>Background of the study</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396963357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415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643467"/>
            <a:ext cx="2951205" cy="5571066"/>
          </a:xfrm>
        </p:spPr>
        <p:txBody>
          <a:bodyPr>
            <a:normAutofit/>
          </a:bodyPr>
          <a:lstStyle/>
          <a:p>
            <a:pPr>
              <a:spcAft>
                <a:spcPts val="800"/>
              </a:spcAft>
            </a:pPr>
            <a:r>
              <a:rPr lang="en-US" sz="4100" b="1">
                <a:solidFill>
                  <a:srgbClr val="FFFFFF"/>
                </a:solidFill>
                <a:cs typeface="Calibri"/>
              </a:rPr>
              <a:t>Background of the study</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180236941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183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643467"/>
            <a:ext cx="2951205" cy="5571066"/>
          </a:xfrm>
        </p:spPr>
        <p:txBody>
          <a:bodyPr>
            <a:normAutofit/>
          </a:bodyPr>
          <a:lstStyle/>
          <a:p>
            <a:pPr>
              <a:spcAft>
                <a:spcPts val="800"/>
              </a:spcAft>
            </a:pPr>
            <a:r>
              <a:rPr lang="en-US" sz="4100" b="1">
                <a:solidFill>
                  <a:srgbClr val="FFFFFF"/>
                </a:solidFill>
                <a:cs typeface="Calibri"/>
              </a:rPr>
              <a:t>Background of the study cont.</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230343497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099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643467"/>
            <a:ext cx="2951205" cy="5571066"/>
          </a:xfrm>
        </p:spPr>
        <p:txBody>
          <a:bodyPr>
            <a:normAutofit/>
          </a:bodyPr>
          <a:lstStyle/>
          <a:p>
            <a:r>
              <a:rPr lang="en-US">
                <a:solidFill>
                  <a:srgbClr val="FFFFFF"/>
                </a:solidFill>
              </a:rPr>
              <a:t>Background of the study cont.</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263217131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056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38200" y="643467"/>
            <a:ext cx="2951205" cy="5571066"/>
          </a:xfrm>
        </p:spPr>
        <p:txBody>
          <a:bodyPr>
            <a:normAutofit/>
          </a:bodyPr>
          <a:lstStyle/>
          <a:p>
            <a:pPr>
              <a:spcAft>
                <a:spcPts val="800"/>
              </a:spcAft>
            </a:pPr>
            <a:r>
              <a:rPr lang="en-US" sz="4100" b="1">
                <a:solidFill>
                  <a:srgbClr val="FFFFFF"/>
                </a:solidFill>
                <a:cs typeface="Calibri"/>
              </a:rPr>
              <a:t>Background of the study cont.</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323205310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052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1371597" y="348865"/>
            <a:ext cx="10044023" cy="877729"/>
          </a:xfrm>
        </p:spPr>
        <p:txBody>
          <a:bodyPr anchor="ctr">
            <a:normAutofit/>
          </a:bodyPr>
          <a:lstStyle/>
          <a:p>
            <a:pPr>
              <a:spcAft>
                <a:spcPts val="800"/>
              </a:spcAft>
            </a:pPr>
            <a:r>
              <a:rPr lang="en-US" sz="4000" b="1">
                <a:solidFill>
                  <a:srgbClr val="FFFFFF"/>
                </a:solidFill>
                <a:cs typeface="Calibri"/>
              </a:rPr>
              <a:t>Methods</a:t>
            </a: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0" name="Subtitle 2">
            <a:extLst>
              <a:ext uri="{FF2B5EF4-FFF2-40B4-BE49-F238E27FC236}">
                <a16:creationId xmlns:a16="http://schemas.microsoft.com/office/drawing/2014/main" id="{40C49DD8-0825-84A2-36AE-4FBF27807797}"/>
              </a:ext>
            </a:extLst>
          </p:cNvPr>
          <p:cNvGraphicFramePr>
            <a:graphicFrameLocks noGrp="1"/>
          </p:cNvGraphicFramePr>
          <p:nvPr>
            <p:ph idx="1"/>
            <p:extLst>
              <p:ext uri="{D42A27DB-BD31-4B8C-83A1-F6EECF244321}">
                <p14:modId xmlns:p14="http://schemas.microsoft.com/office/powerpoint/2010/main" val="113749272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505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C46FD-9CC0-7C05-C634-25C38AB8F76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FE15A-F380-1C4F-4EB8-976AAB57EE27}"/>
              </a:ext>
            </a:extLst>
          </p:cNvPr>
          <p:cNvSpPr>
            <a:spLocks noGrp="1"/>
          </p:cNvSpPr>
          <p:nvPr>
            <p:ph type="title"/>
          </p:nvPr>
        </p:nvSpPr>
        <p:spPr>
          <a:xfrm>
            <a:off x="841512" y="1122363"/>
            <a:ext cx="5087631" cy="2387600"/>
          </a:xfrm>
        </p:spPr>
        <p:txBody>
          <a:bodyPr vert="horz" lIns="91440" tIns="45720" rIns="91440" bIns="45720" rtlCol="0" anchor="b">
            <a:normAutofit/>
          </a:bodyPr>
          <a:lstStyle/>
          <a:p>
            <a:pPr algn="ctr"/>
            <a:r>
              <a:rPr lang="en-US" sz="6000" kern="1200">
                <a:solidFill>
                  <a:srgbClr val="FFFFFF"/>
                </a:solidFill>
                <a:latin typeface="+mj-lt"/>
                <a:ea typeface="+mj-ea"/>
                <a:cs typeface="+mj-cs"/>
              </a:rPr>
              <a:t>Results</a:t>
            </a:r>
          </a:p>
        </p:txBody>
      </p:sp>
      <p:sp>
        <p:nvSpPr>
          <p:cNvPr id="15" name="Oval 14">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Content Placeholder 5" descr="A logo of a university&#10;&#10;Description automatically generated">
            <a:extLst>
              <a:ext uri="{FF2B5EF4-FFF2-40B4-BE49-F238E27FC236}">
                <a16:creationId xmlns:a16="http://schemas.microsoft.com/office/drawing/2014/main" id="{B209D011-F2CE-F18B-25AB-7D7D20A090CE}"/>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545293" y="113963"/>
            <a:ext cx="505699" cy="50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Content Placeholder 5">
            <a:extLst>
              <a:ext uri="{FF2B5EF4-FFF2-40B4-BE49-F238E27FC236}">
                <a16:creationId xmlns:a16="http://schemas.microsoft.com/office/drawing/2014/main" id="{0FE1BB2C-0F59-F5D6-F0AA-C66F27BD6AFF}"/>
              </a:ext>
            </a:extLst>
          </p:cNvPr>
          <p:cNvGraphicFramePr>
            <a:graphicFrameLocks noGrp="1"/>
          </p:cNvGraphicFramePr>
          <p:nvPr>
            <p:ph idx="1"/>
            <p:extLst>
              <p:ext uri="{D42A27DB-BD31-4B8C-83A1-F6EECF244321}">
                <p14:modId xmlns:p14="http://schemas.microsoft.com/office/powerpoint/2010/main" val="3119088215"/>
              </p:ext>
            </p:extLst>
          </p:nvPr>
        </p:nvGraphicFramePr>
        <p:xfrm>
          <a:off x="6779474" y="669394"/>
          <a:ext cx="4477889" cy="5503903"/>
        </p:xfrm>
        <a:graphic>
          <a:graphicData uri="http://schemas.openxmlformats.org/drawingml/2006/table">
            <a:tbl>
              <a:tblPr firstRow="1" bandRow="1">
                <a:tableStyleId>{5C22544A-7EE6-4342-B048-85BDC9FD1C3A}</a:tableStyleId>
              </a:tblPr>
              <a:tblGrid>
                <a:gridCol w="2820626">
                  <a:extLst>
                    <a:ext uri="{9D8B030D-6E8A-4147-A177-3AD203B41FA5}">
                      <a16:colId xmlns:a16="http://schemas.microsoft.com/office/drawing/2014/main" val="695464279"/>
                    </a:ext>
                  </a:extLst>
                </a:gridCol>
                <a:gridCol w="705650">
                  <a:extLst>
                    <a:ext uri="{9D8B030D-6E8A-4147-A177-3AD203B41FA5}">
                      <a16:colId xmlns:a16="http://schemas.microsoft.com/office/drawing/2014/main" val="2531463447"/>
                    </a:ext>
                  </a:extLst>
                </a:gridCol>
                <a:gridCol w="951613">
                  <a:extLst>
                    <a:ext uri="{9D8B030D-6E8A-4147-A177-3AD203B41FA5}">
                      <a16:colId xmlns:a16="http://schemas.microsoft.com/office/drawing/2014/main" val="4218834541"/>
                    </a:ext>
                  </a:extLst>
                </a:gridCol>
              </a:tblGrid>
              <a:tr h="323759">
                <a:tc>
                  <a:txBody>
                    <a:bodyPr/>
                    <a:lstStyle/>
                    <a:p>
                      <a:r>
                        <a:rPr lang="en-GB" sz="1400"/>
                        <a:t>Characteristics</a:t>
                      </a:r>
                      <a:endParaRPr lang="en-US" sz="1400"/>
                    </a:p>
                  </a:txBody>
                  <a:tcPr marL="73582" marR="73582" marT="36791" marB="36791"/>
                </a:tc>
                <a:tc>
                  <a:txBody>
                    <a:bodyPr/>
                    <a:lstStyle/>
                    <a:p>
                      <a:pPr algn="ctr"/>
                      <a:r>
                        <a:rPr lang="en-GB" sz="1400"/>
                        <a:t>N</a:t>
                      </a:r>
                      <a:endParaRPr lang="en-US" sz="1400"/>
                    </a:p>
                  </a:txBody>
                  <a:tcPr marL="73582" marR="73582" marT="36791" marB="36791"/>
                </a:tc>
                <a:tc>
                  <a:txBody>
                    <a:bodyPr/>
                    <a:lstStyle/>
                    <a:p>
                      <a:pPr algn="ctr"/>
                      <a:r>
                        <a:rPr lang="en-GB" sz="1400"/>
                        <a:t>%</a:t>
                      </a:r>
                      <a:endParaRPr lang="en-US" sz="1400"/>
                    </a:p>
                  </a:txBody>
                  <a:tcPr marL="73582" marR="73582" marT="36791" marB="36791"/>
                </a:tc>
                <a:extLst>
                  <a:ext uri="{0D108BD9-81ED-4DB2-BD59-A6C34878D82A}">
                    <a16:rowId xmlns:a16="http://schemas.microsoft.com/office/drawing/2014/main" val="1231640873"/>
                  </a:ext>
                </a:extLst>
              </a:tr>
              <a:tr h="323759">
                <a:tc>
                  <a:txBody>
                    <a:bodyPr/>
                    <a:lstStyle/>
                    <a:p>
                      <a:r>
                        <a:rPr lang="en-GB" sz="1400"/>
                        <a:t>Age</a:t>
                      </a:r>
                      <a:endParaRPr lang="en-US" sz="1400"/>
                    </a:p>
                  </a:txBody>
                  <a:tcPr marL="73582" marR="73582" marT="36791" marB="36791"/>
                </a:tc>
                <a:tc>
                  <a:txBody>
                    <a:bodyPr/>
                    <a:lstStyle/>
                    <a:p>
                      <a:endParaRPr lang="en-US" sz="1400"/>
                    </a:p>
                  </a:txBody>
                  <a:tcPr marL="73582" marR="73582" marT="36791" marB="36791"/>
                </a:tc>
                <a:tc>
                  <a:txBody>
                    <a:bodyPr/>
                    <a:lstStyle/>
                    <a:p>
                      <a:endParaRPr lang="en-US" sz="1400"/>
                    </a:p>
                  </a:txBody>
                  <a:tcPr marL="73582" marR="73582" marT="36791" marB="36791"/>
                </a:tc>
                <a:extLst>
                  <a:ext uri="{0D108BD9-81ED-4DB2-BD59-A6C34878D82A}">
                    <a16:rowId xmlns:a16="http://schemas.microsoft.com/office/drawing/2014/main" val="2715990381"/>
                  </a:ext>
                </a:extLst>
              </a:tr>
              <a:tr h="323759">
                <a:tc>
                  <a:txBody>
                    <a:bodyPr/>
                    <a:lstStyle/>
                    <a:p>
                      <a:r>
                        <a:rPr lang="en-GB" sz="1400"/>
                        <a:t>18 - 24</a:t>
                      </a:r>
                      <a:endParaRPr lang="en-US" sz="1400"/>
                    </a:p>
                  </a:txBody>
                  <a:tcPr marL="73582" marR="73582" marT="36791" marB="36791"/>
                </a:tc>
                <a:tc>
                  <a:txBody>
                    <a:bodyPr/>
                    <a:lstStyle/>
                    <a:p>
                      <a:r>
                        <a:rPr lang="en-GB" sz="1400"/>
                        <a:t>3</a:t>
                      </a:r>
                      <a:endParaRPr lang="en-US" sz="1400"/>
                    </a:p>
                  </a:txBody>
                  <a:tcPr marL="73582" marR="73582" marT="36791" marB="36791"/>
                </a:tc>
                <a:tc>
                  <a:txBody>
                    <a:bodyPr/>
                    <a:lstStyle/>
                    <a:p>
                      <a:r>
                        <a:rPr lang="en-GB" sz="1400"/>
                        <a:t>14%</a:t>
                      </a:r>
                      <a:endParaRPr lang="en-US" sz="1400"/>
                    </a:p>
                  </a:txBody>
                  <a:tcPr marL="73582" marR="73582" marT="36791" marB="36791"/>
                </a:tc>
                <a:extLst>
                  <a:ext uri="{0D108BD9-81ED-4DB2-BD59-A6C34878D82A}">
                    <a16:rowId xmlns:a16="http://schemas.microsoft.com/office/drawing/2014/main" val="2052843102"/>
                  </a:ext>
                </a:extLst>
              </a:tr>
              <a:tr h="323759">
                <a:tc>
                  <a:txBody>
                    <a:bodyPr/>
                    <a:lstStyle/>
                    <a:p>
                      <a:r>
                        <a:rPr lang="en-GB" sz="1400"/>
                        <a:t>25 - 29</a:t>
                      </a:r>
                      <a:endParaRPr lang="en-US" sz="1400"/>
                    </a:p>
                  </a:txBody>
                  <a:tcPr marL="73582" marR="73582" marT="36791" marB="36791"/>
                </a:tc>
                <a:tc>
                  <a:txBody>
                    <a:bodyPr/>
                    <a:lstStyle/>
                    <a:p>
                      <a:r>
                        <a:rPr lang="en-GB" sz="1400"/>
                        <a:t>3</a:t>
                      </a:r>
                      <a:endParaRPr lang="en-US" sz="1400"/>
                    </a:p>
                  </a:txBody>
                  <a:tcPr marL="73582" marR="73582" marT="36791" marB="36791"/>
                </a:tc>
                <a:tc>
                  <a:txBody>
                    <a:bodyPr/>
                    <a:lstStyle/>
                    <a:p>
                      <a:r>
                        <a:rPr lang="en-GB" sz="1400"/>
                        <a:t>14%</a:t>
                      </a:r>
                      <a:endParaRPr lang="en-US" sz="1400"/>
                    </a:p>
                  </a:txBody>
                  <a:tcPr marL="73582" marR="73582" marT="36791" marB="36791"/>
                </a:tc>
                <a:extLst>
                  <a:ext uri="{0D108BD9-81ED-4DB2-BD59-A6C34878D82A}">
                    <a16:rowId xmlns:a16="http://schemas.microsoft.com/office/drawing/2014/main" val="672437810"/>
                  </a:ext>
                </a:extLst>
              </a:tr>
              <a:tr h="323759">
                <a:tc>
                  <a:txBody>
                    <a:bodyPr/>
                    <a:lstStyle/>
                    <a:p>
                      <a:r>
                        <a:rPr lang="en-GB" sz="1400"/>
                        <a:t>30 - 34</a:t>
                      </a:r>
                      <a:endParaRPr lang="en-US" sz="1400"/>
                    </a:p>
                  </a:txBody>
                  <a:tcPr marL="73582" marR="73582" marT="36791" marB="36791"/>
                </a:tc>
                <a:tc>
                  <a:txBody>
                    <a:bodyPr/>
                    <a:lstStyle/>
                    <a:p>
                      <a:r>
                        <a:rPr lang="en-GB" sz="1400"/>
                        <a:t>14</a:t>
                      </a:r>
                      <a:endParaRPr lang="en-US" sz="1400"/>
                    </a:p>
                  </a:txBody>
                  <a:tcPr marL="73582" marR="73582" marT="36791" marB="36791"/>
                </a:tc>
                <a:tc>
                  <a:txBody>
                    <a:bodyPr/>
                    <a:lstStyle/>
                    <a:p>
                      <a:r>
                        <a:rPr lang="en-GB" sz="1400"/>
                        <a:t>63%</a:t>
                      </a:r>
                      <a:endParaRPr lang="en-US" sz="1400"/>
                    </a:p>
                  </a:txBody>
                  <a:tcPr marL="73582" marR="73582" marT="36791" marB="36791"/>
                </a:tc>
                <a:extLst>
                  <a:ext uri="{0D108BD9-81ED-4DB2-BD59-A6C34878D82A}">
                    <a16:rowId xmlns:a16="http://schemas.microsoft.com/office/drawing/2014/main" val="2525464261"/>
                  </a:ext>
                </a:extLst>
              </a:tr>
              <a:tr h="323759">
                <a:tc>
                  <a:txBody>
                    <a:bodyPr/>
                    <a:lstStyle/>
                    <a:p>
                      <a:r>
                        <a:rPr lang="en-GB" sz="1400"/>
                        <a:t>35 - 39</a:t>
                      </a:r>
                      <a:endParaRPr lang="en-US" sz="1400"/>
                    </a:p>
                  </a:txBody>
                  <a:tcPr marL="73582" marR="73582" marT="36791" marB="36791"/>
                </a:tc>
                <a:tc>
                  <a:txBody>
                    <a:bodyPr/>
                    <a:lstStyle/>
                    <a:p>
                      <a:r>
                        <a:rPr lang="en-GB" sz="1400"/>
                        <a:t>2</a:t>
                      </a:r>
                      <a:endParaRPr lang="en-US" sz="1400"/>
                    </a:p>
                  </a:txBody>
                  <a:tcPr marL="73582" marR="73582" marT="36791" marB="36791"/>
                </a:tc>
                <a:tc>
                  <a:txBody>
                    <a:bodyPr/>
                    <a:lstStyle/>
                    <a:p>
                      <a:r>
                        <a:rPr lang="en-GB" sz="1400"/>
                        <a:t>9%</a:t>
                      </a:r>
                      <a:endParaRPr lang="en-US" sz="1400"/>
                    </a:p>
                  </a:txBody>
                  <a:tcPr marL="73582" marR="73582" marT="36791" marB="36791"/>
                </a:tc>
                <a:extLst>
                  <a:ext uri="{0D108BD9-81ED-4DB2-BD59-A6C34878D82A}">
                    <a16:rowId xmlns:a16="http://schemas.microsoft.com/office/drawing/2014/main" val="2800027742"/>
                  </a:ext>
                </a:extLst>
              </a:tr>
              <a:tr h="323759">
                <a:tc>
                  <a:txBody>
                    <a:bodyPr/>
                    <a:lstStyle/>
                    <a:p>
                      <a:r>
                        <a:rPr lang="en-GB" sz="1400"/>
                        <a:t>Marital Status</a:t>
                      </a:r>
                      <a:endParaRPr lang="en-US" sz="1400"/>
                    </a:p>
                  </a:txBody>
                  <a:tcPr marL="73582" marR="73582" marT="36791" marB="36791"/>
                </a:tc>
                <a:tc>
                  <a:txBody>
                    <a:bodyPr/>
                    <a:lstStyle/>
                    <a:p>
                      <a:endParaRPr lang="en-US" sz="1400"/>
                    </a:p>
                  </a:txBody>
                  <a:tcPr marL="73582" marR="73582" marT="36791" marB="36791"/>
                </a:tc>
                <a:tc>
                  <a:txBody>
                    <a:bodyPr/>
                    <a:lstStyle/>
                    <a:p>
                      <a:endParaRPr lang="en-US" sz="1400"/>
                    </a:p>
                  </a:txBody>
                  <a:tcPr marL="73582" marR="73582" marT="36791" marB="36791"/>
                </a:tc>
                <a:extLst>
                  <a:ext uri="{0D108BD9-81ED-4DB2-BD59-A6C34878D82A}">
                    <a16:rowId xmlns:a16="http://schemas.microsoft.com/office/drawing/2014/main" val="2822380230"/>
                  </a:ext>
                </a:extLst>
              </a:tr>
              <a:tr h="323759">
                <a:tc>
                  <a:txBody>
                    <a:bodyPr/>
                    <a:lstStyle/>
                    <a:p>
                      <a:r>
                        <a:rPr lang="en-GB" sz="1400"/>
                        <a:t>Married</a:t>
                      </a:r>
                      <a:endParaRPr lang="en-US" sz="1400"/>
                    </a:p>
                  </a:txBody>
                  <a:tcPr marL="73582" marR="73582" marT="36791" marB="36791"/>
                </a:tc>
                <a:tc>
                  <a:txBody>
                    <a:bodyPr/>
                    <a:lstStyle/>
                    <a:p>
                      <a:r>
                        <a:rPr lang="en-GB" sz="1400"/>
                        <a:t>4</a:t>
                      </a:r>
                      <a:endParaRPr lang="en-US" sz="1400"/>
                    </a:p>
                  </a:txBody>
                  <a:tcPr marL="73582" marR="73582" marT="36791" marB="36791"/>
                </a:tc>
                <a:tc>
                  <a:txBody>
                    <a:bodyPr/>
                    <a:lstStyle/>
                    <a:p>
                      <a:r>
                        <a:rPr lang="en-GB" sz="1400"/>
                        <a:t>18%</a:t>
                      </a:r>
                      <a:endParaRPr lang="en-US" sz="1400"/>
                    </a:p>
                  </a:txBody>
                  <a:tcPr marL="73582" marR="73582" marT="36791" marB="36791"/>
                </a:tc>
                <a:extLst>
                  <a:ext uri="{0D108BD9-81ED-4DB2-BD59-A6C34878D82A}">
                    <a16:rowId xmlns:a16="http://schemas.microsoft.com/office/drawing/2014/main" val="754237233"/>
                  </a:ext>
                </a:extLst>
              </a:tr>
              <a:tr h="323759">
                <a:tc>
                  <a:txBody>
                    <a:bodyPr/>
                    <a:lstStyle/>
                    <a:p>
                      <a:r>
                        <a:rPr lang="en-GB" sz="1400"/>
                        <a:t>Single</a:t>
                      </a:r>
                      <a:endParaRPr lang="en-US" sz="1400"/>
                    </a:p>
                  </a:txBody>
                  <a:tcPr marL="73582" marR="73582" marT="36791" marB="36791"/>
                </a:tc>
                <a:tc>
                  <a:txBody>
                    <a:bodyPr/>
                    <a:lstStyle/>
                    <a:p>
                      <a:r>
                        <a:rPr lang="en-GB" sz="1400"/>
                        <a:t>18</a:t>
                      </a:r>
                      <a:endParaRPr lang="en-US" sz="1400"/>
                    </a:p>
                  </a:txBody>
                  <a:tcPr marL="73582" marR="73582" marT="36791" marB="36791"/>
                </a:tc>
                <a:tc>
                  <a:txBody>
                    <a:bodyPr/>
                    <a:lstStyle/>
                    <a:p>
                      <a:r>
                        <a:rPr lang="en-GB" sz="1400"/>
                        <a:t>82%</a:t>
                      </a:r>
                      <a:endParaRPr lang="en-US" sz="1400"/>
                    </a:p>
                  </a:txBody>
                  <a:tcPr marL="73582" marR="73582" marT="36791" marB="36791"/>
                </a:tc>
                <a:extLst>
                  <a:ext uri="{0D108BD9-81ED-4DB2-BD59-A6C34878D82A}">
                    <a16:rowId xmlns:a16="http://schemas.microsoft.com/office/drawing/2014/main" val="181962726"/>
                  </a:ext>
                </a:extLst>
              </a:tr>
              <a:tr h="323759">
                <a:tc>
                  <a:txBody>
                    <a:bodyPr/>
                    <a:lstStyle/>
                    <a:p>
                      <a:r>
                        <a:rPr lang="en-GB" sz="1400"/>
                        <a:t>Highest Education</a:t>
                      </a:r>
                      <a:endParaRPr lang="en-US" sz="1400"/>
                    </a:p>
                  </a:txBody>
                  <a:tcPr marL="73582" marR="73582" marT="36791" marB="36791"/>
                </a:tc>
                <a:tc>
                  <a:txBody>
                    <a:bodyPr/>
                    <a:lstStyle/>
                    <a:p>
                      <a:endParaRPr lang="en-US" sz="1400"/>
                    </a:p>
                  </a:txBody>
                  <a:tcPr marL="73582" marR="73582" marT="36791" marB="36791"/>
                </a:tc>
                <a:tc>
                  <a:txBody>
                    <a:bodyPr/>
                    <a:lstStyle/>
                    <a:p>
                      <a:endParaRPr lang="en-US" sz="1400"/>
                    </a:p>
                  </a:txBody>
                  <a:tcPr marL="73582" marR="73582" marT="36791" marB="36791"/>
                </a:tc>
                <a:extLst>
                  <a:ext uri="{0D108BD9-81ED-4DB2-BD59-A6C34878D82A}">
                    <a16:rowId xmlns:a16="http://schemas.microsoft.com/office/drawing/2014/main" val="3531782714"/>
                  </a:ext>
                </a:extLst>
              </a:tr>
              <a:tr h="323759">
                <a:tc>
                  <a:txBody>
                    <a:bodyPr/>
                    <a:lstStyle/>
                    <a:p>
                      <a:r>
                        <a:rPr lang="en-GB" sz="1400"/>
                        <a:t>Diploma</a:t>
                      </a:r>
                      <a:endParaRPr lang="en-US" sz="1400"/>
                    </a:p>
                  </a:txBody>
                  <a:tcPr marL="73582" marR="73582" marT="36791" marB="36791"/>
                </a:tc>
                <a:tc>
                  <a:txBody>
                    <a:bodyPr/>
                    <a:lstStyle/>
                    <a:p>
                      <a:r>
                        <a:rPr lang="en-GB" sz="1400"/>
                        <a:t>3</a:t>
                      </a:r>
                      <a:endParaRPr lang="en-US" sz="1400"/>
                    </a:p>
                  </a:txBody>
                  <a:tcPr marL="73582" marR="73582" marT="36791" marB="36791"/>
                </a:tc>
                <a:tc>
                  <a:txBody>
                    <a:bodyPr/>
                    <a:lstStyle/>
                    <a:p>
                      <a:r>
                        <a:rPr lang="en-GB" sz="1400"/>
                        <a:t>14%</a:t>
                      </a:r>
                      <a:endParaRPr lang="en-US" sz="1400"/>
                    </a:p>
                  </a:txBody>
                  <a:tcPr marL="73582" marR="73582" marT="36791" marB="36791"/>
                </a:tc>
                <a:extLst>
                  <a:ext uri="{0D108BD9-81ED-4DB2-BD59-A6C34878D82A}">
                    <a16:rowId xmlns:a16="http://schemas.microsoft.com/office/drawing/2014/main" val="741849229"/>
                  </a:ext>
                </a:extLst>
              </a:tr>
              <a:tr h="323759">
                <a:tc>
                  <a:txBody>
                    <a:bodyPr/>
                    <a:lstStyle/>
                    <a:p>
                      <a:r>
                        <a:rPr lang="en-GB" sz="1400"/>
                        <a:t>Matric</a:t>
                      </a:r>
                      <a:endParaRPr lang="en-US" sz="1400"/>
                    </a:p>
                  </a:txBody>
                  <a:tcPr marL="73582" marR="73582" marT="36791" marB="36791"/>
                </a:tc>
                <a:tc>
                  <a:txBody>
                    <a:bodyPr/>
                    <a:lstStyle/>
                    <a:p>
                      <a:r>
                        <a:rPr lang="en-GB" sz="1400"/>
                        <a:t>3</a:t>
                      </a:r>
                      <a:endParaRPr lang="en-US" sz="1400"/>
                    </a:p>
                  </a:txBody>
                  <a:tcPr marL="73582" marR="73582" marT="36791" marB="36791"/>
                </a:tc>
                <a:tc>
                  <a:txBody>
                    <a:bodyPr/>
                    <a:lstStyle/>
                    <a:p>
                      <a:r>
                        <a:rPr lang="en-GB" sz="1400"/>
                        <a:t>14%</a:t>
                      </a:r>
                      <a:endParaRPr lang="en-US" sz="1400"/>
                    </a:p>
                  </a:txBody>
                  <a:tcPr marL="73582" marR="73582" marT="36791" marB="36791"/>
                </a:tc>
                <a:extLst>
                  <a:ext uri="{0D108BD9-81ED-4DB2-BD59-A6C34878D82A}">
                    <a16:rowId xmlns:a16="http://schemas.microsoft.com/office/drawing/2014/main" val="4033701182"/>
                  </a:ext>
                </a:extLst>
              </a:tr>
              <a:tr h="323759">
                <a:tc>
                  <a:txBody>
                    <a:bodyPr/>
                    <a:lstStyle/>
                    <a:p>
                      <a:r>
                        <a:rPr lang="en-GB" sz="1400"/>
                        <a:t>Grade 11</a:t>
                      </a:r>
                      <a:endParaRPr lang="en-US" sz="1400"/>
                    </a:p>
                  </a:txBody>
                  <a:tcPr marL="73582" marR="73582" marT="36791" marB="36791"/>
                </a:tc>
                <a:tc>
                  <a:txBody>
                    <a:bodyPr/>
                    <a:lstStyle/>
                    <a:p>
                      <a:r>
                        <a:rPr lang="en-GB" sz="1400"/>
                        <a:t>16</a:t>
                      </a:r>
                      <a:endParaRPr lang="en-US" sz="1400"/>
                    </a:p>
                  </a:txBody>
                  <a:tcPr marL="73582" marR="73582" marT="36791" marB="36791"/>
                </a:tc>
                <a:tc>
                  <a:txBody>
                    <a:bodyPr/>
                    <a:lstStyle/>
                    <a:p>
                      <a:r>
                        <a:rPr lang="en-GB" sz="1400"/>
                        <a:t>72%</a:t>
                      </a:r>
                      <a:endParaRPr lang="en-US" sz="1400"/>
                    </a:p>
                  </a:txBody>
                  <a:tcPr marL="73582" marR="73582" marT="36791" marB="36791"/>
                </a:tc>
                <a:extLst>
                  <a:ext uri="{0D108BD9-81ED-4DB2-BD59-A6C34878D82A}">
                    <a16:rowId xmlns:a16="http://schemas.microsoft.com/office/drawing/2014/main" val="3168196706"/>
                  </a:ext>
                </a:extLst>
              </a:tr>
              <a:tr h="323759">
                <a:tc>
                  <a:txBody>
                    <a:bodyPr/>
                    <a:lstStyle/>
                    <a:p>
                      <a:r>
                        <a:rPr lang="en-GB" sz="1400"/>
                        <a:t>Employment Status</a:t>
                      </a:r>
                      <a:endParaRPr lang="en-US" sz="1400"/>
                    </a:p>
                  </a:txBody>
                  <a:tcPr marL="73582" marR="73582" marT="36791" marB="36791"/>
                </a:tc>
                <a:tc>
                  <a:txBody>
                    <a:bodyPr/>
                    <a:lstStyle/>
                    <a:p>
                      <a:endParaRPr lang="en-US" sz="1400"/>
                    </a:p>
                  </a:txBody>
                  <a:tcPr marL="73582" marR="73582" marT="36791" marB="36791"/>
                </a:tc>
                <a:tc>
                  <a:txBody>
                    <a:bodyPr/>
                    <a:lstStyle/>
                    <a:p>
                      <a:endParaRPr lang="en-US" sz="1400"/>
                    </a:p>
                  </a:txBody>
                  <a:tcPr marL="73582" marR="73582" marT="36791" marB="36791"/>
                </a:tc>
                <a:extLst>
                  <a:ext uri="{0D108BD9-81ED-4DB2-BD59-A6C34878D82A}">
                    <a16:rowId xmlns:a16="http://schemas.microsoft.com/office/drawing/2014/main" val="1790269413"/>
                  </a:ext>
                </a:extLst>
              </a:tr>
              <a:tr h="323759">
                <a:tc>
                  <a:txBody>
                    <a:bodyPr/>
                    <a:lstStyle/>
                    <a:p>
                      <a:r>
                        <a:rPr lang="en-GB" sz="1400"/>
                        <a:t>Employed</a:t>
                      </a:r>
                      <a:endParaRPr lang="en-US" sz="1400"/>
                    </a:p>
                  </a:txBody>
                  <a:tcPr marL="73582" marR="73582" marT="36791" marB="36791"/>
                </a:tc>
                <a:tc>
                  <a:txBody>
                    <a:bodyPr/>
                    <a:lstStyle/>
                    <a:p>
                      <a:r>
                        <a:rPr lang="en-GB" sz="1400"/>
                        <a:t>6</a:t>
                      </a:r>
                      <a:endParaRPr lang="en-US" sz="1400"/>
                    </a:p>
                  </a:txBody>
                  <a:tcPr marL="73582" marR="73582" marT="36791" marB="36791"/>
                </a:tc>
                <a:tc>
                  <a:txBody>
                    <a:bodyPr/>
                    <a:lstStyle/>
                    <a:p>
                      <a:r>
                        <a:rPr lang="en-GB" sz="1400"/>
                        <a:t>27%</a:t>
                      </a:r>
                      <a:endParaRPr lang="en-US" sz="1400"/>
                    </a:p>
                  </a:txBody>
                  <a:tcPr marL="73582" marR="73582" marT="36791" marB="36791"/>
                </a:tc>
                <a:extLst>
                  <a:ext uri="{0D108BD9-81ED-4DB2-BD59-A6C34878D82A}">
                    <a16:rowId xmlns:a16="http://schemas.microsoft.com/office/drawing/2014/main" val="3561606323"/>
                  </a:ext>
                </a:extLst>
              </a:tr>
              <a:tr h="323759">
                <a:tc>
                  <a:txBody>
                    <a:bodyPr/>
                    <a:lstStyle/>
                    <a:p>
                      <a:r>
                        <a:rPr lang="en-GB" sz="1400"/>
                        <a:t>Unemployed</a:t>
                      </a:r>
                      <a:endParaRPr lang="en-US" sz="1400"/>
                    </a:p>
                  </a:txBody>
                  <a:tcPr marL="73582" marR="73582" marT="36791" marB="36791"/>
                </a:tc>
                <a:tc>
                  <a:txBody>
                    <a:bodyPr/>
                    <a:lstStyle/>
                    <a:p>
                      <a:r>
                        <a:rPr lang="en-GB" sz="1400"/>
                        <a:t>14</a:t>
                      </a:r>
                      <a:endParaRPr lang="en-US" sz="1400"/>
                    </a:p>
                  </a:txBody>
                  <a:tcPr marL="73582" marR="73582" marT="36791" marB="36791"/>
                </a:tc>
                <a:tc>
                  <a:txBody>
                    <a:bodyPr/>
                    <a:lstStyle/>
                    <a:p>
                      <a:r>
                        <a:rPr lang="en-GB" sz="1400"/>
                        <a:t>64%</a:t>
                      </a:r>
                      <a:endParaRPr lang="en-US" sz="1400"/>
                    </a:p>
                  </a:txBody>
                  <a:tcPr marL="73582" marR="73582" marT="36791" marB="36791"/>
                </a:tc>
                <a:extLst>
                  <a:ext uri="{0D108BD9-81ED-4DB2-BD59-A6C34878D82A}">
                    <a16:rowId xmlns:a16="http://schemas.microsoft.com/office/drawing/2014/main" val="2390015155"/>
                  </a:ext>
                </a:extLst>
              </a:tr>
              <a:tr h="323759">
                <a:tc>
                  <a:txBody>
                    <a:bodyPr/>
                    <a:lstStyle/>
                    <a:p>
                      <a:r>
                        <a:rPr lang="en-GB" sz="1400"/>
                        <a:t>Internship</a:t>
                      </a:r>
                      <a:endParaRPr lang="en-US" sz="1400"/>
                    </a:p>
                  </a:txBody>
                  <a:tcPr marL="73582" marR="73582" marT="36791" marB="36791"/>
                </a:tc>
                <a:tc>
                  <a:txBody>
                    <a:bodyPr/>
                    <a:lstStyle/>
                    <a:p>
                      <a:r>
                        <a:rPr lang="en-GB" sz="1400"/>
                        <a:t>2</a:t>
                      </a:r>
                      <a:endParaRPr lang="en-US" sz="1400"/>
                    </a:p>
                  </a:txBody>
                  <a:tcPr marL="73582" marR="73582" marT="36791" marB="36791"/>
                </a:tc>
                <a:tc>
                  <a:txBody>
                    <a:bodyPr/>
                    <a:lstStyle/>
                    <a:p>
                      <a:r>
                        <a:rPr lang="en-GB" sz="1400"/>
                        <a:t>9%</a:t>
                      </a:r>
                      <a:endParaRPr lang="en-US" sz="1400"/>
                    </a:p>
                  </a:txBody>
                  <a:tcPr marL="73582" marR="73582" marT="36791" marB="36791"/>
                </a:tc>
                <a:extLst>
                  <a:ext uri="{0D108BD9-81ED-4DB2-BD59-A6C34878D82A}">
                    <a16:rowId xmlns:a16="http://schemas.microsoft.com/office/drawing/2014/main" val="54469314"/>
                  </a:ext>
                </a:extLst>
              </a:tr>
            </a:tbl>
          </a:graphicData>
        </a:graphic>
      </p:graphicFrame>
    </p:spTree>
    <p:extLst>
      <p:ext uri="{BB962C8B-B14F-4D97-AF65-F5344CB8AC3E}">
        <p14:creationId xmlns:p14="http://schemas.microsoft.com/office/powerpoint/2010/main" val="400453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1636</TotalTime>
  <Words>1117</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Amasis MT Pro Light</vt:lpstr>
      <vt:lpstr>Aptos</vt:lpstr>
      <vt:lpstr>Aptos Display</vt:lpstr>
      <vt:lpstr>Arial</vt:lpstr>
      <vt:lpstr>Calibri</vt:lpstr>
      <vt:lpstr>Josefin Sans</vt:lpstr>
      <vt:lpstr>Montserrat Ultra-Bold</vt:lpstr>
      <vt:lpstr>Office Theme</vt:lpstr>
      <vt:lpstr>  Experiences and Perceptions of Pregnant Women  on the  MomConnect Programme  in Johannesburg</vt:lpstr>
      <vt:lpstr>Presentation layout</vt:lpstr>
      <vt:lpstr>Background of the study</vt:lpstr>
      <vt:lpstr>Background of the study</vt:lpstr>
      <vt:lpstr>Background of the study cont.</vt:lpstr>
      <vt:lpstr>Background of the study cont.</vt:lpstr>
      <vt:lpstr>Background of the study cont.</vt:lpstr>
      <vt:lpstr>Methods</vt:lpstr>
      <vt:lpstr>Results</vt:lpstr>
      <vt:lpstr>Results</vt:lpstr>
      <vt:lpstr>RESULTS</vt:lpstr>
      <vt:lpstr>RESULTS</vt:lpstr>
      <vt:lpstr>RESULTS</vt:lpstr>
      <vt:lpstr>RESULTS</vt:lpstr>
      <vt:lpstr>RESULTS</vt:lpstr>
      <vt:lpstr>RESULTS</vt:lpstr>
      <vt:lpstr>Results</vt:lpstr>
      <vt:lpstr>Conclusion</vt:lpstr>
      <vt:lpstr>PowerPoint Presentation</vt:lpstr>
      <vt:lpstr>PowerPoint Presentation</vt:lpstr>
      <vt:lpstr>Questions?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in Public Health (MPH) Programme 22 May 2024</dc:title>
  <dc:creator>Raikane Seretlo</dc:creator>
  <cp:lastModifiedBy>Nonhlanhla Pitsoane</cp:lastModifiedBy>
  <cp:revision>140</cp:revision>
  <dcterms:created xsi:type="dcterms:W3CDTF">2024-05-21T10:56:39Z</dcterms:created>
  <dcterms:modified xsi:type="dcterms:W3CDTF">2024-08-27T08:37:17Z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b8b282-039c-4268-b238-c39b5146964b_Enabled">
    <vt:lpwstr>true</vt:lpwstr>
  </property>
  <property fmtid="{D5CDD505-2E9C-101B-9397-08002B2CF9AE}" pid="3" name="MSIP_Label_06b8b282-039c-4268-b238-c39b5146964b_SetDate">
    <vt:lpwstr>2024-07-22T19:03:57Z</vt:lpwstr>
  </property>
  <property fmtid="{D5CDD505-2E9C-101B-9397-08002B2CF9AE}" pid="4" name="MSIP_Label_06b8b282-039c-4268-b238-c39b5146964b_Method">
    <vt:lpwstr>Standard</vt:lpwstr>
  </property>
  <property fmtid="{D5CDD505-2E9C-101B-9397-08002B2CF9AE}" pid="5" name="MSIP_Label_06b8b282-039c-4268-b238-c39b5146964b_Name">
    <vt:lpwstr>COT General</vt:lpwstr>
  </property>
  <property fmtid="{D5CDD505-2E9C-101B-9397-08002B2CF9AE}" pid="6" name="MSIP_Label_06b8b282-039c-4268-b238-c39b5146964b_SiteId">
    <vt:lpwstr>611657a8-674f-4ffa-bf4b-95a387d65525</vt:lpwstr>
  </property>
  <property fmtid="{D5CDD505-2E9C-101B-9397-08002B2CF9AE}" pid="7" name="MSIP_Label_06b8b282-039c-4268-b238-c39b5146964b_ActionId">
    <vt:lpwstr>b4e9dd62-a12f-42da-abe6-2107e5758980</vt:lpwstr>
  </property>
  <property fmtid="{D5CDD505-2E9C-101B-9397-08002B2CF9AE}" pid="8" name="MSIP_Label_06b8b282-039c-4268-b238-c39b5146964b_ContentBits">
    <vt:lpwstr>0</vt:lpwstr>
  </property>
</Properties>
</file>