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399" r:id="rId3"/>
    <p:sldId id="257" r:id="rId4"/>
    <p:sldId id="397" r:id="rId5"/>
    <p:sldId id="398" r:id="rId6"/>
    <p:sldId id="400" r:id="rId7"/>
    <p:sldId id="401" r:id="rId8"/>
    <p:sldId id="402" r:id="rId9"/>
    <p:sldId id="403" r:id="rId10"/>
  </p:sldIdLst>
  <p:sldSz cx="18288000" cy="10287000"/>
  <p:notesSz cx="6858000" cy="9144000"/>
  <p:embeddedFontLst>
    <p:embeddedFont>
      <p:font typeface="Josefin Sans" pitchFamily="2" charset="0"/>
      <p:regular r:id="rId11"/>
      <p:bold r:id="rId12"/>
    </p:embeddedFont>
    <p:embeddedFont>
      <p:font typeface="Montserrat Ultra-Bold" panose="020B0604020202020204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316AC7-5137-4EA8-B9D8-814CE531D7B0}" v="61" dt="2024-08-26T08:25:25.9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89" autoAdjust="0"/>
  </p:normalViewPr>
  <p:slideViewPr>
    <p:cSldViewPr>
      <p:cViewPr varScale="1">
        <p:scale>
          <a:sx n="51" d="100"/>
          <a:sy n="51" d="100"/>
        </p:scale>
        <p:origin x="29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ura David" userId="2dfcd83c-2818-4d5d-960b-61d751a1cdfa" providerId="ADAL" clId="{83316AC7-5137-4EA8-B9D8-814CE531D7B0}"/>
    <pc:docChg chg="custSel addSld modSld">
      <pc:chgData name="Anura David" userId="2dfcd83c-2818-4d5d-960b-61d751a1cdfa" providerId="ADAL" clId="{83316AC7-5137-4EA8-B9D8-814CE531D7B0}" dt="2024-08-26T18:52:04.599" v="1567" actId="20577"/>
      <pc:docMkLst>
        <pc:docMk/>
      </pc:docMkLst>
      <pc:sldChg chg="modSp mod">
        <pc:chgData name="Anura David" userId="2dfcd83c-2818-4d5d-960b-61d751a1cdfa" providerId="ADAL" clId="{83316AC7-5137-4EA8-B9D8-814CE531D7B0}" dt="2024-08-23T07:22:25.018" v="436" actId="20577"/>
        <pc:sldMkLst>
          <pc:docMk/>
          <pc:sldMk cId="0" sldId="256"/>
        </pc:sldMkLst>
        <pc:spChg chg="mod">
          <ac:chgData name="Anura David" userId="2dfcd83c-2818-4d5d-960b-61d751a1cdfa" providerId="ADAL" clId="{83316AC7-5137-4EA8-B9D8-814CE531D7B0}" dt="2024-08-23T07:22:25.018" v="436" actId="20577"/>
          <ac:spMkLst>
            <pc:docMk/>
            <pc:sldMk cId="0" sldId="256"/>
            <ac:spMk id="11" creationId="{ED3E32D4-2941-4187-1E23-42A1CE7EFAB7}"/>
          </ac:spMkLst>
        </pc:spChg>
      </pc:sldChg>
      <pc:sldChg chg="modSp mod">
        <pc:chgData name="Anura David" userId="2dfcd83c-2818-4d5d-960b-61d751a1cdfa" providerId="ADAL" clId="{83316AC7-5137-4EA8-B9D8-814CE531D7B0}" dt="2024-08-26T18:42:48.585" v="1393" actId="5793"/>
        <pc:sldMkLst>
          <pc:docMk/>
          <pc:sldMk cId="0" sldId="257"/>
        </pc:sldMkLst>
        <pc:spChg chg="mod">
          <ac:chgData name="Anura David" userId="2dfcd83c-2818-4d5d-960b-61d751a1cdfa" providerId="ADAL" clId="{83316AC7-5137-4EA8-B9D8-814CE531D7B0}" dt="2024-08-26T08:23:19.357" v="1191" actId="20577"/>
          <ac:spMkLst>
            <pc:docMk/>
            <pc:sldMk cId="0" sldId="257"/>
            <ac:spMk id="11" creationId="{306F2A92-12BC-277D-D55C-4E68BD6641FD}"/>
          </ac:spMkLst>
        </pc:spChg>
        <pc:spChg chg="mod">
          <ac:chgData name="Anura David" userId="2dfcd83c-2818-4d5d-960b-61d751a1cdfa" providerId="ADAL" clId="{83316AC7-5137-4EA8-B9D8-814CE531D7B0}" dt="2024-08-26T18:42:48.585" v="1393" actId="5793"/>
          <ac:spMkLst>
            <pc:docMk/>
            <pc:sldMk cId="0" sldId="257"/>
            <ac:spMk id="12" creationId="{26A4406C-3ECD-0A0C-2CC0-A2565277C341}"/>
          </ac:spMkLst>
        </pc:spChg>
        <pc:picChg chg="mod">
          <ac:chgData name="Anura David" userId="2dfcd83c-2818-4d5d-960b-61d751a1cdfa" providerId="ADAL" clId="{83316AC7-5137-4EA8-B9D8-814CE531D7B0}" dt="2024-08-20T20:04:40.472" v="434" actId="1076"/>
          <ac:picMkLst>
            <pc:docMk/>
            <pc:sldMk cId="0" sldId="257"/>
            <ac:picMk id="15" creationId="{E6E9CF5A-990D-8211-81DC-C50745DE9A23}"/>
          </ac:picMkLst>
        </pc:picChg>
      </pc:sldChg>
      <pc:sldChg chg="addSp delSp modSp mod">
        <pc:chgData name="Anura David" userId="2dfcd83c-2818-4d5d-960b-61d751a1cdfa" providerId="ADAL" clId="{83316AC7-5137-4EA8-B9D8-814CE531D7B0}" dt="2024-08-26T18:45:31.840" v="1400" actId="1076"/>
        <pc:sldMkLst>
          <pc:docMk/>
          <pc:sldMk cId="1347798954" sldId="397"/>
        </pc:sldMkLst>
        <pc:spChg chg="add del mod">
          <ac:chgData name="Anura David" userId="2dfcd83c-2818-4d5d-960b-61d751a1cdfa" providerId="ADAL" clId="{83316AC7-5137-4EA8-B9D8-814CE531D7B0}" dt="2024-08-26T18:45:11.916" v="1396" actId="478"/>
          <ac:spMkLst>
            <pc:docMk/>
            <pc:sldMk cId="1347798954" sldId="397"/>
            <ac:spMk id="13" creationId="{DA28CC8F-93E7-1433-779A-F620CF276C93}"/>
          </ac:spMkLst>
        </pc:spChg>
        <pc:picChg chg="del">
          <ac:chgData name="Anura David" userId="2dfcd83c-2818-4d5d-960b-61d751a1cdfa" providerId="ADAL" clId="{83316AC7-5137-4EA8-B9D8-814CE531D7B0}" dt="2024-08-26T18:44:52.238" v="1394" actId="478"/>
          <ac:picMkLst>
            <pc:docMk/>
            <pc:sldMk cId="1347798954" sldId="397"/>
            <ac:picMk id="14" creationId="{884F5FB0-9D80-4530-D341-13F3571D328A}"/>
          </ac:picMkLst>
        </pc:picChg>
        <pc:picChg chg="add mod">
          <ac:chgData name="Anura David" userId="2dfcd83c-2818-4d5d-960b-61d751a1cdfa" providerId="ADAL" clId="{83316AC7-5137-4EA8-B9D8-814CE531D7B0}" dt="2024-08-26T18:45:31.840" v="1400" actId="1076"/>
          <ac:picMkLst>
            <pc:docMk/>
            <pc:sldMk cId="1347798954" sldId="397"/>
            <ac:picMk id="16" creationId="{51C018BE-FD10-3062-3532-EFAC4079D557}"/>
          </ac:picMkLst>
        </pc:picChg>
      </pc:sldChg>
      <pc:sldChg chg="addSp delSp modSp mod">
        <pc:chgData name="Anura David" userId="2dfcd83c-2818-4d5d-960b-61d751a1cdfa" providerId="ADAL" clId="{83316AC7-5137-4EA8-B9D8-814CE531D7B0}" dt="2024-08-26T08:22:48.704" v="1147" actId="1076"/>
        <pc:sldMkLst>
          <pc:docMk/>
          <pc:sldMk cId="3877867132" sldId="398"/>
        </pc:sldMkLst>
        <pc:spChg chg="mod">
          <ac:chgData name="Anura David" userId="2dfcd83c-2818-4d5d-960b-61d751a1cdfa" providerId="ADAL" clId="{83316AC7-5137-4EA8-B9D8-814CE531D7B0}" dt="2024-08-26T08:22:48.704" v="1147" actId="1076"/>
          <ac:spMkLst>
            <pc:docMk/>
            <pc:sldMk cId="3877867132" sldId="398"/>
            <ac:spMk id="13" creationId="{1D6FF31D-3294-403E-0466-3D20280883CF}"/>
          </ac:spMkLst>
        </pc:spChg>
        <pc:picChg chg="del">
          <ac:chgData name="Anura David" userId="2dfcd83c-2818-4d5d-960b-61d751a1cdfa" providerId="ADAL" clId="{83316AC7-5137-4EA8-B9D8-814CE531D7B0}" dt="2024-08-23T07:27:50.553" v="635" actId="478"/>
          <ac:picMkLst>
            <pc:docMk/>
            <pc:sldMk cId="3877867132" sldId="398"/>
            <ac:picMk id="14" creationId="{F9473B5D-088E-3EC9-DB3D-20DD821B4FB4}"/>
          </ac:picMkLst>
        </pc:picChg>
        <pc:picChg chg="add del mod">
          <ac:chgData name="Anura David" userId="2dfcd83c-2818-4d5d-960b-61d751a1cdfa" providerId="ADAL" clId="{83316AC7-5137-4EA8-B9D8-814CE531D7B0}" dt="2024-08-23T07:28:02.240" v="640" actId="478"/>
          <ac:picMkLst>
            <pc:docMk/>
            <pc:sldMk cId="3877867132" sldId="398"/>
            <ac:picMk id="15" creationId="{5295ED23-0F59-3EC8-1132-C3E0E747A1EC}"/>
          </ac:picMkLst>
        </pc:picChg>
        <pc:picChg chg="add mod">
          <ac:chgData name="Anura David" userId="2dfcd83c-2818-4d5d-960b-61d751a1cdfa" providerId="ADAL" clId="{83316AC7-5137-4EA8-B9D8-814CE531D7B0}" dt="2024-08-23T07:28:40.338" v="643" actId="14100"/>
          <ac:picMkLst>
            <pc:docMk/>
            <pc:sldMk cId="3877867132" sldId="398"/>
            <ac:picMk id="17" creationId="{B88C373B-3A8F-E647-5849-5572510D5777}"/>
          </ac:picMkLst>
        </pc:picChg>
      </pc:sldChg>
      <pc:sldChg chg="modSp mod">
        <pc:chgData name="Anura David" userId="2dfcd83c-2818-4d5d-960b-61d751a1cdfa" providerId="ADAL" clId="{83316AC7-5137-4EA8-B9D8-814CE531D7B0}" dt="2024-08-26T18:42:40.231" v="1390" actId="20577"/>
        <pc:sldMkLst>
          <pc:docMk/>
          <pc:sldMk cId="3983735613" sldId="399"/>
        </pc:sldMkLst>
        <pc:spChg chg="mod">
          <ac:chgData name="Anura David" userId="2dfcd83c-2818-4d5d-960b-61d751a1cdfa" providerId="ADAL" clId="{83316AC7-5137-4EA8-B9D8-814CE531D7B0}" dt="2024-08-26T18:42:40.231" v="1390" actId="20577"/>
          <ac:spMkLst>
            <pc:docMk/>
            <pc:sldMk cId="3983735613" sldId="399"/>
            <ac:spMk id="12" creationId="{26A4406C-3ECD-0A0C-2CC0-A2565277C341}"/>
          </ac:spMkLst>
        </pc:spChg>
      </pc:sldChg>
      <pc:sldChg chg="addSp modSp mod">
        <pc:chgData name="Anura David" userId="2dfcd83c-2818-4d5d-960b-61d751a1cdfa" providerId="ADAL" clId="{83316AC7-5137-4EA8-B9D8-814CE531D7B0}" dt="2024-08-26T08:25:07.705" v="1249" actId="14100"/>
        <pc:sldMkLst>
          <pc:docMk/>
          <pc:sldMk cId="2525560775" sldId="400"/>
        </pc:sldMkLst>
        <pc:spChg chg="add mod">
          <ac:chgData name="Anura David" userId="2dfcd83c-2818-4d5d-960b-61d751a1cdfa" providerId="ADAL" clId="{83316AC7-5137-4EA8-B9D8-814CE531D7B0}" dt="2024-08-26T08:25:07.705" v="1249" actId="14100"/>
          <ac:spMkLst>
            <pc:docMk/>
            <pc:sldMk cId="2525560775" sldId="400"/>
            <ac:spMk id="12" creationId="{13935686-8F24-CCE1-7615-C0A318AA11DB}"/>
          </ac:spMkLst>
        </pc:spChg>
        <pc:graphicFrameChg chg="mod modGraphic">
          <ac:chgData name="Anura David" userId="2dfcd83c-2818-4d5d-960b-61d751a1cdfa" providerId="ADAL" clId="{83316AC7-5137-4EA8-B9D8-814CE531D7B0}" dt="2024-08-26T08:20:46.407" v="1139" actId="14100"/>
          <ac:graphicFrameMkLst>
            <pc:docMk/>
            <pc:sldMk cId="2525560775" sldId="400"/>
            <ac:graphicFrameMk id="15" creationId="{1AE6D274-C36D-51AE-2064-6B1CAA039707}"/>
          </ac:graphicFrameMkLst>
        </pc:graphicFrameChg>
      </pc:sldChg>
      <pc:sldChg chg="addSp modSp mod">
        <pc:chgData name="Anura David" userId="2dfcd83c-2818-4d5d-960b-61d751a1cdfa" providerId="ADAL" clId="{83316AC7-5137-4EA8-B9D8-814CE531D7B0}" dt="2024-08-26T18:46:27.337" v="1402" actId="113"/>
        <pc:sldMkLst>
          <pc:docMk/>
          <pc:sldMk cId="2234107341" sldId="401"/>
        </pc:sldMkLst>
        <pc:spChg chg="add mod">
          <ac:chgData name="Anura David" userId="2dfcd83c-2818-4d5d-960b-61d751a1cdfa" providerId="ADAL" clId="{83316AC7-5137-4EA8-B9D8-814CE531D7B0}" dt="2024-08-26T08:27:01.146" v="1297" actId="1076"/>
          <ac:spMkLst>
            <pc:docMk/>
            <pc:sldMk cId="2234107341" sldId="401"/>
            <ac:spMk id="12" creationId="{B0AAD492-1B6B-1D1A-87BE-6C050E50FC5A}"/>
          </ac:spMkLst>
        </pc:spChg>
        <pc:graphicFrameChg chg="mod modGraphic">
          <ac:chgData name="Anura David" userId="2dfcd83c-2818-4d5d-960b-61d751a1cdfa" providerId="ADAL" clId="{83316AC7-5137-4EA8-B9D8-814CE531D7B0}" dt="2024-08-26T18:46:27.337" v="1402" actId="113"/>
          <ac:graphicFrameMkLst>
            <pc:docMk/>
            <pc:sldMk cId="2234107341" sldId="401"/>
            <ac:graphicFrameMk id="16" creationId="{4966C0FA-93DC-0E49-110E-E89F0C5F326E}"/>
          </ac:graphicFrameMkLst>
        </pc:graphicFrameChg>
      </pc:sldChg>
      <pc:sldChg chg="modSp mod">
        <pc:chgData name="Anura David" userId="2dfcd83c-2818-4d5d-960b-61d751a1cdfa" providerId="ADAL" clId="{83316AC7-5137-4EA8-B9D8-814CE531D7B0}" dt="2024-08-26T18:50:56.032" v="1565" actId="14100"/>
        <pc:sldMkLst>
          <pc:docMk/>
          <pc:sldMk cId="469377865" sldId="402"/>
        </pc:sldMkLst>
        <pc:spChg chg="mod">
          <ac:chgData name="Anura David" userId="2dfcd83c-2818-4d5d-960b-61d751a1cdfa" providerId="ADAL" clId="{83316AC7-5137-4EA8-B9D8-814CE531D7B0}" dt="2024-08-26T18:47:07.382" v="1408" actId="6549"/>
          <ac:spMkLst>
            <pc:docMk/>
            <pc:sldMk cId="469377865" sldId="402"/>
            <ac:spMk id="11" creationId="{306F2A92-12BC-277D-D55C-4E68BD6641FD}"/>
          </ac:spMkLst>
        </pc:spChg>
        <pc:spChg chg="mod">
          <ac:chgData name="Anura David" userId="2dfcd83c-2818-4d5d-960b-61d751a1cdfa" providerId="ADAL" clId="{83316AC7-5137-4EA8-B9D8-814CE531D7B0}" dt="2024-08-26T18:50:56.032" v="1565" actId="14100"/>
          <ac:spMkLst>
            <pc:docMk/>
            <pc:sldMk cId="469377865" sldId="402"/>
            <ac:spMk id="12" creationId="{8BB29593-1F97-7332-9A4F-3F94667D5604}"/>
          </ac:spMkLst>
        </pc:spChg>
      </pc:sldChg>
      <pc:sldChg chg="addSp delSp modSp add mod">
        <pc:chgData name="Anura David" userId="2dfcd83c-2818-4d5d-960b-61d751a1cdfa" providerId="ADAL" clId="{83316AC7-5137-4EA8-B9D8-814CE531D7B0}" dt="2024-08-26T18:52:04.599" v="1567" actId="20577"/>
        <pc:sldMkLst>
          <pc:docMk/>
          <pc:sldMk cId="1321455503" sldId="403"/>
        </pc:sldMkLst>
        <pc:spChg chg="mod">
          <ac:chgData name="Anura David" userId="2dfcd83c-2818-4d5d-960b-61d751a1cdfa" providerId="ADAL" clId="{83316AC7-5137-4EA8-B9D8-814CE531D7B0}" dt="2024-08-23T07:35:34.502" v="863" actId="20577"/>
          <ac:spMkLst>
            <pc:docMk/>
            <pc:sldMk cId="1321455503" sldId="403"/>
            <ac:spMk id="11" creationId="{306F2A92-12BC-277D-D55C-4E68BD6641FD}"/>
          </ac:spMkLst>
        </pc:spChg>
        <pc:spChg chg="del">
          <ac:chgData name="Anura David" userId="2dfcd83c-2818-4d5d-960b-61d751a1cdfa" providerId="ADAL" clId="{83316AC7-5137-4EA8-B9D8-814CE531D7B0}" dt="2024-08-23T07:38:17.735" v="864" actId="478"/>
          <ac:spMkLst>
            <pc:docMk/>
            <pc:sldMk cId="1321455503" sldId="403"/>
            <ac:spMk id="12" creationId="{8BB29593-1F97-7332-9A4F-3F94667D5604}"/>
          </ac:spMkLst>
        </pc:spChg>
        <pc:spChg chg="add mod">
          <ac:chgData name="Anura David" userId="2dfcd83c-2818-4d5d-960b-61d751a1cdfa" providerId="ADAL" clId="{83316AC7-5137-4EA8-B9D8-814CE531D7B0}" dt="2024-08-26T18:52:04.599" v="1567" actId="20577"/>
          <ac:spMkLst>
            <pc:docMk/>
            <pc:sldMk cId="1321455503" sldId="403"/>
            <ac:spMk id="18" creationId="{900B501B-86EB-F506-AB1C-1B7D4B8D2136}"/>
          </ac:spMkLst>
        </pc:spChg>
        <pc:picChg chg="add mod">
          <ac:chgData name="Anura David" userId="2dfcd83c-2818-4d5d-960b-61d751a1cdfa" providerId="ADAL" clId="{83316AC7-5137-4EA8-B9D8-814CE531D7B0}" dt="2024-08-23T07:38:52.548" v="915" actId="14100"/>
          <ac:picMkLst>
            <pc:docMk/>
            <pc:sldMk cId="1321455503" sldId="403"/>
            <ac:picMk id="13" creationId="{E688CDEE-0E60-DB5E-C964-0DCE3EEDE5F9}"/>
          </ac:picMkLst>
        </pc:picChg>
        <pc:picChg chg="add mod">
          <ac:chgData name="Anura David" userId="2dfcd83c-2818-4d5d-960b-61d751a1cdfa" providerId="ADAL" clId="{83316AC7-5137-4EA8-B9D8-814CE531D7B0}" dt="2024-08-23T07:38:52.548" v="915" actId="14100"/>
          <ac:picMkLst>
            <pc:docMk/>
            <pc:sldMk cId="1321455503" sldId="403"/>
            <ac:picMk id="14" creationId="{FE4EEE48-184A-0D2A-B58E-A9E2BF675B23}"/>
          </ac:picMkLst>
        </pc:picChg>
        <pc:picChg chg="add mod">
          <ac:chgData name="Anura David" userId="2dfcd83c-2818-4d5d-960b-61d751a1cdfa" providerId="ADAL" clId="{83316AC7-5137-4EA8-B9D8-814CE531D7B0}" dt="2024-08-23T07:38:52.548" v="915" actId="14100"/>
          <ac:picMkLst>
            <pc:docMk/>
            <pc:sldMk cId="1321455503" sldId="403"/>
            <ac:picMk id="15" creationId="{866C1830-F00A-9A49-3793-80B5ADA732A4}"/>
          </ac:picMkLst>
        </pc:picChg>
        <pc:picChg chg="add mod">
          <ac:chgData name="Anura David" userId="2dfcd83c-2818-4d5d-960b-61d751a1cdfa" providerId="ADAL" clId="{83316AC7-5137-4EA8-B9D8-814CE531D7B0}" dt="2024-08-23T07:38:52.548" v="915" actId="14100"/>
          <ac:picMkLst>
            <pc:docMk/>
            <pc:sldMk cId="1321455503" sldId="403"/>
            <ac:picMk id="16" creationId="{720B3097-30B6-C274-8077-E2CACF7760E6}"/>
          </ac:picMkLst>
        </pc:picChg>
        <pc:picChg chg="add mod">
          <ac:chgData name="Anura David" userId="2dfcd83c-2818-4d5d-960b-61d751a1cdfa" providerId="ADAL" clId="{83316AC7-5137-4EA8-B9D8-814CE531D7B0}" dt="2024-08-23T07:38:52.548" v="915" actId="14100"/>
          <ac:picMkLst>
            <pc:docMk/>
            <pc:sldMk cId="1321455503" sldId="403"/>
            <ac:picMk id="17" creationId="{EF4D80A2-9203-1135-47F5-A479D83ED644}"/>
          </ac:picMkLst>
        </pc:picChg>
        <pc:picChg chg="add mod">
          <ac:chgData name="Anura David" userId="2dfcd83c-2818-4d5d-960b-61d751a1cdfa" providerId="ADAL" clId="{83316AC7-5137-4EA8-B9D8-814CE531D7B0}" dt="2024-08-23T07:38:52.548" v="915" actId="14100"/>
          <ac:picMkLst>
            <pc:docMk/>
            <pc:sldMk cId="1321455503" sldId="403"/>
            <ac:picMk id="19" creationId="{9EAF65EF-1EB8-73EF-03D7-A28184F84D18}"/>
          </ac:picMkLst>
        </pc:picChg>
        <pc:picChg chg="add mod">
          <ac:chgData name="Anura David" userId="2dfcd83c-2818-4d5d-960b-61d751a1cdfa" providerId="ADAL" clId="{83316AC7-5137-4EA8-B9D8-814CE531D7B0}" dt="2024-08-23T07:38:52.548" v="915" actId="14100"/>
          <ac:picMkLst>
            <pc:docMk/>
            <pc:sldMk cId="1321455503" sldId="403"/>
            <ac:picMk id="20" creationId="{60F24086-9A72-C640-717C-B5EE2CA80EC2}"/>
          </ac:picMkLst>
        </pc:picChg>
        <pc:picChg chg="add mod">
          <ac:chgData name="Anura David" userId="2dfcd83c-2818-4d5d-960b-61d751a1cdfa" providerId="ADAL" clId="{83316AC7-5137-4EA8-B9D8-814CE531D7B0}" dt="2024-08-23T07:38:52.548" v="915" actId="14100"/>
          <ac:picMkLst>
            <pc:docMk/>
            <pc:sldMk cId="1321455503" sldId="403"/>
            <ac:picMk id="21" creationId="{9382CF22-A5CC-FD6C-5FA0-B424683940D7}"/>
          </ac:picMkLst>
        </pc:picChg>
        <pc:picChg chg="add del mod">
          <ac:chgData name="Anura David" userId="2dfcd83c-2818-4d5d-960b-61d751a1cdfa" providerId="ADAL" clId="{83316AC7-5137-4EA8-B9D8-814CE531D7B0}" dt="2024-08-23T07:41:06.350" v="975" actId="478"/>
          <ac:picMkLst>
            <pc:docMk/>
            <pc:sldMk cId="1321455503" sldId="403"/>
            <ac:picMk id="22" creationId="{E8977186-94B1-CF9D-5593-AFD044D390D7}"/>
          </ac:picMkLst>
        </pc:picChg>
        <pc:picChg chg="add del mod">
          <ac:chgData name="Anura David" userId="2dfcd83c-2818-4d5d-960b-61d751a1cdfa" providerId="ADAL" clId="{83316AC7-5137-4EA8-B9D8-814CE531D7B0}" dt="2024-08-23T07:41:02.765" v="973" actId="478"/>
          <ac:picMkLst>
            <pc:docMk/>
            <pc:sldMk cId="1321455503" sldId="403"/>
            <ac:picMk id="23" creationId="{9868EBDB-60C2-17FB-731A-A65408A53A81}"/>
          </ac:picMkLst>
        </pc:picChg>
        <pc:picChg chg="add mod">
          <ac:chgData name="Anura David" userId="2dfcd83c-2818-4d5d-960b-61d751a1cdfa" providerId="ADAL" clId="{83316AC7-5137-4EA8-B9D8-814CE531D7B0}" dt="2024-08-23T07:38:52.548" v="915" actId="14100"/>
          <ac:picMkLst>
            <pc:docMk/>
            <pc:sldMk cId="1321455503" sldId="403"/>
            <ac:picMk id="24" creationId="{75FD16CE-A5F6-A0B7-03D6-9033AABF354A}"/>
          </ac:picMkLst>
        </pc:picChg>
        <pc:picChg chg="add mod">
          <ac:chgData name="Anura David" userId="2dfcd83c-2818-4d5d-960b-61d751a1cdfa" providerId="ADAL" clId="{83316AC7-5137-4EA8-B9D8-814CE531D7B0}" dt="2024-08-23T07:38:52.548" v="915" actId="14100"/>
          <ac:picMkLst>
            <pc:docMk/>
            <pc:sldMk cId="1321455503" sldId="403"/>
            <ac:picMk id="25" creationId="{529B3526-2D2D-CF09-64D1-D187032E2762}"/>
          </ac:picMkLst>
        </pc:picChg>
        <pc:picChg chg="add mod">
          <ac:chgData name="Anura David" userId="2dfcd83c-2818-4d5d-960b-61d751a1cdfa" providerId="ADAL" clId="{83316AC7-5137-4EA8-B9D8-814CE531D7B0}" dt="2024-08-23T07:38:52.548" v="915" actId="14100"/>
          <ac:picMkLst>
            <pc:docMk/>
            <pc:sldMk cId="1321455503" sldId="403"/>
            <ac:picMk id="26" creationId="{005CF4DE-0D20-9382-8D40-AC7FA6C03976}"/>
          </ac:picMkLst>
        </pc:picChg>
        <pc:picChg chg="add mod">
          <ac:chgData name="Anura David" userId="2dfcd83c-2818-4d5d-960b-61d751a1cdfa" providerId="ADAL" clId="{83316AC7-5137-4EA8-B9D8-814CE531D7B0}" dt="2024-08-23T07:38:52.548" v="915" actId="14100"/>
          <ac:picMkLst>
            <pc:docMk/>
            <pc:sldMk cId="1321455503" sldId="403"/>
            <ac:picMk id="27" creationId="{5B4CE12D-08C7-85A2-4B98-888C59B31574}"/>
          </ac:picMkLst>
        </pc:picChg>
        <pc:picChg chg="add mod">
          <ac:chgData name="Anura David" userId="2dfcd83c-2818-4d5d-960b-61d751a1cdfa" providerId="ADAL" clId="{83316AC7-5137-4EA8-B9D8-814CE531D7B0}" dt="2024-08-23T07:38:52.548" v="915" actId="14100"/>
          <ac:picMkLst>
            <pc:docMk/>
            <pc:sldMk cId="1321455503" sldId="403"/>
            <ac:picMk id="28" creationId="{AC31CF1A-52F7-05AA-6D31-019B8B26E86B}"/>
          </ac:picMkLst>
        </pc:picChg>
        <pc:picChg chg="add mod">
          <ac:chgData name="Anura David" userId="2dfcd83c-2818-4d5d-960b-61d751a1cdfa" providerId="ADAL" clId="{83316AC7-5137-4EA8-B9D8-814CE531D7B0}" dt="2024-08-23T07:38:52.548" v="915" actId="14100"/>
          <ac:picMkLst>
            <pc:docMk/>
            <pc:sldMk cId="1321455503" sldId="403"/>
            <ac:picMk id="29" creationId="{EF6AAC81-412F-7104-B356-64524EF2034E}"/>
          </ac:picMkLst>
        </pc:picChg>
        <pc:picChg chg="add mod">
          <ac:chgData name="Anura David" userId="2dfcd83c-2818-4d5d-960b-61d751a1cdfa" providerId="ADAL" clId="{83316AC7-5137-4EA8-B9D8-814CE531D7B0}" dt="2024-08-23T07:38:52.548" v="915" actId="14100"/>
          <ac:picMkLst>
            <pc:docMk/>
            <pc:sldMk cId="1321455503" sldId="403"/>
            <ac:picMk id="30" creationId="{0FACF550-FB2C-0763-92F9-DFDBC96930D9}"/>
          </ac:picMkLst>
        </pc:picChg>
        <pc:picChg chg="add mod">
          <ac:chgData name="Anura David" userId="2dfcd83c-2818-4d5d-960b-61d751a1cdfa" providerId="ADAL" clId="{83316AC7-5137-4EA8-B9D8-814CE531D7B0}" dt="2024-08-23T07:41:14.107" v="977" actId="1076"/>
          <ac:picMkLst>
            <pc:docMk/>
            <pc:sldMk cId="1321455503" sldId="403"/>
            <ac:picMk id="31" creationId="{05EC348C-BCD5-1D30-90B3-D114C4D4E52D}"/>
          </ac:picMkLst>
        </pc:picChg>
        <pc:picChg chg="add mod">
          <ac:chgData name="Anura David" userId="2dfcd83c-2818-4d5d-960b-61d751a1cdfa" providerId="ADAL" clId="{83316AC7-5137-4EA8-B9D8-814CE531D7B0}" dt="2024-08-23T07:38:52.548" v="915" actId="14100"/>
          <ac:picMkLst>
            <pc:docMk/>
            <pc:sldMk cId="1321455503" sldId="403"/>
            <ac:picMk id="32" creationId="{D22DC4ED-3169-8115-F867-ACEF61610AD6}"/>
          </ac:picMkLst>
        </pc:picChg>
        <pc:picChg chg="add mod">
          <ac:chgData name="Anura David" userId="2dfcd83c-2818-4d5d-960b-61d751a1cdfa" providerId="ADAL" clId="{83316AC7-5137-4EA8-B9D8-814CE531D7B0}" dt="2024-08-23T07:38:52.548" v="915" actId="14100"/>
          <ac:picMkLst>
            <pc:docMk/>
            <pc:sldMk cId="1321455503" sldId="403"/>
            <ac:picMk id="33" creationId="{E883EB46-453D-1993-EE27-150D115046DD}"/>
          </ac:picMkLst>
        </pc:picChg>
        <pc:picChg chg="add del mod">
          <ac:chgData name="Anura David" userId="2dfcd83c-2818-4d5d-960b-61d751a1cdfa" providerId="ADAL" clId="{83316AC7-5137-4EA8-B9D8-814CE531D7B0}" dt="2024-08-23T07:40:59.570" v="972" actId="478"/>
          <ac:picMkLst>
            <pc:docMk/>
            <pc:sldMk cId="1321455503" sldId="403"/>
            <ac:picMk id="34" creationId="{BEA1A903-0B69-8901-7EB5-14A266977EB7}"/>
          </ac:picMkLst>
        </pc:picChg>
        <pc:picChg chg="add del mod">
          <ac:chgData name="Anura David" userId="2dfcd83c-2818-4d5d-960b-61d751a1cdfa" providerId="ADAL" clId="{83316AC7-5137-4EA8-B9D8-814CE531D7B0}" dt="2024-08-23T07:41:04.568" v="974" actId="478"/>
          <ac:picMkLst>
            <pc:docMk/>
            <pc:sldMk cId="1321455503" sldId="403"/>
            <ac:picMk id="35" creationId="{87BE1FE8-9F85-0398-65C6-D52F6F2639E4}"/>
          </ac:picMkLst>
        </pc:picChg>
        <pc:picChg chg="add del mod">
          <ac:chgData name="Anura David" userId="2dfcd83c-2818-4d5d-960b-61d751a1cdfa" providerId="ADAL" clId="{83316AC7-5137-4EA8-B9D8-814CE531D7B0}" dt="2024-08-23T07:41:07.935" v="976" actId="478"/>
          <ac:picMkLst>
            <pc:docMk/>
            <pc:sldMk cId="1321455503" sldId="403"/>
            <ac:picMk id="36" creationId="{B77B84AB-9979-B2D8-E24D-5B9186BCA5ED}"/>
          </ac:picMkLst>
        </pc:picChg>
        <pc:picChg chg="add del mod">
          <ac:chgData name="Anura David" userId="2dfcd83c-2818-4d5d-960b-61d751a1cdfa" providerId="ADAL" clId="{83316AC7-5137-4EA8-B9D8-814CE531D7B0}" dt="2024-08-23T07:40:50.888" v="969" actId="478"/>
          <ac:picMkLst>
            <pc:docMk/>
            <pc:sldMk cId="1321455503" sldId="403"/>
            <ac:picMk id="37" creationId="{751F1676-5558-9CE6-9E9B-A60A2A40B84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png"/><Relationship Id="rId18" Type="http://schemas.openxmlformats.org/officeDocument/2006/relationships/image" Target="../media/image20.jpeg"/><Relationship Id="rId26" Type="http://schemas.openxmlformats.org/officeDocument/2006/relationships/image" Target="../media/image28.png"/><Relationship Id="rId3" Type="http://schemas.openxmlformats.org/officeDocument/2006/relationships/image" Target="../media/image1.png"/><Relationship Id="rId21" Type="http://schemas.openxmlformats.org/officeDocument/2006/relationships/image" Target="../media/image23.jpeg"/><Relationship Id="rId7" Type="http://schemas.openxmlformats.org/officeDocument/2006/relationships/image" Target="../media/image5.sv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5" Type="http://schemas.openxmlformats.org/officeDocument/2006/relationships/image" Target="../media/image27.png"/><Relationship Id="rId2" Type="http://schemas.openxmlformats.org/officeDocument/2006/relationships/image" Target="../media/image6.png"/><Relationship Id="rId16" Type="http://schemas.openxmlformats.org/officeDocument/2006/relationships/image" Target="../media/image18.png"/><Relationship Id="rId20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3.jpeg"/><Relationship Id="rId15" Type="http://schemas.openxmlformats.org/officeDocument/2006/relationships/image" Target="../media/image17.png"/><Relationship Id="rId23" Type="http://schemas.openxmlformats.org/officeDocument/2006/relationships/image" Target="../media/image25.jpeg"/><Relationship Id="rId10" Type="http://schemas.openxmlformats.org/officeDocument/2006/relationships/image" Target="../media/image12.png"/><Relationship Id="rId19" Type="http://schemas.openxmlformats.org/officeDocument/2006/relationships/image" Target="../media/image21.jpeg"/><Relationship Id="rId4" Type="http://schemas.openxmlformats.org/officeDocument/2006/relationships/image" Target="../media/image2.sv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08230"/>
            <a:ext cx="16225843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79"/>
              </a:lnSpc>
            </a:pPr>
            <a:r>
              <a:rPr lang="en-US" sz="6699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160225" y="2088932"/>
            <a:ext cx="13962793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379"/>
              </a:lnSpc>
            </a:pPr>
            <a:r>
              <a:rPr lang="en-US" sz="6699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4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3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DCB05B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D3E32D4-2941-4187-1E23-42A1CE7EF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9400" y="3875362"/>
            <a:ext cx="11157294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Evaluation of self-collected tongue swabs for </a:t>
            </a:r>
            <a:br>
              <a:rPr lang="en-US" dirty="0"/>
            </a:br>
            <a:r>
              <a:rPr lang="en-US" i="1" dirty="0"/>
              <a:t>M. tuberculosis</a:t>
            </a:r>
            <a:r>
              <a:rPr lang="en-US" dirty="0"/>
              <a:t> detection in adults using the </a:t>
            </a:r>
            <a:br>
              <a:rPr lang="en-US" dirty="0"/>
            </a:br>
            <a:r>
              <a:rPr lang="en-US" dirty="0"/>
              <a:t>Xpert MTB/RIF Ultra assay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1F19105-7E69-742F-8A31-59279A138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0600" y="5996070"/>
            <a:ext cx="6400800" cy="1752600"/>
          </a:xfr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2369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Anura David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Wits Diagnostics Innovation Hub, University of the Witwatersrand, and The National Priority Program of the National Health Laboratory Service, Johannesburg, South Africa</a:t>
            </a:r>
          </a:p>
          <a:p>
            <a:endParaRPr lang="en-US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DCB05B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63A0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765944"/>
                </a:solidFill>
                <a:effectLst/>
                <a:uLnTx/>
                <a:uFillTx/>
                <a:latin typeface="Josefin Sans"/>
                <a:ea typeface="+mn-ea"/>
                <a:cs typeface="+mn-c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3504693" cy="566725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</a:t>
            </a:r>
            <a:r>
              <a:rPr lang="en-US" sz="3200" dirty="0"/>
              <a:t>tudies on oral swabs have demonstrated their utility for detecting </a:t>
            </a:r>
            <a:r>
              <a:rPr lang="en-US" sz="3200" i="1" dirty="0"/>
              <a:t>Mycobacterium tuberculosis </a:t>
            </a:r>
            <a:r>
              <a:rPr lang="en-US" sz="3200" dirty="0"/>
              <a:t>complex (MTBC) </a:t>
            </a:r>
          </a:p>
          <a:p>
            <a:pPr>
              <a:spcAft>
                <a:spcPts val="800"/>
              </a:spcAft>
            </a:pPr>
            <a:r>
              <a:rPr lang="en-US" dirty="0"/>
              <a:t>Amongst a few swabs types, tongue swab (TS) specimens collected with a Copan FLOQ swab (</a:t>
            </a:r>
            <a:r>
              <a:rPr lang="en-US" dirty="0" err="1"/>
              <a:t>FLOQSwab</a:t>
            </a:r>
            <a:r>
              <a:rPr lang="en-US" dirty="0"/>
              <a:t>™ 501CS01; Copan Italia S.p.A., Brescia, Italy) produce the best results</a:t>
            </a:r>
          </a:p>
          <a:p>
            <a:pPr>
              <a:spcAft>
                <a:spcPts val="800"/>
              </a:spcAft>
            </a:pPr>
            <a:r>
              <a:rPr lang="en-US" dirty="0"/>
              <a:t>The aim of our study was </a:t>
            </a:r>
          </a:p>
          <a:p>
            <a:pPr lvl="1">
              <a:spcAft>
                <a:spcPts val="800"/>
              </a:spcAft>
            </a:pPr>
            <a:r>
              <a:rPr lang="en-US" dirty="0"/>
              <a:t>firstly, to determine the performance of self-collected TS using the Copan FLOQ swabs on the Xpert MTB/RIF Ultra assay compared to liquid culture as the reference standard for MTBC detection and</a:t>
            </a:r>
          </a:p>
          <a:p>
            <a:pPr lvl="1">
              <a:spcAft>
                <a:spcPts val="800"/>
              </a:spcAft>
            </a:pPr>
            <a:r>
              <a:rPr lang="en-US" dirty="0"/>
              <a:t>secondly to investigate acceptability and ease-of-use of the TS by presumptive TB patients</a:t>
            </a:r>
            <a:endParaRPr lang="en-Z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735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DCB05B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63A0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765944"/>
                </a:solidFill>
                <a:effectLst/>
                <a:uLnTx/>
                <a:uFillTx/>
                <a:latin typeface="Josefin Sans"/>
                <a:ea typeface="+mn-ea"/>
                <a:cs typeface="+mn-c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dirty="0"/>
              <a:t>Description of study participants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4580092" cy="566725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Presumptive TB participants (&gt;18 years) were consented and enrolled at the Hillbrow Community Health Centre (HCHC), in Johannesburg, South Africa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Recruitment: October 2021 – July 2023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Inclusion criteria:</a:t>
            </a:r>
          </a:p>
          <a:p>
            <a:pPr lvl="1"/>
            <a:r>
              <a:rPr lang="en-US" dirty="0"/>
              <a:t>Symptomatic: WHO-recommended four-symptom screen (W4SS) (cough, fever, weight loss or night sweats)</a:t>
            </a:r>
          </a:p>
          <a:p>
            <a:pPr lvl="1"/>
            <a:r>
              <a:rPr lang="en-US" dirty="0"/>
              <a:t> Willing to return for a second visit</a:t>
            </a:r>
          </a:p>
          <a:p>
            <a:pPr lvl="1"/>
            <a:r>
              <a:rPr lang="en-US" dirty="0"/>
              <a:t> Willing to perform self-collection of a tongue swab</a:t>
            </a:r>
          </a:p>
          <a:p>
            <a:pPr lvl="1"/>
            <a:r>
              <a:rPr lang="en-US" dirty="0"/>
              <a:t> Willing to complete a participant questionnaire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Exclusion criteria:</a:t>
            </a:r>
          </a:p>
          <a:p>
            <a:pPr lvl="1"/>
            <a:r>
              <a:rPr lang="en-US" dirty="0"/>
              <a:t>Unable to provide the required specimens</a:t>
            </a:r>
          </a:p>
          <a:p>
            <a:pPr lvl="1"/>
            <a:r>
              <a:rPr lang="en-US" dirty="0"/>
              <a:t>Receipt of any dose of TB treatment in the 6 months prior to enrolment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E9CF5A-990D-8211-81DC-C50745DE9A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35052" y="5843528"/>
            <a:ext cx="4192872" cy="27800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DCB05B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63A0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765944"/>
                </a:solidFill>
                <a:effectLst/>
                <a:uLnTx/>
                <a:uFillTx/>
                <a:latin typeface="Josefin Sans"/>
                <a:ea typeface="+mn-ea"/>
                <a:cs typeface="+mn-c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1C018BE-FD10-3062-3532-EFAC4079D5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912" y="2803148"/>
            <a:ext cx="14448384" cy="478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98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DCB05B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63A0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765944"/>
                </a:solidFill>
                <a:effectLst/>
                <a:uLnTx/>
                <a:uFillTx/>
                <a:latin typeface="Josefin Sans"/>
                <a:ea typeface="+mn-ea"/>
                <a:cs typeface="+mn-c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537" y="1010104"/>
            <a:ext cx="16640925" cy="1143000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6FF31D-3294-403E-0466-3D20280883CF}"/>
              </a:ext>
            </a:extLst>
          </p:cNvPr>
          <p:cNvSpPr txBox="1"/>
          <p:nvPr/>
        </p:nvSpPr>
        <p:spPr>
          <a:xfrm>
            <a:off x="7373104" y="3156596"/>
            <a:ext cx="7235846" cy="3416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700" dirty="0"/>
              <a:t>Demographics (n=399):</a:t>
            </a:r>
          </a:p>
          <a:p>
            <a:pPr marL="1114425" lvl="1" indent="-428625">
              <a:buFont typeface="Courier New" panose="02070309020205020404" pitchFamily="49" charset="0"/>
              <a:buChar char="o"/>
            </a:pPr>
            <a:r>
              <a:rPr lang="en-US" sz="2700" dirty="0"/>
              <a:t>n=253, 63% male </a:t>
            </a:r>
          </a:p>
          <a:p>
            <a:pPr marL="1114425" lvl="1" indent="-428625">
              <a:buFont typeface="Courier New" panose="02070309020205020404" pitchFamily="49" charset="0"/>
              <a:buChar char="o"/>
            </a:pPr>
            <a:r>
              <a:rPr lang="en-US" sz="2700" dirty="0"/>
              <a:t>Mean age, 40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700" dirty="0"/>
              <a:t>HIV positive, n=226 (57%), n=5 unknown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700" dirty="0"/>
              <a:t>Previous TB episode self-reported, n=44 (11%)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ZA" sz="2700" dirty="0"/>
              <a:t>AFB smear status: 13% positivity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ZA" sz="2700" dirty="0"/>
              <a:t>Bacteriologically confirmed TB: 16%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700" dirty="0"/>
              <a:t>Participants included in analysis: n=321</a:t>
            </a:r>
            <a:endParaRPr lang="en-ZA" sz="27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88C373B-3A8F-E647-5849-5572510D57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9742" y="1185888"/>
            <a:ext cx="4525857" cy="784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67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DCB05B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63A0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765944"/>
                </a:solidFill>
                <a:effectLst/>
                <a:uLnTx/>
                <a:uFillTx/>
                <a:latin typeface="Josefin Sans"/>
                <a:ea typeface="+mn-ea"/>
                <a:cs typeface="+mn-c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537" y="1010104"/>
            <a:ext cx="16640925" cy="1143000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AE6D274-C36D-51AE-2064-6B1CAA0397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428666"/>
              </p:ext>
            </p:extLst>
          </p:nvPr>
        </p:nvGraphicFramePr>
        <p:xfrm>
          <a:off x="2137418" y="2672210"/>
          <a:ext cx="12360346" cy="5439621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761199">
                  <a:extLst>
                    <a:ext uri="{9D8B030D-6E8A-4147-A177-3AD203B41FA5}">
                      <a16:colId xmlns:a16="http://schemas.microsoft.com/office/drawing/2014/main" val="2475400823"/>
                    </a:ext>
                  </a:extLst>
                </a:gridCol>
                <a:gridCol w="2744203">
                  <a:extLst>
                    <a:ext uri="{9D8B030D-6E8A-4147-A177-3AD203B41FA5}">
                      <a16:colId xmlns:a16="http://schemas.microsoft.com/office/drawing/2014/main" val="2778751241"/>
                    </a:ext>
                  </a:extLst>
                </a:gridCol>
                <a:gridCol w="3063690">
                  <a:extLst>
                    <a:ext uri="{9D8B030D-6E8A-4147-A177-3AD203B41FA5}">
                      <a16:colId xmlns:a16="http://schemas.microsoft.com/office/drawing/2014/main" val="2842559000"/>
                    </a:ext>
                  </a:extLst>
                </a:gridCol>
                <a:gridCol w="3791254">
                  <a:extLst>
                    <a:ext uri="{9D8B030D-6E8A-4147-A177-3AD203B41FA5}">
                      <a16:colId xmlns:a16="http://schemas.microsoft.com/office/drawing/2014/main" val="2916205927"/>
                    </a:ext>
                  </a:extLst>
                </a:gridCol>
              </a:tblGrid>
              <a:tr h="1059892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Variable</a:t>
                      </a:r>
                      <a:endParaRPr lang="en-ZA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Smear </a:t>
                      </a:r>
                    </a:p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microscopy</a:t>
                      </a:r>
                      <a:endParaRPr lang="en-ZA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b="1" u="none" strike="noStrike" dirty="0">
                          <a:effectLst/>
                        </a:rPr>
                        <a:t>Xpert MTB/RIF Ultra (tongue swab)</a:t>
                      </a:r>
                      <a:endParaRPr lang="en-ZA" b="1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Xpert MTB/RIF Ultra </a:t>
                      </a:r>
                    </a:p>
                    <a:p>
                      <a:pPr algn="ctr" fontAlgn="ctr"/>
                      <a:r>
                        <a:rPr lang="en-ZA" sz="2400" b="1" u="none" strike="noStrike" dirty="0">
                          <a:effectLst/>
                        </a:rPr>
                        <a:t>(sputum)</a:t>
                      </a:r>
                      <a:endParaRPr lang="en-ZA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02058295"/>
                  </a:ext>
                </a:extLst>
              </a:tr>
              <a:tr h="398743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n=321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0014177"/>
                  </a:ext>
                </a:extLst>
              </a:tr>
              <a:tr h="987976">
                <a:tc>
                  <a:txBody>
                    <a:bodyPr/>
                    <a:lstStyle/>
                    <a:p>
                      <a:pPr algn="l" fontAlgn="ctr"/>
                      <a:r>
                        <a:rPr lang="en-ZA" sz="2400" u="none" strike="noStrike" dirty="0">
                          <a:effectLst/>
                        </a:rPr>
                        <a:t>Sensitivity, % (95% CI)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u="none" strike="noStrike" dirty="0">
                          <a:effectLst/>
                        </a:rPr>
                        <a:t>70.3 (57.6-81.1)</a:t>
                      </a:r>
                      <a:endParaRPr lang="en-ZA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u="none" strike="noStrike">
                          <a:effectLst/>
                        </a:rPr>
                        <a:t>78.1 (66.0–87.5)</a:t>
                      </a:r>
                      <a:endParaRPr lang="en-ZA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u="none" strike="noStrike">
                          <a:effectLst/>
                        </a:rPr>
                        <a:t>95.3 (86.9-99.0)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46592890"/>
                  </a:ext>
                </a:extLst>
              </a:tr>
              <a:tr h="836797">
                <a:tc>
                  <a:txBody>
                    <a:bodyPr/>
                    <a:lstStyle/>
                    <a:p>
                      <a:pPr algn="l" fontAlgn="ctr"/>
                      <a:r>
                        <a:rPr lang="en-ZA" sz="2400" u="none" strike="noStrike" dirty="0">
                          <a:effectLst/>
                        </a:rPr>
                        <a:t>Specificity, % (95% CI)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u="none" strike="noStrike">
                          <a:effectLst/>
                        </a:rPr>
                        <a:t>97.7 (95.0-99.1)</a:t>
                      </a:r>
                      <a:endParaRPr lang="en-ZA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u="none" strike="noStrike" dirty="0">
                          <a:effectLst/>
                        </a:rPr>
                        <a:t>100 (98.6–100)</a:t>
                      </a:r>
                      <a:endParaRPr lang="en-ZA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u="none" strike="noStrike">
                          <a:effectLst/>
                        </a:rPr>
                        <a:t>98.1 (95.5-99.4)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19682072"/>
                  </a:ext>
                </a:extLst>
              </a:tr>
              <a:tr h="976263">
                <a:tc>
                  <a:txBody>
                    <a:bodyPr/>
                    <a:lstStyle/>
                    <a:p>
                      <a:pPr algn="l" fontAlgn="ctr"/>
                      <a:r>
                        <a:rPr lang="en-ZA" sz="2400" u="none" strike="noStrike" dirty="0">
                          <a:effectLst/>
                        </a:rPr>
                        <a:t>PPV, % (95% CI)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u="none" strike="noStrike">
                          <a:effectLst/>
                        </a:rPr>
                        <a:t>88.2 (76.1-95.6)</a:t>
                      </a:r>
                      <a:endParaRPr lang="en-ZA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u="none" strike="noStrike">
                          <a:effectLst/>
                        </a:rPr>
                        <a:t>100 (92.9–100)</a:t>
                      </a:r>
                      <a:endParaRPr lang="en-ZA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u="none" strike="noStrike" dirty="0">
                          <a:effectLst/>
                        </a:rPr>
                        <a:t>92.4 (83.2-97.5)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94705731"/>
                  </a:ext>
                </a:extLst>
              </a:tr>
              <a:tr h="1179950">
                <a:tc>
                  <a:txBody>
                    <a:bodyPr/>
                    <a:lstStyle/>
                    <a:p>
                      <a:pPr algn="l" fontAlgn="ctr"/>
                      <a:r>
                        <a:rPr lang="en-ZA" sz="2400" u="none" strike="noStrike" dirty="0">
                          <a:effectLst/>
                        </a:rPr>
                        <a:t>NPV, % (95% CI)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u="none" strike="noStrike" dirty="0">
                          <a:effectLst/>
                        </a:rPr>
                        <a:t>93.0 (89.2–95.7)</a:t>
                      </a:r>
                      <a:endParaRPr lang="en-ZA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u="none" strike="noStrike" dirty="0">
                          <a:effectLst/>
                        </a:rPr>
                        <a:t>94.8 (91.5–97.1)</a:t>
                      </a:r>
                      <a:endParaRPr lang="en-ZA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u="none" strike="noStrike" dirty="0">
                          <a:effectLst/>
                        </a:rPr>
                        <a:t>98.8 (96.6-99.8)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341531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3935686-8F24-CCE1-7615-C0A318AA11DB}"/>
              </a:ext>
            </a:extLst>
          </p:cNvPr>
          <p:cNvSpPr txBox="1"/>
          <p:nvPr/>
        </p:nvSpPr>
        <p:spPr>
          <a:xfrm>
            <a:off x="2367994" y="2209587"/>
            <a:ext cx="8985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Assay results compared to a reference liquid culture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2525560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DCB05B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63A0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765944"/>
                </a:solidFill>
                <a:effectLst/>
                <a:uLnTx/>
                <a:uFillTx/>
                <a:latin typeface="Josefin Sans"/>
                <a:ea typeface="+mn-ea"/>
                <a:cs typeface="+mn-c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537" y="1010104"/>
            <a:ext cx="16640925" cy="1143000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966C0FA-93DC-0E49-110E-E89F0C5F3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906913"/>
              </p:ext>
            </p:extLst>
          </p:nvPr>
        </p:nvGraphicFramePr>
        <p:xfrm>
          <a:off x="685004" y="2659447"/>
          <a:ext cx="13812759" cy="5357561"/>
        </p:xfrm>
        <a:graphic>
          <a:graphicData uri="http://schemas.openxmlformats.org/drawingml/2006/table">
            <a:tbl>
              <a:tblPr firstRow="1" firstCol="1" bandRow="1"/>
              <a:tblGrid>
                <a:gridCol w="2114292">
                  <a:extLst>
                    <a:ext uri="{9D8B030D-6E8A-4147-A177-3AD203B41FA5}">
                      <a16:colId xmlns:a16="http://schemas.microsoft.com/office/drawing/2014/main" val="3922119864"/>
                    </a:ext>
                  </a:extLst>
                </a:gridCol>
                <a:gridCol w="5706533">
                  <a:extLst>
                    <a:ext uri="{9D8B030D-6E8A-4147-A177-3AD203B41FA5}">
                      <a16:colId xmlns:a16="http://schemas.microsoft.com/office/drawing/2014/main" val="4013802791"/>
                    </a:ext>
                  </a:extLst>
                </a:gridCol>
                <a:gridCol w="2060587">
                  <a:extLst>
                    <a:ext uri="{9D8B030D-6E8A-4147-A177-3AD203B41FA5}">
                      <a16:colId xmlns:a16="http://schemas.microsoft.com/office/drawing/2014/main" val="3595453323"/>
                    </a:ext>
                  </a:extLst>
                </a:gridCol>
                <a:gridCol w="828797">
                  <a:extLst>
                    <a:ext uri="{9D8B030D-6E8A-4147-A177-3AD203B41FA5}">
                      <a16:colId xmlns:a16="http://schemas.microsoft.com/office/drawing/2014/main" val="967540106"/>
                    </a:ext>
                  </a:extLst>
                </a:gridCol>
                <a:gridCol w="1589161">
                  <a:extLst>
                    <a:ext uri="{9D8B030D-6E8A-4147-A177-3AD203B41FA5}">
                      <a16:colId xmlns:a16="http://schemas.microsoft.com/office/drawing/2014/main" val="3152114674"/>
                    </a:ext>
                  </a:extLst>
                </a:gridCol>
                <a:gridCol w="1513389">
                  <a:extLst>
                    <a:ext uri="{9D8B030D-6E8A-4147-A177-3AD203B41FA5}">
                      <a16:colId xmlns:a16="http://schemas.microsoft.com/office/drawing/2014/main" val="761960996"/>
                    </a:ext>
                  </a:extLst>
                </a:gridCol>
              </a:tblGrid>
              <a:tr h="127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 b="1" dirty="0">
                          <a:effectLst/>
                        </a:rPr>
                        <a:t>Specimen type</a:t>
                      </a:r>
                      <a:endParaRPr lang="en-Z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 b="1" dirty="0">
                          <a:effectLst/>
                        </a:rPr>
                        <a:t>Question</a:t>
                      </a:r>
                      <a:endParaRPr lang="en-Z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 b="1" dirty="0">
                          <a:effectLst/>
                        </a:rPr>
                        <a:t>Response</a:t>
                      </a:r>
                      <a:endParaRPr lang="en-Z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298743"/>
                  </a:ext>
                </a:extLst>
              </a:tr>
              <a:tr h="127000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 b="1" dirty="0">
                          <a:effectLst/>
                        </a:rPr>
                        <a:t>Oral swab</a:t>
                      </a:r>
                      <a:endParaRPr lang="en-Z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 dirty="0">
                          <a:effectLst/>
                        </a:rPr>
                        <a:t>Did you experience any </a:t>
                      </a:r>
                      <a:r>
                        <a:rPr lang="en-ZA" sz="2400" b="1" dirty="0">
                          <a:effectLst/>
                        </a:rPr>
                        <a:t>discomfort</a:t>
                      </a:r>
                      <a:r>
                        <a:rPr lang="en-ZA" sz="2400" dirty="0">
                          <a:effectLst/>
                        </a:rPr>
                        <a:t> during tongue swab sampling?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 dirty="0">
                          <a:effectLst/>
                        </a:rPr>
                        <a:t>No (88%)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>
                          <a:effectLst/>
                        </a:rPr>
                        <a:t>Yes (12%)</a:t>
                      </a:r>
                      <a:endParaRPr lang="en-Z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123793"/>
                  </a:ext>
                </a:extLst>
              </a:tr>
              <a:tr h="12700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 dirty="0">
                          <a:effectLst/>
                        </a:rPr>
                        <a:t>Is the </a:t>
                      </a:r>
                      <a:r>
                        <a:rPr lang="en-ZA" sz="2400" b="1" dirty="0">
                          <a:effectLst/>
                        </a:rPr>
                        <a:t>specimen collection </a:t>
                      </a:r>
                      <a:r>
                        <a:rPr lang="en-ZA" sz="2400" dirty="0">
                          <a:effectLst/>
                        </a:rPr>
                        <a:t>shorter for sputum or the tongue swab?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 dirty="0">
                          <a:effectLst/>
                        </a:rPr>
                        <a:t>Tongue swab (95%)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 dirty="0">
                          <a:effectLst/>
                        </a:rPr>
                        <a:t>Sputum (5%)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743069"/>
                  </a:ext>
                </a:extLst>
              </a:tr>
              <a:tr h="12700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 dirty="0">
                          <a:effectLst/>
                        </a:rPr>
                        <a:t>Who would you </a:t>
                      </a:r>
                      <a:r>
                        <a:rPr lang="en-ZA" sz="2400" b="1" dirty="0">
                          <a:effectLst/>
                        </a:rPr>
                        <a:t>prefer to collect </a:t>
                      </a:r>
                      <a:r>
                        <a:rPr lang="en-ZA" sz="2400" dirty="0">
                          <a:effectLst/>
                        </a:rPr>
                        <a:t>the specimen?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 dirty="0">
                          <a:effectLst/>
                        </a:rPr>
                        <a:t>Self (48%)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 dirty="0">
                          <a:effectLst/>
                        </a:rPr>
                        <a:t>HCW (52%)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334189"/>
                  </a:ext>
                </a:extLst>
              </a:tr>
              <a:tr h="12700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 dirty="0">
                          <a:effectLst/>
                        </a:rPr>
                        <a:t>What do you think of the </a:t>
                      </a:r>
                      <a:r>
                        <a:rPr lang="en-ZA" sz="2400" b="1" dirty="0">
                          <a:effectLst/>
                        </a:rPr>
                        <a:t>overall sampling </a:t>
                      </a:r>
                      <a:r>
                        <a:rPr lang="en-ZA" sz="2400" dirty="0">
                          <a:effectLst/>
                        </a:rPr>
                        <a:t>procedure?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 dirty="0">
                          <a:effectLst/>
                        </a:rPr>
                        <a:t>Easy (98%)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 dirty="0">
                          <a:effectLst/>
                        </a:rPr>
                        <a:t>Difficult (2%)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160838"/>
                  </a:ext>
                </a:extLst>
              </a:tr>
              <a:tr h="12700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 dirty="0">
                          <a:effectLst/>
                        </a:rPr>
                        <a:t>How do you rate your </a:t>
                      </a:r>
                      <a:r>
                        <a:rPr lang="en-ZA" sz="2400" b="1" dirty="0">
                          <a:effectLst/>
                        </a:rPr>
                        <a:t>satisfaction</a:t>
                      </a:r>
                      <a:r>
                        <a:rPr lang="en-ZA" sz="2400" dirty="0">
                          <a:effectLst/>
                        </a:rPr>
                        <a:t> for tongue swab collection?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 dirty="0">
                          <a:effectLst/>
                        </a:rPr>
                        <a:t>Happy or very happy (100%)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 dirty="0">
                          <a:effectLst/>
                        </a:rPr>
                        <a:t>Unhappy or very unhappy (0%)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899933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 b="1" dirty="0">
                          <a:effectLst/>
                        </a:rPr>
                        <a:t>Overall</a:t>
                      </a:r>
                      <a:endParaRPr lang="en-Z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 dirty="0">
                          <a:effectLst/>
                        </a:rPr>
                        <a:t>Based upon your experience in this study, do you have a </a:t>
                      </a:r>
                      <a:r>
                        <a:rPr lang="en-ZA" sz="2400" b="1" dirty="0">
                          <a:effectLst/>
                        </a:rPr>
                        <a:t>preferred specimen</a:t>
                      </a:r>
                      <a:r>
                        <a:rPr lang="en-ZA" sz="2400" dirty="0">
                          <a:effectLst/>
                        </a:rPr>
                        <a:t>: tongue swab, sputum or urine?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 dirty="0">
                          <a:effectLst/>
                        </a:rPr>
                        <a:t>Tongue swab (74%)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 dirty="0">
                          <a:effectLst/>
                        </a:rPr>
                        <a:t>Urine (3%)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 dirty="0">
                          <a:effectLst/>
                        </a:rPr>
                        <a:t>Sputum (4%)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 dirty="0">
                          <a:effectLst/>
                        </a:rPr>
                        <a:t>All of the above (19%)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721796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0AAD492-1B6B-1D1A-87BE-6C050E50FC5A}"/>
              </a:ext>
            </a:extLst>
          </p:cNvPr>
          <p:cNvSpPr txBox="1"/>
          <p:nvPr/>
        </p:nvSpPr>
        <p:spPr>
          <a:xfrm>
            <a:off x="740981" y="2175443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Participant survey responses (n=399)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2234107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DCB05B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63A0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765944"/>
                </a:solidFill>
                <a:effectLst/>
                <a:uLnTx/>
                <a:uFillTx/>
                <a:latin typeface="Josefin Sans"/>
                <a:ea typeface="+mn-ea"/>
                <a:cs typeface="+mn-c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537" y="1010104"/>
            <a:ext cx="16640925" cy="1143000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B29593-1F97-7332-9A4F-3F94667D5604}"/>
              </a:ext>
            </a:extLst>
          </p:cNvPr>
          <p:cNvSpPr txBox="1"/>
          <p:nvPr/>
        </p:nvSpPr>
        <p:spPr>
          <a:xfrm>
            <a:off x="1371600" y="2552700"/>
            <a:ext cx="13258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TS self-collection is feasible and acceptable to participants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Sensitivity of self-collected TS on the Xpert Ultra assay is similar to other studies which investigated HCW- and self-collected swabs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WHO has not yet made recommendations for the use of tongue swabs for TB diagnosis, but these pragmatic studies will add to the body of evidence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Challenges at HCHC: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Disruptions due to COVID-19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Disruptions in participant recruitment due to protest action</a:t>
            </a:r>
          </a:p>
          <a:p>
            <a:pPr lvl="1"/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469377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DCB05B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63A0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765944"/>
                </a:solidFill>
                <a:effectLst/>
                <a:uLnTx/>
                <a:uFillTx/>
                <a:latin typeface="Josefin Sans"/>
                <a:ea typeface="+mn-ea"/>
                <a:cs typeface="+mn-c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537" y="1010104"/>
            <a:ext cx="16640925" cy="1143000"/>
          </a:xfrm>
        </p:spPr>
        <p:txBody>
          <a:bodyPr/>
          <a:lstStyle/>
          <a:p>
            <a:r>
              <a:rPr lang="en-US" dirty="0"/>
              <a:t>Acknowledgements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88CDEE-0E60-DB5E-C964-0DCE3EEDE5F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65970" b="88153"/>
          <a:stretch/>
        </p:blipFill>
        <p:spPr>
          <a:xfrm>
            <a:off x="8041940" y="4503672"/>
            <a:ext cx="1986673" cy="8439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4EEE48-184A-0D2A-B58E-A9E2BF675B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34364" y="7334968"/>
            <a:ext cx="874337" cy="10581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6C1830-F00A-9A49-3793-80B5ADA732A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6388" t="4584" r="14755" b="25563"/>
          <a:stretch/>
        </p:blipFill>
        <p:spPr>
          <a:xfrm>
            <a:off x="9373096" y="7272923"/>
            <a:ext cx="757706" cy="11471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0B3097-30B6-C274-8077-E2CACF7760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726" y="7302382"/>
            <a:ext cx="841526" cy="11100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4D80A2-9203-1135-47F5-A479D83ED64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257029" y="7238186"/>
            <a:ext cx="955370" cy="11653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00B501B-86EB-F506-AB1C-1B7D4B8D2136}"/>
              </a:ext>
            </a:extLst>
          </p:cNvPr>
          <p:cNvSpPr/>
          <p:nvPr/>
        </p:nvSpPr>
        <p:spPr>
          <a:xfrm>
            <a:off x="2873275" y="2914174"/>
            <a:ext cx="3601132" cy="255454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Johannesburg Health District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Department of Health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Study participants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Research collaborators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Funders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National Priority Program (</a:t>
            </a:r>
            <a:r>
              <a:rPr kumimoji="0" lang="en-ZA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NHLS)</a:t>
            </a:r>
            <a:endParaRPr kumimoji="0" lang="en-Z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EAF65EF-1EB8-73EF-03D7-A28184F84D1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303" y="2872206"/>
            <a:ext cx="1555112" cy="5773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0F24086-9A72-C640-717C-B5EE2CA80EC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6" r="23158"/>
          <a:stretch/>
        </p:blipFill>
        <p:spPr>
          <a:xfrm>
            <a:off x="10046547" y="3507052"/>
            <a:ext cx="2333491" cy="10797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382CF22-A5CC-FD6C-5FA0-B424683940D7}"/>
              </a:ext>
            </a:extLst>
          </p:cNvPr>
          <p:cNvPicPr/>
          <p:nvPr/>
        </p:nvPicPr>
        <p:blipFill>
          <a:blip r:embed="rId16"/>
          <a:stretch>
            <a:fillRect/>
          </a:stretch>
        </p:blipFill>
        <p:spPr>
          <a:xfrm>
            <a:off x="9952284" y="2872206"/>
            <a:ext cx="2053642" cy="5943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5FD16CE-A5F6-A0B7-03D6-9033AABF354A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1" t="10477" r="27298" b="46336"/>
          <a:stretch/>
        </p:blipFill>
        <p:spPr>
          <a:xfrm>
            <a:off x="6464550" y="7278038"/>
            <a:ext cx="852468" cy="11282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29B3526-2D2D-CF09-64D1-D187032E2762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3" t="13591" r="32813" b="46590"/>
          <a:stretch/>
        </p:blipFill>
        <p:spPr>
          <a:xfrm>
            <a:off x="3778874" y="7317431"/>
            <a:ext cx="786396" cy="107573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05CF4DE-0D20-9382-8D40-AC7FA6C0397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21" y="7283550"/>
            <a:ext cx="682568" cy="111724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B4CE12D-08C7-85A2-4B98-888C59B31574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5" t="19528" r="34198" b="51515"/>
          <a:stretch/>
        </p:blipFill>
        <p:spPr>
          <a:xfrm>
            <a:off x="5371024" y="7272923"/>
            <a:ext cx="1027301" cy="113850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C31CF1A-52F7-05AA-6D31-019B8B26E86B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8" t="10595" r="22261" b="18834"/>
          <a:stretch/>
        </p:blipFill>
        <p:spPr>
          <a:xfrm>
            <a:off x="7375569" y="7277928"/>
            <a:ext cx="851632" cy="111523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F6AAC81-412F-7104-B356-64524EF2034E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r="17774" b="43846"/>
          <a:stretch/>
        </p:blipFill>
        <p:spPr>
          <a:xfrm>
            <a:off x="8289748" y="7276219"/>
            <a:ext cx="1011607" cy="112457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FACF550-FB2C-0763-92F9-DFDBC96930D9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9" t="25256" r="33817" b="31539"/>
          <a:stretch/>
        </p:blipFill>
        <p:spPr>
          <a:xfrm>
            <a:off x="10201548" y="7262955"/>
            <a:ext cx="991706" cy="114847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5EC348C-BCD5-1D30-90B3-D114C4D4E52D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t="26781" r="49441" b="39330"/>
          <a:stretch/>
        </p:blipFill>
        <p:spPr>
          <a:xfrm>
            <a:off x="10046547" y="4665031"/>
            <a:ext cx="2858453" cy="79035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22DC4ED-3169-8115-F867-ACEF61610AD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603" y="3527151"/>
            <a:ext cx="1230512" cy="90037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883EB46-453D-1993-EE27-150D115046DD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2292480" y="7199781"/>
            <a:ext cx="1194920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55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2336</TotalTime>
  <Words>759</Words>
  <Application>Microsoft Office PowerPoint</Application>
  <PresentationFormat>Custom</PresentationFormat>
  <Paragraphs>128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Courier New</vt:lpstr>
      <vt:lpstr>Arial</vt:lpstr>
      <vt:lpstr>Calibri</vt:lpstr>
      <vt:lpstr>Montserrat Ultra-Bold</vt:lpstr>
      <vt:lpstr>Josefin Sans</vt:lpstr>
      <vt:lpstr>Office Theme</vt:lpstr>
      <vt:lpstr>Evaluation of self-collected tongue swabs for  M. tuberculosis detection in adults using the  Xpert MTB/RIF Ultra assay</vt:lpstr>
      <vt:lpstr>Background</vt:lpstr>
      <vt:lpstr>Description of study participants</vt:lpstr>
      <vt:lpstr>Methods</vt:lpstr>
      <vt:lpstr>Results</vt:lpstr>
      <vt:lpstr>Results</vt:lpstr>
      <vt:lpstr>Results</vt:lpstr>
      <vt:lpstr>Conclusion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JHD R Conf 2024 PPT Title Slide</dc:title>
  <dc:creator>Anura David</dc:creator>
  <cp:lastModifiedBy>Anura David</cp:lastModifiedBy>
  <cp:revision>3</cp:revision>
  <dcterms:created xsi:type="dcterms:W3CDTF">2006-08-16T00:00:00Z</dcterms:created>
  <dcterms:modified xsi:type="dcterms:W3CDTF">2024-08-26T18:54:58Z</dcterms:modified>
  <dc:identifier>DAGBbZIf2EI</dc:identifier>
</cp:coreProperties>
</file>