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58" r:id="rId4"/>
    <p:sldId id="269" r:id="rId5"/>
    <p:sldId id="259" r:id="rId6"/>
    <p:sldId id="260" r:id="rId7"/>
    <p:sldId id="263" r:id="rId8"/>
    <p:sldId id="266" r:id="rId9"/>
    <p:sldId id="273" r:id="rId10"/>
    <p:sldId id="267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5C66E-CC38-418C-843C-D6CAE0267D4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16080B8-9D37-4282-9516-81195E9192D7}">
      <dgm:prSet/>
      <dgm:spPr/>
      <dgm:t>
        <a:bodyPr/>
        <a:lstStyle/>
        <a:p>
          <a:pPr>
            <a:lnSpc>
              <a:spcPct val="100000"/>
            </a:lnSpc>
          </a:pPr>
          <a:r>
            <a:rPr lang="en-ZA"/>
            <a:t>Radiography profession plays a crucial role in the public health domain </a:t>
          </a:r>
          <a:endParaRPr lang="en-US"/>
        </a:p>
      </dgm:t>
    </dgm:pt>
    <dgm:pt modelId="{E2038BC2-0292-4C3B-957D-02D43FBE4D09}" type="parTrans" cxnId="{CA0CD27F-614D-43F4-9CA3-7F72C4AEEC83}">
      <dgm:prSet/>
      <dgm:spPr/>
      <dgm:t>
        <a:bodyPr/>
        <a:lstStyle/>
        <a:p>
          <a:endParaRPr lang="en-US"/>
        </a:p>
      </dgm:t>
    </dgm:pt>
    <dgm:pt modelId="{2D4FEDC5-D748-4C43-9F0C-5E6FA52A5DDC}" type="sibTrans" cxnId="{CA0CD27F-614D-43F4-9CA3-7F72C4AEEC83}">
      <dgm:prSet/>
      <dgm:spPr/>
      <dgm:t>
        <a:bodyPr/>
        <a:lstStyle/>
        <a:p>
          <a:endParaRPr lang="en-US"/>
        </a:p>
      </dgm:t>
    </dgm:pt>
    <dgm:pt modelId="{0034C843-0BE1-4345-B8B8-757E3AA2D973}">
      <dgm:prSet/>
      <dgm:spPr/>
      <dgm:t>
        <a:bodyPr/>
        <a:lstStyle/>
        <a:p>
          <a:pPr>
            <a:lnSpc>
              <a:spcPct val="100000"/>
            </a:lnSpc>
          </a:pPr>
          <a:r>
            <a:rPr lang="en-ZA"/>
            <a:t>Its strategic management &amp; performance becomes central to the success of the department </a:t>
          </a:r>
          <a:endParaRPr lang="en-US"/>
        </a:p>
      </dgm:t>
    </dgm:pt>
    <dgm:pt modelId="{A651E620-6D80-406C-98A6-D913B9041E2B}" type="parTrans" cxnId="{F7EEC4AB-AE79-470F-9450-D038E238C912}">
      <dgm:prSet/>
      <dgm:spPr/>
      <dgm:t>
        <a:bodyPr/>
        <a:lstStyle/>
        <a:p>
          <a:endParaRPr lang="en-US"/>
        </a:p>
      </dgm:t>
    </dgm:pt>
    <dgm:pt modelId="{C5FF532F-A47E-45A4-A6E2-3688090313EE}" type="sibTrans" cxnId="{F7EEC4AB-AE79-470F-9450-D038E238C912}">
      <dgm:prSet/>
      <dgm:spPr/>
      <dgm:t>
        <a:bodyPr/>
        <a:lstStyle/>
        <a:p>
          <a:endParaRPr lang="en-US"/>
        </a:p>
      </dgm:t>
    </dgm:pt>
    <dgm:pt modelId="{C1AF79A4-2E08-4578-B946-DEC8E83B2CE7}">
      <dgm:prSet/>
      <dgm:spPr/>
      <dgm:t>
        <a:bodyPr/>
        <a:lstStyle/>
        <a:p>
          <a:pPr>
            <a:lnSpc>
              <a:spcPct val="100000"/>
            </a:lnSpc>
          </a:pPr>
          <a:r>
            <a:rPr lang="en-ZA"/>
            <a:t>Management of a Radiography department can become challenging if there is:</a:t>
          </a:r>
          <a:endParaRPr lang="en-US"/>
        </a:p>
      </dgm:t>
    </dgm:pt>
    <dgm:pt modelId="{8B6AE08F-44EB-4E14-B744-B1CD24A1DB49}" type="parTrans" cxnId="{F02D46F0-B00C-4B03-894A-F561EE33DE03}">
      <dgm:prSet/>
      <dgm:spPr/>
      <dgm:t>
        <a:bodyPr/>
        <a:lstStyle/>
        <a:p>
          <a:endParaRPr lang="en-US"/>
        </a:p>
      </dgm:t>
    </dgm:pt>
    <dgm:pt modelId="{9ADFD6E1-B762-4858-B2ED-B8C95B6E51C8}" type="sibTrans" cxnId="{F02D46F0-B00C-4B03-894A-F561EE33DE03}">
      <dgm:prSet/>
      <dgm:spPr/>
      <dgm:t>
        <a:bodyPr/>
        <a:lstStyle/>
        <a:p>
          <a:endParaRPr lang="en-US"/>
        </a:p>
      </dgm:t>
    </dgm:pt>
    <dgm:pt modelId="{C748B579-95AD-4591-B39C-E9217C29FAA5}">
      <dgm:prSet custT="1"/>
      <dgm:spPr/>
      <dgm:t>
        <a:bodyPr/>
        <a:lstStyle/>
        <a:p>
          <a:r>
            <a:rPr lang="en-ZA" sz="1700"/>
            <a:t>No collaboration</a:t>
          </a:r>
          <a:endParaRPr lang="en-US" sz="1700" dirty="0"/>
        </a:p>
      </dgm:t>
    </dgm:pt>
    <dgm:pt modelId="{CFA5BAC0-CE69-4755-B058-3143A0676116}" type="parTrans" cxnId="{0C01BF52-2F70-4011-8439-11935A40C15C}">
      <dgm:prSet/>
      <dgm:spPr/>
      <dgm:t>
        <a:bodyPr/>
        <a:lstStyle/>
        <a:p>
          <a:endParaRPr lang="en-US"/>
        </a:p>
      </dgm:t>
    </dgm:pt>
    <dgm:pt modelId="{1705B0AB-CE8F-42A9-B737-6B7BE8A2C058}" type="sibTrans" cxnId="{0C01BF52-2F70-4011-8439-11935A40C15C}">
      <dgm:prSet/>
      <dgm:spPr/>
      <dgm:t>
        <a:bodyPr/>
        <a:lstStyle/>
        <a:p>
          <a:endParaRPr lang="en-US"/>
        </a:p>
      </dgm:t>
    </dgm:pt>
    <dgm:pt modelId="{E64432D8-3734-4EB8-ACAC-BDA173289E73}">
      <dgm:prSet custT="1"/>
      <dgm:spPr/>
      <dgm:t>
        <a:bodyPr/>
        <a:lstStyle/>
        <a:p>
          <a:r>
            <a:rPr lang="en-ZA" sz="1700"/>
            <a:t>No Integration &amp; alignment of skills </a:t>
          </a:r>
          <a:endParaRPr lang="en-US" sz="1700" dirty="0"/>
        </a:p>
      </dgm:t>
    </dgm:pt>
    <dgm:pt modelId="{873A7107-8F8C-410B-908C-3DE2C3058A13}" type="parTrans" cxnId="{F1BCAE3A-2A97-426D-B9C7-35F6911B8B3E}">
      <dgm:prSet/>
      <dgm:spPr/>
      <dgm:t>
        <a:bodyPr/>
        <a:lstStyle/>
        <a:p>
          <a:endParaRPr lang="en-US"/>
        </a:p>
      </dgm:t>
    </dgm:pt>
    <dgm:pt modelId="{1BBD161A-37C9-45FB-9776-3550409E910B}" type="sibTrans" cxnId="{F1BCAE3A-2A97-426D-B9C7-35F6911B8B3E}">
      <dgm:prSet/>
      <dgm:spPr/>
      <dgm:t>
        <a:bodyPr/>
        <a:lstStyle/>
        <a:p>
          <a:endParaRPr lang="en-US"/>
        </a:p>
      </dgm:t>
    </dgm:pt>
    <dgm:pt modelId="{82E7BE84-A89E-4C67-BCB8-BBDE6A427BBE}">
      <dgm:prSet custT="1"/>
      <dgm:spPr/>
      <dgm:t>
        <a:bodyPr/>
        <a:lstStyle/>
        <a:p>
          <a:r>
            <a:rPr lang="en-ZA" sz="1700"/>
            <a:t>No executive support and mentoring</a:t>
          </a:r>
          <a:endParaRPr lang="en-US" sz="1700" dirty="0"/>
        </a:p>
      </dgm:t>
    </dgm:pt>
    <dgm:pt modelId="{6957A21A-BAE3-43CA-A449-2434B0F2DBDD}" type="parTrans" cxnId="{FEE24D19-68BA-4ABF-B150-611008CFA331}">
      <dgm:prSet/>
      <dgm:spPr/>
      <dgm:t>
        <a:bodyPr/>
        <a:lstStyle/>
        <a:p>
          <a:endParaRPr lang="en-US"/>
        </a:p>
      </dgm:t>
    </dgm:pt>
    <dgm:pt modelId="{AD5222DA-04A8-4980-A5CD-929FEC5ADBA1}" type="sibTrans" cxnId="{FEE24D19-68BA-4ABF-B150-611008CFA331}">
      <dgm:prSet/>
      <dgm:spPr/>
      <dgm:t>
        <a:bodyPr/>
        <a:lstStyle/>
        <a:p>
          <a:endParaRPr lang="en-US"/>
        </a:p>
      </dgm:t>
    </dgm:pt>
    <dgm:pt modelId="{0CE14289-2C84-46F4-A066-6D90466B8B65}">
      <dgm:prSet custT="1"/>
      <dgm:spPr/>
      <dgm:t>
        <a:bodyPr/>
        <a:lstStyle/>
        <a:p>
          <a:r>
            <a:rPr lang="en-ZA" sz="1700"/>
            <a:t>No Monitoring &amp; Evaluation frameworks</a:t>
          </a:r>
          <a:endParaRPr lang="en-US" sz="1700" dirty="0"/>
        </a:p>
      </dgm:t>
    </dgm:pt>
    <dgm:pt modelId="{A66408F8-AC88-45CC-8F66-F15D8D135D6A}" type="parTrans" cxnId="{087EC195-78E4-476F-917B-26DFE437AAFC}">
      <dgm:prSet/>
      <dgm:spPr/>
      <dgm:t>
        <a:bodyPr/>
        <a:lstStyle/>
        <a:p>
          <a:endParaRPr lang="en-US"/>
        </a:p>
      </dgm:t>
    </dgm:pt>
    <dgm:pt modelId="{9B9AC084-CA3C-4D3D-83A1-2005B6FD1C42}" type="sibTrans" cxnId="{087EC195-78E4-476F-917B-26DFE437AAFC}">
      <dgm:prSet/>
      <dgm:spPr/>
      <dgm:t>
        <a:bodyPr/>
        <a:lstStyle/>
        <a:p>
          <a:endParaRPr lang="en-US"/>
        </a:p>
      </dgm:t>
    </dgm:pt>
    <dgm:pt modelId="{2A85AC1C-B347-4FB4-A2D8-39C8FCF7FD5A}">
      <dgm:prSet/>
      <dgm:spPr/>
      <dgm:t>
        <a:bodyPr/>
        <a:lstStyle/>
        <a:p>
          <a:pPr>
            <a:lnSpc>
              <a:spcPct val="100000"/>
            </a:lnSpc>
          </a:pPr>
          <a:r>
            <a:rPr lang="en-ZA"/>
            <a:t>Management – method of influencing others to perform their duties excellently and effectively but, </a:t>
          </a:r>
          <a:endParaRPr lang="en-US"/>
        </a:p>
      </dgm:t>
    </dgm:pt>
    <dgm:pt modelId="{3DB63AD7-D6B6-4FCE-BBC5-18773421E2EF}" type="parTrans" cxnId="{FFEB4FE2-B59D-4133-AD82-75BC1A20E37D}">
      <dgm:prSet/>
      <dgm:spPr/>
      <dgm:t>
        <a:bodyPr/>
        <a:lstStyle/>
        <a:p>
          <a:endParaRPr lang="en-US"/>
        </a:p>
      </dgm:t>
    </dgm:pt>
    <dgm:pt modelId="{51D97CC8-1363-4494-945A-8C3AC4203493}" type="sibTrans" cxnId="{FFEB4FE2-B59D-4133-AD82-75BC1A20E37D}">
      <dgm:prSet/>
      <dgm:spPr/>
      <dgm:t>
        <a:bodyPr/>
        <a:lstStyle/>
        <a:p>
          <a:endParaRPr lang="en-US"/>
        </a:p>
      </dgm:t>
    </dgm:pt>
    <dgm:pt modelId="{7D48B73B-D08D-48A2-8FC9-3EB0734D7F7C}">
      <dgm:prSet/>
      <dgm:spPr/>
      <dgm:t>
        <a:bodyPr/>
        <a:lstStyle/>
        <a:p>
          <a:pPr>
            <a:lnSpc>
              <a:spcPct val="100000"/>
            </a:lnSpc>
          </a:pPr>
          <a:r>
            <a:rPr lang="en-ZA"/>
            <a:t>Requires a compendium of resources relevant for survival</a:t>
          </a:r>
          <a:endParaRPr lang="en-US" dirty="0"/>
        </a:p>
      </dgm:t>
    </dgm:pt>
    <dgm:pt modelId="{2C2232A7-1693-4CD6-B0A7-F69D6EA229CC}" type="parTrans" cxnId="{98C21895-3C62-4AAC-981E-9379E715E78C}">
      <dgm:prSet/>
      <dgm:spPr/>
      <dgm:t>
        <a:bodyPr/>
        <a:lstStyle/>
        <a:p>
          <a:endParaRPr lang="en-US"/>
        </a:p>
      </dgm:t>
    </dgm:pt>
    <dgm:pt modelId="{71C65DB7-E645-4EED-B070-3F81A3925741}" type="sibTrans" cxnId="{98C21895-3C62-4AAC-981E-9379E715E78C}">
      <dgm:prSet/>
      <dgm:spPr/>
      <dgm:t>
        <a:bodyPr/>
        <a:lstStyle/>
        <a:p>
          <a:endParaRPr lang="en-US"/>
        </a:p>
      </dgm:t>
    </dgm:pt>
    <dgm:pt modelId="{88ED6982-2BDF-406E-9B3E-A2A63E86D275}" type="pres">
      <dgm:prSet presAssocID="{6705C66E-CC38-418C-843C-D6CAE0267D4B}" presName="linear" presStyleCnt="0">
        <dgm:presLayoutVars>
          <dgm:animLvl val="lvl"/>
          <dgm:resizeHandles val="exact"/>
        </dgm:presLayoutVars>
      </dgm:prSet>
      <dgm:spPr/>
    </dgm:pt>
    <dgm:pt modelId="{63953528-55E9-4D33-9D04-11796BC27B85}" type="pres">
      <dgm:prSet presAssocID="{116080B8-9D37-4282-9516-81195E9192D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1B8E45-6221-4105-9AB7-9FF77AB53CBC}" type="pres">
      <dgm:prSet presAssocID="{2D4FEDC5-D748-4C43-9F0C-5E6FA52A5DDC}" presName="spacer" presStyleCnt="0"/>
      <dgm:spPr/>
    </dgm:pt>
    <dgm:pt modelId="{9427D569-9A91-43F6-B232-B0A8DE95211C}" type="pres">
      <dgm:prSet presAssocID="{0034C843-0BE1-4345-B8B8-757E3AA2D97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B546E0C-EA1B-4821-8412-FC808B4364FB}" type="pres">
      <dgm:prSet presAssocID="{C5FF532F-A47E-45A4-A6E2-3688090313EE}" presName="spacer" presStyleCnt="0"/>
      <dgm:spPr/>
    </dgm:pt>
    <dgm:pt modelId="{94281825-0997-424D-8042-E01FFAB82905}" type="pres">
      <dgm:prSet presAssocID="{C1AF79A4-2E08-4578-B946-DEC8E83B2CE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E9BC44B-92CF-4FBB-A32C-93EE4420D8B1}" type="pres">
      <dgm:prSet presAssocID="{C1AF79A4-2E08-4578-B946-DEC8E83B2CE7}" presName="childText" presStyleLbl="revTx" presStyleIdx="0" presStyleCnt="1">
        <dgm:presLayoutVars>
          <dgm:bulletEnabled val="1"/>
        </dgm:presLayoutVars>
      </dgm:prSet>
      <dgm:spPr/>
    </dgm:pt>
    <dgm:pt modelId="{12FAB08B-BBC9-4F88-9BE2-CDDDCA5557E4}" type="pres">
      <dgm:prSet presAssocID="{2A85AC1C-B347-4FB4-A2D8-39C8FCF7FD5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DBD71D5-4E28-44A2-AD52-4DB2D931434D}" type="pres">
      <dgm:prSet presAssocID="{51D97CC8-1363-4494-945A-8C3AC4203493}" presName="spacer" presStyleCnt="0"/>
      <dgm:spPr/>
    </dgm:pt>
    <dgm:pt modelId="{581F9B6C-B7E0-48B3-B425-14031E98D961}" type="pres">
      <dgm:prSet presAssocID="{7D48B73B-D08D-48A2-8FC9-3EB0734D7F7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5DBFC09-148C-4CD7-9BB8-0687E61E891D}" type="presOf" srcId="{C748B579-95AD-4591-B39C-E9217C29FAA5}" destId="{DE9BC44B-92CF-4FBB-A32C-93EE4420D8B1}" srcOrd="0" destOrd="0" presId="urn:microsoft.com/office/officeart/2005/8/layout/vList2"/>
    <dgm:cxn modelId="{2438A30C-58C6-4086-877C-9B72F743B699}" type="presOf" srcId="{0034C843-0BE1-4345-B8B8-757E3AA2D973}" destId="{9427D569-9A91-43F6-B232-B0A8DE95211C}" srcOrd="0" destOrd="0" presId="urn:microsoft.com/office/officeart/2005/8/layout/vList2"/>
    <dgm:cxn modelId="{FEE24D19-68BA-4ABF-B150-611008CFA331}" srcId="{C1AF79A4-2E08-4578-B946-DEC8E83B2CE7}" destId="{82E7BE84-A89E-4C67-BCB8-BBDE6A427BBE}" srcOrd="2" destOrd="0" parTransId="{6957A21A-BAE3-43CA-A449-2434B0F2DBDD}" sibTransId="{AD5222DA-04A8-4980-A5CD-929FEC5ADBA1}"/>
    <dgm:cxn modelId="{F1BCAE3A-2A97-426D-B9C7-35F6911B8B3E}" srcId="{C1AF79A4-2E08-4578-B946-DEC8E83B2CE7}" destId="{E64432D8-3734-4EB8-ACAC-BDA173289E73}" srcOrd="1" destOrd="0" parTransId="{873A7107-8F8C-410B-908C-3DE2C3058A13}" sibTransId="{1BBD161A-37C9-45FB-9776-3550409E910B}"/>
    <dgm:cxn modelId="{EBE0E647-BA56-475F-B181-96F39A3AE99E}" type="presOf" srcId="{E64432D8-3734-4EB8-ACAC-BDA173289E73}" destId="{DE9BC44B-92CF-4FBB-A32C-93EE4420D8B1}" srcOrd="0" destOrd="1" presId="urn:microsoft.com/office/officeart/2005/8/layout/vList2"/>
    <dgm:cxn modelId="{C181AD4D-EA46-45C0-9741-8DE06E29EC5A}" type="presOf" srcId="{0CE14289-2C84-46F4-A066-6D90466B8B65}" destId="{DE9BC44B-92CF-4FBB-A32C-93EE4420D8B1}" srcOrd="0" destOrd="3" presId="urn:microsoft.com/office/officeart/2005/8/layout/vList2"/>
    <dgm:cxn modelId="{0C01BF52-2F70-4011-8439-11935A40C15C}" srcId="{C1AF79A4-2E08-4578-B946-DEC8E83B2CE7}" destId="{C748B579-95AD-4591-B39C-E9217C29FAA5}" srcOrd="0" destOrd="0" parTransId="{CFA5BAC0-CE69-4755-B058-3143A0676116}" sibTransId="{1705B0AB-CE8F-42A9-B737-6B7BE8A2C058}"/>
    <dgm:cxn modelId="{CA0CD27F-614D-43F4-9CA3-7F72C4AEEC83}" srcId="{6705C66E-CC38-418C-843C-D6CAE0267D4B}" destId="{116080B8-9D37-4282-9516-81195E9192D7}" srcOrd="0" destOrd="0" parTransId="{E2038BC2-0292-4C3B-957D-02D43FBE4D09}" sibTransId="{2D4FEDC5-D748-4C43-9F0C-5E6FA52A5DDC}"/>
    <dgm:cxn modelId="{F3B64580-6B8D-4BA0-9730-33A35717C7F3}" type="presOf" srcId="{82E7BE84-A89E-4C67-BCB8-BBDE6A427BBE}" destId="{DE9BC44B-92CF-4FBB-A32C-93EE4420D8B1}" srcOrd="0" destOrd="2" presId="urn:microsoft.com/office/officeart/2005/8/layout/vList2"/>
    <dgm:cxn modelId="{32E25A8F-698C-410C-B175-58A23C1C0887}" type="presOf" srcId="{C1AF79A4-2E08-4578-B946-DEC8E83B2CE7}" destId="{94281825-0997-424D-8042-E01FFAB82905}" srcOrd="0" destOrd="0" presId="urn:microsoft.com/office/officeart/2005/8/layout/vList2"/>
    <dgm:cxn modelId="{98C21895-3C62-4AAC-981E-9379E715E78C}" srcId="{6705C66E-CC38-418C-843C-D6CAE0267D4B}" destId="{7D48B73B-D08D-48A2-8FC9-3EB0734D7F7C}" srcOrd="4" destOrd="0" parTransId="{2C2232A7-1693-4CD6-B0A7-F69D6EA229CC}" sibTransId="{71C65DB7-E645-4EED-B070-3F81A3925741}"/>
    <dgm:cxn modelId="{087EC195-78E4-476F-917B-26DFE437AAFC}" srcId="{C1AF79A4-2E08-4578-B946-DEC8E83B2CE7}" destId="{0CE14289-2C84-46F4-A066-6D90466B8B65}" srcOrd="3" destOrd="0" parTransId="{A66408F8-AC88-45CC-8F66-F15D8D135D6A}" sibTransId="{9B9AC084-CA3C-4D3D-83A1-2005B6FD1C42}"/>
    <dgm:cxn modelId="{0CA9199E-2696-45C9-8238-249C5954A6E1}" type="presOf" srcId="{116080B8-9D37-4282-9516-81195E9192D7}" destId="{63953528-55E9-4D33-9D04-11796BC27B85}" srcOrd="0" destOrd="0" presId="urn:microsoft.com/office/officeart/2005/8/layout/vList2"/>
    <dgm:cxn modelId="{3AA898AA-0C5F-405A-8014-FBADD846F3D6}" type="presOf" srcId="{2A85AC1C-B347-4FB4-A2D8-39C8FCF7FD5A}" destId="{12FAB08B-BBC9-4F88-9BE2-CDDDCA5557E4}" srcOrd="0" destOrd="0" presId="urn:microsoft.com/office/officeart/2005/8/layout/vList2"/>
    <dgm:cxn modelId="{F7EEC4AB-AE79-470F-9450-D038E238C912}" srcId="{6705C66E-CC38-418C-843C-D6CAE0267D4B}" destId="{0034C843-0BE1-4345-B8B8-757E3AA2D973}" srcOrd="1" destOrd="0" parTransId="{A651E620-6D80-406C-98A6-D913B9041E2B}" sibTransId="{C5FF532F-A47E-45A4-A6E2-3688090313EE}"/>
    <dgm:cxn modelId="{7DD83ADA-03DD-4418-9FD6-AFCEF0E78166}" type="presOf" srcId="{6705C66E-CC38-418C-843C-D6CAE0267D4B}" destId="{88ED6982-2BDF-406E-9B3E-A2A63E86D275}" srcOrd="0" destOrd="0" presId="urn:microsoft.com/office/officeart/2005/8/layout/vList2"/>
    <dgm:cxn modelId="{FFEB4FE2-B59D-4133-AD82-75BC1A20E37D}" srcId="{6705C66E-CC38-418C-843C-D6CAE0267D4B}" destId="{2A85AC1C-B347-4FB4-A2D8-39C8FCF7FD5A}" srcOrd="3" destOrd="0" parTransId="{3DB63AD7-D6B6-4FCE-BBC5-18773421E2EF}" sibTransId="{51D97CC8-1363-4494-945A-8C3AC4203493}"/>
    <dgm:cxn modelId="{4DDADEE8-BEAF-40BA-92C5-0A4F823EB30E}" type="presOf" srcId="{7D48B73B-D08D-48A2-8FC9-3EB0734D7F7C}" destId="{581F9B6C-B7E0-48B3-B425-14031E98D961}" srcOrd="0" destOrd="0" presId="urn:microsoft.com/office/officeart/2005/8/layout/vList2"/>
    <dgm:cxn modelId="{F02D46F0-B00C-4B03-894A-F561EE33DE03}" srcId="{6705C66E-CC38-418C-843C-D6CAE0267D4B}" destId="{C1AF79A4-2E08-4578-B946-DEC8E83B2CE7}" srcOrd="2" destOrd="0" parTransId="{8B6AE08F-44EB-4E14-B744-B1CD24A1DB49}" sibTransId="{9ADFD6E1-B762-4858-B2ED-B8C95B6E51C8}"/>
    <dgm:cxn modelId="{95FCA7CA-9305-4E51-8243-E109C6C5FBD0}" type="presParOf" srcId="{88ED6982-2BDF-406E-9B3E-A2A63E86D275}" destId="{63953528-55E9-4D33-9D04-11796BC27B85}" srcOrd="0" destOrd="0" presId="urn:microsoft.com/office/officeart/2005/8/layout/vList2"/>
    <dgm:cxn modelId="{24D95F2E-161C-4B46-AEA6-F94A5CCA327B}" type="presParOf" srcId="{88ED6982-2BDF-406E-9B3E-A2A63E86D275}" destId="{C61B8E45-6221-4105-9AB7-9FF77AB53CBC}" srcOrd="1" destOrd="0" presId="urn:microsoft.com/office/officeart/2005/8/layout/vList2"/>
    <dgm:cxn modelId="{8E0566B2-54F5-427D-9D1B-DA789B1BCD09}" type="presParOf" srcId="{88ED6982-2BDF-406E-9B3E-A2A63E86D275}" destId="{9427D569-9A91-43F6-B232-B0A8DE95211C}" srcOrd="2" destOrd="0" presId="urn:microsoft.com/office/officeart/2005/8/layout/vList2"/>
    <dgm:cxn modelId="{3C644272-13D2-4B84-A715-32ABD47FA1EB}" type="presParOf" srcId="{88ED6982-2BDF-406E-9B3E-A2A63E86D275}" destId="{CB546E0C-EA1B-4821-8412-FC808B4364FB}" srcOrd="3" destOrd="0" presId="urn:microsoft.com/office/officeart/2005/8/layout/vList2"/>
    <dgm:cxn modelId="{ACE063C7-30B7-439F-A641-4D649A3376AC}" type="presParOf" srcId="{88ED6982-2BDF-406E-9B3E-A2A63E86D275}" destId="{94281825-0997-424D-8042-E01FFAB82905}" srcOrd="4" destOrd="0" presId="urn:microsoft.com/office/officeart/2005/8/layout/vList2"/>
    <dgm:cxn modelId="{A556C749-69C1-496D-85A3-D44C9AAEB5C9}" type="presParOf" srcId="{88ED6982-2BDF-406E-9B3E-A2A63E86D275}" destId="{DE9BC44B-92CF-4FBB-A32C-93EE4420D8B1}" srcOrd="5" destOrd="0" presId="urn:microsoft.com/office/officeart/2005/8/layout/vList2"/>
    <dgm:cxn modelId="{285CD9C1-A9FA-4690-AE78-AF9994CA6AF5}" type="presParOf" srcId="{88ED6982-2BDF-406E-9B3E-A2A63E86D275}" destId="{12FAB08B-BBC9-4F88-9BE2-CDDDCA5557E4}" srcOrd="6" destOrd="0" presId="urn:microsoft.com/office/officeart/2005/8/layout/vList2"/>
    <dgm:cxn modelId="{C3F250E8-B23C-41B4-AD0C-C10B7D93A244}" type="presParOf" srcId="{88ED6982-2BDF-406E-9B3E-A2A63E86D275}" destId="{0DBD71D5-4E28-44A2-AD52-4DB2D931434D}" srcOrd="7" destOrd="0" presId="urn:microsoft.com/office/officeart/2005/8/layout/vList2"/>
    <dgm:cxn modelId="{B961BA29-EFC5-42EC-B35B-8684749152BA}" type="presParOf" srcId="{88ED6982-2BDF-406E-9B3E-A2A63E86D275}" destId="{581F9B6C-B7E0-48B3-B425-14031E98D96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2D4514-76A0-4B3A-AB45-2E08B44E225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075F8D-E4CA-40E0-AA65-BC3E4A9FB127}">
      <dgm:prSet/>
      <dgm:spPr/>
      <dgm:t>
        <a:bodyPr/>
        <a:lstStyle/>
        <a:p>
          <a:r>
            <a:rPr lang="en-ZA" b="1" dirty="0"/>
            <a:t>RESEARCH AIM: </a:t>
          </a:r>
          <a:endParaRPr lang="en-US" dirty="0"/>
        </a:p>
      </dgm:t>
    </dgm:pt>
    <dgm:pt modelId="{4375D7B8-0DB2-40C6-822F-7DBCDF726F3C}" type="parTrans" cxnId="{B739C057-2365-4D48-A109-FBC030350BE4}">
      <dgm:prSet/>
      <dgm:spPr/>
      <dgm:t>
        <a:bodyPr/>
        <a:lstStyle/>
        <a:p>
          <a:endParaRPr lang="en-US"/>
        </a:p>
      </dgm:t>
    </dgm:pt>
    <dgm:pt modelId="{D99ABB34-5F4C-42E4-9075-5C2894479FE6}" type="sibTrans" cxnId="{B739C057-2365-4D48-A109-FBC030350BE4}">
      <dgm:prSet/>
      <dgm:spPr/>
      <dgm:t>
        <a:bodyPr/>
        <a:lstStyle/>
        <a:p>
          <a:endParaRPr lang="en-US"/>
        </a:p>
      </dgm:t>
    </dgm:pt>
    <dgm:pt modelId="{A5E4D679-4E28-4BF0-92B2-001CF3866F6B}">
      <dgm:prSet/>
      <dgm:spPr/>
      <dgm:t>
        <a:bodyPr/>
        <a:lstStyle/>
        <a:p>
          <a:r>
            <a:rPr lang="en-ZA" dirty="0"/>
            <a:t>Explore and describe the perceptions on managerial competencies and skills that the Radiography managers require. </a:t>
          </a:r>
          <a:endParaRPr lang="en-US" dirty="0"/>
        </a:p>
      </dgm:t>
    </dgm:pt>
    <dgm:pt modelId="{78276515-A527-4606-A55C-17FDF34211DE}" type="parTrans" cxnId="{8DE74F70-3C77-4381-93E6-B45CA41294A9}">
      <dgm:prSet/>
      <dgm:spPr/>
      <dgm:t>
        <a:bodyPr/>
        <a:lstStyle/>
        <a:p>
          <a:endParaRPr lang="en-US"/>
        </a:p>
      </dgm:t>
    </dgm:pt>
    <dgm:pt modelId="{D60C0409-79AC-49DB-80A7-B1A921A5ED12}" type="sibTrans" cxnId="{8DE74F70-3C77-4381-93E6-B45CA41294A9}">
      <dgm:prSet/>
      <dgm:spPr/>
      <dgm:t>
        <a:bodyPr/>
        <a:lstStyle/>
        <a:p>
          <a:endParaRPr lang="en-US"/>
        </a:p>
      </dgm:t>
    </dgm:pt>
    <dgm:pt modelId="{7EA94522-B4B9-4676-B754-F033CAF66EA1}">
      <dgm:prSet/>
      <dgm:spPr/>
      <dgm:t>
        <a:bodyPr/>
        <a:lstStyle/>
        <a:p>
          <a:r>
            <a:rPr lang="en-ZA" b="1" dirty="0"/>
            <a:t>MAIN OBJECTIVES:</a:t>
          </a:r>
          <a:endParaRPr lang="en-US" dirty="0"/>
        </a:p>
      </dgm:t>
    </dgm:pt>
    <dgm:pt modelId="{488C1375-18B3-4AFE-B12C-93D7FD0B4583}" type="parTrans" cxnId="{5EF06D88-BAB9-40C4-925C-E981C869D4E0}">
      <dgm:prSet/>
      <dgm:spPr/>
      <dgm:t>
        <a:bodyPr/>
        <a:lstStyle/>
        <a:p>
          <a:endParaRPr lang="en-US"/>
        </a:p>
      </dgm:t>
    </dgm:pt>
    <dgm:pt modelId="{048E59C4-844B-47FD-BCA0-DAE78132F301}" type="sibTrans" cxnId="{5EF06D88-BAB9-40C4-925C-E981C869D4E0}">
      <dgm:prSet/>
      <dgm:spPr/>
      <dgm:t>
        <a:bodyPr/>
        <a:lstStyle/>
        <a:p>
          <a:endParaRPr lang="en-US"/>
        </a:p>
      </dgm:t>
    </dgm:pt>
    <dgm:pt modelId="{B9FB05F6-9503-4932-9F7B-B706E0548208}">
      <dgm:prSet/>
      <dgm:spPr/>
      <dgm:t>
        <a:bodyPr/>
        <a:lstStyle/>
        <a:p>
          <a:r>
            <a:rPr lang="en-ZA" dirty="0"/>
            <a:t>To explore the perceptions of Radiography managers on the management competencies and skills they require for daily operations as new managers</a:t>
          </a:r>
          <a:endParaRPr lang="en-US" dirty="0"/>
        </a:p>
      </dgm:t>
    </dgm:pt>
    <dgm:pt modelId="{997D8CF2-FF09-4998-88A6-582A995096E0}" type="parTrans" cxnId="{E9502755-9EC7-41A1-B410-A04B384C6291}">
      <dgm:prSet/>
      <dgm:spPr/>
      <dgm:t>
        <a:bodyPr/>
        <a:lstStyle/>
        <a:p>
          <a:endParaRPr lang="en-US"/>
        </a:p>
      </dgm:t>
    </dgm:pt>
    <dgm:pt modelId="{3FA94C39-94E5-4937-B4B9-6AB3784AB010}" type="sibTrans" cxnId="{E9502755-9EC7-41A1-B410-A04B384C6291}">
      <dgm:prSet/>
      <dgm:spPr/>
      <dgm:t>
        <a:bodyPr/>
        <a:lstStyle/>
        <a:p>
          <a:endParaRPr lang="en-US"/>
        </a:p>
      </dgm:t>
    </dgm:pt>
    <dgm:pt modelId="{19D79EA0-F2A5-4BE6-A1C2-3DEC48E5E085}">
      <dgm:prSet/>
      <dgm:spPr/>
      <dgm:t>
        <a:bodyPr/>
        <a:lstStyle/>
        <a:p>
          <a:r>
            <a:rPr lang="en-ZA"/>
            <a:t>To recommend guidelines for recruitment and induction programmes for the Radiography managers</a:t>
          </a:r>
          <a:endParaRPr lang="en-US"/>
        </a:p>
      </dgm:t>
    </dgm:pt>
    <dgm:pt modelId="{E54B388D-9B67-4834-8B33-A908082E1877}" type="parTrans" cxnId="{2C85B1CE-28FB-4B5C-82FE-404234A54ABA}">
      <dgm:prSet/>
      <dgm:spPr/>
      <dgm:t>
        <a:bodyPr/>
        <a:lstStyle/>
        <a:p>
          <a:endParaRPr lang="en-US"/>
        </a:p>
      </dgm:t>
    </dgm:pt>
    <dgm:pt modelId="{473AD790-83EF-427E-892C-B7A225CDC561}" type="sibTrans" cxnId="{2C85B1CE-28FB-4B5C-82FE-404234A54ABA}">
      <dgm:prSet/>
      <dgm:spPr/>
      <dgm:t>
        <a:bodyPr/>
        <a:lstStyle/>
        <a:p>
          <a:endParaRPr lang="en-US"/>
        </a:p>
      </dgm:t>
    </dgm:pt>
    <dgm:pt modelId="{15522888-F102-439F-B593-C9AF0D548EAA}" type="pres">
      <dgm:prSet presAssocID="{B72D4514-76A0-4B3A-AB45-2E08B44E225E}" presName="vert0" presStyleCnt="0">
        <dgm:presLayoutVars>
          <dgm:dir/>
          <dgm:animOne val="branch"/>
          <dgm:animLvl val="lvl"/>
        </dgm:presLayoutVars>
      </dgm:prSet>
      <dgm:spPr/>
    </dgm:pt>
    <dgm:pt modelId="{1CDED932-CDDF-4C81-A577-BD0D53988240}" type="pres">
      <dgm:prSet presAssocID="{A3075F8D-E4CA-40E0-AA65-BC3E4A9FB127}" presName="thickLine" presStyleLbl="alignNode1" presStyleIdx="0" presStyleCnt="5"/>
      <dgm:spPr/>
    </dgm:pt>
    <dgm:pt modelId="{472CEDD0-0AF5-4596-AB1E-96A62F91A209}" type="pres">
      <dgm:prSet presAssocID="{A3075F8D-E4CA-40E0-AA65-BC3E4A9FB127}" presName="horz1" presStyleCnt="0"/>
      <dgm:spPr/>
    </dgm:pt>
    <dgm:pt modelId="{24CCD9AF-1C15-4029-87DB-1BA879F34B19}" type="pres">
      <dgm:prSet presAssocID="{A3075F8D-E4CA-40E0-AA65-BC3E4A9FB127}" presName="tx1" presStyleLbl="revTx" presStyleIdx="0" presStyleCnt="5"/>
      <dgm:spPr/>
    </dgm:pt>
    <dgm:pt modelId="{B8B7205C-FA0D-47C1-8058-8D7B8F37C8B2}" type="pres">
      <dgm:prSet presAssocID="{A3075F8D-E4CA-40E0-AA65-BC3E4A9FB127}" presName="vert1" presStyleCnt="0"/>
      <dgm:spPr/>
    </dgm:pt>
    <dgm:pt modelId="{78870ACE-C368-4ED6-A939-110505B21A53}" type="pres">
      <dgm:prSet presAssocID="{A5E4D679-4E28-4BF0-92B2-001CF3866F6B}" presName="thickLine" presStyleLbl="alignNode1" presStyleIdx="1" presStyleCnt="5"/>
      <dgm:spPr/>
    </dgm:pt>
    <dgm:pt modelId="{40096CD3-86F2-4F2F-AEAE-3BB0A36DEB91}" type="pres">
      <dgm:prSet presAssocID="{A5E4D679-4E28-4BF0-92B2-001CF3866F6B}" presName="horz1" presStyleCnt="0"/>
      <dgm:spPr/>
    </dgm:pt>
    <dgm:pt modelId="{DE5F56A6-4D67-407C-B8DA-9BE707A507F6}" type="pres">
      <dgm:prSet presAssocID="{A5E4D679-4E28-4BF0-92B2-001CF3866F6B}" presName="tx1" presStyleLbl="revTx" presStyleIdx="1" presStyleCnt="5"/>
      <dgm:spPr/>
    </dgm:pt>
    <dgm:pt modelId="{25DA80BD-1760-439F-9F10-B10B79448732}" type="pres">
      <dgm:prSet presAssocID="{A5E4D679-4E28-4BF0-92B2-001CF3866F6B}" presName="vert1" presStyleCnt="0"/>
      <dgm:spPr/>
    </dgm:pt>
    <dgm:pt modelId="{DFF7834A-CC81-4A88-9336-A606914BCC29}" type="pres">
      <dgm:prSet presAssocID="{7EA94522-B4B9-4676-B754-F033CAF66EA1}" presName="thickLine" presStyleLbl="alignNode1" presStyleIdx="2" presStyleCnt="5"/>
      <dgm:spPr/>
    </dgm:pt>
    <dgm:pt modelId="{A54568AB-4605-4E4C-A95E-1DD2313054A4}" type="pres">
      <dgm:prSet presAssocID="{7EA94522-B4B9-4676-B754-F033CAF66EA1}" presName="horz1" presStyleCnt="0"/>
      <dgm:spPr/>
    </dgm:pt>
    <dgm:pt modelId="{615256A9-A1B9-4A58-A660-0FFC3342B3F0}" type="pres">
      <dgm:prSet presAssocID="{7EA94522-B4B9-4676-B754-F033CAF66EA1}" presName="tx1" presStyleLbl="revTx" presStyleIdx="2" presStyleCnt="5"/>
      <dgm:spPr/>
    </dgm:pt>
    <dgm:pt modelId="{DCFA9E24-C83C-46F2-A9E8-0B613015E67B}" type="pres">
      <dgm:prSet presAssocID="{7EA94522-B4B9-4676-B754-F033CAF66EA1}" presName="vert1" presStyleCnt="0"/>
      <dgm:spPr/>
    </dgm:pt>
    <dgm:pt modelId="{F872C5C2-59F0-4E60-888D-0C579E22B1A0}" type="pres">
      <dgm:prSet presAssocID="{B9FB05F6-9503-4932-9F7B-B706E0548208}" presName="thickLine" presStyleLbl="alignNode1" presStyleIdx="3" presStyleCnt="5"/>
      <dgm:spPr/>
    </dgm:pt>
    <dgm:pt modelId="{9BE8D65D-1541-48D7-9B5E-E04AF5A325B9}" type="pres">
      <dgm:prSet presAssocID="{B9FB05F6-9503-4932-9F7B-B706E0548208}" presName="horz1" presStyleCnt="0"/>
      <dgm:spPr/>
    </dgm:pt>
    <dgm:pt modelId="{25D08ED3-FB7B-4B8E-9310-E5B017647F7C}" type="pres">
      <dgm:prSet presAssocID="{B9FB05F6-9503-4932-9F7B-B706E0548208}" presName="tx1" presStyleLbl="revTx" presStyleIdx="3" presStyleCnt="5"/>
      <dgm:spPr/>
    </dgm:pt>
    <dgm:pt modelId="{13100AB6-0289-4F6F-9BCA-89A4334BABF3}" type="pres">
      <dgm:prSet presAssocID="{B9FB05F6-9503-4932-9F7B-B706E0548208}" presName="vert1" presStyleCnt="0"/>
      <dgm:spPr/>
    </dgm:pt>
    <dgm:pt modelId="{668F5109-CF86-44D7-A8C4-F3BDC8DAD4A3}" type="pres">
      <dgm:prSet presAssocID="{19D79EA0-F2A5-4BE6-A1C2-3DEC48E5E085}" presName="thickLine" presStyleLbl="alignNode1" presStyleIdx="4" presStyleCnt="5"/>
      <dgm:spPr/>
    </dgm:pt>
    <dgm:pt modelId="{1B5A11ED-B1E5-4973-BBCC-16A482B8F41E}" type="pres">
      <dgm:prSet presAssocID="{19D79EA0-F2A5-4BE6-A1C2-3DEC48E5E085}" presName="horz1" presStyleCnt="0"/>
      <dgm:spPr/>
    </dgm:pt>
    <dgm:pt modelId="{B7A83448-BCD6-4D67-803E-8AADEE1CC68B}" type="pres">
      <dgm:prSet presAssocID="{19D79EA0-F2A5-4BE6-A1C2-3DEC48E5E085}" presName="tx1" presStyleLbl="revTx" presStyleIdx="4" presStyleCnt="5"/>
      <dgm:spPr/>
    </dgm:pt>
    <dgm:pt modelId="{6A805DAB-052D-4458-882C-379193577261}" type="pres">
      <dgm:prSet presAssocID="{19D79EA0-F2A5-4BE6-A1C2-3DEC48E5E085}" presName="vert1" presStyleCnt="0"/>
      <dgm:spPr/>
    </dgm:pt>
  </dgm:ptLst>
  <dgm:cxnLst>
    <dgm:cxn modelId="{32F85A0E-518A-4510-978C-9F439E9B5670}" type="presOf" srcId="{B72D4514-76A0-4B3A-AB45-2E08B44E225E}" destId="{15522888-F102-439F-B593-C9AF0D548EAA}" srcOrd="0" destOrd="0" presId="urn:microsoft.com/office/officeart/2008/layout/LinedList"/>
    <dgm:cxn modelId="{A53BC90F-47AF-4FA0-819F-07E51AB1B54F}" type="presOf" srcId="{19D79EA0-F2A5-4BE6-A1C2-3DEC48E5E085}" destId="{B7A83448-BCD6-4D67-803E-8AADEE1CC68B}" srcOrd="0" destOrd="0" presId="urn:microsoft.com/office/officeart/2008/layout/LinedList"/>
    <dgm:cxn modelId="{64EAC42B-D899-47E9-9512-2EED6FEE3631}" type="presOf" srcId="{7EA94522-B4B9-4676-B754-F033CAF66EA1}" destId="{615256A9-A1B9-4A58-A660-0FFC3342B3F0}" srcOrd="0" destOrd="0" presId="urn:microsoft.com/office/officeart/2008/layout/LinedList"/>
    <dgm:cxn modelId="{8DE74F70-3C77-4381-93E6-B45CA41294A9}" srcId="{B72D4514-76A0-4B3A-AB45-2E08B44E225E}" destId="{A5E4D679-4E28-4BF0-92B2-001CF3866F6B}" srcOrd="1" destOrd="0" parTransId="{78276515-A527-4606-A55C-17FDF34211DE}" sibTransId="{D60C0409-79AC-49DB-80A7-B1A921A5ED12}"/>
    <dgm:cxn modelId="{E9502755-9EC7-41A1-B410-A04B384C6291}" srcId="{B72D4514-76A0-4B3A-AB45-2E08B44E225E}" destId="{B9FB05F6-9503-4932-9F7B-B706E0548208}" srcOrd="3" destOrd="0" parTransId="{997D8CF2-FF09-4998-88A6-582A995096E0}" sibTransId="{3FA94C39-94E5-4937-B4B9-6AB3784AB010}"/>
    <dgm:cxn modelId="{B739C057-2365-4D48-A109-FBC030350BE4}" srcId="{B72D4514-76A0-4B3A-AB45-2E08B44E225E}" destId="{A3075F8D-E4CA-40E0-AA65-BC3E4A9FB127}" srcOrd="0" destOrd="0" parTransId="{4375D7B8-0DB2-40C6-822F-7DBCDF726F3C}" sibTransId="{D99ABB34-5F4C-42E4-9075-5C2894479FE6}"/>
    <dgm:cxn modelId="{E4B1AC87-9142-4D66-951B-475094F2A458}" type="presOf" srcId="{A3075F8D-E4CA-40E0-AA65-BC3E4A9FB127}" destId="{24CCD9AF-1C15-4029-87DB-1BA879F34B19}" srcOrd="0" destOrd="0" presId="urn:microsoft.com/office/officeart/2008/layout/LinedList"/>
    <dgm:cxn modelId="{5EF06D88-BAB9-40C4-925C-E981C869D4E0}" srcId="{B72D4514-76A0-4B3A-AB45-2E08B44E225E}" destId="{7EA94522-B4B9-4676-B754-F033CAF66EA1}" srcOrd="2" destOrd="0" parTransId="{488C1375-18B3-4AFE-B12C-93D7FD0B4583}" sibTransId="{048E59C4-844B-47FD-BCA0-DAE78132F301}"/>
    <dgm:cxn modelId="{F2A0CFB0-C31A-4961-A4DC-A94EE2C78F13}" type="presOf" srcId="{B9FB05F6-9503-4932-9F7B-B706E0548208}" destId="{25D08ED3-FB7B-4B8E-9310-E5B017647F7C}" srcOrd="0" destOrd="0" presId="urn:microsoft.com/office/officeart/2008/layout/LinedList"/>
    <dgm:cxn modelId="{2C85B1CE-28FB-4B5C-82FE-404234A54ABA}" srcId="{B72D4514-76A0-4B3A-AB45-2E08B44E225E}" destId="{19D79EA0-F2A5-4BE6-A1C2-3DEC48E5E085}" srcOrd="4" destOrd="0" parTransId="{E54B388D-9B67-4834-8B33-A908082E1877}" sibTransId="{473AD790-83EF-427E-892C-B7A225CDC561}"/>
    <dgm:cxn modelId="{790DDACE-68DB-4487-A642-099A045FDF41}" type="presOf" srcId="{A5E4D679-4E28-4BF0-92B2-001CF3866F6B}" destId="{DE5F56A6-4D67-407C-B8DA-9BE707A507F6}" srcOrd="0" destOrd="0" presId="urn:microsoft.com/office/officeart/2008/layout/LinedList"/>
    <dgm:cxn modelId="{5AA22AE1-08CD-4D26-BAF0-EF42E4138181}" type="presParOf" srcId="{15522888-F102-439F-B593-C9AF0D548EAA}" destId="{1CDED932-CDDF-4C81-A577-BD0D53988240}" srcOrd="0" destOrd="0" presId="urn:microsoft.com/office/officeart/2008/layout/LinedList"/>
    <dgm:cxn modelId="{CFB81F45-0CF6-4973-AA81-F919BF1BF0EB}" type="presParOf" srcId="{15522888-F102-439F-B593-C9AF0D548EAA}" destId="{472CEDD0-0AF5-4596-AB1E-96A62F91A209}" srcOrd="1" destOrd="0" presId="urn:microsoft.com/office/officeart/2008/layout/LinedList"/>
    <dgm:cxn modelId="{1F27BD23-5DBC-4FDC-9716-AF7A95B1AC1D}" type="presParOf" srcId="{472CEDD0-0AF5-4596-AB1E-96A62F91A209}" destId="{24CCD9AF-1C15-4029-87DB-1BA879F34B19}" srcOrd="0" destOrd="0" presId="urn:microsoft.com/office/officeart/2008/layout/LinedList"/>
    <dgm:cxn modelId="{65BDDBCE-7264-4FCB-B3ED-F2EF5B0CFF9E}" type="presParOf" srcId="{472CEDD0-0AF5-4596-AB1E-96A62F91A209}" destId="{B8B7205C-FA0D-47C1-8058-8D7B8F37C8B2}" srcOrd="1" destOrd="0" presId="urn:microsoft.com/office/officeart/2008/layout/LinedList"/>
    <dgm:cxn modelId="{31A33B08-21C5-476E-80D7-976BE2ACC896}" type="presParOf" srcId="{15522888-F102-439F-B593-C9AF0D548EAA}" destId="{78870ACE-C368-4ED6-A939-110505B21A53}" srcOrd="2" destOrd="0" presId="urn:microsoft.com/office/officeart/2008/layout/LinedList"/>
    <dgm:cxn modelId="{7F4FDBBF-F3CE-4C75-A754-6C3D106C0929}" type="presParOf" srcId="{15522888-F102-439F-B593-C9AF0D548EAA}" destId="{40096CD3-86F2-4F2F-AEAE-3BB0A36DEB91}" srcOrd="3" destOrd="0" presId="urn:microsoft.com/office/officeart/2008/layout/LinedList"/>
    <dgm:cxn modelId="{38CDB2BD-8D00-49C5-A15F-461B6DB84C6C}" type="presParOf" srcId="{40096CD3-86F2-4F2F-AEAE-3BB0A36DEB91}" destId="{DE5F56A6-4D67-407C-B8DA-9BE707A507F6}" srcOrd="0" destOrd="0" presId="urn:microsoft.com/office/officeart/2008/layout/LinedList"/>
    <dgm:cxn modelId="{3E4630A8-610F-4B87-81B3-0AEEE3B79F1F}" type="presParOf" srcId="{40096CD3-86F2-4F2F-AEAE-3BB0A36DEB91}" destId="{25DA80BD-1760-439F-9F10-B10B79448732}" srcOrd="1" destOrd="0" presId="urn:microsoft.com/office/officeart/2008/layout/LinedList"/>
    <dgm:cxn modelId="{B1A2C794-D159-4D77-A0B7-241265D0B4DD}" type="presParOf" srcId="{15522888-F102-439F-B593-C9AF0D548EAA}" destId="{DFF7834A-CC81-4A88-9336-A606914BCC29}" srcOrd="4" destOrd="0" presId="urn:microsoft.com/office/officeart/2008/layout/LinedList"/>
    <dgm:cxn modelId="{D8FA4350-7390-4DFA-8BB3-0923F1D6833C}" type="presParOf" srcId="{15522888-F102-439F-B593-C9AF0D548EAA}" destId="{A54568AB-4605-4E4C-A95E-1DD2313054A4}" srcOrd="5" destOrd="0" presId="urn:microsoft.com/office/officeart/2008/layout/LinedList"/>
    <dgm:cxn modelId="{48A2CB12-6517-4A1D-8134-1958A0AD8AAF}" type="presParOf" srcId="{A54568AB-4605-4E4C-A95E-1DD2313054A4}" destId="{615256A9-A1B9-4A58-A660-0FFC3342B3F0}" srcOrd="0" destOrd="0" presId="urn:microsoft.com/office/officeart/2008/layout/LinedList"/>
    <dgm:cxn modelId="{62D455F6-B6FA-41CA-8756-812280451B51}" type="presParOf" srcId="{A54568AB-4605-4E4C-A95E-1DD2313054A4}" destId="{DCFA9E24-C83C-46F2-A9E8-0B613015E67B}" srcOrd="1" destOrd="0" presId="urn:microsoft.com/office/officeart/2008/layout/LinedList"/>
    <dgm:cxn modelId="{2E0028E4-71BD-4820-B49B-271761C77ED3}" type="presParOf" srcId="{15522888-F102-439F-B593-C9AF0D548EAA}" destId="{F872C5C2-59F0-4E60-888D-0C579E22B1A0}" srcOrd="6" destOrd="0" presId="urn:microsoft.com/office/officeart/2008/layout/LinedList"/>
    <dgm:cxn modelId="{417D5E0C-2FAF-4203-B8AA-F8068BDD7936}" type="presParOf" srcId="{15522888-F102-439F-B593-C9AF0D548EAA}" destId="{9BE8D65D-1541-48D7-9B5E-E04AF5A325B9}" srcOrd="7" destOrd="0" presId="urn:microsoft.com/office/officeart/2008/layout/LinedList"/>
    <dgm:cxn modelId="{607F4912-8C75-4417-B260-1739AFBE0624}" type="presParOf" srcId="{9BE8D65D-1541-48D7-9B5E-E04AF5A325B9}" destId="{25D08ED3-FB7B-4B8E-9310-E5B017647F7C}" srcOrd="0" destOrd="0" presId="urn:microsoft.com/office/officeart/2008/layout/LinedList"/>
    <dgm:cxn modelId="{146B93BE-83FE-48F4-ADBC-56BB81D78ABB}" type="presParOf" srcId="{9BE8D65D-1541-48D7-9B5E-E04AF5A325B9}" destId="{13100AB6-0289-4F6F-9BCA-89A4334BABF3}" srcOrd="1" destOrd="0" presId="urn:microsoft.com/office/officeart/2008/layout/LinedList"/>
    <dgm:cxn modelId="{F17D8307-0FE8-459E-95EE-EB2EF22154A0}" type="presParOf" srcId="{15522888-F102-439F-B593-C9AF0D548EAA}" destId="{668F5109-CF86-44D7-A8C4-F3BDC8DAD4A3}" srcOrd="8" destOrd="0" presId="urn:microsoft.com/office/officeart/2008/layout/LinedList"/>
    <dgm:cxn modelId="{0028E7F3-8F2C-4573-A02E-D0C79AEDC978}" type="presParOf" srcId="{15522888-F102-439F-B593-C9AF0D548EAA}" destId="{1B5A11ED-B1E5-4973-BBCC-16A482B8F41E}" srcOrd="9" destOrd="0" presId="urn:microsoft.com/office/officeart/2008/layout/LinedList"/>
    <dgm:cxn modelId="{BBCC6DC5-93A2-4CED-BD52-319C35ECFAB1}" type="presParOf" srcId="{1B5A11ED-B1E5-4973-BBCC-16A482B8F41E}" destId="{B7A83448-BCD6-4D67-803E-8AADEE1CC68B}" srcOrd="0" destOrd="0" presId="urn:microsoft.com/office/officeart/2008/layout/LinedList"/>
    <dgm:cxn modelId="{4F9A3552-15F5-4CDB-AFB1-E776F6A9A5A5}" type="presParOf" srcId="{1B5A11ED-B1E5-4973-BBCC-16A482B8F41E}" destId="{6A805DAB-052D-4458-882C-3791935772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FEB3B9-2117-442E-871E-9842819191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A7CE138-3080-41E4-A6AD-76410D6DDB98}">
      <dgm:prSet/>
      <dgm:spPr/>
      <dgm:t>
        <a:bodyPr/>
        <a:lstStyle/>
        <a:p>
          <a:pPr>
            <a:lnSpc>
              <a:spcPct val="100000"/>
            </a:lnSpc>
          </a:pPr>
          <a:r>
            <a:rPr lang="en-ZA" dirty="0"/>
            <a:t>Qualitative explorative design was used for the study </a:t>
          </a:r>
          <a:endParaRPr lang="en-US" dirty="0"/>
        </a:p>
      </dgm:t>
    </dgm:pt>
    <dgm:pt modelId="{4E49E065-A6FC-426E-B44D-0C0CACB33856}" type="parTrans" cxnId="{475203EE-AB2A-43DB-A49C-77395D888071}">
      <dgm:prSet/>
      <dgm:spPr/>
      <dgm:t>
        <a:bodyPr/>
        <a:lstStyle/>
        <a:p>
          <a:endParaRPr lang="en-US"/>
        </a:p>
      </dgm:t>
    </dgm:pt>
    <dgm:pt modelId="{08234F89-A79F-4ECF-896F-4B0ADA5D8319}" type="sibTrans" cxnId="{475203EE-AB2A-43DB-A49C-77395D888071}">
      <dgm:prSet/>
      <dgm:spPr/>
      <dgm:t>
        <a:bodyPr/>
        <a:lstStyle/>
        <a:p>
          <a:endParaRPr lang="en-US"/>
        </a:p>
      </dgm:t>
    </dgm:pt>
    <dgm:pt modelId="{634E152A-DB82-45AD-9169-C7A6F9A9D912}">
      <dgm:prSet/>
      <dgm:spPr/>
      <dgm:t>
        <a:bodyPr/>
        <a:lstStyle/>
        <a:p>
          <a:pPr>
            <a:lnSpc>
              <a:spcPct val="100000"/>
            </a:lnSpc>
          </a:pPr>
          <a:r>
            <a:rPr lang="en-ZA" dirty="0"/>
            <a:t>The study explored the real-life experience of the Radiography managers employed in the public healthcare system of Gauteng.</a:t>
          </a:r>
          <a:endParaRPr lang="en-US" dirty="0"/>
        </a:p>
      </dgm:t>
    </dgm:pt>
    <dgm:pt modelId="{D4D61FE0-808A-473A-ABE4-521BF32867A8}" type="parTrans" cxnId="{2C7F5E28-717E-4C6E-B8CF-D63B2B2009CC}">
      <dgm:prSet/>
      <dgm:spPr/>
      <dgm:t>
        <a:bodyPr/>
        <a:lstStyle/>
        <a:p>
          <a:endParaRPr lang="en-US"/>
        </a:p>
      </dgm:t>
    </dgm:pt>
    <dgm:pt modelId="{781A3E67-D891-48CE-AF14-0AD4E7947F99}" type="sibTrans" cxnId="{2C7F5E28-717E-4C6E-B8CF-D63B2B2009CC}">
      <dgm:prSet/>
      <dgm:spPr/>
      <dgm:t>
        <a:bodyPr/>
        <a:lstStyle/>
        <a:p>
          <a:endParaRPr lang="en-US"/>
        </a:p>
      </dgm:t>
    </dgm:pt>
    <dgm:pt modelId="{717C53F0-BC2A-4531-B9CD-875A8D3798FD}">
      <dgm:prSet/>
      <dgm:spPr/>
      <dgm:t>
        <a:bodyPr/>
        <a:lstStyle/>
        <a:p>
          <a:pPr>
            <a:lnSpc>
              <a:spcPct val="100000"/>
            </a:lnSpc>
          </a:pPr>
          <a:r>
            <a:rPr lang="en-ZA" dirty="0"/>
            <a:t>In-depth semi-structured focus group discussion used to collect data.  </a:t>
          </a:r>
        </a:p>
      </dgm:t>
    </dgm:pt>
    <dgm:pt modelId="{19557468-8EB3-4ABD-A159-4FAAA9430412}" type="parTrans" cxnId="{5FCC5618-B379-4C19-9CBB-97D708883D5F}">
      <dgm:prSet/>
      <dgm:spPr/>
      <dgm:t>
        <a:bodyPr/>
        <a:lstStyle/>
        <a:p>
          <a:endParaRPr lang="en-US"/>
        </a:p>
      </dgm:t>
    </dgm:pt>
    <dgm:pt modelId="{F88E3904-ECCF-4F7C-8E19-CD4B1272C0EF}" type="sibTrans" cxnId="{5FCC5618-B379-4C19-9CBB-97D708883D5F}">
      <dgm:prSet/>
      <dgm:spPr/>
      <dgm:t>
        <a:bodyPr/>
        <a:lstStyle/>
        <a:p>
          <a:endParaRPr lang="en-US"/>
        </a:p>
      </dgm:t>
    </dgm:pt>
    <dgm:pt modelId="{85389A8B-0261-4576-A622-83EB8FACA483}">
      <dgm:prSet/>
      <dgm:spPr/>
      <dgm:t>
        <a:bodyPr/>
        <a:lstStyle/>
        <a:p>
          <a:pPr>
            <a:lnSpc>
              <a:spcPct val="100000"/>
            </a:lnSpc>
          </a:pPr>
          <a:r>
            <a:rPr lang="en-ZA" dirty="0"/>
            <a:t>Total of five (5) focus group discussion with 23 participants were conducted – average 1h30 minutes.</a:t>
          </a:r>
        </a:p>
      </dgm:t>
    </dgm:pt>
    <dgm:pt modelId="{325F5FB9-3A6D-4FAF-B67F-A7715E5EDD1D}" type="parTrans" cxnId="{930D4C51-E597-48A4-A4A5-8FA3F5047F99}">
      <dgm:prSet/>
      <dgm:spPr/>
      <dgm:t>
        <a:bodyPr/>
        <a:lstStyle/>
        <a:p>
          <a:endParaRPr lang="en-ZA"/>
        </a:p>
      </dgm:t>
    </dgm:pt>
    <dgm:pt modelId="{8F56EA11-EDC7-4F54-BA4F-99E8BC730B55}" type="sibTrans" cxnId="{930D4C51-E597-48A4-A4A5-8FA3F5047F99}">
      <dgm:prSet/>
      <dgm:spPr/>
      <dgm:t>
        <a:bodyPr/>
        <a:lstStyle/>
        <a:p>
          <a:endParaRPr lang="en-ZA"/>
        </a:p>
      </dgm:t>
    </dgm:pt>
    <dgm:pt modelId="{A2BBAAEE-7359-4DD4-87FF-0DA6A2A3601D}">
      <dgm:prSet/>
      <dgm:spPr/>
      <dgm:t>
        <a:bodyPr/>
        <a:lstStyle/>
        <a:p>
          <a:pPr>
            <a:lnSpc>
              <a:spcPct val="100000"/>
            </a:lnSpc>
          </a:pPr>
          <a:r>
            <a:rPr lang="en-ZA" dirty="0"/>
            <a:t>Following ethical clearance:</a:t>
          </a:r>
        </a:p>
        <a:p>
          <a:pPr>
            <a:lnSpc>
              <a:spcPct val="100000"/>
            </a:lnSpc>
          </a:pPr>
          <a:r>
            <a:rPr lang="en-ZA" dirty="0"/>
            <a:t>- Purposive convenient sampling method was used but consent was obtained. </a:t>
          </a:r>
        </a:p>
      </dgm:t>
    </dgm:pt>
    <dgm:pt modelId="{ECB417B7-3786-4BBF-9B0E-20969C70ABC0}" type="parTrans" cxnId="{AE203C1A-6B29-4C14-911E-C8B40678DE00}">
      <dgm:prSet/>
      <dgm:spPr/>
      <dgm:t>
        <a:bodyPr/>
        <a:lstStyle/>
        <a:p>
          <a:endParaRPr lang="en-ZA"/>
        </a:p>
      </dgm:t>
    </dgm:pt>
    <dgm:pt modelId="{15469532-09B1-4F29-B4F1-3DE2A816E2F4}" type="sibTrans" cxnId="{AE203C1A-6B29-4C14-911E-C8B40678DE00}">
      <dgm:prSet/>
      <dgm:spPr/>
      <dgm:t>
        <a:bodyPr/>
        <a:lstStyle/>
        <a:p>
          <a:endParaRPr lang="en-ZA"/>
        </a:p>
      </dgm:t>
    </dgm:pt>
    <dgm:pt modelId="{4D7779C4-998E-4BC3-BCFF-694457227598}" type="pres">
      <dgm:prSet presAssocID="{E2FEB3B9-2117-442E-871E-9842819191DF}" presName="root" presStyleCnt="0">
        <dgm:presLayoutVars>
          <dgm:dir/>
          <dgm:resizeHandles val="exact"/>
        </dgm:presLayoutVars>
      </dgm:prSet>
      <dgm:spPr/>
    </dgm:pt>
    <dgm:pt modelId="{140078F3-61FB-4EC5-AC63-E342E263C815}" type="pres">
      <dgm:prSet presAssocID="{BA7CE138-3080-41E4-A6AD-76410D6DDB98}" presName="compNode" presStyleCnt="0"/>
      <dgm:spPr/>
    </dgm:pt>
    <dgm:pt modelId="{D5C84160-A4C4-4836-BCED-A218942760E1}" type="pres">
      <dgm:prSet presAssocID="{BA7CE138-3080-41E4-A6AD-76410D6DDB98}" presName="bgRect" presStyleLbl="bgShp" presStyleIdx="0" presStyleCnt="5"/>
      <dgm:spPr/>
    </dgm:pt>
    <dgm:pt modelId="{24326744-D5DE-41DF-A0A2-F080B7E23E89}" type="pres">
      <dgm:prSet presAssocID="{BA7CE138-3080-41E4-A6AD-76410D6DDB9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78CF58D-9440-4E82-B1E5-BD22E6607F37}" type="pres">
      <dgm:prSet presAssocID="{BA7CE138-3080-41E4-A6AD-76410D6DDB98}" presName="spaceRect" presStyleCnt="0"/>
      <dgm:spPr/>
    </dgm:pt>
    <dgm:pt modelId="{F77B70A6-CFC5-4685-8C90-795EB66C11F2}" type="pres">
      <dgm:prSet presAssocID="{BA7CE138-3080-41E4-A6AD-76410D6DDB98}" presName="parTx" presStyleLbl="revTx" presStyleIdx="0" presStyleCnt="5">
        <dgm:presLayoutVars>
          <dgm:chMax val="0"/>
          <dgm:chPref val="0"/>
        </dgm:presLayoutVars>
      </dgm:prSet>
      <dgm:spPr/>
    </dgm:pt>
    <dgm:pt modelId="{1B3FDB0C-DDB2-4756-A6D9-3244154485F9}" type="pres">
      <dgm:prSet presAssocID="{08234F89-A79F-4ECF-896F-4B0ADA5D8319}" presName="sibTrans" presStyleCnt="0"/>
      <dgm:spPr/>
    </dgm:pt>
    <dgm:pt modelId="{E18CAB23-D39A-4ABC-B559-BCE981AD01F1}" type="pres">
      <dgm:prSet presAssocID="{634E152A-DB82-45AD-9169-C7A6F9A9D912}" presName="compNode" presStyleCnt="0"/>
      <dgm:spPr/>
    </dgm:pt>
    <dgm:pt modelId="{693259A6-4995-4503-A806-FCC78674AC49}" type="pres">
      <dgm:prSet presAssocID="{634E152A-DB82-45AD-9169-C7A6F9A9D912}" presName="bgRect" presStyleLbl="bgShp" presStyleIdx="1" presStyleCnt="5"/>
      <dgm:spPr/>
    </dgm:pt>
    <dgm:pt modelId="{0BC4E3EF-C40B-4118-A196-C4E3FE7595B3}" type="pres">
      <dgm:prSet presAssocID="{634E152A-DB82-45AD-9169-C7A6F9A9D91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E581B66E-3095-42BA-8252-F534EE37D5B1}" type="pres">
      <dgm:prSet presAssocID="{634E152A-DB82-45AD-9169-C7A6F9A9D912}" presName="spaceRect" presStyleCnt="0"/>
      <dgm:spPr/>
    </dgm:pt>
    <dgm:pt modelId="{23EA34A5-AFD0-4F83-A187-B36212A3EEAB}" type="pres">
      <dgm:prSet presAssocID="{634E152A-DB82-45AD-9169-C7A6F9A9D912}" presName="parTx" presStyleLbl="revTx" presStyleIdx="1" presStyleCnt="5">
        <dgm:presLayoutVars>
          <dgm:chMax val="0"/>
          <dgm:chPref val="0"/>
        </dgm:presLayoutVars>
      </dgm:prSet>
      <dgm:spPr/>
    </dgm:pt>
    <dgm:pt modelId="{8E4069B8-1AA9-4C79-A913-DB4C0E0FE863}" type="pres">
      <dgm:prSet presAssocID="{781A3E67-D891-48CE-AF14-0AD4E7947F99}" presName="sibTrans" presStyleCnt="0"/>
      <dgm:spPr/>
    </dgm:pt>
    <dgm:pt modelId="{CBB750D9-508E-4AFE-BF07-A3B006210CCA}" type="pres">
      <dgm:prSet presAssocID="{717C53F0-BC2A-4531-B9CD-875A8D3798FD}" presName="compNode" presStyleCnt="0"/>
      <dgm:spPr/>
    </dgm:pt>
    <dgm:pt modelId="{855B9EBF-B00B-4535-9905-63F9CCACFA09}" type="pres">
      <dgm:prSet presAssocID="{717C53F0-BC2A-4531-B9CD-875A8D3798FD}" presName="bgRect" presStyleLbl="bgShp" presStyleIdx="2" presStyleCnt="5"/>
      <dgm:spPr/>
    </dgm:pt>
    <dgm:pt modelId="{B1D625BE-3535-41A5-8271-67D237B866FC}" type="pres">
      <dgm:prSet presAssocID="{717C53F0-BC2A-4531-B9CD-875A8D3798F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CB16C8B-7ADA-46D7-9909-14BBCB977D96}" type="pres">
      <dgm:prSet presAssocID="{717C53F0-BC2A-4531-B9CD-875A8D3798FD}" presName="spaceRect" presStyleCnt="0"/>
      <dgm:spPr/>
    </dgm:pt>
    <dgm:pt modelId="{5869FEF6-A64F-433E-BB7D-C912DC024747}" type="pres">
      <dgm:prSet presAssocID="{717C53F0-BC2A-4531-B9CD-875A8D3798FD}" presName="parTx" presStyleLbl="revTx" presStyleIdx="2" presStyleCnt="5">
        <dgm:presLayoutVars>
          <dgm:chMax val="0"/>
          <dgm:chPref val="0"/>
        </dgm:presLayoutVars>
      </dgm:prSet>
      <dgm:spPr/>
    </dgm:pt>
    <dgm:pt modelId="{3F44C7A0-FFF3-4D98-BC0E-866A10933794}" type="pres">
      <dgm:prSet presAssocID="{F88E3904-ECCF-4F7C-8E19-CD4B1272C0EF}" presName="sibTrans" presStyleCnt="0"/>
      <dgm:spPr/>
    </dgm:pt>
    <dgm:pt modelId="{587B76B9-893B-421D-B0C8-7E4E5B59B9FA}" type="pres">
      <dgm:prSet presAssocID="{85389A8B-0261-4576-A622-83EB8FACA483}" presName="compNode" presStyleCnt="0"/>
      <dgm:spPr/>
    </dgm:pt>
    <dgm:pt modelId="{12132E5C-5F02-4F27-8DAA-E38D21DF7D5D}" type="pres">
      <dgm:prSet presAssocID="{85389A8B-0261-4576-A622-83EB8FACA483}" presName="bgRect" presStyleLbl="bgShp" presStyleIdx="3" presStyleCnt="5"/>
      <dgm:spPr/>
    </dgm:pt>
    <dgm:pt modelId="{83DC620E-3C94-4F78-B929-6AB5B2CB7D92}" type="pres">
      <dgm:prSet presAssocID="{85389A8B-0261-4576-A622-83EB8FACA48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4E79584-4FE1-4471-8776-49C2BE73DD34}" type="pres">
      <dgm:prSet presAssocID="{85389A8B-0261-4576-A622-83EB8FACA483}" presName="spaceRect" presStyleCnt="0"/>
      <dgm:spPr/>
    </dgm:pt>
    <dgm:pt modelId="{6CF33BFA-0B2C-4832-931B-D57DD659D49D}" type="pres">
      <dgm:prSet presAssocID="{85389A8B-0261-4576-A622-83EB8FACA483}" presName="parTx" presStyleLbl="revTx" presStyleIdx="3" presStyleCnt="5">
        <dgm:presLayoutVars>
          <dgm:chMax val="0"/>
          <dgm:chPref val="0"/>
        </dgm:presLayoutVars>
      </dgm:prSet>
      <dgm:spPr/>
    </dgm:pt>
    <dgm:pt modelId="{B402835B-B413-43A4-8BAA-71DFC24A31E1}" type="pres">
      <dgm:prSet presAssocID="{8F56EA11-EDC7-4F54-BA4F-99E8BC730B55}" presName="sibTrans" presStyleCnt="0"/>
      <dgm:spPr/>
    </dgm:pt>
    <dgm:pt modelId="{E30ED9F0-2BFC-4565-94CC-F535B1442B8E}" type="pres">
      <dgm:prSet presAssocID="{A2BBAAEE-7359-4DD4-87FF-0DA6A2A3601D}" presName="compNode" presStyleCnt="0"/>
      <dgm:spPr/>
    </dgm:pt>
    <dgm:pt modelId="{C858546B-3854-4D3A-B623-CC5318A46849}" type="pres">
      <dgm:prSet presAssocID="{A2BBAAEE-7359-4DD4-87FF-0DA6A2A3601D}" presName="bgRect" presStyleLbl="bgShp" presStyleIdx="4" presStyleCnt="5"/>
      <dgm:spPr/>
    </dgm:pt>
    <dgm:pt modelId="{9DAB5825-82BE-423A-BB64-6824D5EF4CC9}" type="pres">
      <dgm:prSet presAssocID="{A2BBAAEE-7359-4DD4-87FF-0DA6A2A3601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31896E37-63FB-4754-A1D3-2D731950EB32}" type="pres">
      <dgm:prSet presAssocID="{A2BBAAEE-7359-4DD4-87FF-0DA6A2A3601D}" presName="spaceRect" presStyleCnt="0"/>
      <dgm:spPr/>
    </dgm:pt>
    <dgm:pt modelId="{F8F82875-6715-47CF-924F-4CD08170B6B5}" type="pres">
      <dgm:prSet presAssocID="{A2BBAAEE-7359-4DD4-87FF-0DA6A2A3601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FCC5618-B379-4C19-9CBB-97D708883D5F}" srcId="{E2FEB3B9-2117-442E-871E-9842819191DF}" destId="{717C53F0-BC2A-4531-B9CD-875A8D3798FD}" srcOrd="2" destOrd="0" parTransId="{19557468-8EB3-4ABD-A159-4FAAA9430412}" sibTransId="{F88E3904-ECCF-4F7C-8E19-CD4B1272C0EF}"/>
    <dgm:cxn modelId="{AE203C1A-6B29-4C14-911E-C8B40678DE00}" srcId="{E2FEB3B9-2117-442E-871E-9842819191DF}" destId="{A2BBAAEE-7359-4DD4-87FF-0DA6A2A3601D}" srcOrd="4" destOrd="0" parTransId="{ECB417B7-3786-4BBF-9B0E-20969C70ABC0}" sibTransId="{15469532-09B1-4F29-B4F1-3DE2A816E2F4}"/>
    <dgm:cxn modelId="{2C7F5E28-717E-4C6E-B8CF-D63B2B2009CC}" srcId="{E2FEB3B9-2117-442E-871E-9842819191DF}" destId="{634E152A-DB82-45AD-9169-C7A6F9A9D912}" srcOrd="1" destOrd="0" parTransId="{D4D61FE0-808A-473A-ABE4-521BF32867A8}" sibTransId="{781A3E67-D891-48CE-AF14-0AD4E7947F99}"/>
    <dgm:cxn modelId="{F9D11F5F-A4BD-4AD6-BDBE-74E7B56171FA}" type="presOf" srcId="{E2FEB3B9-2117-442E-871E-9842819191DF}" destId="{4D7779C4-998E-4BC3-BCFF-694457227598}" srcOrd="0" destOrd="0" presId="urn:microsoft.com/office/officeart/2018/2/layout/IconVerticalSolidList"/>
    <dgm:cxn modelId="{29027A65-3A53-4D23-815D-325EE83EA652}" type="presOf" srcId="{85389A8B-0261-4576-A622-83EB8FACA483}" destId="{6CF33BFA-0B2C-4832-931B-D57DD659D49D}" srcOrd="0" destOrd="0" presId="urn:microsoft.com/office/officeart/2018/2/layout/IconVerticalSolidList"/>
    <dgm:cxn modelId="{930D4C51-E597-48A4-A4A5-8FA3F5047F99}" srcId="{E2FEB3B9-2117-442E-871E-9842819191DF}" destId="{85389A8B-0261-4576-A622-83EB8FACA483}" srcOrd="3" destOrd="0" parTransId="{325F5FB9-3A6D-4FAF-B67F-A7715E5EDD1D}" sibTransId="{8F56EA11-EDC7-4F54-BA4F-99E8BC730B55}"/>
    <dgm:cxn modelId="{3B242C83-9049-40EC-85E7-E41A6E40C707}" type="presOf" srcId="{A2BBAAEE-7359-4DD4-87FF-0DA6A2A3601D}" destId="{F8F82875-6715-47CF-924F-4CD08170B6B5}" srcOrd="0" destOrd="0" presId="urn:microsoft.com/office/officeart/2018/2/layout/IconVerticalSolidList"/>
    <dgm:cxn modelId="{8A6AC984-C810-4629-A919-8880BB2FABC2}" type="presOf" srcId="{634E152A-DB82-45AD-9169-C7A6F9A9D912}" destId="{23EA34A5-AFD0-4F83-A187-B36212A3EEAB}" srcOrd="0" destOrd="0" presId="urn:microsoft.com/office/officeart/2018/2/layout/IconVerticalSolidList"/>
    <dgm:cxn modelId="{867EB986-722B-44E8-ACCD-F111411620A9}" type="presOf" srcId="{BA7CE138-3080-41E4-A6AD-76410D6DDB98}" destId="{F77B70A6-CFC5-4685-8C90-795EB66C11F2}" srcOrd="0" destOrd="0" presId="urn:microsoft.com/office/officeart/2018/2/layout/IconVerticalSolidList"/>
    <dgm:cxn modelId="{52368DD8-43D1-4538-AEFD-AD32896A168B}" type="presOf" srcId="{717C53F0-BC2A-4531-B9CD-875A8D3798FD}" destId="{5869FEF6-A64F-433E-BB7D-C912DC024747}" srcOrd="0" destOrd="0" presId="urn:microsoft.com/office/officeart/2018/2/layout/IconVerticalSolidList"/>
    <dgm:cxn modelId="{475203EE-AB2A-43DB-A49C-77395D888071}" srcId="{E2FEB3B9-2117-442E-871E-9842819191DF}" destId="{BA7CE138-3080-41E4-A6AD-76410D6DDB98}" srcOrd="0" destOrd="0" parTransId="{4E49E065-A6FC-426E-B44D-0C0CACB33856}" sibTransId="{08234F89-A79F-4ECF-896F-4B0ADA5D8319}"/>
    <dgm:cxn modelId="{E5CB5931-D1C6-4EAE-BCA7-3C1D042F0504}" type="presParOf" srcId="{4D7779C4-998E-4BC3-BCFF-694457227598}" destId="{140078F3-61FB-4EC5-AC63-E342E263C815}" srcOrd="0" destOrd="0" presId="urn:microsoft.com/office/officeart/2018/2/layout/IconVerticalSolidList"/>
    <dgm:cxn modelId="{69C2EF96-FC52-4EA7-AB8C-12556E6051E0}" type="presParOf" srcId="{140078F3-61FB-4EC5-AC63-E342E263C815}" destId="{D5C84160-A4C4-4836-BCED-A218942760E1}" srcOrd="0" destOrd="0" presId="urn:microsoft.com/office/officeart/2018/2/layout/IconVerticalSolidList"/>
    <dgm:cxn modelId="{9ADADE15-B14B-461E-B378-514CBCEA3DB4}" type="presParOf" srcId="{140078F3-61FB-4EC5-AC63-E342E263C815}" destId="{24326744-D5DE-41DF-A0A2-F080B7E23E89}" srcOrd="1" destOrd="0" presId="urn:microsoft.com/office/officeart/2018/2/layout/IconVerticalSolidList"/>
    <dgm:cxn modelId="{447C2EED-8B92-4BB6-A99E-CC035DB80EC9}" type="presParOf" srcId="{140078F3-61FB-4EC5-AC63-E342E263C815}" destId="{278CF58D-9440-4E82-B1E5-BD22E6607F37}" srcOrd="2" destOrd="0" presId="urn:microsoft.com/office/officeart/2018/2/layout/IconVerticalSolidList"/>
    <dgm:cxn modelId="{349DDCCE-DD37-4419-A7F3-EEA0C6DEA39D}" type="presParOf" srcId="{140078F3-61FB-4EC5-AC63-E342E263C815}" destId="{F77B70A6-CFC5-4685-8C90-795EB66C11F2}" srcOrd="3" destOrd="0" presId="urn:microsoft.com/office/officeart/2018/2/layout/IconVerticalSolidList"/>
    <dgm:cxn modelId="{6AC31283-A3ED-4F59-962F-956E8B17916A}" type="presParOf" srcId="{4D7779C4-998E-4BC3-BCFF-694457227598}" destId="{1B3FDB0C-DDB2-4756-A6D9-3244154485F9}" srcOrd="1" destOrd="0" presId="urn:microsoft.com/office/officeart/2018/2/layout/IconVerticalSolidList"/>
    <dgm:cxn modelId="{1C70AAA1-4017-4343-A7FF-C04394422A64}" type="presParOf" srcId="{4D7779C4-998E-4BC3-BCFF-694457227598}" destId="{E18CAB23-D39A-4ABC-B559-BCE981AD01F1}" srcOrd="2" destOrd="0" presId="urn:microsoft.com/office/officeart/2018/2/layout/IconVerticalSolidList"/>
    <dgm:cxn modelId="{A8ABF021-4519-4A7D-8F1A-05390AC9181F}" type="presParOf" srcId="{E18CAB23-D39A-4ABC-B559-BCE981AD01F1}" destId="{693259A6-4995-4503-A806-FCC78674AC49}" srcOrd="0" destOrd="0" presId="urn:microsoft.com/office/officeart/2018/2/layout/IconVerticalSolidList"/>
    <dgm:cxn modelId="{FA7E36AB-DBA1-4F73-9926-70E789235AA4}" type="presParOf" srcId="{E18CAB23-D39A-4ABC-B559-BCE981AD01F1}" destId="{0BC4E3EF-C40B-4118-A196-C4E3FE7595B3}" srcOrd="1" destOrd="0" presId="urn:microsoft.com/office/officeart/2018/2/layout/IconVerticalSolidList"/>
    <dgm:cxn modelId="{FCDD3050-660A-498D-9F38-1749CA3F38F4}" type="presParOf" srcId="{E18CAB23-D39A-4ABC-B559-BCE981AD01F1}" destId="{E581B66E-3095-42BA-8252-F534EE37D5B1}" srcOrd="2" destOrd="0" presId="urn:microsoft.com/office/officeart/2018/2/layout/IconVerticalSolidList"/>
    <dgm:cxn modelId="{DB328344-2445-43CA-8BB4-AC67D1500321}" type="presParOf" srcId="{E18CAB23-D39A-4ABC-B559-BCE981AD01F1}" destId="{23EA34A5-AFD0-4F83-A187-B36212A3EEAB}" srcOrd="3" destOrd="0" presId="urn:microsoft.com/office/officeart/2018/2/layout/IconVerticalSolidList"/>
    <dgm:cxn modelId="{8AB17999-62B0-46CB-AA25-E3C876CC65EE}" type="presParOf" srcId="{4D7779C4-998E-4BC3-BCFF-694457227598}" destId="{8E4069B8-1AA9-4C79-A913-DB4C0E0FE863}" srcOrd="3" destOrd="0" presId="urn:microsoft.com/office/officeart/2018/2/layout/IconVerticalSolidList"/>
    <dgm:cxn modelId="{38E81F1C-E51F-4B26-A0DA-0E63E5170F53}" type="presParOf" srcId="{4D7779C4-998E-4BC3-BCFF-694457227598}" destId="{CBB750D9-508E-4AFE-BF07-A3B006210CCA}" srcOrd="4" destOrd="0" presId="urn:microsoft.com/office/officeart/2018/2/layout/IconVerticalSolidList"/>
    <dgm:cxn modelId="{80D2A8DC-3ED0-4CA1-8DB8-C77F65EE82D9}" type="presParOf" srcId="{CBB750D9-508E-4AFE-BF07-A3B006210CCA}" destId="{855B9EBF-B00B-4535-9905-63F9CCACFA09}" srcOrd="0" destOrd="0" presId="urn:microsoft.com/office/officeart/2018/2/layout/IconVerticalSolidList"/>
    <dgm:cxn modelId="{D7559EF1-2D68-4AE5-AA60-68B0386D54C6}" type="presParOf" srcId="{CBB750D9-508E-4AFE-BF07-A3B006210CCA}" destId="{B1D625BE-3535-41A5-8271-67D237B866FC}" srcOrd="1" destOrd="0" presId="urn:microsoft.com/office/officeart/2018/2/layout/IconVerticalSolidList"/>
    <dgm:cxn modelId="{AD9422B7-E411-46E5-9F7E-6746DE5EDBB2}" type="presParOf" srcId="{CBB750D9-508E-4AFE-BF07-A3B006210CCA}" destId="{ECB16C8B-7ADA-46D7-9909-14BBCB977D96}" srcOrd="2" destOrd="0" presId="urn:microsoft.com/office/officeart/2018/2/layout/IconVerticalSolidList"/>
    <dgm:cxn modelId="{F3736437-ACD5-4636-A307-9C94D20CD3E2}" type="presParOf" srcId="{CBB750D9-508E-4AFE-BF07-A3B006210CCA}" destId="{5869FEF6-A64F-433E-BB7D-C912DC024747}" srcOrd="3" destOrd="0" presId="urn:microsoft.com/office/officeart/2018/2/layout/IconVerticalSolidList"/>
    <dgm:cxn modelId="{D24900E1-D78A-4635-B2CD-DF2E238B7AB8}" type="presParOf" srcId="{4D7779C4-998E-4BC3-BCFF-694457227598}" destId="{3F44C7A0-FFF3-4D98-BC0E-866A10933794}" srcOrd="5" destOrd="0" presId="urn:microsoft.com/office/officeart/2018/2/layout/IconVerticalSolidList"/>
    <dgm:cxn modelId="{4B16D4D5-BDE6-4BB2-B1A2-CC3B77A68DDB}" type="presParOf" srcId="{4D7779C4-998E-4BC3-BCFF-694457227598}" destId="{587B76B9-893B-421D-B0C8-7E4E5B59B9FA}" srcOrd="6" destOrd="0" presId="urn:microsoft.com/office/officeart/2018/2/layout/IconVerticalSolidList"/>
    <dgm:cxn modelId="{2CCA3D76-1048-4A23-B321-E090E5DC59D4}" type="presParOf" srcId="{587B76B9-893B-421D-B0C8-7E4E5B59B9FA}" destId="{12132E5C-5F02-4F27-8DAA-E38D21DF7D5D}" srcOrd="0" destOrd="0" presId="urn:microsoft.com/office/officeart/2018/2/layout/IconVerticalSolidList"/>
    <dgm:cxn modelId="{DF1CFD0B-CBC9-4257-AB35-7761E5F97F3B}" type="presParOf" srcId="{587B76B9-893B-421D-B0C8-7E4E5B59B9FA}" destId="{83DC620E-3C94-4F78-B929-6AB5B2CB7D92}" srcOrd="1" destOrd="0" presId="urn:microsoft.com/office/officeart/2018/2/layout/IconVerticalSolidList"/>
    <dgm:cxn modelId="{C80AB426-FD79-4B71-B430-752F93ECCD43}" type="presParOf" srcId="{587B76B9-893B-421D-B0C8-7E4E5B59B9FA}" destId="{54E79584-4FE1-4471-8776-49C2BE73DD34}" srcOrd="2" destOrd="0" presId="urn:microsoft.com/office/officeart/2018/2/layout/IconVerticalSolidList"/>
    <dgm:cxn modelId="{5B26FA33-D45A-4540-BEAA-2B554403A93D}" type="presParOf" srcId="{587B76B9-893B-421D-B0C8-7E4E5B59B9FA}" destId="{6CF33BFA-0B2C-4832-931B-D57DD659D49D}" srcOrd="3" destOrd="0" presId="urn:microsoft.com/office/officeart/2018/2/layout/IconVerticalSolidList"/>
    <dgm:cxn modelId="{A78018A6-6C35-4581-8BEB-DA9515459AB4}" type="presParOf" srcId="{4D7779C4-998E-4BC3-BCFF-694457227598}" destId="{B402835B-B413-43A4-8BAA-71DFC24A31E1}" srcOrd="7" destOrd="0" presId="urn:microsoft.com/office/officeart/2018/2/layout/IconVerticalSolidList"/>
    <dgm:cxn modelId="{B28A0295-455C-4080-B891-D9EAF0ED4FED}" type="presParOf" srcId="{4D7779C4-998E-4BC3-BCFF-694457227598}" destId="{E30ED9F0-2BFC-4565-94CC-F535B1442B8E}" srcOrd="8" destOrd="0" presId="urn:microsoft.com/office/officeart/2018/2/layout/IconVerticalSolidList"/>
    <dgm:cxn modelId="{51C4A081-2351-4C60-82B6-BD84FCFCE4B4}" type="presParOf" srcId="{E30ED9F0-2BFC-4565-94CC-F535B1442B8E}" destId="{C858546B-3854-4D3A-B623-CC5318A46849}" srcOrd="0" destOrd="0" presId="urn:microsoft.com/office/officeart/2018/2/layout/IconVerticalSolidList"/>
    <dgm:cxn modelId="{6A0D2726-212A-41BE-BBD9-0A1E34E9CA44}" type="presParOf" srcId="{E30ED9F0-2BFC-4565-94CC-F535B1442B8E}" destId="{9DAB5825-82BE-423A-BB64-6824D5EF4CC9}" srcOrd="1" destOrd="0" presId="urn:microsoft.com/office/officeart/2018/2/layout/IconVerticalSolidList"/>
    <dgm:cxn modelId="{63B87DB6-F118-4312-BDBC-FA800AA85CF4}" type="presParOf" srcId="{E30ED9F0-2BFC-4565-94CC-F535B1442B8E}" destId="{31896E37-63FB-4754-A1D3-2D731950EB32}" srcOrd="2" destOrd="0" presId="urn:microsoft.com/office/officeart/2018/2/layout/IconVerticalSolidList"/>
    <dgm:cxn modelId="{33FCFB75-4B17-4333-BCFE-133CCDEA5D07}" type="presParOf" srcId="{E30ED9F0-2BFC-4565-94CC-F535B1442B8E}" destId="{F8F82875-6715-47CF-924F-4CD08170B6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8C1866-A525-4E59-8C89-D446769406D2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F0EDF5E-29F2-4B7A-9A41-863F315A6F56}">
      <dgm:prSet/>
      <dgm:spPr/>
      <dgm:t>
        <a:bodyPr/>
        <a:lstStyle/>
        <a:p>
          <a:r>
            <a:rPr lang="en-ZA" b="1"/>
            <a:t>For Executive Management </a:t>
          </a:r>
          <a:endParaRPr lang="en-US"/>
        </a:p>
      </dgm:t>
    </dgm:pt>
    <dgm:pt modelId="{90F9E2CC-8351-454B-8B53-EA16EA71FD9F}" type="parTrans" cxnId="{3B8ACDF9-2170-4766-BFD4-EA2831D8592C}">
      <dgm:prSet/>
      <dgm:spPr/>
      <dgm:t>
        <a:bodyPr/>
        <a:lstStyle/>
        <a:p>
          <a:endParaRPr lang="en-US"/>
        </a:p>
      </dgm:t>
    </dgm:pt>
    <dgm:pt modelId="{A8780EC2-CE14-44B7-938F-C48081A9CFE2}" type="sibTrans" cxnId="{3B8ACDF9-2170-4766-BFD4-EA2831D8592C}">
      <dgm:prSet/>
      <dgm:spPr/>
      <dgm:t>
        <a:bodyPr/>
        <a:lstStyle/>
        <a:p>
          <a:endParaRPr lang="en-US"/>
        </a:p>
      </dgm:t>
    </dgm:pt>
    <dgm:pt modelId="{F1FF11D3-9F0A-49C4-94D3-CEF7C02B0697}">
      <dgm:prSet/>
      <dgm:spPr/>
      <dgm:t>
        <a:bodyPr/>
        <a:lstStyle/>
        <a:p>
          <a:r>
            <a:rPr lang="en-ZA"/>
            <a:t>Structured and customized induction, mentoring and coaching programme be developed.</a:t>
          </a:r>
          <a:endParaRPr lang="en-US"/>
        </a:p>
      </dgm:t>
    </dgm:pt>
    <dgm:pt modelId="{2F5F8CD1-50F8-4AD1-95CD-68719AD1E93B}" type="parTrans" cxnId="{811BEC77-0A41-4540-B4BA-54640BC77B3F}">
      <dgm:prSet/>
      <dgm:spPr/>
      <dgm:t>
        <a:bodyPr/>
        <a:lstStyle/>
        <a:p>
          <a:endParaRPr lang="en-US"/>
        </a:p>
      </dgm:t>
    </dgm:pt>
    <dgm:pt modelId="{AF596087-6DB8-44C4-B3A9-3B0ACC53A94F}" type="sibTrans" cxnId="{811BEC77-0A41-4540-B4BA-54640BC77B3F}">
      <dgm:prSet/>
      <dgm:spPr/>
      <dgm:t>
        <a:bodyPr/>
        <a:lstStyle/>
        <a:p>
          <a:endParaRPr lang="en-US"/>
        </a:p>
      </dgm:t>
    </dgm:pt>
    <dgm:pt modelId="{BBB0FDF4-A6B6-49FA-B001-7D868DC3F90C}">
      <dgm:prSet/>
      <dgm:spPr/>
      <dgm:t>
        <a:bodyPr/>
        <a:lstStyle/>
        <a:p>
          <a:r>
            <a:rPr lang="en-ZA" dirty="0"/>
            <a:t>Be used as a tool to ensure smooth and productive transition into the new role of management.</a:t>
          </a:r>
          <a:endParaRPr lang="en-US" dirty="0"/>
        </a:p>
      </dgm:t>
    </dgm:pt>
    <dgm:pt modelId="{751E31D9-04C7-4A3A-9F9B-9FBA9748D3E0}" type="parTrans" cxnId="{C48588AA-12AB-483F-9B52-A21E268588F4}">
      <dgm:prSet/>
      <dgm:spPr/>
      <dgm:t>
        <a:bodyPr/>
        <a:lstStyle/>
        <a:p>
          <a:endParaRPr lang="en-US"/>
        </a:p>
      </dgm:t>
    </dgm:pt>
    <dgm:pt modelId="{8E37E431-A74A-45E9-AA5E-5A3789EBB4B1}" type="sibTrans" cxnId="{C48588AA-12AB-483F-9B52-A21E268588F4}">
      <dgm:prSet/>
      <dgm:spPr/>
      <dgm:t>
        <a:bodyPr/>
        <a:lstStyle/>
        <a:p>
          <a:endParaRPr lang="en-US"/>
        </a:p>
      </dgm:t>
    </dgm:pt>
    <dgm:pt modelId="{4846588E-51AD-42EE-9B59-651E41A3588E}">
      <dgm:prSet/>
      <dgm:spPr/>
      <dgm:t>
        <a:bodyPr/>
        <a:lstStyle/>
        <a:p>
          <a:r>
            <a:rPr lang="en-ZA" b="1"/>
            <a:t>For education and performance development </a:t>
          </a:r>
          <a:endParaRPr lang="en-US"/>
        </a:p>
      </dgm:t>
    </dgm:pt>
    <dgm:pt modelId="{F330A59D-5D8F-439C-A50B-EC9E5EE2BB8D}" type="parTrans" cxnId="{C158ECDE-5D3E-4DCE-A1A2-6AA157FBB841}">
      <dgm:prSet/>
      <dgm:spPr/>
      <dgm:t>
        <a:bodyPr/>
        <a:lstStyle/>
        <a:p>
          <a:endParaRPr lang="en-US"/>
        </a:p>
      </dgm:t>
    </dgm:pt>
    <dgm:pt modelId="{B4186E89-7697-4EA3-AFFE-9031087BABAC}" type="sibTrans" cxnId="{C158ECDE-5D3E-4DCE-A1A2-6AA157FBB841}">
      <dgm:prSet/>
      <dgm:spPr/>
      <dgm:t>
        <a:bodyPr/>
        <a:lstStyle/>
        <a:p>
          <a:endParaRPr lang="en-US"/>
        </a:p>
      </dgm:t>
    </dgm:pt>
    <dgm:pt modelId="{882C9F90-B1FA-411B-AA65-701BE3ED54A5}">
      <dgm:prSet/>
      <dgm:spPr/>
      <dgm:t>
        <a:bodyPr/>
        <a:lstStyle/>
        <a:p>
          <a:r>
            <a:rPr lang="en-US"/>
            <a:t>Higher education institutions to consider deriving a postgraduate management program that is tailored for radiographers</a:t>
          </a:r>
        </a:p>
      </dgm:t>
    </dgm:pt>
    <dgm:pt modelId="{DDD2A371-0512-4CB2-A0B2-6AAB63530CC4}" type="parTrans" cxnId="{8171DE96-F374-46A8-B25C-FAE0DDE82E27}">
      <dgm:prSet/>
      <dgm:spPr/>
      <dgm:t>
        <a:bodyPr/>
        <a:lstStyle/>
        <a:p>
          <a:endParaRPr lang="en-US"/>
        </a:p>
      </dgm:t>
    </dgm:pt>
    <dgm:pt modelId="{757E15C3-1FC4-4D00-BE94-3B47B45B5BDC}" type="sibTrans" cxnId="{8171DE96-F374-46A8-B25C-FAE0DDE82E27}">
      <dgm:prSet/>
      <dgm:spPr/>
      <dgm:t>
        <a:bodyPr/>
        <a:lstStyle/>
        <a:p>
          <a:endParaRPr lang="en-US"/>
        </a:p>
      </dgm:t>
    </dgm:pt>
    <dgm:pt modelId="{B9B75938-CF3C-4EC6-B8DA-006620D81087}">
      <dgm:prSet/>
      <dgm:spPr/>
      <dgm:t>
        <a:bodyPr/>
        <a:lstStyle/>
        <a:p>
          <a:r>
            <a:rPr lang="en-US" dirty="0"/>
            <a:t>Government develops a similar program for all new managers, but include the element of assessing competency throughout the programme</a:t>
          </a:r>
        </a:p>
      </dgm:t>
    </dgm:pt>
    <dgm:pt modelId="{82D98777-82DF-4553-8A61-3EE91D7A2536}" type="parTrans" cxnId="{3B330217-157B-4CA3-8EA4-75CB1A178D58}">
      <dgm:prSet/>
      <dgm:spPr/>
      <dgm:t>
        <a:bodyPr/>
        <a:lstStyle/>
        <a:p>
          <a:endParaRPr lang="en-US"/>
        </a:p>
      </dgm:t>
    </dgm:pt>
    <dgm:pt modelId="{B4790327-7D6A-4301-A766-275FB72977A0}" type="sibTrans" cxnId="{3B330217-157B-4CA3-8EA4-75CB1A178D58}">
      <dgm:prSet/>
      <dgm:spPr/>
      <dgm:t>
        <a:bodyPr/>
        <a:lstStyle/>
        <a:p>
          <a:endParaRPr lang="en-US"/>
        </a:p>
      </dgm:t>
    </dgm:pt>
    <dgm:pt modelId="{0E1C26C8-D153-4397-B907-A884351D7804}">
      <dgm:prSet/>
      <dgm:spPr/>
      <dgm:t>
        <a:bodyPr/>
        <a:lstStyle/>
        <a:p>
          <a:r>
            <a:rPr lang="en-US" b="1"/>
            <a:t>For research</a:t>
          </a:r>
          <a:endParaRPr lang="en-US"/>
        </a:p>
      </dgm:t>
    </dgm:pt>
    <dgm:pt modelId="{CB920FFD-CC45-4CB0-8BAB-56387B3A03A4}" type="parTrans" cxnId="{679EEDF8-C39B-47FE-8C02-4E7A8D88A966}">
      <dgm:prSet/>
      <dgm:spPr/>
      <dgm:t>
        <a:bodyPr/>
        <a:lstStyle/>
        <a:p>
          <a:endParaRPr lang="en-US"/>
        </a:p>
      </dgm:t>
    </dgm:pt>
    <dgm:pt modelId="{483DEFCA-5CF7-47CB-920E-E255718E57BB}" type="sibTrans" cxnId="{679EEDF8-C39B-47FE-8C02-4E7A8D88A966}">
      <dgm:prSet/>
      <dgm:spPr/>
      <dgm:t>
        <a:bodyPr/>
        <a:lstStyle/>
        <a:p>
          <a:endParaRPr lang="en-US"/>
        </a:p>
      </dgm:t>
    </dgm:pt>
    <dgm:pt modelId="{0C5748B7-BE56-4260-B358-A9F41A0B0B98}">
      <dgm:prSet/>
      <dgm:spPr/>
      <dgm:t>
        <a:bodyPr/>
        <a:lstStyle/>
        <a:p>
          <a:r>
            <a:rPr lang="en-US"/>
            <a:t>That focuses on the notion of impactful Radiography management competency and development. </a:t>
          </a:r>
        </a:p>
      </dgm:t>
    </dgm:pt>
    <dgm:pt modelId="{25E9EAAC-CE42-4871-83EA-A5C3750F9DB6}" type="parTrans" cxnId="{F8A9A063-C6EC-42F5-A2DB-3B44C7ED0F9F}">
      <dgm:prSet/>
      <dgm:spPr/>
      <dgm:t>
        <a:bodyPr/>
        <a:lstStyle/>
        <a:p>
          <a:endParaRPr lang="en-US"/>
        </a:p>
      </dgm:t>
    </dgm:pt>
    <dgm:pt modelId="{EC0B8AF0-08E9-4ED8-B576-919769B17BBF}" type="sibTrans" cxnId="{F8A9A063-C6EC-42F5-A2DB-3B44C7ED0F9F}">
      <dgm:prSet/>
      <dgm:spPr/>
      <dgm:t>
        <a:bodyPr/>
        <a:lstStyle/>
        <a:p>
          <a:endParaRPr lang="en-US"/>
        </a:p>
      </dgm:t>
    </dgm:pt>
    <dgm:pt modelId="{EA23DAC4-1676-41BA-9AD5-CF2EF4A7E201}">
      <dgm:prSet/>
      <dgm:spPr/>
      <dgm:t>
        <a:bodyPr/>
        <a:lstStyle/>
        <a:p>
          <a:r>
            <a:rPr lang="en-US" dirty="0"/>
            <a:t>Need for research to assess the effectiveness of the management development and coaching programmes for Radiography managers. </a:t>
          </a:r>
        </a:p>
      </dgm:t>
    </dgm:pt>
    <dgm:pt modelId="{63DE2631-84DB-45B2-BF43-00E3F54AFBDB}" type="parTrans" cxnId="{836BA4AF-B7DE-43CB-9BCC-31C3E3A0CFA6}">
      <dgm:prSet/>
      <dgm:spPr/>
      <dgm:t>
        <a:bodyPr/>
        <a:lstStyle/>
        <a:p>
          <a:endParaRPr lang="en-US"/>
        </a:p>
      </dgm:t>
    </dgm:pt>
    <dgm:pt modelId="{1E5519E0-BE48-4C45-A9D3-F2C7B20F35A5}" type="sibTrans" cxnId="{836BA4AF-B7DE-43CB-9BCC-31C3E3A0CFA6}">
      <dgm:prSet/>
      <dgm:spPr/>
      <dgm:t>
        <a:bodyPr/>
        <a:lstStyle/>
        <a:p>
          <a:endParaRPr lang="en-US"/>
        </a:p>
      </dgm:t>
    </dgm:pt>
    <dgm:pt modelId="{7E69663E-3E56-454F-A6A4-F248D8633CA7}" type="pres">
      <dgm:prSet presAssocID="{018C1866-A525-4E59-8C89-D446769406D2}" presName="vert0" presStyleCnt="0">
        <dgm:presLayoutVars>
          <dgm:dir/>
          <dgm:animOne val="branch"/>
          <dgm:animLvl val="lvl"/>
        </dgm:presLayoutVars>
      </dgm:prSet>
      <dgm:spPr/>
    </dgm:pt>
    <dgm:pt modelId="{5007B765-FE44-4D3A-85A1-BB521CA96653}" type="pres">
      <dgm:prSet presAssocID="{4F0EDF5E-29F2-4B7A-9A41-863F315A6F56}" presName="thickLine" presStyleLbl="alignNode1" presStyleIdx="0" presStyleCnt="9"/>
      <dgm:spPr/>
    </dgm:pt>
    <dgm:pt modelId="{7C2AE592-AED8-4D4C-BE11-E6E5F49F18E4}" type="pres">
      <dgm:prSet presAssocID="{4F0EDF5E-29F2-4B7A-9A41-863F315A6F56}" presName="horz1" presStyleCnt="0"/>
      <dgm:spPr/>
    </dgm:pt>
    <dgm:pt modelId="{B2F2141B-914F-4B05-8333-863C5AE06867}" type="pres">
      <dgm:prSet presAssocID="{4F0EDF5E-29F2-4B7A-9A41-863F315A6F56}" presName="tx1" presStyleLbl="revTx" presStyleIdx="0" presStyleCnt="9"/>
      <dgm:spPr/>
    </dgm:pt>
    <dgm:pt modelId="{90B7720B-6235-4631-9764-CBA48EBB277E}" type="pres">
      <dgm:prSet presAssocID="{4F0EDF5E-29F2-4B7A-9A41-863F315A6F56}" presName="vert1" presStyleCnt="0"/>
      <dgm:spPr/>
    </dgm:pt>
    <dgm:pt modelId="{F2808C78-4185-431A-9511-D0CAF0F72EE9}" type="pres">
      <dgm:prSet presAssocID="{F1FF11D3-9F0A-49C4-94D3-CEF7C02B0697}" presName="thickLine" presStyleLbl="alignNode1" presStyleIdx="1" presStyleCnt="9"/>
      <dgm:spPr/>
    </dgm:pt>
    <dgm:pt modelId="{B94F23CB-5B48-44DE-B7F6-B2C9E72978E8}" type="pres">
      <dgm:prSet presAssocID="{F1FF11D3-9F0A-49C4-94D3-CEF7C02B0697}" presName="horz1" presStyleCnt="0"/>
      <dgm:spPr/>
    </dgm:pt>
    <dgm:pt modelId="{9700520B-D6C7-4797-8B2C-627008C3C416}" type="pres">
      <dgm:prSet presAssocID="{F1FF11D3-9F0A-49C4-94D3-CEF7C02B0697}" presName="tx1" presStyleLbl="revTx" presStyleIdx="1" presStyleCnt="9"/>
      <dgm:spPr/>
    </dgm:pt>
    <dgm:pt modelId="{2777CC6B-2876-4619-82D3-925CC9748BA6}" type="pres">
      <dgm:prSet presAssocID="{F1FF11D3-9F0A-49C4-94D3-CEF7C02B0697}" presName="vert1" presStyleCnt="0"/>
      <dgm:spPr/>
    </dgm:pt>
    <dgm:pt modelId="{C5833B51-920A-4871-8BEE-7EA82025CAA5}" type="pres">
      <dgm:prSet presAssocID="{BBB0FDF4-A6B6-49FA-B001-7D868DC3F90C}" presName="thickLine" presStyleLbl="alignNode1" presStyleIdx="2" presStyleCnt="9"/>
      <dgm:spPr/>
    </dgm:pt>
    <dgm:pt modelId="{4C59A31A-5951-424A-A527-8663C4CE5ECB}" type="pres">
      <dgm:prSet presAssocID="{BBB0FDF4-A6B6-49FA-B001-7D868DC3F90C}" presName="horz1" presStyleCnt="0"/>
      <dgm:spPr/>
    </dgm:pt>
    <dgm:pt modelId="{E21A7F51-CD68-479D-BC00-956091E99503}" type="pres">
      <dgm:prSet presAssocID="{BBB0FDF4-A6B6-49FA-B001-7D868DC3F90C}" presName="tx1" presStyleLbl="revTx" presStyleIdx="2" presStyleCnt="9"/>
      <dgm:spPr/>
    </dgm:pt>
    <dgm:pt modelId="{B6AB37AA-3C4B-4E04-8FD9-33834CD0673F}" type="pres">
      <dgm:prSet presAssocID="{BBB0FDF4-A6B6-49FA-B001-7D868DC3F90C}" presName="vert1" presStyleCnt="0"/>
      <dgm:spPr/>
    </dgm:pt>
    <dgm:pt modelId="{089E7C3A-F9F1-4313-AC5F-060D940B9566}" type="pres">
      <dgm:prSet presAssocID="{4846588E-51AD-42EE-9B59-651E41A3588E}" presName="thickLine" presStyleLbl="alignNode1" presStyleIdx="3" presStyleCnt="9"/>
      <dgm:spPr/>
    </dgm:pt>
    <dgm:pt modelId="{0F034AC5-FD48-4826-BFA7-358D32881159}" type="pres">
      <dgm:prSet presAssocID="{4846588E-51AD-42EE-9B59-651E41A3588E}" presName="horz1" presStyleCnt="0"/>
      <dgm:spPr/>
    </dgm:pt>
    <dgm:pt modelId="{D9A0CB27-6914-49F8-9ACF-2E32CDB9A1F9}" type="pres">
      <dgm:prSet presAssocID="{4846588E-51AD-42EE-9B59-651E41A3588E}" presName="tx1" presStyleLbl="revTx" presStyleIdx="3" presStyleCnt="9"/>
      <dgm:spPr/>
    </dgm:pt>
    <dgm:pt modelId="{7A612C84-1722-4854-85C6-2FC42B499319}" type="pres">
      <dgm:prSet presAssocID="{4846588E-51AD-42EE-9B59-651E41A3588E}" presName="vert1" presStyleCnt="0"/>
      <dgm:spPr/>
    </dgm:pt>
    <dgm:pt modelId="{4BD8EEFE-E4F8-412D-826F-E6411B0B4E66}" type="pres">
      <dgm:prSet presAssocID="{882C9F90-B1FA-411B-AA65-701BE3ED54A5}" presName="thickLine" presStyleLbl="alignNode1" presStyleIdx="4" presStyleCnt="9"/>
      <dgm:spPr/>
    </dgm:pt>
    <dgm:pt modelId="{8371B70A-632C-4AAB-BFA8-FB801A7B2848}" type="pres">
      <dgm:prSet presAssocID="{882C9F90-B1FA-411B-AA65-701BE3ED54A5}" presName="horz1" presStyleCnt="0"/>
      <dgm:spPr/>
    </dgm:pt>
    <dgm:pt modelId="{F6BC7A25-9871-435F-96AC-D75641649332}" type="pres">
      <dgm:prSet presAssocID="{882C9F90-B1FA-411B-AA65-701BE3ED54A5}" presName="tx1" presStyleLbl="revTx" presStyleIdx="4" presStyleCnt="9"/>
      <dgm:spPr/>
    </dgm:pt>
    <dgm:pt modelId="{C5392DF7-27C0-45EB-A485-6D5242333DE5}" type="pres">
      <dgm:prSet presAssocID="{882C9F90-B1FA-411B-AA65-701BE3ED54A5}" presName="vert1" presStyleCnt="0"/>
      <dgm:spPr/>
    </dgm:pt>
    <dgm:pt modelId="{8E3315A5-2C42-474C-B1D4-DDC92D85A7FE}" type="pres">
      <dgm:prSet presAssocID="{B9B75938-CF3C-4EC6-B8DA-006620D81087}" presName="thickLine" presStyleLbl="alignNode1" presStyleIdx="5" presStyleCnt="9"/>
      <dgm:spPr/>
    </dgm:pt>
    <dgm:pt modelId="{28560BE5-DF3B-4ABE-85D0-B106FA4B2666}" type="pres">
      <dgm:prSet presAssocID="{B9B75938-CF3C-4EC6-B8DA-006620D81087}" presName="horz1" presStyleCnt="0"/>
      <dgm:spPr/>
    </dgm:pt>
    <dgm:pt modelId="{24503236-B7A8-404C-929E-4F1C8651A5CC}" type="pres">
      <dgm:prSet presAssocID="{B9B75938-CF3C-4EC6-B8DA-006620D81087}" presName="tx1" presStyleLbl="revTx" presStyleIdx="5" presStyleCnt="9"/>
      <dgm:spPr/>
    </dgm:pt>
    <dgm:pt modelId="{FE08E7FB-A123-4580-B01B-3356D3B329ED}" type="pres">
      <dgm:prSet presAssocID="{B9B75938-CF3C-4EC6-B8DA-006620D81087}" presName="vert1" presStyleCnt="0"/>
      <dgm:spPr/>
    </dgm:pt>
    <dgm:pt modelId="{E78F51BD-3EED-4495-A7F2-E5EF22AFA807}" type="pres">
      <dgm:prSet presAssocID="{0E1C26C8-D153-4397-B907-A884351D7804}" presName="thickLine" presStyleLbl="alignNode1" presStyleIdx="6" presStyleCnt="9"/>
      <dgm:spPr/>
    </dgm:pt>
    <dgm:pt modelId="{65BB86DC-F72A-4FF5-87DE-F7ADC334CA5E}" type="pres">
      <dgm:prSet presAssocID="{0E1C26C8-D153-4397-B907-A884351D7804}" presName="horz1" presStyleCnt="0"/>
      <dgm:spPr/>
    </dgm:pt>
    <dgm:pt modelId="{BB244C1E-1C0A-432B-8024-064C8AE4484A}" type="pres">
      <dgm:prSet presAssocID="{0E1C26C8-D153-4397-B907-A884351D7804}" presName="tx1" presStyleLbl="revTx" presStyleIdx="6" presStyleCnt="9"/>
      <dgm:spPr/>
    </dgm:pt>
    <dgm:pt modelId="{CFC352ED-87F1-4288-84B2-BD4CB4FD60A0}" type="pres">
      <dgm:prSet presAssocID="{0E1C26C8-D153-4397-B907-A884351D7804}" presName="vert1" presStyleCnt="0"/>
      <dgm:spPr/>
    </dgm:pt>
    <dgm:pt modelId="{ADA17C4D-3B5A-45DB-A52B-7AF5BE50F3D0}" type="pres">
      <dgm:prSet presAssocID="{0C5748B7-BE56-4260-B358-A9F41A0B0B98}" presName="thickLine" presStyleLbl="alignNode1" presStyleIdx="7" presStyleCnt="9"/>
      <dgm:spPr/>
    </dgm:pt>
    <dgm:pt modelId="{FDC65A61-B3C6-4AB0-BD21-5FEE28C9B57A}" type="pres">
      <dgm:prSet presAssocID="{0C5748B7-BE56-4260-B358-A9F41A0B0B98}" presName="horz1" presStyleCnt="0"/>
      <dgm:spPr/>
    </dgm:pt>
    <dgm:pt modelId="{110C745F-53AA-481D-9331-E1C507AECB21}" type="pres">
      <dgm:prSet presAssocID="{0C5748B7-BE56-4260-B358-A9F41A0B0B98}" presName="tx1" presStyleLbl="revTx" presStyleIdx="7" presStyleCnt="9"/>
      <dgm:spPr/>
    </dgm:pt>
    <dgm:pt modelId="{C0417042-59AA-463F-BF88-484D091EF0DF}" type="pres">
      <dgm:prSet presAssocID="{0C5748B7-BE56-4260-B358-A9F41A0B0B98}" presName="vert1" presStyleCnt="0"/>
      <dgm:spPr/>
    </dgm:pt>
    <dgm:pt modelId="{C80413EE-6103-4796-A688-B8E317E12C4F}" type="pres">
      <dgm:prSet presAssocID="{EA23DAC4-1676-41BA-9AD5-CF2EF4A7E201}" presName="thickLine" presStyleLbl="alignNode1" presStyleIdx="8" presStyleCnt="9"/>
      <dgm:spPr/>
    </dgm:pt>
    <dgm:pt modelId="{D9C4E31C-1D85-47D5-95BB-208FEC034C1D}" type="pres">
      <dgm:prSet presAssocID="{EA23DAC4-1676-41BA-9AD5-CF2EF4A7E201}" presName="horz1" presStyleCnt="0"/>
      <dgm:spPr/>
    </dgm:pt>
    <dgm:pt modelId="{611C4364-7498-4B9D-BA93-668FF27F4668}" type="pres">
      <dgm:prSet presAssocID="{EA23DAC4-1676-41BA-9AD5-CF2EF4A7E201}" presName="tx1" presStyleLbl="revTx" presStyleIdx="8" presStyleCnt="9"/>
      <dgm:spPr/>
    </dgm:pt>
    <dgm:pt modelId="{8F631B8A-3D41-48D5-A9C2-FC5885234730}" type="pres">
      <dgm:prSet presAssocID="{EA23DAC4-1676-41BA-9AD5-CF2EF4A7E201}" presName="vert1" presStyleCnt="0"/>
      <dgm:spPr/>
    </dgm:pt>
  </dgm:ptLst>
  <dgm:cxnLst>
    <dgm:cxn modelId="{EC785C01-9551-4FEE-BAB1-DF99028FD226}" type="presOf" srcId="{018C1866-A525-4E59-8C89-D446769406D2}" destId="{7E69663E-3E56-454F-A6A4-F248D8633CA7}" srcOrd="0" destOrd="0" presId="urn:microsoft.com/office/officeart/2008/layout/LinedList"/>
    <dgm:cxn modelId="{28684311-A7F4-4052-903E-0B656EF772A6}" type="presOf" srcId="{F1FF11D3-9F0A-49C4-94D3-CEF7C02B0697}" destId="{9700520B-D6C7-4797-8B2C-627008C3C416}" srcOrd="0" destOrd="0" presId="urn:microsoft.com/office/officeart/2008/layout/LinedList"/>
    <dgm:cxn modelId="{3B330217-157B-4CA3-8EA4-75CB1A178D58}" srcId="{018C1866-A525-4E59-8C89-D446769406D2}" destId="{B9B75938-CF3C-4EC6-B8DA-006620D81087}" srcOrd="5" destOrd="0" parTransId="{82D98777-82DF-4553-8A61-3EE91D7A2536}" sibTransId="{B4790327-7D6A-4301-A766-275FB72977A0}"/>
    <dgm:cxn modelId="{9A03F025-9838-4924-98F8-42223B454A34}" type="presOf" srcId="{BBB0FDF4-A6B6-49FA-B001-7D868DC3F90C}" destId="{E21A7F51-CD68-479D-BC00-956091E99503}" srcOrd="0" destOrd="0" presId="urn:microsoft.com/office/officeart/2008/layout/LinedList"/>
    <dgm:cxn modelId="{278F2F27-16C8-4F54-AC7B-BBF7A4EB364A}" type="presOf" srcId="{4F0EDF5E-29F2-4B7A-9A41-863F315A6F56}" destId="{B2F2141B-914F-4B05-8333-863C5AE06867}" srcOrd="0" destOrd="0" presId="urn:microsoft.com/office/officeart/2008/layout/LinedList"/>
    <dgm:cxn modelId="{542A0F35-A4F0-4EEF-B9ED-51528F0EF126}" type="presOf" srcId="{882C9F90-B1FA-411B-AA65-701BE3ED54A5}" destId="{F6BC7A25-9871-435F-96AC-D75641649332}" srcOrd="0" destOrd="0" presId="urn:microsoft.com/office/officeart/2008/layout/LinedList"/>
    <dgm:cxn modelId="{2F5CA937-1EC7-44EC-99DE-EFE99B5BDF29}" type="presOf" srcId="{0C5748B7-BE56-4260-B358-A9F41A0B0B98}" destId="{110C745F-53AA-481D-9331-E1C507AECB21}" srcOrd="0" destOrd="0" presId="urn:microsoft.com/office/officeart/2008/layout/LinedList"/>
    <dgm:cxn modelId="{F8A9A063-C6EC-42F5-A2DB-3B44C7ED0F9F}" srcId="{018C1866-A525-4E59-8C89-D446769406D2}" destId="{0C5748B7-BE56-4260-B358-A9F41A0B0B98}" srcOrd="7" destOrd="0" parTransId="{25E9EAAC-CE42-4871-83EA-A5C3750F9DB6}" sibTransId="{EC0B8AF0-08E9-4ED8-B576-919769B17BBF}"/>
    <dgm:cxn modelId="{811BEC77-0A41-4540-B4BA-54640BC77B3F}" srcId="{018C1866-A525-4E59-8C89-D446769406D2}" destId="{F1FF11D3-9F0A-49C4-94D3-CEF7C02B0697}" srcOrd="1" destOrd="0" parTransId="{2F5F8CD1-50F8-4AD1-95CD-68719AD1E93B}" sibTransId="{AF596087-6DB8-44C4-B3A9-3B0ACC53A94F}"/>
    <dgm:cxn modelId="{BBCAD689-3E45-4646-B2F4-62CAF05E8F7C}" type="presOf" srcId="{0E1C26C8-D153-4397-B907-A884351D7804}" destId="{BB244C1E-1C0A-432B-8024-064C8AE4484A}" srcOrd="0" destOrd="0" presId="urn:microsoft.com/office/officeart/2008/layout/LinedList"/>
    <dgm:cxn modelId="{8171DE96-F374-46A8-B25C-FAE0DDE82E27}" srcId="{018C1866-A525-4E59-8C89-D446769406D2}" destId="{882C9F90-B1FA-411B-AA65-701BE3ED54A5}" srcOrd="4" destOrd="0" parTransId="{DDD2A371-0512-4CB2-A0B2-6AAB63530CC4}" sibTransId="{757E15C3-1FC4-4D00-BE94-3B47B45B5BDC}"/>
    <dgm:cxn modelId="{C190B5A4-9E69-424A-A3DC-4E606000B450}" type="presOf" srcId="{4846588E-51AD-42EE-9B59-651E41A3588E}" destId="{D9A0CB27-6914-49F8-9ACF-2E32CDB9A1F9}" srcOrd="0" destOrd="0" presId="urn:microsoft.com/office/officeart/2008/layout/LinedList"/>
    <dgm:cxn modelId="{C48588AA-12AB-483F-9B52-A21E268588F4}" srcId="{018C1866-A525-4E59-8C89-D446769406D2}" destId="{BBB0FDF4-A6B6-49FA-B001-7D868DC3F90C}" srcOrd="2" destOrd="0" parTransId="{751E31D9-04C7-4A3A-9F9B-9FBA9748D3E0}" sibTransId="{8E37E431-A74A-45E9-AA5E-5A3789EBB4B1}"/>
    <dgm:cxn modelId="{836BA4AF-B7DE-43CB-9BCC-31C3E3A0CFA6}" srcId="{018C1866-A525-4E59-8C89-D446769406D2}" destId="{EA23DAC4-1676-41BA-9AD5-CF2EF4A7E201}" srcOrd="8" destOrd="0" parTransId="{63DE2631-84DB-45B2-BF43-00E3F54AFBDB}" sibTransId="{1E5519E0-BE48-4C45-A9D3-F2C7B20F35A5}"/>
    <dgm:cxn modelId="{1A6018BD-EFD6-4742-B468-46270E6327E4}" type="presOf" srcId="{B9B75938-CF3C-4EC6-B8DA-006620D81087}" destId="{24503236-B7A8-404C-929E-4F1C8651A5CC}" srcOrd="0" destOrd="0" presId="urn:microsoft.com/office/officeart/2008/layout/LinedList"/>
    <dgm:cxn modelId="{493523BD-C681-4BFD-B51D-52D57E2F2DA2}" type="presOf" srcId="{EA23DAC4-1676-41BA-9AD5-CF2EF4A7E201}" destId="{611C4364-7498-4B9D-BA93-668FF27F4668}" srcOrd="0" destOrd="0" presId="urn:microsoft.com/office/officeart/2008/layout/LinedList"/>
    <dgm:cxn modelId="{C158ECDE-5D3E-4DCE-A1A2-6AA157FBB841}" srcId="{018C1866-A525-4E59-8C89-D446769406D2}" destId="{4846588E-51AD-42EE-9B59-651E41A3588E}" srcOrd="3" destOrd="0" parTransId="{F330A59D-5D8F-439C-A50B-EC9E5EE2BB8D}" sibTransId="{B4186E89-7697-4EA3-AFFE-9031087BABAC}"/>
    <dgm:cxn modelId="{679EEDF8-C39B-47FE-8C02-4E7A8D88A966}" srcId="{018C1866-A525-4E59-8C89-D446769406D2}" destId="{0E1C26C8-D153-4397-B907-A884351D7804}" srcOrd="6" destOrd="0" parTransId="{CB920FFD-CC45-4CB0-8BAB-56387B3A03A4}" sibTransId="{483DEFCA-5CF7-47CB-920E-E255718E57BB}"/>
    <dgm:cxn modelId="{3B8ACDF9-2170-4766-BFD4-EA2831D8592C}" srcId="{018C1866-A525-4E59-8C89-D446769406D2}" destId="{4F0EDF5E-29F2-4B7A-9A41-863F315A6F56}" srcOrd="0" destOrd="0" parTransId="{90F9E2CC-8351-454B-8B53-EA16EA71FD9F}" sibTransId="{A8780EC2-CE14-44B7-938F-C48081A9CFE2}"/>
    <dgm:cxn modelId="{74DFF8FA-F15A-4958-BDFD-A283D22372B2}" type="presParOf" srcId="{7E69663E-3E56-454F-A6A4-F248D8633CA7}" destId="{5007B765-FE44-4D3A-85A1-BB521CA96653}" srcOrd="0" destOrd="0" presId="urn:microsoft.com/office/officeart/2008/layout/LinedList"/>
    <dgm:cxn modelId="{29255721-C03A-4E36-B66F-1ABC5D605BA6}" type="presParOf" srcId="{7E69663E-3E56-454F-A6A4-F248D8633CA7}" destId="{7C2AE592-AED8-4D4C-BE11-E6E5F49F18E4}" srcOrd="1" destOrd="0" presId="urn:microsoft.com/office/officeart/2008/layout/LinedList"/>
    <dgm:cxn modelId="{E99D0375-AB7A-478F-A192-2691461CE0AA}" type="presParOf" srcId="{7C2AE592-AED8-4D4C-BE11-E6E5F49F18E4}" destId="{B2F2141B-914F-4B05-8333-863C5AE06867}" srcOrd="0" destOrd="0" presId="urn:microsoft.com/office/officeart/2008/layout/LinedList"/>
    <dgm:cxn modelId="{9892A4CC-4F1D-4C9F-9F4D-94A69FD75B54}" type="presParOf" srcId="{7C2AE592-AED8-4D4C-BE11-E6E5F49F18E4}" destId="{90B7720B-6235-4631-9764-CBA48EBB277E}" srcOrd="1" destOrd="0" presId="urn:microsoft.com/office/officeart/2008/layout/LinedList"/>
    <dgm:cxn modelId="{A1820140-327C-48AF-8BE8-5DE1AE281CDF}" type="presParOf" srcId="{7E69663E-3E56-454F-A6A4-F248D8633CA7}" destId="{F2808C78-4185-431A-9511-D0CAF0F72EE9}" srcOrd="2" destOrd="0" presId="urn:microsoft.com/office/officeart/2008/layout/LinedList"/>
    <dgm:cxn modelId="{D639A4F7-255B-4BD3-9A99-CCAF22E7867C}" type="presParOf" srcId="{7E69663E-3E56-454F-A6A4-F248D8633CA7}" destId="{B94F23CB-5B48-44DE-B7F6-B2C9E72978E8}" srcOrd="3" destOrd="0" presId="urn:microsoft.com/office/officeart/2008/layout/LinedList"/>
    <dgm:cxn modelId="{3D276C53-131F-4249-B1FA-5213C401D794}" type="presParOf" srcId="{B94F23CB-5B48-44DE-B7F6-B2C9E72978E8}" destId="{9700520B-D6C7-4797-8B2C-627008C3C416}" srcOrd="0" destOrd="0" presId="urn:microsoft.com/office/officeart/2008/layout/LinedList"/>
    <dgm:cxn modelId="{2F0793F1-139F-4ABD-B8D7-0B805801086E}" type="presParOf" srcId="{B94F23CB-5B48-44DE-B7F6-B2C9E72978E8}" destId="{2777CC6B-2876-4619-82D3-925CC9748BA6}" srcOrd="1" destOrd="0" presId="urn:microsoft.com/office/officeart/2008/layout/LinedList"/>
    <dgm:cxn modelId="{B65BD905-72A4-4622-9642-C5DC64E7A0D8}" type="presParOf" srcId="{7E69663E-3E56-454F-A6A4-F248D8633CA7}" destId="{C5833B51-920A-4871-8BEE-7EA82025CAA5}" srcOrd="4" destOrd="0" presId="urn:microsoft.com/office/officeart/2008/layout/LinedList"/>
    <dgm:cxn modelId="{5C353210-5E4E-4979-89AA-3B6FE3496382}" type="presParOf" srcId="{7E69663E-3E56-454F-A6A4-F248D8633CA7}" destId="{4C59A31A-5951-424A-A527-8663C4CE5ECB}" srcOrd="5" destOrd="0" presId="urn:microsoft.com/office/officeart/2008/layout/LinedList"/>
    <dgm:cxn modelId="{C273B57D-7A68-4170-9AA7-5BE4E2764562}" type="presParOf" srcId="{4C59A31A-5951-424A-A527-8663C4CE5ECB}" destId="{E21A7F51-CD68-479D-BC00-956091E99503}" srcOrd="0" destOrd="0" presId="urn:microsoft.com/office/officeart/2008/layout/LinedList"/>
    <dgm:cxn modelId="{69D1F7BF-8903-478E-BA59-41FCD2BE56A4}" type="presParOf" srcId="{4C59A31A-5951-424A-A527-8663C4CE5ECB}" destId="{B6AB37AA-3C4B-4E04-8FD9-33834CD0673F}" srcOrd="1" destOrd="0" presId="urn:microsoft.com/office/officeart/2008/layout/LinedList"/>
    <dgm:cxn modelId="{19B3F0F7-62CD-4D20-8009-31883802FC45}" type="presParOf" srcId="{7E69663E-3E56-454F-A6A4-F248D8633CA7}" destId="{089E7C3A-F9F1-4313-AC5F-060D940B9566}" srcOrd="6" destOrd="0" presId="urn:microsoft.com/office/officeart/2008/layout/LinedList"/>
    <dgm:cxn modelId="{2EF57580-8E43-403E-9A97-01D5FDC3EB87}" type="presParOf" srcId="{7E69663E-3E56-454F-A6A4-F248D8633CA7}" destId="{0F034AC5-FD48-4826-BFA7-358D32881159}" srcOrd="7" destOrd="0" presId="urn:microsoft.com/office/officeart/2008/layout/LinedList"/>
    <dgm:cxn modelId="{0D1C210A-CABD-4356-B00D-CE69A1393076}" type="presParOf" srcId="{0F034AC5-FD48-4826-BFA7-358D32881159}" destId="{D9A0CB27-6914-49F8-9ACF-2E32CDB9A1F9}" srcOrd="0" destOrd="0" presId="urn:microsoft.com/office/officeart/2008/layout/LinedList"/>
    <dgm:cxn modelId="{C1C782CE-828F-4616-85D3-05492CCB7297}" type="presParOf" srcId="{0F034AC5-FD48-4826-BFA7-358D32881159}" destId="{7A612C84-1722-4854-85C6-2FC42B499319}" srcOrd="1" destOrd="0" presId="urn:microsoft.com/office/officeart/2008/layout/LinedList"/>
    <dgm:cxn modelId="{20C464FB-9F09-4B8B-8F14-8A6C16815390}" type="presParOf" srcId="{7E69663E-3E56-454F-A6A4-F248D8633CA7}" destId="{4BD8EEFE-E4F8-412D-826F-E6411B0B4E66}" srcOrd="8" destOrd="0" presId="urn:microsoft.com/office/officeart/2008/layout/LinedList"/>
    <dgm:cxn modelId="{18A9A41F-3DCD-4ACD-BA3F-5112370AF3E7}" type="presParOf" srcId="{7E69663E-3E56-454F-A6A4-F248D8633CA7}" destId="{8371B70A-632C-4AAB-BFA8-FB801A7B2848}" srcOrd="9" destOrd="0" presId="urn:microsoft.com/office/officeart/2008/layout/LinedList"/>
    <dgm:cxn modelId="{54D5ADA4-1668-4709-B4C2-889B76509783}" type="presParOf" srcId="{8371B70A-632C-4AAB-BFA8-FB801A7B2848}" destId="{F6BC7A25-9871-435F-96AC-D75641649332}" srcOrd="0" destOrd="0" presId="urn:microsoft.com/office/officeart/2008/layout/LinedList"/>
    <dgm:cxn modelId="{8ECDD5A8-605E-4997-ADB0-1CCD0088B21A}" type="presParOf" srcId="{8371B70A-632C-4AAB-BFA8-FB801A7B2848}" destId="{C5392DF7-27C0-45EB-A485-6D5242333DE5}" srcOrd="1" destOrd="0" presId="urn:microsoft.com/office/officeart/2008/layout/LinedList"/>
    <dgm:cxn modelId="{B8F2F113-1902-49D0-9647-D1FCBA807FBD}" type="presParOf" srcId="{7E69663E-3E56-454F-A6A4-F248D8633CA7}" destId="{8E3315A5-2C42-474C-B1D4-DDC92D85A7FE}" srcOrd="10" destOrd="0" presId="urn:microsoft.com/office/officeart/2008/layout/LinedList"/>
    <dgm:cxn modelId="{6617F904-4609-47D8-B854-B9F3E80D555F}" type="presParOf" srcId="{7E69663E-3E56-454F-A6A4-F248D8633CA7}" destId="{28560BE5-DF3B-4ABE-85D0-B106FA4B2666}" srcOrd="11" destOrd="0" presId="urn:microsoft.com/office/officeart/2008/layout/LinedList"/>
    <dgm:cxn modelId="{8BEDE234-1D6E-4941-8C0E-F849378CBAB1}" type="presParOf" srcId="{28560BE5-DF3B-4ABE-85D0-B106FA4B2666}" destId="{24503236-B7A8-404C-929E-4F1C8651A5CC}" srcOrd="0" destOrd="0" presId="urn:microsoft.com/office/officeart/2008/layout/LinedList"/>
    <dgm:cxn modelId="{46E13058-E0E3-441A-8DD5-AEED043796D7}" type="presParOf" srcId="{28560BE5-DF3B-4ABE-85D0-B106FA4B2666}" destId="{FE08E7FB-A123-4580-B01B-3356D3B329ED}" srcOrd="1" destOrd="0" presId="urn:microsoft.com/office/officeart/2008/layout/LinedList"/>
    <dgm:cxn modelId="{5AD9A08B-91F7-4475-B2B5-C27874AFB231}" type="presParOf" srcId="{7E69663E-3E56-454F-A6A4-F248D8633CA7}" destId="{E78F51BD-3EED-4495-A7F2-E5EF22AFA807}" srcOrd="12" destOrd="0" presId="urn:microsoft.com/office/officeart/2008/layout/LinedList"/>
    <dgm:cxn modelId="{972E6CBC-FA21-492D-A184-76CADBD74097}" type="presParOf" srcId="{7E69663E-3E56-454F-A6A4-F248D8633CA7}" destId="{65BB86DC-F72A-4FF5-87DE-F7ADC334CA5E}" srcOrd="13" destOrd="0" presId="urn:microsoft.com/office/officeart/2008/layout/LinedList"/>
    <dgm:cxn modelId="{FEEA101C-4229-47F6-8C13-9636B61B72EF}" type="presParOf" srcId="{65BB86DC-F72A-4FF5-87DE-F7ADC334CA5E}" destId="{BB244C1E-1C0A-432B-8024-064C8AE4484A}" srcOrd="0" destOrd="0" presId="urn:microsoft.com/office/officeart/2008/layout/LinedList"/>
    <dgm:cxn modelId="{35E9384B-EBAC-4B1D-9487-6FAA34DBF67F}" type="presParOf" srcId="{65BB86DC-F72A-4FF5-87DE-F7ADC334CA5E}" destId="{CFC352ED-87F1-4288-84B2-BD4CB4FD60A0}" srcOrd="1" destOrd="0" presId="urn:microsoft.com/office/officeart/2008/layout/LinedList"/>
    <dgm:cxn modelId="{3FEB5AA3-D529-4D7D-90B2-A3FA8AE32B31}" type="presParOf" srcId="{7E69663E-3E56-454F-A6A4-F248D8633CA7}" destId="{ADA17C4D-3B5A-45DB-A52B-7AF5BE50F3D0}" srcOrd="14" destOrd="0" presId="urn:microsoft.com/office/officeart/2008/layout/LinedList"/>
    <dgm:cxn modelId="{525A49D1-2930-4391-A1C4-0DA176CAFC51}" type="presParOf" srcId="{7E69663E-3E56-454F-A6A4-F248D8633CA7}" destId="{FDC65A61-B3C6-4AB0-BD21-5FEE28C9B57A}" srcOrd="15" destOrd="0" presId="urn:microsoft.com/office/officeart/2008/layout/LinedList"/>
    <dgm:cxn modelId="{8C206DEC-3A55-426B-B163-710FC500EAE3}" type="presParOf" srcId="{FDC65A61-B3C6-4AB0-BD21-5FEE28C9B57A}" destId="{110C745F-53AA-481D-9331-E1C507AECB21}" srcOrd="0" destOrd="0" presId="urn:microsoft.com/office/officeart/2008/layout/LinedList"/>
    <dgm:cxn modelId="{AB60C2DA-FA74-4D6F-884A-AF939C4ED7B3}" type="presParOf" srcId="{FDC65A61-B3C6-4AB0-BD21-5FEE28C9B57A}" destId="{C0417042-59AA-463F-BF88-484D091EF0DF}" srcOrd="1" destOrd="0" presId="urn:microsoft.com/office/officeart/2008/layout/LinedList"/>
    <dgm:cxn modelId="{1FB4B0EB-EF0E-43D7-A7E6-231D409BFCE5}" type="presParOf" srcId="{7E69663E-3E56-454F-A6A4-F248D8633CA7}" destId="{C80413EE-6103-4796-A688-B8E317E12C4F}" srcOrd="16" destOrd="0" presId="urn:microsoft.com/office/officeart/2008/layout/LinedList"/>
    <dgm:cxn modelId="{3BF4E54D-94A6-4AC7-8E1A-B47A8BBD6374}" type="presParOf" srcId="{7E69663E-3E56-454F-A6A4-F248D8633CA7}" destId="{D9C4E31C-1D85-47D5-95BB-208FEC034C1D}" srcOrd="17" destOrd="0" presId="urn:microsoft.com/office/officeart/2008/layout/LinedList"/>
    <dgm:cxn modelId="{15472D06-43E9-4275-81E0-76FD6815D796}" type="presParOf" srcId="{D9C4E31C-1D85-47D5-95BB-208FEC034C1D}" destId="{611C4364-7498-4B9D-BA93-668FF27F4668}" srcOrd="0" destOrd="0" presId="urn:microsoft.com/office/officeart/2008/layout/LinedList"/>
    <dgm:cxn modelId="{BD5B0548-A9A2-4BC8-927D-D47FAB8C4F05}" type="presParOf" srcId="{D9C4E31C-1D85-47D5-95BB-208FEC034C1D}" destId="{8F631B8A-3D41-48D5-A9C2-FC58852347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840FA4-CDE1-41C6-894C-5F67896CE518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3D6A4F-4253-4C6D-946B-4499CCA65189}">
      <dgm:prSet/>
      <dgm:spPr/>
      <dgm:t>
        <a:bodyPr/>
        <a:lstStyle/>
        <a:p>
          <a:r>
            <a:rPr lang="en-ZA"/>
            <a:t>Public health institutions are constantly faced with revolving and dynamic public demands and environmental factors.</a:t>
          </a:r>
          <a:endParaRPr lang="en-US"/>
        </a:p>
      </dgm:t>
    </dgm:pt>
    <dgm:pt modelId="{B406C9A5-E74E-41A0-9872-D1FB48D02FB0}" type="parTrans" cxnId="{F33468B2-5B5B-43F5-89EB-08CF7C81CC9A}">
      <dgm:prSet/>
      <dgm:spPr/>
      <dgm:t>
        <a:bodyPr/>
        <a:lstStyle/>
        <a:p>
          <a:endParaRPr lang="en-US"/>
        </a:p>
      </dgm:t>
    </dgm:pt>
    <dgm:pt modelId="{3CE14480-6206-4903-AE6D-D3B7E5DBB73E}" type="sibTrans" cxnId="{F33468B2-5B5B-43F5-89EB-08CF7C81CC9A}">
      <dgm:prSet/>
      <dgm:spPr/>
      <dgm:t>
        <a:bodyPr/>
        <a:lstStyle/>
        <a:p>
          <a:endParaRPr lang="en-US"/>
        </a:p>
      </dgm:t>
    </dgm:pt>
    <dgm:pt modelId="{F12B4145-64EE-4EC7-9EC6-0734624EC2A2}">
      <dgm:prSet/>
      <dgm:spPr/>
      <dgm:t>
        <a:bodyPr/>
        <a:lstStyle/>
        <a:p>
          <a:r>
            <a:rPr lang="en-ZA" dirty="0"/>
            <a:t>Competent and skilled leaders are a necessity to guide and survive in this environment.</a:t>
          </a:r>
          <a:endParaRPr lang="en-US" dirty="0"/>
        </a:p>
      </dgm:t>
    </dgm:pt>
    <dgm:pt modelId="{C7E918AD-F6A9-417C-A623-651A88F7422D}" type="parTrans" cxnId="{EFF5B31B-7412-4F01-9271-C7A1BFBB46FE}">
      <dgm:prSet/>
      <dgm:spPr/>
      <dgm:t>
        <a:bodyPr/>
        <a:lstStyle/>
        <a:p>
          <a:endParaRPr lang="en-US"/>
        </a:p>
      </dgm:t>
    </dgm:pt>
    <dgm:pt modelId="{11B861BA-3831-4DCD-BB25-0E6D096D1D55}" type="sibTrans" cxnId="{EFF5B31B-7412-4F01-9271-C7A1BFBB46FE}">
      <dgm:prSet/>
      <dgm:spPr/>
      <dgm:t>
        <a:bodyPr/>
        <a:lstStyle/>
        <a:p>
          <a:endParaRPr lang="en-US"/>
        </a:p>
      </dgm:t>
    </dgm:pt>
    <dgm:pt modelId="{A6AE9DBF-7368-45C2-823E-7D99632039BA}">
      <dgm:prSet/>
      <dgm:spPr/>
      <dgm:t>
        <a:bodyPr/>
        <a:lstStyle/>
        <a:p>
          <a:r>
            <a:rPr lang="en-ZA"/>
            <a:t>Radiography departments, by their nature of complexity and arrangement, present an exceptional challenge to most institutions.</a:t>
          </a:r>
          <a:endParaRPr lang="en-US"/>
        </a:p>
      </dgm:t>
    </dgm:pt>
    <dgm:pt modelId="{C8F73DB1-8BAC-45A3-8452-81C3B7C1F6C5}" type="parTrans" cxnId="{4EEEFC72-940A-4020-9394-2623F90054FA}">
      <dgm:prSet/>
      <dgm:spPr/>
      <dgm:t>
        <a:bodyPr/>
        <a:lstStyle/>
        <a:p>
          <a:endParaRPr lang="en-US"/>
        </a:p>
      </dgm:t>
    </dgm:pt>
    <dgm:pt modelId="{79568379-7217-46B6-8D0F-C98A8AFCFC1C}" type="sibTrans" cxnId="{4EEEFC72-940A-4020-9394-2623F90054FA}">
      <dgm:prSet/>
      <dgm:spPr/>
      <dgm:t>
        <a:bodyPr/>
        <a:lstStyle/>
        <a:p>
          <a:endParaRPr lang="en-US"/>
        </a:p>
      </dgm:t>
    </dgm:pt>
    <dgm:pt modelId="{6DE188FD-092E-4B6B-91A9-4B6A9294F9F0}">
      <dgm:prSet/>
      <dgm:spPr/>
      <dgm:t>
        <a:bodyPr/>
        <a:lstStyle/>
        <a:p>
          <a:r>
            <a:rPr lang="en-ZA"/>
            <a:t>Therefore, a certain degree of disconnection between the Radiography managers and executives exists.</a:t>
          </a:r>
          <a:endParaRPr lang="en-US"/>
        </a:p>
      </dgm:t>
    </dgm:pt>
    <dgm:pt modelId="{6DD1CCE7-F7B6-45CB-89CC-AC450C22F19C}" type="parTrans" cxnId="{2DCCF45F-4F55-4EFD-97AC-5FEA8112ABCE}">
      <dgm:prSet/>
      <dgm:spPr/>
      <dgm:t>
        <a:bodyPr/>
        <a:lstStyle/>
        <a:p>
          <a:endParaRPr lang="en-US"/>
        </a:p>
      </dgm:t>
    </dgm:pt>
    <dgm:pt modelId="{C3FD39E1-9C89-4D64-A5D6-B163EBAEBA2D}" type="sibTrans" cxnId="{2DCCF45F-4F55-4EFD-97AC-5FEA8112ABCE}">
      <dgm:prSet/>
      <dgm:spPr/>
      <dgm:t>
        <a:bodyPr/>
        <a:lstStyle/>
        <a:p>
          <a:endParaRPr lang="en-US"/>
        </a:p>
      </dgm:t>
    </dgm:pt>
    <dgm:pt modelId="{81DC7F24-E7C4-4CD2-9521-74FCE28744EF}">
      <dgm:prSet/>
      <dgm:spPr/>
      <dgm:t>
        <a:bodyPr/>
        <a:lstStyle/>
        <a:p>
          <a:r>
            <a:rPr lang="en-ZA"/>
            <a:t>Radiography managers need to be empowered, coached and guided into the management role to attain effectiveness and fulfilment </a:t>
          </a:r>
          <a:endParaRPr lang="en-US"/>
        </a:p>
      </dgm:t>
    </dgm:pt>
    <dgm:pt modelId="{399B4364-F1F2-4FD2-BA39-BB409C33E36B}" type="parTrans" cxnId="{ED1C710E-D1F8-48B9-8355-C526429B1CCA}">
      <dgm:prSet/>
      <dgm:spPr/>
      <dgm:t>
        <a:bodyPr/>
        <a:lstStyle/>
        <a:p>
          <a:endParaRPr lang="en-US"/>
        </a:p>
      </dgm:t>
    </dgm:pt>
    <dgm:pt modelId="{F5BAF7D0-9BE4-4D21-89CF-6CDE98F3A4FB}" type="sibTrans" cxnId="{ED1C710E-D1F8-48B9-8355-C526429B1CCA}">
      <dgm:prSet/>
      <dgm:spPr/>
      <dgm:t>
        <a:bodyPr/>
        <a:lstStyle/>
        <a:p>
          <a:endParaRPr lang="en-US"/>
        </a:p>
      </dgm:t>
    </dgm:pt>
    <dgm:pt modelId="{5034B6AD-6CF7-4D6A-A965-A0F533319773}" type="pres">
      <dgm:prSet presAssocID="{BD840FA4-CDE1-41C6-894C-5F67896CE518}" presName="Name0" presStyleCnt="0">
        <dgm:presLayoutVars>
          <dgm:dir/>
          <dgm:animLvl val="lvl"/>
          <dgm:resizeHandles val="exact"/>
        </dgm:presLayoutVars>
      </dgm:prSet>
      <dgm:spPr/>
    </dgm:pt>
    <dgm:pt modelId="{C7F12DA9-87DC-4A62-A22D-9ACAB32718A8}" type="pres">
      <dgm:prSet presAssocID="{81DC7F24-E7C4-4CD2-9521-74FCE28744EF}" presName="boxAndChildren" presStyleCnt="0"/>
      <dgm:spPr/>
    </dgm:pt>
    <dgm:pt modelId="{1A57C8E1-7601-4751-83CC-4CC5CB6AA368}" type="pres">
      <dgm:prSet presAssocID="{81DC7F24-E7C4-4CD2-9521-74FCE28744EF}" presName="parentTextBox" presStyleLbl="node1" presStyleIdx="0" presStyleCnt="5"/>
      <dgm:spPr/>
    </dgm:pt>
    <dgm:pt modelId="{432782E5-DAF0-444B-AA4F-34C48DC4B74D}" type="pres">
      <dgm:prSet presAssocID="{C3FD39E1-9C89-4D64-A5D6-B163EBAEBA2D}" presName="sp" presStyleCnt="0"/>
      <dgm:spPr/>
    </dgm:pt>
    <dgm:pt modelId="{77AAF25F-BCB3-4162-A3CF-6CF0CD1E1A35}" type="pres">
      <dgm:prSet presAssocID="{6DE188FD-092E-4B6B-91A9-4B6A9294F9F0}" presName="arrowAndChildren" presStyleCnt="0"/>
      <dgm:spPr/>
    </dgm:pt>
    <dgm:pt modelId="{7E4986A6-DF62-472F-92E4-2249FDAF0544}" type="pres">
      <dgm:prSet presAssocID="{6DE188FD-092E-4B6B-91A9-4B6A9294F9F0}" presName="parentTextArrow" presStyleLbl="node1" presStyleIdx="1" presStyleCnt="5"/>
      <dgm:spPr/>
    </dgm:pt>
    <dgm:pt modelId="{A73CDDD0-1DF4-44AF-BE15-5026B649D60B}" type="pres">
      <dgm:prSet presAssocID="{79568379-7217-46B6-8D0F-C98A8AFCFC1C}" presName="sp" presStyleCnt="0"/>
      <dgm:spPr/>
    </dgm:pt>
    <dgm:pt modelId="{7D648153-375D-4E50-BFCE-BE174011634B}" type="pres">
      <dgm:prSet presAssocID="{A6AE9DBF-7368-45C2-823E-7D99632039BA}" presName="arrowAndChildren" presStyleCnt="0"/>
      <dgm:spPr/>
    </dgm:pt>
    <dgm:pt modelId="{821BADBD-9CFC-4EE3-BFB0-0DC9F19AD802}" type="pres">
      <dgm:prSet presAssocID="{A6AE9DBF-7368-45C2-823E-7D99632039BA}" presName="parentTextArrow" presStyleLbl="node1" presStyleIdx="2" presStyleCnt="5"/>
      <dgm:spPr/>
    </dgm:pt>
    <dgm:pt modelId="{8198EFF4-9922-4480-A4A6-BC1E0A2DF673}" type="pres">
      <dgm:prSet presAssocID="{11B861BA-3831-4DCD-BB25-0E6D096D1D55}" presName="sp" presStyleCnt="0"/>
      <dgm:spPr/>
    </dgm:pt>
    <dgm:pt modelId="{69C8E5C4-499E-443C-A214-37408F639EED}" type="pres">
      <dgm:prSet presAssocID="{F12B4145-64EE-4EC7-9EC6-0734624EC2A2}" presName="arrowAndChildren" presStyleCnt="0"/>
      <dgm:spPr/>
    </dgm:pt>
    <dgm:pt modelId="{3DCA71CD-A10F-4A59-A42E-4D2B555FEFEF}" type="pres">
      <dgm:prSet presAssocID="{F12B4145-64EE-4EC7-9EC6-0734624EC2A2}" presName="parentTextArrow" presStyleLbl="node1" presStyleIdx="3" presStyleCnt="5"/>
      <dgm:spPr/>
    </dgm:pt>
    <dgm:pt modelId="{8031F601-1EF8-488E-92D6-90A90F077720}" type="pres">
      <dgm:prSet presAssocID="{3CE14480-6206-4903-AE6D-D3B7E5DBB73E}" presName="sp" presStyleCnt="0"/>
      <dgm:spPr/>
    </dgm:pt>
    <dgm:pt modelId="{6582465D-BE2B-489E-A7A3-117D1FC9D59D}" type="pres">
      <dgm:prSet presAssocID="{6F3D6A4F-4253-4C6D-946B-4499CCA65189}" presName="arrowAndChildren" presStyleCnt="0"/>
      <dgm:spPr/>
    </dgm:pt>
    <dgm:pt modelId="{5686E60A-9456-41A4-B8CA-5257499C2E0C}" type="pres">
      <dgm:prSet presAssocID="{6F3D6A4F-4253-4C6D-946B-4499CCA65189}" presName="parentTextArrow" presStyleLbl="node1" presStyleIdx="4" presStyleCnt="5"/>
      <dgm:spPr/>
    </dgm:pt>
  </dgm:ptLst>
  <dgm:cxnLst>
    <dgm:cxn modelId="{ED1C710E-D1F8-48B9-8355-C526429B1CCA}" srcId="{BD840FA4-CDE1-41C6-894C-5F67896CE518}" destId="{81DC7F24-E7C4-4CD2-9521-74FCE28744EF}" srcOrd="4" destOrd="0" parTransId="{399B4364-F1F2-4FD2-BA39-BB409C33E36B}" sibTransId="{F5BAF7D0-9BE4-4D21-89CF-6CDE98F3A4FB}"/>
    <dgm:cxn modelId="{EFF5B31B-7412-4F01-9271-C7A1BFBB46FE}" srcId="{BD840FA4-CDE1-41C6-894C-5F67896CE518}" destId="{F12B4145-64EE-4EC7-9EC6-0734624EC2A2}" srcOrd="1" destOrd="0" parTransId="{C7E918AD-F6A9-417C-A623-651A88F7422D}" sibTransId="{11B861BA-3831-4DCD-BB25-0E6D096D1D55}"/>
    <dgm:cxn modelId="{0F75B95E-1325-4710-A2E9-79AE6B637F32}" type="presOf" srcId="{81DC7F24-E7C4-4CD2-9521-74FCE28744EF}" destId="{1A57C8E1-7601-4751-83CC-4CC5CB6AA368}" srcOrd="0" destOrd="0" presId="urn:microsoft.com/office/officeart/2005/8/layout/process4"/>
    <dgm:cxn modelId="{2DCCF45F-4F55-4EFD-97AC-5FEA8112ABCE}" srcId="{BD840FA4-CDE1-41C6-894C-5F67896CE518}" destId="{6DE188FD-092E-4B6B-91A9-4B6A9294F9F0}" srcOrd="3" destOrd="0" parTransId="{6DD1CCE7-F7B6-45CB-89CC-AC450C22F19C}" sibTransId="{C3FD39E1-9C89-4D64-A5D6-B163EBAEBA2D}"/>
    <dgm:cxn modelId="{E455F549-D95B-4F61-98F9-8CF38FF4F93F}" type="presOf" srcId="{BD840FA4-CDE1-41C6-894C-5F67896CE518}" destId="{5034B6AD-6CF7-4D6A-A965-A0F533319773}" srcOrd="0" destOrd="0" presId="urn:microsoft.com/office/officeart/2005/8/layout/process4"/>
    <dgm:cxn modelId="{4EEEFC72-940A-4020-9394-2623F90054FA}" srcId="{BD840FA4-CDE1-41C6-894C-5F67896CE518}" destId="{A6AE9DBF-7368-45C2-823E-7D99632039BA}" srcOrd="2" destOrd="0" parTransId="{C8F73DB1-8BAC-45A3-8452-81C3B7C1F6C5}" sibTransId="{79568379-7217-46B6-8D0F-C98A8AFCFC1C}"/>
    <dgm:cxn modelId="{60F9649B-8221-4A23-9BAE-D06201353DFD}" type="presOf" srcId="{6F3D6A4F-4253-4C6D-946B-4499CCA65189}" destId="{5686E60A-9456-41A4-B8CA-5257499C2E0C}" srcOrd="0" destOrd="0" presId="urn:microsoft.com/office/officeart/2005/8/layout/process4"/>
    <dgm:cxn modelId="{F33468B2-5B5B-43F5-89EB-08CF7C81CC9A}" srcId="{BD840FA4-CDE1-41C6-894C-5F67896CE518}" destId="{6F3D6A4F-4253-4C6D-946B-4499CCA65189}" srcOrd="0" destOrd="0" parTransId="{B406C9A5-E74E-41A0-9872-D1FB48D02FB0}" sibTransId="{3CE14480-6206-4903-AE6D-D3B7E5DBB73E}"/>
    <dgm:cxn modelId="{E96024B9-BC76-4EF4-97BA-67EA0396E0FC}" type="presOf" srcId="{A6AE9DBF-7368-45C2-823E-7D99632039BA}" destId="{821BADBD-9CFC-4EE3-BFB0-0DC9F19AD802}" srcOrd="0" destOrd="0" presId="urn:microsoft.com/office/officeart/2005/8/layout/process4"/>
    <dgm:cxn modelId="{9F2BF7C5-8A60-46E7-A478-0297BF63CF95}" type="presOf" srcId="{6DE188FD-092E-4B6B-91A9-4B6A9294F9F0}" destId="{7E4986A6-DF62-472F-92E4-2249FDAF0544}" srcOrd="0" destOrd="0" presId="urn:microsoft.com/office/officeart/2005/8/layout/process4"/>
    <dgm:cxn modelId="{3B5D9EC9-6FD6-43A8-BF35-AB43376A6535}" type="presOf" srcId="{F12B4145-64EE-4EC7-9EC6-0734624EC2A2}" destId="{3DCA71CD-A10F-4A59-A42E-4D2B555FEFEF}" srcOrd="0" destOrd="0" presId="urn:microsoft.com/office/officeart/2005/8/layout/process4"/>
    <dgm:cxn modelId="{AF1BD21B-DAF7-47CF-82E6-A80A7E41A723}" type="presParOf" srcId="{5034B6AD-6CF7-4D6A-A965-A0F533319773}" destId="{C7F12DA9-87DC-4A62-A22D-9ACAB32718A8}" srcOrd="0" destOrd="0" presId="urn:microsoft.com/office/officeart/2005/8/layout/process4"/>
    <dgm:cxn modelId="{8A2DF777-76E8-43F7-A55F-106615B574B1}" type="presParOf" srcId="{C7F12DA9-87DC-4A62-A22D-9ACAB32718A8}" destId="{1A57C8E1-7601-4751-83CC-4CC5CB6AA368}" srcOrd="0" destOrd="0" presId="urn:microsoft.com/office/officeart/2005/8/layout/process4"/>
    <dgm:cxn modelId="{CAB226C5-8206-4B05-A2A1-417F77DCBAE6}" type="presParOf" srcId="{5034B6AD-6CF7-4D6A-A965-A0F533319773}" destId="{432782E5-DAF0-444B-AA4F-34C48DC4B74D}" srcOrd="1" destOrd="0" presId="urn:microsoft.com/office/officeart/2005/8/layout/process4"/>
    <dgm:cxn modelId="{594EBAAF-CA20-4C5F-B9E9-C50135D52898}" type="presParOf" srcId="{5034B6AD-6CF7-4D6A-A965-A0F533319773}" destId="{77AAF25F-BCB3-4162-A3CF-6CF0CD1E1A35}" srcOrd="2" destOrd="0" presId="urn:microsoft.com/office/officeart/2005/8/layout/process4"/>
    <dgm:cxn modelId="{2403E415-8589-4473-AEB0-CDECE7236754}" type="presParOf" srcId="{77AAF25F-BCB3-4162-A3CF-6CF0CD1E1A35}" destId="{7E4986A6-DF62-472F-92E4-2249FDAF0544}" srcOrd="0" destOrd="0" presId="urn:microsoft.com/office/officeart/2005/8/layout/process4"/>
    <dgm:cxn modelId="{3BF8FA9E-41AA-4EE1-9E04-B95BAB0DA7DA}" type="presParOf" srcId="{5034B6AD-6CF7-4D6A-A965-A0F533319773}" destId="{A73CDDD0-1DF4-44AF-BE15-5026B649D60B}" srcOrd="3" destOrd="0" presId="urn:microsoft.com/office/officeart/2005/8/layout/process4"/>
    <dgm:cxn modelId="{FBD4CB85-2B8C-475F-9B94-290B32E85001}" type="presParOf" srcId="{5034B6AD-6CF7-4D6A-A965-A0F533319773}" destId="{7D648153-375D-4E50-BFCE-BE174011634B}" srcOrd="4" destOrd="0" presId="urn:microsoft.com/office/officeart/2005/8/layout/process4"/>
    <dgm:cxn modelId="{7872D01E-1CFE-4C64-9722-594F7C3EDC05}" type="presParOf" srcId="{7D648153-375D-4E50-BFCE-BE174011634B}" destId="{821BADBD-9CFC-4EE3-BFB0-0DC9F19AD802}" srcOrd="0" destOrd="0" presId="urn:microsoft.com/office/officeart/2005/8/layout/process4"/>
    <dgm:cxn modelId="{0088B361-825F-4ED2-9B58-8CF4484E787D}" type="presParOf" srcId="{5034B6AD-6CF7-4D6A-A965-A0F533319773}" destId="{8198EFF4-9922-4480-A4A6-BC1E0A2DF673}" srcOrd="5" destOrd="0" presId="urn:microsoft.com/office/officeart/2005/8/layout/process4"/>
    <dgm:cxn modelId="{22A4A859-BEB7-4CCC-B018-089415E8DA65}" type="presParOf" srcId="{5034B6AD-6CF7-4D6A-A965-A0F533319773}" destId="{69C8E5C4-499E-443C-A214-37408F639EED}" srcOrd="6" destOrd="0" presId="urn:microsoft.com/office/officeart/2005/8/layout/process4"/>
    <dgm:cxn modelId="{C3AE1A79-189B-4CB5-861E-BB53A8586056}" type="presParOf" srcId="{69C8E5C4-499E-443C-A214-37408F639EED}" destId="{3DCA71CD-A10F-4A59-A42E-4D2B555FEFEF}" srcOrd="0" destOrd="0" presId="urn:microsoft.com/office/officeart/2005/8/layout/process4"/>
    <dgm:cxn modelId="{7E204B68-ECA0-49F7-B383-8B1327615BA9}" type="presParOf" srcId="{5034B6AD-6CF7-4D6A-A965-A0F533319773}" destId="{8031F601-1EF8-488E-92D6-90A90F077720}" srcOrd="7" destOrd="0" presId="urn:microsoft.com/office/officeart/2005/8/layout/process4"/>
    <dgm:cxn modelId="{2BD88216-868D-4AC5-A710-522962559061}" type="presParOf" srcId="{5034B6AD-6CF7-4D6A-A965-A0F533319773}" destId="{6582465D-BE2B-489E-A7A3-117D1FC9D59D}" srcOrd="8" destOrd="0" presId="urn:microsoft.com/office/officeart/2005/8/layout/process4"/>
    <dgm:cxn modelId="{13A0A0C4-3867-42E0-94FC-563A1554259F}" type="presParOf" srcId="{6582465D-BE2B-489E-A7A3-117D1FC9D59D}" destId="{5686E60A-9456-41A4-B8CA-5257499C2E0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E0B0F0-6EC2-4D37-9A11-866B2A91AE3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84CED1E-702A-43E2-9041-598614DCE98D}">
      <dgm:prSet/>
      <dgm:spPr/>
      <dgm:t>
        <a:bodyPr/>
        <a:lstStyle/>
        <a:p>
          <a:pPr>
            <a:defRPr cap="all"/>
          </a:pPr>
          <a:r>
            <a:rPr lang="en-ZA" dirty="0"/>
            <a:t>More than 100 references were consulted for this research study </a:t>
          </a:r>
          <a:endParaRPr lang="en-US" dirty="0"/>
        </a:p>
      </dgm:t>
    </dgm:pt>
    <dgm:pt modelId="{5FBEB209-FDF0-42E4-9421-0377B26322F5}" type="parTrans" cxnId="{3FCDF69E-A20B-4F29-8093-9447959E8DA1}">
      <dgm:prSet/>
      <dgm:spPr/>
      <dgm:t>
        <a:bodyPr/>
        <a:lstStyle/>
        <a:p>
          <a:endParaRPr lang="en-US"/>
        </a:p>
      </dgm:t>
    </dgm:pt>
    <dgm:pt modelId="{BC6E96E4-6550-4999-A590-50BE95583E8E}" type="sibTrans" cxnId="{3FCDF69E-A20B-4F29-8093-9447959E8DA1}">
      <dgm:prSet/>
      <dgm:spPr/>
      <dgm:t>
        <a:bodyPr/>
        <a:lstStyle/>
        <a:p>
          <a:endParaRPr lang="en-US"/>
        </a:p>
      </dgm:t>
    </dgm:pt>
    <dgm:pt modelId="{58FE9B1E-9039-4713-BA31-77D169D67A4F}">
      <dgm:prSet/>
      <dgm:spPr/>
      <dgm:t>
        <a:bodyPr/>
        <a:lstStyle/>
        <a:p>
          <a:pPr>
            <a:defRPr cap="all"/>
          </a:pPr>
          <a:r>
            <a:rPr lang="en-ZA" dirty="0"/>
            <a:t>List of references can be made available upon request </a:t>
          </a:r>
          <a:endParaRPr lang="en-US" dirty="0"/>
        </a:p>
      </dgm:t>
    </dgm:pt>
    <dgm:pt modelId="{51CE3723-5502-46D5-8E6E-04B66C3A3F25}" type="parTrans" cxnId="{747547A5-19CA-450D-9B7A-2BAAD4295764}">
      <dgm:prSet/>
      <dgm:spPr/>
      <dgm:t>
        <a:bodyPr/>
        <a:lstStyle/>
        <a:p>
          <a:endParaRPr lang="en-US"/>
        </a:p>
      </dgm:t>
    </dgm:pt>
    <dgm:pt modelId="{AB1DE520-EB8E-42A9-B15B-B49259AEFF07}" type="sibTrans" cxnId="{747547A5-19CA-450D-9B7A-2BAAD4295764}">
      <dgm:prSet/>
      <dgm:spPr/>
      <dgm:t>
        <a:bodyPr/>
        <a:lstStyle/>
        <a:p>
          <a:endParaRPr lang="en-US"/>
        </a:p>
      </dgm:t>
    </dgm:pt>
    <dgm:pt modelId="{FFD123B0-A248-456D-A1C1-51E1D5EE93DA}" type="pres">
      <dgm:prSet presAssocID="{F0E0B0F0-6EC2-4D37-9A11-866B2A91AE3D}" presName="root" presStyleCnt="0">
        <dgm:presLayoutVars>
          <dgm:dir/>
          <dgm:resizeHandles val="exact"/>
        </dgm:presLayoutVars>
      </dgm:prSet>
      <dgm:spPr/>
    </dgm:pt>
    <dgm:pt modelId="{AE3DE048-A53F-48B0-AA1B-E77B7DA7A00F}" type="pres">
      <dgm:prSet presAssocID="{B84CED1E-702A-43E2-9041-598614DCE98D}" presName="compNode" presStyleCnt="0"/>
      <dgm:spPr/>
    </dgm:pt>
    <dgm:pt modelId="{8BBADC2D-8E66-4BE6-AB17-5D5B67EF83BF}" type="pres">
      <dgm:prSet presAssocID="{B84CED1E-702A-43E2-9041-598614DCE98D}" presName="iconBgRect" presStyleLbl="bgShp" presStyleIdx="0" presStyleCnt="2"/>
      <dgm:spPr/>
    </dgm:pt>
    <dgm:pt modelId="{B726F17C-0FD8-4730-A6BA-BFE31F0956A5}" type="pres">
      <dgm:prSet presAssocID="{B84CED1E-702A-43E2-9041-598614DCE98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F1336F-4D8D-48EF-B737-C84B482E61E4}" type="pres">
      <dgm:prSet presAssocID="{B84CED1E-702A-43E2-9041-598614DCE98D}" presName="spaceRect" presStyleCnt="0"/>
      <dgm:spPr/>
    </dgm:pt>
    <dgm:pt modelId="{7E3A49DE-CD3D-4130-8C5C-860682ECE628}" type="pres">
      <dgm:prSet presAssocID="{B84CED1E-702A-43E2-9041-598614DCE98D}" presName="textRect" presStyleLbl="revTx" presStyleIdx="0" presStyleCnt="2" custScaleX="116904" custScaleY="106739">
        <dgm:presLayoutVars>
          <dgm:chMax val="1"/>
          <dgm:chPref val="1"/>
        </dgm:presLayoutVars>
      </dgm:prSet>
      <dgm:spPr/>
    </dgm:pt>
    <dgm:pt modelId="{F45D8CB4-E416-4E49-A69E-B9E079DBAC52}" type="pres">
      <dgm:prSet presAssocID="{BC6E96E4-6550-4999-A590-50BE95583E8E}" presName="sibTrans" presStyleCnt="0"/>
      <dgm:spPr/>
    </dgm:pt>
    <dgm:pt modelId="{B80F9194-9790-4C86-B8BB-6A57700E5D6D}" type="pres">
      <dgm:prSet presAssocID="{58FE9B1E-9039-4713-BA31-77D169D67A4F}" presName="compNode" presStyleCnt="0"/>
      <dgm:spPr/>
    </dgm:pt>
    <dgm:pt modelId="{049C3D90-9EDA-435A-BFB0-D9D37621F5EF}" type="pres">
      <dgm:prSet presAssocID="{58FE9B1E-9039-4713-BA31-77D169D67A4F}" presName="iconBgRect" presStyleLbl="bgShp" presStyleIdx="1" presStyleCnt="2"/>
      <dgm:spPr/>
    </dgm:pt>
    <dgm:pt modelId="{B78DCC6D-8DC6-4FA9-A9B4-6069EC1053E8}" type="pres">
      <dgm:prSet presAssocID="{58FE9B1E-9039-4713-BA31-77D169D67A4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61DDEC9-1B4A-464E-B7A4-CF865322B7DF}" type="pres">
      <dgm:prSet presAssocID="{58FE9B1E-9039-4713-BA31-77D169D67A4F}" presName="spaceRect" presStyleCnt="0"/>
      <dgm:spPr/>
    </dgm:pt>
    <dgm:pt modelId="{5CF26997-A0A7-423E-AFC9-4A997A9D386A}" type="pres">
      <dgm:prSet presAssocID="{58FE9B1E-9039-4713-BA31-77D169D67A4F}" presName="textRect" presStyleLbl="revTx" presStyleIdx="1" presStyleCnt="2" custScaleX="118840">
        <dgm:presLayoutVars>
          <dgm:chMax val="1"/>
          <dgm:chPref val="1"/>
        </dgm:presLayoutVars>
      </dgm:prSet>
      <dgm:spPr/>
    </dgm:pt>
  </dgm:ptLst>
  <dgm:cxnLst>
    <dgm:cxn modelId="{EA154A1C-0C84-4075-B36D-1F956220B585}" type="presOf" srcId="{F0E0B0F0-6EC2-4D37-9A11-866B2A91AE3D}" destId="{FFD123B0-A248-456D-A1C1-51E1D5EE93DA}" srcOrd="0" destOrd="0" presId="urn:microsoft.com/office/officeart/2018/5/layout/IconCircleLabelList"/>
    <dgm:cxn modelId="{02995E4B-D275-4787-AEF7-2BDABC1AF590}" type="presOf" srcId="{58FE9B1E-9039-4713-BA31-77D169D67A4F}" destId="{5CF26997-A0A7-423E-AFC9-4A997A9D386A}" srcOrd="0" destOrd="0" presId="urn:microsoft.com/office/officeart/2018/5/layout/IconCircleLabelList"/>
    <dgm:cxn modelId="{3FCDF69E-A20B-4F29-8093-9447959E8DA1}" srcId="{F0E0B0F0-6EC2-4D37-9A11-866B2A91AE3D}" destId="{B84CED1E-702A-43E2-9041-598614DCE98D}" srcOrd="0" destOrd="0" parTransId="{5FBEB209-FDF0-42E4-9421-0377B26322F5}" sibTransId="{BC6E96E4-6550-4999-A590-50BE95583E8E}"/>
    <dgm:cxn modelId="{747547A5-19CA-450D-9B7A-2BAAD4295764}" srcId="{F0E0B0F0-6EC2-4D37-9A11-866B2A91AE3D}" destId="{58FE9B1E-9039-4713-BA31-77D169D67A4F}" srcOrd="1" destOrd="0" parTransId="{51CE3723-5502-46D5-8E6E-04B66C3A3F25}" sibTransId="{AB1DE520-EB8E-42A9-B15B-B49259AEFF07}"/>
    <dgm:cxn modelId="{FB8FDCB7-4434-400C-AB7B-2DEFDB184BA5}" type="presOf" srcId="{B84CED1E-702A-43E2-9041-598614DCE98D}" destId="{7E3A49DE-CD3D-4130-8C5C-860682ECE628}" srcOrd="0" destOrd="0" presId="urn:microsoft.com/office/officeart/2018/5/layout/IconCircleLabelList"/>
    <dgm:cxn modelId="{CC987766-5510-4671-BA44-A04D85F257BD}" type="presParOf" srcId="{FFD123B0-A248-456D-A1C1-51E1D5EE93DA}" destId="{AE3DE048-A53F-48B0-AA1B-E77B7DA7A00F}" srcOrd="0" destOrd="0" presId="urn:microsoft.com/office/officeart/2018/5/layout/IconCircleLabelList"/>
    <dgm:cxn modelId="{5F87117E-CCDB-4E0E-B73C-17842D914441}" type="presParOf" srcId="{AE3DE048-A53F-48B0-AA1B-E77B7DA7A00F}" destId="{8BBADC2D-8E66-4BE6-AB17-5D5B67EF83BF}" srcOrd="0" destOrd="0" presId="urn:microsoft.com/office/officeart/2018/5/layout/IconCircleLabelList"/>
    <dgm:cxn modelId="{A211BEF9-C948-43CE-930E-D96057A6FA29}" type="presParOf" srcId="{AE3DE048-A53F-48B0-AA1B-E77B7DA7A00F}" destId="{B726F17C-0FD8-4730-A6BA-BFE31F0956A5}" srcOrd="1" destOrd="0" presId="urn:microsoft.com/office/officeart/2018/5/layout/IconCircleLabelList"/>
    <dgm:cxn modelId="{F1964406-176B-4A10-BDFD-664BF8C2B5BA}" type="presParOf" srcId="{AE3DE048-A53F-48B0-AA1B-E77B7DA7A00F}" destId="{99F1336F-4D8D-48EF-B737-C84B482E61E4}" srcOrd="2" destOrd="0" presId="urn:microsoft.com/office/officeart/2018/5/layout/IconCircleLabelList"/>
    <dgm:cxn modelId="{2664900A-88BE-45B8-98D3-28891A741796}" type="presParOf" srcId="{AE3DE048-A53F-48B0-AA1B-E77B7DA7A00F}" destId="{7E3A49DE-CD3D-4130-8C5C-860682ECE628}" srcOrd="3" destOrd="0" presId="urn:microsoft.com/office/officeart/2018/5/layout/IconCircleLabelList"/>
    <dgm:cxn modelId="{2C47377E-9E05-4A1F-B582-A8F1EFAF3B1D}" type="presParOf" srcId="{FFD123B0-A248-456D-A1C1-51E1D5EE93DA}" destId="{F45D8CB4-E416-4E49-A69E-B9E079DBAC52}" srcOrd="1" destOrd="0" presId="urn:microsoft.com/office/officeart/2018/5/layout/IconCircleLabelList"/>
    <dgm:cxn modelId="{EDEE43D1-AA0F-4605-AAB1-5CC095EBF3A3}" type="presParOf" srcId="{FFD123B0-A248-456D-A1C1-51E1D5EE93DA}" destId="{B80F9194-9790-4C86-B8BB-6A57700E5D6D}" srcOrd="2" destOrd="0" presId="urn:microsoft.com/office/officeart/2018/5/layout/IconCircleLabelList"/>
    <dgm:cxn modelId="{E58EE823-4507-48E5-B500-3318CD52C44A}" type="presParOf" srcId="{B80F9194-9790-4C86-B8BB-6A57700E5D6D}" destId="{049C3D90-9EDA-435A-BFB0-D9D37621F5EF}" srcOrd="0" destOrd="0" presId="urn:microsoft.com/office/officeart/2018/5/layout/IconCircleLabelList"/>
    <dgm:cxn modelId="{7A60A785-3799-492A-A84D-79596774095D}" type="presParOf" srcId="{B80F9194-9790-4C86-B8BB-6A57700E5D6D}" destId="{B78DCC6D-8DC6-4FA9-A9B4-6069EC1053E8}" srcOrd="1" destOrd="0" presId="urn:microsoft.com/office/officeart/2018/5/layout/IconCircleLabelList"/>
    <dgm:cxn modelId="{B4E6D34E-C93B-4FA7-88EF-661AD283F404}" type="presParOf" srcId="{B80F9194-9790-4C86-B8BB-6A57700E5D6D}" destId="{E61DDEC9-1B4A-464E-B7A4-CF865322B7DF}" srcOrd="2" destOrd="0" presId="urn:microsoft.com/office/officeart/2018/5/layout/IconCircleLabelList"/>
    <dgm:cxn modelId="{1AF278D6-92EA-4606-9C43-515F793A3735}" type="presParOf" srcId="{B80F9194-9790-4C86-B8BB-6A57700E5D6D}" destId="{5CF26997-A0A7-423E-AFC9-4A997A9D386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33D7EE-D19A-4ED9-959B-848D63A0260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6DE2F5-C6BF-4F49-9719-0547AAE6CD2E}" type="pres">
      <dgm:prSet presAssocID="{1C33D7EE-D19A-4ED9-959B-848D63A02603}" presName="outerComposite" presStyleCnt="0">
        <dgm:presLayoutVars>
          <dgm:chMax val="5"/>
          <dgm:dir/>
          <dgm:resizeHandles val="exact"/>
        </dgm:presLayoutVars>
      </dgm:prSet>
      <dgm:spPr/>
    </dgm:pt>
    <dgm:pt modelId="{D810A226-A596-4DC5-B753-0612EE82EB91}" type="pres">
      <dgm:prSet presAssocID="{1C33D7EE-D19A-4ED9-959B-848D63A02603}" presName="dummyMaxCanvas" presStyleCnt="0">
        <dgm:presLayoutVars/>
      </dgm:prSet>
      <dgm:spPr/>
    </dgm:pt>
  </dgm:ptLst>
  <dgm:cxnLst>
    <dgm:cxn modelId="{6A01B45A-F369-4906-8C0E-8EE2618E03E1}" type="presOf" srcId="{1C33D7EE-D19A-4ED9-959B-848D63A02603}" destId="{3E6DE2F5-C6BF-4F49-9719-0547AAE6CD2E}" srcOrd="0" destOrd="0" presId="urn:microsoft.com/office/officeart/2005/8/layout/vProcess5"/>
    <dgm:cxn modelId="{B92A9A0D-6757-41DE-ACCD-51A05F31628C}" type="presParOf" srcId="{3E6DE2F5-C6BF-4F49-9719-0547AAE6CD2E}" destId="{D810A226-A596-4DC5-B753-0612EE82EB91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53528-55E9-4D33-9D04-11796BC27B85}">
      <dsp:nvSpPr>
        <dsp:cNvPr id="0" name=""/>
        <dsp:cNvSpPr/>
      </dsp:nvSpPr>
      <dsp:spPr>
        <a:xfrm>
          <a:off x="0" y="13402"/>
          <a:ext cx="7132320" cy="995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Radiography profession plays a crucial role in the public health domain </a:t>
          </a:r>
          <a:endParaRPr lang="en-US" sz="2300" kern="1200"/>
        </a:p>
      </dsp:txBody>
      <dsp:txXfrm>
        <a:off x="48605" y="62007"/>
        <a:ext cx="7035110" cy="898460"/>
      </dsp:txXfrm>
    </dsp:sp>
    <dsp:sp modelId="{9427D569-9A91-43F6-B232-B0A8DE95211C}">
      <dsp:nvSpPr>
        <dsp:cNvPr id="0" name=""/>
        <dsp:cNvSpPr/>
      </dsp:nvSpPr>
      <dsp:spPr>
        <a:xfrm>
          <a:off x="0" y="1075312"/>
          <a:ext cx="7132320" cy="99567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Its strategic management &amp; performance becomes central to the success of the department </a:t>
          </a:r>
          <a:endParaRPr lang="en-US" sz="2300" kern="1200"/>
        </a:p>
      </dsp:txBody>
      <dsp:txXfrm>
        <a:off x="48605" y="1123917"/>
        <a:ext cx="7035110" cy="898460"/>
      </dsp:txXfrm>
    </dsp:sp>
    <dsp:sp modelId="{94281825-0997-424D-8042-E01FFAB82905}">
      <dsp:nvSpPr>
        <dsp:cNvPr id="0" name=""/>
        <dsp:cNvSpPr/>
      </dsp:nvSpPr>
      <dsp:spPr>
        <a:xfrm>
          <a:off x="0" y="2137222"/>
          <a:ext cx="7132320" cy="99567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Management of a Radiography department can become challenging if there is:</a:t>
          </a:r>
          <a:endParaRPr lang="en-US" sz="2300" kern="1200"/>
        </a:p>
      </dsp:txBody>
      <dsp:txXfrm>
        <a:off x="48605" y="2185827"/>
        <a:ext cx="7035110" cy="898460"/>
      </dsp:txXfrm>
    </dsp:sp>
    <dsp:sp modelId="{DE9BC44B-92CF-4FBB-A32C-93EE4420D8B1}">
      <dsp:nvSpPr>
        <dsp:cNvPr id="0" name=""/>
        <dsp:cNvSpPr/>
      </dsp:nvSpPr>
      <dsp:spPr>
        <a:xfrm>
          <a:off x="0" y="3132892"/>
          <a:ext cx="7132320" cy="116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451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700" kern="1200"/>
            <a:t>No collaboration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700" kern="1200"/>
            <a:t>No Integration &amp; alignment of skills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700" kern="1200"/>
            <a:t>No executive support and mentoring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700" kern="1200"/>
            <a:t>No Monitoring &amp; Evaluation frameworks</a:t>
          </a:r>
          <a:endParaRPr lang="en-US" sz="1700" kern="1200" dirty="0"/>
        </a:p>
      </dsp:txBody>
      <dsp:txXfrm>
        <a:off x="0" y="3132892"/>
        <a:ext cx="7132320" cy="1166445"/>
      </dsp:txXfrm>
    </dsp:sp>
    <dsp:sp modelId="{12FAB08B-BBC9-4F88-9BE2-CDDDCA5557E4}">
      <dsp:nvSpPr>
        <dsp:cNvPr id="0" name=""/>
        <dsp:cNvSpPr/>
      </dsp:nvSpPr>
      <dsp:spPr>
        <a:xfrm>
          <a:off x="0" y="4299337"/>
          <a:ext cx="7132320" cy="99567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Management – method of influencing others to perform their duties excellently and effectively but, </a:t>
          </a:r>
          <a:endParaRPr lang="en-US" sz="2300" kern="1200"/>
        </a:p>
      </dsp:txBody>
      <dsp:txXfrm>
        <a:off x="48605" y="4347942"/>
        <a:ext cx="7035110" cy="898460"/>
      </dsp:txXfrm>
    </dsp:sp>
    <dsp:sp modelId="{581F9B6C-B7E0-48B3-B425-14031E98D961}">
      <dsp:nvSpPr>
        <dsp:cNvPr id="0" name=""/>
        <dsp:cNvSpPr/>
      </dsp:nvSpPr>
      <dsp:spPr>
        <a:xfrm>
          <a:off x="0" y="5361247"/>
          <a:ext cx="7132320" cy="9956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Requires a compendium of resources relevant for survival</a:t>
          </a:r>
          <a:endParaRPr lang="en-US" sz="2300" kern="1200" dirty="0"/>
        </a:p>
      </dsp:txBody>
      <dsp:txXfrm>
        <a:off x="48605" y="5409852"/>
        <a:ext cx="7035110" cy="898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ED932-CDDF-4C81-A577-BD0D53988240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CD9AF-1C15-4029-87DB-1BA879F34B19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/>
            <a:t>RESEARCH AIM: </a:t>
          </a:r>
          <a:endParaRPr lang="en-US" sz="2400" kern="1200" dirty="0"/>
        </a:p>
      </dsp:txBody>
      <dsp:txXfrm>
        <a:off x="0" y="531"/>
        <a:ext cx="10515600" cy="870055"/>
      </dsp:txXfrm>
    </dsp:sp>
    <dsp:sp modelId="{78870ACE-C368-4ED6-A939-110505B21A53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F56A6-4D67-407C-B8DA-9BE707A507F6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Explore and describe the perceptions on managerial competencies and skills that the Radiography managers require. </a:t>
          </a:r>
          <a:endParaRPr lang="en-US" sz="2400" kern="1200" dirty="0"/>
        </a:p>
      </dsp:txBody>
      <dsp:txXfrm>
        <a:off x="0" y="870586"/>
        <a:ext cx="10515600" cy="870055"/>
      </dsp:txXfrm>
    </dsp:sp>
    <dsp:sp modelId="{DFF7834A-CC81-4A88-9336-A606914BCC29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256A9-A1B9-4A58-A660-0FFC3342B3F0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/>
            <a:t>MAIN OBJECTIVES:</a:t>
          </a:r>
          <a:endParaRPr lang="en-US" sz="2400" kern="1200" dirty="0"/>
        </a:p>
      </dsp:txBody>
      <dsp:txXfrm>
        <a:off x="0" y="1740641"/>
        <a:ext cx="10515600" cy="870055"/>
      </dsp:txXfrm>
    </dsp:sp>
    <dsp:sp modelId="{F872C5C2-59F0-4E60-888D-0C579E22B1A0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08ED3-FB7B-4B8E-9310-E5B017647F7C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To explore the perceptions of Radiography managers on the management competencies and skills they require for daily operations as new managers</a:t>
          </a:r>
          <a:endParaRPr lang="en-US" sz="2400" kern="1200" dirty="0"/>
        </a:p>
      </dsp:txBody>
      <dsp:txXfrm>
        <a:off x="0" y="2610696"/>
        <a:ext cx="10515600" cy="870055"/>
      </dsp:txXfrm>
    </dsp:sp>
    <dsp:sp modelId="{668F5109-CF86-44D7-A8C4-F3BDC8DAD4A3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83448-BCD6-4D67-803E-8AADEE1CC68B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/>
            <a:t>To recommend guidelines for recruitment and induction programmes for the Radiography managers</a:t>
          </a:r>
          <a:endParaRPr lang="en-US" sz="2400" kern="1200"/>
        </a:p>
      </dsp:txBody>
      <dsp:txXfrm>
        <a:off x="0" y="3480751"/>
        <a:ext cx="10515600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84160-A4C4-4836-BCED-A218942760E1}">
      <dsp:nvSpPr>
        <dsp:cNvPr id="0" name=""/>
        <dsp:cNvSpPr/>
      </dsp:nvSpPr>
      <dsp:spPr>
        <a:xfrm>
          <a:off x="0" y="4925"/>
          <a:ext cx="7272670" cy="10492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26744-D5DE-41DF-A0A2-F080B7E23E89}">
      <dsp:nvSpPr>
        <dsp:cNvPr id="0" name=""/>
        <dsp:cNvSpPr/>
      </dsp:nvSpPr>
      <dsp:spPr>
        <a:xfrm>
          <a:off x="317385" y="240997"/>
          <a:ext cx="577064" cy="5770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B70A6-CFC5-4685-8C90-795EB66C11F2}">
      <dsp:nvSpPr>
        <dsp:cNvPr id="0" name=""/>
        <dsp:cNvSpPr/>
      </dsp:nvSpPr>
      <dsp:spPr>
        <a:xfrm>
          <a:off x="1211836" y="4925"/>
          <a:ext cx="6060833" cy="1049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1" tIns="111041" rIns="111041" bIns="11104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/>
            <a:t>Qualitative explorative design was used for the study </a:t>
          </a:r>
          <a:endParaRPr lang="en-US" sz="1500" kern="1200" dirty="0"/>
        </a:p>
      </dsp:txBody>
      <dsp:txXfrm>
        <a:off x="1211836" y="4925"/>
        <a:ext cx="6060833" cy="1049209"/>
      </dsp:txXfrm>
    </dsp:sp>
    <dsp:sp modelId="{693259A6-4995-4503-A806-FCC78674AC49}">
      <dsp:nvSpPr>
        <dsp:cNvPr id="0" name=""/>
        <dsp:cNvSpPr/>
      </dsp:nvSpPr>
      <dsp:spPr>
        <a:xfrm>
          <a:off x="0" y="1316437"/>
          <a:ext cx="7272670" cy="10492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4E3EF-C40B-4118-A196-C4E3FE7595B3}">
      <dsp:nvSpPr>
        <dsp:cNvPr id="0" name=""/>
        <dsp:cNvSpPr/>
      </dsp:nvSpPr>
      <dsp:spPr>
        <a:xfrm>
          <a:off x="317385" y="1552509"/>
          <a:ext cx="577064" cy="5770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A34A5-AFD0-4F83-A187-B36212A3EEAB}">
      <dsp:nvSpPr>
        <dsp:cNvPr id="0" name=""/>
        <dsp:cNvSpPr/>
      </dsp:nvSpPr>
      <dsp:spPr>
        <a:xfrm>
          <a:off x="1211836" y="1316437"/>
          <a:ext cx="6060833" cy="1049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1" tIns="111041" rIns="111041" bIns="11104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/>
            <a:t>The study explored the real-life experience of the Radiography managers employed in the public healthcare system of Gauteng.</a:t>
          </a:r>
          <a:endParaRPr lang="en-US" sz="1500" kern="1200" dirty="0"/>
        </a:p>
      </dsp:txBody>
      <dsp:txXfrm>
        <a:off x="1211836" y="1316437"/>
        <a:ext cx="6060833" cy="1049209"/>
      </dsp:txXfrm>
    </dsp:sp>
    <dsp:sp modelId="{855B9EBF-B00B-4535-9905-63F9CCACFA09}">
      <dsp:nvSpPr>
        <dsp:cNvPr id="0" name=""/>
        <dsp:cNvSpPr/>
      </dsp:nvSpPr>
      <dsp:spPr>
        <a:xfrm>
          <a:off x="0" y="2627948"/>
          <a:ext cx="7272670" cy="10492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625BE-3535-41A5-8271-67D237B866FC}">
      <dsp:nvSpPr>
        <dsp:cNvPr id="0" name=""/>
        <dsp:cNvSpPr/>
      </dsp:nvSpPr>
      <dsp:spPr>
        <a:xfrm>
          <a:off x="317385" y="2864020"/>
          <a:ext cx="577064" cy="5770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9FEF6-A64F-433E-BB7D-C912DC024747}">
      <dsp:nvSpPr>
        <dsp:cNvPr id="0" name=""/>
        <dsp:cNvSpPr/>
      </dsp:nvSpPr>
      <dsp:spPr>
        <a:xfrm>
          <a:off x="1211836" y="2627948"/>
          <a:ext cx="6060833" cy="1049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1" tIns="111041" rIns="111041" bIns="11104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/>
            <a:t>In-depth semi-structured focus group discussion used to collect data.  </a:t>
          </a:r>
        </a:p>
      </dsp:txBody>
      <dsp:txXfrm>
        <a:off x="1211836" y="2627948"/>
        <a:ext cx="6060833" cy="1049209"/>
      </dsp:txXfrm>
    </dsp:sp>
    <dsp:sp modelId="{12132E5C-5F02-4F27-8DAA-E38D21DF7D5D}">
      <dsp:nvSpPr>
        <dsp:cNvPr id="0" name=""/>
        <dsp:cNvSpPr/>
      </dsp:nvSpPr>
      <dsp:spPr>
        <a:xfrm>
          <a:off x="0" y="3939459"/>
          <a:ext cx="7272670" cy="10492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C620E-3C94-4F78-B929-6AB5B2CB7D92}">
      <dsp:nvSpPr>
        <dsp:cNvPr id="0" name=""/>
        <dsp:cNvSpPr/>
      </dsp:nvSpPr>
      <dsp:spPr>
        <a:xfrm>
          <a:off x="317385" y="4175531"/>
          <a:ext cx="577064" cy="5770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33BFA-0B2C-4832-931B-D57DD659D49D}">
      <dsp:nvSpPr>
        <dsp:cNvPr id="0" name=""/>
        <dsp:cNvSpPr/>
      </dsp:nvSpPr>
      <dsp:spPr>
        <a:xfrm>
          <a:off x="1211836" y="3939459"/>
          <a:ext cx="6060833" cy="1049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1" tIns="111041" rIns="111041" bIns="11104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/>
            <a:t>Total of five (5) focus group discussion with 23 participants were conducted – average 1h30 minutes.</a:t>
          </a:r>
        </a:p>
      </dsp:txBody>
      <dsp:txXfrm>
        <a:off x="1211836" y="3939459"/>
        <a:ext cx="6060833" cy="1049209"/>
      </dsp:txXfrm>
    </dsp:sp>
    <dsp:sp modelId="{C858546B-3854-4D3A-B623-CC5318A46849}">
      <dsp:nvSpPr>
        <dsp:cNvPr id="0" name=""/>
        <dsp:cNvSpPr/>
      </dsp:nvSpPr>
      <dsp:spPr>
        <a:xfrm>
          <a:off x="0" y="5250971"/>
          <a:ext cx="7272670" cy="10492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B5825-82BE-423A-BB64-6824D5EF4CC9}">
      <dsp:nvSpPr>
        <dsp:cNvPr id="0" name=""/>
        <dsp:cNvSpPr/>
      </dsp:nvSpPr>
      <dsp:spPr>
        <a:xfrm>
          <a:off x="317385" y="5487043"/>
          <a:ext cx="577064" cy="5770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82875-6715-47CF-924F-4CD08170B6B5}">
      <dsp:nvSpPr>
        <dsp:cNvPr id="0" name=""/>
        <dsp:cNvSpPr/>
      </dsp:nvSpPr>
      <dsp:spPr>
        <a:xfrm>
          <a:off x="1211836" y="5250971"/>
          <a:ext cx="6060833" cy="1049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1" tIns="111041" rIns="111041" bIns="11104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/>
            <a:t>Following ethical clearance: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/>
            <a:t>- Purposive convenient sampling method was used but consent was obtained. </a:t>
          </a:r>
        </a:p>
      </dsp:txBody>
      <dsp:txXfrm>
        <a:off x="1211836" y="5250971"/>
        <a:ext cx="6060833" cy="1049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7B765-FE44-4D3A-85A1-BB521CA96653}">
      <dsp:nvSpPr>
        <dsp:cNvPr id="0" name=""/>
        <dsp:cNvSpPr/>
      </dsp:nvSpPr>
      <dsp:spPr>
        <a:xfrm>
          <a:off x="0" y="664"/>
          <a:ext cx="82660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2141B-914F-4B05-8333-863C5AE06867}">
      <dsp:nvSpPr>
        <dsp:cNvPr id="0" name=""/>
        <dsp:cNvSpPr/>
      </dsp:nvSpPr>
      <dsp:spPr>
        <a:xfrm>
          <a:off x="0" y="664"/>
          <a:ext cx="8266032" cy="60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b="1" kern="1200"/>
            <a:t>For Executive Management </a:t>
          </a:r>
          <a:endParaRPr lang="en-US" sz="1700" kern="1200"/>
        </a:p>
      </dsp:txBody>
      <dsp:txXfrm>
        <a:off x="0" y="664"/>
        <a:ext cx="8266032" cy="604726"/>
      </dsp:txXfrm>
    </dsp:sp>
    <dsp:sp modelId="{F2808C78-4185-431A-9511-D0CAF0F72EE9}">
      <dsp:nvSpPr>
        <dsp:cNvPr id="0" name=""/>
        <dsp:cNvSpPr/>
      </dsp:nvSpPr>
      <dsp:spPr>
        <a:xfrm>
          <a:off x="0" y="605391"/>
          <a:ext cx="82660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0520B-D6C7-4797-8B2C-627008C3C416}">
      <dsp:nvSpPr>
        <dsp:cNvPr id="0" name=""/>
        <dsp:cNvSpPr/>
      </dsp:nvSpPr>
      <dsp:spPr>
        <a:xfrm>
          <a:off x="0" y="605391"/>
          <a:ext cx="8266032" cy="60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Structured and customized induction, mentoring and coaching programme be developed.</a:t>
          </a:r>
          <a:endParaRPr lang="en-US" sz="1700" kern="1200"/>
        </a:p>
      </dsp:txBody>
      <dsp:txXfrm>
        <a:off x="0" y="605391"/>
        <a:ext cx="8266032" cy="604726"/>
      </dsp:txXfrm>
    </dsp:sp>
    <dsp:sp modelId="{C5833B51-920A-4871-8BEE-7EA82025CAA5}">
      <dsp:nvSpPr>
        <dsp:cNvPr id="0" name=""/>
        <dsp:cNvSpPr/>
      </dsp:nvSpPr>
      <dsp:spPr>
        <a:xfrm>
          <a:off x="0" y="1210118"/>
          <a:ext cx="82660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A7F51-CD68-479D-BC00-956091E99503}">
      <dsp:nvSpPr>
        <dsp:cNvPr id="0" name=""/>
        <dsp:cNvSpPr/>
      </dsp:nvSpPr>
      <dsp:spPr>
        <a:xfrm>
          <a:off x="0" y="1210118"/>
          <a:ext cx="8266032" cy="60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 dirty="0"/>
            <a:t>Be used as a tool to ensure smooth and productive transition into the new role of management.</a:t>
          </a:r>
          <a:endParaRPr lang="en-US" sz="1700" kern="1200" dirty="0"/>
        </a:p>
      </dsp:txBody>
      <dsp:txXfrm>
        <a:off x="0" y="1210118"/>
        <a:ext cx="8266032" cy="604726"/>
      </dsp:txXfrm>
    </dsp:sp>
    <dsp:sp modelId="{089E7C3A-F9F1-4313-AC5F-060D940B9566}">
      <dsp:nvSpPr>
        <dsp:cNvPr id="0" name=""/>
        <dsp:cNvSpPr/>
      </dsp:nvSpPr>
      <dsp:spPr>
        <a:xfrm>
          <a:off x="0" y="1814844"/>
          <a:ext cx="82660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0CB27-6914-49F8-9ACF-2E32CDB9A1F9}">
      <dsp:nvSpPr>
        <dsp:cNvPr id="0" name=""/>
        <dsp:cNvSpPr/>
      </dsp:nvSpPr>
      <dsp:spPr>
        <a:xfrm>
          <a:off x="0" y="1814844"/>
          <a:ext cx="8266032" cy="60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b="1" kern="1200"/>
            <a:t>For education and performance development </a:t>
          </a:r>
          <a:endParaRPr lang="en-US" sz="1700" kern="1200"/>
        </a:p>
      </dsp:txBody>
      <dsp:txXfrm>
        <a:off x="0" y="1814844"/>
        <a:ext cx="8266032" cy="604726"/>
      </dsp:txXfrm>
    </dsp:sp>
    <dsp:sp modelId="{4BD8EEFE-E4F8-412D-826F-E6411B0B4E66}">
      <dsp:nvSpPr>
        <dsp:cNvPr id="0" name=""/>
        <dsp:cNvSpPr/>
      </dsp:nvSpPr>
      <dsp:spPr>
        <a:xfrm>
          <a:off x="0" y="2419571"/>
          <a:ext cx="82660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C7A25-9871-435F-96AC-D75641649332}">
      <dsp:nvSpPr>
        <dsp:cNvPr id="0" name=""/>
        <dsp:cNvSpPr/>
      </dsp:nvSpPr>
      <dsp:spPr>
        <a:xfrm>
          <a:off x="0" y="2419571"/>
          <a:ext cx="8266032" cy="60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Higher education institutions to consider deriving a postgraduate management program that is tailored for radiographers</a:t>
          </a:r>
        </a:p>
      </dsp:txBody>
      <dsp:txXfrm>
        <a:off x="0" y="2419571"/>
        <a:ext cx="8266032" cy="604726"/>
      </dsp:txXfrm>
    </dsp:sp>
    <dsp:sp modelId="{8E3315A5-2C42-474C-B1D4-DDC92D85A7FE}">
      <dsp:nvSpPr>
        <dsp:cNvPr id="0" name=""/>
        <dsp:cNvSpPr/>
      </dsp:nvSpPr>
      <dsp:spPr>
        <a:xfrm>
          <a:off x="0" y="3024298"/>
          <a:ext cx="82660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03236-B7A8-404C-929E-4F1C8651A5CC}">
      <dsp:nvSpPr>
        <dsp:cNvPr id="0" name=""/>
        <dsp:cNvSpPr/>
      </dsp:nvSpPr>
      <dsp:spPr>
        <a:xfrm>
          <a:off x="0" y="3024298"/>
          <a:ext cx="8266032" cy="60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Government develops a similar program for all new managers, but include the element of assessing competency throughout the programme</a:t>
          </a:r>
        </a:p>
      </dsp:txBody>
      <dsp:txXfrm>
        <a:off x="0" y="3024298"/>
        <a:ext cx="8266032" cy="604726"/>
      </dsp:txXfrm>
    </dsp:sp>
    <dsp:sp modelId="{E78F51BD-3EED-4495-A7F2-E5EF22AFA807}">
      <dsp:nvSpPr>
        <dsp:cNvPr id="0" name=""/>
        <dsp:cNvSpPr/>
      </dsp:nvSpPr>
      <dsp:spPr>
        <a:xfrm>
          <a:off x="0" y="3629025"/>
          <a:ext cx="82660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44C1E-1C0A-432B-8024-064C8AE4484A}">
      <dsp:nvSpPr>
        <dsp:cNvPr id="0" name=""/>
        <dsp:cNvSpPr/>
      </dsp:nvSpPr>
      <dsp:spPr>
        <a:xfrm>
          <a:off x="0" y="3629025"/>
          <a:ext cx="8266032" cy="60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For research</a:t>
          </a:r>
          <a:endParaRPr lang="en-US" sz="1700" kern="1200"/>
        </a:p>
      </dsp:txBody>
      <dsp:txXfrm>
        <a:off x="0" y="3629025"/>
        <a:ext cx="8266032" cy="604726"/>
      </dsp:txXfrm>
    </dsp:sp>
    <dsp:sp modelId="{ADA17C4D-3B5A-45DB-A52B-7AF5BE50F3D0}">
      <dsp:nvSpPr>
        <dsp:cNvPr id="0" name=""/>
        <dsp:cNvSpPr/>
      </dsp:nvSpPr>
      <dsp:spPr>
        <a:xfrm>
          <a:off x="0" y="4233751"/>
          <a:ext cx="82660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C745F-53AA-481D-9331-E1C507AECB21}">
      <dsp:nvSpPr>
        <dsp:cNvPr id="0" name=""/>
        <dsp:cNvSpPr/>
      </dsp:nvSpPr>
      <dsp:spPr>
        <a:xfrm>
          <a:off x="0" y="4233751"/>
          <a:ext cx="8266032" cy="60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That focuses on the notion of impactful Radiography management competency and development. </a:t>
          </a:r>
        </a:p>
      </dsp:txBody>
      <dsp:txXfrm>
        <a:off x="0" y="4233751"/>
        <a:ext cx="8266032" cy="604726"/>
      </dsp:txXfrm>
    </dsp:sp>
    <dsp:sp modelId="{C80413EE-6103-4796-A688-B8E317E12C4F}">
      <dsp:nvSpPr>
        <dsp:cNvPr id="0" name=""/>
        <dsp:cNvSpPr/>
      </dsp:nvSpPr>
      <dsp:spPr>
        <a:xfrm>
          <a:off x="0" y="4838478"/>
          <a:ext cx="82660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C4364-7498-4B9D-BA93-668FF27F4668}">
      <dsp:nvSpPr>
        <dsp:cNvPr id="0" name=""/>
        <dsp:cNvSpPr/>
      </dsp:nvSpPr>
      <dsp:spPr>
        <a:xfrm>
          <a:off x="0" y="4838478"/>
          <a:ext cx="8266032" cy="60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Need for research to assess the effectiveness of the management development and coaching programmes for Radiography managers. </a:t>
          </a:r>
        </a:p>
      </dsp:txBody>
      <dsp:txXfrm>
        <a:off x="0" y="4838478"/>
        <a:ext cx="8266032" cy="6047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7C8E1-7601-4751-83CC-4CC5CB6AA368}">
      <dsp:nvSpPr>
        <dsp:cNvPr id="0" name=""/>
        <dsp:cNvSpPr/>
      </dsp:nvSpPr>
      <dsp:spPr>
        <a:xfrm>
          <a:off x="0" y="4754565"/>
          <a:ext cx="7207275" cy="7800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/>
            <a:t>Radiography managers need to be empowered, coached and guided into the management role to attain effectiveness and fulfilment </a:t>
          </a:r>
          <a:endParaRPr lang="en-US" sz="1800" kern="1200"/>
        </a:p>
      </dsp:txBody>
      <dsp:txXfrm>
        <a:off x="0" y="4754565"/>
        <a:ext cx="7207275" cy="780025"/>
      </dsp:txXfrm>
    </dsp:sp>
    <dsp:sp modelId="{7E4986A6-DF62-472F-92E4-2249FDAF0544}">
      <dsp:nvSpPr>
        <dsp:cNvPr id="0" name=""/>
        <dsp:cNvSpPr/>
      </dsp:nvSpPr>
      <dsp:spPr>
        <a:xfrm rot="10800000">
          <a:off x="0" y="3566585"/>
          <a:ext cx="7207275" cy="119967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/>
            <a:t>Therefore, a certain degree of disconnection between the Radiography managers and executives exists.</a:t>
          </a:r>
          <a:endParaRPr lang="en-US" sz="1800" kern="1200"/>
        </a:p>
      </dsp:txBody>
      <dsp:txXfrm rot="10800000">
        <a:off x="0" y="3566585"/>
        <a:ext cx="7207275" cy="779515"/>
      </dsp:txXfrm>
    </dsp:sp>
    <dsp:sp modelId="{821BADBD-9CFC-4EE3-BFB0-0DC9F19AD802}">
      <dsp:nvSpPr>
        <dsp:cNvPr id="0" name=""/>
        <dsp:cNvSpPr/>
      </dsp:nvSpPr>
      <dsp:spPr>
        <a:xfrm rot="10800000">
          <a:off x="0" y="2378606"/>
          <a:ext cx="7207275" cy="119967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/>
            <a:t>Radiography departments, by their nature of complexity and arrangement, present an exceptional challenge to most institutions.</a:t>
          </a:r>
          <a:endParaRPr lang="en-US" sz="1800" kern="1200"/>
        </a:p>
      </dsp:txBody>
      <dsp:txXfrm rot="10800000">
        <a:off x="0" y="2378606"/>
        <a:ext cx="7207275" cy="779515"/>
      </dsp:txXfrm>
    </dsp:sp>
    <dsp:sp modelId="{3DCA71CD-A10F-4A59-A42E-4D2B555FEFEF}">
      <dsp:nvSpPr>
        <dsp:cNvPr id="0" name=""/>
        <dsp:cNvSpPr/>
      </dsp:nvSpPr>
      <dsp:spPr>
        <a:xfrm rot="10800000">
          <a:off x="0" y="1190626"/>
          <a:ext cx="7207275" cy="1199679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Competent and skilled leaders are a necessity to guide and survive in this environment.</a:t>
          </a:r>
          <a:endParaRPr lang="en-US" sz="1800" kern="1200" dirty="0"/>
        </a:p>
      </dsp:txBody>
      <dsp:txXfrm rot="10800000">
        <a:off x="0" y="1190626"/>
        <a:ext cx="7207275" cy="779515"/>
      </dsp:txXfrm>
    </dsp:sp>
    <dsp:sp modelId="{5686E60A-9456-41A4-B8CA-5257499C2E0C}">
      <dsp:nvSpPr>
        <dsp:cNvPr id="0" name=""/>
        <dsp:cNvSpPr/>
      </dsp:nvSpPr>
      <dsp:spPr>
        <a:xfrm rot="10800000">
          <a:off x="0" y="2646"/>
          <a:ext cx="7207275" cy="1199679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/>
            <a:t>Public health institutions are constantly faced with revolving and dynamic public demands and environmental factors.</a:t>
          </a:r>
          <a:endParaRPr lang="en-US" sz="1800" kern="1200"/>
        </a:p>
      </dsp:txBody>
      <dsp:txXfrm rot="10800000">
        <a:off x="0" y="2646"/>
        <a:ext cx="7207275" cy="7795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ADC2D-8E66-4BE6-AB17-5D5B67EF83BF}">
      <dsp:nvSpPr>
        <dsp:cNvPr id="0" name=""/>
        <dsp:cNvSpPr/>
      </dsp:nvSpPr>
      <dsp:spPr>
        <a:xfrm>
          <a:off x="1264428" y="49143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6F17C-0FD8-4730-A6BA-BFE31F0956A5}">
      <dsp:nvSpPr>
        <dsp:cNvPr id="0" name=""/>
        <dsp:cNvSpPr/>
      </dsp:nvSpPr>
      <dsp:spPr>
        <a:xfrm>
          <a:off x="1732428" y="517143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A49DE-CD3D-4130-8C5C-860682ECE628}">
      <dsp:nvSpPr>
        <dsp:cNvPr id="0" name=""/>
        <dsp:cNvSpPr/>
      </dsp:nvSpPr>
      <dsp:spPr>
        <a:xfrm>
          <a:off x="258156" y="2904883"/>
          <a:ext cx="4208543" cy="76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900" kern="1200" dirty="0"/>
            <a:t>More than 100 references were consulted for this research study </a:t>
          </a:r>
          <a:endParaRPr lang="en-US" sz="1900" kern="1200" dirty="0"/>
        </a:p>
      </dsp:txBody>
      <dsp:txXfrm>
        <a:off x="258156" y="2904883"/>
        <a:ext cx="4208543" cy="768520"/>
      </dsp:txXfrm>
    </dsp:sp>
    <dsp:sp modelId="{049C3D90-9EDA-435A-BFB0-D9D37621F5EF}">
      <dsp:nvSpPr>
        <dsp:cNvPr id="0" name=""/>
        <dsp:cNvSpPr/>
      </dsp:nvSpPr>
      <dsp:spPr>
        <a:xfrm>
          <a:off x="6137821" y="61273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DCC6D-8DC6-4FA9-A9B4-6069EC1053E8}">
      <dsp:nvSpPr>
        <dsp:cNvPr id="0" name=""/>
        <dsp:cNvSpPr/>
      </dsp:nvSpPr>
      <dsp:spPr>
        <a:xfrm>
          <a:off x="6605821" y="529273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26997-A0A7-423E-AFC9-4A997A9D386A}">
      <dsp:nvSpPr>
        <dsp:cNvPr id="0" name=""/>
        <dsp:cNvSpPr/>
      </dsp:nvSpPr>
      <dsp:spPr>
        <a:xfrm>
          <a:off x="5096700" y="2941273"/>
          <a:ext cx="42782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900" kern="1200" dirty="0"/>
            <a:t>List of references can be made available upon request </a:t>
          </a:r>
          <a:endParaRPr lang="en-US" sz="1900" kern="1200" dirty="0"/>
        </a:p>
      </dsp:txBody>
      <dsp:txXfrm>
        <a:off x="5096700" y="2941273"/>
        <a:ext cx="427824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1C1A-7876-47FF-A9D6-FF7F69644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E1238-2372-4774-9CBB-15B68909C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494B5-1C5F-470B-AD90-A24AC89B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81CF-AC05-45D1-BBA9-EEA008035A0B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1630A-5CFB-4548-931C-94B6B467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0BA26-F14F-46BE-85BE-3F0851DC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68A7-EC22-4FEA-BBD9-A8F58FD699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045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D6D2-6E55-467F-AB26-8914DA4E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D38D5-B8FB-423E-B747-516759BCB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22A0-FF32-4A88-B31F-27176D5F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81CF-AC05-45D1-BBA9-EEA008035A0B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02EB1-2FE2-476C-96E5-3EE58ECA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5FD99-EBC7-42DD-A704-88C277B6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68A7-EC22-4FEA-BBD9-A8F58FD699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591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9376B-33ED-433D-86CF-B459A201F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FE265-D749-4864-9DF3-3F6AC4B56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98EEA-ADBD-49AD-A153-5475DB92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81CF-AC05-45D1-BBA9-EEA008035A0B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E2029-805A-4E6A-9247-C496E7FBE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0551-4D6D-4E00-92D4-AE489B47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68A7-EC22-4FEA-BBD9-A8F58FD699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023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BEDD-CD16-4EB2-99FF-FE490C5D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47BD5-680A-4158-9C2B-C1334FAE0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16A6A-7DEA-4361-AAF8-DD9D6054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81CF-AC05-45D1-BBA9-EEA008035A0B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2DB53-2E32-4619-ABD5-E82429A0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31097-3198-4B0A-9D73-FD0AA610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68A7-EC22-4FEA-BBD9-A8F58FD699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322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5D74-9A31-4A2D-B575-E7EC072D3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CB7BC-284F-4B5C-9E5E-B5DFA2DFA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AF4E1-B441-4B7E-BC15-1EEC3154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81CF-AC05-45D1-BBA9-EEA008035A0B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D588E-6D30-4E2D-89CD-EF66255A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0AFEF-C72F-4097-A9BC-2CE8BDC2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68A7-EC22-4FEA-BBD9-A8F58FD699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450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A0868-ADAA-41D7-9CCC-C1953B8A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902EB-6E34-493F-AE1D-5CF309044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A05FC-FA7C-4ED4-9A10-E6145528E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ADF9E-24B1-4D5D-B738-66DEDE7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81CF-AC05-45D1-BBA9-EEA008035A0B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2DC83-E262-4D69-ADBD-B1A2496A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41E6F-748F-4492-B159-0F905E95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68A7-EC22-4FEA-BBD9-A8F58FD699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212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FF14-7F23-4B01-80B9-78E405D2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DD4C1-8A94-4118-81F3-C0633D2A3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8608A-629B-4294-A416-AFF979B63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9E444-855C-4989-9175-4114658D3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C5670A-0699-4CB4-B73B-D925F8FB5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3BF76B-0622-4A67-84AA-40942C45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81CF-AC05-45D1-BBA9-EEA008035A0B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C8565B-9E9C-44AD-812C-2BC59E71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C9A56-95C8-4524-A20E-853755DE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68A7-EC22-4FEA-BBD9-A8F58FD699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977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63F3E-EA0A-4315-817E-9D367B0D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44012-8B80-4A1F-A067-660EF48F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81CF-AC05-45D1-BBA9-EEA008035A0B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6BD7B-9A00-4F82-9E82-E92E2BCF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DE10F-880B-425E-B8F3-C1C08488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68A7-EC22-4FEA-BBD9-A8F58FD699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345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71FFD-7414-4016-824D-DA48B723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81CF-AC05-45D1-BBA9-EEA008035A0B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95556-D7D3-4BA3-A9BF-E07D085C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C6461-FF9B-4649-9EAE-F95FD0BC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68A7-EC22-4FEA-BBD9-A8F58FD699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771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5127-27B8-4D00-86EA-6A6605D9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891B0-BFEC-4DFF-AF65-45349EF5A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E1BE5-6110-4E11-8E58-C26CE21CF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CCE89-162A-4F3B-BD32-7E4D6604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81CF-AC05-45D1-BBA9-EEA008035A0B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537B6-6F6B-42FF-9CD1-6F6F3BB5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C8F64-B0B6-4A2F-97EE-84386F1B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68A7-EC22-4FEA-BBD9-A8F58FD699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412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425C-9199-42D7-92F5-2DEB8D0C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622B34-67D7-4E24-866E-C23D068FA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9DE32-3BF9-434D-A334-783871C2B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8F7BC-2CC2-4C79-B904-8DDA3BDA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81CF-AC05-45D1-BBA9-EEA008035A0B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2E7ED-9820-44F9-A769-A0DDB142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D9463-2DD7-4513-891A-37ED1444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68A7-EC22-4FEA-BBD9-A8F58FD699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396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98A8A-D41E-485B-A95A-E69AD2CB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32BB7-D386-44AB-948E-B08A2508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78282-B6FD-4658-BAFE-4342C2405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181CF-AC05-45D1-BBA9-EEA008035A0B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54254-D737-41AF-AD47-DAA7077D5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28CF-23EE-41FF-8782-AB08B2D53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68A7-EC22-4FEA-BBD9-A8F58FD699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254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605487"/>
            <a:ext cx="10817229" cy="73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3"/>
              </a:lnSpc>
            </a:pPr>
            <a:r>
              <a:rPr lang="en-US" sz="4466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40150" y="1392621"/>
            <a:ext cx="9308529" cy="73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53"/>
              </a:lnSpc>
            </a:pPr>
            <a:r>
              <a:rPr lang="en-US" sz="4466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0012555" y="1031378"/>
            <a:ext cx="2424011" cy="6453388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665175" y="200882"/>
            <a:ext cx="7868500" cy="8652538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9665176" y="200882"/>
            <a:ext cx="3118769" cy="8652538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95696" y="5784771"/>
            <a:ext cx="1765933" cy="668616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10614712" y="5784771"/>
            <a:ext cx="891488" cy="668616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4067010" y="5975641"/>
            <a:ext cx="4057981" cy="482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659" y="3336878"/>
            <a:ext cx="9308529" cy="980017"/>
          </a:xfrm>
        </p:spPr>
        <p:txBody>
          <a:bodyPr>
            <a:normAutofit fontScale="90000"/>
          </a:bodyPr>
          <a:lstStyle/>
          <a:p>
            <a:br>
              <a:rPr lang="en-ZA" sz="2933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ZA" sz="2933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ZA" sz="2933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public service Radiography manager’s perception of management skills and competencies: Gauteng, South Africa (SA)</a:t>
            </a:r>
            <a:r>
              <a:rPr lang="en-ZA" sz="2933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  <a:br>
              <a:rPr lang="en-ZA" sz="29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1629" y="3942951"/>
            <a:ext cx="6363394" cy="1724202"/>
          </a:xfrm>
        </p:spPr>
        <p:txBody>
          <a:bodyPr>
            <a:normAutofit fontScale="77500" lnSpcReduction="20000"/>
          </a:bodyPr>
          <a:lstStyle/>
          <a:p>
            <a:r>
              <a:rPr lang="en-ZA" sz="2933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MR. L. J. MOPELI</a:t>
            </a:r>
          </a:p>
          <a:p>
            <a:pPr>
              <a:lnSpc>
                <a:spcPct val="120000"/>
              </a:lnSpc>
            </a:pPr>
            <a:r>
              <a:rPr lang="en-ZA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Johannesburg </a:t>
            </a:r>
            <a:br>
              <a:rPr lang="en-ZA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A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Medical Imaging and Radiation Sciences (MIRS)</a:t>
            </a:r>
            <a:br>
              <a:rPr lang="en-ZA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A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of Health Sciences</a:t>
            </a:r>
          </a:p>
          <a:p>
            <a:pPr>
              <a:lnSpc>
                <a:spcPct val="120000"/>
              </a:lnSpc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Oral Health &amp; Therapeutic Services: GDoH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3038BC-9FCB-466B-8EE5-7B0DC8F25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058F4797-C77D-4821-B8FF-057D7524C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0CB3DB-B42E-47BF-A595-527CB329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5" y="685800"/>
            <a:ext cx="10800971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48380-1229-48DA-96FA-48D057E19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572" y="811884"/>
            <a:ext cx="9292856" cy="1371600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4DF52A-C774-8FE2-6D12-94E824A81B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842567"/>
              </p:ext>
            </p:extLst>
          </p:nvPr>
        </p:nvGraphicFramePr>
        <p:xfrm>
          <a:off x="1279451" y="2045617"/>
          <a:ext cx="9633098" cy="372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16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DEB6BF0-ABD4-33F4-AD7C-5A0DFDD6D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250595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ow To Write A Thank You Note In Five Easy Steps">
            <a:extLst>
              <a:ext uri="{FF2B5EF4-FFF2-40B4-BE49-F238E27FC236}">
                <a16:creationId xmlns:a16="http://schemas.microsoft.com/office/drawing/2014/main" id="{282C340E-0910-406B-B4B9-198E781F7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1038"/>
            <a:ext cx="975360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9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8393D-7B39-4D47-85ED-2DE39BB1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OF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CC7C7-3E2C-46B9-97DC-16273B8A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65" y="1885278"/>
            <a:ext cx="10116598" cy="47621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2000" dirty="0"/>
              <a:t>The presentation provides an overview of the key research concepts: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sz="2000" dirty="0"/>
              <a:t>Problem statement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sz="2000" dirty="0"/>
              <a:t>Aims &amp; Objectives of the study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sz="2000" dirty="0"/>
              <a:t>Methodology used for conceptualisation, data collection &amp; analysis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sz="2000" dirty="0"/>
              <a:t>Research findings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sz="2000" dirty="0"/>
              <a:t>Conclusion &amp; Recommendations </a:t>
            </a:r>
          </a:p>
        </p:txBody>
      </p:sp>
      <p:pic>
        <p:nvPicPr>
          <p:cNvPr id="38" name="Graphic 37" descr="Books">
            <a:extLst>
              <a:ext uri="{FF2B5EF4-FFF2-40B4-BE49-F238E27FC236}">
                <a16:creationId xmlns:a16="http://schemas.microsoft.com/office/drawing/2014/main" id="{94C86417-EBB5-4856-AACF-0CDC57394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1975" y="3249041"/>
            <a:ext cx="3620021" cy="331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0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7A8FF7-9666-4356-A84B-183FDAE8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76F14-2A15-44D6-AEE0-3F724591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b="1">
                <a:solidFill>
                  <a:schemeClr val="bg1"/>
                </a:solidFill>
              </a:rPr>
              <a:t>INTRODUCTION </a:t>
            </a:r>
            <a:endParaRPr lang="en-US" sz="3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4DDE66-1E72-12B7-9C23-DE3493BE3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234309"/>
              </p:ext>
            </p:extLst>
          </p:nvPr>
        </p:nvGraphicFramePr>
        <p:xfrm>
          <a:off x="4815840" y="233680"/>
          <a:ext cx="7132320" cy="637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92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A0ADD-F9D2-4748-958C-23694316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ZA" sz="5400" b="1">
                <a:latin typeface="Arial" panose="020B0604020202020204" pitchFamily="34" charset="0"/>
                <a:cs typeface="Arial" panose="020B0604020202020204" pitchFamily="34" charset="0"/>
              </a:rPr>
              <a:t>PROBLEM STATEMENT 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D8760D4-636A-4886-9D53-DC6DF99A9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929384"/>
            <a:ext cx="11023092" cy="482904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Universally, public healthcare system encounters competing &amp; complex challenges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As a result, no clear agreements on the causes or solutions can be derived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Constant collaborative engagement of professionals and service users is required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Literature, locally and internationally, has also revealed that majority of health sector managers  are appointed based on years of clinical experience, seldomly based on management qualifications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Absence of Orientation &amp; Induction programmes that focus on newly appointed Radiography managers’ skills and competencies perpetuates the problem</a:t>
            </a:r>
          </a:p>
          <a:p>
            <a:pPr>
              <a:lnSpc>
                <a:spcPct val="150000"/>
              </a:lnSpc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Central Question is: </a:t>
            </a:r>
          </a:p>
          <a:p>
            <a:pPr lvl="1">
              <a:lnSpc>
                <a:spcPct val="150000"/>
              </a:lnSpc>
            </a:pPr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Whether the cohort of new managers are receiving adequate management support &amp; what skills are required to perform effectively in the 21</a:t>
            </a:r>
            <a:r>
              <a:rPr lang="en-ZA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Century healthcare system?</a:t>
            </a:r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78988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832B73F4-61E0-821F-D7B0-F344D668B9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6FAAF-39B9-4CB4-87D4-6C2CF990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ZA" b="1">
                <a:latin typeface="Arial" panose="020B0604020202020204" pitchFamily="34" charset="0"/>
                <a:cs typeface="Arial" panose="020B0604020202020204" pitchFamily="34" charset="0"/>
              </a:rPr>
              <a:t>AIMS &amp; OBJECTIVES </a:t>
            </a: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4E57671F-BB20-F984-ACE4-B73D2040B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0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748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774F7-224B-4A90-870D-6E35360E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ZA"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3DE8DA-88A6-9AB3-EF65-5F411FBA5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55763"/>
              </p:ext>
            </p:extLst>
          </p:nvPr>
        </p:nvGraphicFramePr>
        <p:xfrm>
          <a:off x="4710224" y="233917"/>
          <a:ext cx="7272670" cy="630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76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30792-11AA-4100-A39F-B10F89B6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FINDINGS</a:t>
            </a: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72BAF0-E711-464B-908F-78376AE54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763404"/>
              </p:ext>
            </p:extLst>
          </p:nvPr>
        </p:nvGraphicFramePr>
        <p:xfrm>
          <a:off x="170120" y="1818226"/>
          <a:ext cx="11834037" cy="4723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9972">
                  <a:extLst>
                    <a:ext uri="{9D8B030D-6E8A-4147-A177-3AD203B41FA5}">
                      <a16:colId xmlns:a16="http://schemas.microsoft.com/office/drawing/2014/main" val="1575937402"/>
                    </a:ext>
                  </a:extLst>
                </a:gridCol>
                <a:gridCol w="7484065">
                  <a:extLst>
                    <a:ext uri="{9D8B030D-6E8A-4147-A177-3AD203B41FA5}">
                      <a16:colId xmlns:a16="http://schemas.microsoft.com/office/drawing/2014/main" val="992530715"/>
                    </a:ext>
                  </a:extLst>
                </a:gridCol>
              </a:tblGrid>
              <a:tr h="440706">
                <a:tc>
                  <a:txBody>
                    <a:bodyPr/>
                    <a:lstStyle/>
                    <a:p>
                      <a:pPr marR="92075" algn="l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Themes</a:t>
                      </a:r>
                      <a:endParaRPr lang="en-ZA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2" marR="63712" marT="0" marB="0"/>
                </a:tc>
                <a:tc>
                  <a:txBody>
                    <a:bodyPr/>
                    <a:lstStyle/>
                    <a:p>
                      <a:pPr marR="92075" algn="l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Categories</a:t>
                      </a:r>
                      <a:endParaRPr lang="en-ZA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2" marR="63712" marT="0" marB="0"/>
                </a:tc>
                <a:extLst>
                  <a:ext uri="{0D108BD9-81ED-4DB2-BD59-A6C34878D82A}">
                    <a16:rowId xmlns:a16="http://schemas.microsoft.com/office/drawing/2014/main" val="1943188372"/>
                  </a:ext>
                </a:extLst>
              </a:tr>
              <a:tr h="981724">
                <a:tc>
                  <a:txBody>
                    <a:bodyPr/>
                    <a:lstStyle/>
                    <a:p>
                      <a:pPr marL="342900" marR="92075" lvl="0" indent="-342900" algn="l">
                        <a:lnSpc>
                          <a:spcPct val="150000"/>
                        </a:lnSpc>
                        <a:spcBef>
                          <a:spcPts val="610"/>
                        </a:spcBef>
                        <a:buFont typeface="+mj-lt"/>
                        <a:buAutoNum type="arabicPeriod"/>
                      </a:pPr>
                      <a:r>
                        <a:rPr lang="en-US" sz="1500">
                          <a:effectLst/>
                        </a:rPr>
                        <a:t>The difficulty in the transition phase </a:t>
                      </a:r>
                      <a:endParaRPr lang="en-ZA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2" marR="63712" marT="0" marB="0"/>
                </a:tc>
                <a:tc>
                  <a:txBody>
                    <a:bodyPr/>
                    <a:lstStyle/>
                    <a:p>
                      <a:pPr marL="742950" marR="92075" lvl="1" indent="-285750" algn="l">
                        <a:lnSpc>
                          <a:spcPct val="150000"/>
                        </a:lnSpc>
                        <a:spcBef>
                          <a:spcPts val="610"/>
                        </a:spcBef>
                        <a:buFont typeface="+mj-lt"/>
                        <a:buAutoNum type="arabicPeriod"/>
                      </a:pPr>
                      <a:r>
                        <a:rPr lang="en-US" sz="1500" dirty="0">
                          <a:effectLst/>
                        </a:rPr>
                        <a:t>Absence of structured orientation and induction</a:t>
                      </a:r>
                      <a:endParaRPr lang="en-ZA" sz="1500" dirty="0">
                        <a:effectLst/>
                      </a:endParaRPr>
                    </a:p>
                    <a:p>
                      <a:pPr marL="742950" marR="92075" lvl="1" indent="-285750" algn="l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500" dirty="0">
                          <a:effectLst/>
                        </a:rPr>
                        <a:t> Openness about the job expectations 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2" marR="63712" marT="0" marB="0"/>
                </a:tc>
                <a:extLst>
                  <a:ext uri="{0D108BD9-81ED-4DB2-BD59-A6C34878D82A}">
                    <a16:rowId xmlns:a16="http://schemas.microsoft.com/office/drawing/2014/main" val="186034617"/>
                  </a:ext>
                </a:extLst>
              </a:tr>
              <a:tr h="981724">
                <a:tc>
                  <a:txBody>
                    <a:bodyPr/>
                    <a:lstStyle/>
                    <a:p>
                      <a:pPr marL="0" marR="92075" lvl="0" indent="0" algn="l">
                        <a:lnSpc>
                          <a:spcPct val="150000"/>
                        </a:lnSpc>
                        <a:spcBef>
                          <a:spcPts val="610"/>
                        </a:spcBef>
                        <a:buFont typeface="+mj-lt"/>
                        <a:buNone/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r>
                        <a:rPr lang="en-ZA" sz="1500">
                          <a:effectLst/>
                        </a:rPr>
                        <a:t>. </a:t>
                      </a:r>
                      <a:r>
                        <a:rPr lang="en-US" sz="1500">
                          <a:effectLst/>
                        </a:rPr>
                        <a:t>Lack of management support </a:t>
                      </a:r>
                      <a:endParaRPr lang="en-ZA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2" marR="63712" marT="0" marB="0"/>
                </a:tc>
                <a:tc>
                  <a:txBody>
                    <a:bodyPr/>
                    <a:lstStyle/>
                    <a:p>
                      <a:pPr marL="742950" marR="92075" lvl="1" indent="-285750" algn="l">
                        <a:lnSpc>
                          <a:spcPct val="150000"/>
                        </a:lnSpc>
                        <a:spcBef>
                          <a:spcPts val="610"/>
                        </a:spcBef>
                        <a:buFont typeface="+mj-lt"/>
                        <a:buAutoNum type="arabicPeriod"/>
                      </a:pPr>
                      <a:r>
                        <a:rPr lang="en-US" sz="1500">
                          <a:effectLst/>
                        </a:rPr>
                        <a:t>No hand-over given </a:t>
                      </a:r>
                      <a:endParaRPr lang="en-ZA" sz="1500">
                        <a:effectLst/>
                      </a:endParaRPr>
                    </a:p>
                    <a:p>
                      <a:pPr marL="742950" marR="92075" lvl="1" indent="-285750" algn="l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500">
                          <a:effectLst/>
                        </a:rPr>
                        <a:t>Lack of empowerment strategies for the subordinate staff</a:t>
                      </a:r>
                      <a:endParaRPr lang="en-ZA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2" marR="63712" marT="0" marB="0"/>
                </a:tc>
                <a:extLst>
                  <a:ext uri="{0D108BD9-81ED-4DB2-BD59-A6C34878D82A}">
                    <a16:rowId xmlns:a16="http://schemas.microsoft.com/office/drawing/2014/main" val="2129865033"/>
                  </a:ext>
                </a:extLst>
              </a:tr>
              <a:tr h="897189">
                <a:tc>
                  <a:txBody>
                    <a:bodyPr/>
                    <a:lstStyle/>
                    <a:p>
                      <a:pPr marL="0" marR="92075" lvl="0" indent="0" algn="l">
                        <a:lnSpc>
                          <a:spcPct val="150000"/>
                        </a:lnSpc>
                        <a:spcBef>
                          <a:spcPts val="610"/>
                        </a:spcBef>
                        <a:buFont typeface="+mj-lt"/>
                        <a:buNone/>
                      </a:pPr>
                      <a:r>
                        <a:rPr lang="en-US" sz="1500">
                          <a:effectLst/>
                        </a:rPr>
                        <a:t>3.Need for postgraduate management qualification </a:t>
                      </a:r>
                      <a:endParaRPr lang="en-ZA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2" marR="63712" marT="0" marB="0"/>
                </a:tc>
                <a:tc>
                  <a:txBody>
                    <a:bodyPr/>
                    <a:lstStyle/>
                    <a:p>
                      <a:pPr marL="742950" marR="92075" lvl="1" indent="-285750" algn="l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500">
                          <a:effectLst/>
                        </a:rPr>
                        <a:t>Absence of management qualification </a:t>
                      </a:r>
                      <a:endParaRPr lang="en-ZA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2" marR="63712" marT="0" marB="0"/>
                </a:tc>
                <a:extLst>
                  <a:ext uri="{0D108BD9-81ED-4DB2-BD59-A6C34878D82A}">
                    <a16:rowId xmlns:a16="http://schemas.microsoft.com/office/drawing/2014/main" val="3508005777"/>
                  </a:ext>
                </a:extLst>
              </a:tr>
              <a:tr h="981724">
                <a:tc>
                  <a:txBody>
                    <a:bodyPr/>
                    <a:lstStyle/>
                    <a:p>
                      <a:pPr marR="92075" algn="l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4. Coaching and Mentoring </a:t>
                      </a:r>
                      <a:endParaRPr lang="en-ZA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2" marR="63712" marT="0" marB="0"/>
                </a:tc>
                <a:tc>
                  <a:txBody>
                    <a:bodyPr/>
                    <a:lstStyle/>
                    <a:p>
                      <a:pPr marL="742950" marR="92075" lvl="1" indent="-285750" algn="l">
                        <a:lnSpc>
                          <a:spcPct val="150000"/>
                        </a:lnSpc>
                        <a:spcBef>
                          <a:spcPts val="610"/>
                        </a:spcBef>
                        <a:buFont typeface="+mj-lt"/>
                        <a:buAutoNum type="arabicPeriod"/>
                      </a:pPr>
                      <a:r>
                        <a:rPr lang="en-US" sz="1500">
                          <a:effectLst/>
                        </a:rPr>
                        <a:t>The need for coaching and mentoring for managers </a:t>
                      </a:r>
                      <a:endParaRPr lang="en-ZA" sz="1500">
                        <a:effectLst/>
                      </a:endParaRPr>
                    </a:p>
                    <a:p>
                      <a:pPr marL="742950" marR="92075" lvl="1" indent="-285750" algn="l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500">
                          <a:effectLst/>
                        </a:rPr>
                        <a:t>The tools of trade not supplied on time</a:t>
                      </a:r>
                      <a:endParaRPr lang="en-ZA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2" marR="63712" marT="0" marB="0"/>
                </a:tc>
                <a:extLst>
                  <a:ext uri="{0D108BD9-81ED-4DB2-BD59-A6C34878D82A}">
                    <a16:rowId xmlns:a16="http://schemas.microsoft.com/office/drawing/2014/main" val="3225067067"/>
                  </a:ext>
                </a:extLst>
              </a:tr>
              <a:tr h="440706">
                <a:tc>
                  <a:txBody>
                    <a:bodyPr/>
                    <a:lstStyle/>
                    <a:p>
                      <a:pPr marR="92075" algn="l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5. Management competencies and skills </a:t>
                      </a:r>
                      <a:endParaRPr lang="en-ZA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2" marR="63712" marT="0" marB="0"/>
                </a:tc>
                <a:tc>
                  <a:txBody>
                    <a:bodyPr/>
                    <a:lstStyle/>
                    <a:p>
                      <a:pPr marL="742950" marR="92075" lvl="1" indent="-285750" algn="l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500" dirty="0">
                          <a:effectLst/>
                        </a:rPr>
                        <a:t>The need to acquire new management skills and competencies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2" marR="63712" marT="0" marB="0"/>
                </a:tc>
                <a:extLst>
                  <a:ext uri="{0D108BD9-81ED-4DB2-BD59-A6C34878D82A}">
                    <a16:rowId xmlns:a16="http://schemas.microsoft.com/office/drawing/2014/main" val="3750700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20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ED5AC9D-FAC5-C690-5B8C-4E7810F9E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51" r="25938" b="-1"/>
          <a:stretch/>
        </p:blipFill>
        <p:spPr>
          <a:xfrm>
            <a:off x="8740944" y="9"/>
            <a:ext cx="3451055" cy="6857989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094761-88A6-4F70-8752-CA9C3DBE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271996"/>
            <a:ext cx="6831188" cy="961381"/>
          </a:xfrm>
        </p:spPr>
        <p:txBody>
          <a:bodyPr>
            <a:normAutofit/>
          </a:bodyPr>
          <a:lstStyle/>
          <a:p>
            <a:r>
              <a:rPr lang="en-ZA" b="1"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2F37EF4-E0EF-E038-223B-AE00BF41B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800751"/>
              </p:ext>
            </p:extLst>
          </p:nvPr>
        </p:nvGraphicFramePr>
        <p:xfrm>
          <a:off x="80526" y="1233378"/>
          <a:ext cx="8266032" cy="5443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109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B5305-407C-4BB4-91A8-A1C66755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ZA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C95613-C391-E21C-3D8A-A725B7340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99564"/>
              </p:ext>
            </p:extLst>
          </p:nvPr>
        </p:nvGraphicFramePr>
        <p:xfrm>
          <a:off x="4364610" y="750440"/>
          <a:ext cx="7207275" cy="553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87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723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Josefin Sans</vt:lpstr>
      <vt:lpstr>Montserrat Ultra-Bold</vt:lpstr>
      <vt:lpstr>Wingdings</vt:lpstr>
      <vt:lpstr>Office Theme</vt:lpstr>
      <vt:lpstr>  The public service Radiography manager’s perception of management skills and competencies: Gauteng, South Africa (SA) 2023 </vt:lpstr>
      <vt:lpstr>OUTLINE OF THE PRESENTATION</vt:lpstr>
      <vt:lpstr>INTRODUCTION </vt:lpstr>
      <vt:lpstr>PROBLEM STATEMENT </vt:lpstr>
      <vt:lpstr>AIMS &amp; OBJECTIVES </vt:lpstr>
      <vt:lpstr>METHODOLOGY </vt:lpstr>
      <vt:lpstr>FINDINGS </vt:lpstr>
      <vt:lpstr>RECOMMENDATIONS </vt:lpstr>
      <vt:lpstr>SUMMARY 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The public service Radiography manager’s perception of management skills and competencies: Gauteng, South Africa (SA)   Supervisors: Ms. P. Ramashia  Ms. L. Hazell  University of Johannesburg </dc:title>
  <dc:creator>Mopeli, Joseph (gphealth)</dc:creator>
  <cp:lastModifiedBy>Mopeli, Joseph (GPHealth)</cp:lastModifiedBy>
  <cp:revision>63</cp:revision>
  <dcterms:created xsi:type="dcterms:W3CDTF">2023-02-19T15:26:46Z</dcterms:created>
  <dcterms:modified xsi:type="dcterms:W3CDTF">2024-08-20T19:45:50Z</dcterms:modified>
</cp:coreProperties>
</file>