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8288000" cy="10287000"/>
  <p:notesSz cx="6858000" cy="9144000"/>
  <p:embeddedFontLst>
    <p:embeddedFont>
      <p:font typeface="Josefin Sans" pitchFamily="2" charset="0"/>
      <p:regular r:id="rId6"/>
    </p:embeddedFont>
    <p:embeddedFont>
      <p:font typeface="Montserrat Ultra-Bold" panose="020B060402020202020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9ADC5-E09D-4707-A7F8-928D5439BA0C}" v="3" dt="2024-08-21T12:18:0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38" d="100"/>
          <a:sy n="38" d="100"/>
        </p:scale>
        <p:origin x="1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Dempster" userId="1f8f1dd0-c1cc-40f8-a44e-dc4970b70e4e" providerId="ADAL" clId="{6019ADC5-E09D-4707-A7F8-928D5439BA0C}"/>
    <pc:docChg chg="delSld modSld">
      <pc:chgData name="Megan Dempster" userId="1f8f1dd0-c1cc-40f8-a44e-dc4970b70e4e" providerId="ADAL" clId="{6019ADC5-E09D-4707-A7F8-928D5439BA0C}" dt="2024-08-21T12:18:26.339" v="20" actId="1076"/>
      <pc:docMkLst>
        <pc:docMk/>
      </pc:docMkLst>
      <pc:sldChg chg="del">
        <pc:chgData name="Megan Dempster" userId="1f8f1dd0-c1cc-40f8-a44e-dc4970b70e4e" providerId="ADAL" clId="{6019ADC5-E09D-4707-A7F8-928D5439BA0C}" dt="2024-08-19T14:25:41.380" v="0" actId="47"/>
        <pc:sldMkLst>
          <pc:docMk/>
          <pc:sldMk cId="0" sldId="256"/>
        </pc:sldMkLst>
      </pc:sldChg>
      <pc:sldChg chg="del">
        <pc:chgData name="Megan Dempster" userId="1f8f1dd0-c1cc-40f8-a44e-dc4970b70e4e" providerId="ADAL" clId="{6019ADC5-E09D-4707-A7F8-928D5439BA0C}" dt="2024-08-19T14:25:41.960" v="1" actId="47"/>
        <pc:sldMkLst>
          <pc:docMk/>
          <pc:sldMk cId="0" sldId="257"/>
        </pc:sldMkLst>
      </pc:sldChg>
      <pc:sldChg chg="del">
        <pc:chgData name="Megan Dempster" userId="1f8f1dd0-c1cc-40f8-a44e-dc4970b70e4e" providerId="ADAL" clId="{6019ADC5-E09D-4707-A7F8-928D5439BA0C}" dt="2024-08-19T14:25:42.463" v="2" actId="47"/>
        <pc:sldMkLst>
          <pc:docMk/>
          <pc:sldMk cId="2144416917" sldId="258"/>
        </pc:sldMkLst>
      </pc:sldChg>
      <pc:sldChg chg="del">
        <pc:chgData name="Megan Dempster" userId="1f8f1dd0-c1cc-40f8-a44e-dc4970b70e4e" providerId="ADAL" clId="{6019ADC5-E09D-4707-A7F8-928D5439BA0C}" dt="2024-08-19T14:25:43.028" v="3" actId="47"/>
        <pc:sldMkLst>
          <pc:docMk/>
          <pc:sldMk cId="454871835" sldId="259"/>
        </pc:sldMkLst>
      </pc:sldChg>
      <pc:sldChg chg="addSp modSp mod">
        <pc:chgData name="Megan Dempster" userId="1f8f1dd0-c1cc-40f8-a44e-dc4970b70e4e" providerId="ADAL" clId="{6019ADC5-E09D-4707-A7F8-928D5439BA0C}" dt="2024-08-21T12:18:15.034" v="18" actId="1076"/>
        <pc:sldMkLst>
          <pc:docMk/>
          <pc:sldMk cId="3348497778" sldId="261"/>
        </pc:sldMkLst>
        <pc:picChg chg="add mod">
          <ac:chgData name="Megan Dempster" userId="1f8f1dd0-c1cc-40f8-a44e-dc4970b70e4e" providerId="ADAL" clId="{6019ADC5-E09D-4707-A7F8-928D5439BA0C}" dt="2024-08-21T12:18:15.034" v="18" actId="1076"/>
          <ac:picMkLst>
            <pc:docMk/>
            <pc:sldMk cId="3348497778" sldId="261"/>
            <ac:picMk id="14" creationId="{1D726026-783B-1B31-902D-0B97B5554B6D}"/>
          </ac:picMkLst>
        </pc:picChg>
        <pc:picChg chg="add mod">
          <ac:chgData name="Megan Dempster" userId="1f8f1dd0-c1cc-40f8-a44e-dc4970b70e4e" providerId="ADAL" clId="{6019ADC5-E09D-4707-A7F8-928D5439BA0C}" dt="2024-08-21T12:17:41.117" v="13" actId="1076"/>
          <ac:picMkLst>
            <pc:docMk/>
            <pc:sldMk cId="3348497778" sldId="261"/>
            <ac:picMk id="15" creationId="{059D0A2E-A700-1ED9-9494-DD86F8B2DCC1}"/>
          </ac:picMkLst>
        </pc:picChg>
      </pc:sldChg>
      <pc:sldChg chg="addSp modSp mod">
        <pc:chgData name="Megan Dempster" userId="1f8f1dd0-c1cc-40f8-a44e-dc4970b70e4e" providerId="ADAL" clId="{6019ADC5-E09D-4707-A7F8-928D5439BA0C}" dt="2024-08-21T12:18:22.758" v="19" actId="1076"/>
        <pc:sldMkLst>
          <pc:docMk/>
          <pc:sldMk cId="163009426" sldId="262"/>
        </pc:sldMkLst>
        <pc:picChg chg="add mod">
          <ac:chgData name="Megan Dempster" userId="1f8f1dd0-c1cc-40f8-a44e-dc4970b70e4e" providerId="ADAL" clId="{6019ADC5-E09D-4707-A7F8-928D5439BA0C}" dt="2024-08-21T12:18:22.758" v="19" actId="1076"/>
          <ac:picMkLst>
            <pc:docMk/>
            <pc:sldMk cId="163009426" sldId="262"/>
            <ac:picMk id="13" creationId="{C947AB22-8E38-DC18-F361-FCEA3D7E3987}"/>
          </ac:picMkLst>
        </pc:picChg>
        <pc:picChg chg="add mod">
          <ac:chgData name="Megan Dempster" userId="1f8f1dd0-c1cc-40f8-a44e-dc4970b70e4e" providerId="ADAL" clId="{6019ADC5-E09D-4707-A7F8-928D5439BA0C}" dt="2024-08-21T12:18:01.237" v="16"/>
          <ac:picMkLst>
            <pc:docMk/>
            <pc:sldMk cId="163009426" sldId="262"/>
            <ac:picMk id="14" creationId="{A5219489-AAEC-E3EE-473A-3B1A0B2DE9F9}"/>
          </ac:picMkLst>
        </pc:picChg>
      </pc:sldChg>
      <pc:sldChg chg="addSp modSp mod">
        <pc:chgData name="Megan Dempster" userId="1f8f1dd0-c1cc-40f8-a44e-dc4970b70e4e" providerId="ADAL" clId="{6019ADC5-E09D-4707-A7F8-928D5439BA0C}" dt="2024-08-21T12:18:26.339" v="20" actId="1076"/>
        <pc:sldMkLst>
          <pc:docMk/>
          <pc:sldMk cId="2098231286" sldId="263"/>
        </pc:sldMkLst>
        <pc:picChg chg="add mod">
          <ac:chgData name="Megan Dempster" userId="1f8f1dd0-c1cc-40f8-a44e-dc4970b70e4e" providerId="ADAL" clId="{6019ADC5-E09D-4707-A7F8-928D5439BA0C}" dt="2024-08-21T12:18:26.339" v="20" actId="1076"/>
          <ac:picMkLst>
            <pc:docMk/>
            <pc:sldMk cId="2098231286" sldId="263"/>
            <ac:picMk id="13" creationId="{ADF881E7-D35D-DEAD-0A79-D99B5702C503}"/>
          </ac:picMkLst>
        </pc:picChg>
        <pc:picChg chg="add mod">
          <ac:chgData name="Megan Dempster" userId="1f8f1dd0-c1cc-40f8-a44e-dc4970b70e4e" providerId="ADAL" clId="{6019ADC5-E09D-4707-A7F8-928D5439BA0C}" dt="2024-08-21T12:18:03.272" v="17"/>
          <ac:picMkLst>
            <pc:docMk/>
            <pc:sldMk cId="2098231286" sldId="263"/>
            <ac:picMk id="14" creationId="{C5C75C48-9A80-8CAE-21FB-6C4D0D767BA6}"/>
          </ac:picMkLst>
        </pc:picChg>
      </pc:sldChg>
    </pc:docChg>
  </pc:docChgLst>
  <pc:docChgLst>
    <pc:chgData name="Megan Dempster" userId="1f8f1dd0-c1cc-40f8-a44e-dc4970b70e4e" providerId="ADAL" clId="{94E5CCC5-D006-4C5D-843D-0C775E3A8464}"/>
    <pc:docChg chg="custSel addSld modSld">
      <pc:chgData name="Megan Dempster" userId="1f8f1dd0-c1cc-40f8-a44e-dc4970b70e4e" providerId="ADAL" clId="{94E5CCC5-D006-4C5D-843D-0C775E3A8464}" dt="2024-08-18T14:45:15.864" v="1576" actId="20577"/>
      <pc:docMkLst>
        <pc:docMk/>
      </pc:docMkLst>
      <pc:sldChg chg="addSp modSp mod">
        <pc:chgData name="Megan Dempster" userId="1f8f1dd0-c1cc-40f8-a44e-dc4970b70e4e" providerId="ADAL" clId="{94E5CCC5-D006-4C5D-843D-0C775E3A8464}" dt="2024-08-18T14:38:08.398" v="1533" actId="20577"/>
        <pc:sldMkLst>
          <pc:docMk/>
          <pc:sldMk cId="0" sldId="256"/>
        </pc:sldMkLst>
        <pc:spChg chg="mod">
          <ac:chgData name="Megan Dempster" userId="1f8f1dd0-c1cc-40f8-a44e-dc4970b70e4e" providerId="ADAL" clId="{94E5CCC5-D006-4C5D-843D-0C775E3A8464}" dt="2024-08-18T14:38:08.398" v="1533" actId="20577"/>
          <ac:spMkLst>
            <pc:docMk/>
            <pc:sldMk cId="0" sldId="256"/>
            <ac:spMk id="11" creationId="{ED3E32D4-2941-4187-1E23-42A1CE7EFAB7}"/>
          </ac:spMkLst>
        </pc:spChg>
        <pc:spChg chg="mod">
          <ac:chgData name="Megan Dempster" userId="1f8f1dd0-c1cc-40f8-a44e-dc4970b70e4e" providerId="ADAL" clId="{94E5CCC5-D006-4C5D-843D-0C775E3A8464}" dt="2024-08-18T14:20:21.672" v="1492" actId="20577"/>
          <ac:spMkLst>
            <pc:docMk/>
            <pc:sldMk cId="0" sldId="256"/>
            <ac:spMk id="12" creationId="{F1F19105-7E69-742F-8A31-59279A138F5E}"/>
          </ac:spMkLst>
        </pc:spChg>
        <pc:picChg chg="add mod">
          <ac:chgData name="Megan Dempster" userId="1f8f1dd0-c1cc-40f8-a44e-dc4970b70e4e" providerId="ADAL" clId="{94E5CCC5-D006-4C5D-843D-0C775E3A8464}" dt="2024-08-18T14:31:17.299" v="1520" actId="1076"/>
          <ac:picMkLst>
            <pc:docMk/>
            <pc:sldMk cId="0" sldId="256"/>
            <ac:picMk id="13" creationId="{AD502B58-09D4-DB3C-47F2-AE7865BA81D4}"/>
          </ac:picMkLst>
        </pc:picChg>
      </pc:sldChg>
      <pc:sldChg chg="modSp mod">
        <pc:chgData name="Megan Dempster" userId="1f8f1dd0-c1cc-40f8-a44e-dc4970b70e4e" providerId="ADAL" clId="{94E5CCC5-D006-4C5D-843D-0C775E3A8464}" dt="2024-08-18T14:28:15.343" v="1513" actId="207"/>
        <pc:sldMkLst>
          <pc:docMk/>
          <pc:sldMk cId="0" sldId="257"/>
        </pc:sldMkLst>
        <pc:spChg chg="mod">
          <ac:chgData name="Megan Dempster" userId="1f8f1dd0-c1cc-40f8-a44e-dc4970b70e4e" providerId="ADAL" clId="{94E5CCC5-D006-4C5D-843D-0C775E3A8464}" dt="2024-08-18T14:28:15.343" v="1513" actId="207"/>
          <ac:spMkLst>
            <pc:docMk/>
            <pc:sldMk cId="0" sldId="257"/>
            <ac:spMk id="11" creationId="{306F2A92-12BC-277D-D55C-4E68BD6641FD}"/>
          </ac:spMkLst>
        </pc:spChg>
        <pc:spChg chg="mod">
          <ac:chgData name="Megan Dempster" userId="1f8f1dd0-c1cc-40f8-a44e-dc4970b70e4e" providerId="ADAL" clId="{94E5CCC5-D006-4C5D-843D-0C775E3A8464}" dt="2024-08-18T12:41:09.048" v="344" actId="27636"/>
          <ac:spMkLst>
            <pc:docMk/>
            <pc:sldMk cId="0" sldId="257"/>
            <ac:spMk id="12" creationId="{26A4406C-3ECD-0A0C-2CC0-A2565277C341}"/>
          </ac:spMkLst>
        </pc:spChg>
      </pc:sldChg>
      <pc:sldChg chg="modSp add mod">
        <pc:chgData name="Megan Dempster" userId="1f8f1dd0-c1cc-40f8-a44e-dc4970b70e4e" providerId="ADAL" clId="{94E5CCC5-D006-4C5D-843D-0C775E3A8464}" dt="2024-08-18T14:28:21.957" v="1514" actId="207"/>
        <pc:sldMkLst>
          <pc:docMk/>
          <pc:sldMk cId="2144416917" sldId="258"/>
        </pc:sldMkLst>
        <pc:spChg chg="mod">
          <ac:chgData name="Megan Dempster" userId="1f8f1dd0-c1cc-40f8-a44e-dc4970b70e4e" providerId="ADAL" clId="{94E5CCC5-D006-4C5D-843D-0C775E3A8464}" dt="2024-08-18T14:28:21.957" v="1514" actId="207"/>
          <ac:spMkLst>
            <pc:docMk/>
            <pc:sldMk cId="2144416917" sldId="258"/>
            <ac:spMk id="11" creationId="{306F2A92-12BC-277D-D55C-4E68BD6641FD}"/>
          </ac:spMkLst>
        </pc:spChg>
        <pc:spChg chg="mod">
          <ac:chgData name="Megan Dempster" userId="1f8f1dd0-c1cc-40f8-a44e-dc4970b70e4e" providerId="ADAL" clId="{94E5CCC5-D006-4C5D-843D-0C775E3A8464}" dt="2024-08-18T12:41:23.841" v="346" actId="20577"/>
          <ac:spMkLst>
            <pc:docMk/>
            <pc:sldMk cId="2144416917" sldId="258"/>
            <ac:spMk id="12" creationId="{26A4406C-3ECD-0A0C-2CC0-A2565277C341}"/>
          </ac:spMkLst>
        </pc:spChg>
      </pc:sldChg>
      <pc:sldChg chg="modSp add mod">
        <pc:chgData name="Megan Dempster" userId="1f8f1dd0-c1cc-40f8-a44e-dc4970b70e4e" providerId="ADAL" clId="{94E5CCC5-D006-4C5D-843D-0C775E3A8464}" dt="2024-08-18T14:28:28.376" v="1515" actId="207"/>
        <pc:sldMkLst>
          <pc:docMk/>
          <pc:sldMk cId="454871835" sldId="259"/>
        </pc:sldMkLst>
        <pc:spChg chg="mod">
          <ac:chgData name="Megan Dempster" userId="1f8f1dd0-c1cc-40f8-a44e-dc4970b70e4e" providerId="ADAL" clId="{94E5CCC5-D006-4C5D-843D-0C775E3A8464}" dt="2024-08-18T14:28:28.376" v="1515" actId="207"/>
          <ac:spMkLst>
            <pc:docMk/>
            <pc:sldMk cId="454871835" sldId="259"/>
            <ac:spMk id="11" creationId="{306F2A92-12BC-277D-D55C-4E68BD6641FD}"/>
          </ac:spMkLst>
        </pc:spChg>
        <pc:spChg chg="mod">
          <ac:chgData name="Megan Dempster" userId="1f8f1dd0-c1cc-40f8-a44e-dc4970b70e4e" providerId="ADAL" clId="{94E5CCC5-D006-4C5D-843D-0C775E3A8464}" dt="2024-08-18T13:00:57.907" v="682" actId="20577"/>
          <ac:spMkLst>
            <pc:docMk/>
            <pc:sldMk cId="454871835" sldId="259"/>
            <ac:spMk id="12" creationId="{26A4406C-3ECD-0A0C-2CC0-A2565277C341}"/>
          </ac:spMkLst>
        </pc:spChg>
      </pc:sldChg>
      <pc:sldChg chg="addSp modSp add mod">
        <pc:chgData name="Megan Dempster" userId="1f8f1dd0-c1cc-40f8-a44e-dc4970b70e4e" providerId="ADAL" clId="{94E5CCC5-D006-4C5D-843D-0C775E3A8464}" dt="2024-08-18T14:30:58.036" v="1517" actId="1076"/>
        <pc:sldMkLst>
          <pc:docMk/>
          <pc:sldMk cId="3822449290" sldId="260"/>
        </pc:sldMkLst>
        <pc:spChg chg="mod">
          <ac:chgData name="Megan Dempster" userId="1f8f1dd0-c1cc-40f8-a44e-dc4970b70e4e" providerId="ADAL" clId="{94E5CCC5-D006-4C5D-843D-0C775E3A8464}" dt="2024-08-18T14:20:37.192" v="1494" actId="20577"/>
          <ac:spMkLst>
            <pc:docMk/>
            <pc:sldMk cId="3822449290" sldId="260"/>
            <ac:spMk id="11" creationId="{ED3E32D4-2941-4187-1E23-42A1CE7EFAB7}"/>
          </ac:spMkLst>
        </pc:spChg>
        <pc:spChg chg="mod">
          <ac:chgData name="Megan Dempster" userId="1f8f1dd0-c1cc-40f8-a44e-dc4970b70e4e" providerId="ADAL" clId="{94E5CCC5-D006-4C5D-843D-0C775E3A8464}" dt="2024-08-18T14:19:45.428" v="1487" actId="14100"/>
          <ac:spMkLst>
            <pc:docMk/>
            <pc:sldMk cId="3822449290" sldId="260"/>
            <ac:spMk id="12" creationId="{F1F19105-7E69-742F-8A31-59279A138F5E}"/>
          </ac:spMkLst>
        </pc:spChg>
        <pc:picChg chg="add mod">
          <ac:chgData name="Megan Dempster" userId="1f8f1dd0-c1cc-40f8-a44e-dc4970b70e4e" providerId="ADAL" clId="{94E5CCC5-D006-4C5D-843D-0C775E3A8464}" dt="2024-08-18T14:30:58.036" v="1517" actId="1076"/>
          <ac:picMkLst>
            <pc:docMk/>
            <pc:sldMk cId="3822449290" sldId="260"/>
            <ac:picMk id="13" creationId="{BDC90E56-DDC3-60DA-4706-FBBAD913ED19}"/>
          </ac:picMkLst>
        </pc:picChg>
      </pc:sldChg>
      <pc:sldChg chg="addSp delSp modSp add mod">
        <pc:chgData name="Megan Dempster" userId="1f8f1dd0-c1cc-40f8-a44e-dc4970b70e4e" providerId="ADAL" clId="{94E5CCC5-D006-4C5D-843D-0C775E3A8464}" dt="2024-08-18T14:22:07.968" v="1507" actId="20577"/>
        <pc:sldMkLst>
          <pc:docMk/>
          <pc:sldMk cId="3348497778" sldId="261"/>
        </pc:sldMkLst>
        <pc:spChg chg="mod">
          <ac:chgData name="Megan Dempster" userId="1f8f1dd0-c1cc-40f8-a44e-dc4970b70e4e" providerId="ADAL" clId="{94E5CCC5-D006-4C5D-843D-0C775E3A8464}" dt="2024-08-18T13:08:02.757" v="717" actId="113"/>
          <ac:spMkLst>
            <pc:docMk/>
            <pc:sldMk cId="3348497778" sldId="261"/>
            <ac:spMk id="11" creationId="{306F2A92-12BC-277D-D55C-4E68BD6641FD}"/>
          </ac:spMkLst>
        </pc:spChg>
        <pc:spChg chg="add del mod">
          <ac:chgData name="Megan Dempster" userId="1f8f1dd0-c1cc-40f8-a44e-dc4970b70e4e" providerId="ADAL" clId="{94E5CCC5-D006-4C5D-843D-0C775E3A8464}" dt="2024-08-18T14:22:07.968" v="1507" actId="20577"/>
          <ac:spMkLst>
            <pc:docMk/>
            <pc:sldMk cId="3348497778" sldId="261"/>
            <ac:spMk id="12" creationId="{26A4406C-3ECD-0A0C-2CC0-A2565277C341}"/>
          </ac:spMkLst>
        </pc:spChg>
        <pc:spChg chg="add">
          <ac:chgData name="Megan Dempster" userId="1f8f1dd0-c1cc-40f8-a44e-dc4970b70e4e" providerId="ADAL" clId="{94E5CCC5-D006-4C5D-843D-0C775E3A8464}" dt="2024-08-18T13:09:36.075" v="719"/>
          <ac:spMkLst>
            <pc:docMk/>
            <pc:sldMk cId="3348497778" sldId="261"/>
            <ac:spMk id="13" creationId="{B086269E-A132-D42D-637D-F35A7E191500}"/>
          </ac:spMkLst>
        </pc:spChg>
        <pc:spChg chg="add mod">
          <ac:chgData name="Megan Dempster" userId="1f8f1dd0-c1cc-40f8-a44e-dc4970b70e4e" providerId="ADAL" clId="{94E5CCC5-D006-4C5D-843D-0C775E3A8464}" dt="2024-08-18T13:09:47.341" v="722"/>
          <ac:spMkLst>
            <pc:docMk/>
            <pc:sldMk cId="3348497778" sldId="261"/>
            <ac:spMk id="14" creationId="{BE8A62AB-7B12-D255-4268-D60C3D96DF78}"/>
          </ac:spMkLst>
        </pc:spChg>
      </pc:sldChg>
      <pc:sldChg chg="modSp add mod">
        <pc:chgData name="Megan Dempster" userId="1f8f1dd0-c1cc-40f8-a44e-dc4970b70e4e" providerId="ADAL" clId="{94E5CCC5-D006-4C5D-843D-0C775E3A8464}" dt="2024-08-18T14:44:13.229" v="1569" actId="20577"/>
        <pc:sldMkLst>
          <pc:docMk/>
          <pc:sldMk cId="163009426" sldId="262"/>
        </pc:sldMkLst>
        <pc:spChg chg="mod">
          <ac:chgData name="Megan Dempster" userId="1f8f1dd0-c1cc-40f8-a44e-dc4970b70e4e" providerId="ADAL" clId="{94E5CCC5-D006-4C5D-843D-0C775E3A8464}" dt="2024-08-18T13:07:53.590" v="715" actId="113"/>
          <ac:spMkLst>
            <pc:docMk/>
            <pc:sldMk cId="163009426" sldId="262"/>
            <ac:spMk id="11" creationId="{306F2A92-12BC-277D-D55C-4E68BD6641FD}"/>
          </ac:spMkLst>
        </pc:spChg>
        <pc:spChg chg="mod">
          <ac:chgData name="Megan Dempster" userId="1f8f1dd0-c1cc-40f8-a44e-dc4970b70e4e" providerId="ADAL" clId="{94E5CCC5-D006-4C5D-843D-0C775E3A8464}" dt="2024-08-18T14:44:13.229" v="1569" actId="20577"/>
          <ac:spMkLst>
            <pc:docMk/>
            <pc:sldMk cId="163009426" sldId="262"/>
            <ac:spMk id="12" creationId="{26A4406C-3ECD-0A0C-2CC0-A2565277C341}"/>
          </ac:spMkLst>
        </pc:spChg>
      </pc:sldChg>
      <pc:sldChg chg="modSp add mod">
        <pc:chgData name="Megan Dempster" userId="1f8f1dd0-c1cc-40f8-a44e-dc4970b70e4e" providerId="ADAL" clId="{94E5CCC5-D006-4C5D-843D-0C775E3A8464}" dt="2024-08-18T14:45:15.864" v="1576" actId="20577"/>
        <pc:sldMkLst>
          <pc:docMk/>
          <pc:sldMk cId="2098231286" sldId="263"/>
        </pc:sldMkLst>
        <pc:spChg chg="mod">
          <ac:chgData name="Megan Dempster" userId="1f8f1dd0-c1cc-40f8-a44e-dc4970b70e4e" providerId="ADAL" clId="{94E5CCC5-D006-4C5D-843D-0C775E3A8464}" dt="2024-08-18T13:08:11.227" v="718"/>
          <ac:spMkLst>
            <pc:docMk/>
            <pc:sldMk cId="2098231286" sldId="263"/>
            <ac:spMk id="11" creationId="{306F2A92-12BC-277D-D55C-4E68BD6641FD}"/>
          </ac:spMkLst>
        </pc:spChg>
        <pc:spChg chg="mod">
          <ac:chgData name="Megan Dempster" userId="1f8f1dd0-c1cc-40f8-a44e-dc4970b70e4e" providerId="ADAL" clId="{94E5CCC5-D006-4C5D-843D-0C775E3A8464}" dt="2024-08-18T14:45:15.864" v="1576" actId="20577"/>
          <ac:spMkLst>
            <pc:docMk/>
            <pc:sldMk cId="2098231286" sldId="263"/>
            <ac:spMk id="12" creationId="{26A4406C-3ECD-0A0C-2CC0-A2565277C3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75362"/>
            <a:ext cx="18288000" cy="147002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Analysis of children under five years who are dead on arrival </a:t>
            </a:r>
            <a:br>
              <a:rPr lang="en-ZA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 Healthcare Facilities within Soweto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96070"/>
            <a:ext cx="18288000" cy="17526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50"/>
              </a:spcBef>
              <a:spcAft>
                <a:spcPts val="800"/>
              </a:spcAft>
            </a:pPr>
            <a:r>
              <a:rPr lang="en-Z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Dr M Dempster, Dr S Johnstone</a:t>
            </a:r>
            <a:r>
              <a:rPr lang="en-Z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Prof Z Dangor</a:t>
            </a:r>
            <a:r>
              <a:rPr lang="en-Z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Prof S Madhi</a:t>
            </a:r>
            <a:r>
              <a:rPr lang="en-Z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Mr S Tloubatla</a:t>
            </a: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BDC90E56-DDC3-60DA-4706-FBBAD913ED1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0" b="60"/>
          <a:stretch>
            <a:fillRect/>
          </a:stretch>
        </p:blipFill>
        <p:spPr>
          <a:xfrm>
            <a:off x="6411021" y="6860129"/>
            <a:ext cx="54612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4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 fontScale="90000"/>
          </a:bodyPr>
          <a:lstStyle/>
          <a:p>
            <a:r>
              <a:rPr lang="en-ZA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Analysis of children under five years who are dead on arrival at Healthcare Facilities within Soweto</a:t>
            </a:r>
            <a:endParaRPr lang="en-US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prevalence and </a:t>
            </a:r>
            <a:r>
              <a:rPr lang="en-US" dirty="0" err="1"/>
              <a:t>aetiology</a:t>
            </a:r>
            <a:r>
              <a:rPr lang="en-US" dirty="0"/>
              <a:t> of </a:t>
            </a:r>
            <a:r>
              <a:rPr lang="en-US" dirty="0" err="1"/>
              <a:t>paediatric</a:t>
            </a:r>
            <a:r>
              <a:rPr lang="en-US" dirty="0"/>
              <a:t> deaths declared dead on arrival (DOA) in South Africa are poorly described.</a:t>
            </a:r>
          </a:p>
          <a:p>
            <a:r>
              <a:rPr lang="en-US" dirty="0"/>
              <a:t>Likely significant contribution to overall mortality. Determining the underlying </a:t>
            </a:r>
            <a:r>
              <a:rPr lang="en-US" dirty="0" err="1"/>
              <a:t>aetiology</a:t>
            </a:r>
            <a:r>
              <a:rPr lang="en-US" dirty="0"/>
              <a:t>, allows for possible preventability.</a:t>
            </a:r>
          </a:p>
          <a:p>
            <a:r>
              <a:rPr lang="en-US" dirty="0"/>
              <a:t>Study period: January 2017 – December 2023, in Soweto.</a:t>
            </a:r>
          </a:p>
          <a:p>
            <a:pPr lvl="1"/>
            <a:r>
              <a:rPr lang="en-US" dirty="0"/>
              <a:t>Data collection on all under-five deaths presenting to healthcare facilities. CHBAH, BMH, </a:t>
            </a:r>
            <a:r>
              <a:rPr lang="en-US" dirty="0" err="1"/>
              <a:t>Diepkloof</a:t>
            </a:r>
            <a:r>
              <a:rPr lang="en-US" dirty="0"/>
              <a:t> Forensic, Lillian </a:t>
            </a:r>
            <a:r>
              <a:rPr lang="en-US" dirty="0" err="1"/>
              <a:t>Ngoyi</a:t>
            </a:r>
            <a:r>
              <a:rPr lang="en-US" dirty="0"/>
              <a:t> CHC.</a:t>
            </a:r>
          </a:p>
          <a:p>
            <a:pPr lvl="1"/>
            <a:r>
              <a:rPr lang="en-US" dirty="0"/>
              <a:t>Consistent DOA recording from 2021.</a:t>
            </a:r>
          </a:p>
          <a:p>
            <a:pPr lvl="1"/>
            <a:r>
              <a:rPr lang="en-US" dirty="0"/>
              <a:t>Expert panel determined causes of death (</a:t>
            </a:r>
            <a:r>
              <a:rPr lang="en-US" dirty="0" err="1"/>
              <a:t>CoD</a:t>
            </a:r>
            <a:r>
              <a:rPr lang="en-US" dirty="0"/>
              <a:t>) using: Antemortem medical and laboratory records. Postmortem results from minimally invasive tissue sampling. Advanced techniques: Immunohistochemistry, molecular methods.</a:t>
            </a:r>
          </a:p>
          <a:p>
            <a:pPr lvl="1"/>
            <a:r>
              <a:rPr lang="en-US" dirty="0"/>
              <a:t>Preventability of deaths reviewed; recommendations provided for preventable cases.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6026-783B-1B31-902D-0B97B5554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6849" y="8996990"/>
            <a:ext cx="2107746" cy="698424"/>
          </a:xfrm>
          <a:prstGeom prst="rect">
            <a:avLst/>
          </a:prstGeom>
        </p:spPr>
      </p:pic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059D0A2E-A700-1ED9-9494-DD86F8B2D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0" b="60"/>
          <a:stretch>
            <a:fillRect/>
          </a:stretch>
        </p:blipFill>
        <p:spPr>
          <a:xfrm>
            <a:off x="3915081" y="9159322"/>
            <a:ext cx="2514642" cy="6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9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 fontScale="90000"/>
          </a:bodyPr>
          <a:lstStyle/>
          <a:p>
            <a:r>
              <a:rPr lang="en-ZA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Analysis of children under five years who are dead on arrival at Healthcare Facilities within Soweto</a:t>
            </a:r>
            <a:endParaRPr lang="en-US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dirty="0"/>
              <a:t>DOAs accounted for ~10% of all under-five deaths annually (2021-2023).</a:t>
            </a:r>
          </a:p>
          <a:p>
            <a:r>
              <a:rPr lang="en-ZA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 highest % of DOA’s occurred in the 12 months to 5-year age group (children) at an average of 22% of all deaths, followed by 18% for the 28 days to 12 months age group (infants) and 6% for neonates. </a:t>
            </a:r>
          </a:p>
          <a:p>
            <a:r>
              <a:rPr lang="en-US" dirty="0"/>
              <a:t>Top 3 causes of death in DOAs:</a:t>
            </a:r>
          </a:p>
          <a:p>
            <a:pPr lvl="1"/>
            <a:r>
              <a:rPr lang="en-US" dirty="0"/>
              <a:t>Neonates: Sepsis, Low birth weight due to prematurity, Pneumonia.</a:t>
            </a:r>
          </a:p>
          <a:p>
            <a:pPr lvl="1"/>
            <a:r>
              <a:rPr lang="en-US" dirty="0"/>
              <a:t>Infants: Pneumonia, Sepsis, Malnutrition.</a:t>
            </a:r>
          </a:p>
          <a:p>
            <a:pPr lvl="1"/>
            <a:r>
              <a:rPr lang="en-US" dirty="0"/>
              <a:t>Children: Poisoning, Accidents (electrocution, drowning, PVA, head injuries), Sepsis.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47AB22-8E38-DC18-F361-FCEA3D7E39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35321" y="9074226"/>
            <a:ext cx="2107746" cy="698424"/>
          </a:xfrm>
          <a:prstGeom prst="rect">
            <a:avLst/>
          </a:prstGeom>
        </p:spPr>
      </p:pic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A5219489-AAEC-E3EE-473A-3B1A0B2DE9F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0" b="60"/>
          <a:stretch>
            <a:fillRect/>
          </a:stretch>
        </p:blipFill>
        <p:spPr>
          <a:xfrm>
            <a:off x="3915081" y="9159322"/>
            <a:ext cx="2514642" cy="6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 fontScale="90000"/>
          </a:bodyPr>
          <a:lstStyle/>
          <a:p>
            <a:r>
              <a:rPr lang="en-ZA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Analysis of children under five years who are dead on arrival at Healthcare Facilities within Soweto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b="0" i="0" dirty="0"/>
              <a:t>47% of deaths determined preventable.</a:t>
            </a:r>
          </a:p>
          <a:p>
            <a:r>
              <a:rPr lang="en-US" b="0" i="0" dirty="0"/>
              <a:t>Preventability by age group: Children: 56%, Infants: 44%, Neonates: 40%</a:t>
            </a:r>
          </a:p>
          <a:p>
            <a:r>
              <a:rPr lang="en-US" b="0" i="0" dirty="0"/>
              <a:t>Top recommendations for prevention: Improved health education. Enhanced health-seeking </a:t>
            </a:r>
            <a:r>
              <a:rPr lang="en-US" b="0" i="0" dirty="0" err="1"/>
              <a:t>behaviour</a:t>
            </a:r>
            <a:r>
              <a:rPr lang="en-US" b="0" i="0" dirty="0"/>
              <a:t>.</a:t>
            </a:r>
          </a:p>
          <a:p>
            <a:r>
              <a:rPr lang="en-US" dirty="0"/>
              <a:t>Sepsis remains a leading cause of death across all age groups. Need for comparison of </a:t>
            </a:r>
            <a:r>
              <a:rPr lang="en-US" dirty="0" err="1"/>
              <a:t>CoD</a:t>
            </a:r>
            <a:r>
              <a:rPr lang="en-US" dirty="0"/>
              <a:t> with deaths from hospital admissions less than </a:t>
            </a:r>
            <a:r>
              <a:rPr lang="en-US"/>
              <a:t>three days. </a:t>
            </a:r>
            <a:r>
              <a:rPr lang="en-US" dirty="0"/>
              <a:t>Preventability increases with child’s age.</a:t>
            </a:r>
          </a:p>
          <a:p>
            <a:r>
              <a:rPr lang="en-US" dirty="0"/>
              <a:t>Recommendations: </a:t>
            </a:r>
          </a:p>
          <a:p>
            <a:pPr lvl="1"/>
            <a:r>
              <a:rPr lang="en-US" dirty="0"/>
              <a:t>Health education campaigns within the community.</a:t>
            </a:r>
          </a:p>
          <a:p>
            <a:pPr lvl="1"/>
            <a:r>
              <a:rPr lang="en-US" dirty="0"/>
              <a:t>ANC and EPI visits should be used to provide education on childhood illnesses and appropriate health seeking </a:t>
            </a:r>
            <a:r>
              <a:rPr lang="en-US" dirty="0" err="1"/>
              <a:t>behaviour</a:t>
            </a:r>
            <a:r>
              <a:rPr lang="en-US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881E7-D35D-DEAD-0A79-D99B5702C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48342" y="8981657"/>
            <a:ext cx="2107746" cy="698424"/>
          </a:xfrm>
          <a:prstGeom prst="rect">
            <a:avLst/>
          </a:prstGeom>
        </p:spPr>
      </p:pic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C5C75C48-9A80-8CAE-21FB-6C4D0D767BA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0" b="60"/>
          <a:stretch>
            <a:fillRect/>
          </a:stretch>
        </p:blipFill>
        <p:spPr>
          <a:xfrm>
            <a:off x="3915081" y="9159322"/>
            <a:ext cx="2514642" cy="6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Custom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Montserrat Ultra-Bold</vt:lpstr>
      <vt:lpstr>Calibri</vt:lpstr>
      <vt:lpstr>Josefin Sans</vt:lpstr>
      <vt:lpstr>Aptos</vt:lpstr>
      <vt:lpstr>Office Theme</vt:lpstr>
      <vt:lpstr>Analysis of children under five years who are dead on arrival  at Healthcare Facilities within Soweto</vt:lpstr>
      <vt:lpstr>Analysis of children under five years who are dead on arrival at Healthcare Facilities within Soweto</vt:lpstr>
      <vt:lpstr>Analysis of children under five years who are dead on arrival at Healthcare Facilities within Soweto</vt:lpstr>
      <vt:lpstr>Analysis of children under five years who are dead on arrival at Healthcare Facilities within Soweto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Megan Dempster</dc:creator>
  <cp:lastModifiedBy>Megan Dempster</cp:lastModifiedBy>
  <cp:revision>2</cp:revision>
  <dcterms:created xsi:type="dcterms:W3CDTF">2006-08-16T00:00:00Z</dcterms:created>
  <dcterms:modified xsi:type="dcterms:W3CDTF">2024-08-21T12:18:33Z</dcterms:modified>
  <dc:identifier>DAGBbZIf2EI</dc:identifier>
</cp:coreProperties>
</file>