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5.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4"/>
    <p:sldMasterId id="2147483780" r:id="rId5"/>
    <p:sldMasterId id="2147483714" r:id="rId6"/>
    <p:sldMasterId id="2147483823" r:id="rId7"/>
    <p:sldMasterId id="2147483882" r:id="rId8"/>
    <p:sldMasterId id="2147483924" r:id="rId9"/>
    <p:sldMasterId id="2147483956" r:id="rId10"/>
  </p:sldMasterIdLst>
  <p:notesMasterIdLst>
    <p:notesMasterId r:id="rId22"/>
  </p:notesMasterIdLst>
  <p:handoutMasterIdLst>
    <p:handoutMasterId r:id="rId23"/>
  </p:handoutMasterIdLst>
  <p:sldIdLst>
    <p:sldId id="5427" r:id="rId11"/>
    <p:sldId id="270" r:id="rId12"/>
    <p:sldId id="273" r:id="rId13"/>
    <p:sldId id="5428" r:id="rId14"/>
    <p:sldId id="5431" r:id="rId15"/>
    <p:sldId id="5432" r:id="rId16"/>
    <p:sldId id="5429" r:id="rId17"/>
    <p:sldId id="5433" r:id="rId18"/>
    <p:sldId id="5434" r:id="rId19"/>
    <p:sldId id="5430" r:id="rId20"/>
    <p:sldId id="5435" r:id="rId21"/>
  </p:sldIdLst>
  <p:sldSz cx="12192000" cy="6858000"/>
  <p:notesSz cx="7099300" cy="10234613"/>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eunis Hurter" initials="TH" lastIdx="44" clrIdx="0"/>
  <p:cmAuthor id="2" name="Moyahabo Mabitsi" initials="MM" lastIdx="7" clrIdx="1"/>
  <p:cmAuthor id="3" name="Jennifer Roniger" initials="JR" lastIdx="23" clrIdx="2">
    <p:extLst>
      <p:ext uri="{19B8F6BF-5375-455C-9EA6-DF929625EA0E}">
        <p15:presenceInfo xmlns:p15="http://schemas.microsoft.com/office/powerpoint/2012/main" userId="S::ronigerj@anovahealth.co.za::417c8b9d-7de5-47d7-ab2a-ea9264a54ad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B3E1B8"/>
    <a:srgbClr val="7F7F7F"/>
    <a:srgbClr val="A6A6A6"/>
    <a:srgbClr val="8DD294"/>
    <a:srgbClr val="65C470"/>
    <a:srgbClr val="39B54A"/>
    <a:srgbClr val="000000"/>
    <a:srgbClr val="404040"/>
    <a:srgbClr val="9FC54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04" autoAdjust="0"/>
    <p:restoredTop sz="96064" autoAdjust="0"/>
  </p:normalViewPr>
  <p:slideViewPr>
    <p:cSldViewPr snapToGrid="0">
      <p:cViewPr varScale="1">
        <p:scale>
          <a:sx n="78" d="100"/>
          <a:sy n="78" d="100"/>
        </p:scale>
        <p:origin x="1214" y="43"/>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7096" y="3088"/>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1.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slide" Target="slides/slide9.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n-US">
              <a:latin typeface="Calibri" panose="020F0502020204030204" pitchFamily="34" charset="0"/>
            </a:endParaRPr>
          </a:p>
        </p:txBody>
      </p:sp>
      <p:sp>
        <p:nvSpPr>
          <p:cNvPr id="3" name="Date Placeholder 2"/>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lvl1pPr>
          </a:lstStyle>
          <a:p>
            <a:fld id="{97327DAE-77C1-5244-9288-1B2312B18300}" type="datetimeFigureOut">
              <a:rPr lang="en-US" smtClean="0">
                <a:latin typeface="Calibri" panose="020F0502020204030204" pitchFamily="34" charset="0"/>
              </a:rPr>
              <a:t>8/23/2024</a:t>
            </a:fld>
            <a:endParaRPr lang="en-US">
              <a:latin typeface="Calibri" panose="020F0502020204030204" pitchFamily="34" charset="0"/>
            </a:endParaRPr>
          </a:p>
        </p:txBody>
      </p:sp>
      <p:sp>
        <p:nvSpPr>
          <p:cNvPr id="4" name="Footer Placeholder 3"/>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lvl1pPr>
          </a:lstStyle>
          <a:p>
            <a:endParaRPr lang="en-US">
              <a:latin typeface="Calibri" panose="020F0502020204030204" pitchFamily="34" charset="0"/>
            </a:endParaRPr>
          </a:p>
        </p:txBody>
      </p:sp>
      <p:sp>
        <p:nvSpPr>
          <p:cNvPr id="5" name="Slide Number Placeholder 4"/>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lvl1pPr>
          </a:lstStyle>
          <a:p>
            <a:fld id="{9031754A-C61A-5A4E-A69E-57815F27D4E4}" type="slidenum">
              <a:rPr lang="en-US" smtClean="0">
                <a:latin typeface="Calibri" panose="020F0502020204030204" pitchFamily="34" charset="0"/>
              </a:rPr>
              <a:t>‹#›</a:t>
            </a:fld>
            <a:endParaRPr lang="en-US">
              <a:latin typeface="Calibri" panose="020F0502020204030204" pitchFamily="34" charset="0"/>
            </a:endParaRPr>
          </a:p>
        </p:txBody>
      </p:sp>
    </p:spTree>
    <p:extLst>
      <p:ext uri="{BB962C8B-B14F-4D97-AF65-F5344CB8AC3E}">
        <p14:creationId xmlns:p14="http://schemas.microsoft.com/office/powerpoint/2010/main" val="2400458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b="0" i="0">
                <a:latin typeface="Calibri" panose="020F0502020204030204" pitchFamily="34" charset="0"/>
              </a:defRPr>
            </a:lvl1pPr>
          </a:lstStyle>
          <a:p>
            <a:endParaRPr lang="en-US"/>
          </a:p>
        </p:txBody>
      </p:sp>
      <p:sp>
        <p:nvSpPr>
          <p:cNvPr id="3" name="Date Placeholder 2"/>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b="0" i="0">
                <a:latin typeface="Calibri" panose="020F0502020204030204" pitchFamily="34" charset="0"/>
              </a:defRPr>
            </a:lvl1pPr>
          </a:lstStyle>
          <a:p>
            <a:fld id="{B606B58C-4F54-F54C-A7BA-0406D5067ABF}" type="datetimeFigureOut">
              <a:rPr lang="en-US" smtClean="0"/>
              <a:pPr/>
              <a:t>8/23/2024</a:t>
            </a:fld>
            <a:endParaRPr lang="en-US"/>
          </a:p>
        </p:txBody>
      </p:sp>
      <p:sp>
        <p:nvSpPr>
          <p:cNvPr id="4" name="Slide Image Placeholder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860925"/>
            <a:ext cx="5680075" cy="4605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b="0" i="0">
                <a:latin typeface="Calibri" panose="020F0502020204030204" pitchFamily="34" charset="0"/>
              </a:defRPr>
            </a:lvl1pPr>
          </a:lstStyle>
          <a:p>
            <a:endParaRPr lang="en-US"/>
          </a:p>
        </p:txBody>
      </p:sp>
      <p:sp>
        <p:nvSpPr>
          <p:cNvPr id="7" name="Slide Number Placeholder 6"/>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a:defRPr sz="1200" b="0" i="0">
                <a:latin typeface="Calibri" panose="020F0502020204030204" pitchFamily="34" charset="0"/>
              </a:defRPr>
            </a:lvl1pPr>
          </a:lstStyle>
          <a:p>
            <a:fld id="{986218CD-95B7-4142-AC0E-A8B6333C9728}" type="slidenum">
              <a:rPr lang="en-US" smtClean="0"/>
              <a:pPr/>
              <a:t>‹#›</a:t>
            </a:fld>
            <a:endParaRPr lang="en-US"/>
          </a:p>
        </p:txBody>
      </p:sp>
    </p:spTree>
    <p:extLst>
      <p:ext uri="{BB962C8B-B14F-4D97-AF65-F5344CB8AC3E}">
        <p14:creationId xmlns:p14="http://schemas.microsoft.com/office/powerpoint/2010/main" val="7057568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86218CD-95B7-4142-AC0E-A8B6333C9728}"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ＭＳ Ｐゴシック" charset="0"/>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pitchFamily="34" charset="0"/>
              <a:ea typeface="ＭＳ Ｐゴシック" charset="0"/>
              <a:cs typeface="+mn-cs"/>
            </a:endParaRPr>
          </a:p>
        </p:txBody>
      </p:sp>
    </p:spTree>
    <p:extLst>
      <p:ext uri="{BB962C8B-B14F-4D97-AF65-F5344CB8AC3E}">
        <p14:creationId xmlns:p14="http://schemas.microsoft.com/office/powerpoint/2010/main" val="4259517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986218CD-95B7-4142-AC0E-A8B6333C9728}" type="slidenum">
              <a:rPr lang="en-US" smtClean="0"/>
              <a:pPr/>
              <a:t>2</a:t>
            </a:fld>
            <a:endParaRPr lang="en-US"/>
          </a:p>
        </p:txBody>
      </p:sp>
    </p:spTree>
    <p:extLst>
      <p:ext uri="{BB962C8B-B14F-4D97-AF65-F5344CB8AC3E}">
        <p14:creationId xmlns:p14="http://schemas.microsoft.com/office/powerpoint/2010/main" val="1897170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vider - Heading Sub heading ">
    <p:spTree>
      <p:nvGrpSpPr>
        <p:cNvPr id="1" name=""/>
        <p:cNvGrpSpPr/>
        <p:nvPr/>
      </p:nvGrpSpPr>
      <p:grpSpPr>
        <a:xfrm>
          <a:off x="0" y="0"/>
          <a:ext cx="0" cy="0"/>
          <a:chOff x="0" y="0"/>
          <a:chExt cx="0" cy="0"/>
        </a:xfrm>
      </p:grpSpPr>
      <p:sp>
        <p:nvSpPr>
          <p:cNvPr id="4" name="Text Placeholder 13">
            <a:extLst>
              <a:ext uri="{FF2B5EF4-FFF2-40B4-BE49-F238E27FC236}">
                <a16:creationId xmlns:a16="http://schemas.microsoft.com/office/drawing/2014/main" id="{A53A5F0E-7C64-BD41-B1A3-B051B7B8F554}"/>
              </a:ext>
            </a:extLst>
          </p:cNvPr>
          <p:cNvSpPr>
            <a:spLocks noGrp="1"/>
          </p:cNvSpPr>
          <p:nvPr>
            <p:ph type="body" sz="quarter" idx="10" hasCustomPrompt="1"/>
          </p:nvPr>
        </p:nvSpPr>
        <p:spPr>
          <a:xfrm>
            <a:off x="4650472" y="2390423"/>
            <a:ext cx="5496705" cy="587375"/>
          </a:xfrm>
          <a:prstGeom prst="rect">
            <a:avLst/>
          </a:prstGeom>
        </p:spPr>
        <p:txBody>
          <a:bodyPr/>
          <a:lstStyle>
            <a:lvl1pPr marL="0" indent="0">
              <a:buNone/>
              <a:defRPr sz="2800" b="0" i="0">
                <a:solidFill>
                  <a:schemeClr val="tx1"/>
                </a:solidFill>
                <a:latin typeface="+mn-lt"/>
              </a:defRPr>
            </a:lvl1pPr>
          </a:lstStyle>
          <a:p>
            <a:pPr lvl="0"/>
            <a:r>
              <a:rPr lang="en-US" dirty="0"/>
              <a:t>HEADING</a:t>
            </a:r>
          </a:p>
        </p:txBody>
      </p:sp>
      <p:sp>
        <p:nvSpPr>
          <p:cNvPr id="6" name="Text Placeholder 3">
            <a:extLst>
              <a:ext uri="{FF2B5EF4-FFF2-40B4-BE49-F238E27FC236}">
                <a16:creationId xmlns:a16="http://schemas.microsoft.com/office/drawing/2014/main" id="{294BA315-16B8-8442-86D7-D34870A19CCD}"/>
              </a:ext>
            </a:extLst>
          </p:cNvPr>
          <p:cNvSpPr>
            <a:spLocks noGrp="1"/>
          </p:cNvSpPr>
          <p:nvPr>
            <p:ph type="body" sz="quarter" idx="12" hasCustomPrompt="1"/>
          </p:nvPr>
        </p:nvSpPr>
        <p:spPr>
          <a:xfrm>
            <a:off x="4650472" y="3206560"/>
            <a:ext cx="5496705" cy="1116013"/>
          </a:xfrm>
          <a:prstGeom prst="rect">
            <a:avLst/>
          </a:prstGeom>
        </p:spPr>
        <p:txBody>
          <a:bodyPr/>
          <a:lstStyle>
            <a:lvl1pPr marL="0" indent="0">
              <a:buNone/>
              <a:defRPr sz="2000">
                <a:solidFill>
                  <a:schemeClr val="tx1"/>
                </a:solidFill>
                <a:latin typeface="+mn-lt"/>
              </a:defRPr>
            </a:lvl1pPr>
          </a:lstStyle>
          <a:p>
            <a:pPr lvl="0"/>
            <a:r>
              <a:rPr lang="en-US"/>
              <a:t>Sub Heading</a:t>
            </a:r>
          </a:p>
        </p:txBody>
      </p:sp>
    </p:spTree>
    <p:extLst>
      <p:ext uri="{BB962C8B-B14F-4D97-AF65-F5344CB8AC3E}">
        <p14:creationId xmlns:p14="http://schemas.microsoft.com/office/powerpoint/2010/main" val="3184371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with Green Background">
    <p:bg>
      <p:bgPr>
        <a:solidFill>
          <a:srgbClr val="B3E1B8"/>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195389"/>
            <a:ext cx="11101917" cy="4985604"/>
          </a:xfrm>
          <a:prstGeom prst="rect">
            <a:avLst/>
          </a:prstGeom>
        </p:spPr>
        <p:txBody>
          <a:bodyPr/>
          <a:lstStyle>
            <a:lvl1pPr marL="0" indent="0">
              <a:buNone/>
              <a:defRPr sz="2000" b="0" i="0">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899" y="386740"/>
            <a:ext cx="1110191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5" name="Straight Connector 4">
            <a:extLst>
              <a:ext uri="{FF2B5EF4-FFF2-40B4-BE49-F238E27FC236}">
                <a16:creationId xmlns:a16="http://schemas.microsoft.com/office/drawing/2014/main" id="{4E0BEEE9-0151-C34B-A7DD-A568EA3AE850}"/>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9818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with Grey Background">
    <p:bg>
      <p:bgPr>
        <a:solidFill>
          <a:srgbClr val="D9D9D9"/>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195389"/>
            <a:ext cx="11101917" cy="4985604"/>
          </a:xfrm>
          <a:prstGeom prst="rect">
            <a:avLst/>
          </a:prstGeom>
        </p:spPr>
        <p:txBody>
          <a:bodyPr/>
          <a:lstStyle>
            <a:lvl1pPr marL="0" indent="0">
              <a:buNone/>
              <a:defRPr sz="2000" b="0" i="0">
                <a:solidFill>
                  <a:schemeClr val="bg1"/>
                </a:solidFill>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899" y="386740"/>
            <a:ext cx="1110191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9073B2EB-A85F-F242-8821-DE22F39BBC2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33284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with Green Strap">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594802"/>
            <a:ext cx="11101917" cy="4581338"/>
          </a:xfrm>
          <a:prstGeom prst="rect">
            <a:avLst/>
          </a:prstGeom>
        </p:spPr>
        <p:txBody>
          <a:bodyPr/>
          <a:lstStyle>
            <a:lvl1pPr marL="0" indent="0">
              <a:buNone/>
              <a:defRPr sz="1800" b="0" i="0">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6" name="Text Placeholder 4">
            <a:extLst>
              <a:ext uri="{FF2B5EF4-FFF2-40B4-BE49-F238E27FC236}">
                <a16:creationId xmlns:a16="http://schemas.microsoft.com/office/drawing/2014/main" id="{D74F32DA-1C68-41ED-B83C-FF92D48C59D8}"/>
              </a:ext>
            </a:extLst>
          </p:cNvPr>
          <p:cNvSpPr>
            <a:spLocks noGrp="1"/>
          </p:cNvSpPr>
          <p:nvPr>
            <p:ph type="body" sz="quarter" idx="12" hasCustomPrompt="1"/>
          </p:nvPr>
        </p:nvSpPr>
        <p:spPr>
          <a:xfrm>
            <a:off x="596900" y="1194692"/>
            <a:ext cx="11101917" cy="400110"/>
          </a:xfrm>
          <a:prstGeom prst="rect">
            <a:avLst/>
          </a:prstGeom>
          <a:solidFill>
            <a:srgbClr val="39B54A"/>
          </a:solidFill>
        </p:spPr>
        <p:txBody>
          <a:bodyPr wrap="none">
            <a:noAutofit/>
          </a:bodyPr>
          <a:lstStyle>
            <a:lvl1pPr marL="0" indent="0">
              <a:buNone/>
              <a:defRPr sz="2000" b="1">
                <a:solidFill>
                  <a:schemeClr val="bg1"/>
                </a:solidFill>
              </a:defRPr>
            </a:lvl1pPr>
          </a:lstStyle>
          <a:p>
            <a:pPr lvl="0"/>
            <a:r>
              <a:rPr lang="en-US" sz="2000" dirty="0"/>
              <a:t>Sub headings here: </a:t>
            </a:r>
          </a:p>
          <a:p>
            <a:pPr lvl="0"/>
            <a:endParaRPr lang="en-US" dirty="0"/>
          </a:p>
        </p:txBody>
      </p:sp>
      <p:cxnSp>
        <p:nvCxnSpPr>
          <p:cNvPr id="7" name="Straight Connector 6">
            <a:extLst>
              <a:ext uri="{FF2B5EF4-FFF2-40B4-BE49-F238E27FC236}">
                <a16:creationId xmlns:a16="http://schemas.microsoft.com/office/drawing/2014/main" id="{08188C9C-E6DF-5F41-BCFB-196218C0592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0719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ntent Slide - plain Text or element with Green Strap">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594802"/>
            <a:ext cx="11101917" cy="4581338"/>
          </a:xfrm>
          <a:prstGeom prst="rect">
            <a:avLst/>
          </a:prstGeom>
        </p:spPr>
        <p:txBody>
          <a:bodyPr/>
          <a:lstStyle>
            <a:lvl1pPr marL="0" indent="0">
              <a:buNone/>
              <a:defRPr sz="1800" b="0" i="0">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6" name="Text Placeholder 4">
            <a:extLst>
              <a:ext uri="{FF2B5EF4-FFF2-40B4-BE49-F238E27FC236}">
                <a16:creationId xmlns:a16="http://schemas.microsoft.com/office/drawing/2014/main" id="{D74F32DA-1C68-41ED-B83C-FF92D48C59D8}"/>
              </a:ext>
            </a:extLst>
          </p:cNvPr>
          <p:cNvSpPr>
            <a:spLocks noGrp="1"/>
          </p:cNvSpPr>
          <p:nvPr>
            <p:ph type="body" sz="quarter" idx="12" hasCustomPrompt="1"/>
          </p:nvPr>
        </p:nvSpPr>
        <p:spPr>
          <a:xfrm>
            <a:off x="596900" y="1194692"/>
            <a:ext cx="11101917" cy="400110"/>
          </a:xfrm>
          <a:prstGeom prst="rect">
            <a:avLst/>
          </a:prstGeom>
          <a:solidFill>
            <a:srgbClr val="7F7F7F"/>
          </a:solidFill>
        </p:spPr>
        <p:txBody>
          <a:bodyPr wrap="none">
            <a:noAutofit/>
          </a:bodyPr>
          <a:lstStyle>
            <a:lvl1pPr marL="0" indent="0">
              <a:buNone/>
              <a:defRPr sz="2000" b="1">
                <a:solidFill>
                  <a:schemeClr val="bg1"/>
                </a:solidFill>
              </a:defRPr>
            </a:lvl1pPr>
          </a:lstStyle>
          <a:p>
            <a:pPr lvl="0"/>
            <a:r>
              <a:rPr lang="en-US" sz="2000" dirty="0"/>
              <a:t>Sub headings here: </a:t>
            </a:r>
          </a:p>
          <a:p>
            <a:pPr lvl="0"/>
            <a:endParaRPr lang="en-US" dirty="0"/>
          </a:p>
        </p:txBody>
      </p:sp>
      <p:cxnSp>
        <p:nvCxnSpPr>
          <p:cNvPr id="8" name="Straight Connector 7">
            <a:extLst>
              <a:ext uri="{FF2B5EF4-FFF2-40B4-BE49-F238E27FC236}">
                <a16:creationId xmlns:a16="http://schemas.microsoft.com/office/drawing/2014/main" id="{9A6E5D43-6627-C54A-B799-A3838AAD30F1}"/>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76072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with Blue Strap">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898" y="1594802"/>
            <a:ext cx="11101917" cy="4586191"/>
          </a:xfrm>
          <a:prstGeom prst="rect">
            <a:avLst/>
          </a:prstGeom>
        </p:spPr>
        <p:txBody>
          <a:bodyPr/>
          <a:lstStyle>
            <a:lvl1pPr marL="0" indent="0">
              <a:buNone/>
              <a:defRPr sz="1800" b="0" i="0">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899" y="386740"/>
            <a:ext cx="11101917"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6" name="Text Placeholder 4">
            <a:extLst>
              <a:ext uri="{FF2B5EF4-FFF2-40B4-BE49-F238E27FC236}">
                <a16:creationId xmlns:a16="http://schemas.microsoft.com/office/drawing/2014/main" id="{D74F32DA-1C68-41ED-B83C-FF92D48C59D8}"/>
              </a:ext>
            </a:extLst>
          </p:cNvPr>
          <p:cNvSpPr>
            <a:spLocks noGrp="1"/>
          </p:cNvSpPr>
          <p:nvPr>
            <p:ph type="body" sz="quarter" idx="12" hasCustomPrompt="1"/>
          </p:nvPr>
        </p:nvSpPr>
        <p:spPr>
          <a:xfrm>
            <a:off x="596900" y="1194692"/>
            <a:ext cx="11101916" cy="400110"/>
          </a:xfrm>
          <a:prstGeom prst="rect">
            <a:avLst/>
          </a:prstGeom>
          <a:solidFill>
            <a:srgbClr val="4F81BD"/>
          </a:solidFill>
        </p:spPr>
        <p:txBody>
          <a:bodyPr wrap="square">
            <a:spAutoFit/>
          </a:bodyPr>
          <a:lstStyle>
            <a:lvl1pPr marL="0" indent="0">
              <a:buNone/>
              <a:defRPr sz="2000" b="1">
                <a:solidFill>
                  <a:schemeClr val="bg1"/>
                </a:solidFill>
              </a:defRPr>
            </a:lvl1pPr>
          </a:lstStyle>
          <a:p>
            <a:pPr lvl="0"/>
            <a:r>
              <a:rPr lang="en-US" sz="2000" dirty="0"/>
              <a:t>Sub headings here: </a:t>
            </a:r>
          </a:p>
        </p:txBody>
      </p:sp>
      <p:cxnSp>
        <p:nvCxnSpPr>
          <p:cNvPr id="7" name="Straight Connector 6">
            <a:extLst>
              <a:ext uri="{FF2B5EF4-FFF2-40B4-BE49-F238E27FC236}">
                <a16:creationId xmlns:a16="http://schemas.microsoft.com/office/drawing/2014/main" id="{11D15497-B1A7-744F-B3A7-BF90C6747455}"/>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9437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with Purple Strap">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594802"/>
            <a:ext cx="11101917" cy="4585494"/>
          </a:xfrm>
          <a:prstGeom prst="rect">
            <a:avLst/>
          </a:prstGeom>
        </p:spPr>
        <p:txBody>
          <a:bodyPr/>
          <a:lstStyle>
            <a:lvl1pPr marL="0" indent="0">
              <a:buNone/>
              <a:defRPr sz="1800" b="0" i="0">
                <a:latin typeface="+mn-lt"/>
              </a:defRPr>
            </a:lvl1pPr>
          </a:lstStyle>
          <a:p>
            <a:pPr lvl="0"/>
            <a:r>
              <a:rPr lang="en-US"/>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899" y="386740"/>
            <a:ext cx="11101917" cy="536575"/>
          </a:xfrm>
          <a:prstGeom prst="rect">
            <a:avLst/>
          </a:prstGeom>
        </p:spPr>
        <p:txBody>
          <a:bodyPr/>
          <a:lstStyle>
            <a:lvl1pPr marL="0" indent="0">
              <a:buNone/>
              <a:defRPr sz="2800" b="0" i="0">
                <a:latin typeface="+mn-lt"/>
              </a:defRPr>
            </a:lvl1pPr>
          </a:lstStyle>
          <a:p>
            <a:pPr lvl="0"/>
            <a:r>
              <a:rPr lang="en-US" dirty="0"/>
              <a:t>Title Content Slide – Calibri 28</a:t>
            </a:r>
          </a:p>
        </p:txBody>
      </p:sp>
      <p:sp>
        <p:nvSpPr>
          <p:cNvPr id="6" name="Text Placeholder 4">
            <a:extLst>
              <a:ext uri="{FF2B5EF4-FFF2-40B4-BE49-F238E27FC236}">
                <a16:creationId xmlns:a16="http://schemas.microsoft.com/office/drawing/2014/main" id="{D74F32DA-1C68-41ED-B83C-FF92D48C59D8}"/>
              </a:ext>
            </a:extLst>
          </p:cNvPr>
          <p:cNvSpPr>
            <a:spLocks noGrp="1"/>
          </p:cNvSpPr>
          <p:nvPr>
            <p:ph type="body" sz="quarter" idx="12" hasCustomPrompt="1"/>
          </p:nvPr>
        </p:nvSpPr>
        <p:spPr>
          <a:xfrm>
            <a:off x="596900" y="1194692"/>
            <a:ext cx="11101916" cy="400110"/>
          </a:xfrm>
          <a:prstGeom prst="rect">
            <a:avLst/>
          </a:prstGeom>
          <a:solidFill>
            <a:srgbClr val="604A7B"/>
          </a:solidFill>
        </p:spPr>
        <p:txBody>
          <a:bodyPr wrap="square">
            <a:spAutoFit/>
          </a:bodyPr>
          <a:lstStyle>
            <a:lvl1pPr marL="0" indent="0">
              <a:buNone/>
              <a:defRPr sz="2000" b="1">
                <a:solidFill>
                  <a:schemeClr val="bg1"/>
                </a:solidFill>
              </a:defRPr>
            </a:lvl1pPr>
          </a:lstStyle>
          <a:p>
            <a:pPr lvl="0"/>
            <a:r>
              <a:rPr lang="en-US" sz="2000" dirty="0"/>
              <a:t>Sub headings here: </a:t>
            </a:r>
          </a:p>
        </p:txBody>
      </p:sp>
      <p:cxnSp>
        <p:nvCxnSpPr>
          <p:cNvPr id="7" name="Straight Connector 6">
            <a:extLst>
              <a:ext uri="{FF2B5EF4-FFF2-40B4-BE49-F238E27FC236}">
                <a16:creationId xmlns:a16="http://schemas.microsoft.com/office/drawing/2014/main" id="{0236713D-9BF0-3541-B833-2715B00175A1}"/>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6857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eader and Blank Page">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20" y="386740"/>
            <a:ext cx="11073120" cy="536575"/>
          </a:xfrm>
          <a:prstGeom prst="rect">
            <a:avLst/>
          </a:prstGeom>
        </p:spPr>
        <p:txBody>
          <a:bodyPr/>
          <a:lstStyle>
            <a:lvl1pPr marL="0" indent="0">
              <a:buNone/>
              <a:defRPr sz="2800" b="0" i="0">
                <a:latin typeface="+mn-lt"/>
              </a:defRPr>
            </a:lvl1pPr>
          </a:lstStyle>
          <a:p>
            <a:pPr lvl="0"/>
            <a:r>
              <a:rPr lang="en-US" dirty="0"/>
              <a:t>Title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25829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Header and 20 pnt Paragraph">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C7A79598-5925-834E-85A1-E3A7D7309DD0}"/>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4" name="Straight Connector 3">
            <a:extLst>
              <a:ext uri="{FF2B5EF4-FFF2-40B4-BE49-F238E27FC236}">
                <a16:creationId xmlns:a16="http://schemas.microsoft.com/office/drawing/2014/main" id="{B8804452-A8BF-274A-8A7D-8993A5E3EF27}"/>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5" name="Text Placeholder 2">
            <a:extLst>
              <a:ext uri="{FF2B5EF4-FFF2-40B4-BE49-F238E27FC236}">
                <a16:creationId xmlns:a16="http://schemas.microsoft.com/office/drawing/2014/main" id="{0E7814EB-69D5-6341-ABFD-6E46503CF46F}"/>
              </a:ext>
            </a:extLst>
          </p:cNvPr>
          <p:cNvSpPr>
            <a:spLocks noGrp="1"/>
          </p:cNvSpPr>
          <p:nvPr>
            <p:ph type="body" sz="quarter" idx="14" hasCustomPrompt="1"/>
          </p:nvPr>
        </p:nvSpPr>
        <p:spPr>
          <a:xfrm>
            <a:off x="591734" y="1338979"/>
            <a:ext cx="11140919" cy="1404221"/>
          </a:xfrm>
          <a:prstGeom prst="rect">
            <a:avLst/>
          </a:prstGeom>
        </p:spPr>
        <p:txBody>
          <a:bodyPr/>
          <a:lstStyle>
            <a:lvl1pPr marL="0" indent="0">
              <a:spcBef>
                <a:spcPts val="0"/>
              </a:spcBef>
              <a:spcAft>
                <a:spcPts val="400"/>
              </a:spcAft>
              <a:buNone/>
              <a:defRPr sz="2000"/>
            </a:lvl1pPr>
            <a:lvl2pPr>
              <a:buNone/>
              <a:defRPr/>
            </a:lvl2pPr>
            <a:lvl3pPr>
              <a:buNone/>
              <a:defRPr/>
            </a:lvl3pPr>
            <a:lvl4pPr>
              <a:buNone/>
              <a:defRPr/>
            </a:lvl4pPr>
            <a:lvl5pPr>
              <a:buNone/>
              <a:defRPr/>
            </a:lvl5pPr>
          </a:lstStyle>
          <a:p>
            <a:pPr lvl="0"/>
            <a:r>
              <a:rPr lang="en-GB" dirty="0"/>
              <a:t>Click to edit Master text styles – ADD CONTENT HERE</a:t>
            </a:r>
          </a:p>
          <a:p>
            <a:pPr lvl="0"/>
            <a:endParaRPr lang="en-GB" dirty="0"/>
          </a:p>
        </p:txBody>
      </p:sp>
    </p:spTree>
    <p:extLst>
      <p:ext uri="{BB962C8B-B14F-4D97-AF65-F5344CB8AC3E}">
        <p14:creationId xmlns:p14="http://schemas.microsoft.com/office/powerpoint/2010/main" val="5094483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Header and 14 pnt Paragraph with Box">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C7A79598-5925-834E-85A1-E3A7D7309DD0}"/>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4" name="Straight Connector 3">
            <a:extLst>
              <a:ext uri="{FF2B5EF4-FFF2-40B4-BE49-F238E27FC236}">
                <a16:creationId xmlns:a16="http://schemas.microsoft.com/office/drawing/2014/main" id="{B8804452-A8BF-274A-8A7D-8993A5E3EF27}"/>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5" name="Text Placeholder 2">
            <a:extLst>
              <a:ext uri="{FF2B5EF4-FFF2-40B4-BE49-F238E27FC236}">
                <a16:creationId xmlns:a16="http://schemas.microsoft.com/office/drawing/2014/main" id="{0E7814EB-69D5-6341-ABFD-6E46503CF46F}"/>
              </a:ext>
            </a:extLst>
          </p:cNvPr>
          <p:cNvSpPr>
            <a:spLocks noGrp="1"/>
          </p:cNvSpPr>
          <p:nvPr>
            <p:ph type="body" sz="quarter" idx="14" hasCustomPrompt="1"/>
          </p:nvPr>
        </p:nvSpPr>
        <p:spPr>
          <a:xfrm>
            <a:off x="591734" y="1338979"/>
            <a:ext cx="11140919" cy="307777"/>
          </a:xfrm>
          <a:prstGeom prst="rect">
            <a:avLst/>
          </a:prstGeom>
          <a:ln w="19050">
            <a:solidFill>
              <a:srgbClr val="39B54A"/>
            </a:solidFill>
          </a:ln>
        </p:spPr>
        <p:txBody>
          <a:bodyPr>
            <a:spAutoFit/>
          </a:bodyPr>
          <a:lstStyle>
            <a:lvl1pPr marL="0" indent="0">
              <a:spcBef>
                <a:spcPts val="0"/>
              </a:spcBef>
              <a:spcAft>
                <a:spcPts val="400"/>
              </a:spcAft>
              <a:buNone/>
              <a:defRPr sz="1400"/>
            </a:lvl1pPr>
            <a:lvl2pPr>
              <a:buNone/>
              <a:defRPr/>
            </a:lvl2pPr>
            <a:lvl3pPr>
              <a:buNone/>
              <a:defRPr/>
            </a:lvl3pPr>
            <a:lvl4pPr>
              <a:buNone/>
              <a:defRPr/>
            </a:lvl4pPr>
            <a:lvl5pPr>
              <a:buNone/>
              <a:defRPr/>
            </a:lvl5pPr>
          </a:lstStyle>
          <a:p>
            <a:pPr lvl="0"/>
            <a:r>
              <a:rPr lang="en-GB" dirty="0"/>
              <a:t>Click to edit Master text styles – ADD CONTENT HERE</a:t>
            </a:r>
          </a:p>
        </p:txBody>
      </p:sp>
    </p:spTree>
    <p:extLst>
      <p:ext uri="{BB962C8B-B14F-4D97-AF65-F5344CB8AC3E}">
        <p14:creationId xmlns:p14="http://schemas.microsoft.com/office/powerpoint/2010/main" val="413277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Header and Blank Page with Green Background">
    <p:bg>
      <p:bgPr>
        <a:solidFill>
          <a:srgbClr val="B3E1B8"/>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C7A79598-5925-834E-85A1-E3A7D7309DD0}"/>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4" name="Straight Connector 3">
            <a:extLst>
              <a:ext uri="{FF2B5EF4-FFF2-40B4-BE49-F238E27FC236}">
                <a16:creationId xmlns:a16="http://schemas.microsoft.com/office/drawing/2014/main" id="{B8804452-A8BF-274A-8A7D-8993A5E3EF27}"/>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1643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 Sub Section Title">
    <p:spTree>
      <p:nvGrpSpPr>
        <p:cNvPr id="1" name=""/>
        <p:cNvGrpSpPr/>
        <p:nvPr/>
      </p:nvGrpSpPr>
      <p:grpSpPr>
        <a:xfrm>
          <a:off x="0" y="0"/>
          <a:ext cx="0" cy="0"/>
          <a:chOff x="0" y="0"/>
          <a:chExt cx="0" cy="0"/>
        </a:xfrm>
      </p:grpSpPr>
      <p:sp>
        <p:nvSpPr>
          <p:cNvPr id="4" name="Text Placeholder 8">
            <a:extLst>
              <a:ext uri="{FF2B5EF4-FFF2-40B4-BE49-F238E27FC236}">
                <a16:creationId xmlns:a16="http://schemas.microsoft.com/office/drawing/2014/main" id="{F8E5ED6F-4541-314A-ACED-98EE839B1BC8}"/>
              </a:ext>
            </a:extLst>
          </p:cNvPr>
          <p:cNvSpPr>
            <a:spLocks noGrp="1"/>
          </p:cNvSpPr>
          <p:nvPr>
            <p:ph type="body" sz="quarter" idx="11" hasCustomPrompt="1"/>
          </p:nvPr>
        </p:nvSpPr>
        <p:spPr>
          <a:xfrm>
            <a:off x="2239103" y="2159859"/>
            <a:ext cx="9050867" cy="914400"/>
          </a:xfrm>
          <a:prstGeom prst="rect">
            <a:avLst/>
          </a:prstGeom>
        </p:spPr>
        <p:txBody>
          <a:bodyPr/>
          <a:lstStyle>
            <a:lvl1pPr marL="0" indent="0">
              <a:buNone/>
              <a:defRPr b="0" i="0">
                <a:latin typeface="+mn-lt"/>
              </a:defRPr>
            </a:lvl1pPr>
          </a:lstStyle>
          <a:p>
            <a:pPr lvl="0"/>
            <a:r>
              <a:rPr lang="en-US" dirty="0"/>
              <a:t>SUB SECTION TITLE</a:t>
            </a:r>
          </a:p>
        </p:txBody>
      </p:sp>
    </p:spTree>
    <p:extLst>
      <p:ext uri="{BB962C8B-B14F-4D97-AF65-F5344CB8AC3E}">
        <p14:creationId xmlns:p14="http://schemas.microsoft.com/office/powerpoint/2010/main" val="19368043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Header and 14 pnt Paragrapht with Green Background and Box">
    <p:bg>
      <p:bgPr>
        <a:solidFill>
          <a:srgbClr val="B3E1B8"/>
        </a:solidFill>
        <a:effectLst/>
      </p:bgPr>
    </p:bg>
    <p:spTree>
      <p:nvGrpSpPr>
        <p:cNvPr id="1" name=""/>
        <p:cNvGrpSpPr/>
        <p:nvPr/>
      </p:nvGrpSpPr>
      <p:grpSpPr>
        <a:xfrm>
          <a:off x="0" y="0"/>
          <a:ext cx="0" cy="0"/>
          <a:chOff x="0" y="0"/>
          <a:chExt cx="0" cy="0"/>
        </a:xfrm>
      </p:grpSpPr>
      <p:sp>
        <p:nvSpPr>
          <p:cNvPr id="12" name="Text Placeholder 7">
            <a:extLst>
              <a:ext uri="{FF2B5EF4-FFF2-40B4-BE49-F238E27FC236}">
                <a16:creationId xmlns:a16="http://schemas.microsoft.com/office/drawing/2014/main" id="{A9C532F6-2718-6147-BE8C-84F017F771D8}"/>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17" name="Straight Connector 16">
            <a:extLst>
              <a:ext uri="{FF2B5EF4-FFF2-40B4-BE49-F238E27FC236}">
                <a16:creationId xmlns:a16="http://schemas.microsoft.com/office/drawing/2014/main" id="{75EB606F-48BE-AC4A-AEDF-469884A24A93}"/>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2">
            <a:extLst>
              <a:ext uri="{FF2B5EF4-FFF2-40B4-BE49-F238E27FC236}">
                <a16:creationId xmlns:a16="http://schemas.microsoft.com/office/drawing/2014/main" id="{9D96CDAA-9DDC-344C-ACAB-053B4266A7B9}"/>
              </a:ext>
            </a:extLst>
          </p:cNvPr>
          <p:cNvSpPr>
            <a:spLocks noGrp="1"/>
          </p:cNvSpPr>
          <p:nvPr>
            <p:ph type="body" sz="quarter" idx="14" hasCustomPrompt="1"/>
          </p:nvPr>
        </p:nvSpPr>
        <p:spPr>
          <a:xfrm>
            <a:off x="591734" y="1338979"/>
            <a:ext cx="11140919" cy="307777"/>
          </a:xfrm>
          <a:prstGeom prst="rect">
            <a:avLst/>
          </a:prstGeom>
          <a:ln w="19050">
            <a:solidFill>
              <a:schemeClr val="bg1"/>
            </a:solidFill>
          </a:ln>
        </p:spPr>
        <p:txBody>
          <a:bodyPr>
            <a:spAutoFit/>
          </a:bodyPr>
          <a:lstStyle>
            <a:lvl1pPr marL="0" indent="0">
              <a:spcBef>
                <a:spcPts val="0"/>
              </a:spcBef>
              <a:spcAft>
                <a:spcPts val="400"/>
              </a:spcAft>
              <a:buNone/>
              <a:defRPr sz="1400"/>
            </a:lvl1pPr>
            <a:lvl2pPr>
              <a:buNone/>
              <a:defRPr/>
            </a:lvl2pPr>
            <a:lvl3pPr>
              <a:buNone/>
              <a:defRPr/>
            </a:lvl3pPr>
            <a:lvl4pPr>
              <a:buNone/>
              <a:defRPr/>
            </a:lvl4pPr>
            <a:lvl5pPr>
              <a:buNone/>
              <a:defRPr/>
            </a:lvl5pPr>
          </a:lstStyle>
          <a:p>
            <a:pPr lvl="0"/>
            <a:r>
              <a:rPr lang="en-GB" dirty="0"/>
              <a:t>Click to edit Master text styles – COPY GOES HERE</a:t>
            </a:r>
          </a:p>
        </p:txBody>
      </p:sp>
    </p:spTree>
    <p:extLst>
      <p:ext uri="{BB962C8B-B14F-4D97-AF65-F5344CB8AC3E}">
        <p14:creationId xmlns:p14="http://schemas.microsoft.com/office/powerpoint/2010/main" val="1002789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Header and Blank Page with Grey Background">
    <p:bg>
      <p:bgPr>
        <a:solidFill>
          <a:srgbClr val="D9D9D9"/>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C7A79598-5925-834E-85A1-E3A7D7309DD0}"/>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5" name="Straight Connector 4">
            <a:extLst>
              <a:ext uri="{FF2B5EF4-FFF2-40B4-BE49-F238E27FC236}">
                <a16:creationId xmlns:a16="http://schemas.microsoft.com/office/drawing/2014/main" id="{840D6091-7572-CE4A-8C1F-6E2A4A86682C}"/>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25027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Header and 20 pnt Paragrapht with Grey Background">
    <p:bg>
      <p:bgPr>
        <a:solidFill>
          <a:srgbClr val="D9D9D9"/>
        </a:solidFill>
        <a:effectLst/>
      </p:bgPr>
    </p:bg>
    <p:spTree>
      <p:nvGrpSpPr>
        <p:cNvPr id="1" name=""/>
        <p:cNvGrpSpPr/>
        <p:nvPr/>
      </p:nvGrpSpPr>
      <p:grpSpPr>
        <a:xfrm>
          <a:off x="0" y="0"/>
          <a:ext cx="0" cy="0"/>
          <a:chOff x="0" y="0"/>
          <a:chExt cx="0" cy="0"/>
        </a:xfrm>
      </p:grpSpPr>
      <p:sp>
        <p:nvSpPr>
          <p:cNvPr id="12" name="Text Placeholder 7">
            <a:extLst>
              <a:ext uri="{FF2B5EF4-FFF2-40B4-BE49-F238E27FC236}">
                <a16:creationId xmlns:a16="http://schemas.microsoft.com/office/drawing/2014/main" id="{9C1767DE-CC41-414A-922B-4A54CF8218EF}"/>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sp>
        <p:nvSpPr>
          <p:cNvPr id="18" name="Text Placeholder 2">
            <a:extLst>
              <a:ext uri="{FF2B5EF4-FFF2-40B4-BE49-F238E27FC236}">
                <a16:creationId xmlns:a16="http://schemas.microsoft.com/office/drawing/2014/main" id="{2D39A64B-AD03-4240-800E-6D47E88ED293}"/>
              </a:ext>
            </a:extLst>
          </p:cNvPr>
          <p:cNvSpPr>
            <a:spLocks noGrp="1"/>
          </p:cNvSpPr>
          <p:nvPr>
            <p:ph type="body" sz="quarter" idx="14" hasCustomPrompt="1"/>
          </p:nvPr>
        </p:nvSpPr>
        <p:spPr>
          <a:xfrm>
            <a:off x="591734" y="1338979"/>
            <a:ext cx="11140919" cy="1404221"/>
          </a:xfrm>
          <a:prstGeom prst="rect">
            <a:avLst/>
          </a:prstGeom>
        </p:spPr>
        <p:txBody>
          <a:bodyPr/>
          <a:lstStyle>
            <a:lvl1pPr marL="0" indent="0">
              <a:spcBef>
                <a:spcPts val="0"/>
              </a:spcBef>
              <a:spcAft>
                <a:spcPts val="400"/>
              </a:spcAft>
              <a:buNone/>
              <a:defRPr sz="2000">
                <a:solidFill>
                  <a:schemeClr val="bg1"/>
                </a:solidFill>
              </a:defRPr>
            </a:lvl1pPr>
            <a:lvl2pPr>
              <a:buNone/>
              <a:defRPr/>
            </a:lvl2pPr>
            <a:lvl3pPr>
              <a:buNone/>
              <a:defRPr/>
            </a:lvl3pPr>
            <a:lvl4pPr>
              <a:buNone/>
              <a:defRPr/>
            </a:lvl4pPr>
            <a:lvl5pPr>
              <a:buNone/>
              <a:defRPr/>
            </a:lvl5pPr>
          </a:lstStyle>
          <a:p>
            <a:pPr lvl="0"/>
            <a:r>
              <a:rPr lang="en-GB" dirty="0"/>
              <a:t>Click to edit Master text styles – ADD CONTENT HERE</a:t>
            </a:r>
          </a:p>
          <a:p>
            <a:pPr lvl="0"/>
            <a:endParaRPr lang="en-GB" dirty="0"/>
          </a:p>
        </p:txBody>
      </p:sp>
      <p:cxnSp>
        <p:nvCxnSpPr>
          <p:cNvPr id="5" name="Straight Connector 4">
            <a:extLst>
              <a:ext uri="{FF2B5EF4-FFF2-40B4-BE49-F238E27FC236}">
                <a16:creationId xmlns:a16="http://schemas.microsoft.com/office/drawing/2014/main" id="{396D5FF1-7525-4F41-872E-1C64F4F87677}"/>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5107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eader and 14 pnt Paragrapht with Grey Background and Box">
    <p:bg>
      <p:bgPr>
        <a:solidFill>
          <a:srgbClr val="D9D9D9"/>
        </a:solidFill>
        <a:effectLst/>
      </p:bgPr>
    </p:bg>
    <p:spTree>
      <p:nvGrpSpPr>
        <p:cNvPr id="1" name=""/>
        <p:cNvGrpSpPr/>
        <p:nvPr/>
      </p:nvGrpSpPr>
      <p:grpSpPr>
        <a:xfrm>
          <a:off x="0" y="0"/>
          <a:ext cx="0" cy="0"/>
          <a:chOff x="0" y="0"/>
          <a:chExt cx="0" cy="0"/>
        </a:xfrm>
      </p:grpSpPr>
      <p:sp>
        <p:nvSpPr>
          <p:cNvPr id="12" name="Text Placeholder 7">
            <a:extLst>
              <a:ext uri="{FF2B5EF4-FFF2-40B4-BE49-F238E27FC236}">
                <a16:creationId xmlns:a16="http://schemas.microsoft.com/office/drawing/2014/main" id="{9C1767DE-CC41-414A-922B-4A54CF8218EF}"/>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sp>
        <p:nvSpPr>
          <p:cNvPr id="5" name="Text Placeholder 2">
            <a:extLst>
              <a:ext uri="{FF2B5EF4-FFF2-40B4-BE49-F238E27FC236}">
                <a16:creationId xmlns:a16="http://schemas.microsoft.com/office/drawing/2014/main" id="{0DDBEFC9-7D7D-9A41-9A94-46095D671111}"/>
              </a:ext>
            </a:extLst>
          </p:cNvPr>
          <p:cNvSpPr>
            <a:spLocks noGrp="1"/>
          </p:cNvSpPr>
          <p:nvPr>
            <p:ph type="body" sz="quarter" idx="14" hasCustomPrompt="1"/>
          </p:nvPr>
        </p:nvSpPr>
        <p:spPr>
          <a:xfrm>
            <a:off x="591734" y="1338979"/>
            <a:ext cx="11140919" cy="307777"/>
          </a:xfrm>
          <a:prstGeom prst="rect">
            <a:avLst/>
          </a:prstGeom>
          <a:ln w="19050">
            <a:solidFill>
              <a:srgbClr val="39B54A"/>
            </a:solidFill>
          </a:ln>
        </p:spPr>
        <p:txBody>
          <a:bodyPr>
            <a:spAutoFit/>
          </a:bodyPr>
          <a:lstStyle>
            <a:lvl1pPr marL="0" indent="0">
              <a:spcBef>
                <a:spcPts val="0"/>
              </a:spcBef>
              <a:spcAft>
                <a:spcPts val="400"/>
              </a:spcAft>
              <a:buNone/>
              <a:defRPr sz="1400">
                <a:solidFill>
                  <a:schemeClr val="bg1"/>
                </a:solidFill>
              </a:defRPr>
            </a:lvl1pPr>
            <a:lvl2pPr>
              <a:buNone/>
              <a:defRPr/>
            </a:lvl2pPr>
            <a:lvl3pPr>
              <a:buNone/>
              <a:defRPr/>
            </a:lvl3pPr>
            <a:lvl4pPr>
              <a:buNone/>
              <a:defRPr/>
            </a:lvl4pPr>
            <a:lvl5pPr>
              <a:buNone/>
              <a:defRPr/>
            </a:lvl5pPr>
          </a:lstStyle>
          <a:p>
            <a:pPr lvl="0"/>
            <a:r>
              <a:rPr lang="en-GB" dirty="0"/>
              <a:t>Click to edit Master text styles – ADD CONTENT HERE </a:t>
            </a:r>
          </a:p>
        </p:txBody>
      </p:sp>
      <p:cxnSp>
        <p:nvCxnSpPr>
          <p:cNvPr id="6" name="Straight Connector 5">
            <a:extLst>
              <a:ext uri="{FF2B5EF4-FFF2-40B4-BE49-F238E27FC236}">
                <a16:creationId xmlns:a16="http://schemas.microsoft.com/office/drawing/2014/main" id="{AEF6A93B-CE50-6A44-B897-2C8F21E7B5C3}"/>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53745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Slide - with 2 Text Columns">
    <p:spTree>
      <p:nvGrpSpPr>
        <p:cNvPr id="1" name=""/>
        <p:cNvGrpSpPr/>
        <p:nvPr/>
      </p:nvGrpSpPr>
      <p:grpSpPr>
        <a:xfrm>
          <a:off x="0" y="0"/>
          <a:ext cx="0" cy="0"/>
          <a:chOff x="0" y="0"/>
          <a:chExt cx="0" cy="0"/>
        </a:xfrm>
      </p:grpSpPr>
      <p:sp>
        <p:nvSpPr>
          <p:cNvPr id="2" name="Text Placeholder 7">
            <a:extLst>
              <a:ext uri="{FF2B5EF4-FFF2-40B4-BE49-F238E27FC236}">
                <a16:creationId xmlns:a16="http://schemas.microsoft.com/office/drawing/2014/main" id="{0E110C6F-684A-404E-8655-432A657E884C}"/>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4" name="Text Placeholder 2">
            <a:extLst>
              <a:ext uri="{FF2B5EF4-FFF2-40B4-BE49-F238E27FC236}">
                <a16:creationId xmlns:a16="http://schemas.microsoft.com/office/drawing/2014/main" id="{FEACCD31-480D-AB47-A87B-0F1797D09768}"/>
              </a:ext>
            </a:extLst>
          </p:cNvPr>
          <p:cNvSpPr>
            <a:spLocks noGrp="1"/>
          </p:cNvSpPr>
          <p:nvPr>
            <p:ph type="body" sz="quarter" idx="14" hasCustomPrompt="1"/>
          </p:nvPr>
        </p:nvSpPr>
        <p:spPr>
          <a:xfrm>
            <a:off x="591734" y="1338979"/>
            <a:ext cx="5358305" cy="4714091"/>
          </a:xfrm>
          <a:prstGeom prst="rect">
            <a:avLst/>
          </a:prstGeom>
        </p:spPr>
        <p:txBody>
          <a:bodyPr/>
          <a:lstStyle>
            <a:lvl1pPr marL="0" indent="0">
              <a:spcBef>
                <a:spcPts val="0"/>
              </a:spcBef>
              <a:spcAft>
                <a:spcPts val="400"/>
              </a:spcAft>
              <a:buNone/>
              <a:defRPr sz="2000"/>
            </a:lvl1pPr>
            <a:lvl2pPr>
              <a:buNone/>
              <a:defRPr/>
            </a:lvl2pPr>
            <a:lvl3pPr>
              <a:buNone/>
              <a:defRPr/>
            </a:lvl3pPr>
            <a:lvl4pPr>
              <a:buNone/>
              <a:defRPr/>
            </a:lvl4pPr>
            <a:lvl5pPr>
              <a:buNone/>
              <a:defRPr/>
            </a:lvl5pPr>
          </a:lstStyle>
          <a:p>
            <a:pPr lvl="0"/>
            <a:r>
              <a:rPr lang="en-GB" dirty="0"/>
              <a:t>Click to edit Master text styles- ADD CONTENT #1 HERE</a:t>
            </a:r>
          </a:p>
          <a:p>
            <a:pPr lvl="0"/>
            <a:endParaRPr lang="en-GB" dirty="0"/>
          </a:p>
        </p:txBody>
      </p:sp>
      <p:sp>
        <p:nvSpPr>
          <p:cNvPr id="5" name="Text Placeholder 2">
            <a:extLst>
              <a:ext uri="{FF2B5EF4-FFF2-40B4-BE49-F238E27FC236}">
                <a16:creationId xmlns:a16="http://schemas.microsoft.com/office/drawing/2014/main" id="{AF8AFC44-6794-FB43-973C-5C71CB59504A}"/>
              </a:ext>
            </a:extLst>
          </p:cNvPr>
          <p:cNvSpPr>
            <a:spLocks noGrp="1"/>
          </p:cNvSpPr>
          <p:nvPr>
            <p:ph type="body" sz="quarter" idx="15" hasCustomPrompt="1"/>
          </p:nvPr>
        </p:nvSpPr>
        <p:spPr>
          <a:xfrm>
            <a:off x="6312024" y="1338979"/>
            <a:ext cx="5358305" cy="4714091"/>
          </a:xfrm>
          <a:prstGeom prst="rect">
            <a:avLst/>
          </a:prstGeom>
        </p:spPr>
        <p:txBody>
          <a:bodyPr/>
          <a:lstStyle>
            <a:lvl1pPr marL="0" indent="0">
              <a:spcBef>
                <a:spcPts val="0"/>
              </a:spcBef>
              <a:spcAft>
                <a:spcPts val="400"/>
              </a:spcAft>
              <a:buNone/>
              <a:defRPr sz="2000"/>
            </a:lvl1pPr>
            <a:lvl2pPr>
              <a:buNone/>
              <a:defRPr/>
            </a:lvl2pPr>
            <a:lvl3pPr>
              <a:buNone/>
              <a:defRPr/>
            </a:lvl3pPr>
            <a:lvl4pPr>
              <a:buNone/>
              <a:defRPr/>
            </a:lvl4pPr>
            <a:lvl5pPr>
              <a:buNone/>
              <a:defRPr/>
            </a:lvl5pPr>
          </a:lstStyle>
          <a:p>
            <a:pPr lvl="0"/>
            <a:r>
              <a:rPr lang="en-GB" dirty="0"/>
              <a:t>Click to edit Master text styles – ADD CONTENT #2 HERE	</a:t>
            </a:r>
          </a:p>
          <a:p>
            <a:pPr lvl="0"/>
            <a:endParaRPr lang="en-GB" dirty="0"/>
          </a:p>
        </p:txBody>
      </p:sp>
      <p:cxnSp>
        <p:nvCxnSpPr>
          <p:cNvPr id="6" name="Straight Connector 5">
            <a:extLst>
              <a:ext uri="{FF2B5EF4-FFF2-40B4-BE49-F238E27FC236}">
                <a16:creationId xmlns:a16="http://schemas.microsoft.com/office/drawing/2014/main" id="{AA28569B-FEAC-B342-92C7-29FE5E15F191}"/>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68686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 with 2 Text Columns - Grey bloc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398BA7C-3828-E945-B715-2C1F7A6209A8}"/>
              </a:ext>
            </a:extLst>
          </p:cNvPr>
          <p:cNvSpPr/>
          <p:nvPr userDrawn="1"/>
        </p:nvSpPr>
        <p:spPr>
          <a:xfrm rot="16200000">
            <a:off x="141487" y="991851"/>
            <a:ext cx="5738381" cy="6021353"/>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7">
            <a:extLst>
              <a:ext uri="{FF2B5EF4-FFF2-40B4-BE49-F238E27FC236}">
                <a16:creationId xmlns:a16="http://schemas.microsoft.com/office/drawing/2014/main" id="{82E5FC5A-AFB8-9D49-B5EB-4C47DDD97833}"/>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5" name="Text Placeholder 2">
            <a:extLst>
              <a:ext uri="{FF2B5EF4-FFF2-40B4-BE49-F238E27FC236}">
                <a16:creationId xmlns:a16="http://schemas.microsoft.com/office/drawing/2014/main" id="{F1159BE1-2102-FE48-BC89-F77906F4708C}"/>
              </a:ext>
            </a:extLst>
          </p:cNvPr>
          <p:cNvSpPr>
            <a:spLocks noGrp="1"/>
          </p:cNvSpPr>
          <p:nvPr>
            <p:ph type="body" sz="quarter" idx="14" hasCustomPrompt="1"/>
          </p:nvPr>
        </p:nvSpPr>
        <p:spPr>
          <a:xfrm>
            <a:off x="591734" y="1338979"/>
            <a:ext cx="5358305" cy="4714091"/>
          </a:xfrm>
          <a:prstGeom prst="rect">
            <a:avLst/>
          </a:prstGeom>
        </p:spPr>
        <p:txBody>
          <a:bodyPr/>
          <a:lstStyle>
            <a:lvl1pPr marL="0" indent="0">
              <a:spcBef>
                <a:spcPts val="0"/>
              </a:spcBef>
              <a:spcAft>
                <a:spcPts val="400"/>
              </a:spcAft>
              <a:buNone/>
              <a:defRPr sz="2000">
                <a:solidFill>
                  <a:schemeClr val="bg1"/>
                </a:solidFill>
              </a:defRPr>
            </a:lvl1pPr>
            <a:lvl2pPr>
              <a:buNone/>
              <a:defRPr/>
            </a:lvl2pPr>
            <a:lvl3pPr>
              <a:buNone/>
              <a:defRPr/>
            </a:lvl3pPr>
            <a:lvl4pPr>
              <a:buNone/>
              <a:defRPr/>
            </a:lvl4pPr>
            <a:lvl5pPr>
              <a:buNone/>
              <a:defRPr/>
            </a:lvl5pPr>
          </a:lstStyle>
          <a:p>
            <a:pPr lvl="0"/>
            <a:r>
              <a:rPr lang="en-GB" dirty="0"/>
              <a:t>Click to edit Master text styles – ADD CONTENT HERE</a:t>
            </a:r>
          </a:p>
        </p:txBody>
      </p:sp>
      <p:sp>
        <p:nvSpPr>
          <p:cNvPr id="6" name="Text Placeholder 2">
            <a:extLst>
              <a:ext uri="{FF2B5EF4-FFF2-40B4-BE49-F238E27FC236}">
                <a16:creationId xmlns:a16="http://schemas.microsoft.com/office/drawing/2014/main" id="{67F500E6-B877-664F-9096-384575B59D55}"/>
              </a:ext>
            </a:extLst>
          </p:cNvPr>
          <p:cNvSpPr>
            <a:spLocks noGrp="1"/>
          </p:cNvSpPr>
          <p:nvPr>
            <p:ph type="body" sz="quarter" idx="15" hasCustomPrompt="1"/>
          </p:nvPr>
        </p:nvSpPr>
        <p:spPr>
          <a:xfrm>
            <a:off x="6312024" y="1338979"/>
            <a:ext cx="5358305" cy="4714091"/>
          </a:xfrm>
          <a:prstGeom prst="rect">
            <a:avLst/>
          </a:prstGeom>
        </p:spPr>
        <p:txBody>
          <a:bodyPr/>
          <a:lstStyle>
            <a:lvl1pPr marL="0" indent="0">
              <a:spcBef>
                <a:spcPts val="0"/>
              </a:spcBef>
              <a:spcAft>
                <a:spcPts val="400"/>
              </a:spcAft>
              <a:buNone/>
              <a:defRPr sz="2000"/>
            </a:lvl1pPr>
            <a:lvl2pPr>
              <a:buNone/>
              <a:defRPr/>
            </a:lvl2pPr>
            <a:lvl3pPr>
              <a:buNone/>
              <a:defRPr/>
            </a:lvl3pPr>
            <a:lvl4pPr>
              <a:buNone/>
              <a:defRPr/>
            </a:lvl4pPr>
            <a:lvl5pPr>
              <a:buNone/>
              <a:defRPr/>
            </a:lvl5pPr>
          </a:lstStyle>
          <a:p>
            <a:pPr lvl="0"/>
            <a:r>
              <a:rPr lang="en-GB" dirty="0"/>
              <a:t>Click to edit Master text styles – ADD CONTENT HERE</a:t>
            </a:r>
          </a:p>
          <a:p>
            <a:pPr lvl="0"/>
            <a:endParaRPr lang="en-GB" dirty="0"/>
          </a:p>
        </p:txBody>
      </p:sp>
      <p:cxnSp>
        <p:nvCxnSpPr>
          <p:cNvPr id="7" name="Straight Connector 6">
            <a:extLst>
              <a:ext uri="{FF2B5EF4-FFF2-40B4-BE49-F238E27FC236}">
                <a16:creationId xmlns:a16="http://schemas.microsoft.com/office/drawing/2014/main" id="{8571656D-58C4-AC4C-9C1A-C05426C0CF27}"/>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464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Picture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28984"/>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54249"/>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6" name="Picture Placeholder 5">
            <a:extLst>
              <a:ext uri="{FF2B5EF4-FFF2-40B4-BE49-F238E27FC236}">
                <a16:creationId xmlns:a16="http://schemas.microsoft.com/office/drawing/2014/main" id="{91076B54-5D6D-394D-95DB-700DEFEE4869}"/>
              </a:ext>
            </a:extLst>
          </p:cNvPr>
          <p:cNvSpPr>
            <a:spLocks noGrp="1"/>
          </p:cNvSpPr>
          <p:nvPr>
            <p:ph type="pic" sz="quarter" idx="12"/>
          </p:nvPr>
        </p:nvSpPr>
        <p:spPr>
          <a:xfrm>
            <a:off x="0" y="0"/>
            <a:ext cx="6096000" cy="6858000"/>
          </a:xfrm>
          <a:prstGeom prst="rect">
            <a:avLst/>
          </a:prstGeom>
        </p:spPr>
        <p:txBody>
          <a:bodyPr/>
          <a:lstStyle/>
          <a:p>
            <a:endParaRPr lang="en-US"/>
          </a:p>
        </p:txBody>
      </p:sp>
    </p:spTree>
    <p:extLst>
      <p:ext uri="{BB962C8B-B14F-4D97-AF65-F5344CB8AC3E}">
        <p14:creationId xmlns:p14="http://schemas.microsoft.com/office/powerpoint/2010/main" val="38864084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Chart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28985"/>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54250"/>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5" name="Chart Placeholder 4">
            <a:extLst>
              <a:ext uri="{FF2B5EF4-FFF2-40B4-BE49-F238E27FC236}">
                <a16:creationId xmlns:a16="http://schemas.microsoft.com/office/drawing/2014/main" id="{115BD20A-C071-D343-A1AD-5E54E14F3C30}"/>
              </a:ext>
            </a:extLst>
          </p:cNvPr>
          <p:cNvSpPr>
            <a:spLocks noGrp="1"/>
          </p:cNvSpPr>
          <p:nvPr>
            <p:ph type="chart" sz="quarter" idx="12"/>
          </p:nvPr>
        </p:nvSpPr>
        <p:spPr>
          <a:xfrm>
            <a:off x="0" y="0"/>
            <a:ext cx="6167438" cy="6858000"/>
          </a:xfrm>
          <a:prstGeom prst="rect">
            <a:avLst/>
          </a:prstGeom>
        </p:spPr>
        <p:txBody>
          <a:bodyPr/>
          <a:lstStyle/>
          <a:p>
            <a:endParaRPr lang="en-US"/>
          </a:p>
        </p:txBody>
      </p:sp>
    </p:spTree>
    <p:extLst>
      <p:ext uri="{BB962C8B-B14F-4D97-AF65-F5344CB8AC3E}">
        <p14:creationId xmlns:p14="http://schemas.microsoft.com/office/powerpoint/2010/main" val="2467526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Plain Green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36479"/>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61744"/>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1800"/>
            </a:lvl2pPr>
            <a:lvl3pPr marL="1428750">
              <a:buClr>
                <a:srgbClr val="4F81BD"/>
              </a:buClr>
              <a:buFont typeface="Arial" panose="020B0604020202020204" pitchFamily="34" charset="0"/>
              <a:buChar char="•"/>
              <a:defRPr sz="16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2" name="Rectangle 1">
            <a:extLst>
              <a:ext uri="{FF2B5EF4-FFF2-40B4-BE49-F238E27FC236}">
                <a16:creationId xmlns:a16="http://schemas.microsoft.com/office/drawing/2014/main" id="{6ED61268-B913-1B44-B428-315C98F1385A}"/>
              </a:ext>
            </a:extLst>
          </p:cNvPr>
          <p:cNvSpPr/>
          <p:nvPr userDrawn="1"/>
        </p:nvSpPr>
        <p:spPr>
          <a:xfrm>
            <a:off x="0" y="0"/>
            <a:ext cx="6207760" cy="6858000"/>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1814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Plain Grey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36480"/>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61745"/>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2" name="Rectangle 1">
            <a:extLst>
              <a:ext uri="{FF2B5EF4-FFF2-40B4-BE49-F238E27FC236}">
                <a16:creationId xmlns:a16="http://schemas.microsoft.com/office/drawing/2014/main" id="{6ED61268-B913-1B44-B428-315C98F1385A}"/>
              </a:ext>
            </a:extLst>
          </p:cNvPr>
          <p:cNvSpPr/>
          <p:nvPr userDrawn="1"/>
        </p:nvSpPr>
        <p:spPr>
          <a:xfrm>
            <a:off x="0" y="0"/>
            <a:ext cx="6207760"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4525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 Sub Section Title &amp; Pic">
    <p:spTree>
      <p:nvGrpSpPr>
        <p:cNvPr id="1" name=""/>
        <p:cNvGrpSpPr/>
        <p:nvPr/>
      </p:nvGrpSpPr>
      <p:grpSpPr>
        <a:xfrm>
          <a:off x="0" y="0"/>
          <a:ext cx="0" cy="0"/>
          <a:chOff x="0" y="0"/>
          <a:chExt cx="0" cy="0"/>
        </a:xfrm>
      </p:grpSpPr>
      <p:sp>
        <p:nvSpPr>
          <p:cNvPr id="3" name="Picture Placeholder 15">
            <a:extLst>
              <a:ext uri="{FF2B5EF4-FFF2-40B4-BE49-F238E27FC236}">
                <a16:creationId xmlns:a16="http://schemas.microsoft.com/office/drawing/2014/main" id="{09B1A66E-CB17-9F4F-99C5-A7DDE6924EF8}"/>
              </a:ext>
            </a:extLst>
          </p:cNvPr>
          <p:cNvSpPr>
            <a:spLocks noGrp="1"/>
          </p:cNvSpPr>
          <p:nvPr>
            <p:ph type="pic" sz="quarter" idx="11"/>
          </p:nvPr>
        </p:nvSpPr>
        <p:spPr>
          <a:xfrm>
            <a:off x="2227902" y="0"/>
            <a:ext cx="9120818" cy="2931895"/>
          </a:xfrm>
          <a:prstGeom prst="rect">
            <a:avLst/>
          </a:prstGeom>
        </p:spPr>
        <p:txBody>
          <a:bodyPr/>
          <a:lstStyle>
            <a:lvl1pPr marL="0" indent="0">
              <a:buNone/>
              <a:defRPr/>
            </a:lvl1pPr>
          </a:lstStyle>
          <a:p>
            <a:endParaRPr lang="en-US"/>
          </a:p>
        </p:txBody>
      </p:sp>
      <p:sp>
        <p:nvSpPr>
          <p:cNvPr id="4" name="Text Placeholder 8">
            <a:extLst>
              <a:ext uri="{FF2B5EF4-FFF2-40B4-BE49-F238E27FC236}">
                <a16:creationId xmlns:a16="http://schemas.microsoft.com/office/drawing/2014/main" id="{C559EBD6-D790-C741-A02A-8E74B1256F03}"/>
              </a:ext>
            </a:extLst>
          </p:cNvPr>
          <p:cNvSpPr>
            <a:spLocks noGrp="1"/>
          </p:cNvSpPr>
          <p:nvPr>
            <p:ph type="body" sz="quarter" idx="10" hasCustomPrompt="1"/>
          </p:nvPr>
        </p:nvSpPr>
        <p:spPr>
          <a:xfrm>
            <a:off x="2245816" y="3365594"/>
            <a:ext cx="9050867" cy="914400"/>
          </a:xfrm>
          <a:prstGeom prst="rect">
            <a:avLst/>
          </a:prstGeom>
        </p:spPr>
        <p:txBody>
          <a:bodyPr/>
          <a:lstStyle>
            <a:lvl1pPr marL="0" indent="0">
              <a:buNone/>
              <a:defRPr b="0" i="0">
                <a:latin typeface="+mn-lt"/>
              </a:defRPr>
            </a:lvl1pPr>
          </a:lstStyle>
          <a:p>
            <a:pPr lvl="0"/>
            <a:r>
              <a:rPr lang="en-US" dirty="0"/>
              <a:t>SUB SECTION TITLE</a:t>
            </a:r>
          </a:p>
        </p:txBody>
      </p:sp>
    </p:spTree>
    <p:extLst>
      <p:ext uri="{BB962C8B-B14F-4D97-AF65-F5344CB8AC3E}">
        <p14:creationId xmlns:p14="http://schemas.microsoft.com/office/powerpoint/2010/main" val="13382358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Plain Light Blue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28984"/>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54249"/>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2" name="Rectangle 1">
            <a:extLst>
              <a:ext uri="{FF2B5EF4-FFF2-40B4-BE49-F238E27FC236}">
                <a16:creationId xmlns:a16="http://schemas.microsoft.com/office/drawing/2014/main" id="{6ED61268-B913-1B44-B428-315C98F1385A}"/>
              </a:ext>
            </a:extLst>
          </p:cNvPr>
          <p:cNvSpPr/>
          <p:nvPr userDrawn="1"/>
        </p:nvSpPr>
        <p:spPr>
          <a:xfrm>
            <a:off x="0" y="0"/>
            <a:ext cx="6207760" cy="6858000"/>
          </a:xfrm>
          <a:prstGeom prst="rect">
            <a:avLst/>
          </a:prstGeom>
          <a:solidFill>
            <a:srgbClr val="A4BC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143909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Light Green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43974"/>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69239"/>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2" name="Rectangle 1">
            <a:extLst>
              <a:ext uri="{FF2B5EF4-FFF2-40B4-BE49-F238E27FC236}">
                <a16:creationId xmlns:a16="http://schemas.microsoft.com/office/drawing/2014/main" id="{6ED61268-B913-1B44-B428-315C98F1385A}"/>
              </a:ext>
            </a:extLst>
          </p:cNvPr>
          <p:cNvSpPr/>
          <p:nvPr userDrawn="1"/>
        </p:nvSpPr>
        <p:spPr>
          <a:xfrm>
            <a:off x="0" y="0"/>
            <a:ext cx="6207760" cy="6858000"/>
          </a:xfrm>
          <a:prstGeom prst="rect">
            <a:avLst/>
          </a:prstGeom>
          <a:solidFill>
            <a:srgbClr val="B3E1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4883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Green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B3E1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7">
            <a:extLst>
              <a:ext uri="{FF2B5EF4-FFF2-40B4-BE49-F238E27FC236}">
                <a16:creationId xmlns:a16="http://schemas.microsoft.com/office/drawing/2014/main" id="{CBDCD370-1557-6C43-A711-4F3883C3109B}"/>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8" name="Straight Connector 7">
            <a:extLst>
              <a:ext uri="{FF2B5EF4-FFF2-40B4-BE49-F238E27FC236}">
                <a16:creationId xmlns:a16="http://schemas.microsoft.com/office/drawing/2014/main" id="{951511BD-E669-D644-A14C-89201D5E2B3A}"/>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Content Placeholder 1">
            <a:extLst>
              <a:ext uri="{FF2B5EF4-FFF2-40B4-BE49-F238E27FC236}">
                <a16:creationId xmlns:a16="http://schemas.microsoft.com/office/drawing/2014/main" id="{1F642C6F-5162-564F-9656-D05ACD231721}"/>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bg1"/>
              </a:buClr>
              <a:buNone/>
              <a:defRPr sz="2000"/>
            </a:lvl1pPr>
            <a:lvl2pPr marL="1028700" indent="-285750">
              <a:buClr>
                <a:schemeClr val="bg1"/>
              </a:buClr>
              <a:buFont typeface="Arial" panose="020B0604020202020204" pitchFamily="34" charset="0"/>
              <a:buChar char="•"/>
              <a:defRPr sz="2000"/>
            </a:lvl2pPr>
            <a:lvl3pPr marL="1428750">
              <a:buClr>
                <a:schemeClr val="bg1"/>
              </a:buClr>
              <a:buFont typeface="Arial" panose="020B0604020202020204" pitchFamily="34" charset="0"/>
              <a:buChar char="•"/>
              <a:defRPr sz="1800"/>
            </a:lvl3pPr>
            <a:lvl4pPr>
              <a:buClr>
                <a:schemeClr val="bg1"/>
              </a:buClr>
              <a:defRPr sz="1400"/>
            </a:lvl4pPr>
          </a:lstStyle>
          <a:p>
            <a:pPr marL="285750" indent="-285750">
              <a:buFont typeface="Arial" panose="020B0604020202020204" pitchFamily="34" charset="0"/>
              <a:buChar char="•"/>
            </a:pPr>
            <a:r>
              <a:rPr lang="en-US" dirty="0"/>
              <a:t>WHITE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pic>
        <p:nvPicPr>
          <p:cNvPr id="11" name="Picture 10" descr="Logo&#10;&#10;Description automatically generated">
            <a:extLst>
              <a:ext uri="{FF2B5EF4-FFF2-40B4-BE49-F238E27FC236}">
                <a16:creationId xmlns:a16="http://schemas.microsoft.com/office/drawing/2014/main" id="{7597250A-1390-4049-993A-5BEB428AE302}"/>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42082565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Headline &amp; Green Bulleted Text with Grey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DC8B8960-CDC1-2548-9021-862D43F006C7}"/>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solidFill>
                  <a:schemeClr val="tx1"/>
                </a:solidFill>
                <a:latin typeface="+mn-lt"/>
              </a:defRPr>
            </a:lvl1pPr>
          </a:lstStyle>
          <a:p>
            <a:pPr lvl="0"/>
            <a:r>
              <a:rPr lang="en-US" dirty="0"/>
              <a:t>Title Content Slide – Calibri 28</a:t>
            </a:r>
          </a:p>
        </p:txBody>
      </p:sp>
      <p:cxnSp>
        <p:nvCxnSpPr>
          <p:cNvPr id="6" name="Straight Connector 5">
            <a:extLst>
              <a:ext uri="{FF2B5EF4-FFF2-40B4-BE49-F238E27FC236}">
                <a16:creationId xmlns:a16="http://schemas.microsoft.com/office/drawing/2014/main" id="{3483BB60-3A61-844A-8D32-1C758B85F25C}"/>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2461840D-8BCA-5E4F-B9BF-0E1D004B760F}"/>
              </a:ext>
            </a:extLst>
          </p:cNvPr>
          <p:cNvSpPr>
            <a:spLocks noGrp="1"/>
          </p:cNvSpPr>
          <p:nvPr>
            <p:ph sz="quarter" idx="11" hasCustomPrompt="1"/>
          </p:nvPr>
        </p:nvSpPr>
        <p:spPr>
          <a:xfrm>
            <a:off x="596900" y="1195389"/>
            <a:ext cx="11101917" cy="4985604"/>
          </a:xfrm>
          <a:prstGeom prst="rect">
            <a:avLst/>
          </a:prstGeom>
        </p:spPr>
        <p:txBody>
          <a:bodyPr/>
          <a:lstStyle>
            <a:lvl1pPr marL="0" indent="0">
              <a:buClr>
                <a:srgbClr val="39B54A"/>
              </a:buClr>
              <a:buNone/>
              <a:defRPr sz="2000">
                <a:solidFill>
                  <a:schemeClr val="tx1"/>
                </a:solidFill>
              </a:defRPr>
            </a:lvl1pPr>
            <a:lvl2pPr marL="1028700" indent="-285750">
              <a:buClr>
                <a:srgbClr val="39B54A"/>
              </a:buClr>
              <a:buFont typeface="Arial" panose="020B0604020202020204" pitchFamily="34" charset="0"/>
              <a:buChar char="•"/>
              <a:defRPr sz="2000">
                <a:solidFill>
                  <a:schemeClr val="tx1"/>
                </a:solidFill>
              </a:defRPr>
            </a:lvl2pPr>
            <a:lvl3pPr marL="1428750">
              <a:buClr>
                <a:srgbClr val="39B54A"/>
              </a:buClr>
              <a:buFont typeface="Arial" panose="020B0604020202020204" pitchFamily="34" charset="0"/>
              <a:buChar char="•"/>
              <a:defRPr sz="1800">
                <a:solidFill>
                  <a:schemeClr val="tx1"/>
                </a:solidFill>
              </a:defRPr>
            </a:lvl3pPr>
            <a:lvl4pPr>
              <a:buClr>
                <a:srgbClr val="39B54A"/>
              </a:buClr>
              <a:defRPr sz="1400">
                <a:solidFill>
                  <a:schemeClr val="tx1"/>
                </a:solidFill>
              </a:defRPr>
            </a:lvl4pPr>
          </a:lstStyle>
          <a:p>
            <a:pPr marL="285750" indent="-285750">
              <a:buFont typeface="Arial" panose="020B0604020202020204" pitchFamily="34" charset="0"/>
              <a:buChar char="•"/>
            </a:pPr>
            <a:r>
              <a:rPr lang="en-US" dirty="0"/>
              <a:t>GREEN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pic>
        <p:nvPicPr>
          <p:cNvPr id="9" name="Picture 8" descr="Logo&#10;&#10;Description automatically generated">
            <a:extLst>
              <a:ext uri="{FF2B5EF4-FFF2-40B4-BE49-F238E27FC236}">
                <a16:creationId xmlns:a16="http://schemas.microsoft.com/office/drawing/2014/main" id="{24D819DE-E3DA-6846-AA22-37AFFF013200}"/>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26892051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Headline &amp; Green Bulleted Text with Purple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604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Logo&#10;&#10;Description automatically generated">
            <a:extLst>
              <a:ext uri="{FF2B5EF4-FFF2-40B4-BE49-F238E27FC236}">
                <a16:creationId xmlns:a16="http://schemas.microsoft.com/office/drawing/2014/main" id="{4D30AC2A-DB56-CE4A-B55A-A1F097F4A788}"/>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38329" y="5632056"/>
            <a:ext cx="2341511" cy="890125"/>
          </a:xfrm>
          <a:prstGeom prst="rect">
            <a:avLst/>
          </a:prstGeom>
        </p:spPr>
      </p:pic>
      <p:sp>
        <p:nvSpPr>
          <p:cNvPr id="4" name="Text Placeholder 7">
            <a:extLst>
              <a:ext uri="{FF2B5EF4-FFF2-40B4-BE49-F238E27FC236}">
                <a16:creationId xmlns:a16="http://schemas.microsoft.com/office/drawing/2014/main" id="{65F2F6EE-DBE8-C44E-949B-E47966A4A174}"/>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E9A2ABAD-1306-E145-AF2D-C53F60EDB0B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D50F5CDA-FCA3-9944-B054-42C16C6DB1C3}"/>
              </a:ext>
            </a:extLst>
          </p:cNvPr>
          <p:cNvSpPr>
            <a:spLocks noGrp="1"/>
          </p:cNvSpPr>
          <p:nvPr>
            <p:ph sz="quarter" idx="11" hasCustomPrompt="1"/>
          </p:nvPr>
        </p:nvSpPr>
        <p:spPr>
          <a:xfrm>
            <a:off x="596900" y="1195389"/>
            <a:ext cx="11101917" cy="4985604"/>
          </a:xfrm>
          <a:prstGeom prst="rect">
            <a:avLst/>
          </a:prstGeom>
        </p:spPr>
        <p:txBody>
          <a:bodyPr/>
          <a:lstStyle>
            <a:lvl1pPr marL="0" indent="0">
              <a:buClr>
                <a:srgbClr val="39B54A"/>
              </a:buClr>
              <a:buNone/>
              <a:defRPr sz="2000">
                <a:solidFill>
                  <a:schemeClr val="bg1"/>
                </a:solidFill>
              </a:defRPr>
            </a:lvl1pPr>
            <a:lvl2pPr marL="1028700" indent="-285750">
              <a:buClr>
                <a:srgbClr val="39B54A"/>
              </a:buClr>
              <a:buFont typeface="Arial" panose="020B0604020202020204" pitchFamily="34" charset="0"/>
              <a:buChar char="•"/>
              <a:defRPr sz="2000">
                <a:solidFill>
                  <a:schemeClr val="bg1"/>
                </a:solidFill>
              </a:defRPr>
            </a:lvl2pPr>
            <a:lvl3pPr marL="1428750">
              <a:buClr>
                <a:srgbClr val="39B54A"/>
              </a:buClr>
              <a:buFont typeface="Arial" panose="020B0604020202020204" pitchFamily="34" charset="0"/>
              <a:buChar char="•"/>
              <a:defRPr sz="1800">
                <a:solidFill>
                  <a:schemeClr val="bg1"/>
                </a:solidFill>
              </a:defRPr>
            </a:lvl3pPr>
            <a:lvl4pPr>
              <a:buClr>
                <a:srgbClr val="39B54A"/>
              </a:buClr>
              <a:defRPr sz="1400">
                <a:solidFill>
                  <a:schemeClr val="bg1"/>
                </a:solidFill>
              </a:defRPr>
            </a:lvl4pPr>
          </a:lstStyle>
          <a:p>
            <a:pPr marL="285750" indent="-285750">
              <a:buFont typeface="Arial" panose="020B0604020202020204" pitchFamily="34" charset="0"/>
              <a:buChar char="•"/>
            </a:pPr>
            <a:r>
              <a:rPr lang="en-US" dirty="0"/>
              <a:t>GREEN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3936706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Bright Blue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7">
            <a:extLst>
              <a:ext uri="{FF2B5EF4-FFF2-40B4-BE49-F238E27FC236}">
                <a16:creationId xmlns:a16="http://schemas.microsoft.com/office/drawing/2014/main" id="{0952C229-D224-8B4F-BC00-E62841B4C0D6}"/>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7" name="Straight Connector 6">
            <a:extLst>
              <a:ext uri="{FF2B5EF4-FFF2-40B4-BE49-F238E27FC236}">
                <a16:creationId xmlns:a16="http://schemas.microsoft.com/office/drawing/2014/main" id="{017CDFBC-476B-8D49-B9FA-CA7B2C1B5FC2}"/>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Content Placeholder 1">
            <a:extLst>
              <a:ext uri="{FF2B5EF4-FFF2-40B4-BE49-F238E27FC236}">
                <a16:creationId xmlns:a16="http://schemas.microsoft.com/office/drawing/2014/main" id="{7B26CE0F-5617-BD47-B125-6F24F50411CD}"/>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bg1"/>
              </a:buClr>
              <a:buNone/>
              <a:defRPr sz="2000"/>
            </a:lvl1pPr>
            <a:lvl2pPr marL="1028700" indent="-285750">
              <a:buClr>
                <a:schemeClr val="bg1"/>
              </a:buClr>
              <a:buFont typeface="Arial" panose="020B0604020202020204" pitchFamily="34" charset="0"/>
              <a:buChar char="•"/>
              <a:defRPr sz="2000"/>
            </a:lvl2pPr>
            <a:lvl3pPr marL="1428750">
              <a:buClr>
                <a:schemeClr val="bg1"/>
              </a:buClr>
              <a:buFont typeface="Arial" panose="020B0604020202020204" pitchFamily="34" charset="0"/>
              <a:buChar char="•"/>
              <a:defRPr sz="1800"/>
            </a:lvl3pPr>
            <a:lvl4pPr>
              <a:buClr>
                <a:schemeClr val="bg1"/>
              </a:buClr>
              <a:defRPr sz="1400"/>
            </a:lvl4pPr>
          </a:lstStyle>
          <a:p>
            <a:pPr marL="285750" indent="-285750">
              <a:buFont typeface="Arial" panose="020B0604020202020204" pitchFamily="34" charset="0"/>
              <a:buChar char="•"/>
            </a:pPr>
            <a:r>
              <a:rPr lang="en-US"/>
              <a:t>WHITE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10" name="Picture 9" descr="Logo&#10;&#10;Description automatically generated">
            <a:extLst>
              <a:ext uri="{FF2B5EF4-FFF2-40B4-BE49-F238E27FC236}">
                <a16:creationId xmlns:a16="http://schemas.microsoft.com/office/drawing/2014/main" id="{8615AC1D-E09B-FB43-BCD1-0CAFCEFA4D4D}"/>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38329" y="5632056"/>
            <a:ext cx="2341511" cy="890125"/>
          </a:xfrm>
          <a:prstGeom prst="rect">
            <a:avLst/>
          </a:prstGeom>
        </p:spPr>
      </p:pic>
    </p:spTree>
    <p:extLst>
      <p:ext uri="{BB962C8B-B14F-4D97-AF65-F5344CB8AC3E}">
        <p14:creationId xmlns:p14="http://schemas.microsoft.com/office/powerpoint/2010/main" val="84168480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Headline &amp; Yellow Bulleted Text with Red Background">
    <p:bg>
      <p:bgPr>
        <a:solidFill>
          <a:srgbClr val="C7110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C71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0EFF5A4A-EE55-644E-9DC2-E9CC647353DC}"/>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C3D864BE-4A73-3444-9891-51E1159BA462}"/>
              </a:ext>
            </a:extLst>
          </p:cNvPr>
          <p:cNvCxnSpPr>
            <a:cxnSpLocks/>
          </p:cNvCxnSpPr>
          <p:nvPr userDrawn="1"/>
        </p:nvCxnSpPr>
        <p:spPr>
          <a:xfrm>
            <a:off x="579620" y="970124"/>
            <a:ext cx="11142688" cy="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71E32A94-22EB-E146-9FA2-059255C22A27}"/>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accent4"/>
              </a:buClr>
              <a:buNone/>
              <a:defRPr sz="2000">
                <a:solidFill>
                  <a:schemeClr val="bg1"/>
                </a:solidFill>
              </a:defRPr>
            </a:lvl1pPr>
            <a:lvl2pPr marL="1028700" indent="-285750">
              <a:buClr>
                <a:schemeClr val="accent4"/>
              </a:buClr>
              <a:buFont typeface="Arial" panose="020B0604020202020204" pitchFamily="34" charset="0"/>
              <a:buChar char="•"/>
              <a:defRPr sz="2000">
                <a:solidFill>
                  <a:schemeClr val="bg1"/>
                </a:solidFill>
              </a:defRPr>
            </a:lvl2pPr>
            <a:lvl3pPr marL="1428750">
              <a:buClr>
                <a:schemeClr val="accent4"/>
              </a:buClr>
              <a:buFont typeface="Arial" panose="020B0604020202020204" pitchFamily="34" charset="0"/>
              <a:buChar char="•"/>
              <a:defRPr sz="1800">
                <a:solidFill>
                  <a:schemeClr val="bg1"/>
                </a:solidFill>
              </a:defRPr>
            </a:lvl3pPr>
            <a:lvl4pPr>
              <a:buClr>
                <a:schemeClr val="accent4"/>
              </a:buClr>
              <a:defRPr sz="1400">
                <a:solidFill>
                  <a:schemeClr val="bg1"/>
                </a:solidFill>
              </a:defRPr>
            </a:lvl4pPr>
          </a:lstStyle>
          <a:p>
            <a:pPr marL="285750" indent="-285750">
              <a:buFont typeface="Arial" panose="020B0604020202020204" pitchFamily="34" charset="0"/>
              <a:buChar char="•"/>
            </a:pPr>
            <a:r>
              <a:rPr lang="en-US"/>
              <a:t>YELLOW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9" name="Picture 8" descr="Logo&#10;&#10;Description automatically generated">
            <a:extLst>
              <a:ext uri="{FF2B5EF4-FFF2-40B4-BE49-F238E27FC236}">
                <a16:creationId xmlns:a16="http://schemas.microsoft.com/office/drawing/2014/main" id="{8DBE410F-9CBE-6240-9AF5-6E7EE95B24EF}"/>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38329" y="5632056"/>
            <a:ext cx="2341511" cy="890125"/>
          </a:xfrm>
          <a:prstGeom prst="rect">
            <a:avLst/>
          </a:prstGeom>
        </p:spPr>
      </p:pic>
    </p:spTree>
    <p:extLst>
      <p:ext uri="{BB962C8B-B14F-4D97-AF65-F5344CB8AC3E}">
        <p14:creationId xmlns:p14="http://schemas.microsoft.com/office/powerpoint/2010/main" val="5385721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Dark Yellow Background">
    <p:bg>
      <p:bgPr>
        <a:solidFill>
          <a:srgbClr val="00000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D5A0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417C2AB1-B0D5-3C43-86BB-8F6A7D49ECCC}"/>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26F30221-96CE-8445-AF16-0F6A35542EDF}"/>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2E8BD42D-35A8-5541-B98D-EC8A593B7F93}"/>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bg1"/>
              </a:buClr>
              <a:buNone/>
              <a:defRPr sz="2000"/>
            </a:lvl1pPr>
            <a:lvl2pPr marL="1028700" indent="-285750">
              <a:buClr>
                <a:schemeClr val="bg1"/>
              </a:buClr>
              <a:buFont typeface="Arial" panose="020B0604020202020204" pitchFamily="34" charset="0"/>
              <a:buChar char="•"/>
              <a:defRPr sz="2000"/>
            </a:lvl2pPr>
            <a:lvl3pPr marL="1428750">
              <a:buClr>
                <a:schemeClr val="bg1"/>
              </a:buClr>
              <a:buFont typeface="Arial" panose="020B0604020202020204" pitchFamily="34" charset="0"/>
              <a:buChar char="•"/>
              <a:defRPr sz="1800"/>
            </a:lvl3pPr>
            <a:lvl4pPr>
              <a:buClr>
                <a:schemeClr val="bg1"/>
              </a:buClr>
              <a:buNone/>
              <a:defRPr sz="1400"/>
            </a:lvl4pPr>
          </a:lstStyle>
          <a:p>
            <a:pPr marL="285750" indent="-285750">
              <a:buFont typeface="Arial" panose="020B0604020202020204" pitchFamily="34" charset="0"/>
              <a:buChar char="•"/>
            </a:pPr>
            <a:r>
              <a:rPr lang="en-US"/>
              <a:t>WHITE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10" name="Picture 9" descr="Logo&#10;&#10;Description automatically generated">
            <a:extLst>
              <a:ext uri="{FF2B5EF4-FFF2-40B4-BE49-F238E27FC236}">
                <a16:creationId xmlns:a16="http://schemas.microsoft.com/office/drawing/2014/main" id="{83578EA1-A73F-AA48-B9AA-37E99D0C7AEA}"/>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36813599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Light Blue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A4BC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7">
            <a:extLst>
              <a:ext uri="{FF2B5EF4-FFF2-40B4-BE49-F238E27FC236}">
                <a16:creationId xmlns:a16="http://schemas.microsoft.com/office/drawing/2014/main" id="{BFB2CD31-8A87-534E-9960-95297EBC76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9" name="Straight Connector 8">
            <a:extLst>
              <a:ext uri="{FF2B5EF4-FFF2-40B4-BE49-F238E27FC236}">
                <a16:creationId xmlns:a16="http://schemas.microsoft.com/office/drawing/2014/main" id="{66FCCE93-F7A9-BC4A-A4E4-08FA15E8EA02}"/>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Content Placeholder 1">
            <a:extLst>
              <a:ext uri="{FF2B5EF4-FFF2-40B4-BE49-F238E27FC236}">
                <a16:creationId xmlns:a16="http://schemas.microsoft.com/office/drawing/2014/main" id="{BE64A513-6C34-CF42-901C-A8276C6903CA}"/>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bg1"/>
              </a:buClr>
              <a:buNone/>
              <a:defRPr sz="2000"/>
            </a:lvl1pPr>
            <a:lvl2pPr marL="1028700" indent="-285750">
              <a:buClr>
                <a:schemeClr val="bg1"/>
              </a:buClr>
              <a:buFont typeface="Arial" panose="020B0604020202020204" pitchFamily="34" charset="0"/>
              <a:buChar char="•"/>
              <a:defRPr sz="2000"/>
            </a:lvl2pPr>
            <a:lvl3pPr marL="1428750">
              <a:buClr>
                <a:schemeClr val="bg1"/>
              </a:buClr>
              <a:buFont typeface="Arial" panose="020B0604020202020204" pitchFamily="34" charset="0"/>
              <a:buChar char="•"/>
              <a:defRPr sz="1800"/>
            </a:lvl3pPr>
            <a:lvl4pPr>
              <a:buClr>
                <a:schemeClr val="bg1"/>
              </a:buClr>
              <a:buNone/>
              <a:defRPr sz="1400"/>
            </a:lvl4pPr>
          </a:lstStyle>
          <a:p>
            <a:pPr marL="285750" indent="-285750">
              <a:buFont typeface="Arial" panose="020B0604020202020204" pitchFamily="34" charset="0"/>
              <a:buChar char="•"/>
            </a:pPr>
            <a:r>
              <a:rPr lang="en-US"/>
              <a:t>WHITE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11" name="Picture 10" descr="Logo&#10;&#10;Description automatically generated">
            <a:extLst>
              <a:ext uri="{FF2B5EF4-FFF2-40B4-BE49-F238E27FC236}">
                <a16:creationId xmlns:a16="http://schemas.microsoft.com/office/drawing/2014/main" id="{E4E725DC-256B-174A-A09E-DD400C57A91E}"/>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20327204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Headline &amp; Yellow Bulleted Text with Dark Red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B73E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5054D1C7-7E47-C146-9A30-54F64CEB6BD7}"/>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9FA19294-150B-FE43-9820-FA83C0873D3E}"/>
              </a:ext>
            </a:extLst>
          </p:cNvPr>
          <p:cNvCxnSpPr>
            <a:cxnSpLocks/>
          </p:cNvCxnSpPr>
          <p:nvPr userDrawn="1"/>
        </p:nvCxnSpPr>
        <p:spPr>
          <a:xfrm>
            <a:off x="579620" y="970124"/>
            <a:ext cx="11142688" cy="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D387DCA6-AB89-9946-B83E-68B099A7DA66}"/>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accent4"/>
              </a:buClr>
              <a:buNone/>
              <a:defRPr sz="2000">
                <a:solidFill>
                  <a:schemeClr val="bg1"/>
                </a:solidFill>
              </a:defRPr>
            </a:lvl1pPr>
            <a:lvl2pPr marL="1028700" indent="-285750">
              <a:buClr>
                <a:schemeClr val="accent4"/>
              </a:buClr>
              <a:buFont typeface="Arial" panose="020B0604020202020204" pitchFamily="34" charset="0"/>
              <a:buChar char="•"/>
              <a:defRPr sz="2000">
                <a:solidFill>
                  <a:schemeClr val="bg1"/>
                </a:solidFill>
              </a:defRPr>
            </a:lvl2pPr>
            <a:lvl3pPr>
              <a:buClr>
                <a:schemeClr val="accent4"/>
              </a:buClr>
              <a:buNone/>
              <a:defRPr sz="1800">
                <a:solidFill>
                  <a:schemeClr val="bg1"/>
                </a:solidFill>
              </a:defRPr>
            </a:lvl3pPr>
            <a:lvl4pPr>
              <a:buClr>
                <a:schemeClr val="accent4"/>
              </a:buClr>
              <a:buNone/>
              <a:defRPr sz="1400">
                <a:solidFill>
                  <a:schemeClr val="bg1"/>
                </a:solidFill>
              </a:defRPr>
            </a:lvl4pPr>
          </a:lstStyle>
          <a:p>
            <a:pPr marL="285750" indent="-285750">
              <a:buFont typeface="Arial" panose="020B0604020202020204" pitchFamily="34" charset="0"/>
              <a:buChar char="•"/>
            </a:pPr>
            <a:r>
              <a:rPr lang="en-US"/>
              <a:t>YELLOW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10" name="Picture 9" descr="Logo&#10;&#10;Description automatically generated">
            <a:extLst>
              <a:ext uri="{FF2B5EF4-FFF2-40B4-BE49-F238E27FC236}">
                <a16:creationId xmlns:a16="http://schemas.microsoft.com/office/drawing/2014/main" id="{4B5EB8AE-F903-2048-9076-90C17F90901D}"/>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38329" y="5632056"/>
            <a:ext cx="2341511" cy="890125"/>
          </a:xfrm>
          <a:prstGeom prst="rect">
            <a:avLst/>
          </a:prstGeom>
        </p:spPr>
      </p:pic>
    </p:spTree>
    <p:extLst>
      <p:ext uri="{BB962C8B-B14F-4D97-AF65-F5344CB8AC3E}">
        <p14:creationId xmlns:p14="http://schemas.microsoft.com/office/powerpoint/2010/main" val="112073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amp; Green Bulleted Tex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596900" y="1195389"/>
            <a:ext cx="11101917" cy="4985604"/>
          </a:xfrm>
          <a:prstGeom prst="rect">
            <a:avLst/>
          </a:prstGeom>
        </p:spPr>
        <p:txBody>
          <a:bodyPr/>
          <a:lstStyle>
            <a:lvl1pPr marL="0" indent="0">
              <a:buClr>
                <a:srgbClr val="77933C"/>
              </a:buClr>
              <a:buNone/>
              <a:defRPr sz="2400"/>
            </a:lvl1pPr>
            <a:lvl2pPr marL="1028700" indent="-285750">
              <a:buClr>
                <a:srgbClr val="77933C"/>
              </a:buClr>
              <a:buFont typeface="Arial" panose="020B0604020202020204" pitchFamily="34" charset="0"/>
              <a:buChar char="•"/>
              <a:defRPr sz="2000"/>
            </a:lvl2pPr>
            <a:lvl3pPr marL="1428750">
              <a:buClr>
                <a:srgbClr val="77933C"/>
              </a:buClr>
              <a:buFont typeface="Arial" panose="020B0604020202020204" pitchFamily="34" charset="0"/>
              <a:buChar char="•"/>
              <a:defRPr sz="1800"/>
            </a:lvl3pPr>
            <a:lvl4pPr>
              <a:buClr>
                <a:srgbClr val="77933C"/>
              </a:buClr>
              <a:buNone/>
              <a:defRPr sz="1400"/>
            </a:lvl4pPr>
          </a:lstStyle>
          <a:p>
            <a:pPr marL="285750" indent="-285750">
              <a:buFont typeface="Arial" panose="020B0604020202020204" pitchFamily="34" charset="0"/>
              <a:buChar char="•"/>
            </a:pPr>
            <a:r>
              <a:rPr lang="en-US" dirty="0"/>
              <a:t>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31363002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Headline &amp; Purple Bulleted Text with Light Yellow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F5DC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28C4F4E2-FDEE-CF44-A534-B325AC53F9E4}"/>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AA18E233-E930-1743-8C58-FF811FA03139}"/>
              </a:ext>
            </a:extLst>
          </p:cNvPr>
          <p:cNvCxnSpPr>
            <a:cxnSpLocks/>
          </p:cNvCxnSpPr>
          <p:nvPr userDrawn="1"/>
        </p:nvCxnSpPr>
        <p:spPr>
          <a:xfrm>
            <a:off x="579620" y="970124"/>
            <a:ext cx="11142688"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A3060406-44D9-A447-8C75-9DBD1901CE6F}"/>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accent5"/>
              </a:buClr>
              <a:buNone/>
              <a:defRPr sz="2000"/>
            </a:lvl1pPr>
            <a:lvl2pPr marL="1028700" indent="-285750">
              <a:buClr>
                <a:schemeClr val="accent5"/>
              </a:buClr>
              <a:buFont typeface="Arial" panose="020B0604020202020204" pitchFamily="34" charset="0"/>
              <a:buChar char="•"/>
              <a:defRPr sz="2000"/>
            </a:lvl2pPr>
            <a:lvl3pPr marL="1428750">
              <a:buClr>
                <a:schemeClr val="accent5"/>
              </a:buClr>
              <a:buFont typeface="Arial" panose="020B0604020202020204" pitchFamily="34" charset="0"/>
              <a:buChar char="•"/>
              <a:defRPr sz="1800"/>
            </a:lvl3pPr>
            <a:lvl4pPr>
              <a:buClr>
                <a:schemeClr val="accent5"/>
              </a:buClr>
              <a:defRPr sz="1400"/>
            </a:lvl4pPr>
          </a:lstStyle>
          <a:p>
            <a:pPr marL="285750" indent="-285750">
              <a:buFont typeface="Arial" panose="020B0604020202020204" pitchFamily="34" charset="0"/>
              <a:buChar char="•"/>
            </a:pPr>
            <a:r>
              <a:rPr lang="en-US"/>
              <a:t>PURPLE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9" name="Picture 8" descr="Logo&#10;&#10;Description automatically generated">
            <a:extLst>
              <a:ext uri="{FF2B5EF4-FFF2-40B4-BE49-F238E27FC236}">
                <a16:creationId xmlns:a16="http://schemas.microsoft.com/office/drawing/2014/main" id="{F95A8835-3B2E-224B-8558-AFF669E34531}"/>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25843361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Light Green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B3E1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2FC04545-C1C2-7D40-ACD7-BC48ABB5AFBC}"/>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dirty="0"/>
              <a:t>Title Content Slide – Calibri 28</a:t>
            </a:r>
          </a:p>
        </p:txBody>
      </p:sp>
      <p:cxnSp>
        <p:nvCxnSpPr>
          <p:cNvPr id="6" name="Straight Connector 5">
            <a:extLst>
              <a:ext uri="{FF2B5EF4-FFF2-40B4-BE49-F238E27FC236}">
                <a16:creationId xmlns:a16="http://schemas.microsoft.com/office/drawing/2014/main" id="{E5D2478D-4BE9-2142-A7B5-631A687C9DCD}"/>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8EDB2357-3914-6B46-9558-100009B74EA6}"/>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bg1"/>
              </a:buClr>
              <a:buNone/>
              <a:defRPr sz="2000"/>
            </a:lvl1pPr>
            <a:lvl2pPr marL="1028700" indent="-285750">
              <a:buClr>
                <a:schemeClr val="bg1"/>
              </a:buClr>
              <a:buFont typeface="Arial" panose="020B0604020202020204" pitchFamily="34" charset="0"/>
              <a:buChar char="•"/>
              <a:defRPr sz="2000"/>
            </a:lvl2pPr>
            <a:lvl3pPr marL="1428750">
              <a:buClr>
                <a:schemeClr val="bg1"/>
              </a:buClr>
              <a:buFont typeface="Arial" panose="020B0604020202020204" pitchFamily="34" charset="0"/>
              <a:buChar char="•"/>
              <a:defRPr sz="1800"/>
            </a:lvl3pPr>
            <a:lvl4pPr>
              <a:buClr>
                <a:schemeClr val="bg1"/>
              </a:buClr>
              <a:defRPr sz="1400"/>
            </a:lvl4pPr>
          </a:lstStyle>
          <a:p>
            <a:pPr marL="285750" indent="-285750">
              <a:buFont typeface="Arial" panose="020B0604020202020204" pitchFamily="34" charset="0"/>
              <a:buChar char="•"/>
            </a:pPr>
            <a:r>
              <a:rPr lang="en-US"/>
              <a:t>WHITE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9" name="Picture 8" descr="Logo&#10;&#10;Description automatically generated">
            <a:extLst>
              <a:ext uri="{FF2B5EF4-FFF2-40B4-BE49-F238E27FC236}">
                <a16:creationId xmlns:a16="http://schemas.microsoft.com/office/drawing/2014/main" id="{1DE2BD86-75CA-5D46-BAC1-49BA064B276C}"/>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342324703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AGENDA SLIDE 1 Colomn">
    <p:bg>
      <p:bgPr>
        <a:solidFill>
          <a:schemeClr val="bg1"/>
        </a:solidFill>
        <a:effectLst/>
      </p:bgPr>
    </p:bg>
    <p:spTree>
      <p:nvGrpSpPr>
        <p:cNvPr id="1" name=""/>
        <p:cNvGrpSpPr/>
        <p:nvPr/>
      </p:nvGrpSpPr>
      <p:grpSpPr>
        <a:xfrm>
          <a:off x="0" y="0"/>
          <a:ext cx="0" cy="0"/>
          <a:chOff x="0" y="0"/>
          <a:chExt cx="0" cy="0"/>
        </a:xfrm>
      </p:grpSpPr>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dirty="0"/>
              <a:t> ADD Agenda Title here</a:t>
            </a:r>
          </a:p>
        </p:txBody>
      </p:sp>
      <p:sp>
        <p:nvSpPr>
          <p:cNvPr id="6" name="Text Placeholder 8">
            <a:extLst>
              <a:ext uri="{FF2B5EF4-FFF2-40B4-BE49-F238E27FC236}">
                <a16:creationId xmlns:a16="http://schemas.microsoft.com/office/drawing/2014/main" id="{69FDBD23-2622-C246-8681-359C6C2DE0B5}"/>
              </a:ext>
            </a:extLst>
          </p:cNvPr>
          <p:cNvSpPr>
            <a:spLocks noGrp="1"/>
          </p:cNvSpPr>
          <p:nvPr>
            <p:ph type="body" sz="quarter" idx="12" hasCustomPrompt="1"/>
          </p:nvPr>
        </p:nvSpPr>
        <p:spPr>
          <a:xfrm>
            <a:off x="558800" y="131603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dirty="0"/>
              <a:t>##</a:t>
            </a:r>
          </a:p>
        </p:txBody>
      </p:sp>
      <p:sp>
        <p:nvSpPr>
          <p:cNvPr id="7" name="Text Placeholder 8">
            <a:extLst>
              <a:ext uri="{FF2B5EF4-FFF2-40B4-BE49-F238E27FC236}">
                <a16:creationId xmlns:a16="http://schemas.microsoft.com/office/drawing/2014/main" id="{B8348BA9-24BD-2449-8CFD-A258913B8C3B}"/>
              </a:ext>
            </a:extLst>
          </p:cNvPr>
          <p:cNvSpPr>
            <a:spLocks noGrp="1"/>
          </p:cNvSpPr>
          <p:nvPr>
            <p:ph type="body" sz="quarter" idx="13" hasCustomPrompt="1"/>
          </p:nvPr>
        </p:nvSpPr>
        <p:spPr>
          <a:xfrm>
            <a:off x="1322387" y="1316033"/>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18" name="Text Placeholder 8">
            <a:extLst>
              <a:ext uri="{FF2B5EF4-FFF2-40B4-BE49-F238E27FC236}">
                <a16:creationId xmlns:a16="http://schemas.microsoft.com/office/drawing/2014/main" id="{10D0EDBF-53EE-0C47-BC0F-F1D4492361F3}"/>
              </a:ext>
            </a:extLst>
          </p:cNvPr>
          <p:cNvSpPr>
            <a:spLocks noGrp="1"/>
          </p:cNvSpPr>
          <p:nvPr>
            <p:ph type="body" sz="quarter" idx="14" hasCustomPrompt="1"/>
          </p:nvPr>
        </p:nvSpPr>
        <p:spPr>
          <a:xfrm>
            <a:off x="558800" y="1864280"/>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19" name="Text Placeholder 8">
            <a:extLst>
              <a:ext uri="{FF2B5EF4-FFF2-40B4-BE49-F238E27FC236}">
                <a16:creationId xmlns:a16="http://schemas.microsoft.com/office/drawing/2014/main" id="{603160FB-0B5C-964F-88B7-5FBB7DA23635}"/>
              </a:ext>
            </a:extLst>
          </p:cNvPr>
          <p:cNvSpPr>
            <a:spLocks noGrp="1"/>
          </p:cNvSpPr>
          <p:nvPr>
            <p:ph type="body" sz="quarter" idx="15" hasCustomPrompt="1"/>
          </p:nvPr>
        </p:nvSpPr>
        <p:spPr>
          <a:xfrm>
            <a:off x="1322387" y="1864280"/>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4" name="Text Placeholder 8">
            <a:extLst>
              <a:ext uri="{FF2B5EF4-FFF2-40B4-BE49-F238E27FC236}">
                <a16:creationId xmlns:a16="http://schemas.microsoft.com/office/drawing/2014/main" id="{1E6527C4-878A-8E4A-94DF-ED9C4A186488}"/>
              </a:ext>
            </a:extLst>
          </p:cNvPr>
          <p:cNvSpPr>
            <a:spLocks noGrp="1"/>
          </p:cNvSpPr>
          <p:nvPr>
            <p:ph type="body" sz="quarter" idx="16" hasCustomPrompt="1"/>
          </p:nvPr>
        </p:nvSpPr>
        <p:spPr>
          <a:xfrm>
            <a:off x="558800" y="241194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5" name="Text Placeholder 8">
            <a:extLst>
              <a:ext uri="{FF2B5EF4-FFF2-40B4-BE49-F238E27FC236}">
                <a16:creationId xmlns:a16="http://schemas.microsoft.com/office/drawing/2014/main" id="{BF7794F0-0CF1-6240-8554-0DB83E84BEF8}"/>
              </a:ext>
            </a:extLst>
          </p:cNvPr>
          <p:cNvSpPr>
            <a:spLocks noGrp="1"/>
          </p:cNvSpPr>
          <p:nvPr>
            <p:ph type="body" sz="quarter" idx="17" hasCustomPrompt="1"/>
          </p:nvPr>
        </p:nvSpPr>
        <p:spPr>
          <a:xfrm>
            <a:off x="1322387" y="2411942"/>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6" name="Text Placeholder 8">
            <a:extLst>
              <a:ext uri="{FF2B5EF4-FFF2-40B4-BE49-F238E27FC236}">
                <a16:creationId xmlns:a16="http://schemas.microsoft.com/office/drawing/2014/main" id="{EEE347EC-05DE-DE45-BCCE-FF926B1AE530}"/>
              </a:ext>
            </a:extLst>
          </p:cNvPr>
          <p:cNvSpPr>
            <a:spLocks noGrp="1"/>
          </p:cNvSpPr>
          <p:nvPr>
            <p:ph type="body" sz="quarter" idx="18" hasCustomPrompt="1"/>
          </p:nvPr>
        </p:nvSpPr>
        <p:spPr>
          <a:xfrm>
            <a:off x="558800" y="2956474"/>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7" name="Text Placeholder 8">
            <a:extLst>
              <a:ext uri="{FF2B5EF4-FFF2-40B4-BE49-F238E27FC236}">
                <a16:creationId xmlns:a16="http://schemas.microsoft.com/office/drawing/2014/main" id="{991C00F5-5E48-DE40-9354-CFAEC5B8E606}"/>
              </a:ext>
            </a:extLst>
          </p:cNvPr>
          <p:cNvSpPr>
            <a:spLocks noGrp="1"/>
          </p:cNvSpPr>
          <p:nvPr>
            <p:ph type="body" sz="quarter" idx="19" hasCustomPrompt="1"/>
          </p:nvPr>
        </p:nvSpPr>
        <p:spPr>
          <a:xfrm>
            <a:off x="1322387" y="2956474"/>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8" name="Text Placeholder 8">
            <a:extLst>
              <a:ext uri="{FF2B5EF4-FFF2-40B4-BE49-F238E27FC236}">
                <a16:creationId xmlns:a16="http://schemas.microsoft.com/office/drawing/2014/main" id="{F0CC6D42-C613-F147-87EA-89EF840EF3F4}"/>
              </a:ext>
            </a:extLst>
          </p:cNvPr>
          <p:cNvSpPr>
            <a:spLocks noGrp="1"/>
          </p:cNvSpPr>
          <p:nvPr>
            <p:ph type="body" sz="quarter" idx="20" hasCustomPrompt="1"/>
          </p:nvPr>
        </p:nvSpPr>
        <p:spPr>
          <a:xfrm>
            <a:off x="558800" y="3501008"/>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9" name="Text Placeholder 8">
            <a:extLst>
              <a:ext uri="{FF2B5EF4-FFF2-40B4-BE49-F238E27FC236}">
                <a16:creationId xmlns:a16="http://schemas.microsoft.com/office/drawing/2014/main" id="{E17AD1BE-7183-3D4B-BBC9-57C73844A261}"/>
              </a:ext>
            </a:extLst>
          </p:cNvPr>
          <p:cNvSpPr>
            <a:spLocks noGrp="1"/>
          </p:cNvSpPr>
          <p:nvPr>
            <p:ph type="body" sz="quarter" idx="21" hasCustomPrompt="1"/>
          </p:nvPr>
        </p:nvSpPr>
        <p:spPr>
          <a:xfrm>
            <a:off x="1322387" y="3501008"/>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0" name="Text Placeholder 8">
            <a:extLst>
              <a:ext uri="{FF2B5EF4-FFF2-40B4-BE49-F238E27FC236}">
                <a16:creationId xmlns:a16="http://schemas.microsoft.com/office/drawing/2014/main" id="{7DB1EE7E-1435-0148-8BA2-E80771CEB416}"/>
              </a:ext>
            </a:extLst>
          </p:cNvPr>
          <p:cNvSpPr>
            <a:spLocks noGrp="1"/>
          </p:cNvSpPr>
          <p:nvPr>
            <p:ph type="body" sz="quarter" idx="22" hasCustomPrompt="1"/>
          </p:nvPr>
        </p:nvSpPr>
        <p:spPr>
          <a:xfrm>
            <a:off x="558800" y="4050797"/>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1" name="Text Placeholder 8">
            <a:extLst>
              <a:ext uri="{FF2B5EF4-FFF2-40B4-BE49-F238E27FC236}">
                <a16:creationId xmlns:a16="http://schemas.microsoft.com/office/drawing/2014/main" id="{E9CAD1D0-9451-CB4E-AB99-DAAAD3676EAC}"/>
              </a:ext>
            </a:extLst>
          </p:cNvPr>
          <p:cNvSpPr>
            <a:spLocks noGrp="1"/>
          </p:cNvSpPr>
          <p:nvPr>
            <p:ph type="body" sz="quarter" idx="23" hasCustomPrompt="1"/>
          </p:nvPr>
        </p:nvSpPr>
        <p:spPr>
          <a:xfrm>
            <a:off x="1322387" y="4050797"/>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2" name="Text Placeholder 8">
            <a:extLst>
              <a:ext uri="{FF2B5EF4-FFF2-40B4-BE49-F238E27FC236}">
                <a16:creationId xmlns:a16="http://schemas.microsoft.com/office/drawing/2014/main" id="{2F820F4F-14C7-4546-94B5-FA1C098205C8}"/>
              </a:ext>
            </a:extLst>
          </p:cNvPr>
          <p:cNvSpPr>
            <a:spLocks noGrp="1"/>
          </p:cNvSpPr>
          <p:nvPr>
            <p:ph type="body" sz="quarter" idx="24" hasCustomPrompt="1"/>
          </p:nvPr>
        </p:nvSpPr>
        <p:spPr>
          <a:xfrm>
            <a:off x="558800" y="459689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3" name="Text Placeholder 8">
            <a:extLst>
              <a:ext uri="{FF2B5EF4-FFF2-40B4-BE49-F238E27FC236}">
                <a16:creationId xmlns:a16="http://schemas.microsoft.com/office/drawing/2014/main" id="{4BBC8035-FC9F-0044-9DE8-5BEA915386B8}"/>
              </a:ext>
            </a:extLst>
          </p:cNvPr>
          <p:cNvSpPr>
            <a:spLocks noGrp="1"/>
          </p:cNvSpPr>
          <p:nvPr>
            <p:ph type="body" sz="quarter" idx="25" hasCustomPrompt="1"/>
          </p:nvPr>
        </p:nvSpPr>
        <p:spPr>
          <a:xfrm>
            <a:off x="1322387" y="4596893"/>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4" name="Text Placeholder 8">
            <a:extLst>
              <a:ext uri="{FF2B5EF4-FFF2-40B4-BE49-F238E27FC236}">
                <a16:creationId xmlns:a16="http://schemas.microsoft.com/office/drawing/2014/main" id="{DE571142-D54F-BE42-B9B2-00585D9B894C}"/>
              </a:ext>
            </a:extLst>
          </p:cNvPr>
          <p:cNvSpPr>
            <a:spLocks noGrp="1"/>
          </p:cNvSpPr>
          <p:nvPr>
            <p:ph type="body" sz="quarter" idx="26" hasCustomPrompt="1"/>
          </p:nvPr>
        </p:nvSpPr>
        <p:spPr>
          <a:xfrm>
            <a:off x="558800" y="514668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5" name="Text Placeholder 8">
            <a:extLst>
              <a:ext uri="{FF2B5EF4-FFF2-40B4-BE49-F238E27FC236}">
                <a16:creationId xmlns:a16="http://schemas.microsoft.com/office/drawing/2014/main" id="{D45669B5-97C0-7B45-B459-315284F3EEBF}"/>
              </a:ext>
            </a:extLst>
          </p:cNvPr>
          <p:cNvSpPr>
            <a:spLocks noGrp="1"/>
          </p:cNvSpPr>
          <p:nvPr>
            <p:ph type="body" sz="quarter" idx="27" hasCustomPrompt="1"/>
          </p:nvPr>
        </p:nvSpPr>
        <p:spPr>
          <a:xfrm>
            <a:off x="1322387" y="5146682"/>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6" name="Text Placeholder 8">
            <a:extLst>
              <a:ext uri="{FF2B5EF4-FFF2-40B4-BE49-F238E27FC236}">
                <a16:creationId xmlns:a16="http://schemas.microsoft.com/office/drawing/2014/main" id="{C4EFA7D3-E4FB-314C-B7EB-87C3892585E4}"/>
              </a:ext>
            </a:extLst>
          </p:cNvPr>
          <p:cNvSpPr>
            <a:spLocks noGrp="1"/>
          </p:cNvSpPr>
          <p:nvPr>
            <p:ph type="body" sz="quarter" idx="28" hasCustomPrompt="1"/>
          </p:nvPr>
        </p:nvSpPr>
        <p:spPr>
          <a:xfrm>
            <a:off x="558800" y="5701726"/>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7" name="Text Placeholder 8">
            <a:extLst>
              <a:ext uri="{FF2B5EF4-FFF2-40B4-BE49-F238E27FC236}">
                <a16:creationId xmlns:a16="http://schemas.microsoft.com/office/drawing/2014/main" id="{73695CA1-C91D-E04E-A4A8-354816DE8E07}"/>
              </a:ext>
            </a:extLst>
          </p:cNvPr>
          <p:cNvSpPr>
            <a:spLocks noGrp="1"/>
          </p:cNvSpPr>
          <p:nvPr>
            <p:ph type="body" sz="quarter" idx="29" hasCustomPrompt="1"/>
          </p:nvPr>
        </p:nvSpPr>
        <p:spPr>
          <a:xfrm>
            <a:off x="1322387" y="5701726"/>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cxnSp>
        <p:nvCxnSpPr>
          <p:cNvPr id="22" name="Straight Connector 21">
            <a:extLst>
              <a:ext uri="{FF2B5EF4-FFF2-40B4-BE49-F238E27FC236}">
                <a16:creationId xmlns:a16="http://schemas.microsoft.com/office/drawing/2014/main" id="{E27C2F74-0C16-0048-B4B9-CCAEBA46986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320468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AGENDA SLIDE 2 columns">
    <p:bg>
      <p:bgPr>
        <a:solidFill>
          <a:schemeClr val="bg1"/>
        </a:solidFill>
        <a:effectLst/>
      </p:bgPr>
    </p:bg>
    <p:spTree>
      <p:nvGrpSpPr>
        <p:cNvPr id="1" name=""/>
        <p:cNvGrpSpPr/>
        <p:nvPr/>
      </p:nvGrpSpPr>
      <p:grpSpPr>
        <a:xfrm>
          <a:off x="0" y="0"/>
          <a:ext cx="0" cy="0"/>
          <a:chOff x="0" y="0"/>
          <a:chExt cx="0" cy="0"/>
        </a:xfrm>
      </p:grpSpPr>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dirty="0"/>
              <a:t> ADD Agenda Title here</a:t>
            </a:r>
          </a:p>
        </p:txBody>
      </p:sp>
      <p:sp>
        <p:nvSpPr>
          <p:cNvPr id="6" name="Text Placeholder 8">
            <a:extLst>
              <a:ext uri="{FF2B5EF4-FFF2-40B4-BE49-F238E27FC236}">
                <a16:creationId xmlns:a16="http://schemas.microsoft.com/office/drawing/2014/main" id="{69FDBD23-2622-C246-8681-359C6C2DE0B5}"/>
              </a:ext>
            </a:extLst>
          </p:cNvPr>
          <p:cNvSpPr>
            <a:spLocks noGrp="1"/>
          </p:cNvSpPr>
          <p:nvPr>
            <p:ph type="body" sz="quarter" idx="12" hasCustomPrompt="1"/>
          </p:nvPr>
        </p:nvSpPr>
        <p:spPr>
          <a:xfrm>
            <a:off x="558800" y="131603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7" name="Text Placeholder 8">
            <a:extLst>
              <a:ext uri="{FF2B5EF4-FFF2-40B4-BE49-F238E27FC236}">
                <a16:creationId xmlns:a16="http://schemas.microsoft.com/office/drawing/2014/main" id="{B8348BA9-24BD-2449-8CFD-A258913B8C3B}"/>
              </a:ext>
            </a:extLst>
          </p:cNvPr>
          <p:cNvSpPr>
            <a:spLocks noGrp="1"/>
          </p:cNvSpPr>
          <p:nvPr>
            <p:ph type="body" sz="quarter" idx="13" hasCustomPrompt="1"/>
          </p:nvPr>
        </p:nvSpPr>
        <p:spPr>
          <a:xfrm>
            <a:off x="1322387" y="1316033"/>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18" name="Text Placeholder 8">
            <a:extLst>
              <a:ext uri="{FF2B5EF4-FFF2-40B4-BE49-F238E27FC236}">
                <a16:creationId xmlns:a16="http://schemas.microsoft.com/office/drawing/2014/main" id="{10D0EDBF-53EE-0C47-BC0F-F1D4492361F3}"/>
              </a:ext>
            </a:extLst>
          </p:cNvPr>
          <p:cNvSpPr>
            <a:spLocks noGrp="1"/>
          </p:cNvSpPr>
          <p:nvPr>
            <p:ph type="body" sz="quarter" idx="14" hasCustomPrompt="1"/>
          </p:nvPr>
        </p:nvSpPr>
        <p:spPr>
          <a:xfrm>
            <a:off x="558800" y="1864280"/>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19" name="Text Placeholder 8">
            <a:extLst>
              <a:ext uri="{FF2B5EF4-FFF2-40B4-BE49-F238E27FC236}">
                <a16:creationId xmlns:a16="http://schemas.microsoft.com/office/drawing/2014/main" id="{603160FB-0B5C-964F-88B7-5FBB7DA23635}"/>
              </a:ext>
            </a:extLst>
          </p:cNvPr>
          <p:cNvSpPr>
            <a:spLocks noGrp="1"/>
          </p:cNvSpPr>
          <p:nvPr>
            <p:ph type="body" sz="quarter" idx="15" hasCustomPrompt="1"/>
          </p:nvPr>
        </p:nvSpPr>
        <p:spPr>
          <a:xfrm>
            <a:off x="1322387" y="1864280"/>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4" name="Text Placeholder 8">
            <a:extLst>
              <a:ext uri="{FF2B5EF4-FFF2-40B4-BE49-F238E27FC236}">
                <a16:creationId xmlns:a16="http://schemas.microsoft.com/office/drawing/2014/main" id="{1E6527C4-878A-8E4A-94DF-ED9C4A186488}"/>
              </a:ext>
            </a:extLst>
          </p:cNvPr>
          <p:cNvSpPr>
            <a:spLocks noGrp="1"/>
          </p:cNvSpPr>
          <p:nvPr>
            <p:ph type="body" sz="quarter" idx="16" hasCustomPrompt="1"/>
          </p:nvPr>
        </p:nvSpPr>
        <p:spPr>
          <a:xfrm>
            <a:off x="558800" y="241194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5" name="Text Placeholder 8">
            <a:extLst>
              <a:ext uri="{FF2B5EF4-FFF2-40B4-BE49-F238E27FC236}">
                <a16:creationId xmlns:a16="http://schemas.microsoft.com/office/drawing/2014/main" id="{BF7794F0-0CF1-6240-8554-0DB83E84BEF8}"/>
              </a:ext>
            </a:extLst>
          </p:cNvPr>
          <p:cNvSpPr>
            <a:spLocks noGrp="1"/>
          </p:cNvSpPr>
          <p:nvPr>
            <p:ph type="body" sz="quarter" idx="17" hasCustomPrompt="1"/>
          </p:nvPr>
        </p:nvSpPr>
        <p:spPr>
          <a:xfrm>
            <a:off x="1322387" y="2411942"/>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6" name="Text Placeholder 8">
            <a:extLst>
              <a:ext uri="{FF2B5EF4-FFF2-40B4-BE49-F238E27FC236}">
                <a16:creationId xmlns:a16="http://schemas.microsoft.com/office/drawing/2014/main" id="{EEE347EC-05DE-DE45-BCCE-FF926B1AE530}"/>
              </a:ext>
            </a:extLst>
          </p:cNvPr>
          <p:cNvSpPr>
            <a:spLocks noGrp="1"/>
          </p:cNvSpPr>
          <p:nvPr>
            <p:ph type="body" sz="quarter" idx="18" hasCustomPrompt="1"/>
          </p:nvPr>
        </p:nvSpPr>
        <p:spPr>
          <a:xfrm>
            <a:off x="558800" y="2956474"/>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7" name="Text Placeholder 8">
            <a:extLst>
              <a:ext uri="{FF2B5EF4-FFF2-40B4-BE49-F238E27FC236}">
                <a16:creationId xmlns:a16="http://schemas.microsoft.com/office/drawing/2014/main" id="{991C00F5-5E48-DE40-9354-CFAEC5B8E606}"/>
              </a:ext>
            </a:extLst>
          </p:cNvPr>
          <p:cNvSpPr>
            <a:spLocks noGrp="1"/>
          </p:cNvSpPr>
          <p:nvPr>
            <p:ph type="body" sz="quarter" idx="19" hasCustomPrompt="1"/>
          </p:nvPr>
        </p:nvSpPr>
        <p:spPr>
          <a:xfrm>
            <a:off x="1322387" y="2956474"/>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8" name="Text Placeholder 8">
            <a:extLst>
              <a:ext uri="{FF2B5EF4-FFF2-40B4-BE49-F238E27FC236}">
                <a16:creationId xmlns:a16="http://schemas.microsoft.com/office/drawing/2014/main" id="{F0CC6D42-C613-F147-87EA-89EF840EF3F4}"/>
              </a:ext>
            </a:extLst>
          </p:cNvPr>
          <p:cNvSpPr>
            <a:spLocks noGrp="1"/>
          </p:cNvSpPr>
          <p:nvPr>
            <p:ph type="body" sz="quarter" idx="20" hasCustomPrompt="1"/>
          </p:nvPr>
        </p:nvSpPr>
        <p:spPr>
          <a:xfrm>
            <a:off x="558800" y="3501008"/>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9" name="Text Placeholder 8">
            <a:extLst>
              <a:ext uri="{FF2B5EF4-FFF2-40B4-BE49-F238E27FC236}">
                <a16:creationId xmlns:a16="http://schemas.microsoft.com/office/drawing/2014/main" id="{E17AD1BE-7183-3D4B-BBC9-57C73844A261}"/>
              </a:ext>
            </a:extLst>
          </p:cNvPr>
          <p:cNvSpPr>
            <a:spLocks noGrp="1"/>
          </p:cNvSpPr>
          <p:nvPr>
            <p:ph type="body" sz="quarter" idx="21" hasCustomPrompt="1"/>
          </p:nvPr>
        </p:nvSpPr>
        <p:spPr>
          <a:xfrm>
            <a:off x="1322387" y="3501008"/>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0" name="Text Placeholder 8">
            <a:extLst>
              <a:ext uri="{FF2B5EF4-FFF2-40B4-BE49-F238E27FC236}">
                <a16:creationId xmlns:a16="http://schemas.microsoft.com/office/drawing/2014/main" id="{7DB1EE7E-1435-0148-8BA2-E80771CEB416}"/>
              </a:ext>
            </a:extLst>
          </p:cNvPr>
          <p:cNvSpPr>
            <a:spLocks noGrp="1"/>
          </p:cNvSpPr>
          <p:nvPr>
            <p:ph type="body" sz="quarter" idx="22" hasCustomPrompt="1"/>
          </p:nvPr>
        </p:nvSpPr>
        <p:spPr>
          <a:xfrm>
            <a:off x="558800" y="4050797"/>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1" name="Text Placeholder 8">
            <a:extLst>
              <a:ext uri="{FF2B5EF4-FFF2-40B4-BE49-F238E27FC236}">
                <a16:creationId xmlns:a16="http://schemas.microsoft.com/office/drawing/2014/main" id="{E9CAD1D0-9451-CB4E-AB99-DAAAD3676EAC}"/>
              </a:ext>
            </a:extLst>
          </p:cNvPr>
          <p:cNvSpPr>
            <a:spLocks noGrp="1"/>
          </p:cNvSpPr>
          <p:nvPr>
            <p:ph type="body" sz="quarter" idx="23" hasCustomPrompt="1"/>
          </p:nvPr>
        </p:nvSpPr>
        <p:spPr>
          <a:xfrm>
            <a:off x="1322387" y="4050797"/>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2" name="Text Placeholder 8">
            <a:extLst>
              <a:ext uri="{FF2B5EF4-FFF2-40B4-BE49-F238E27FC236}">
                <a16:creationId xmlns:a16="http://schemas.microsoft.com/office/drawing/2014/main" id="{2F820F4F-14C7-4546-94B5-FA1C098205C8}"/>
              </a:ext>
            </a:extLst>
          </p:cNvPr>
          <p:cNvSpPr>
            <a:spLocks noGrp="1"/>
          </p:cNvSpPr>
          <p:nvPr>
            <p:ph type="body" sz="quarter" idx="24" hasCustomPrompt="1"/>
          </p:nvPr>
        </p:nvSpPr>
        <p:spPr>
          <a:xfrm>
            <a:off x="558800" y="459689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3" name="Text Placeholder 8">
            <a:extLst>
              <a:ext uri="{FF2B5EF4-FFF2-40B4-BE49-F238E27FC236}">
                <a16:creationId xmlns:a16="http://schemas.microsoft.com/office/drawing/2014/main" id="{4BBC8035-FC9F-0044-9DE8-5BEA915386B8}"/>
              </a:ext>
            </a:extLst>
          </p:cNvPr>
          <p:cNvSpPr>
            <a:spLocks noGrp="1"/>
          </p:cNvSpPr>
          <p:nvPr>
            <p:ph type="body" sz="quarter" idx="25" hasCustomPrompt="1"/>
          </p:nvPr>
        </p:nvSpPr>
        <p:spPr>
          <a:xfrm>
            <a:off x="1322387" y="4596893"/>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4" name="Text Placeholder 8">
            <a:extLst>
              <a:ext uri="{FF2B5EF4-FFF2-40B4-BE49-F238E27FC236}">
                <a16:creationId xmlns:a16="http://schemas.microsoft.com/office/drawing/2014/main" id="{DE571142-D54F-BE42-B9B2-00585D9B894C}"/>
              </a:ext>
            </a:extLst>
          </p:cNvPr>
          <p:cNvSpPr>
            <a:spLocks noGrp="1"/>
          </p:cNvSpPr>
          <p:nvPr>
            <p:ph type="body" sz="quarter" idx="26" hasCustomPrompt="1"/>
          </p:nvPr>
        </p:nvSpPr>
        <p:spPr>
          <a:xfrm>
            <a:off x="558800" y="514668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5" name="Text Placeholder 8">
            <a:extLst>
              <a:ext uri="{FF2B5EF4-FFF2-40B4-BE49-F238E27FC236}">
                <a16:creationId xmlns:a16="http://schemas.microsoft.com/office/drawing/2014/main" id="{D45669B5-97C0-7B45-B459-315284F3EEBF}"/>
              </a:ext>
            </a:extLst>
          </p:cNvPr>
          <p:cNvSpPr>
            <a:spLocks noGrp="1"/>
          </p:cNvSpPr>
          <p:nvPr>
            <p:ph type="body" sz="quarter" idx="27" hasCustomPrompt="1"/>
          </p:nvPr>
        </p:nvSpPr>
        <p:spPr>
          <a:xfrm>
            <a:off x="1322387" y="5146682"/>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cxnSp>
        <p:nvCxnSpPr>
          <p:cNvPr id="22" name="Straight Connector 21">
            <a:extLst>
              <a:ext uri="{FF2B5EF4-FFF2-40B4-BE49-F238E27FC236}">
                <a16:creationId xmlns:a16="http://schemas.microsoft.com/office/drawing/2014/main" id="{E27C2F74-0C16-0048-B4B9-CCAEBA46986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23" name="Text Placeholder 8">
            <a:extLst>
              <a:ext uri="{FF2B5EF4-FFF2-40B4-BE49-F238E27FC236}">
                <a16:creationId xmlns:a16="http://schemas.microsoft.com/office/drawing/2014/main" id="{D3819AEB-A139-E44B-B10E-059697969D93}"/>
              </a:ext>
            </a:extLst>
          </p:cNvPr>
          <p:cNvSpPr>
            <a:spLocks noGrp="1"/>
          </p:cNvSpPr>
          <p:nvPr>
            <p:ph type="body" sz="quarter" idx="30" hasCustomPrompt="1"/>
          </p:nvPr>
        </p:nvSpPr>
        <p:spPr>
          <a:xfrm>
            <a:off x="6172200" y="131603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8" name="Text Placeholder 8">
            <a:extLst>
              <a:ext uri="{FF2B5EF4-FFF2-40B4-BE49-F238E27FC236}">
                <a16:creationId xmlns:a16="http://schemas.microsoft.com/office/drawing/2014/main" id="{F3C0A2F5-37AE-A241-A8CC-5BE2D2EEAFEB}"/>
              </a:ext>
            </a:extLst>
          </p:cNvPr>
          <p:cNvSpPr>
            <a:spLocks noGrp="1"/>
          </p:cNvSpPr>
          <p:nvPr>
            <p:ph type="body" sz="quarter" idx="31" hasCustomPrompt="1"/>
          </p:nvPr>
        </p:nvSpPr>
        <p:spPr>
          <a:xfrm>
            <a:off x="6935787" y="1316033"/>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9" name="Text Placeholder 8">
            <a:extLst>
              <a:ext uri="{FF2B5EF4-FFF2-40B4-BE49-F238E27FC236}">
                <a16:creationId xmlns:a16="http://schemas.microsoft.com/office/drawing/2014/main" id="{4C411ABB-C4A6-5940-8B99-52F4B66C99D0}"/>
              </a:ext>
            </a:extLst>
          </p:cNvPr>
          <p:cNvSpPr>
            <a:spLocks noGrp="1"/>
          </p:cNvSpPr>
          <p:nvPr>
            <p:ph type="body" sz="quarter" idx="32" hasCustomPrompt="1"/>
          </p:nvPr>
        </p:nvSpPr>
        <p:spPr>
          <a:xfrm>
            <a:off x="6172200" y="1864280"/>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40" name="Text Placeholder 8">
            <a:extLst>
              <a:ext uri="{FF2B5EF4-FFF2-40B4-BE49-F238E27FC236}">
                <a16:creationId xmlns:a16="http://schemas.microsoft.com/office/drawing/2014/main" id="{C73CBC2D-E3A5-7B4F-9F10-550BEA95322B}"/>
              </a:ext>
            </a:extLst>
          </p:cNvPr>
          <p:cNvSpPr>
            <a:spLocks noGrp="1"/>
          </p:cNvSpPr>
          <p:nvPr>
            <p:ph type="body" sz="quarter" idx="33" hasCustomPrompt="1"/>
          </p:nvPr>
        </p:nvSpPr>
        <p:spPr>
          <a:xfrm>
            <a:off x="6935787" y="1864280"/>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41" name="Text Placeholder 8">
            <a:extLst>
              <a:ext uri="{FF2B5EF4-FFF2-40B4-BE49-F238E27FC236}">
                <a16:creationId xmlns:a16="http://schemas.microsoft.com/office/drawing/2014/main" id="{4B4A1295-86BC-444D-B62F-6E49EEABAD95}"/>
              </a:ext>
            </a:extLst>
          </p:cNvPr>
          <p:cNvSpPr>
            <a:spLocks noGrp="1"/>
          </p:cNvSpPr>
          <p:nvPr>
            <p:ph type="body" sz="quarter" idx="34" hasCustomPrompt="1"/>
          </p:nvPr>
        </p:nvSpPr>
        <p:spPr>
          <a:xfrm>
            <a:off x="6172200" y="241194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42" name="Text Placeholder 8">
            <a:extLst>
              <a:ext uri="{FF2B5EF4-FFF2-40B4-BE49-F238E27FC236}">
                <a16:creationId xmlns:a16="http://schemas.microsoft.com/office/drawing/2014/main" id="{8BF10DFE-9E4F-0245-B85F-74F7BB60B1FE}"/>
              </a:ext>
            </a:extLst>
          </p:cNvPr>
          <p:cNvSpPr>
            <a:spLocks noGrp="1"/>
          </p:cNvSpPr>
          <p:nvPr>
            <p:ph type="body" sz="quarter" idx="35" hasCustomPrompt="1"/>
          </p:nvPr>
        </p:nvSpPr>
        <p:spPr>
          <a:xfrm>
            <a:off x="6935787" y="2411942"/>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43" name="Text Placeholder 8">
            <a:extLst>
              <a:ext uri="{FF2B5EF4-FFF2-40B4-BE49-F238E27FC236}">
                <a16:creationId xmlns:a16="http://schemas.microsoft.com/office/drawing/2014/main" id="{4CB56580-C738-ED4C-89E5-FC0036B5B14C}"/>
              </a:ext>
            </a:extLst>
          </p:cNvPr>
          <p:cNvSpPr>
            <a:spLocks noGrp="1"/>
          </p:cNvSpPr>
          <p:nvPr>
            <p:ph type="body" sz="quarter" idx="36" hasCustomPrompt="1"/>
          </p:nvPr>
        </p:nvSpPr>
        <p:spPr>
          <a:xfrm>
            <a:off x="6172200" y="2956474"/>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44" name="Text Placeholder 8">
            <a:extLst>
              <a:ext uri="{FF2B5EF4-FFF2-40B4-BE49-F238E27FC236}">
                <a16:creationId xmlns:a16="http://schemas.microsoft.com/office/drawing/2014/main" id="{AB554BD7-617E-184D-B6D0-57D6AB532B73}"/>
              </a:ext>
            </a:extLst>
          </p:cNvPr>
          <p:cNvSpPr>
            <a:spLocks noGrp="1"/>
          </p:cNvSpPr>
          <p:nvPr>
            <p:ph type="body" sz="quarter" idx="37" hasCustomPrompt="1"/>
          </p:nvPr>
        </p:nvSpPr>
        <p:spPr>
          <a:xfrm>
            <a:off x="6935787" y="2956474"/>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45" name="Text Placeholder 8">
            <a:extLst>
              <a:ext uri="{FF2B5EF4-FFF2-40B4-BE49-F238E27FC236}">
                <a16:creationId xmlns:a16="http://schemas.microsoft.com/office/drawing/2014/main" id="{CDCFB88D-BC9F-6B48-B10A-FE554F0EF1D2}"/>
              </a:ext>
            </a:extLst>
          </p:cNvPr>
          <p:cNvSpPr>
            <a:spLocks noGrp="1"/>
          </p:cNvSpPr>
          <p:nvPr>
            <p:ph type="body" sz="quarter" idx="38" hasCustomPrompt="1"/>
          </p:nvPr>
        </p:nvSpPr>
        <p:spPr>
          <a:xfrm>
            <a:off x="6172200" y="3501008"/>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46" name="Text Placeholder 8">
            <a:extLst>
              <a:ext uri="{FF2B5EF4-FFF2-40B4-BE49-F238E27FC236}">
                <a16:creationId xmlns:a16="http://schemas.microsoft.com/office/drawing/2014/main" id="{C39D3CA9-55AB-CD4E-9ECC-796EDA4C1167}"/>
              </a:ext>
            </a:extLst>
          </p:cNvPr>
          <p:cNvSpPr>
            <a:spLocks noGrp="1"/>
          </p:cNvSpPr>
          <p:nvPr>
            <p:ph type="body" sz="quarter" idx="39" hasCustomPrompt="1"/>
          </p:nvPr>
        </p:nvSpPr>
        <p:spPr>
          <a:xfrm>
            <a:off x="6935787" y="3501008"/>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47" name="Text Placeholder 8">
            <a:extLst>
              <a:ext uri="{FF2B5EF4-FFF2-40B4-BE49-F238E27FC236}">
                <a16:creationId xmlns:a16="http://schemas.microsoft.com/office/drawing/2014/main" id="{62206EC6-77B6-1144-B801-D5AD0ACF0A5A}"/>
              </a:ext>
            </a:extLst>
          </p:cNvPr>
          <p:cNvSpPr>
            <a:spLocks noGrp="1"/>
          </p:cNvSpPr>
          <p:nvPr>
            <p:ph type="body" sz="quarter" idx="40" hasCustomPrompt="1"/>
          </p:nvPr>
        </p:nvSpPr>
        <p:spPr>
          <a:xfrm>
            <a:off x="6172200" y="4050797"/>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48" name="Text Placeholder 8">
            <a:extLst>
              <a:ext uri="{FF2B5EF4-FFF2-40B4-BE49-F238E27FC236}">
                <a16:creationId xmlns:a16="http://schemas.microsoft.com/office/drawing/2014/main" id="{3EC12E1B-6F9F-5B40-A383-0DFB07E62B2C}"/>
              </a:ext>
            </a:extLst>
          </p:cNvPr>
          <p:cNvSpPr>
            <a:spLocks noGrp="1"/>
          </p:cNvSpPr>
          <p:nvPr>
            <p:ph type="body" sz="quarter" idx="41" hasCustomPrompt="1"/>
          </p:nvPr>
        </p:nvSpPr>
        <p:spPr>
          <a:xfrm>
            <a:off x="6935787" y="4050797"/>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49" name="Text Placeholder 8">
            <a:extLst>
              <a:ext uri="{FF2B5EF4-FFF2-40B4-BE49-F238E27FC236}">
                <a16:creationId xmlns:a16="http://schemas.microsoft.com/office/drawing/2014/main" id="{2DDBE081-B78C-454F-B907-B0DE2CC4ACB8}"/>
              </a:ext>
            </a:extLst>
          </p:cNvPr>
          <p:cNvSpPr>
            <a:spLocks noGrp="1"/>
          </p:cNvSpPr>
          <p:nvPr>
            <p:ph type="body" sz="quarter" idx="42" hasCustomPrompt="1"/>
          </p:nvPr>
        </p:nvSpPr>
        <p:spPr>
          <a:xfrm>
            <a:off x="6172200" y="459689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50" name="Text Placeholder 8">
            <a:extLst>
              <a:ext uri="{FF2B5EF4-FFF2-40B4-BE49-F238E27FC236}">
                <a16:creationId xmlns:a16="http://schemas.microsoft.com/office/drawing/2014/main" id="{5ECF49DA-9D22-0548-9C66-CB938DDAD9C1}"/>
              </a:ext>
            </a:extLst>
          </p:cNvPr>
          <p:cNvSpPr>
            <a:spLocks noGrp="1"/>
          </p:cNvSpPr>
          <p:nvPr>
            <p:ph type="body" sz="quarter" idx="43" hasCustomPrompt="1"/>
          </p:nvPr>
        </p:nvSpPr>
        <p:spPr>
          <a:xfrm>
            <a:off x="6935787" y="4596893"/>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51" name="Text Placeholder 8">
            <a:extLst>
              <a:ext uri="{FF2B5EF4-FFF2-40B4-BE49-F238E27FC236}">
                <a16:creationId xmlns:a16="http://schemas.microsoft.com/office/drawing/2014/main" id="{8098EF0A-2A99-8441-8F00-6F45FEB42B47}"/>
              </a:ext>
            </a:extLst>
          </p:cNvPr>
          <p:cNvSpPr>
            <a:spLocks noGrp="1"/>
          </p:cNvSpPr>
          <p:nvPr>
            <p:ph type="body" sz="quarter" idx="44" hasCustomPrompt="1"/>
          </p:nvPr>
        </p:nvSpPr>
        <p:spPr>
          <a:xfrm>
            <a:off x="6172200" y="514668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52" name="Text Placeholder 8">
            <a:extLst>
              <a:ext uri="{FF2B5EF4-FFF2-40B4-BE49-F238E27FC236}">
                <a16:creationId xmlns:a16="http://schemas.microsoft.com/office/drawing/2014/main" id="{162EBA34-05E6-6F49-A29D-F63BCEDC345E}"/>
              </a:ext>
            </a:extLst>
          </p:cNvPr>
          <p:cNvSpPr>
            <a:spLocks noGrp="1"/>
          </p:cNvSpPr>
          <p:nvPr>
            <p:ph type="body" sz="quarter" idx="45" hasCustomPrompt="1"/>
          </p:nvPr>
        </p:nvSpPr>
        <p:spPr>
          <a:xfrm>
            <a:off x="6935787" y="5146682"/>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Tree>
    <p:extLst>
      <p:ext uri="{BB962C8B-B14F-4D97-AF65-F5344CB8AC3E}">
        <p14:creationId xmlns:p14="http://schemas.microsoft.com/office/powerpoint/2010/main" val="36816736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ata slide - Plain text &amp; 6 x Data Blocks">
    <p:spTree>
      <p:nvGrpSpPr>
        <p:cNvPr id="1" name=""/>
        <p:cNvGrpSpPr/>
        <p:nvPr/>
      </p:nvGrpSpPr>
      <p:grpSpPr>
        <a:xfrm>
          <a:off x="0" y="0"/>
          <a:ext cx="0" cy="0"/>
          <a:chOff x="0" y="0"/>
          <a:chExt cx="0" cy="0"/>
        </a:xfrm>
      </p:grpSpPr>
      <p:cxnSp>
        <p:nvCxnSpPr>
          <p:cNvPr id="57" name="Straight Connector 56">
            <a:extLst>
              <a:ext uri="{FF2B5EF4-FFF2-40B4-BE49-F238E27FC236}">
                <a16:creationId xmlns:a16="http://schemas.microsoft.com/office/drawing/2014/main" id="{FF0B2A02-80E6-0D45-9064-6B24362F9CF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37" name="Rectangle 36">
            <a:extLst>
              <a:ext uri="{FF2B5EF4-FFF2-40B4-BE49-F238E27FC236}">
                <a16:creationId xmlns:a16="http://schemas.microsoft.com/office/drawing/2014/main" id="{4AC7CEDB-D1D6-6847-B693-3321ADD6A54C}"/>
              </a:ext>
            </a:extLst>
          </p:cNvPr>
          <p:cNvSpPr/>
          <p:nvPr userDrawn="1"/>
        </p:nvSpPr>
        <p:spPr>
          <a:xfrm rot="16200000">
            <a:off x="9537845" y="-367363"/>
            <a:ext cx="2295144" cy="3023457"/>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38" name="Rectangle 37">
            <a:extLst>
              <a:ext uri="{FF2B5EF4-FFF2-40B4-BE49-F238E27FC236}">
                <a16:creationId xmlns:a16="http://schemas.microsoft.com/office/drawing/2014/main" id="{ECE2CF40-EA22-F942-BD11-DAE18242540C}"/>
              </a:ext>
            </a:extLst>
          </p:cNvPr>
          <p:cNvSpPr/>
          <p:nvPr userDrawn="1"/>
        </p:nvSpPr>
        <p:spPr>
          <a:xfrm rot="16200000">
            <a:off x="9537845" y="1922074"/>
            <a:ext cx="2295144" cy="3023457"/>
          </a:xfrm>
          <a:prstGeom prst="rect">
            <a:avLst/>
          </a:prstGeom>
          <a:solidFill>
            <a:srgbClr val="65C47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1" name="Rectangle 40">
            <a:extLst>
              <a:ext uri="{FF2B5EF4-FFF2-40B4-BE49-F238E27FC236}">
                <a16:creationId xmlns:a16="http://schemas.microsoft.com/office/drawing/2014/main" id="{617B09DB-DDD2-6143-822C-3D54DE4B7094}"/>
              </a:ext>
            </a:extLst>
          </p:cNvPr>
          <p:cNvSpPr/>
          <p:nvPr userDrawn="1"/>
        </p:nvSpPr>
        <p:spPr>
          <a:xfrm rot="16200000">
            <a:off x="6527983" y="-353771"/>
            <a:ext cx="2295144" cy="2996272"/>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2" name="Rectangle 41">
            <a:extLst>
              <a:ext uri="{FF2B5EF4-FFF2-40B4-BE49-F238E27FC236}">
                <a16:creationId xmlns:a16="http://schemas.microsoft.com/office/drawing/2014/main" id="{93D56AEC-CC74-4043-816E-0AF076CD0869}"/>
              </a:ext>
            </a:extLst>
          </p:cNvPr>
          <p:cNvSpPr/>
          <p:nvPr userDrawn="1"/>
        </p:nvSpPr>
        <p:spPr>
          <a:xfrm rot="16200000">
            <a:off x="6527983" y="1935667"/>
            <a:ext cx="2295144" cy="2996271"/>
          </a:xfrm>
          <a:prstGeom prst="rect">
            <a:avLst/>
          </a:prstGeom>
          <a:solidFill>
            <a:srgbClr val="808184">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3" name="Rectangle 42">
            <a:extLst>
              <a:ext uri="{FF2B5EF4-FFF2-40B4-BE49-F238E27FC236}">
                <a16:creationId xmlns:a16="http://schemas.microsoft.com/office/drawing/2014/main" id="{2E4B4C07-9400-F34A-A2A0-0A892E3286CB}"/>
              </a:ext>
            </a:extLst>
          </p:cNvPr>
          <p:cNvSpPr/>
          <p:nvPr userDrawn="1"/>
        </p:nvSpPr>
        <p:spPr>
          <a:xfrm rot="16200000">
            <a:off x="9537845" y="4217218"/>
            <a:ext cx="2295144" cy="3023457"/>
          </a:xfrm>
          <a:prstGeom prst="rect">
            <a:avLst/>
          </a:prstGeom>
          <a:solidFill>
            <a:srgbClr val="B3E1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4" name="Rectangle 43">
            <a:extLst>
              <a:ext uri="{FF2B5EF4-FFF2-40B4-BE49-F238E27FC236}">
                <a16:creationId xmlns:a16="http://schemas.microsoft.com/office/drawing/2014/main" id="{412A32DF-08F6-1340-86A6-341AFA513E2C}"/>
              </a:ext>
            </a:extLst>
          </p:cNvPr>
          <p:cNvSpPr/>
          <p:nvPr userDrawn="1"/>
        </p:nvSpPr>
        <p:spPr>
          <a:xfrm rot="16200000">
            <a:off x="6527984" y="4230811"/>
            <a:ext cx="2295144" cy="2996272"/>
          </a:xfrm>
          <a:prstGeom prst="rect">
            <a:avLst/>
          </a:prstGeom>
          <a:solidFill>
            <a:srgbClr val="80818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5" name="Text Placeholder 76">
            <a:extLst>
              <a:ext uri="{FF2B5EF4-FFF2-40B4-BE49-F238E27FC236}">
                <a16:creationId xmlns:a16="http://schemas.microsoft.com/office/drawing/2014/main" id="{70C267B4-4F07-4740-8234-7F21A5B9C491}"/>
              </a:ext>
            </a:extLst>
          </p:cNvPr>
          <p:cNvSpPr>
            <a:spLocks noGrp="1"/>
          </p:cNvSpPr>
          <p:nvPr>
            <p:ph type="body" sz="quarter" idx="12" hasCustomPrompt="1"/>
          </p:nvPr>
        </p:nvSpPr>
        <p:spPr>
          <a:xfrm>
            <a:off x="6548718" y="628092"/>
            <a:ext cx="2252382" cy="680008"/>
          </a:xfrm>
          <a:prstGeom prst="rect">
            <a:avLst/>
          </a:prstGeom>
        </p:spPr>
        <p:txBody>
          <a:bodyPr/>
          <a:lstStyle>
            <a:lvl1pPr marL="0" indent="0">
              <a:lnSpc>
                <a:spcPct val="70000"/>
              </a:lnSpc>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100</a:t>
            </a:r>
          </a:p>
        </p:txBody>
      </p:sp>
      <p:sp>
        <p:nvSpPr>
          <p:cNvPr id="46" name="Text Placeholder 76">
            <a:extLst>
              <a:ext uri="{FF2B5EF4-FFF2-40B4-BE49-F238E27FC236}">
                <a16:creationId xmlns:a16="http://schemas.microsoft.com/office/drawing/2014/main" id="{61DE98DE-447D-6D48-827B-30EDB9154986}"/>
              </a:ext>
            </a:extLst>
          </p:cNvPr>
          <p:cNvSpPr>
            <a:spLocks noGrp="1"/>
          </p:cNvSpPr>
          <p:nvPr>
            <p:ph type="body" sz="quarter" idx="13" hasCustomPrompt="1"/>
          </p:nvPr>
        </p:nvSpPr>
        <p:spPr>
          <a:xfrm>
            <a:off x="9480177" y="628092"/>
            <a:ext cx="2252382" cy="680008"/>
          </a:xfrm>
          <a:prstGeom prst="rect">
            <a:avLst/>
          </a:prstGeom>
        </p:spPr>
        <p:txBody>
          <a:bodyPr/>
          <a:lstStyle>
            <a:lvl1pPr marL="0" indent="0">
              <a:lnSpc>
                <a:spcPct val="70000"/>
              </a:lnSpc>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200+</a:t>
            </a:r>
          </a:p>
        </p:txBody>
      </p:sp>
      <p:sp>
        <p:nvSpPr>
          <p:cNvPr id="47" name="Text Placeholder 76">
            <a:extLst>
              <a:ext uri="{FF2B5EF4-FFF2-40B4-BE49-F238E27FC236}">
                <a16:creationId xmlns:a16="http://schemas.microsoft.com/office/drawing/2014/main" id="{C252DE2C-49BB-E949-B8D3-BC4AC240447B}"/>
              </a:ext>
            </a:extLst>
          </p:cNvPr>
          <p:cNvSpPr>
            <a:spLocks noGrp="1"/>
          </p:cNvSpPr>
          <p:nvPr>
            <p:ph type="body" sz="quarter" idx="14" hasCustomPrompt="1"/>
          </p:nvPr>
        </p:nvSpPr>
        <p:spPr>
          <a:xfrm>
            <a:off x="6548718" y="2793068"/>
            <a:ext cx="2252382" cy="680008"/>
          </a:xfrm>
          <a:prstGeom prst="rect">
            <a:avLst/>
          </a:prstGeom>
        </p:spPr>
        <p:txBody>
          <a:bodyPr/>
          <a:lstStyle>
            <a:lvl1pPr marL="0" indent="0">
              <a:lnSpc>
                <a:spcPct val="70000"/>
              </a:lnSpc>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300+</a:t>
            </a:r>
          </a:p>
        </p:txBody>
      </p:sp>
      <p:sp>
        <p:nvSpPr>
          <p:cNvPr id="48" name="Text Placeholder 76">
            <a:extLst>
              <a:ext uri="{FF2B5EF4-FFF2-40B4-BE49-F238E27FC236}">
                <a16:creationId xmlns:a16="http://schemas.microsoft.com/office/drawing/2014/main" id="{A011D471-CBC9-FE43-89F7-3036D40A723C}"/>
              </a:ext>
            </a:extLst>
          </p:cNvPr>
          <p:cNvSpPr>
            <a:spLocks noGrp="1"/>
          </p:cNvSpPr>
          <p:nvPr>
            <p:ph type="body" sz="quarter" idx="15" hasCustomPrompt="1"/>
          </p:nvPr>
        </p:nvSpPr>
        <p:spPr>
          <a:xfrm>
            <a:off x="9480177" y="2793068"/>
            <a:ext cx="2252382" cy="680008"/>
          </a:xfrm>
          <a:prstGeom prst="rect">
            <a:avLst/>
          </a:prstGeom>
        </p:spPr>
        <p:txBody>
          <a:bodyPr/>
          <a:lstStyle>
            <a:lvl1pPr marL="0" indent="0">
              <a:lnSpc>
                <a:spcPct val="70000"/>
              </a:lnSpc>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40K</a:t>
            </a:r>
          </a:p>
        </p:txBody>
      </p:sp>
      <p:sp>
        <p:nvSpPr>
          <p:cNvPr id="49" name="Text Placeholder 76">
            <a:extLst>
              <a:ext uri="{FF2B5EF4-FFF2-40B4-BE49-F238E27FC236}">
                <a16:creationId xmlns:a16="http://schemas.microsoft.com/office/drawing/2014/main" id="{E4B8E251-2973-D640-A860-BE51660213FA}"/>
              </a:ext>
            </a:extLst>
          </p:cNvPr>
          <p:cNvSpPr>
            <a:spLocks noGrp="1"/>
          </p:cNvSpPr>
          <p:nvPr>
            <p:ph type="body" sz="quarter" idx="16" hasCustomPrompt="1"/>
          </p:nvPr>
        </p:nvSpPr>
        <p:spPr>
          <a:xfrm>
            <a:off x="6548718" y="5065621"/>
            <a:ext cx="2252382" cy="680008"/>
          </a:xfrm>
          <a:prstGeom prst="rect">
            <a:avLst/>
          </a:prstGeom>
        </p:spPr>
        <p:txBody>
          <a:bodyPr/>
          <a:lstStyle>
            <a:lvl1pPr marL="0" indent="0">
              <a:lnSpc>
                <a:spcPct val="70000"/>
              </a:lnSpc>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50M</a:t>
            </a:r>
          </a:p>
        </p:txBody>
      </p:sp>
      <p:sp>
        <p:nvSpPr>
          <p:cNvPr id="50" name="Text Placeholder 76">
            <a:extLst>
              <a:ext uri="{FF2B5EF4-FFF2-40B4-BE49-F238E27FC236}">
                <a16:creationId xmlns:a16="http://schemas.microsoft.com/office/drawing/2014/main" id="{8A7B1BF3-A7B5-6140-82CD-C0CD6EBB4F1C}"/>
              </a:ext>
            </a:extLst>
          </p:cNvPr>
          <p:cNvSpPr>
            <a:spLocks noGrp="1"/>
          </p:cNvSpPr>
          <p:nvPr>
            <p:ph type="body" sz="quarter" idx="17" hasCustomPrompt="1"/>
          </p:nvPr>
        </p:nvSpPr>
        <p:spPr>
          <a:xfrm>
            <a:off x="9480177" y="5065621"/>
            <a:ext cx="2252382" cy="680008"/>
          </a:xfrm>
          <a:prstGeom prst="rect">
            <a:avLst/>
          </a:prstGeom>
        </p:spPr>
        <p:txBody>
          <a:bodyPr/>
          <a:lstStyle>
            <a:lvl1pPr marL="0" indent="0">
              <a:lnSpc>
                <a:spcPct val="70000"/>
              </a:lnSpc>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6.1B</a:t>
            </a:r>
          </a:p>
        </p:txBody>
      </p:sp>
      <p:sp>
        <p:nvSpPr>
          <p:cNvPr id="51" name="Text Placeholder 76">
            <a:extLst>
              <a:ext uri="{FF2B5EF4-FFF2-40B4-BE49-F238E27FC236}">
                <a16:creationId xmlns:a16="http://schemas.microsoft.com/office/drawing/2014/main" id="{C68B9D64-D2A9-BE48-9587-9D6945502B2E}"/>
              </a:ext>
            </a:extLst>
          </p:cNvPr>
          <p:cNvSpPr>
            <a:spLocks noGrp="1"/>
          </p:cNvSpPr>
          <p:nvPr>
            <p:ph type="body" sz="quarter" idx="18" hasCustomPrompt="1"/>
          </p:nvPr>
        </p:nvSpPr>
        <p:spPr>
          <a:xfrm>
            <a:off x="6539093" y="1456465"/>
            <a:ext cx="2252383"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52" name="Text Placeholder 76">
            <a:extLst>
              <a:ext uri="{FF2B5EF4-FFF2-40B4-BE49-F238E27FC236}">
                <a16:creationId xmlns:a16="http://schemas.microsoft.com/office/drawing/2014/main" id="{4BEC6FE0-D652-FE48-B5C9-F292AA07D294}"/>
              </a:ext>
            </a:extLst>
          </p:cNvPr>
          <p:cNvSpPr>
            <a:spLocks noGrp="1"/>
          </p:cNvSpPr>
          <p:nvPr>
            <p:ph type="body" sz="quarter" idx="19" hasCustomPrompt="1"/>
          </p:nvPr>
        </p:nvSpPr>
        <p:spPr>
          <a:xfrm>
            <a:off x="9483999" y="1456465"/>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53" name="Text Placeholder 76">
            <a:extLst>
              <a:ext uri="{FF2B5EF4-FFF2-40B4-BE49-F238E27FC236}">
                <a16:creationId xmlns:a16="http://schemas.microsoft.com/office/drawing/2014/main" id="{EED17490-48D7-D94C-B284-EDA32FEAAE34}"/>
              </a:ext>
            </a:extLst>
          </p:cNvPr>
          <p:cNvSpPr>
            <a:spLocks noGrp="1"/>
          </p:cNvSpPr>
          <p:nvPr>
            <p:ph type="body" sz="quarter" idx="20" hasCustomPrompt="1"/>
          </p:nvPr>
        </p:nvSpPr>
        <p:spPr>
          <a:xfrm>
            <a:off x="6539093" y="3607995"/>
            <a:ext cx="2252383"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54" name="Text Placeholder 76">
            <a:extLst>
              <a:ext uri="{FF2B5EF4-FFF2-40B4-BE49-F238E27FC236}">
                <a16:creationId xmlns:a16="http://schemas.microsoft.com/office/drawing/2014/main" id="{55771DC3-3C68-F540-A730-95BE4141D8E5}"/>
              </a:ext>
            </a:extLst>
          </p:cNvPr>
          <p:cNvSpPr>
            <a:spLocks noGrp="1"/>
          </p:cNvSpPr>
          <p:nvPr>
            <p:ph type="body" sz="quarter" idx="21" hasCustomPrompt="1"/>
          </p:nvPr>
        </p:nvSpPr>
        <p:spPr>
          <a:xfrm>
            <a:off x="9483999" y="3607995"/>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55" name="Text Placeholder 76">
            <a:extLst>
              <a:ext uri="{FF2B5EF4-FFF2-40B4-BE49-F238E27FC236}">
                <a16:creationId xmlns:a16="http://schemas.microsoft.com/office/drawing/2014/main" id="{9022FA05-EC11-AD4A-AFAD-3DE72742BC14}"/>
              </a:ext>
            </a:extLst>
          </p:cNvPr>
          <p:cNvSpPr>
            <a:spLocks noGrp="1"/>
          </p:cNvSpPr>
          <p:nvPr>
            <p:ph type="body" sz="quarter" idx="22" hasCustomPrompt="1"/>
          </p:nvPr>
        </p:nvSpPr>
        <p:spPr>
          <a:xfrm>
            <a:off x="6539093" y="5853654"/>
            <a:ext cx="2252383"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56" name="Text Placeholder 76">
            <a:extLst>
              <a:ext uri="{FF2B5EF4-FFF2-40B4-BE49-F238E27FC236}">
                <a16:creationId xmlns:a16="http://schemas.microsoft.com/office/drawing/2014/main" id="{6A3E4133-76C4-F241-92B1-09622D2444DD}"/>
              </a:ext>
            </a:extLst>
          </p:cNvPr>
          <p:cNvSpPr>
            <a:spLocks noGrp="1"/>
          </p:cNvSpPr>
          <p:nvPr>
            <p:ph type="body" sz="quarter" idx="23" hasCustomPrompt="1"/>
          </p:nvPr>
        </p:nvSpPr>
        <p:spPr>
          <a:xfrm>
            <a:off x="9483999" y="5853654"/>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4" name="Text Placeholder 3">
            <a:extLst>
              <a:ext uri="{FF2B5EF4-FFF2-40B4-BE49-F238E27FC236}">
                <a16:creationId xmlns:a16="http://schemas.microsoft.com/office/drawing/2014/main" id="{F223C102-17A6-4841-8211-9F68C6AB0CBB}"/>
              </a:ext>
            </a:extLst>
          </p:cNvPr>
          <p:cNvSpPr>
            <a:spLocks noGrp="1"/>
          </p:cNvSpPr>
          <p:nvPr>
            <p:ph type="body" sz="quarter" idx="24" hasCustomPrompt="1"/>
          </p:nvPr>
        </p:nvSpPr>
        <p:spPr>
          <a:xfrm>
            <a:off x="596900" y="1384300"/>
            <a:ext cx="52324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CONTENT/INFO HERE.</a:t>
            </a:r>
          </a:p>
          <a:p>
            <a:pPr lvl="0"/>
            <a:endParaRPr lang="en-GB" dirty="0"/>
          </a:p>
        </p:txBody>
      </p:sp>
    </p:spTree>
    <p:extLst>
      <p:ext uri="{BB962C8B-B14F-4D97-AF65-F5344CB8AC3E}">
        <p14:creationId xmlns:p14="http://schemas.microsoft.com/office/powerpoint/2010/main" val="242880987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Data slide - Plain text &amp; 4 x Data Blocks">
    <p:spTree>
      <p:nvGrpSpPr>
        <p:cNvPr id="1" name=""/>
        <p:cNvGrpSpPr/>
        <p:nvPr/>
      </p:nvGrpSpPr>
      <p:grpSpPr>
        <a:xfrm>
          <a:off x="0" y="0"/>
          <a:ext cx="0" cy="0"/>
          <a:chOff x="0" y="0"/>
          <a:chExt cx="0" cy="0"/>
        </a:xfrm>
      </p:grpSpPr>
      <p:cxnSp>
        <p:nvCxnSpPr>
          <p:cNvPr id="57" name="Straight Connector 56">
            <a:extLst>
              <a:ext uri="{FF2B5EF4-FFF2-40B4-BE49-F238E27FC236}">
                <a16:creationId xmlns:a16="http://schemas.microsoft.com/office/drawing/2014/main" id="{FF0B2A02-80E6-0D45-9064-6B24362F9CF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23" name="Rectangle 22">
            <a:extLst>
              <a:ext uri="{FF2B5EF4-FFF2-40B4-BE49-F238E27FC236}">
                <a16:creationId xmlns:a16="http://schemas.microsoft.com/office/drawing/2014/main" id="{5C7AEA95-C38B-BD4B-9130-3EDD25288B8B}"/>
              </a:ext>
            </a:extLst>
          </p:cNvPr>
          <p:cNvSpPr/>
          <p:nvPr userDrawn="1"/>
        </p:nvSpPr>
        <p:spPr>
          <a:xfrm rot="16200000">
            <a:off x="7467273" y="-1293064"/>
            <a:ext cx="3434873" cy="6014583"/>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4" name="Slide Number">
            <a:extLst>
              <a:ext uri="{FF2B5EF4-FFF2-40B4-BE49-F238E27FC236}">
                <a16:creationId xmlns:a16="http://schemas.microsoft.com/office/drawing/2014/main" id="{C7653214-A419-674E-94AB-079205AEF080}"/>
              </a:ext>
            </a:extLst>
          </p:cNvPr>
          <p:cNvSpPr txBox="1">
            <a:spLocks noGrp="1"/>
          </p:cNvSpPr>
          <p:nvPr>
            <p:ph type="sldNum" sz="quarter" idx="4"/>
          </p:nvPr>
        </p:nvSpPr>
        <p:spPr>
          <a:xfrm>
            <a:off x="11747500" y="3149599"/>
            <a:ext cx="444500" cy="279401"/>
          </a:xfrm>
          <a:prstGeom prst="rect">
            <a:avLst/>
          </a:prstGeom>
        </p:spPr>
        <p:txBody>
          <a:bodyPr/>
          <a:lstStyle>
            <a:lvl1pPr algn="ctr">
              <a:defRPr sz="1000" b="0" i="0">
                <a:solidFill>
                  <a:schemeClr val="tx1"/>
                </a:solidFill>
                <a:latin typeface="Calibri" panose="020F0502020204030204" pitchFamily="34" charset="0"/>
                <a:cs typeface="Calibri" panose="020F0502020204030204" pitchFamily="34" charset="0"/>
              </a:defRPr>
            </a:lvl1pPr>
          </a:lstStyle>
          <a:p>
            <a:fld id="{86CB4B4D-7CA3-9044-876B-883B54F8677D}" type="slidenum">
              <a:rPr lang="en-US" smtClean="0"/>
              <a:pPr/>
              <a:t>‹#›</a:t>
            </a:fld>
            <a:endParaRPr lang="en-US"/>
          </a:p>
        </p:txBody>
      </p:sp>
      <p:sp>
        <p:nvSpPr>
          <p:cNvPr id="25" name="Rectangle 24">
            <a:extLst>
              <a:ext uri="{FF2B5EF4-FFF2-40B4-BE49-F238E27FC236}">
                <a16:creationId xmlns:a16="http://schemas.microsoft.com/office/drawing/2014/main" id="{4855CD85-72A7-4545-A422-6DDDD7CE0614}"/>
              </a:ext>
            </a:extLst>
          </p:cNvPr>
          <p:cNvSpPr/>
          <p:nvPr userDrawn="1"/>
        </p:nvSpPr>
        <p:spPr>
          <a:xfrm rot="16200000">
            <a:off x="8967980" y="3628833"/>
            <a:ext cx="3434873" cy="30234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6" name="Rectangle 25">
            <a:extLst>
              <a:ext uri="{FF2B5EF4-FFF2-40B4-BE49-F238E27FC236}">
                <a16:creationId xmlns:a16="http://schemas.microsoft.com/office/drawing/2014/main" id="{6395645F-5524-4B40-ACAF-F433E56BF235}"/>
              </a:ext>
            </a:extLst>
          </p:cNvPr>
          <p:cNvSpPr/>
          <p:nvPr userDrawn="1"/>
        </p:nvSpPr>
        <p:spPr>
          <a:xfrm rot="16200000">
            <a:off x="5958118" y="3642426"/>
            <a:ext cx="3434873" cy="2996271"/>
          </a:xfrm>
          <a:prstGeom prst="rect">
            <a:avLst/>
          </a:prstGeom>
          <a:solidFill>
            <a:srgbClr val="80818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7" name="Text Placeholder 76">
            <a:extLst>
              <a:ext uri="{FF2B5EF4-FFF2-40B4-BE49-F238E27FC236}">
                <a16:creationId xmlns:a16="http://schemas.microsoft.com/office/drawing/2014/main" id="{8E80077A-BB90-9845-89DA-2098D02270E0}"/>
              </a:ext>
            </a:extLst>
          </p:cNvPr>
          <p:cNvSpPr>
            <a:spLocks noGrp="1"/>
          </p:cNvSpPr>
          <p:nvPr>
            <p:ph type="body" sz="quarter" idx="12" hasCustomPrompt="1"/>
          </p:nvPr>
        </p:nvSpPr>
        <p:spPr>
          <a:xfrm>
            <a:off x="6581050" y="628092"/>
            <a:ext cx="2220050"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100</a:t>
            </a:r>
          </a:p>
        </p:txBody>
      </p:sp>
      <p:sp>
        <p:nvSpPr>
          <p:cNvPr id="28" name="Text Placeholder 76">
            <a:extLst>
              <a:ext uri="{FF2B5EF4-FFF2-40B4-BE49-F238E27FC236}">
                <a16:creationId xmlns:a16="http://schemas.microsoft.com/office/drawing/2014/main" id="{629B3145-03B9-6E4C-B73E-14A1EE6CFFC3}"/>
              </a:ext>
            </a:extLst>
          </p:cNvPr>
          <p:cNvSpPr>
            <a:spLocks noGrp="1"/>
          </p:cNvSpPr>
          <p:nvPr>
            <p:ph type="body" sz="quarter" idx="18" hasCustomPrompt="1"/>
          </p:nvPr>
        </p:nvSpPr>
        <p:spPr>
          <a:xfrm>
            <a:off x="6571425" y="1456465"/>
            <a:ext cx="2220051"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 </a:t>
            </a:r>
          </a:p>
        </p:txBody>
      </p:sp>
      <p:sp>
        <p:nvSpPr>
          <p:cNvPr id="30" name="Text Placeholder 76">
            <a:extLst>
              <a:ext uri="{FF2B5EF4-FFF2-40B4-BE49-F238E27FC236}">
                <a16:creationId xmlns:a16="http://schemas.microsoft.com/office/drawing/2014/main" id="{B9547389-037A-D04A-AD16-7D5DA0AF951D}"/>
              </a:ext>
            </a:extLst>
          </p:cNvPr>
          <p:cNvSpPr>
            <a:spLocks noGrp="1"/>
          </p:cNvSpPr>
          <p:nvPr>
            <p:ph type="body" sz="quarter" idx="22" hasCustomPrompt="1"/>
          </p:nvPr>
        </p:nvSpPr>
        <p:spPr>
          <a:xfrm>
            <a:off x="6581050" y="3845854"/>
            <a:ext cx="2252382" cy="680008"/>
          </a:xfrm>
          <a:prstGeom prst="rect">
            <a:avLst/>
          </a:prstGeom>
        </p:spPr>
        <p:txBody>
          <a:bodyPr/>
          <a:lstStyle>
            <a:lvl1pPr marL="0" indent="0">
              <a:lnSpc>
                <a:spcPct val="70000"/>
              </a:lnSpc>
              <a:spcBef>
                <a:spcPts val="200"/>
              </a:spcBef>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300K</a:t>
            </a:r>
          </a:p>
        </p:txBody>
      </p:sp>
      <p:sp>
        <p:nvSpPr>
          <p:cNvPr id="32" name="Text Placeholder 76">
            <a:extLst>
              <a:ext uri="{FF2B5EF4-FFF2-40B4-BE49-F238E27FC236}">
                <a16:creationId xmlns:a16="http://schemas.microsoft.com/office/drawing/2014/main" id="{46856E5F-E762-DE42-9939-61D9E0C78E5A}"/>
              </a:ext>
            </a:extLst>
          </p:cNvPr>
          <p:cNvSpPr>
            <a:spLocks noGrp="1"/>
          </p:cNvSpPr>
          <p:nvPr>
            <p:ph type="body" sz="quarter" idx="23" hasCustomPrompt="1"/>
          </p:nvPr>
        </p:nvSpPr>
        <p:spPr>
          <a:xfrm>
            <a:off x="9480177" y="3845854"/>
            <a:ext cx="2252382" cy="680008"/>
          </a:xfrm>
          <a:prstGeom prst="rect">
            <a:avLst/>
          </a:prstGeom>
        </p:spPr>
        <p:txBody>
          <a:bodyPr/>
          <a:lstStyle>
            <a:lvl1pPr marL="0" indent="0">
              <a:lnSpc>
                <a:spcPct val="70000"/>
              </a:lnSpc>
              <a:spcBef>
                <a:spcPts val="200"/>
              </a:spcBef>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40%</a:t>
            </a:r>
          </a:p>
        </p:txBody>
      </p:sp>
      <p:sp>
        <p:nvSpPr>
          <p:cNvPr id="33" name="Text Placeholder 76">
            <a:extLst>
              <a:ext uri="{FF2B5EF4-FFF2-40B4-BE49-F238E27FC236}">
                <a16:creationId xmlns:a16="http://schemas.microsoft.com/office/drawing/2014/main" id="{C4257CD8-0579-864A-9621-F9A876D8F5DE}"/>
              </a:ext>
            </a:extLst>
          </p:cNvPr>
          <p:cNvSpPr>
            <a:spLocks noGrp="1"/>
          </p:cNvSpPr>
          <p:nvPr>
            <p:ph type="body" sz="quarter" idx="24" hasCustomPrompt="1"/>
          </p:nvPr>
        </p:nvSpPr>
        <p:spPr>
          <a:xfrm>
            <a:off x="6571425" y="4674227"/>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34" name="Text Placeholder 76">
            <a:extLst>
              <a:ext uri="{FF2B5EF4-FFF2-40B4-BE49-F238E27FC236}">
                <a16:creationId xmlns:a16="http://schemas.microsoft.com/office/drawing/2014/main" id="{A0765210-3C7E-2241-AD40-A0A12B1E5F3D}"/>
              </a:ext>
            </a:extLst>
          </p:cNvPr>
          <p:cNvSpPr>
            <a:spLocks noGrp="1"/>
          </p:cNvSpPr>
          <p:nvPr>
            <p:ph type="body" sz="quarter" idx="25" hasCustomPrompt="1"/>
          </p:nvPr>
        </p:nvSpPr>
        <p:spPr>
          <a:xfrm>
            <a:off x="9483999" y="4674227"/>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35" name="Text Placeholder 76">
            <a:extLst>
              <a:ext uri="{FF2B5EF4-FFF2-40B4-BE49-F238E27FC236}">
                <a16:creationId xmlns:a16="http://schemas.microsoft.com/office/drawing/2014/main" id="{D3830091-8FB4-5046-BEDA-4AFD9736EA39}"/>
              </a:ext>
            </a:extLst>
          </p:cNvPr>
          <p:cNvSpPr>
            <a:spLocks noGrp="1"/>
          </p:cNvSpPr>
          <p:nvPr>
            <p:ph type="body" sz="quarter" idx="26" hasCustomPrompt="1"/>
          </p:nvPr>
        </p:nvSpPr>
        <p:spPr>
          <a:xfrm>
            <a:off x="6539093" y="5276109"/>
            <a:ext cx="2252383" cy="109125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Light" panose="020F0302020204030204" pitchFamily="34" charset="0"/>
                <a:cs typeface="Calibri Light" panose="020F0302020204030204" pitchFamily="34" charset="0"/>
              </a:defRPr>
            </a:lvl1pPr>
          </a:lstStyle>
          <a:p>
            <a:pPr lvl="0"/>
            <a:r>
              <a:rPr lang="en-GB" dirty="0"/>
              <a:t>ADD Description here</a:t>
            </a:r>
          </a:p>
        </p:txBody>
      </p:sp>
      <p:sp>
        <p:nvSpPr>
          <p:cNvPr id="36" name="Text Placeholder 76">
            <a:extLst>
              <a:ext uri="{FF2B5EF4-FFF2-40B4-BE49-F238E27FC236}">
                <a16:creationId xmlns:a16="http://schemas.microsoft.com/office/drawing/2014/main" id="{4C203C18-FD21-084E-8C43-C4FFBC8B114D}"/>
              </a:ext>
            </a:extLst>
          </p:cNvPr>
          <p:cNvSpPr>
            <a:spLocks noGrp="1"/>
          </p:cNvSpPr>
          <p:nvPr>
            <p:ph type="body" sz="quarter" idx="27" hasCustomPrompt="1"/>
          </p:nvPr>
        </p:nvSpPr>
        <p:spPr>
          <a:xfrm>
            <a:off x="9483999" y="5276110"/>
            <a:ext cx="2252383" cy="1091250"/>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Light" panose="020F0302020204030204" pitchFamily="34" charset="0"/>
                <a:cs typeface="Calibri Light" panose="020F0302020204030204" pitchFamily="34" charset="0"/>
              </a:defRPr>
            </a:lvl1pPr>
          </a:lstStyle>
          <a:p>
            <a:pPr lvl="0"/>
            <a:r>
              <a:rPr lang="en-GB" dirty="0"/>
              <a:t>ADD description here</a:t>
            </a:r>
          </a:p>
        </p:txBody>
      </p:sp>
      <p:sp>
        <p:nvSpPr>
          <p:cNvPr id="39" name="Rectangle 38">
            <a:extLst>
              <a:ext uri="{FF2B5EF4-FFF2-40B4-BE49-F238E27FC236}">
                <a16:creationId xmlns:a16="http://schemas.microsoft.com/office/drawing/2014/main" id="{94DBF6D5-03A0-A242-A051-6EB3B5D99CF4}"/>
              </a:ext>
            </a:extLst>
          </p:cNvPr>
          <p:cNvSpPr/>
          <p:nvPr userDrawn="1"/>
        </p:nvSpPr>
        <p:spPr>
          <a:xfrm rot="16200000">
            <a:off x="8967980" y="202501"/>
            <a:ext cx="3434873" cy="3023457"/>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58" name="Text Placeholder 76">
            <a:extLst>
              <a:ext uri="{FF2B5EF4-FFF2-40B4-BE49-F238E27FC236}">
                <a16:creationId xmlns:a16="http://schemas.microsoft.com/office/drawing/2014/main" id="{62E99C31-E873-DF4B-A630-6D9B95748F39}"/>
              </a:ext>
            </a:extLst>
          </p:cNvPr>
          <p:cNvSpPr>
            <a:spLocks noGrp="1"/>
          </p:cNvSpPr>
          <p:nvPr>
            <p:ph type="body" sz="quarter" idx="13" hasCustomPrompt="1"/>
          </p:nvPr>
        </p:nvSpPr>
        <p:spPr>
          <a:xfrm>
            <a:off x="9480177" y="628092"/>
            <a:ext cx="2252382" cy="680008"/>
          </a:xfrm>
          <a:prstGeom prst="rect">
            <a:avLst/>
          </a:prstGeom>
        </p:spPr>
        <p:txBody>
          <a:bodyPr/>
          <a:lstStyle>
            <a:lvl1pPr marL="0" indent="0">
              <a:lnSpc>
                <a:spcPct val="70000"/>
              </a:lnSpc>
              <a:spcBef>
                <a:spcPts val="200"/>
              </a:spcBef>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200+</a:t>
            </a:r>
          </a:p>
        </p:txBody>
      </p:sp>
      <p:sp>
        <p:nvSpPr>
          <p:cNvPr id="59" name="Text Placeholder 76">
            <a:extLst>
              <a:ext uri="{FF2B5EF4-FFF2-40B4-BE49-F238E27FC236}">
                <a16:creationId xmlns:a16="http://schemas.microsoft.com/office/drawing/2014/main" id="{91A4FCC1-B1E4-734B-BB7C-02ED4F41323E}"/>
              </a:ext>
            </a:extLst>
          </p:cNvPr>
          <p:cNvSpPr>
            <a:spLocks noGrp="1"/>
          </p:cNvSpPr>
          <p:nvPr>
            <p:ph type="body" sz="quarter" idx="19" hasCustomPrompt="1"/>
          </p:nvPr>
        </p:nvSpPr>
        <p:spPr>
          <a:xfrm>
            <a:off x="9483999" y="1456465"/>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dirty="0"/>
              <a:t>Data Title </a:t>
            </a:r>
          </a:p>
        </p:txBody>
      </p:sp>
      <p:sp>
        <p:nvSpPr>
          <p:cNvPr id="60" name="Text Placeholder 76">
            <a:extLst>
              <a:ext uri="{FF2B5EF4-FFF2-40B4-BE49-F238E27FC236}">
                <a16:creationId xmlns:a16="http://schemas.microsoft.com/office/drawing/2014/main" id="{F0E25618-07CC-D043-8D34-FCB08541F9DE}"/>
              </a:ext>
            </a:extLst>
          </p:cNvPr>
          <p:cNvSpPr>
            <a:spLocks noGrp="1"/>
          </p:cNvSpPr>
          <p:nvPr>
            <p:ph type="body" sz="quarter" idx="21" hasCustomPrompt="1"/>
          </p:nvPr>
        </p:nvSpPr>
        <p:spPr>
          <a:xfrm>
            <a:off x="9483999" y="2058348"/>
            <a:ext cx="2252383" cy="1091250"/>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Light" panose="020F0302020204030204" pitchFamily="34" charset="0"/>
                <a:cs typeface="Calibri Light" panose="020F0302020204030204" pitchFamily="34" charset="0"/>
              </a:defRPr>
            </a:lvl1pPr>
          </a:lstStyle>
          <a:p>
            <a:pPr lvl="0"/>
            <a:r>
              <a:rPr lang="en-GB" dirty="0"/>
              <a:t>ADD Description here</a:t>
            </a:r>
          </a:p>
        </p:txBody>
      </p:sp>
      <p:sp>
        <p:nvSpPr>
          <p:cNvPr id="3" name="Text Placeholder 2">
            <a:extLst>
              <a:ext uri="{FF2B5EF4-FFF2-40B4-BE49-F238E27FC236}">
                <a16:creationId xmlns:a16="http://schemas.microsoft.com/office/drawing/2014/main" id="{372A2E5E-39C1-EE44-B443-0354AE9FD18E}"/>
              </a:ext>
            </a:extLst>
          </p:cNvPr>
          <p:cNvSpPr>
            <a:spLocks noGrp="1"/>
          </p:cNvSpPr>
          <p:nvPr>
            <p:ph type="body" sz="quarter" idx="28" hasCustomPrompt="1"/>
          </p:nvPr>
        </p:nvSpPr>
        <p:spPr>
          <a:xfrm>
            <a:off x="6565900" y="2082800"/>
            <a:ext cx="2286000" cy="1181100"/>
          </a:xfrm>
          <a:prstGeom prst="rect">
            <a:avLst/>
          </a:prstGeom>
        </p:spPr>
        <p:txBody>
          <a:bodyPr/>
          <a:lstStyle>
            <a:lvl1pPr marL="0" indent="0">
              <a:buNone/>
              <a:defRPr sz="1400" b="0" i="0">
                <a:solidFill>
                  <a:schemeClr val="bg1"/>
                </a:solidFill>
                <a:latin typeface="Calibri Light" panose="020F0302020204030204" pitchFamily="34" charset="0"/>
                <a:cs typeface="Calibri Light" panose="020F0302020204030204" pitchFamily="34" charset="0"/>
              </a:defRPr>
            </a:lvl1pPr>
            <a:lvl2pPr>
              <a:buNone/>
              <a:defRPr sz="1400" b="0" i="0">
                <a:latin typeface="Calibri Light" panose="020F0302020204030204" pitchFamily="34" charset="0"/>
                <a:cs typeface="Calibri Light" panose="020F0302020204030204" pitchFamily="34" charset="0"/>
              </a:defRPr>
            </a:lvl2pPr>
            <a:lvl3pPr>
              <a:buNone/>
              <a:defRPr sz="1400" b="0" i="0">
                <a:latin typeface="Calibri Light" panose="020F0302020204030204" pitchFamily="34" charset="0"/>
                <a:cs typeface="Calibri Light" panose="020F0302020204030204" pitchFamily="34" charset="0"/>
              </a:defRPr>
            </a:lvl3pPr>
            <a:lvl4pPr>
              <a:buNone/>
              <a:defRPr sz="1400" b="0" i="0">
                <a:latin typeface="Calibri Light" panose="020F0302020204030204" pitchFamily="34" charset="0"/>
                <a:cs typeface="Calibri Light" panose="020F0302020204030204" pitchFamily="34" charset="0"/>
              </a:defRPr>
            </a:lvl4pPr>
            <a:lvl5pPr>
              <a:buNone/>
              <a:defRPr sz="1400" b="0" i="0">
                <a:latin typeface="Calibri Light" panose="020F0302020204030204" pitchFamily="34" charset="0"/>
                <a:cs typeface="Calibri Light" panose="020F0302020204030204" pitchFamily="34" charset="0"/>
              </a:defRPr>
            </a:lvl5pPr>
          </a:lstStyle>
          <a:p>
            <a:pPr lvl="0"/>
            <a:r>
              <a:rPr lang="en-GB" dirty="0"/>
              <a:t>ADD Description here</a:t>
            </a:r>
          </a:p>
        </p:txBody>
      </p:sp>
      <p:sp>
        <p:nvSpPr>
          <p:cNvPr id="61" name="Text Placeholder 3">
            <a:extLst>
              <a:ext uri="{FF2B5EF4-FFF2-40B4-BE49-F238E27FC236}">
                <a16:creationId xmlns:a16="http://schemas.microsoft.com/office/drawing/2014/main" id="{933264C3-5F0C-F644-8309-E1846B2F7B89}"/>
              </a:ext>
            </a:extLst>
          </p:cNvPr>
          <p:cNvSpPr>
            <a:spLocks noGrp="1"/>
          </p:cNvSpPr>
          <p:nvPr>
            <p:ph type="body" sz="quarter" idx="29" hasCustomPrompt="1"/>
          </p:nvPr>
        </p:nvSpPr>
        <p:spPr>
          <a:xfrm>
            <a:off x="596900" y="1384300"/>
            <a:ext cx="52324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a:t>
            </a:r>
          </a:p>
        </p:txBody>
      </p:sp>
    </p:spTree>
    <p:extLst>
      <p:ext uri="{BB962C8B-B14F-4D97-AF65-F5344CB8AC3E}">
        <p14:creationId xmlns:p14="http://schemas.microsoft.com/office/powerpoint/2010/main" val="4467348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Data slide - Plain text &amp; 3 x Data Blocks">
    <p:spTree>
      <p:nvGrpSpPr>
        <p:cNvPr id="1" name=""/>
        <p:cNvGrpSpPr/>
        <p:nvPr/>
      </p:nvGrpSpPr>
      <p:grpSpPr>
        <a:xfrm>
          <a:off x="0" y="0"/>
          <a:ext cx="0" cy="0"/>
          <a:chOff x="0" y="0"/>
          <a:chExt cx="0" cy="0"/>
        </a:xfrm>
      </p:grpSpPr>
      <p:cxnSp>
        <p:nvCxnSpPr>
          <p:cNvPr id="57" name="Straight Connector 56">
            <a:extLst>
              <a:ext uri="{FF2B5EF4-FFF2-40B4-BE49-F238E27FC236}">
                <a16:creationId xmlns:a16="http://schemas.microsoft.com/office/drawing/2014/main" id="{FF0B2A02-80E6-0D45-9064-6B24362F9CF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22" name="Rectangle 21">
            <a:extLst>
              <a:ext uri="{FF2B5EF4-FFF2-40B4-BE49-F238E27FC236}">
                <a16:creationId xmlns:a16="http://schemas.microsoft.com/office/drawing/2014/main" id="{E6D25AE4-F95E-594D-91D3-46871E916110}"/>
              </a:ext>
            </a:extLst>
          </p:cNvPr>
          <p:cNvSpPr/>
          <p:nvPr userDrawn="1"/>
        </p:nvSpPr>
        <p:spPr>
          <a:xfrm rot="16200000">
            <a:off x="7467273" y="-1293064"/>
            <a:ext cx="3434873" cy="6014583"/>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38" name="Rectangle 37">
            <a:extLst>
              <a:ext uri="{FF2B5EF4-FFF2-40B4-BE49-F238E27FC236}">
                <a16:creationId xmlns:a16="http://schemas.microsoft.com/office/drawing/2014/main" id="{989CD8B3-357A-1945-9653-1C8DCF76C90F}"/>
              </a:ext>
            </a:extLst>
          </p:cNvPr>
          <p:cNvSpPr/>
          <p:nvPr userDrawn="1"/>
        </p:nvSpPr>
        <p:spPr>
          <a:xfrm rot="16200000">
            <a:off x="8967980" y="3628833"/>
            <a:ext cx="3434873" cy="3023457"/>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1" name="Rectangle 40">
            <a:extLst>
              <a:ext uri="{FF2B5EF4-FFF2-40B4-BE49-F238E27FC236}">
                <a16:creationId xmlns:a16="http://schemas.microsoft.com/office/drawing/2014/main" id="{C8682C79-92A1-C94E-9D6D-7EC5190A69E3}"/>
              </a:ext>
            </a:extLst>
          </p:cNvPr>
          <p:cNvSpPr/>
          <p:nvPr userDrawn="1"/>
        </p:nvSpPr>
        <p:spPr>
          <a:xfrm rot="16200000">
            <a:off x="5958118" y="3642426"/>
            <a:ext cx="3434873" cy="2996271"/>
          </a:xfrm>
          <a:prstGeom prst="rect">
            <a:avLst/>
          </a:prstGeom>
          <a:solidFill>
            <a:srgbClr val="A6A6A8">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2" name="Text Placeholder 76">
            <a:extLst>
              <a:ext uri="{FF2B5EF4-FFF2-40B4-BE49-F238E27FC236}">
                <a16:creationId xmlns:a16="http://schemas.microsoft.com/office/drawing/2014/main" id="{535415A0-CFE9-0F41-A087-746BC5265266}"/>
              </a:ext>
            </a:extLst>
          </p:cNvPr>
          <p:cNvSpPr>
            <a:spLocks noGrp="1"/>
          </p:cNvSpPr>
          <p:nvPr>
            <p:ph type="body" sz="quarter" idx="12" hasCustomPrompt="1"/>
          </p:nvPr>
        </p:nvSpPr>
        <p:spPr>
          <a:xfrm>
            <a:off x="6581050" y="628092"/>
            <a:ext cx="4281306"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100</a:t>
            </a:r>
          </a:p>
        </p:txBody>
      </p:sp>
      <p:sp>
        <p:nvSpPr>
          <p:cNvPr id="43" name="Text Placeholder 76">
            <a:extLst>
              <a:ext uri="{FF2B5EF4-FFF2-40B4-BE49-F238E27FC236}">
                <a16:creationId xmlns:a16="http://schemas.microsoft.com/office/drawing/2014/main" id="{50FEDAA4-C18F-A342-9B67-0E95D3B6A2A7}"/>
              </a:ext>
            </a:extLst>
          </p:cNvPr>
          <p:cNvSpPr>
            <a:spLocks noGrp="1"/>
          </p:cNvSpPr>
          <p:nvPr>
            <p:ph type="body" sz="quarter" idx="18" hasCustomPrompt="1"/>
          </p:nvPr>
        </p:nvSpPr>
        <p:spPr>
          <a:xfrm>
            <a:off x="6571425" y="1456465"/>
            <a:ext cx="4281307" cy="482934"/>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44" name="Text Placeholder 76">
            <a:extLst>
              <a:ext uri="{FF2B5EF4-FFF2-40B4-BE49-F238E27FC236}">
                <a16:creationId xmlns:a16="http://schemas.microsoft.com/office/drawing/2014/main" id="{998E48E4-075E-A849-AC36-6F804BD79036}"/>
              </a:ext>
            </a:extLst>
          </p:cNvPr>
          <p:cNvSpPr>
            <a:spLocks noGrp="1"/>
          </p:cNvSpPr>
          <p:nvPr>
            <p:ph type="body" sz="quarter" idx="20" hasCustomPrompt="1"/>
          </p:nvPr>
        </p:nvSpPr>
        <p:spPr>
          <a:xfrm>
            <a:off x="6539093" y="2058347"/>
            <a:ext cx="4281307" cy="1091251"/>
          </a:xfrm>
          <a:prstGeom prst="rect">
            <a:avLst/>
          </a:prstGeom>
        </p:spPr>
        <p:txBody>
          <a:bodyPr/>
          <a:lstStyle>
            <a:lvl1pPr marL="0" indent="0">
              <a:lnSpc>
                <a:spcPct val="90000"/>
              </a:lnSpc>
              <a:spcBef>
                <a:spcPts val="1000"/>
              </a:spcBef>
              <a:buNone/>
              <a:defRPr lang="en-US" sz="1500" b="0" i="0" smtClean="0">
                <a:solidFill>
                  <a:srgbClr val="000000"/>
                </a:solidFill>
                <a:effectLst/>
                <a:latin typeface="Calibri" panose="020F0502020204030204" pitchFamily="34" charset="0"/>
                <a:cs typeface="Calibri" panose="020F0502020204030204" pitchFamily="34" charset="0"/>
              </a:defRPr>
            </a:lvl1pPr>
          </a:lstStyle>
          <a:p>
            <a:pPr lvl="0"/>
            <a:r>
              <a:rPr lang="en-GB" dirty="0"/>
              <a:t>Data description here </a:t>
            </a:r>
          </a:p>
        </p:txBody>
      </p:sp>
      <p:sp>
        <p:nvSpPr>
          <p:cNvPr id="45" name="Text Placeholder 76">
            <a:extLst>
              <a:ext uri="{FF2B5EF4-FFF2-40B4-BE49-F238E27FC236}">
                <a16:creationId xmlns:a16="http://schemas.microsoft.com/office/drawing/2014/main" id="{36212AB2-8427-B443-B2B1-F3C5E3BA2E13}"/>
              </a:ext>
            </a:extLst>
          </p:cNvPr>
          <p:cNvSpPr>
            <a:spLocks noGrp="1"/>
          </p:cNvSpPr>
          <p:nvPr>
            <p:ph type="body" sz="quarter" idx="22" hasCustomPrompt="1"/>
          </p:nvPr>
        </p:nvSpPr>
        <p:spPr>
          <a:xfrm>
            <a:off x="6581050" y="3845854"/>
            <a:ext cx="2252382" cy="680008"/>
          </a:xfrm>
          <a:prstGeom prst="rect">
            <a:avLst/>
          </a:prstGeom>
        </p:spPr>
        <p:txBody>
          <a:bodyPr/>
          <a:lstStyle>
            <a:lvl1pPr marL="0" indent="0">
              <a:lnSpc>
                <a:spcPct val="70000"/>
              </a:lnSpc>
              <a:spcBef>
                <a:spcPts val="200"/>
              </a:spcBef>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300K</a:t>
            </a:r>
          </a:p>
        </p:txBody>
      </p:sp>
      <p:sp>
        <p:nvSpPr>
          <p:cNvPr id="46" name="Text Placeholder 76">
            <a:extLst>
              <a:ext uri="{FF2B5EF4-FFF2-40B4-BE49-F238E27FC236}">
                <a16:creationId xmlns:a16="http://schemas.microsoft.com/office/drawing/2014/main" id="{8AB058FF-7A35-F94D-B7D5-5AA513504548}"/>
              </a:ext>
            </a:extLst>
          </p:cNvPr>
          <p:cNvSpPr>
            <a:spLocks noGrp="1"/>
          </p:cNvSpPr>
          <p:nvPr>
            <p:ph type="body" sz="quarter" idx="23" hasCustomPrompt="1"/>
          </p:nvPr>
        </p:nvSpPr>
        <p:spPr>
          <a:xfrm>
            <a:off x="9480177" y="3845854"/>
            <a:ext cx="2252382"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40%</a:t>
            </a:r>
          </a:p>
        </p:txBody>
      </p:sp>
      <p:sp>
        <p:nvSpPr>
          <p:cNvPr id="47" name="Text Placeholder 76">
            <a:extLst>
              <a:ext uri="{FF2B5EF4-FFF2-40B4-BE49-F238E27FC236}">
                <a16:creationId xmlns:a16="http://schemas.microsoft.com/office/drawing/2014/main" id="{B31C8AE5-1E5B-724D-A127-31A60B79EB03}"/>
              </a:ext>
            </a:extLst>
          </p:cNvPr>
          <p:cNvSpPr>
            <a:spLocks noGrp="1"/>
          </p:cNvSpPr>
          <p:nvPr>
            <p:ph type="body" sz="quarter" idx="24" hasCustomPrompt="1"/>
          </p:nvPr>
        </p:nvSpPr>
        <p:spPr>
          <a:xfrm>
            <a:off x="6571425" y="4674227"/>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48" name="Text Placeholder 76">
            <a:extLst>
              <a:ext uri="{FF2B5EF4-FFF2-40B4-BE49-F238E27FC236}">
                <a16:creationId xmlns:a16="http://schemas.microsoft.com/office/drawing/2014/main" id="{1F31469D-8533-7B43-B1CA-F989D0F07139}"/>
              </a:ext>
            </a:extLst>
          </p:cNvPr>
          <p:cNvSpPr>
            <a:spLocks noGrp="1"/>
          </p:cNvSpPr>
          <p:nvPr>
            <p:ph type="body" sz="quarter" idx="25" hasCustomPrompt="1"/>
          </p:nvPr>
        </p:nvSpPr>
        <p:spPr>
          <a:xfrm>
            <a:off x="9483999" y="4674227"/>
            <a:ext cx="2252383"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49" name="Text Placeholder 76">
            <a:extLst>
              <a:ext uri="{FF2B5EF4-FFF2-40B4-BE49-F238E27FC236}">
                <a16:creationId xmlns:a16="http://schemas.microsoft.com/office/drawing/2014/main" id="{5F341B83-7334-FA42-ACC2-97638132EEFF}"/>
              </a:ext>
            </a:extLst>
          </p:cNvPr>
          <p:cNvSpPr>
            <a:spLocks noGrp="1"/>
          </p:cNvSpPr>
          <p:nvPr>
            <p:ph type="body" sz="quarter" idx="26" hasCustomPrompt="1"/>
          </p:nvPr>
        </p:nvSpPr>
        <p:spPr>
          <a:xfrm>
            <a:off x="6539093" y="5276109"/>
            <a:ext cx="2252383" cy="109125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50" name="Text Placeholder 76">
            <a:extLst>
              <a:ext uri="{FF2B5EF4-FFF2-40B4-BE49-F238E27FC236}">
                <a16:creationId xmlns:a16="http://schemas.microsoft.com/office/drawing/2014/main" id="{D8BD744E-B7B8-1A4C-B057-84E3E175D35F}"/>
              </a:ext>
            </a:extLst>
          </p:cNvPr>
          <p:cNvSpPr>
            <a:spLocks noGrp="1"/>
          </p:cNvSpPr>
          <p:nvPr>
            <p:ph type="body" sz="quarter" idx="27" hasCustomPrompt="1"/>
          </p:nvPr>
        </p:nvSpPr>
        <p:spPr>
          <a:xfrm>
            <a:off x="9483999" y="5276110"/>
            <a:ext cx="2252383" cy="1091250"/>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p:txBody>
      </p:sp>
      <p:sp>
        <p:nvSpPr>
          <p:cNvPr id="51" name="Text Placeholder 3">
            <a:extLst>
              <a:ext uri="{FF2B5EF4-FFF2-40B4-BE49-F238E27FC236}">
                <a16:creationId xmlns:a16="http://schemas.microsoft.com/office/drawing/2014/main" id="{97942F64-A8E3-4C44-A3D3-A12B3CC7F03E}"/>
              </a:ext>
            </a:extLst>
          </p:cNvPr>
          <p:cNvSpPr>
            <a:spLocks noGrp="1"/>
          </p:cNvSpPr>
          <p:nvPr>
            <p:ph type="body" sz="quarter" idx="28" hasCustomPrompt="1"/>
          </p:nvPr>
        </p:nvSpPr>
        <p:spPr>
          <a:xfrm>
            <a:off x="596900" y="1384300"/>
            <a:ext cx="52324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 </a:t>
            </a:r>
          </a:p>
        </p:txBody>
      </p:sp>
    </p:spTree>
    <p:extLst>
      <p:ext uri="{BB962C8B-B14F-4D97-AF65-F5344CB8AC3E}">
        <p14:creationId xmlns:p14="http://schemas.microsoft.com/office/powerpoint/2010/main" val="31300629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Data slide - Plain text &amp; 2 x Data Blocks">
    <p:spTree>
      <p:nvGrpSpPr>
        <p:cNvPr id="1" name=""/>
        <p:cNvGrpSpPr/>
        <p:nvPr/>
      </p:nvGrpSpPr>
      <p:grpSpPr>
        <a:xfrm>
          <a:off x="0" y="0"/>
          <a:ext cx="0" cy="0"/>
          <a:chOff x="0" y="0"/>
          <a:chExt cx="0" cy="0"/>
        </a:xfrm>
      </p:grpSpPr>
      <p:cxnSp>
        <p:nvCxnSpPr>
          <p:cNvPr id="57" name="Straight Connector 56">
            <a:extLst>
              <a:ext uri="{FF2B5EF4-FFF2-40B4-BE49-F238E27FC236}">
                <a16:creationId xmlns:a16="http://schemas.microsoft.com/office/drawing/2014/main" id="{FF0B2A02-80E6-0D45-9064-6B24362F9CF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51" name="Text Placeholder 3">
            <a:extLst>
              <a:ext uri="{FF2B5EF4-FFF2-40B4-BE49-F238E27FC236}">
                <a16:creationId xmlns:a16="http://schemas.microsoft.com/office/drawing/2014/main" id="{97942F64-A8E3-4C44-A3D3-A12B3CC7F03E}"/>
              </a:ext>
            </a:extLst>
          </p:cNvPr>
          <p:cNvSpPr>
            <a:spLocks noGrp="1"/>
          </p:cNvSpPr>
          <p:nvPr>
            <p:ph type="body" sz="quarter" idx="28" hasCustomPrompt="1"/>
          </p:nvPr>
        </p:nvSpPr>
        <p:spPr>
          <a:xfrm>
            <a:off x="596900" y="1384300"/>
            <a:ext cx="52324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a:t>
            </a:r>
          </a:p>
        </p:txBody>
      </p:sp>
      <p:sp>
        <p:nvSpPr>
          <p:cNvPr id="17" name="Rectangle 16">
            <a:extLst>
              <a:ext uri="{FF2B5EF4-FFF2-40B4-BE49-F238E27FC236}">
                <a16:creationId xmlns:a16="http://schemas.microsoft.com/office/drawing/2014/main" id="{5A6A1BCB-9F3D-6E44-82C3-FAEA55948DBA}"/>
              </a:ext>
            </a:extLst>
          </p:cNvPr>
          <p:cNvSpPr/>
          <p:nvPr userDrawn="1"/>
        </p:nvSpPr>
        <p:spPr>
          <a:xfrm rot="16200000">
            <a:off x="7467273" y="-1293064"/>
            <a:ext cx="3434873" cy="6014583"/>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E084A4C-6CE4-4C45-9F02-2BBF62ACAE16}"/>
              </a:ext>
            </a:extLst>
          </p:cNvPr>
          <p:cNvSpPr/>
          <p:nvPr userDrawn="1"/>
        </p:nvSpPr>
        <p:spPr>
          <a:xfrm rot="16200000">
            <a:off x="7467273" y="2133270"/>
            <a:ext cx="3434873" cy="6014581"/>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76">
            <a:extLst>
              <a:ext uri="{FF2B5EF4-FFF2-40B4-BE49-F238E27FC236}">
                <a16:creationId xmlns:a16="http://schemas.microsoft.com/office/drawing/2014/main" id="{96AA6DCA-752C-874E-B3A8-3343B733C445}"/>
              </a:ext>
            </a:extLst>
          </p:cNvPr>
          <p:cNvSpPr>
            <a:spLocks noGrp="1"/>
          </p:cNvSpPr>
          <p:nvPr>
            <p:ph type="body" sz="quarter" idx="12" hasCustomPrompt="1"/>
          </p:nvPr>
        </p:nvSpPr>
        <p:spPr>
          <a:xfrm>
            <a:off x="6581050" y="628092"/>
            <a:ext cx="4281306"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defRPr>
            </a:lvl1pPr>
          </a:lstStyle>
          <a:p>
            <a:pPr lvl="0"/>
            <a:r>
              <a:rPr lang="en-US"/>
              <a:t>100</a:t>
            </a:r>
          </a:p>
        </p:txBody>
      </p:sp>
      <p:sp>
        <p:nvSpPr>
          <p:cNvPr id="20" name="Text Placeholder 76">
            <a:extLst>
              <a:ext uri="{FF2B5EF4-FFF2-40B4-BE49-F238E27FC236}">
                <a16:creationId xmlns:a16="http://schemas.microsoft.com/office/drawing/2014/main" id="{0E65B148-7308-F841-97EC-192299246195}"/>
              </a:ext>
            </a:extLst>
          </p:cNvPr>
          <p:cNvSpPr>
            <a:spLocks noGrp="1"/>
          </p:cNvSpPr>
          <p:nvPr>
            <p:ph type="body" sz="quarter" idx="18" hasCustomPrompt="1"/>
          </p:nvPr>
        </p:nvSpPr>
        <p:spPr>
          <a:xfrm>
            <a:off x="6571425" y="1456465"/>
            <a:ext cx="4281307"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defRPr>
            </a:lvl1pPr>
          </a:lstStyle>
          <a:p>
            <a:pPr lvl="0"/>
            <a:r>
              <a:rPr lang="en-US"/>
              <a:t>Data Description</a:t>
            </a:r>
          </a:p>
        </p:txBody>
      </p:sp>
      <p:sp>
        <p:nvSpPr>
          <p:cNvPr id="21" name="Text Placeholder 76">
            <a:extLst>
              <a:ext uri="{FF2B5EF4-FFF2-40B4-BE49-F238E27FC236}">
                <a16:creationId xmlns:a16="http://schemas.microsoft.com/office/drawing/2014/main" id="{F7AAA9E5-B8A9-1845-877F-21A538D5CB07}"/>
              </a:ext>
            </a:extLst>
          </p:cNvPr>
          <p:cNvSpPr>
            <a:spLocks noGrp="1"/>
          </p:cNvSpPr>
          <p:nvPr>
            <p:ph type="body" sz="quarter" idx="20" hasCustomPrompt="1"/>
          </p:nvPr>
        </p:nvSpPr>
        <p:spPr>
          <a:xfrm>
            <a:off x="6539093" y="2058347"/>
            <a:ext cx="4281307" cy="109125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23" name="Text Placeholder 76">
            <a:extLst>
              <a:ext uri="{FF2B5EF4-FFF2-40B4-BE49-F238E27FC236}">
                <a16:creationId xmlns:a16="http://schemas.microsoft.com/office/drawing/2014/main" id="{F9512D85-55F5-824D-84EE-7A3162F62E59}"/>
              </a:ext>
            </a:extLst>
          </p:cNvPr>
          <p:cNvSpPr>
            <a:spLocks noGrp="1"/>
          </p:cNvSpPr>
          <p:nvPr>
            <p:ph type="body" sz="quarter" idx="22" hasCustomPrompt="1"/>
          </p:nvPr>
        </p:nvSpPr>
        <p:spPr>
          <a:xfrm>
            <a:off x="6581049" y="3845854"/>
            <a:ext cx="4248973"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defRPr>
            </a:lvl1pPr>
          </a:lstStyle>
          <a:p>
            <a:pPr lvl="0"/>
            <a:r>
              <a:rPr lang="en-US"/>
              <a:t>300K</a:t>
            </a:r>
          </a:p>
        </p:txBody>
      </p:sp>
      <p:sp>
        <p:nvSpPr>
          <p:cNvPr id="24" name="Text Placeholder 76">
            <a:extLst>
              <a:ext uri="{FF2B5EF4-FFF2-40B4-BE49-F238E27FC236}">
                <a16:creationId xmlns:a16="http://schemas.microsoft.com/office/drawing/2014/main" id="{010B9D20-4CF8-3945-AA45-051F583292BA}"/>
              </a:ext>
            </a:extLst>
          </p:cNvPr>
          <p:cNvSpPr>
            <a:spLocks noGrp="1"/>
          </p:cNvSpPr>
          <p:nvPr>
            <p:ph type="body" sz="quarter" idx="24" hasCustomPrompt="1"/>
          </p:nvPr>
        </p:nvSpPr>
        <p:spPr>
          <a:xfrm>
            <a:off x="6571425" y="4674227"/>
            <a:ext cx="4248975"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defRPr>
            </a:lvl1pPr>
          </a:lstStyle>
          <a:p>
            <a:pPr lvl="0"/>
            <a:r>
              <a:rPr lang="en-US"/>
              <a:t>Data Description</a:t>
            </a:r>
          </a:p>
        </p:txBody>
      </p:sp>
      <p:sp>
        <p:nvSpPr>
          <p:cNvPr id="25" name="Text Placeholder 76">
            <a:extLst>
              <a:ext uri="{FF2B5EF4-FFF2-40B4-BE49-F238E27FC236}">
                <a16:creationId xmlns:a16="http://schemas.microsoft.com/office/drawing/2014/main" id="{84724F3A-559D-4348-A918-CB9EB6981112}"/>
              </a:ext>
            </a:extLst>
          </p:cNvPr>
          <p:cNvSpPr>
            <a:spLocks noGrp="1"/>
          </p:cNvSpPr>
          <p:nvPr>
            <p:ph type="body" sz="quarter" idx="26" hasCustomPrompt="1"/>
          </p:nvPr>
        </p:nvSpPr>
        <p:spPr>
          <a:xfrm>
            <a:off x="6539093" y="5276109"/>
            <a:ext cx="4248975" cy="109125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Tree>
    <p:extLst>
      <p:ext uri="{BB962C8B-B14F-4D97-AF65-F5344CB8AC3E}">
        <p14:creationId xmlns:p14="http://schemas.microsoft.com/office/powerpoint/2010/main" val="16402551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Data slide - Plain text &amp; 1 x Data Blocks">
    <p:spTree>
      <p:nvGrpSpPr>
        <p:cNvPr id="1" name=""/>
        <p:cNvGrpSpPr/>
        <p:nvPr/>
      </p:nvGrpSpPr>
      <p:grpSpPr>
        <a:xfrm>
          <a:off x="0" y="0"/>
          <a:ext cx="0" cy="0"/>
          <a:chOff x="0" y="0"/>
          <a:chExt cx="0" cy="0"/>
        </a:xfrm>
      </p:grpSpPr>
      <p:cxnSp>
        <p:nvCxnSpPr>
          <p:cNvPr id="57" name="Straight Connector 56">
            <a:extLst>
              <a:ext uri="{FF2B5EF4-FFF2-40B4-BE49-F238E27FC236}">
                <a16:creationId xmlns:a16="http://schemas.microsoft.com/office/drawing/2014/main" id="{FF0B2A02-80E6-0D45-9064-6B24362F9CF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3B950AB4-02C2-8F47-8E41-98F572A25C2E}"/>
              </a:ext>
            </a:extLst>
          </p:cNvPr>
          <p:cNvSpPr/>
          <p:nvPr userDrawn="1"/>
        </p:nvSpPr>
        <p:spPr>
          <a:xfrm rot="16200000">
            <a:off x="6241407" y="425185"/>
            <a:ext cx="6871727" cy="6021354"/>
          </a:xfrm>
          <a:prstGeom prst="rect">
            <a:avLst/>
          </a:prstGeom>
          <a:solidFill>
            <a:srgbClr val="A6A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51" name="Text Placeholder 3">
            <a:extLst>
              <a:ext uri="{FF2B5EF4-FFF2-40B4-BE49-F238E27FC236}">
                <a16:creationId xmlns:a16="http://schemas.microsoft.com/office/drawing/2014/main" id="{97942F64-A8E3-4C44-A3D3-A12B3CC7F03E}"/>
              </a:ext>
            </a:extLst>
          </p:cNvPr>
          <p:cNvSpPr>
            <a:spLocks noGrp="1"/>
          </p:cNvSpPr>
          <p:nvPr>
            <p:ph type="body" sz="quarter" idx="28" hasCustomPrompt="1"/>
          </p:nvPr>
        </p:nvSpPr>
        <p:spPr>
          <a:xfrm>
            <a:off x="596900" y="1384300"/>
            <a:ext cx="52324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a:t>
            </a:r>
          </a:p>
          <a:p>
            <a:pPr lvl="0"/>
            <a:endParaRPr lang="en-GB" dirty="0"/>
          </a:p>
        </p:txBody>
      </p:sp>
      <p:sp>
        <p:nvSpPr>
          <p:cNvPr id="21" name="Text Placeholder 76">
            <a:extLst>
              <a:ext uri="{FF2B5EF4-FFF2-40B4-BE49-F238E27FC236}">
                <a16:creationId xmlns:a16="http://schemas.microsoft.com/office/drawing/2014/main" id="{632A0F07-2140-5A49-8859-CA9737D329D0}"/>
              </a:ext>
            </a:extLst>
          </p:cNvPr>
          <p:cNvSpPr>
            <a:spLocks noGrp="1"/>
          </p:cNvSpPr>
          <p:nvPr>
            <p:ph type="body" sz="quarter" idx="13" hasCustomPrompt="1"/>
          </p:nvPr>
        </p:nvSpPr>
        <p:spPr>
          <a:xfrm>
            <a:off x="7632573" y="1513161"/>
            <a:ext cx="4052008" cy="1231900"/>
          </a:xfrm>
          <a:prstGeom prst="rect">
            <a:avLst/>
          </a:prstGeom>
        </p:spPr>
        <p:txBody>
          <a:bodyPr/>
          <a:lstStyle>
            <a:lvl1pPr marL="0" indent="0" algn="l">
              <a:lnSpc>
                <a:spcPct val="70000"/>
              </a:lnSpc>
              <a:spcBef>
                <a:spcPts val="200"/>
              </a:spcBef>
              <a:buNone/>
              <a:defRPr sz="13000" b="1" i="0" cap="all" spc="-150" baseline="0">
                <a:solidFill>
                  <a:schemeClr val="tx1"/>
                </a:solidFill>
                <a:latin typeface="Calibri" panose="020F0502020204030204" pitchFamily="34" charset="0"/>
                <a:cs typeface="Calibri" panose="020F0502020204030204" pitchFamily="34" charset="0"/>
              </a:defRPr>
            </a:lvl1pPr>
          </a:lstStyle>
          <a:p>
            <a:pPr lvl="0"/>
            <a:r>
              <a:rPr lang="en-US"/>
              <a:t>15M</a:t>
            </a:r>
          </a:p>
        </p:txBody>
      </p:sp>
      <p:sp>
        <p:nvSpPr>
          <p:cNvPr id="23" name="Text Placeholder 76">
            <a:extLst>
              <a:ext uri="{FF2B5EF4-FFF2-40B4-BE49-F238E27FC236}">
                <a16:creationId xmlns:a16="http://schemas.microsoft.com/office/drawing/2014/main" id="{4A320691-F118-7D49-8C5B-0689458DC8E4}"/>
              </a:ext>
            </a:extLst>
          </p:cNvPr>
          <p:cNvSpPr>
            <a:spLocks noGrp="1"/>
          </p:cNvSpPr>
          <p:nvPr>
            <p:ph type="body" sz="quarter" idx="19" hasCustomPrompt="1"/>
          </p:nvPr>
        </p:nvSpPr>
        <p:spPr>
          <a:xfrm>
            <a:off x="7632573" y="2745061"/>
            <a:ext cx="4040691" cy="482934"/>
          </a:xfrm>
          <a:prstGeom prst="rect">
            <a:avLst/>
          </a:prstGeom>
        </p:spPr>
        <p:txBody>
          <a:bodyPr/>
          <a:lstStyle>
            <a:lvl1pPr marL="0" indent="0">
              <a:lnSpc>
                <a:spcPct val="80000"/>
              </a:lnSpc>
              <a:spcBef>
                <a:spcPts val="200"/>
              </a:spcBef>
              <a:buNone/>
              <a:defRPr lang="en-US" sz="3500" b="1" i="0" spc="0" smtClean="0">
                <a:solidFill>
                  <a:schemeClr val="tx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25" name="Text Placeholder 76">
            <a:extLst>
              <a:ext uri="{FF2B5EF4-FFF2-40B4-BE49-F238E27FC236}">
                <a16:creationId xmlns:a16="http://schemas.microsoft.com/office/drawing/2014/main" id="{29DD97D2-D96C-8743-8EF3-EA343CF00574}"/>
              </a:ext>
            </a:extLst>
          </p:cNvPr>
          <p:cNvSpPr>
            <a:spLocks noGrp="1"/>
          </p:cNvSpPr>
          <p:nvPr>
            <p:ph type="body" sz="quarter" idx="26" hasCustomPrompt="1"/>
          </p:nvPr>
        </p:nvSpPr>
        <p:spPr>
          <a:xfrm>
            <a:off x="7656693" y="3523509"/>
            <a:ext cx="4014607" cy="211529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Tree>
    <p:extLst>
      <p:ext uri="{BB962C8B-B14F-4D97-AF65-F5344CB8AC3E}">
        <p14:creationId xmlns:p14="http://schemas.microsoft.com/office/powerpoint/2010/main" val="9762727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ata slide - 6 x Data Blocks Light colours">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9828B9B-E0BE-B64F-819B-A046561BF0AD}"/>
              </a:ext>
            </a:extLst>
          </p:cNvPr>
          <p:cNvSpPr/>
          <p:nvPr userDrawn="1"/>
        </p:nvSpPr>
        <p:spPr>
          <a:xfrm rot="16200000">
            <a:off x="1032935" y="3422047"/>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7" name="Text Placeholder 76">
            <a:extLst>
              <a:ext uri="{FF2B5EF4-FFF2-40B4-BE49-F238E27FC236}">
                <a16:creationId xmlns:a16="http://schemas.microsoft.com/office/drawing/2014/main" id="{2FA09B8A-9068-3748-A7A0-AA4E149D966A}"/>
              </a:ext>
            </a:extLst>
          </p:cNvPr>
          <p:cNvSpPr>
            <a:spLocks noGrp="1"/>
          </p:cNvSpPr>
          <p:nvPr>
            <p:ph type="body" sz="quarter" idx="28" hasCustomPrompt="1"/>
          </p:nvPr>
        </p:nvSpPr>
        <p:spPr>
          <a:xfrm>
            <a:off x="857777" y="4227415"/>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400M</a:t>
            </a:r>
          </a:p>
        </p:txBody>
      </p:sp>
      <p:sp>
        <p:nvSpPr>
          <p:cNvPr id="9" name="Text Placeholder 76">
            <a:extLst>
              <a:ext uri="{FF2B5EF4-FFF2-40B4-BE49-F238E27FC236}">
                <a16:creationId xmlns:a16="http://schemas.microsoft.com/office/drawing/2014/main" id="{85A8F1A2-49B9-C341-8583-4E5498CD814A}"/>
              </a:ext>
            </a:extLst>
          </p:cNvPr>
          <p:cNvSpPr>
            <a:spLocks noGrp="1"/>
          </p:cNvSpPr>
          <p:nvPr>
            <p:ph type="body" sz="quarter" idx="29" hasCustomPrompt="1"/>
          </p:nvPr>
        </p:nvSpPr>
        <p:spPr>
          <a:xfrm>
            <a:off x="848152" y="5055788"/>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 Here</a:t>
            </a:r>
          </a:p>
        </p:txBody>
      </p:sp>
      <p:sp>
        <p:nvSpPr>
          <p:cNvPr id="10" name="Text Placeholder 76">
            <a:extLst>
              <a:ext uri="{FF2B5EF4-FFF2-40B4-BE49-F238E27FC236}">
                <a16:creationId xmlns:a16="http://schemas.microsoft.com/office/drawing/2014/main" id="{FA6579F5-E083-3249-89A9-BA7C933CC6D0}"/>
              </a:ext>
            </a:extLst>
          </p:cNvPr>
          <p:cNvSpPr>
            <a:spLocks noGrp="1"/>
          </p:cNvSpPr>
          <p:nvPr>
            <p:ph type="body" sz="quarter" idx="30" hasCustomPrompt="1"/>
          </p:nvPr>
        </p:nvSpPr>
        <p:spPr>
          <a:xfrm>
            <a:off x="815820" y="5457461"/>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ADD description here</a:t>
            </a:r>
          </a:p>
        </p:txBody>
      </p:sp>
      <p:sp>
        <p:nvSpPr>
          <p:cNvPr id="11" name="Rectangle 10">
            <a:extLst>
              <a:ext uri="{FF2B5EF4-FFF2-40B4-BE49-F238E27FC236}">
                <a16:creationId xmlns:a16="http://schemas.microsoft.com/office/drawing/2014/main" id="{3935D51D-073C-564C-8FBC-3021C8624896}"/>
              </a:ext>
            </a:extLst>
          </p:cNvPr>
          <p:cNvSpPr/>
          <p:nvPr userDrawn="1"/>
        </p:nvSpPr>
        <p:spPr>
          <a:xfrm rot="16200000">
            <a:off x="4764963" y="3422047"/>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12" name="Text Placeholder 76">
            <a:extLst>
              <a:ext uri="{FF2B5EF4-FFF2-40B4-BE49-F238E27FC236}">
                <a16:creationId xmlns:a16="http://schemas.microsoft.com/office/drawing/2014/main" id="{CB75985B-6A4A-B346-BFE4-7FD472DAA8B2}"/>
              </a:ext>
            </a:extLst>
          </p:cNvPr>
          <p:cNvSpPr>
            <a:spLocks noGrp="1"/>
          </p:cNvSpPr>
          <p:nvPr>
            <p:ph type="body" sz="quarter" idx="31" hasCustomPrompt="1"/>
          </p:nvPr>
        </p:nvSpPr>
        <p:spPr>
          <a:xfrm>
            <a:off x="4589805" y="4227415"/>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500%</a:t>
            </a:r>
          </a:p>
        </p:txBody>
      </p:sp>
      <p:sp>
        <p:nvSpPr>
          <p:cNvPr id="13" name="Text Placeholder 76">
            <a:extLst>
              <a:ext uri="{FF2B5EF4-FFF2-40B4-BE49-F238E27FC236}">
                <a16:creationId xmlns:a16="http://schemas.microsoft.com/office/drawing/2014/main" id="{2850CF7F-84CC-6949-A53F-ECE301C784F4}"/>
              </a:ext>
            </a:extLst>
          </p:cNvPr>
          <p:cNvSpPr>
            <a:spLocks noGrp="1"/>
          </p:cNvSpPr>
          <p:nvPr>
            <p:ph type="body" sz="quarter" idx="32" hasCustomPrompt="1"/>
          </p:nvPr>
        </p:nvSpPr>
        <p:spPr>
          <a:xfrm>
            <a:off x="4580180" y="5055788"/>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Description</a:t>
            </a:r>
          </a:p>
        </p:txBody>
      </p:sp>
      <p:sp>
        <p:nvSpPr>
          <p:cNvPr id="14" name="Text Placeholder 76">
            <a:extLst>
              <a:ext uri="{FF2B5EF4-FFF2-40B4-BE49-F238E27FC236}">
                <a16:creationId xmlns:a16="http://schemas.microsoft.com/office/drawing/2014/main" id="{0B6148CF-4FE0-E146-9B06-55B7613446D7}"/>
              </a:ext>
            </a:extLst>
          </p:cNvPr>
          <p:cNvSpPr>
            <a:spLocks noGrp="1"/>
          </p:cNvSpPr>
          <p:nvPr>
            <p:ph type="body" sz="quarter" idx="33" hasCustomPrompt="1"/>
          </p:nvPr>
        </p:nvSpPr>
        <p:spPr>
          <a:xfrm>
            <a:off x="4547848" y="5457461"/>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ADD description here</a:t>
            </a:r>
          </a:p>
          <a:p>
            <a:pPr lvl="0"/>
            <a:endParaRPr lang="en-GB" dirty="0"/>
          </a:p>
        </p:txBody>
      </p:sp>
      <p:sp>
        <p:nvSpPr>
          <p:cNvPr id="15" name="Rectangle 14">
            <a:extLst>
              <a:ext uri="{FF2B5EF4-FFF2-40B4-BE49-F238E27FC236}">
                <a16:creationId xmlns:a16="http://schemas.microsoft.com/office/drawing/2014/main" id="{143DBF2D-C372-244B-8FA7-592895942E7F}"/>
              </a:ext>
            </a:extLst>
          </p:cNvPr>
          <p:cNvSpPr/>
          <p:nvPr userDrawn="1"/>
        </p:nvSpPr>
        <p:spPr>
          <a:xfrm rot="16200000">
            <a:off x="8465094" y="3443312"/>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16" name="Text Placeholder 76">
            <a:extLst>
              <a:ext uri="{FF2B5EF4-FFF2-40B4-BE49-F238E27FC236}">
                <a16:creationId xmlns:a16="http://schemas.microsoft.com/office/drawing/2014/main" id="{3ABED21C-1B8B-3D46-92C8-58D7BF457D25}"/>
              </a:ext>
            </a:extLst>
          </p:cNvPr>
          <p:cNvSpPr>
            <a:spLocks noGrp="1"/>
          </p:cNvSpPr>
          <p:nvPr>
            <p:ph type="body" sz="quarter" idx="34" hasCustomPrompt="1"/>
          </p:nvPr>
        </p:nvSpPr>
        <p:spPr>
          <a:xfrm>
            <a:off x="8289936" y="4248680"/>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6.1B</a:t>
            </a:r>
          </a:p>
        </p:txBody>
      </p:sp>
      <p:sp>
        <p:nvSpPr>
          <p:cNvPr id="17" name="Text Placeholder 76">
            <a:extLst>
              <a:ext uri="{FF2B5EF4-FFF2-40B4-BE49-F238E27FC236}">
                <a16:creationId xmlns:a16="http://schemas.microsoft.com/office/drawing/2014/main" id="{27178754-93A6-2A44-95A2-7E272D312AB0}"/>
              </a:ext>
            </a:extLst>
          </p:cNvPr>
          <p:cNvSpPr>
            <a:spLocks noGrp="1"/>
          </p:cNvSpPr>
          <p:nvPr>
            <p:ph type="body" sz="quarter" idx="35" hasCustomPrompt="1"/>
          </p:nvPr>
        </p:nvSpPr>
        <p:spPr>
          <a:xfrm>
            <a:off x="8280311" y="5077053"/>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 Here</a:t>
            </a:r>
          </a:p>
        </p:txBody>
      </p:sp>
      <p:sp>
        <p:nvSpPr>
          <p:cNvPr id="18" name="Text Placeholder 76">
            <a:extLst>
              <a:ext uri="{FF2B5EF4-FFF2-40B4-BE49-F238E27FC236}">
                <a16:creationId xmlns:a16="http://schemas.microsoft.com/office/drawing/2014/main" id="{509B52A8-83C7-9D42-ACC9-AC629273540B}"/>
              </a:ext>
            </a:extLst>
          </p:cNvPr>
          <p:cNvSpPr>
            <a:spLocks noGrp="1"/>
          </p:cNvSpPr>
          <p:nvPr>
            <p:ph type="body" sz="quarter" idx="36" hasCustomPrompt="1"/>
          </p:nvPr>
        </p:nvSpPr>
        <p:spPr>
          <a:xfrm>
            <a:off x="8247979" y="5478726"/>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lvl="0"/>
            <a:r>
              <a:rPr lang="en-GB" dirty="0"/>
              <a:t>ADD description here</a:t>
            </a:r>
          </a:p>
        </p:txBody>
      </p:sp>
      <p:sp>
        <p:nvSpPr>
          <p:cNvPr id="19" name="Rectangle 18">
            <a:extLst>
              <a:ext uri="{FF2B5EF4-FFF2-40B4-BE49-F238E27FC236}">
                <a16:creationId xmlns:a16="http://schemas.microsoft.com/office/drawing/2014/main" id="{39FDC75D-892B-4C49-8EB3-26110B039DE8}"/>
              </a:ext>
            </a:extLst>
          </p:cNvPr>
          <p:cNvSpPr/>
          <p:nvPr userDrawn="1"/>
        </p:nvSpPr>
        <p:spPr>
          <a:xfrm rot="16200000">
            <a:off x="1032935" y="625685"/>
            <a:ext cx="2658533" cy="3581399"/>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0" name="Text Placeholder 76">
            <a:extLst>
              <a:ext uri="{FF2B5EF4-FFF2-40B4-BE49-F238E27FC236}">
                <a16:creationId xmlns:a16="http://schemas.microsoft.com/office/drawing/2014/main" id="{66714252-E4BF-D140-8669-A8385A103E11}"/>
              </a:ext>
            </a:extLst>
          </p:cNvPr>
          <p:cNvSpPr>
            <a:spLocks noGrp="1"/>
          </p:cNvSpPr>
          <p:nvPr>
            <p:ph type="body" sz="quarter" idx="12" hasCustomPrompt="1"/>
          </p:nvPr>
        </p:nvSpPr>
        <p:spPr>
          <a:xfrm>
            <a:off x="857777" y="1431053"/>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100</a:t>
            </a:r>
          </a:p>
        </p:txBody>
      </p:sp>
      <p:sp>
        <p:nvSpPr>
          <p:cNvPr id="21" name="Text Placeholder 76">
            <a:extLst>
              <a:ext uri="{FF2B5EF4-FFF2-40B4-BE49-F238E27FC236}">
                <a16:creationId xmlns:a16="http://schemas.microsoft.com/office/drawing/2014/main" id="{9081CD80-0F86-6942-A18D-9DA1E446BEBF}"/>
              </a:ext>
            </a:extLst>
          </p:cNvPr>
          <p:cNvSpPr>
            <a:spLocks noGrp="1"/>
          </p:cNvSpPr>
          <p:nvPr>
            <p:ph type="body" sz="quarter" idx="18" hasCustomPrompt="1"/>
          </p:nvPr>
        </p:nvSpPr>
        <p:spPr>
          <a:xfrm>
            <a:off x="848152" y="2259426"/>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 Here</a:t>
            </a:r>
          </a:p>
        </p:txBody>
      </p:sp>
      <p:sp>
        <p:nvSpPr>
          <p:cNvPr id="22" name="Text Placeholder 76">
            <a:extLst>
              <a:ext uri="{FF2B5EF4-FFF2-40B4-BE49-F238E27FC236}">
                <a16:creationId xmlns:a16="http://schemas.microsoft.com/office/drawing/2014/main" id="{EB32678C-7580-B448-962C-33829E78E4F7}"/>
              </a:ext>
            </a:extLst>
          </p:cNvPr>
          <p:cNvSpPr>
            <a:spLocks noGrp="1"/>
          </p:cNvSpPr>
          <p:nvPr>
            <p:ph type="body" sz="quarter" idx="20" hasCustomPrompt="1"/>
          </p:nvPr>
        </p:nvSpPr>
        <p:spPr>
          <a:xfrm>
            <a:off x="815820" y="2661099"/>
            <a:ext cx="3075696"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lvl="0"/>
            <a:r>
              <a:rPr lang="en-GB" dirty="0"/>
              <a:t>ADD description here</a:t>
            </a:r>
          </a:p>
        </p:txBody>
      </p:sp>
      <p:sp>
        <p:nvSpPr>
          <p:cNvPr id="23" name="Rectangle 22">
            <a:extLst>
              <a:ext uri="{FF2B5EF4-FFF2-40B4-BE49-F238E27FC236}">
                <a16:creationId xmlns:a16="http://schemas.microsoft.com/office/drawing/2014/main" id="{074FDF7A-42A9-0B42-9AD2-2ECE009480C1}"/>
              </a:ext>
            </a:extLst>
          </p:cNvPr>
          <p:cNvSpPr/>
          <p:nvPr userDrawn="1"/>
        </p:nvSpPr>
        <p:spPr>
          <a:xfrm rot="16200000">
            <a:off x="4764963" y="625685"/>
            <a:ext cx="2658533" cy="3581399"/>
          </a:xfrm>
          <a:prstGeom prst="rect">
            <a:avLst/>
          </a:prstGeom>
          <a:solidFill>
            <a:srgbClr val="A4BC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4" name="Text Placeholder 76">
            <a:extLst>
              <a:ext uri="{FF2B5EF4-FFF2-40B4-BE49-F238E27FC236}">
                <a16:creationId xmlns:a16="http://schemas.microsoft.com/office/drawing/2014/main" id="{D78338CF-9EEF-2E45-8636-27B6BF1082B7}"/>
              </a:ext>
            </a:extLst>
          </p:cNvPr>
          <p:cNvSpPr>
            <a:spLocks noGrp="1"/>
          </p:cNvSpPr>
          <p:nvPr>
            <p:ph type="body" sz="quarter" idx="22" hasCustomPrompt="1"/>
          </p:nvPr>
        </p:nvSpPr>
        <p:spPr>
          <a:xfrm>
            <a:off x="4567550" y="1431053"/>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200+</a:t>
            </a:r>
          </a:p>
        </p:txBody>
      </p:sp>
      <p:sp>
        <p:nvSpPr>
          <p:cNvPr id="25" name="Text Placeholder 76">
            <a:extLst>
              <a:ext uri="{FF2B5EF4-FFF2-40B4-BE49-F238E27FC236}">
                <a16:creationId xmlns:a16="http://schemas.microsoft.com/office/drawing/2014/main" id="{057A1628-96CF-1147-AEA3-3E078EADA268}"/>
              </a:ext>
            </a:extLst>
          </p:cNvPr>
          <p:cNvSpPr>
            <a:spLocks noGrp="1"/>
          </p:cNvSpPr>
          <p:nvPr>
            <p:ph type="body" sz="quarter" idx="23" hasCustomPrompt="1"/>
          </p:nvPr>
        </p:nvSpPr>
        <p:spPr>
          <a:xfrm>
            <a:off x="4557925" y="2259426"/>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 Here</a:t>
            </a:r>
          </a:p>
        </p:txBody>
      </p:sp>
      <p:sp>
        <p:nvSpPr>
          <p:cNvPr id="26" name="Text Placeholder 76">
            <a:extLst>
              <a:ext uri="{FF2B5EF4-FFF2-40B4-BE49-F238E27FC236}">
                <a16:creationId xmlns:a16="http://schemas.microsoft.com/office/drawing/2014/main" id="{FF23B40E-6114-8A4D-A418-2BB1EA24CBDB}"/>
              </a:ext>
            </a:extLst>
          </p:cNvPr>
          <p:cNvSpPr>
            <a:spLocks noGrp="1"/>
          </p:cNvSpPr>
          <p:nvPr>
            <p:ph type="body" sz="quarter" idx="24" hasCustomPrompt="1"/>
          </p:nvPr>
        </p:nvSpPr>
        <p:spPr>
          <a:xfrm>
            <a:off x="4547848" y="2661099"/>
            <a:ext cx="3073131"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lvl="0"/>
            <a:r>
              <a:rPr lang="en-GB" dirty="0"/>
              <a:t>ADD description here</a:t>
            </a:r>
          </a:p>
        </p:txBody>
      </p:sp>
      <p:sp>
        <p:nvSpPr>
          <p:cNvPr id="27" name="Rectangle 26">
            <a:extLst>
              <a:ext uri="{FF2B5EF4-FFF2-40B4-BE49-F238E27FC236}">
                <a16:creationId xmlns:a16="http://schemas.microsoft.com/office/drawing/2014/main" id="{2212B462-A5AD-CA42-A504-51A81D73AEC1}"/>
              </a:ext>
            </a:extLst>
          </p:cNvPr>
          <p:cNvSpPr/>
          <p:nvPr userDrawn="1"/>
        </p:nvSpPr>
        <p:spPr>
          <a:xfrm rot="16200000">
            <a:off x="8465094" y="646950"/>
            <a:ext cx="2658533" cy="3581399"/>
          </a:xfrm>
          <a:prstGeom prst="rect">
            <a:avLst/>
          </a:prstGeom>
          <a:solidFill>
            <a:srgbClr val="F5DC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8" name="Text Placeholder 76">
            <a:extLst>
              <a:ext uri="{FF2B5EF4-FFF2-40B4-BE49-F238E27FC236}">
                <a16:creationId xmlns:a16="http://schemas.microsoft.com/office/drawing/2014/main" id="{83B415F2-2D6B-BB43-9948-1F43FD0D190D}"/>
              </a:ext>
            </a:extLst>
          </p:cNvPr>
          <p:cNvSpPr>
            <a:spLocks noGrp="1"/>
          </p:cNvSpPr>
          <p:nvPr>
            <p:ph type="body" sz="quarter" idx="25" hasCustomPrompt="1"/>
          </p:nvPr>
        </p:nvSpPr>
        <p:spPr>
          <a:xfrm>
            <a:off x="8289936" y="1452318"/>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300K</a:t>
            </a:r>
          </a:p>
        </p:txBody>
      </p:sp>
      <p:sp>
        <p:nvSpPr>
          <p:cNvPr id="29" name="Text Placeholder 76">
            <a:extLst>
              <a:ext uri="{FF2B5EF4-FFF2-40B4-BE49-F238E27FC236}">
                <a16:creationId xmlns:a16="http://schemas.microsoft.com/office/drawing/2014/main" id="{08CC449D-893A-D947-8E6D-3B6FE74B4BAD}"/>
              </a:ext>
            </a:extLst>
          </p:cNvPr>
          <p:cNvSpPr>
            <a:spLocks noGrp="1"/>
          </p:cNvSpPr>
          <p:nvPr>
            <p:ph type="body" sz="quarter" idx="26" hasCustomPrompt="1"/>
          </p:nvPr>
        </p:nvSpPr>
        <p:spPr>
          <a:xfrm>
            <a:off x="8280311" y="2280691"/>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 here</a:t>
            </a:r>
          </a:p>
        </p:txBody>
      </p:sp>
      <p:sp>
        <p:nvSpPr>
          <p:cNvPr id="30" name="Text Placeholder 76">
            <a:extLst>
              <a:ext uri="{FF2B5EF4-FFF2-40B4-BE49-F238E27FC236}">
                <a16:creationId xmlns:a16="http://schemas.microsoft.com/office/drawing/2014/main" id="{2B431764-918A-204F-83E0-20D63EFA0BBC}"/>
              </a:ext>
            </a:extLst>
          </p:cNvPr>
          <p:cNvSpPr>
            <a:spLocks noGrp="1"/>
          </p:cNvSpPr>
          <p:nvPr>
            <p:ph type="body" sz="quarter" idx="27" hasCustomPrompt="1"/>
          </p:nvPr>
        </p:nvSpPr>
        <p:spPr>
          <a:xfrm>
            <a:off x="8247979" y="2682364"/>
            <a:ext cx="3075696"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ADD description here</a:t>
            </a:r>
          </a:p>
        </p:txBody>
      </p: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dirty="0"/>
              <a:t>Data Description – Calibri 28</a:t>
            </a:r>
          </a:p>
        </p:txBody>
      </p:sp>
      <p:cxnSp>
        <p:nvCxnSpPr>
          <p:cNvPr id="32" name="Straight Connector 31">
            <a:extLst>
              <a:ext uri="{FF2B5EF4-FFF2-40B4-BE49-F238E27FC236}">
                <a16:creationId xmlns:a16="http://schemas.microsoft.com/office/drawing/2014/main" id="{95413961-013E-1747-84EB-B2D669EAEEA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417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amp; Blue Bulleted Tex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for Content Slide – Calibri 28 (blue bullets below)</a:t>
            </a:r>
          </a:p>
        </p:txBody>
      </p: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596900" y="1195389"/>
            <a:ext cx="111019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buNone/>
              <a:defRPr sz="1400"/>
            </a:lvl4pPr>
          </a:lstStyle>
          <a:p>
            <a:pPr marL="285750" indent="-285750">
              <a:buFont typeface="Arial" panose="020B0604020202020204" pitchFamily="34" charset="0"/>
              <a:buChar char="•"/>
            </a:pPr>
            <a:r>
              <a:rPr lang="en-US" dirty="0"/>
              <a:t>BLUE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cxnSp>
        <p:nvCxnSpPr>
          <p:cNvPr id="5" name="Straight Connector 4">
            <a:extLst>
              <a:ext uri="{FF2B5EF4-FFF2-40B4-BE49-F238E27FC236}">
                <a16:creationId xmlns:a16="http://schemas.microsoft.com/office/drawing/2014/main" id="{48EB3CCD-A58E-A540-9F44-EBD770E636B8}"/>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860188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Data slide - 6 x Data Blocks Darker Colours">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9828B9B-E0BE-B64F-819B-A046561BF0AD}"/>
              </a:ext>
            </a:extLst>
          </p:cNvPr>
          <p:cNvSpPr/>
          <p:nvPr userDrawn="1"/>
        </p:nvSpPr>
        <p:spPr>
          <a:xfrm rot="16200000">
            <a:off x="1032935" y="3422047"/>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7" name="Text Placeholder 76">
            <a:extLst>
              <a:ext uri="{FF2B5EF4-FFF2-40B4-BE49-F238E27FC236}">
                <a16:creationId xmlns:a16="http://schemas.microsoft.com/office/drawing/2014/main" id="{2FA09B8A-9068-3748-A7A0-AA4E149D966A}"/>
              </a:ext>
            </a:extLst>
          </p:cNvPr>
          <p:cNvSpPr>
            <a:spLocks noGrp="1"/>
          </p:cNvSpPr>
          <p:nvPr>
            <p:ph type="body" sz="quarter" idx="28" hasCustomPrompt="1"/>
          </p:nvPr>
        </p:nvSpPr>
        <p:spPr>
          <a:xfrm>
            <a:off x="857777" y="4227415"/>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400M</a:t>
            </a:r>
          </a:p>
        </p:txBody>
      </p:sp>
      <p:sp>
        <p:nvSpPr>
          <p:cNvPr id="9" name="Text Placeholder 76">
            <a:extLst>
              <a:ext uri="{FF2B5EF4-FFF2-40B4-BE49-F238E27FC236}">
                <a16:creationId xmlns:a16="http://schemas.microsoft.com/office/drawing/2014/main" id="{85A8F1A2-49B9-C341-8583-4E5498CD814A}"/>
              </a:ext>
            </a:extLst>
          </p:cNvPr>
          <p:cNvSpPr>
            <a:spLocks noGrp="1"/>
          </p:cNvSpPr>
          <p:nvPr>
            <p:ph type="body" sz="quarter" idx="29" hasCustomPrompt="1"/>
          </p:nvPr>
        </p:nvSpPr>
        <p:spPr>
          <a:xfrm>
            <a:off x="848152" y="5055788"/>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10" name="Text Placeholder 76">
            <a:extLst>
              <a:ext uri="{FF2B5EF4-FFF2-40B4-BE49-F238E27FC236}">
                <a16:creationId xmlns:a16="http://schemas.microsoft.com/office/drawing/2014/main" id="{FA6579F5-E083-3249-89A9-BA7C933CC6D0}"/>
              </a:ext>
            </a:extLst>
          </p:cNvPr>
          <p:cNvSpPr>
            <a:spLocks noGrp="1"/>
          </p:cNvSpPr>
          <p:nvPr>
            <p:ph type="body" sz="quarter" idx="30" hasCustomPrompt="1"/>
          </p:nvPr>
        </p:nvSpPr>
        <p:spPr>
          <a:xfrm>
            <a:off x="815820" y="5457461"/>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11" name="Rectangle 10">
            <a:extLst>
              <a:ext uri="{FF2B5EF4-FFF2-40B4-BE49-F238E27FC236}">
                <a16:creationId xmlns:a16="http://schemas.microsoft.com/office/drawing/2014/main" id="{3935D51D-073C-564C-8FBC-3021C8624896}"/>
              </a:ext>
            </a:extLst>
          </p:cNvPr>
          <p:cNvSpPr/>
          <p:nvPr userDrawn="1"/>
        </p:nvSpPr>
        <p:spPr>
          <a:xfrm rot="16200000">
            <a:off x="4764963" y="3422047"/>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12" name="Text Placeholder 76">
            <a:extLst>
              <a:ext uri="{FF2B5EF4-FFF2-40B4-BE49-F238E27FC236}">
                <a16:creationId xmlns:a16="http://schemas.microsoft.com/office/drawing/2014/main" id="{CB75985B-6A4A-B346-BFE4-7FD472DAA8B2}"/>
              </a:ext>
            </a:extLst>
          </p:cNvPr>
          <p:cNvSpPr>
            <a:spLocks noGrp="1"/>
          </p:cNvSpPr>
          <p:nvPr>
            <p:ph type="body" sz="quarter" idx="31" hasCustomPrompt="1"/>
          </p:nvPr>
        </p:nvSpPr>
        <p:spPr>
          <a:xfrm>
            <a:off x="4589805" y="4227415"/>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500%</a:t>
            </a:r>
          </a:p>
        </p:txBody>
      </p:sp>
      <p:sp>
        <p:nvSpPr>
          <p:cNvPr id="13" name="Text Placeholder 76">
            <a:extLst>
              <a:ext uri="{FF2B5EF4-FFF2-40B4-BE49-F238E27FC236}">
                <a16:creationId xmlns:a16="http://schemas.microsoft.com/office/drawing/2014/main" id="{2850CF7F-84CC-6949-A53F-ECE301C784F4}"/>
              </a:ext>
            </a:extLst>
          </p:cNvPr>
          <p:cNvSpPr>
            <a:spLocks noGrp="1"/>
          </p:cNvSpPr>
          <p:nvPr>
            <p:ph type="body" sz="quarter" idx="32" hasCustomPrompt="1"/>
          </p:nvPr>
        </p:nvSpPr>
        <p:spPr>
          <a:xfrm>
            <a:off x="4580180" y="5055788"/>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14" name="Text Placeholder 76">
            <a:extLst>
              <a:ext uri="{FF2B5EF4-FFF2-40B4-BE49-F238E27FC236}">
                <a16:creationId xmlns:a16="http://schemas.microsoft.com/office/drawing/2014/main" id="{0B6148CF-4FE0-E146-9B06-55B7613446D7}"/>
              </a:ext>
            </a:extLst>
          </p:cNvPr>
          <p:cNvSpPr>
            <a:spLocks noGrp="1"/>
          </p:cNvSpPr>
          <p:nvPr>
            <p:ph type="body" sz="quarter" idx="33" hasCustomPrompt="1"/>
          </p:nvPr>
        </p:nvSpPr>
        <p:spPr>
          <a:xfrm>
            <a:off x="4547848" y="5457461"/>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15" name="Rectangle 14">
            <a:extLst>
              <a:ext uri="{FF2B5EF4-FFF2-40B4-BE49-F238E27FC236}">
                <a16:creationId xmlns:a16="http://schemas.microsoft.com/office/drawing/2014/main" id="{143DBF2D-C372-244B-8FA7-592895942E7F}"/>
              </a:ext>
            </a:extLst>
          </p:cNvPr>
          <p:cNvSpPr/>
          <p:nvPr userDrawn="1"/>
        </p:nvSpPr>
        <p:spPr>
          <a:xfrm rot="16200000">
            <a:off x="8465094" y="3443312"/>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16" name="Text Placeholder 76">
            <a:extLst>
              <a:ext uri="{FF2B5EF4-FFF2-40B4-BE49-F238E27FC236}">
                <a16:creationId xmlns:a16="http://schemas.microsoft.com/office/drawing/2014/main" id="{3ABED21C-1B8B-3D46-92C8-58D7BF457D25}"/>
              </a:ext>
            </a:extLst>
          </p:cNvPr>
          <p:cNvSpPr>
            <a:spLocks noGrp="1"/>
          </p:cNvSpPr>
          <p:nvPr>
            <p:ph type="body" sz="quarter" idx="34" hasCustomPrompt="1"/>
          </p:nvPr>
        </p:nvSpPr>
        <p:spPr>
          <a:xfrm>
            <a:off x="8289936" y="4248680"/>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6.1B</a:t>
            </a:r>
          </a:p>
        </p:txBody>
      </p:sp>
      <p:sp>
        <p:nvSpPr>
          <p:cNvPr id="17" name="Text Placeholder 76">
            <a:extLst>
              <a:ext uri="{FF2B5EF4-FFF2-40B4-BE49-F238E27FC236}">
                <a16:creationId xmlns:a16="http://schemas.microsoft.com/office/drawing/2014/main" id="{27178754-93A6-2A44-95A2-7E272D312AB0}"/>
              </a:ext>
            </a:extLst>
          </p:cNvPr>
          <p:cNvSpPr>
            <a:spLocks noGrp="1"/>
          </p:cNvSpPr>
          <p:nvPr>
            <p:ph type="body" sz="quarter" idx="35" hasCustomPrompt="1"/>
          </p:nvPr>
        </p:nvSpPr>
        <p:spPr>
          <a:xfrm>
            <a:off x="8280311" y="5077053"/>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18" name="Text Placeholder 76">
            <a:extLst>
              <a:ext uri="{FF2B5EF4-FFF2-40B4-BE49-F238E27FC236}">
                <a16:creationId xmlns:a16="http://schemas.microsoft.com/office/drawing/2014/main" id="{509B52A8-83C7-9D42-ACC9-AC629273540B}"/>
              </a:ext>
            </a:extLst>
          </p:cNvPr>
          <p:cNvSpPr>
            <a:spLocks noGrp="1"/>
          </p:cNvSpPr>
          <p:nvPr>
            <p:ph type="body" sz="quarter" idx="36" hasCustomPrompt="1"/>
          </p:nvPr>
        </p:nvSpPr>
        <p:spPr>
          <a:xfrm>
            <a:off x="8247979" y="5478726"/>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19" name="Rectangle 18">
            <a:extLst>
              <a:ext uri="{FF2B5EF4-FFF2-40B4-BE49-F238E27FC236}">
                <a16:creationId xmlns:a16="http://schemas.microsoft.com/office/drawing/2014/main" id="{39FDC75D-892B-4C49-8EB3-26110B039DE8}"/>
              </a:ext>
            </a:extLst>
          </p:cNvPr>
          <p:cNvSpPr/>
          <p:nvPr userDrawn="1"/>
        </p:nvSpPr>
        <p:spPr>
          <a:xfrm rot="16200000">
            <a:off x="1032935" y="625685"/>
            <a:ext cx="2658533" cy="3581399"/>
          </a:xfrm>
          <a:prstGeom prst="rect">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0" name="Text Placeholder 76">
            <a:extLst>
              <a:ext uri="{FF2B5EF4-FFF2-40B4-BE49-F238E27FC236}">
                <a16:creationId xmlns:a16="http://schemas.microsoft.com/office/drawing/2014/main" id="{66714252-E4BF-D140-8669-A8385A103E11}"/>
              </a:ext>
            </a:extLst>
          </p:cNvPr>
          <p:cNvSpPr>
            <a:spLocks noGrp="1"/>
          </p:cNvSpPr>
          <p:nvPr>
            <p:ph type="body" sz="quarter" idx="12" hasCustomPrompt="1"/>
          </p:nvPr>
        </p:nvSpPr>
        <p:spPr>
          <a:xfrm>
            <a:off x="857777" y="1431053"/>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100</a:t>
            </a:r>
          </a:p>
        </p:txBody>
      </p:sp>
      <p:sp>
        <p:nvSpPr>
          <p:cNvPr id="21" name="Text Placeholder 76">
            <a:extLst>
              <a:ext uri="{FF2B5EF4-FFF2-40B4-BE49-F238E27FC236}">
                <a16:creationId xmlns:a16="http://schemas.microsoft.com/office/drawing/2014/main" id="{9081CD80-0F86-6942-A18D-9DA1E446BEBF}"/>
              </a:ext>
            </a:extLst>
          </p:cNvPr>
          <p:cNvSpPr>
            <a:spLocks noGrp="1"/>
          </p:cNvSpPr>
          <p:nvPr>
            <p:ph type="body" sz="quarter" idx="18" hasCustomPrompt="1"/>
          </p:nvPr>
        </p:nvSpPr>
        <p:spPr>
          <a:xfrm>
            <a:off x="848152" y="2259426"/>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22" name="Text Placeholder 76">
            <a:extLst>
              <a:ext uri="{FF2B5EF4-FFF2-40B4-BE49-F238E27FC236}">
                <a16:creationId xmlns:a16="http://schemas.microsoft.com/office/drawing/2014/main" id="{EB32678C-7580-B448-962C-33829E78E4F7}"/>
              </a:ext>
            </a:extLst>
          </p:cNvPr>
          <p:cNvSpPr>
            <a:spLocks noGrp="1"/>
          </p:cNvSpPr>
          <p:nvPr>
            <p:ph type="body" sz="quarter" idx="20" hasCustomPrompt="1"/>
          </p:nvPr>
        </p:nvSpPr>
        <p:spPr>
          <a:xfrm>
            <a:off x="815820" y="2661099"/>
            <a:ext cx="3075696"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23" name="Rectangle 22">
            <a:extLst>
              <a:ext uri="{FF2B5EF4-FFF2-40B4-BE49-F238E27FC236}">
                <a16:creationId xmlns:a16="http://schemas.microsoft.com/office/drawing/2014/main" id="{074FDF7A-42A9-0B42-9AD2-2ECE009480C1}"/>
              </a:ext>
            </a:extLst>
          </p:cNvPr>
          <p:cNvSpPr/>
          <p:nvPr userDrawn="1"/>
        </p:nvSpPr>
        <p:spPr>
          <a:xfrm rot="16200000">
            <a:off x="4764963" y="625685"/>
            <a:ext cx="2658533" cy="3581399"/>
          </a:xfrm>
          <a:prstGeom prst="rect">
            <a:avLst/>
          </a:prstGeom>
          <a:solidFill>
            <a:srgbClr val="B73E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4" name="Text Placeholder 76">
            <a:extLst>
              <a:ext uri="{FF2B5EF4-FFF2-40B4-BE49-F238E27FC236}">
                <a16:creationId xmlns:a16="http://schemas.microsoft.com/office/drawing/2014/main" id="{D78338CF-9EEF-2E45-8636-27B6BF1082B7}"/>
              </a:ext>
            </a:extLst>
          </p:cNvPr>
          <p:cNvSpPr>
            <a:spLocks noGrp="1"/>
          </p:cNvSpPr>
          <p:nvPr>
            <p:ph type="body" sz="quarter" idx="22" hasCustomPrompt="1"/>
          </p:nvPr>
        </p:nvSpPr>
        <p:spPr>
          <a:xfrm>
            <a:off x="4567550" y="1431053"/>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200+</a:t>
            </a:r>
          </a:p>
        </p:txBody>
      </p:sp>
      <p:sp>
        <p:nvSpPr>
          <p:cNvPr id="25" name="Text Placeholder 76">
            <a:extLst>
              <a:ext uri="{FF2B5EF4-FFF2-40B4-BE49-F238E27FC236}">
                <a16:creationId xmlns:a16="http://schemas.microsoft.com/office/drawing/2014/main" id="{057A1628-96CF-1147-AEA3-3E078EADA268}"/>
              </a:ext>
            </a:extLst>
          </p:cNvPr>
          <p:cNvSpPr>
            <a:spLocks noGrp="1"/>
          </p:cNvSpPr>
          <p:nvPr>
            <p:ph type="body" sz="quarter" idx="23" hasCustomPrompt="1"/>
          </p:nvPr>
        </p:nvSpPr>
        <p:spPr>
          <a:xfrm>
            <a:off x="4557925" y="2259426"/>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26" name="Text Placeholder 76">
            <a:extLst>
              <a:ext uri="{FF2B5EF4-FFF2-40B4-BE49-F238E27FC236}">
                <a16:creationId xmlns:a16="http://schemas.microsoft.com/office/drawing/2014/main" id="{FF23B40E-6114-8A4D-A418-2BB1EA24CBDB}"/>
              </a:ext>
            </a:extLst>
          </p:cNvPr>
          <p:cNvSpPr>
            <a:spLocks noGrp="1"/>
          </p:cNvSpPr>
          <p:nvPr>
            <p:ph type="body" sz="quarter" idx="24" hasCustomPrompt="1"/>
          </p:nvPr>
        </p:nvSpPr>
        <p:spPr>
          <a:xfrm>
            <a:off x="4547848" y="2661099"/>
            <a:ext cx="3073131"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27" name="Rectangle 26">
            <a:extLst>
              <a:ext uri="{FF2B5EF4-FFF2-40B4-BE49-F238E27FC236}">
                <a16:creationId xmlns:a16="http://schemas.microsoft.com/office/drawing/2014/main" id="{2212B462-A5AD-CA42-A504-51A81D73AEC1}"/>
              </a:ext>
            </a:extLst>
          </p:cNvPr>
          <p:cNvSpPr/>
          <p:nvPr userDrawn="1"/>
        </p:nvSpPr>
        <p:spPr>
          <a:xfrm rot="16200000">
            <a:off x="8465094" y="646950"/>
            <a:ext cx="2658533" cy="3581399"/>
          </a:xfrm>
          <a:prstGeom prst="rect">
            <a:avLst/>
          </a:prstGeom>
          <a:solidFill>
            <a:srgbClr val="E0A8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8" name="Text Placeholder 76">
            <a:extLst>
              <a:ext uri="{FF2B5EF4-FFF2-40B4-BE49-F238E27FC236}">
                <a16:creationId xmlns:a16="http://schemas.microsoft.com/office/drawing/2014/main" id="{83B415F2-2D6B-BB43-9948-1F43FD0D190D}"/>
              </a:ext>
            </a:extLst>
          </p:cNvPr>
          <p:cNvSpPr>
            <a:spLocks noGrp="1"/>
          </p:cNvSpPr>
          <p:nvPr>
            <p:ph type="body" sz="quarter" idx="25" hasCustomPrompt="1"/>
          </p:nvPr>
        </p:nvSpPr>
        <p:spPr>
          <a:xfrm>
            <a:off x="8289936" y="1452318"/>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300K</a:t>
            </a:r>
          </a:p>
        </p:txBody>
      </p:sp>
      <p:sp>
        <p:nvSpPr>
          <p:cNvPr id="29" name="Text Placeholder 76">
            <a:extLst>
              <a:ext uri="{FF2B5EF4-FFF2-40B4-BE49-F238E27FC236}">
                <a16:creationId xmlns:a16="http://schemas.microsoft.com/office/drawing/2014/main" id="{08CC449D-893A-D947-8E6D-3B6FE74B4BAD}"/>
              </a:ext>
            </a:extLst>
          </p:cNvPr>
          <p:cNvSpPr>
            <a:spLocks noGrp="1"/>
          </p:cNvSpPr>
          <p:nvPr>
            <p:ph type="body" sz="quarter" idx="26" hasCustomPrompt="1"/>
          </p:nvPr>
        </p:nvSpPr>
        <p:spPr>
          <a:xfrm>
            <a:off x="8280311" y="2280691"/>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30" name="Text Placeholder 76">
            <a:extLst>
              <a:ext uri="{FF2B5EF4-FFF2-40B4-BE49-F238E27FC236}">
                <a16:creationId xmlns:a16="http://schemas.microsoft.com/office/drawing/2014/main" id="{2B431764-918A-204F-83E0-20D63EFA0BBC}"/>
              </a:ext>
            </a:extLst>
          </p:cNvPr>
          <p:cNvSpPr>
            <a:spLocks noGrp="1"/>
          </p:cNvSpPr>
          <p:nvPr>
            <p:ph type="body" sz="quarter" idx="27" hasCustomPrompt="1"/>
          </p:nvPr>
        </p:nvSpPr>
        <p:spPr>
          <a:xfrm>
            <a:off x="8247979" y="2682364"/>
            <a:ext cx="3075696"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cxnSp>
        <p:nvCxnSpPr>
          <p:cNvPr id="32" name="Straight Connector 31">
            <a:extLst>
              <a:ext uri="{FF2B5EF4-FFF2-40B4-BE49-F238E27FC236}">
                <a16:creationId xmlns:a16="http://schemas.microsoft.com/office/drawing/2014/main" id="{95413961-013E-1747-84EB-B2D669EAEEA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07841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ntent slide - Plain text &amp; 1 x Picture">
    <p:bg>
      <p:bgPr>
        <a:solidFill>
          <a:schemeClr val="bg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3321B8FA-1134-B74C-AC60-9549884ED22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0"/>
            <a:ext cx="5959288" cy="6858000"/>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17" name="Text Placeholder 3">
            <a:extLst>
              <a:ext uri="{FF2B5EF4-FFF2-40B4-BE49-F238E27FC236}">
                <a16:creationId xmlns:a16="http://schemas.microsoft.com/office/drawing/2014/main" id="{5D56CDBF-6D9C-DC4D-BE4B-C32F437D1D7C}"/>
              </a:ext>
            </a:extLst>
          </p:cNvPr>
          <p:cNvSpPr>
            <a:spLocks noGrp="1"/>
          </p:cNvSpPr>
          <p:nvPr>
            <p:ph type="body" sz="quarter" idx="28" hasCustomPrompt="1"/>
          </p:nvPr>
        </p:nvSpPr>
        <p:spPr>
          <a:xfrm>
            <a:off x="596900" y="1384300"/>
            <a:ext cx="41021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a:t>
            </a:r>
          </a:p>
        </p:txBody>
      </p:sp>
    </p:spTree>
    <p:extLst>
      <p:ext uri="{BB962C8B-B14F-4D97-AF65-F5344CB8AC3E}">
        <p14:creationId xmlns:p14="http://schemas.microsoft.com/office/powerpoint/2010/main" val="383004291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ontent slide - Plain text &amp; 1 x Picture &amp; Green Background">
    <p:bg>
      <p:bgPr>
        <a:solidFill>
          <a:srgbClr val="B3E1B8"/>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3F86D68-7D3B-A144-AF9D-C8AEF006B109}"/>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0"/>
            <a:ext cx="5959288" cy="6858000"/>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17" name="Text Placeholder 3">
            <a:extLst>
              <a:ext uri="{FF2B5EF4-FFF2-40B4-BE49-F238E27FC236}">
                <a16:creationId xmlns:a16="http://schemas.microsoft.com/office/drawing/2014/main" id="{5D56CDBF-6D9C-DC4D-BE4B-C32F437D1D7C}"/>
              </a:ext>
            </a:extLst>
          </p:cNvPr>
          <p:cNvSpPr>
            <a:spLocks noGrp="1"/>
          </p:cNvSpPr>
          <p:nvPr>
            <p:ph type="body" sz="quarter" idx="28" hasCustomPrompt="1"/>
          </p:nvPr>
        </p:nvSpPr>
        <p:spPr>
          <a:xfrm>
            <a:off x="596900" y="1384300"/>
            <a:ext cx="41021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a:t>
            </a:r>
          </a:p>
        </p:txBody>
      </p:sp>
    </p:spTree>
    <p:extLst>
      <p:ext uri="{BB962C8B-B14F-4D97-AF65-F5344CB8AC3E}">
        <p14:creationId xmlns:p14="http://schemas.microsoft.com/office/powerpoint/2010/main" val="366324148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ontent slide - Plain text &amp; 1 x Picture &amp; Grey Background">
    <p:bg>
      <p:bgPr>
        <a:solidFill>
          <a:srgbClr val="D9D9D9"/>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DE460F3-88F5-4546-9784-ECC94E6B58B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0"/>
            <a:ext cx="5959288" cy="6858000"/>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solidFill>
                  <a:schemeClr val="tx1"/>
                </a:solidFill>
                <a:latin typeface="+mn-lt"/>
              </a:defRPr>
            </a:lvl1pPr>
          </a:lstStyle>
          <a:p>
            <a:pPr lvl="0"/>
            <a:r>
              <a:rPr lang="en-US" dirty="0"/>
              <a:t>Title Content Slide – Calibri 28</a:t>
            </a:r>
          </a:p>
        </p:txBody>
      </p:sp>
      <p:sp>
        <p:nvSpPr>
          <p:cNvPr id="17" name="Text Placeholder 3">
            <a:extLst>
              <a:ext uri="{FF2B5EF4-FFF2-40B4-BE49-F238E27FC236}">
                <a16:creationId xmlns:a16="http://schemas.microsoft.com/office/drawing/2014/main" id="{5D56CDBF-6D9C-DC4D-BE4B-C32F437D1D7C}"/>
              </a:ext>
            </a:extLst>
          </p:cNvPr>
          <p:cNvSpPr>
            <a:spLocks noGrp="1"/>
          </p:cNvSpPr>
          <p:nvPr>
            <p:ph type="body" sz="quarter" idx="28" hasCustomPrompt="1"/>
          </p:nvPr>
        </p:nvSpPr>
        <p:spPr>
          <a:xfrm>
            <a:off x="596900" y="1384300"/>
            <a:ext cx="4102100" cy="4229100"/>
          </a:xfrm>
          <a:prstGeom prst="rect">
            <a:avLst/>
          </a:prstGeom>
        </p:spPr>
        <p:txBody>
          <a:bodyPr/>
          <a:lstStyle>
            <a:lvl1pPr marL="0" indent="0">
              <a:buNone/>
              <a:defRPr sz="2000" b="0" i="0">
                <a:solidFill>
                  <a:schemeClr val="tx1"/>
                </a:solidFill>
                <a:latin typeface="Calibri Light" panose="020F0302020204030204" pitchFamily="34" charset="0"/>
                <a:cs typeface="Calibri Light" panose="020F0302020204030204" pitchFamily="34" charset="0"/>
              </a:defRPr>
            </a:lvl1pPr>
          </a:lstStyle>
          <a:p>
            <a:pPr lvl="0"/>
            <a:r>
              <a:rPr lang="en-GB" dirty="0"/>
              <a:t>ADD CONTENT HERE</a:t>
            </a:r>
          </a:p>
        </p:txBody>
      </p:sp>
    </p:spTree>
    <p:extLst>
      <p:ext uri="{BB962C8B-B14F-4D97-AF65-F5344CB8AC3E}">
        <p14:creationId xmlns:p14="http://schemas.microsoft.com/office/powerpoint/2010/main" val="12148622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ontent slide - Boxed text &amp; 2 x Picture ">
    <p:bg>
      <p:bgPr>
        <a:solidFill>
          <a:schemeClr val="bg1"/>
        </a:solidFill>
        <a:effectLst/>
      </p:bgPr>
    </p:bg>
    <p:spTree>
      <p:nvGrpSpPr>
        <p:cNvPr id="1" name=""/>
        <p:cNvGrpSpPr/>
        <p:nvPr/>
      </p:nvGrpSpPr>
      <p:grpSpPr>
        <a:xfrm>
          <a:off x="0" y="0"/>
          <a:ext cx="0" cy="0"/>
          <a:chOff x="0" y="0"/>
          <a:chExt cx="0" cy="0"/>
        </a:xfrm>
      </p:grpSpPr>
      <p:sp>
        <p:nvSpPr>
          <p:cNvPr id="6" name="Text Placeholder 76">
            <a:extLst>
              <a:ext uri="{FF2B5EF4-FFF2-40B4-BE49-F238E27FC236}">
                <a16:creationId xmlns:a16="http://schemas.microsoft.com/office/drawing/2014/main" id="{676485D5-C090-E943-8171-9E665CB07963}"/>
              </a:ext>
            </a:extLst>
          </p:cNvPr>
          <p:cNvSpPr>
            <a:spLocks noGrp="1"/>
          </p:cNvSpPr>
          <p:nvPr>
            <p:ph type="body" sz="quarter" idx="11" hasCustomPrompt="1"/>
          </p:nvPr>
        </p:nvSpPr>
        <p:spPr>
          <a:xfrm>
            <a:off x="571500" y="4551745"/>
            <a:ext cx="5331758"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0"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dirty="0"/>
              <a:t>Title Content Slide – Calibri 28 same</a:t>
            </a:r>
          </a:p>
        </p:txBody>
      </p:sp>
      <p:sp>
        <p:nvSpPr>
          <p:cNvPr id="11" name="Text Placeholder 76">
            <a:extLst>
              <a:ext uri="{FF2B5EF4-FFF2-40B4-BE49-F238E27FC236}">
                <a16:creationId xmlns:a16="http://schemas.microsoft.com/office/drawing/2014/main" id="{B5810701-3BD8-FA48-8EE1-651941774167}"/>
              </a:ext>
            </a:extLst>
          </p:cNvPr>
          <p:cNvSpPr>
            <a:spLocks noGrp="1"/>
          </p:cNvSpPr>
          <p:nvPr>
            <p:ph type="body" sz="quarter" idx="24" hasCustomPrompt="1"/>
          </p:nvPr>
        </p:nvSpPr>
        <p:spPr>
          <a:xfrm>
            <a:off x="6248400" y="4551745"/>
            <a:ext cx="5331758"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cxnSp>
        <p:nvCxnSpPr>
          <p:cNvPr id="9" name="Straight Connector 8">
            <a:extLst>
              <a:ext uri="{FF2B5EF4-FFF2-40B4-BE49-F238E27FC236}">
                <a16:creationId xmlns:a16="http://schemas.microsoft.com/office/drawing/2014/main" id="{52D288F9-3B96-7B4A-82AD-FC3590AC476D}"/>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45504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ontent slide - Boxed text &amp; 2 x Picture &amp; Green Background">
    <p:bg>
      <p:bgPr>
        <a:solidFill>
          <a:srgbClr val="B3E1B8"/>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0"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13" name="Straight Connector 12">
            <a:extLst>
              <a:ext uri="{FF2B5EF4-FFF2-40B4-BE49-F238E27FC236}">
                <a16:creationId xmlns:a16="http://schemas.microsoft.com/office/drawing/2014/main" id="{B592E676-23EE-FF48-A3E2-97DD9ABCDCAB}"/>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76">
            <a:extLst>
              <a:ext uri="{FF2B5EF4-FFF2-40B4-BE49-F238E27FC236}">
                <a16:creationId xmlns:a16="http://schemas.microsoft.com/office/drawing/2014/main" id="{B00FCF8C-1AD4-1547-B308-72919D1430D0}"/>
              </a:ext>
            </a:extLst>
          </p:cNvPr>
          <p:cNvSpPr>
            <a:spLocks noGrp="1"/>
          </p:cNvSpPr>
          <p:nvPr>
            <p:ph type="body" sz="quarter" idx="11" hasCustomPrompt="1"/>
          </p:nvPr>
        </p:nvSpPr>
        <p:spPr>
          <a:xfrm>
            <a:off x="571500" y="4551745"/>
            <a:ext cx="5331758" cy="972061"/>
          </a:xfrm>
          <a:prstGeom prst="rect">
            <a:avLst/>
          </a:prstGeom>
          <a:ln w="19050">
            <a:solidFill>
              <a:schemeClr val="bg1"/>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17" name="Text Placeholder 76">
            <a:extLst>
              <a:ext uri="{FF2B5EF4-FFF2-40B4-BE49-F238E27FC236}">
                <a16:creationId xmlns:a16="http://schemas.microsoft.com/office/drawing/2014/main" id="{947D41CB-EF94-6046-8BCE-D15520881940}"/>
              </a:ext>
            </a:extLst>
          </p:cNvPr>
          <p:cNvSpPr>
            <a:spLocks noGrp="1"/>
          </p:cNvSpPr>
          <p:nvPr>
            <p:ph type="body" sz="quarter" idx="24" hasCustomPrompt="1"/>
          </p:nvPr>
        </p:nvSpPr>
        <p:spPr>
          <a:xfrm>
            <a:off x="6248400" y="4551745"/>
            <a:ext cx="5331758" cy="972061"/>
          </a:xfrm>
          <a:prstGeom prst="rect">
            <a:avLst/>
          </a:prstGeom>
          <a:ln w="19050">
            <a:solidFill>
              <a:schemeClr val="bg1"/>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Tree>
    <p:extLst>
      <p:ext uri="{BB962C8B-B14F-4D97-AF65-F5344CB8AC3E}">
        <p14:creationId xmlns:p14="http://schemas.microsoft.com/office/powerpoint/2010/main" val="280451214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ontent slide - Boxed text &amp; 2 x Picture &amp; Grey Background">
    <p:bg>
      <p:bgPr>
        <a:solidFill>
          <a:srgbClr val="D9D9D9"/>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0"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solidFill>
                  <a:schemeClr val="tx1"/>
                </a:solidFill>
                <a:latin typeface="+mn-lt"/>
              </a:defRPr>
            </a:lvl1pPr>
          </a:lstStyle>
          <a:p>
            <a:pPr lvl="0"/>
            <a:r>
              <a:rPr lang="en-US" dirty="0"/>
              <a:t>Title Content Slide – Calibri 28</a:t>
            </a:r>
          </a:p>
        </p:txBody>
      </p:sp>
      <p:sp>
        <p:nvSpPr>
          <p:cNvPr id="11" name="Text Placeholder 76">
            <a:extLst>
              <a:ext uri="{FF2B5EF4-FFF2-40B4-BE49-F238E27FC236}">
                <a16:creationId xmlns:a16="http://schemas.microsoft.com/office/drawing/2014/main" id="{93BB9319-1DE4-0947-B390-474337BEEB94}"/>
              </a:ext>
            </a:extLst>
          </p:cNvPr>
          <p:cNvSpPr>
            <a:spLocks noGrp="1"/>
          </p:cNvSpPr>
          <p:nvPr>
            <p:ph type="body" sz="quarter" idx="11" hasCustomPrompt="1"/>
          </p:nvPr>
        </p:nvSpPr>
        <p:spPr>
          <a:xfrm>
            <a:off x="571500" y="4551745"/>
            <a:ext cx="5331758"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solidFill>
                  <a:schemeClr val="tx1"/>
                </a:solidFill>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17" name="Text Placeholder 76">
            <a:extLst>
              <a:ext uri="{FF2B5EF4-FFF2-40B4-BE49-F238E27FC236}">
                <a16:creationId xmlns:a16="http://schemas.microsoft.com/office/drawing/2014/main" id="{BF0A9EE8-66DD-E046-84A3-1F14437BF861}"/>
              </a:ext>
            </a:extLst>
          </p:cNvPr>
          <p:cNvSpPr>
            <a:spLocks noGrp="1"/>
          </p:cNvSpPr>
          <p:nvPr>
            <p:ph type="body" sz="quarter" idx="24" hasCustomPrompt="1"/>
          </p:nvPr>
        </p:nvSpPr>
        <p:spPr>
          <a:xfrm>
            <a:off x="6248400" y="4551745"/>
            <a:ext cx="5331758"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solidFill>
                  <a:schemeClr val="tx1"/>
                </a:solidFill>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cxnSp>
        <p:nvCxnSpPr>
          <p:cNvPr id="9" name="Straight Connector 8">
            <a:extLst>
              <a:ext uri="{FF2B5EF4-FFF2-40B4-BE49-F238E27FC236}">
                <a16:creationId xmlns:a16="http://schemas.microsoft.com/office/drawing/2014/main" id="{80A16300-123A-4844-9EFF-A067C503D5A5}"/>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865508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3_Title, 3 Copy, 3 Images_Light Gray">
    <p:bg>
      <p:bgPr>
        <a:solidFill>
          <a:schemeClr val="bg1"/>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1" y="1542582"/>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2DE380D9-A337-924C-A3A7-A8010BE7B5D8}"/>
              </a:ext>
            </a:extLst>
          </p:cNvPr>
          <p:cNvSpPr>
            <a:spLocks noGrp="1"/>
          </p:cNvSpPr>
          <p:nvPr>
            <p:ph type="pic" sz="quarter" idx="23"/>
          </p:nvPr>
        </p:nvSpPr>
        <p:spPr>
          <a:xfrm>
            <a:off x="7994277" y="1542582"/>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8" name="Picture Placeholder 4">
            <a:extLst>
              <a:ext uri="{FF2B5EF4-FFF2-40B4-BE49-F238E27FC236}">
                <a16:creationId xmlns:a16="http://schemas.microsoft.com/office/drawing/2014/main" id="{1DB3F7DD-C56C-8047-B335-805D2CBF456F}"/>
              </a:ext>
            </a:extLst>
          </p:cNvPr>
          <p:cNvSpPr>
            <a:spLocks noGrp="1"/>
          </p:cNvSpPr>
          <p:nvPr>
            <p:ph type="pic" sz="quarter" idx="26"/>
          </p:nvPr>
        </p:nvSpPr>
        <p:spPr>
          <a:xfrm>
            <a:off x="4296335" y="1542582"/>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dirty="0"/>
          </a:p>
        </p:txBody>
      </p:sp>
      <p:sp>
        <p:nvSpPr>
          <p:cNvPr id="15" name="Text Placeholder 7">
            <a:extLst>
              <a:ext uri="{FF2B5EF4-FFF2-40B4-BE49-F238E27FC236}">
                <a16:creationId xmlns:a16="http://schemas.microsoft.com/office/drawing/2014/main" id="{DF23CF7B-1D5C-A249-B2E5-301ADEEC615D}"/>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solidFill>
                  <a:schemeClr val="tx1"/>
                </a:solidFill>
                <a:latin typeface="+mn-lt"/>
              </a:defRPr>
            </a:lvl1pPr>
          </a:lstStyle>
          <a:p>
            <a:pPr lvl="0"/>
            <a:r>
              <a:rPr lang="en-US"/>
              <a:t>Title Content Slide – Calibri 28</a:t>
            </a:r>
          </a:p>
        </p:txBody>
      </p:sp>
      <p:sp>
        <p:nvSpPr>
          <p:cNvPr id="14" name="Text Placeholder 76">
            <a:extLst>
              <a:ext uri="{FF2B5EF4-FFF2-40B4-BE49-F238E27FC236}">
                <a16:creationId xmlns:a16="http://schemas.microsoft.com/office/drawing/2014/main" id="{5E096893-53E6-084A-B340-B706FE923D2E}"/>
              </a:ext>
            </a:extLst>
          </p:cNvPr>
          <p:cNvSpPr>
            <a:spLocks noGrp="1"/>
          </p:cNvSpPr>
          <p:nvPr>
            <p:ph type="body" sz="quarter" idx="11" hasCustomPrompt="1"/>
          </p:nvPr>
        </p:nvSpPr>
        <p:spPr>
          <a:xfrm>
            <a:off x="571500" y="4535394"/>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copy/description here</a:t>
            </a: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p:txBody>
      </p:sp>
      <p:sp>
        <p:nvSpPr>
          <p:cNvPr id="20" name="Text Placeholder 76">
            <a:extLst>
              <a:ext uri="{FF2B5EF4-FFF2-40B4-BE49-F238E27FC236}">
                <a16:creationId xmlns:a16="http://schemas.microsoft.com/office/drawing/2014/main" id="{EF3B0F14-D28E-7C4D-8429-F7FD20610C03}"/>
              </a:ext>
            </a:extLst>
          </p:cNvPr>
          <p:cNvSpPr>
            <a:spLocks noGrp="1"/>
          </p:cNvSpPr>
          <p:nvPr>
            <p:ph type="body" sz="quarter" idx="27" hasCustomPrompt="1"/>
          </p:nvPr>
        </p:nvSpPr>
        <p:spPr>
          <a:xfrm>
            <a:off x="4292164" y="4535394"/>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copy/description here</a:t>
            </a: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p:txBody>
      </p:sp>
      <p:sp>
        <p:nvSpPr>
          <p:cNvPr id="21" name="Text Placeholder 76">
            <a:extLst>
              <a:ext uri="{FF2B5EF4-FFF2-40B4-BE49-F238E27FC236}">
                <a16:creationId xmlns:a16="http://schemas.microsoft.com/office/drawing/2014/main" id="{49B4E787-CAD8-5344-B4ED-FC6F7EED44DF}"/>
              </a:ext>
            </a:extLst>
          </p:cNvPr>
          <p:cNvSpPr>
            <a:spLocks noGrp="1"/>
          </p:cNvSpPr>
          <p:nvPr>
            <p:ph type="body" sz="quarter" idx="28" hasCustomPrompt="1"/>
          </p:nvPr>
        </p:nvSpPr>
        <p:spPr>
          <a:xfrm>
            <a:off x="8011507" y="4535394"/>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copy/description here</a:t>
            </a: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p:txBody>
      </p:sp>
      <p:cxnSp>
        <p:nvCxnSpPr>
          <p:cNvPr id="10" name="Straight Connector 9">
            <a:extLst>
              <a:ext uri="{FF2B5EF4-FFF2-40B4-BE49-F238E27FC236}">
                <a16:creationId xmlns:a16="http://schemas.microsoft.com/office/drawing/2014/main" id="{E7DCD9DB-34D5-474B-BC5C-08F2B97974EC}"/>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572722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ontent slide - Boxed text &amp; 3 x Picture &amp; Green Background">
    <p:bg>
      <p:bgPr>
        <a:solidFill>
          <a:srgbClr val="B3E1B8"/>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1" y="1495467"/>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2DE380D9-A337-924C-A3A7-A8010BE7B5D8}"/>
              </a:ext>
            </a:extLst>
          </p:cNvPr>
          <p:cNvSpPr>
            <a:spLocks noGrp="1"/>
          </p:cNvSpPr>
          <p:nvPr>
            <p:ph type="pic" sz="quarter" idx="23"/>
          </p:nvPr>
        </p:nvSpPr>
        <p:spPr>
          <a:xfrm>
            <a:off x="7994277" y="1495467"/>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8" name="Picture Placeholder 4">
            <a:extLst>
              <a:ext uri="{FF2B5EF4-FFF2-40B4-BE49-F238E27FC236}">
                <a16:creationId xmlns:a16="http://schemas.microsoft.com/office/drawing/2014/main" id="{1DB3F7DD-C56C-8047-B335-805D2CBF456F}"/>
              </a:ext>
            </a:extLst>
          </p:cNvPr>
          <p:cNvSpPr>
            <a:spLocks noGrp="1"/>
          </p:cNvSpPr>
          <p:nvPr>
            <p:ph type="pic" sz="quarter" idx="26"/>
          </p:nvPr>
        </p:nvSpPr>
        <p:spPr>
          <a:xfrm>
            <a:off x="4296335" y="1495467"/>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Text Placeholder 7">
            <a:extLst>
              <a:ext uri="{FF2B5EF4-FFF2-40B4-BE49-F238E27FC236}">
                <a16:creationId xmlns:a16="http://schemas.microsoft.com/office/drawing/2014/main" id="{DF23CF7B-1D5C-A249-B2E5-301ADEEC615D}"/>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16" name="Straight Connector 15">
            <a:extLst>
              <a:ext uri="{FF2B5EF4-FFF2-40B4-BE49-F238E27FC236}">
                <a16:creationId xmlns:a16="http://schemas.microsoft.com/office/drawing/2014/main" id="{44BCB9CF-39D2-4C40-863F-BAEBE80D2776}"/>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Text Placeholder 76">
            <a:extLst>
              <a:ext uri="{FF2B5EF4-FFF2-40B4-BE49-F238E27FC236}">
                <a16:creationId xmlns:a16="http://schemas.microsoft.com/office/drawing/2014/main" id="{0F3BDC74-DA1B-B440-B809-E22A9515DFC0}"/>
              </a:ext>
            </a:extLst>
          </p:cNvPr>
          <p:cNvSpPr>
            <a:spLocks noGrp="1"/>
          </p:cNvSpPr>
          <p:nvPr>
            <p:ph type="body" sz="quarter" idx="11" hasCustomPrompt="1"/>
          </p:nvPr>
        </p:nvSpPr>
        <p:spPr>
          <a:xfrm>
            <a:off x="571500" y="4488279"/>
            <a:ext cx="3581400" cy="972061"/>
          </a:xfrm>
          <a:prstGeom prst="rect">
            <a:avLst/>
          </a:prstGeom>
          <a:ln w="19050">
            <a:solidFill>
              <a:schemeClr val="bg1"/>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0" name="Text Placeholder 76">
            <a:extLst>
              <a:ext uri="{FF2B5EF4-FFF2-40B4-BE49-F238E27FC236}">
                <a16:creationId xmlns:a16="http://schemas.microsoft.com/office/drawing/2014/main" id="{A911F406-3F2B-9C4E-B17A-20A517E70E2D}"/>
              </a:ext>
            </a:extLst>
          </p:cNvPr>
          <p:cNvSpPr>
            <a:spLocks noGrp="1"/>
          </p:cNvSpPr>
          <p:nvPr>
            <p:ph type="body" sz="quarter" idx="27" hasCustomPrompt="1"/>
          </p:nvPr>
        </p:nvSpPr>
        <p:spPr>
          <a:xfrm>
            <a:off x="4292164" y="4488279"/>
            <a:ext cx="3581400" cy="972061"/>
          </a:xfrm>
          <a:prstGeom prst="rect">
            <a:avLst/>
          </a:prstGeom>
          <a:ln w="19050">
            <a:solidFill>
              <a:schemeClr val="bg1"/>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1" name="Text Placeholder 76">
            <a:extLst>
              <a:ext uri="{FF2B5EF4-FFF2-40B4-BE49-F238E27FC236}">
                <a16:creationId xmlns:a16="http://schemas.microsoft.com/office/drawing/2014/main" id="{EF50063F-DE1D-6D4C-ACDA-E1B3978D3B11}"/>
              </a:ext>
            </a:extLst>
          </p:cNvPr>
          <p:cNvSpPr>
            <a:spLocks noGrp="1"/>
          </p:cNvSpPr>
          <p:nvPr>
            <p:ph type="body" sz="quarter" idx="28" hasCustomPrompt="1"/>
          </p:nvPr>
        </p:nvSpPr>
        <p:spPr>
          <a:xfrm>
            <a:off x="8011507" y="4488279"/>
            <a:ext cx="3581400" cy="972061"/>
          </a:xfrm>
          <a:prstGeom prst="rect">
            <a:avLst/>
          </a:prstGeom>
          <a:ln w="19050">
            <a:solidFill>
              <a:schemeClr val="bg1"/>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Tree>
    <p:extLst>
      <p:ext uri="{BB962C8B-B14F-4D97-AF65-F5344CB8AC3E}">
        <p14:creationId xmlns:p14="http://schemas.microsoft.com/office/powerpoint/2010/main" val="171561727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Content slide - Boxed text &amp; 3 x Picture &amp; Grey Background">
    <p:bg>
      <p:bgPr>
        <a:solidFill>
          <a:srgbClr val="B3E1B8"/>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1" y="1523624"/>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2DE380D9-A337-924C-A3A7-A8010BE7B5D8}"/>
              </a:ext>
            </a:extLst>
          </p:cNvPr>
          <p:cNvSpPr>
            <a:spLocks noGrp="1"/>
          </p:cNvSpPr>
          <p:nvPr>
            <p:ph type="pic" sz="quarter" idx="23"/>
          </p:nvPr>
        </p:nvSpPr>
        <p:spPr>
          <a:xfrm>
            <a:off x="7994277" y="1523624"/>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8" name="Picture Placeholder 4">
            <a:extLst>
              <a:ext uri="{FF2B5EF4-FFF2-40B4-BE49-F238E27FC236}">
                <a16:creationId xmlns:a16="http://schemas.microsoft.com/office/drawing/2014/main" id="{1DB3F7DD-C56C-8047-B335-805D2CBF456F}"/>
              </a:ext>
            </a:extLst>
          </p:cNvPr>
          <p:cNvSpPr>
            <a:spLocks noGrp="1"/>
          </p:cNvSpPr>
          <p:nvPr>
            <p:ph type="pic" sz="quarter" idx="26"/>
          </p:nvPr>
        </p:nvSpPr>
        <p:spPr>
          <a:xfrm>
            <a:off x="4296335" y="1523624"/>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Text Placeholder 7">
            <a:extLst>
              <a:ext uri="{FF2B5EF4-FFF2-40B4-BE49-F238E27FC236}">
                <a16:creationId xmlns:a16="http://schemas.microsoft.com/office/drawing/2014/main" id="{DF23CF7B-1D5C-A249-B2E5-301ADEEC615D}"/>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solidFill>
                  <a:schemeClr val="bg1"/>
                </a:solidFill>
                <a:latin typeface="+mn-lt"/>
              </a:defRPr>
            </a:lvl1pPr>
          </a:lstStyle>
          <a:p>
            <a:pPr lvl="0"/>
            <a:r>
              <a:rPr lang="en-US" dirty="0"/>
              <a:t>Title Content Slide – Calibri 28</a:t>
            </a:r>
          </a:p>
        </p:txBody>
      </p:sp>
      <p:cxnSp>
        <p:nvCxnSpPr>
          <p:cNvPr id="16" name="Straight Connector 15">
            <a:extLst>
              <a:ext uri="{FF2B5EF4-FFF2-40B4-BE49-F238E27FC236}">
                <a16:creationId xmlns:a16="http://schemas.microsoft.com/office/drawing/2014/main" id="{44BCB9CF-39D2-4C40-863F-BAEBE80D2776}"/>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21" name="Text Placeholder 76">
            <a:extLst>
              <a:ext uri="{FF2B5EF4-FFF2-40B4-BE49-F238E27FC236}">
                <a16:creationId xmlns:a16="http://schemas.microsoft.com/office/drawing/2014/main" id="{79891D91-F14F-774A-829E-0927669A4A96}"/>
              </a:ext>
            </a:extLst>
          </p:cNvPr>
          <p:cNvSpPr>
            <a:spLocks noGrp="1"/>
          </p:cNvSpPr>
          <p:nvPr>
            <p:ph type="body" sz="quarter" idx="11" hasCustomPrompt="1"/>
          </p:nvPr>
        </p:nvSpPr>
        <p:spPr>
          <a:xfrm>
            <a:off x="571500" y="4516436"/>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solidFill>
                  <a:schemeClr val="bg1"/>
                </a:solidFill>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2" name="Text Placeholder 76">
            <a:extLst>
              <a:ext uri="{FF2B5EF4-FFF2-40B4-BE49-F238E27FC236}">
                <a16:creationId xmlns:a16="http://schemas.microsoft.com/office/drawing/2014/main" id="{D02AD164-3202-8345-B0F6-D7AABDD96D6D}"/>
              </a:ext>
            </a:extLst>
          </p:cNvPr>
          <p:cNvSpPr>
            <a:spLocks noGrp="1"/>
          </p:cNvSpPr>
          <p:nvPr>
            <p:ph type="body" sz="quarter" idx="27" hasCustomPrompt="1"/>
          </p:nvPr>
        </p:nvSpPr>
        <p:spPr>
          <a:xfrm>
            <a:off x="4292164" y="4516436"/>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solidFill>
                  <a:schemeClr val="bg1"/>
                </a:solidFill>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3" name="Text Placeholder 76">
            <a:extLst>
              <a:ext uri="{FF2B5EF4-FFF2-40B4-BE49-F238E27FC236}">
                <a16:creationId xmlns:a16="http://schemas.microsoft.com/office/drawing/2014/main" id="{4B5DDEB1-0002-A242-B209-4C075C2AB790}"/>
              </a:ext>
            </a:extLst>
          </p:cNvPr>
          <p:cNvSpPr>
            <a:spLocks noGrp="1"/>
          </p:cNvSpPr>
          <p:nvPr>
            <p:ph type="body" sz="quarter" idx="28" hasCustomPrompt="1"/>
          </p:nvPr>
        </p:nvSpPr>
        <p:spPr>
          <a:xfrm>
            <a:off x="8011507" y="4516436"/>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solidFill>
                  <a:schemeClr val="bg1"/>
                </a:solidFill>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Tree>
    <p:extLst>
      <p:ext uri="{BB962C8B-B14F-4D97-AF65-F5344CB8AC3E}">
        <p14:creationId xmlns:p14="http://schemas.microsoft.com/office/powerpoint/2010/main" val="420310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amp; Purple Bulleted Tex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20" y="386740"/>
            <a:ext cx="1114268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579620" y="1195389"/>
            <a:ext cx="11101917" cy="4985604"/>
          </a:xfrm>
          <a:prstGeom prst="rect">
            <a:avLst/>
          </a:prstGeom>
        </p:spPr>
        <p:txBody>
          <a:bodyPr/>
          <a:lstStyle>
            <a:lvl1pPr marL="0" indent="0">
              <a:buClr>
                <a:srgbClr val="604A7B"/>
              </a:buClr>
              <a:buNone/>
              <a:defRPr sz="2000"/>
            </a:lvl1pPr>
            <a:lvl2pPr marL="1028700" indent="-285750">
              <a:buClr>
                <a:srgbClr val="604A7B"/>
              </a:buClr>
              <a:buFont typeface="Arial" panose="020B0604020202020204" pitchFamily="34" charset="0"/>
              <a:buChar char="•"/>
              <a:defRPr sz="2000"/>
            </a:lvl2pPr>
            <a:lvl3pPr marL="1428750">
              <a:buClr>
                <a:srgbClr val="604A7B"/>
              </a:buClr>
              <a:buFont typeface="Arial" panose="020B0604020202020204" pitchFamily="34" charset="0"/>
              <a:buChar char="•"/>
              <a:defRPr sz="1800"/>
            </a:lvl3pPr>
            <a:lvl4pPr>
              <a:buClr>
                <a:srgbClr val="604A7B"/>
              </a:buClr>
              <a:buNone/>
              <a:defRPr sz="1400"/>
            </a:lvl4pPr>
          </a:lstStyle>
          <a:p>
            <a:pPr marL="285750" indent="-285750">
              <a:buFont typeface="Arial" panose="020B0604020202020204" pitchFamily="34" charset="0"/>
              <a:buChar char="•"/>
            </a:pPr>
            <a:r>
              <a:rPr lang="en-US" dirty="0"/>
              <a:t>PURPLE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cxnSp>
        <p:nvCxnSpPr>
          <p:cNvPr id="5" name="Straight Connector 4">
            <a:extLst>
              <a:ext uri="{FF2B5EF4-FFF2-40B4-BE49-F238E27FC236}">
                <a16:creationId xmlns:a16="http://schemas.microsoft.com/office/drawing/2014/main" id="{23958697-6A7C-C94E-A541-AADD34DD2C8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586131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4_Title, 3 Copy, 3 Images_Light Gray">
    <p:bg>
      <p:bgPr>
        <a:solidFill>
          <a:schemeClr val="bg1"/>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1" y="1557078"/>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2DE380D9-A337-924C-A3A7-A8010BE7B5D8}"/>
              </a:ext>
            </a:extLst>
          </p:cNvPr>
          <p:cNvSpPr>
            <a:spLocks noGrp="1"/>
          </p:cNvSpPr>
          <p:nvPr>
            <p:ph type="pic" sz="quarter" idx="23"/>
          </p:nvPr>
        </p:nvSpPr>
        <p:spPr>
          <a:xfrm>
            <a:off x="7994277" y="1557078"/>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8" name="Picture Placeholder 4">
            <a:extLst>
              <a:ext uri="{FF2B5EF4-FFF2-40B4-BE49-F238E27FC236}">
                <a16:creationId xmlns:a16="http://schemas.microsoft.com/office/drawing/2014/main" id="{1DB3F7DD-C56C-8047-B335-805D2CBF456F}"/>
              </a:ext>
            </a:extLst>
          </p:cNvPr>
          <p:cNvSpPr>
            <a:spLocks noGrp="1"/>
          </p:cNvSpPr>
          <p:nvPr>
            <p:ph type="pic" sz="quarter" idx="26"/>
          </p:nvPr>
        </p:nvSpPr>
        <p:spPr>
          <a:xfrm>
            <a:off x="4296335" y="1557078"/>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Text Placeholder 7">
            <a:extLst>
              <a:ext uri="{FF2B5EF4-FFF2-40B4-BE49-F238E27FC236}">
                <a16:creationId xmlns:a16="http://schemas.microsoft.com/office/drawing/2014/main" id="{DF23CF7B-1D5C-A249-B2E5-301ADEEC615D}"/>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solidFill>
                  <a:schemeClr val="tx1"/>
                </a:solidFill>
                <a:latin typeface="+mn-lt"/>
              </a:defRPr>
            </a:lvl1pPr>
          </a:lstStyle>
          <a:p>
            <a:pPr lvl="0"/>
            <a:r>
              <a:rPr lang="en-US" dirty="0"/>
              <a:t>Example slide for change of background</a:t>
            </a:r>
          </a:p>
        </p:txBody>
      </p:sp>
      <p:cxnSp>
        <p:nvCxnSpPr>
          <p:cNvPr id="16" name="Straight Connector 15">
            <a:extLst>
              <a:ext uri="{FF2B5EF4-FFF2-40B4-BE49-F238E27FC236}">
                <a16:creationId xmlns:a16="http://schemas.microsoft.com/office/drawing/2014/main" id="{44BCB9CF-39D2-4C40-863F-BAEBE80D2776}"/>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14" name="Text Placeholder 76">
            <a:extLst>
              <a:ext uri="{FF2B5EF4-FFF2-40B4-BE49-F238E27FC236}">
                <a16:creationId xmlns:a16="http://schemas.microsoft.com/office/drawing/2014/main" id="{5E096893-53E6-084A-B340-B706FE923D2E}"/>
              </a:ext>
            </a:extLst>
          </p:cNvPr>
          <p:cNvSpPr>
            <a:spLocks noGrp="1"/>
          </p:cNvSpPr>
          <p:nvPr>
            <p:ph type="body" sz="quarter" idx="11" hasCustomPrompt="1"/>
          </p:nvPr>
        </p:nvSpPr>
        <p:spPr>
          <a:xfrm>
            <a:off x="571500" y="4549890"/>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0" name="Text Placeholder 76">
            <a:extLst>
              <a:ext uri="{FF2B5EF4-FFF2-40B4-BE49-F238E27FC236}">
                <a16:creationId xmlns:a16="http://schemas.microsoft.com/office/drawing/2014/main" id="{EF3B0F14-D28E-7C4D-8429-F7FD20610C03}"/>
              </a:ext>
            </a:extLst>
          </p:cNvPr>
          <p:cNvSpPr>
            <a:spLocks noGrp="1"/>
          </p:cNvSpPr>
          <p:nvPr>
            <p:ph type="body" sz="quarter" idx="27" hasCustomPrompt="1"/>
          </p:nvPr>
        </p:nvSpPr>
        <p:spPr>
          <a:xfrm>
            <a:off x="4292164" y="4549890"/>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1" name="Text Placeholder 76">
            <a:extLst>
              <a:ext uri="{FF2B5EF4-FFF2-40B4-BE49-F238E27FC236}">
                <a16:creationId xmlns:a16="http://schemas.microsoft.com/office/drawing/2014/main" id="{49B4E787-CAD8-5344-B4ED-FC6F7EED44DF}"/>
              </a:ext>
            </a:extLst>
          </p:cNvPr>
          <p:cNvSpPr>
            <a:spLocks noGrp="1"/>
          </p:cNvSpPr>
          <p:nvPr>
            <p:ph type="body" sz="quarter" idx="28" hasCustomPrompt="1"/>
          </p:nvPr>
        </p:nvSpPr>
        <p:spPr>
          <a:xfrm>
            <a:off x="8011507" y="4549890"/>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Tree>
    <p:extLst>
      <p:ext uri="{BB962C8B-B14F-4D97-AF65-F5344CB8AC3E}">
        <p14:creationId xmlns:p14="http://schemas.microsoft.com/office/powerpoint/2010/main" val="418958208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Content slide - Plain text &amp; 6 x Picture">
    <p:bg>
      <p:bgPr>
        <a:solidFill>
          <a:schemeClr val="bg1"/>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32E836C1-02AC-5D4D-B853-D05399F4797F}"/>
              </a:ext>
            </a:extLst>
          </p:cNvPr>
          <p:cNvCxnSpPr>
            <a:cxnSpLocks/>
          </p:cNvCxnSpPr>
          <p:nvPr userDrawn="1"/>
        </p:nvCxnSpPr>
        <p:spPr>
          <a:xfrm>
            <a:off x="579620" y="970124"/>
            <a:ext cx="4462280"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7A2CEEBE-4CB8-A749-8E3D-CD0ABD44F6D2}"/>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17" name="Text Placeholder 3">
            <a:extLst>
              <a:ext uri="{FF2B5EF4-FFF2-40B4-BE49-F238E27FC236}">
                <a16:creationId xmlns:a16="http://schemas.microsoft.com/office/drawing/2014/main" id="{65F8F8E8-B80C-1541-BD42-148DBE5039D8}"/>
              </a:ext>
            </a:extLst>
          </p:cNvPr>
          <p:cNvSpPr>
            <a:spLocks noGrp="1"/>
          </p:cNvSpPr>
          <p:nvPr>
            <p:ph type="body" sz="quarter" idx="28" hasCustomPrompt="1"/>
          </p:nvPr>
        </p:nvSpPr>
        <p:spPr>
          <a:xfrm>
            <a:off x="596900" y="1384300"/>
            <a:ext cx="41021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COTENT DESCRIBING PICTURES HERE</a:t>
            </a:r>
          </a:p>
        </p:txBody>
      </p:sp>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260090"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9" name="Picture Placeholder 4">
            <a:extLst>
              <a:ext uri="{FF2B5EF4-FFF2-40B4-BE49-F238E27FC236}">
                <a16:creationId xmlns:a16="http://schemas.microsoft.com/office/drawing/2014/main" id="{724E628E-E3F7-8845-84B8-343E77E1604B}"/>
              </a:ext>
            </a:extLst>
          </p:cNvPr>
          <p:cNvSpPr>
            <a:spLocks noGrp="1"/>
          </p:cNvSpPr>
          <p:nvPr>
            <p:ph type="pic" sz="quarter" idx="22"/>
          </p:nvPr>
        </p:nvSpPr>
        <p:spPr>
          <a:xfrm>
            <a:off x="747863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0" name="Picture Placeholder 4">
            <a:extLst>
              <a:ext uri="{FF2B5EF4-FFF2-40B4-BE49-F238E27FC236}">
                <a16:creationId xmlns:a16="http://schemas.microsoft.com/office/drawing/2014/main" id="{582FD4AB-055E-BC4A-8C30-EA56DF268645}"/>
              </a:ext>
            </a:extLst>
          </p:cNvPr>
          <p:cNvSpPr>
            <a:spLocks noGrp="1"/>
          </p:cNvSpPr>
          <p:nvPr>
            <p:ph type="pic" sz="quarter" idx="23"/>
          </p:nvPr>
        </p:nvSpPr>
        <p:spPr>
          <a:xfrm>
            <a:off x="967319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1" name="Picture Placeholder 4">
            <a:extLst>
              <a:ext uri="{FF2B5EF4-FFF2-40B4-BE49-F238E27FC236}">
                <a16:creationId xmlns:a16="http://schemas.microsoft.com/office/drawing/2014/main" id="{7FB9EE9C-F7E4-BF4D-AEFE-FAE6E50CF74C}"/>
              </a:ext>
            </a:extLst>
          </p:cNvPr>
          <p:cNvSpPr>
            <a:spLocks noGrp="1"/>
          </p:cNvSpPr>
          <p:nvPr>
            <p:ph type="pic" sz="quarter" idx="24"/>
          </p:nvPr>
        </p:nvSpPr>
        <p:spPr>
          <a:xfrm>
            <a:off x="5260090"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3318115B-06B7-F54C-B0A1-05CF577E0943}"/>
              </a:ext>
            </a:extLst>
          </p:cNvPr>
          <p:cNvSpPr>
            <a:spLocks noGrp="1"/>
          </p:cNvSpPr>
          <p:nvPr>
            <p:ph type="pic" sz="quarter" idx="25"/>
          </p:nvPr>
        </p:nvSpPr>
        <p:spPr>
          <a:xfrm>
            <a:off x="747863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3" name="Picture Placeholder 4">
            <a:extLst>
              <a:ext uri="{FF2B5EF4-FFF2-40B4-BE49-F238E27FC236}">
                <a16:creationId xmlns:a16="http://schemas.microsoft.com/office/drawing/2014/main" id="{B24E2E2B-C6EB-DC4A-A223-D6C361EC4044}"/>
              </a:ext>
            </a:extLst>
          </p:cNvPr>
          <p:cNvSpPr>
            <a:spLocks noGrp="1"/>
          </p:cNvSpPr>
          <p:nvPr>
            <p:ph type="pic" sz="quarter" idx="26"/>
          </p:nvPr>
        </p:nvSpPr>
        <p:spPr>
          <a:xfrm>
            <a:off x="967319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146512309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ontent slide - Plain text &amp; 6 x Picture &amp; Green Background">
    <p:bg>
      <p:bgPr>
        <a:solidFill>
          <a:srgbClr val="B3E1B8"/>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32E836C1-02AC-5D4D-B853-D05399F4797F}"/>
              </a:ext>
            </a:extLst>
          </p:cNvPr>
          <p:cNvCxnSpPr>
            <a:cxnSpLocks/>
          </p:cNvCxnSpPr>
          <p:nvPr userDrawn="1"/>
        </p:nvCxnSpPr>
        <p:spPr>
          <a:xfrm>
            <a:off x="579620" y="970124"/>
            <a:ext cx="446228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7A2CEEBE-4CB8-A749-8E3D-CD0ABD44F6D2}"/>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17" name="Text Placeholder 3">
            <a:extLst>
              <a:ext uri="{FF2B5EF4-FFF2-40B4-BE49-F238E27FC236}">
                <a16:creationId xmlns:a16="http://schemas.microsoft.com/office/drawing/2014/main" id="{65F8F8E8-B80C-1541-BD42-148DBE5039D8}"/>
              </a:ext>
            </a:extLst>
          </p:cNvPr>
          <p:cNvSpPr>
            <a:spLocks noGrp="1"/>
          </p:cNvSpPr>
          <p:nvPr>
            <p:ph type="body" sz="quarter" idx="28" hasCustomPrompt="1"/>
          </p:nvPr>
        </p:nvSpPr>
        <p:spPr>
          <a:xfrm>
            <a:off x="596900" y="1384300"/>
            <a:ext cx="41021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lang="en-GB" dirty="0"/>
              <a:t>ADD COTENT DESCRIBING PICTURES HERE</a:t>
            </a:r>
          </a:p>
          <a:p>
            <a:pPr lvl="0"/>
            <a:endParaRPr lang="en-GB" dirty="0"/>
          </a:p>
        </p:txBody>
      </p:sp>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260090"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9" name="Picture Placeholder 4">
            <a:extLst>
              <a:ext uri="{FF2B5EF4-FFF2-40B4-BE49-F238E27FC236}">
                <a16:creationId xmlns:a16="http://schemas.microsoft.com/office/drawing/2014/main" id="{724E628E-E3F7-8845-84B8-343E77E1604B}"/>
              </a:ext>
            </a:extLst>
          </p:cNvPr>
          <p:cNvSpPr>
            <a:spLocks noGrp="1"/>
          </p:cNvSpPr>
          <p:nvPr>
            <p:ph type="pic" sz="quarter" idx="22"/>
          </p:nvPr>
        </p:nvSpPr>
        <p:spPr>
          <a:xfrm>
            <a:off x="747863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0" name="Picture Placeholder 4">
            <a:extLst>
              <a:ext uri="{FF2B5EF4-FFF2-40B4-BE49-F238E27FC236}">
                <a16:creationId xmlns:a16="http://schemas.microsoft.com/office/drawing/2014/main" id="{582FD4AB-055E-BC4A-8C30-EA56DF268645}"/>
              </a:ext>
            </a:extLst>
          </p:cNvPr>
          <p:cNvSpPr>
            <a:spLocks noGrp="1"/>
          </p:cNvSpPr>
          <p:nvPr>
            <p:ph type="pic" sz="quarter" idx="23"/>
          </p:nvPr>
        </p:nvSpPr>
        <p:spPr>
          <a:xfrm>
            <a:off x="967319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1" name="Picture Placeholder 4">
            <a:extLst>
              <a:ext uri="{FF2B5EF4-FFF2-40B4-BE49-F238E27FC236}">
                <a16:creationId xmlns:a16="http://schemas.microsoft.com/office/drawing/2014/main" id="{7FB9EE9C-F7E4-BF4D-AEFE-FAE6E50CF74C}"/>
              </a:ext>
            </a:extLst>
          </p:cNvPr>
          <p:cNvSpPr>
            <a:spLocks noGrp="1"/>
          </p:cNvSpPr>
          <p:nvPr>
            <p:ph type="pic" sz="quarter" idx="24"/>
          </p:nvPr>
        </p:nvSpPr>
        <p:spPr>
          <a:xfrm>
            <a:off x="5260090"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3318115B-06B7-F54C-B0A1-05CF577E0943}"/>
              </a:ext>
            </a:extLst>
          </p:cNvPr>
          <p:cNvSpPr>
            <a:spLocks noGrp="1"/>
          </p:cNvSpPr>
          <p:nvPr>
            <p:ph type="pic" sz="quarter" idx="25"/>
          </p:nvPr>
        </p:nvSpPr>
        <p:spPr>
          <a:xfrm>
            <a:off x="747863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3" name="Picture Placeholder 4">
            <a:extLst>
              <a:ext uri="{FF2B5EF4-FFF2-40B4-BE49-F238E27FC236}">
                <a16:creationId xmlns:a16="http://schemas.microsoft.com/office/drawing/2014/main" id="{B24E2E2B-C6EB-DC4A-A223-D6C361EC4044}"/>
              </a:ext>
            </a:extLst>
          </p:cNvPr>
          <p:cNvSpPr>
            <a:spLocks noGrp="1"/>
          </p:cNvSpPr>
          <p:nvPr>
            <p:ph type="pic" sz="quarter" idx="26"/>
          </p:nvPr>
        </p:nvSpPr>
        <p:spPr>
          <a:xfrm>
            <a:off x="967319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165529322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Content slide - Plain text &amp; 6 x Picture &amp; Grey Background">
    <p:bg>
      <p:bgPr>
        <a:solidFill>
          <a:srgbClr val="D9D9D9"/>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32E836C1-02AC-5D4D-B853-D05399F4797F}"/>
              </a:ext>
            </a:extLst>
          </p:cNvPr>
          <p:cNvCxnSpPr>
            <a:cxnSpLocks/>
          </p:cNvCxnSpPr>
          <p:nvPr userDrawn="1"/>
        </p:nvCxnSpPr>
        <p:spPr>
          <a:xfrm>
            <a:off x="579620" y="970124"/>
            <a:ext cx="4462280"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7A2CEEBE-4CB8-A749-8E3D-CD0ABD44F6D2}"/>
              </a:ext>
            </a:extLst>
          </p:cNvPr>
          <p:cNvSpPr>
            <a:spLocks noGrp="1"/>
          </p:cNvSpPr>
          <p:nvPr>
            <p:ph type="body" sz="quarter" idx="10" hasCustomPrompt="1"/>
          </p:nvPr>
        </p:nvSpPr>
        <p:spPr>
          <a:xfrm>
            <a:off x="579619" y="402924"/>
            <a:ext cx="11119197" cy="536575"/>
          </a:xfrm>
          <a:prstGeom prst="rect">
            <a:avLst/>
          </a:prstGeom>
        </p:spPr>
        <p:txBody>
          <a:bodyPr/>
          <a:lstStyle>
            <a:lvl1pPr marL="0" indent="0">
              <a:buNone/>
              <a:defRPr sz="2800" b="0" i="0">
                <a:solidFill>
                  <a:schemeClr val="tx1"/>
                </a:solidFill>
                <a:latin typeface="Calibri" panose="020F0502020204030204" pitchFamily="34" charset="0"/>
                <a:cs typeface="Calibri" panose="020F0502020204030204" pitchFamily="34" charset="0"/>
              </a:defRPr>
            </a:lvl1pPr>
          </a:lstStyle>
          <a:p>
            <a:pPr lvl="0"/>
            <a:r>
              <a:rPr lang="en-US"/>
              <a:t>Title Content Slide – Calibri 28</a:t>
            </a:r>
          </a:p>
        </p:txBody>
      </p:sp>
      <p:sp>
        <p:nvSpPr>
          <p:cNvPr id="17" name="Text Placeholder 3">
            <a:extLst>
              <a:ext uri="{FF2B5EF4-FFF2-40B4-BE49-F238E27FC236}">
                <a16:creationId xmlns:a16="http://schemas.microsoft.com/office/drawing/2014/main" id="{65F8F8E8-B80C-1541-BD42-148DBE5039D8}"/>
              </a:ext>
            </a:extLst>
          </p:cNvPr>
          <p:cNvSpPr>
            <a:spLocks noGrp="1"/>
          </p:cNvSpPr>
          <p:nvPr>
            <p:ph type="body" sz="quarter" idx="28" hasCustomPrompt="1"/>
          </p:nvPr>
        </p:nvSpPr>
        <p:spPr>
          <a:xfrm>
            <a:off x="596900" y="1400484"/>
            <a:ext cx="4102100" cy="4229100"/>
          </a:xfrm>
          <a:prstGeom prst="rect">
            <a:avLst/>
          </a:prstGeom>
        </p:spPr>
        <p:txBody>
          <a:bodyPr/>
          <a:lstStyle>
            <a:lvl1pPr marL="0" indent="0">
              <a:buNone/>
              <a:defRPr sz="2000" b="0" i="0">
                <a:solidFill>
                  <a:schemeClr val="tx1"/>
                </a:solidFill>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lang="en-GB" dirty="0"/>
              <a:t>ADD COTENT DESCRIBING PICTURES HERE</a:t>
            </a:r>
          </a:p>
        </p:txBody>
      </p:sp>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260090"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9" name="Picture Placeholder 4">
            <a:extLst>
              <a:ext uri="{FF2B5EF4-FFF2-40B4-BE49-F238E27FC236}">
                <a16:creationId xmlns:a16="http://schemas.microsoft.com/office/drawing/2014/main" id="{724E628E-E3F7-8845-84B8-343E77E1604B}"/>
              </a:ext>
            </a:extLst>
          </p:cNvPr>
          <p:cNvSpPr>
            <a:spLocks noGrp="1"/>
          </p:cNvSpPr>
          <p:nvPr>
            <p:ph type="pic" sz="quarter" idx="22"/>
          </p:nvPr>
        </p:nvSpPr>
        <p:spPr>
          <a:xfrm>
            <a:off x="747863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0" name="Picture Placeholder 4">
            <a:extLst>
              <a:ext uri="{FF2B5EF4-FFF2-40B4-BE49-F238E27FC236}">
                <a16:creationId xmlns:a16="http://schemas.microsoft.com/office/drawing/2014/main" id="{582FD4AB-055E-BC4A-8C30-EA56DF268645}"/>
              </a:ext>
            </a:extLst>
          </p:cNvPr>
          <p:cNvSpPr>
            <a:spLocks noGrp="1"/>
          </p:cNvSpPr>
          <p:nvPr>
            <p:ph type="pic" sz="quarter" idx="23"/>
          </p:nvPr>
        </p:nvSpPr>
        <p:spPr>
          <a:xfrm>
            <a:off x="967319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1" name="Picture Placeholder 4">
            <a:extLst>
              <a:ext uri="{FF2B5EF4-FFF2-40B4-BE49-F238E27FC236}">
                <a16:creationId xmlns:a16="http://schemas.microsoft.com/office/drawing/2014/main" id="{7FB9EE9C-F7E4-BF4D-AEFE-FAE6E50CF74C}"/>
              </a:ext>
            </a:extLst>
          </p:cNvPr>
          <p:cNvSpPr>
            <a:spLocks noGrp="1"/>
          </p:cNvSpPr>
          <p:nvPr>
            <p:ph type="pic" sz="quarter" idx="24"/>
          </p:nvPr>
        </p:nvSpPr>
        <p:spPr>
          <a:xfrm>
            <a:off x="5260090"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3318115B-06B7-F54C-B0A1-05CF577E0943}"/>
              </a:ext>
            </a:extLst>
          </p:cNvPr>
          <p:cNvSpPr>
            <a:spLocks noGrp="1"/>
          </p:cNvSpPr>
          <p:nvPr>
            <p:ph type="pic" sz="quarter" idx="25"/>
          </p:nvPr>
        </p:nvSpPr>
        <p:spPr>
          <a:xfrm>
            <a:off x="747863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3" name="Picture Placeholder 4">
            <a:extLst>
              <a:ext uri="{FF2B5EF4-FFF2-40B4-BE49-F238E27FC236}">
                <a16:creationId xmlns:a16="http://schemas.microsoft.com/office/drawing/2014/main" id="{B24E2E2B-C6EB-DC4A-A223-D6C361EC4044}"/>
              </a:ext>
            </a:extLst>
          </p:cNvPr>
          <p:cNvSpPr>
            <a:spLocks noGrp="1"/>
          </p:cNvSpPr>
          <p:nvPr>
            <p:ph type="pic" sz="quarter" idx="26"/>
          </p:nvPr>
        </p:nvSpPr>
        <p:spPr>
          <a:xfrm>
            <a:off x="967319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336371029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 x Picture over whole slide">
    <p:bg>
      <p:bgPr>
        <a:solidFill>
          <a:schemeClr val="bg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914C77B-EDAF-EE4C-8B80-2E2416FC8998}"/>
              </a:ext>
            </a:extLst>
          </p:cNvPr>
          <p:cNvSpPr>
            <a:spLocks noGrp="1"/>
          </p:cNvSpPr>
          <p:nvPr>
            <p:ph type="pic" sz="quarter" idx="21"/>
          </p:nvPr>
        </p:nvSpPr>
        <p:spPr>
          <a:xfrm>
            <a:off x="0" y="0"/>
            <a:ext cx="12192000"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133531111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2 x Pictures">
    <p:bg>
      <p:bgPr>
        <a:solidFill>
          <a:schemeClr val="bg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914C77B-EDAF-EE4C-8B80-2E2416FC8998}"/>
              </a:ext>
            </a:extLst>
          </p:cNvPr>
          <p:cNvSpPr>
            <a:spLocks noGrp="1"/>
          </p:cNvSpPr>
          <p:nvPr>
            <p:ph type="pic" sz="quarter" idx="21"/>
          </p:nvPr>
        </p:nvSpPr>
        <p:spPr>
          <a:xfrm>
            <a:off x="0" y="0"/>
            <a:ext cx="6019800"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
        <p:nvSpPr>
          <p:cNvPr id="6" name="Picture Placeholder 4">
            <a:extLst>
              <a:ext uri="{FF2B5EF4-FFF2-40B4-BE49-F238E27FC236}">
                <a16:creationId xmlns:a16="http://schemas.microsoft.com/office/drawing/2014/main" id="{6B8E04F5-06A3-5A4B-AC9D-D7D3CD576F3C}"/>
              </a:ext>
            </a:extLst>
          </p:cNvPr>
          <p:cNvSpPr>
            <a:spLocks noGrp="1"/>
          </p:cNvSpPr>
          <p:nvPr>
            <p:ph type="pic" sz="quarter" idx="22"/>
          </p:nvPr>
        </p:nvSpPr>
        <p:spPr>
          <a:xfrm>
            <a:off x="6185647" y="0"/>
            <a:ext cx="6019800"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141953338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3 x Pictures">
    <p:bg>
      <p:bgPr>
        <a:solidFill>
          <a:schemeClr val="bg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914C77B-EDAF-EE4C-8B80-2E2416FC8998}"/>
              </a:ext>
            </a:extLst>
          </p:cNvPr>
          <p:cNvSpPr>
            <a:spLocks noGrp="1"/>
          </p:cNvSpPr>
          <p:nvPr>
            <p:ph type="pic" sz="quarter" idx="21"/>
          </p:nvPr>
        </p:nvSpPr>
        <p:spPr>
          <a:xfrm>
            <a:off x="0" y="0"/>
            <a:ext cx="3993776"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
        <p:nvSpPr>
          <p:cNvPr id="8" name="Picture Placeholder 4">
            <a:extLst>
              <a:ext uri="{FF2B5EF4-FFF2-40B4-BE49-F238E27FC236}">
                <a16:creationId xmlns:a16="http://schemas.microsoft.com/office/drawing/2014/main" id="{1E008A1F-9264-4F4B-B553-DB50E951666B}"/>
              </a:ext>
            </a:extLst>
          </p:cNvPr>
          <p:cNvSpPr>
            <a:spLocks noGrp="1"/>
          </p:cNvSpPr>
          <p:nvPr>
            <p:ph type="pic" sz="quarter" idx="22"/>
          </p:nvPr>
        </p:nvSpPr>
        <p:spPr>
          <a:xfrm>
            <a:off x="4101353" y="0"/>
            <a:ext cx="3993776"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
        <p:nvSpPr>
          <p:cNvPr id="9" name="Picture Placeholder 4">
            <a:extLst>
              <a:ext uri="{FF2B5EF4-FFF2-40B4-BE49-F238E27FC236}">
                <a16:creationId xmlns:a16="http://schemas.microsoft.com/office/drawing/2014/main" id="{A1B3087D-E12B-E948-A84B-D142E3EC4A5A}"/>
              </a:ext>
            </a:extLst>
          </p:cNvPr>
          <p:cNvSpPr>
            <a:spLocks noGrp="1"/>
          </p:cNvSpPr>
          <p:nvPr>
            <p:ph type="pic" sz="quarter" idx="23"/>
          </p:nvPr>
        </p:nvSpPr>
        <p:spPr>
          <a:xfrm>
            <a:off x="8220635" y="0"/>
            <a:ext cx="3971365"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357217785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4 x Pictures">
    <p:bg>
      <p:bgPr>
        <a:solidFill>
          <a:schemeClr val="bg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914C77B-EDAF-EE4C-8B80-2E2416FC8998}"/>
              </a:ext>
            </a:extLst>
          </p:cNvPr>
          <p:cNvSpPr>
            <a:spLocks noGrp="1"/>
          </p:cNvSpPr>
          <p:nvPr>
            <p:ph type="pic" sz="quarter" idx="21"/>
          </p:nvPr>
        </p:nvSpPr>
        <p:spPr>
          <a:xfrm>
            <a:off x="-13153" y="0"/>
            <a:ext cx="6044184" cy="3354771"/>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17" name="Picture Placeholder 4">
            <a:extLst>
              <a:ext uri="{FF2B5EF4-FFF2-40B4-BE49-F238E27FC236}">
                <a16:creationId xmlns:a16="http://schemas.microsoft.com/office/drawing/2014/main" id="{DF66574E-2A3A-604B-9937-CA852C0338D1}"/>
              </a:ext>
            </a:extLst>
          </p:cNvPr>
          <p:cNvSpPr>
            <a:spLocks noGrp="1"/>
          </p:cNvSpPr>
          <p:nvPr>
            <p:ph type="pic" sz="quarter" idx="22"/>
          </p:nvPr>
        </p:nvSpPr>
        <p:spPr>
          <a:xfrm>
            <a:off x="-13153" y="3493008"/>
            <a:ext cx="6044184" cy="3354771"/>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18" name="Picture Placeholder 4">
            <a:extLst>
              <a:ext uri="{FF2B5EF4-FFF2-40B4-BE49-F238E27FC236}">
                <a16:creationId xmlns:a16="http://schemas.microsoft.com/office/drawing/2014/main" id="{E7E430C4-EB90-D24E-9E88-D74BF7F48528}"/>
              </a:ext>
            </a:extLst>
          </p:cNvPr>
          <p:cNvSpPr>
            <a:spLocks noGrp="1"/>
          </p:cNvSpPr>
          <p:nvPr>
            <p:ph type="pic" sz="quarter" idx="23"/>
          </p:nvPr>
        </p:nvSpPr>
        <p:spPr>
          <a:xfrm>
            <a:off x="6145600" y="0"/>
            <a:ext cx="6044184" cy="3354772"/>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19" name="Picture Placeholder 4">
            <a:extLst>
              <a:ext uri="{FF2B5EF4-FFF2-40B4-BE49-F238E27FC236}">
                <a16:creationId xmlns:a16="http://schemas.microsoft.com/office/drawing/2014/main" id="{1F0252A1-32A9-3249-9F4F-0B61B13A90D9}"/>
              </a:ext>
            </a:extLst>
          </p:cNvPr>
          <p:cNvSpPr>
            <a:spLocks noGrp="1"/>
          </p:cNvSpPr>
          <p:nvPr>
            <p:ph type="pic" sz="quarter" idx="24"/>
          </p:nvPr>
        </p:nvSpPr>
        <p:spPr>
          <a:xfrm>
            <a:off x="6145600" y="3493008"/>
            <a:ext cx="6044184" cy="3354772"/>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309297379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5 x Pictures">
    <p:bg>
      <p:bgPr>
        <a:solidFill>
          <a:schemeClr val="bg1"/>
        </a:solidFill>
        <a:effectLst/>
      </p:bgPr>
    </p:bg>
    <p:spTree>
      <p:nvGrpSpPr>
        <p:cNvPr id="1" name=""/>
        <p:cNvGrpSpPr/>
        <p:nvPr/>
      </p:nvGrpSpPr>
      <p:grpSpPr>
        <a:xfrm>
          <a:off x="0" y="0"/>
          <a:ext cx="0" cy="0"/>
          <a:chOff x="0" y="0"/>
          <a:chExt cx="0" cy="0"/>
        </a:xfrm>
      </p:grpSpPr>
      <p:sp>
        <p:nvSpPr>
          <p:cNvPr id="31" name="Picture Placeholder 4">
            <a:extLst>
              <a:ext uri="{FF2B5EF4-FFF2-40B4-BE49-F238E27FC236}">
                <a16:creationId xmlns:a16="http://schemas.microsoft.com/office/drawing/2014/main" id="{99B5A92F-401C-A34A-86CB-A0E29AF0251D}"/>
              </a:ext>
            </a:extLst>
          </p:cNvPr>
          <p:cNvSpPr>
            <a:spLocks noGrp="1"/>
          </p:cNvSpPr>
          <p:nvPr>
            <p:ph type="pic" sz="quarter" idx="26"/>
          </p:nvPr>
        </p:nvSpPr>
        <p:spPr>
          <a:xfrm>
            <a:off x="0" y="2339787"/>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2" name="Picture Placeholder 4">
            <a:extLst>
              <a:ext uri="{FF2B5EF4-FFF2-40B4-BE49-F238E27FC236}">
                <a16:creationId xmlns:a16="http://schemas.microsoft.com/office/drawing/2014/main" id="{C6C18240-A984-564A-8FEC-B93999497465}"/>
              </a:ext>
            </a:extLst>
          </p:cNvPr>
          <p:cNvSpPr>
            <a:spLocks noGrp="1"/>
          </p:cNvSpPr>
          <p:nvPr>
            <p:ph type="pic" sz="quarter" idx="27"/>
          </p:nvPr>
        </p:nvSpPr>
        <p:spPr>
          <a:xfrm>
            <a:off x="2460812" y="2339787"/>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3" name="Picture Placeholder 4">
            <a:extLst>
              <a:ext uri="{FF2B5EF4-FFF2-40B4-BE49-F238E27FC236}">
                <a16:creationId xmlns:a16="http://schemas.microsoft.com/office/drawing/2014/main" id="{63401F05-CB28-264F-833C-EC8914B84AD4}"/>
              </a:ext>
            </a:extLst>
          </p:cNvPr>
          <p:cNvSpPr>
            <a:spLocks noGrp="1"/>
          </p:cNvSpPr>
          <p:nvPr>
            <p:ph type="pic" sz="quarter" idx="28"/>
          </p:nvPr>
        </p:nvSpPr>
        <p:spPr>
          <a:xfrm>
            <a:off x="4921624" y="2339787"/>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4" name="Picture Placeholder 4">
            <a:extLst>
              <a:ext uri="{FF2B5EF4-FFF2-40B4-BE49-F238E27FC236}">
                <a16:creationId xmlns:a16="http://schemas.microsoft.com/office/drawing/2014/main" id="{28B65CF5-9EF6-6B4C-A53B-A0279778A81A}"/>
              </a:ext>
            </a:extLst>
          </p:cNvPr>
          <p:cNvSpPr>
            <a:spLocks noGrp="1"/>
          </p:cNvSpPr>
          <p:nvPr>
            <p:ph type="pic" sz="quarter" idx="29"/>
          </p:nvPr>
        </p:nvSpPr>
        <p:spPr>
          <a:xfrm>
            <a:off x="7409329" y="2339787"/>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5" name="Picture Placeholder 4">
            <a:extLst>
              <a:ext uri="{FF2B5EF4-FFF2-40B4-BE49-F238E27FC236}">
                <a16:creationId xmlns:a16="http://schemas.microsoft.com/office/drawing/2014/main" id="{CF31B527-1711-B343-9ADC-2125DE1688FD}"/>
              </a:ext>
            </a:extLst>
          </p:cNvPr>
          <p:cNvSpPr>
            <a:spLocks noGrp="1"/>
          </p:cNvSpPr>
          <p:nvPr>
            <p:ph type="pic" sz="quarter" idx="30"/>
          </p:nvPr>
        </p:nvSpPr>
        <p:spPr>
          <a:xfrm>
            <a:off x="9870141" y="2339787"/>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6" name="Picture Placeholder 4">
            <a:extLst>
              <a:ext uri="{FF2B5EF4-FFF2-40B4-BE49-F238E27FC236}">
                <a16:creationId xmlns:a16="http://schemas.microsoft.com/office/drawing/2014/main" id="{6E532E5E-84C5-A643-B38E-F3B0F28CF6BA}"/>
              </a:ext>
            </a:extLst>
          </p:cNvPr>
          <p:cNvSpPr>
            <a:spLocks noGrp="1"/>
          </p:cNvSpPr>
          <p:nvPr>
            <p:ph type="pic" sz="quarter" idx="31"/>
          </p:nvPr>
        </p:nvSpPr>
        <p:spPr>
          <a:xfrm>
            <a:off x="0" y="4693023"/>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7" name="Picture Placeholder 4">
            <a:extLst>
              <a:ext uri="{FF2B5EF4-FFF2-40B4-BE49-F238E27FC236}">
                <a16:creationId xmlns:a16="http://schemas.microsoft.com/office/drawing/2014/main" id="{82020595-66CC-654B-8BC4-95ED90A6D90B}"/>
              </a:ext>
            </a:extLst>
          </p:cNvPr>
          <p:cNvSpPr>
            <a:spLocks noGrp="1"/>
          </p:cNvSpPr>
          <p:nvPr>
            <p:ph type="pic" sz="quarter" idx="32"/>
          </p:nvPr>
        </p:nvSpPr>
        <p:spPr>
          <a:xfrm>
            <a:off x="2460812" y="4693023"/>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8" name="Picture Placeholder 4">
            <a:extLst>
              <a:ext uri="{FF2B5EF4-FFF2-40B4-BE49-F238E27FC236}">
                <a16:creationId xmlns:a16="http://schemas.microsoft.com/office/drawing/2014/main" id="{84DE5773-3DE8-9446-9372-A0ECE7434E03}"/>
              </a:ext>
            </a:extLst>
          </p:cNvPr>
          <p:cNvSpPr>
            <a:spLocks noGrp="1"/>
          </p:cNvSpPr>
          <p:nvPr>
            <p:ph type="pic" sz="quarter" idx="33"/>
          </p:nvPr>
        </p:nvSpPr>
        <p:spPr>
          <a:xfrm>
            <a:off x="4921624" y="4693023"/>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9" name="Picture Placeholder 4">
            <a:extLst>
              <a:ext uri="{FF2B5EF4-FFF2-40B4-BE49-F238E27FC236}">
                <a16:creationId xmlns:a16="http://schemas.microsoft.com/office/drawing/2014/main" id="{94C25B7D-A148-044D-AF10-028FBC22C291}"/>
              </a:ext>
            </a:extLst>
          </p:cNvPr>
          <p:cNvSpPr>
            <a:spLocks noGrp="1"/>
          </p:cNvSpPr>
          <p:nvPr>
            <p:ph type="pic" sz="quarter" idx="34"/>
          </p:nvPr>
        </p:nvSpPr>
        <p:spPr>
          <a:xfrm>
            <a:off x="7409329" y="4693023"/>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40" name="Picture Placeholder 4">
            <a:extLst>
              <a:ext uri="{FF2B5EF4-FFF2-40B4-BE49-F238E27FC236}">
                <a16:creationId xmlns:a16="http://schemas.microsoft.com/office/drawing/2014/main" id="{DBE5B4CB-DD62-C742-9E6E-EA6AF83DA5C4}"/>
              </a:ext>
            </a:extLst>
          </p:cNvPr>
          <p:cNvSpPr>
            <a:spLocks noGrp="1"/>
          </p:cNvSpPr>
          <p:nvPr>
            <p:ph type="pic" sz="quarter" idx="35"/>
          </p:nvPr>
        </p:nvSpPr>
        <p:spPr>
          <a:xfrm>
            <a:off x="9870141" y="4693023"/>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5" name="Picture Placeholder 4">
            <a:extLst>
              <a:ext uri="{FF2B5EF4-FFF2-40B4-BE49-F238E27FC236}">
                <a16:creationId xmlns:a16="http://schemas.microsoft.com/office/drawing/2014/main" id="{0914C77B-EDAF-EE4C-8B80-2E2416FC8998}"/>
              </a:ext>
            </a:extLst>
          </p:cNvPr>
          <p:cNvSpPr>
            <a:spLocks noGrp="1"/>
          </p:cNvSpPr>
          <p:nvPr>
            <p:ph type="pic" sz="quarter" idx="21"/>
          </p:nvPr>
        </p:nvSpPr>
        <p:spPr>
          <a:xfrm>
            <a:off x="0" y="-1"/>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27" name="Picture Placeholder 4">
            <a:extLst>
              <a:ext uri="{FF2B5EF4-FFF2-40B4-BE49-F238E27FC236}">
                <a16:creationId xmlns:a16="http://schemas.microsoft.com/office/drawing/2014/main" id="{1F0503D7-F7F4-AF44-A93A-B3D15DA4787E}"/>
              </a:ext>
            </a:extLst>
          </p:cNvPr>
          <p:cNvSpPr>
            <a:spLocks noGrp="1"/>
          </p:cNvSpPr>
          <p:nvPr>
            <p:ph type="pic" sz="quarter" idx="22"/>
          </p:nvPr>
        </p:nvSpPr>
        <p:spPr>
          <a:xfrm>
            <a:off x="2460812" y="-1"/>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28" name="Picture Placeholder 4">
            <a:extLst>
              <a:ext uri="{FF2B5EF4-FFF2-40B4-BE49-F238E27FC236}">
                <a16:creationId xmlns:a16="http://schemas.microsoft.com/office/drawing/2014/main" id="{46439EA1-788E-794A-B286-C33687D3AAE4}"/>
              </a:ext>
            </a:extLst>
          </p:cNvPr>
          <p:cNvSpPr>
            <a:spLocks noGrp="1"/>
          </p:cNvSpPr>
          <p:nvPr>
            <p:ph type="pic" sz="quarter" idx="23"/>
          </p:nvPr>
        </p:nvSpPr>
        <p:spPr>
          <a:xfrm>
            <a:off x="4921624" y="-1"/>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29" name="Picture Placeholder 4">
            <a:extLst>
              <a:ext uri="{FF2B5EF4-FFF2-40B4-BE49-F238E27FC236}">
                <a16:creationId xmlns:a16="http://schemas.microsoft.com/office/drawing/2014/main" id="{F0C3645A-8D9A-BD4F-8E8F-7945F932236E}"/>
              </a:ext>
            </a:extLst>
          </p:cNvPr>
          <p:cNvSpPr>
            <a:spLocks noGrp="1"/>
          </p:cNvSpPr>
          <p:nvPr>
            <p:ph type="pic" sz="quarter" idx="24"/>
          </p:nvPr>
        </p:nvSpPr>
        <p:spPr>
          <a:xfrm>
            <a:off x="7409329" y="-1"/>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0" name="Picture Placeholder 4">
            <a:extLst>
              <a:ext uri="{FF2B5EF4-FFF2-40B4-BE49-F238E27FC236}">
                <a16:creationId xmlns:a16="http://schemas.microsoft.com/office/drawing/2014/main" id="{39FDCFF3-7B41-964C-AD38-0C41B9D07449}"/>
              </a:ext>
            </a:extLst>
          </p:cNvPr>
          <p:cNvSpPr>
            <a:spLocks noGrp="1"/>
          </p:cNvSpPr>
          <p:nvPr>
            <p:ph type="pic" sz="quarter" idx="25"/>
          </p:nvPr>
        </p:nvSpPr>
        <p:spPr>
          <a:xfrm>
            <a:off x="9870141" y="-1"/>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248635880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5981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Green Background">
    <p:bg>
      <p:bgPr>
        <a:solidFill>
          <a:srgbClr val="B3E1B8"/>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20" y="386740"/>
            <a:ext cx="11142688" cy="536575"/>
          </a:xfrm>
          <a:prstGeom prst="rect">
            <a:avLst/>
          </a:prstGeom>
        </p:spPr>
        <p:txBody>
          <a:bodyPr/>
          <a:lstStyle>
            <a:lvl1pPr marL="0" indent="0">
              <a:buNone/>
              <a:defRPr sz="2800" b="0" i="0">
                <a:solidFill>
                  <a:schemeClr val="bg1"/>
                </a:solidFill>
                <a:latin typeface="+mn-lt"/>
              </a:defRPr>
            </a:lvl1pPr>
          </a:lstStyle>
          <a:p>
            <a:pPr lvl="0"/>
            <a:r>
              <a:rPr lang="en-US" dirty="0"/>
              <a:t>Title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579620" y="970124"/>
            <a:ext cx="1114268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579620" y="1195389"/>
            <a:ext cx="11101917" cy="4985604"/>
          </a:xfrm>
          <a:prstGeom prst="rect">
            <a:avLst/>
          </a:prstGeom>
        </p:spPr>
        <p:txBody>
          <a:bodyPr/>
          <a:lstStyle>
            <a:lvl1pPr marL="0" indent="0">
              <a:buClr>
                <a:schemeClr val="tx1"/>
              </a:buClr>
              <a:buNone/>
              <a:defRPr sz="2000">
                <a:solidFill>
                  <a:schemeClr val="bg1"/>
                </a:solidFill>
              </a:defRPr>
            </a:lvl1pPr>
            <a:lvl2pPr marL="1028700" indent="-285750">
              <a:buClr>
                <a:schemeClr val="tx1"/>
              </a:buClr>
              <a:buFont typeface="Arial" panose="020B0604020202020204" pitchFamily="34" charset="0"/>
              <a:buChar char="•"/>
              <a:defRPr sz="2000">
                <a:solidFill>
                  <a:schemeClr val="bg1"/>
                </a:solidFill>
              </a:defRPr>
            </a:lvl2pPr>
            <a:lvl3pPr marL="1428750">
              <a:buClr>
                <a:schemeClr val="tx1"/>
              </a:buClr>
              <a:buFont typeface="Arial" panose="020B0604020202020204" pitchFamily="34" charset="0"/>
              <a:buChar char="•"/>
              <a:defRPr sz="1800">
                <a:solidFill>
                  <a:schemeClr val="bg1"/>
                </a:solidFill>
              </a:defRPr>
            </a:lvl3pPr>
            <a:lvl4pPr>
              <a:buClr>
                <a:schemeClr val="tx1"/>
              </a:buClr>
              <a:buNone/>
              <a:defRPr sz="1400">
                <a:solidFill>
                  <a:schemeClr val="bg1"/>
                </a:solidFill>
              </a:defRPr>
            </a:lvl4pPr>
          </a:lstStyle>
          <a:p>
            <a:pPr marL="285750" indent="-285750">
              <a:buFont typeface="Arial" panose="020B0604020202020204" pitchFamily="34" charset="0"/>
              <a:buChar char="•"/>
            </a:pPr>
            <a:r>
              <a:rPr lang="en-US" dirty="0"/>
              <a:t>White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570615072"/>
      </p:ext>
    </p:extLst>
  </p:cSld>
  <p:clrMapOvr>
    <a:overrideClrMapping bg1="dk1" tx1="lt1" bg2="dk2" tx2="lt2" accent1="accent1" accent2="accent2" accent3="accent3" accent4="accent4" accent5="accent5" accent6="accent6" hlink="hlink" folHlink="folHlink"/>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1_Corporate Colours">
    <p:spTree>
      <p:nvGrpSpPr>
        <p:cNvPr id="1" name=""/>
        <p:cNvGrpSpPr/>
        <p:nvPr/>
      </p:nvGrpSpPr>
      <p:grpSpPr>
        <a:xfrm>
          <a:off x="0" y="0"/>
          <a:ext cx="0" cy="0"/>
          <a:chOff x="0" y="0"/>
          <a:chExt cx="0" cy="0"/>
        </a:xfrm>
      </p:grpSpPr>
      <p:sp>
        <p:nvSpPr>
          <p:cNvPr id="100" name="TextBox 99">
            <a:extLst>
              <a:ext uri="{FF2B5EF4-FFF2-40B4-BE49-F238E27FC236}">
                <a16:creationId xmlns:a16="http://schemas.microsoft.com/office/drawing/2014/main" id="{585B6649-961B-AD4C-B8CF-A2E696CEACD9}"/>
              </a:ext>
            </a:extLst>
          </p:cNvPr>
          <p:cNvSpPr txBox="1"/>
          <p:nvPr userDrawn="1"/>
        </p:nvSpPr>
        <p:spPr>
          <a:xfrm>
            <a:off x="628898" y="701096"/>
            <a:ext cx="6904892" cy="461665"/>
          </a:xfrm>
          <a:prstGeom prst="rect">
            <a:avLst/>
          </a:prstGeom>
          <a:noFill/>
        </p:spPr>
        <p:txBody>
          <a:bodyPr wrap="square" rtlCol="0">
            <a:spAutoFit/>
          </a:bodyPr>
          <a:lstStyle/>
          <a:p>
            <a:r>
              <a:rPr lang="en-US" sz="2400" dirty="0">
                <a:latin typeface="Trebuchet MS" panose="020B0703020202090204" pitchFamily="34" charset="0"/>
              </a:rPr>
              <a:t>Green and grey palette</a:t>
            </a:r>
          </a:p>
        </p:txBody>
      </p:sp>
      <p:sp>
        <p:nvSpPr>
          <p:cNvPr id="101" name="Rectangle 100">
            <a:extLst>
              <a:ext uri="{FF2B5EF4-FFF2-40B4-BE49-F238E27FC236}">
                <a16:creationId xmlns:a16="http://schemas.microsoft.com/office/drawing/2014/main" id="{C10915BD-FF50-BE4C-AB1F-873098498196}"/>
              </a:ext>
            </a:extLst>
          </p:cNvPr>
          <p:cNvSpPr/>
          <p:nvPr userDrawn="1"/>
        </p:nvSpPr>
        <p:spPr>
          <a:xfrm>
            <a:off x="759541" y="1481268"/>
            <a:ext cx="879231" cy="879231"/>
          </a:xfrm>
          <a:prstGeom prst="rect">
            <a:avLst/>
          </a:prstGeom>
          <a:solidFill>
            <a:srgbClr val="3DB4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C11204A6-7732-FC46-B1C7-F1907971538F}"/>
              </a:ext>
            </a:extLst>
          </p:cNvPr>
          <p:cNvSpPr/>
          <p:nvPr userDrawn="1"/>
        </p:nvSpPr>
        <p:spPr>
          <a:xfrm>
            <a:off x="3258642" y="1481268"/>
            <a:ext cx="879231" cy="87923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6451A13D-0A60-4549-9E13-4263545BE964}"/>
              </a:ext>
            </a:extLst>
          </p:cNvPr>
          <p:cNvSpPr/>
          <p:nvPr userDrawn="1"/>
        </p:nvSpPr>
        <p:spPr>
          <a:xfrm>
            <a:off x="703016" y="3135095"/>
            <a:ext cx="879231" cy="879231"/>
          </a:xfrm>
          <a:prstGeom prst="rect">
            <a:avLst/>
          </a:prstGeom>
          <a:solidFill>
            <a:srgbClr val="3DB4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100%</a:t>
            </a:r>
          </a:p>
        </p:txBody>
      </p:sp>
      <p:sp>
        <p:nvSpPr>
          <p:cNvPr id="104" name="Rectangle 103">
            <a:extLst>
              <a:ext uri="{FF2B5EF4-FFF2-40B4-BE49-F238E27FC236}">
                <a16:creationId xmlns:a16="http://schemas.microsoft.com/office/drawing/2014/main" id="{4B8C70AF-D05D-A744-9537-B55527F8B850}"/>
              </a:ext>
            </a:extLst>
          </p:cNvPr>
          <p:cNvSpPr/>
          <p:nvPr userDrawn="1"/>
        </p:nvSpPr>
        <p:spPr>
          <a:xfrm>
            <a:off x="1980831" y="3135095"/>
            <a:ext cx="879231" cy="879231"/>
          </a:xfrm>
          <a:prstGeom prst="rect">
            <a:avLst/>
          </a:prstGeom>
          <a:solidFill>
            <a:srgbClr val="3DB44B">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80%</a:t>
            </a:r>
          </a:p>
        </p:txBody>
      </p:sp>
      <p:sp>
        <p:nvSpPr>
          <p:cNvPr id="105" name="Rectangle 104">
            <a:extLst>
              <a:ext uri="{FF2B5EF4-FFF2-40B4-BE49-F238E27FC236}">
                <a16:creationId xmlns:a16="http://schemas.microsoft.com/office/drawing/2014/main" id="{01C33FA5-B5EE-F443-8F46-EF2B9E6BF0AA}"/>
              </a:ext>
            </a:extLst>
          </p:cNvPr>
          <p:cNvSpPr/>
          <p:nvPr userDrawn="1"/>
        </p:nvSpPr>
        <p:spPr>
          <a:xfrm>
            <a:off x="3258644" y="3135095"/>
            <a:ext cx="879231" cy="879231"/>
          </a:xfrm>
          <a:prstGeom prst="rect">
            <a:avLst/>
          </a:prstGeom>
          <a:solidFill>
            <a:srgbClr val="3DB44B">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60%</a:t>
            </a:r>
          </a:p>
        </p:txBody>
      </p:sp>
      <p:sp>
        <p:nvSpPr>
          <p:cNvPr id="106" name="Rectangle 105">
            <a:extLst>
              <a:ext uri="{FF2B5EF4-FFF2-40B4-BE49-F238E27FC236}">
                <a16:creationId xmlns:a16="http://schemas.microsoft.com/office/drawing/2014/main" id="{1A62D652-125F-634B-89F1-715F1EAF1EDD}"/>
              </a:ext>
            </a:extLst>
          </p:cNvPr>
          <p:cNvSpPr/>
          <p:nvPr userDrawn="1"/>
        </p:nvSpPr>
        <p:spPr>
          <a:xfrm>
            <a:off x="4536459" y="3135095"/>
            <a:ext cx="879231" cy="879231"/>
          </a:xfrm>
          <a:prstGeom prst="rect">
            <a:avLst/>
          </a:prstGeom>
          <a:solidFill>
            <a:srgbClr val="3DB44B">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40%</a:t>
            </a:r>
          </a:p>
        </p:txBody>
      </p:sp>
      <p:sp>
        <p:nvSpPr>
          <p:cNvPr id="107" name="Rectangle 106">
            <a:extLst>
              <a:ext uri="{FF2B5EF4-FFF2-40B4-BE49-F238E27FC236}">
                <a16:creationId xmlns:a16="http://schemas.microsoft.com/office/drawing/2014/main" id="{E95364C3-1567-3146-8592-E4D793C89A23}"/>
              </a:ext>
            </a:extLst>
          </p:cNvPr>
          <p:cNvSpPr/>
          <p:nvPr userDrawn="1"/>
        </p:nvSpPr>
        <p:spPr>
          <a:xfrm>
            <a:off x="5732213" y="3164402"/>
            <a:ext cx="879231" cy="879231"/>
          </a:xfrm>
          <a:prstGeom prst="rect">
            <a:avLst/>
          </a:prstGeom>
          <a:solidFill>
            <a:srgbClr val="3DB44B">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a:t>
            </a:r>
          </a:p>
        </p:txBody>
      </p:sp>
      <p:sp>
        <p:nvSpPr>
          <p:cNvPr id="108" name="TextBox 107">
            <a:extLst>
              <a:ext uri="{FF2B5EF4-FFF2-40B4-BE49-F238E27FC236}">
                <a16:creationId xmlns:a16="http://schemas.microsoft.com/office/drawing/2014/main" id="{1D85975C-527A-FF47-BCC2-7B7FD1978451}"/>
              </a:ext>
            </a:extLst>
          </p:cNvPr>
          <p:cNvSpPr txBox="1"/>
          <p:nvPr userDrawn="1"/>
        </p:nvSpPr>
        <p:spPr>
          <a:xfrm>
            <a:off x="644390" y="2671978"/>
            <a:ext cx="5178669" cy="369332"/>
          </a:xfrm>
          <a:prstGeom prst="rect">
            <a:avLst/>
          </a:prstGeom>
          <a:noFill/>
        </p:spPr>
        <p:txBody>
          <a:bodyPr wrap="square" rtlCol="0">
            <a:spAutoFit/>
          </a:bodyPr>
          <a:lstStyle/>
          <a:p>
            <a:r>
              <a:rPr lang="en-US" dirty="0"/>
              <a:t>Shading options for graphs</a:t>
            </a:r>
          </a:p>
        </p:txBody>
      </p:sp>
      <p:sp>
        <p:nvSpPr>
          <p:cNvPr id="109" name="Rectangle 108">
            <a:extLst>
              <a:ext uri="{FF2B5EF4-FFF2-40B4-BE49-F238E27FC236}">
                <a16:creationId xmlns:a16="http://schemas.microsoft.com/office/drawing/2014/main" id="{7871E724-82D7-CA49-BC67-FBC688A75B40}"/>
              </a:ext>
            </a:extLst>
          </p:cNvPr>
          <p:cNvSpPr/>
          <p:nvPr userDrawn="1"/>
        </p:nvSpPr>
        <p:spPr>
          <a:xfrm>
            <a:off x="4536458" y="1481267"/>
            <a:ext cx="879231" cy="879231"/>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C0C13AAB-8272-3E4D-A88D-C3D00AB097A0}"/>
              </a:ext>
            </a:extLst>
          </p:cNvPr>
          <p:cNvSpPr/>
          <p:nvPr userDrawn="1"/>
        </p:nvSpPr>
        <p:spPr>
          <a:xfrm>
            <a:off x="703014" y="4302544"/>
            <a:ext cx="879231" cy="879231"/>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3CBE4BF6-50D0-0D4C-8C33-E82F645F88BD}"/>
              </a:ext>
            </a:extLst>
          </p:cNvPr>
          <p:cNvSpPr/>
          <p:nvPr userDrawn="1"/>
        </p:nvSpPr>
        <p:spPr>
          <a:xfrm>
            <a:off x="1980828" y="4302544"/>
            <a:ext cx="879231" cy="879231"/>
          </a:xfrm>
          <a:prstGeom prst="rect">
            <a:avLst/>
          </a:prstGeom>
          <a:solidFill>
            <a:schemeClr val="tx1">
              <a:lumMod val="50000"/>
              <a:lumOff val="5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3845E665-4835-BB44-90DE-A0A27ED73250}"/>
              </a:ext>
            </a:extLst>
          </p:cNvPr>
          <p:cNvSpPr/>
          <p:nvPr userDrawn="1"/>
        </p:nvSpPr>
        <p:spPr>
          <a:xfrm>
            <a:off x="3233724" y="4302544"/>
            <a:ext cx="879231" cy="879231"/>
          </a:xfrm>
          <a:prstGeom prst="rect">
            <a:avLst/>
          </a:prstGeom>
          <a:solidFill>
            <a:schemeClr val="tx1">
              <a:lumMod val="50000"/>
              <a:lumOff val="5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296543E7-7968-EC4F-9532-E8FF63040CE8}"/>
              </a:ext>
            </a:extLst>
          </p:cNvPr>
          <p:cNvSpPr/>
          <p:nvPr userDrawn="1"/>
        </p:nvSpPr>
        <p:spPr>
          <a:xfrm>
            <a:off x="4536458" y="4325806"/>
            <a:ext cx="879231" cy="879231"/>
          </a:xfrm>
          <a:prstGeom prst="rect">
            <a:avLst/>
          </a:prstGeom>
          <a:solidFill>
            <a:schemeClr val="tx1">
              <a:lumMod val="50000"/>
              <a:lumOff val="5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DBA5487-4DF3-D649-ACD5-AC80AD57A492}"/>
              </a:ext>
            </a:extLst>
          </p:cNvPr>
          <p:cNvSpPr/>
          <p:nvPr userDrawn="1"/>
        </p:nvSpPr>
        <p:spPr>
          <a:xfrm>
            <a:off x="5732213" y="4325805"/>
            <a:ext cx="879231" cy="879231"/>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1471ED59-1A10-3341-8CEB-0B453EAAF16D}"/>
              </a:ext>
            </a:extLst>
          </p:cNvPr>
          <p:cNvSpPr/>
          <p:nvPr userDrawn="1"/>
        </p:nvSpPr>
        <p:spPr>
          <a:xfrm>
            <a:off x="1980827" y="1481266"/>
            <a:ext cx="879231" cy="87923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7A3EFFE4-0B67-804B-8D6B-81712AF3A483}"/>
              </a:ext>
            </a:extLst>
          </p:cNvPr>
          <p:cNvSpPr/>
          <p:nvPr userDrawn="1"/>
        </p:nvSpPr>
        <p:spPr>
          <a:xfrm>
            <a:off x="5732212" y="1474240"/>
            <a:ext cx="879231" cy="87923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3734275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orporate Colours">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A292DAFA-A604-ED48-812F-E42AB5A3A474}"/>
              </a:ext>
            </a:extLst>
          </p:cNvPr>
          <p:cNvSpPr/>
          <p:nvPr userDrawn="1"/>
        </p:nvSpPr>
        <p:spPr>
          <a:xfrm>
            <a:off x="416442" y="856009"/>
            <a:ext cx="771181" cy="771181"/>
          </a:xfrm>
          <a:prstGeom prst="ellipse">
            <a:avLst/>
          </a:prstGeom>
          <a:solidFill>
            <a:srgbClr val="9FC5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42F1D9FD-5EC2-9649-89E7-BB6ABC5CC573}"/>
              </a:ext>
            </a:extLst>
          </p:cNvPr>
          <p:cNvSpPr/>
          <p:nvPr userDrawn="1"/>
        </p:nvSpPr>
        <p:spPr>
          <a:xfrm>
            <a:off x="1245308" y="856009"/>
            <a:ext cx="771181" cy="771181"/>
          </a:xfrm>
          <a:prstGeom prst="ellipse">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0AF0FED1-0F0B-1241-A816-915E68085EFB}"/>
              </a:ext>
            </a:extLst>
          </p:cNvPr>
          <p:cNvSpPr txBox="1"/>
          <p:nvPr userDrawn="1"/>
        </p:nvSpPr>
        <p:spPr>
          <a:xfrm>
            <a:off x="314960" y="477520"/>
            <a:ext cx="1798320" cy="261610"/>
          </a:xfrm>
          <a:prstGeom prst="rect">
            <a:avLst/>
          </a:prstGeom>
          <a:noFill/>
        </p:spPr>
        <p:txBody>
          <a:bodyPr wrap="square" rtlCol="0">
            <a:spAutoFit/>
          </a:bodyPr>
          <a:lstStyle/>
          <a:p>
            <a:pPr algn="ctr"/>
            <a:r>
              <a:rPr lang="en-US" sz="1100">
                <a:latin typeface="Calibri" panose="020F0502020204030204" pitchFamily="34" charset="0"/>
                <a:cs typeface="Calibri" panose="020F0502020204030204" pitchFamily="34" charset="0"/>
              </a:rPr>
              <a:t>LOGO PALETTE</a:t>
            </a:r>
          </a:p>
        </p:txBody>
      </p:sp>
      <p:sp>
        <p:nvSpPr>
          <p:cNvPr id="16" name="Oval 15">
            <a:extLst>
              <a:ext uri="{FF2B5EF4-FFF2-40B4-BE49-F238E27FC236}">
                <a16:creationId xmlns:a16="http://schemas.microsoft.com/office/drawing/2014/main" id="{81984108-C04B-4D45-9345-BC320C74C760}"/>
              </a:ext>
            </a:extLst>
          </p:cNvPr>
          <p:cNvSpPr/>
          <p:nvPr userDrawn="1"/>
        </p:nvSpPr>
        <p:spPr>
          <a:xfrm>
            <a:off x="8338888" y="856009"/>
            <a:ext cx="771181" cy="771181"/>
          </a:xfrm>
          <a:prstGeom prst="ellipse">
            <a:avLst/>
          </a:prstGeom>
          <a:solidFill>
            <a:srgbClr val="A4BC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10C48F1-608C-C945-BC76-2291276D55B1}"/>
              </a:ext>
            </a:extLst>
          </p:cNvPr>
          <p:cNvSpPr/>
          <p:nvPr userDrawn="1"/>
        </p:nvSpPr>
        <p:spPr>
          <a:xfrm>
            <a:off x="9252096" y="856009"/>
            <a:ext cx="771181" cy="771181"/>
          </a:xfrm>
          <a:prstGeom prst="ellipse">
            <a:avLst/>
          </a:prstGeom>
          <a:solidFill>
            <a:srgbClr val="B73E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181B3445-0216-AA42-BB6D-87025C2EC328}"/>
              </a:ext>
            </a:extLst>
          </p:cNvPr>
          <p:cNvSpPr/>
          <p:nvPr userDrawn="1"/>
        </p:nvSpPr>
        <p:spPr>
          <a:xfrm>
            <a:off x="10165304" y="856009"/>
            <a:ext cx="771181" cy="771181"/>
          </a:xfrm>
          <a:prstGeom prst="ellipse">
            <a:avLst/>
          </a:prstGeom>
          <a:solidFill>
            <a:srgbClr val="F5DC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6AA31311-6BDA-FC48-9FF4-B1B7756F542D}"/>
              </a:ext>
            </a:extLst>
          </p:cNvPr>
          <p:cNvSpPr/>
          <p:nvPr userDrawn="1"/>
        </p:nvSpPr>
        <p:spPr>
          <a:xfrm>
            <a:off x="11078512" y="856009"/>
            <a:ext cx="771181" cy="771181"/>
          </a:xfrm>
          <a:prstGeom prst="ellipse">
            <a:avLst/>
          </a:prstGeom>
          <a:solidFill>
            <a:srgbClr val="C5D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1A227B45-C861-AE4C-99D6-429DA39B6A7D}"/>
              </a:ext>
            </a:extLst>
          </p:cNvPr>
          <p:cNvSpPr txBox="1"/>
          <p:nvPr userDrawn="1"/>
        </p:nvSpPr>
        <p:spPr>
          <a:xfrm>
            <a:off x="9183544" y="477520"/>
            <a:ext cx="1798320" cy="261610"/>
          </a:xfrm>
          <a:prstGeom prst="rect">
            <a:avLst/>
          </a:prstGeom>
          <a:noFill/>
        </p:spPr>
        <p:txBody>
          <a:bodyPr wrap="square" rtlCol="0">
            <a:spAutoFit/>
          </a:bodyPr>
          <a:lstStyle/>
          <a:p>
            <a:pPr algn="ctr"/>
            <a:r>
              <a:rPr lang="en-US" sz="1100">
                <a:latin typeface="Calibri" panose="020F0502020204030204" pitchFamily="34" charset="0"/>
                <a:cs typeface="Calibri" panose="020F0502020204030204" pitchFamily="34" charset="0"/>
              </a:rPr>
              <a:t>SECONDARY PALETTE</a:t>
            </a:r>
          </a:p>
        </p:txBody>
      </p:sp>
      <p:sp>
        <p:nvSpPr>
          <p:cNvPr id="10" name="Oval 9">
            <a:extLst>
              <a:ext uri="{FF2B5EF4-FFF2-40B4-BE49-F238E27FC236}">
                <a16:creationId xmlns:a16="http://schemas.microsoft.com/office/drawing/2014/main" id="{E0AC2B5B-C00F-B04A-AA78-AD9B1E0419E7}"/>
              </a:ext>
            </a:extLst>
          </p:cNvPr>
          <p:cNvSpPr/>
          <p:nvPr userDrawn="1"/>
        </p:nvSpPr>
        <p:spPr>
          <a:xfrm>
            <a:off x="2540736" y="856009"/>
            <a:ext cx="771181" cy="771181"/>
          </a:xfrm>
          <a:prstGeom prst="ellipse">
            <a:avLst/>
          </a:prstGeom>
          <a:solidFill>
            <a:srgbClr val="C71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35988AA2-3D10-5C4B-BF17-3BC71359F9B8}"/>
              </a:ext>
            </a:extLst>
          </p:cNvPr>
          <p:cNvSpPr/>
          <p:nvPr userDrawn="1"/>
        </p:nvSpPr>
        <p:spPr>
          <a:xfrm>
            <a:off x="3453944" y="856009"/>
            <a:ext cx="771181" cy="771181"/>
          </a:xfrm>
          <a:prstGeom prst="ellipse">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C3D25B2-33E8-8244-BA5B-1A267F8179FE}"/>
              </a:ext>
            </a:extLst>
          </p:cNvPr>
          <p:cNvSpPr/>
          <p:nvPr userDrawn="1"/>
        </p:nvSpPr>
        <p:spPr>
          <a:xfrm>
            <a:off x="4367152" y="856009"/>
            <a:ext cx="771181" cy="771181"/>
          </a:xfrm>
          <a:prstGeom prst="ellipse">
            <a:avLst/>
          </a:prstGeom>
          <a:solidFill>
            <a:srgbClr val="7793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8478B71-F726-474F-8DB5-93F18A97EAF4}"/>
              </a:ext>
            </a:extLst>
          </p:cNvPr>
          <p:cNvSpPr/>
          <p:nvPr userDrawn="1"/>
        </p:nvSpPr>
        <p:spPr>
          <a:xfrm>
            <a:off x="5280360" y="856009"/>
            <a:ext cx="771181" cy="771181"/>
          </a:xfrm>
          <a:prstGeom prst="ellipse">
            <a:avLst/>
          </a:prstGeom>
          <a:solidFill>
            <a:srgbClr val="604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91B8088-3F18-1F47-BE3F-D788FF906D41}"/>
              </a:ext>
            </a:extLst>
          </p:cNvPr>
          <p:cNvSpPr/>
          <p:nvPr userDrawn="1"/>
        </p:nvSpPr>
        <p:spPr>
          <a:xfrm>
            <a:off x="6193568" y="856009"/>
            <a:ext cx="771181" cy="771181"/>
          </a:xfrm>
          <a:prstGeom prst="ellipse">
            <a:avLst/>
          </a:prstGeom>
          <a:solidFill>
            <a:srgbClr val="E0A8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003B773-0B9A-1E41-8F91-79B0AF4BF5AE}"/>
              </a:ext>
            </a:extLst>
          </p:cNvPr>
          <p:cNvSpPr/>
          <p:nvPr userDrawn="1"/>
        </p:nvSpPr>
        <p:spPr>
          <a:xfrm>
            <a:off x="7106774" y="856009"/>
            <a:ext cx="771181" cy="771181"/>
          </a:xfrm>
          <a:prstGeom prst="ellipse">
            <a:avLst/>
          </a:prstGeom>
          <a:solidFill>
            <a:srgbClr val="D5A0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58CF164F-9F16-D443-AA84-024350A66D7B}"/>
              </a:ext>
            </a:extLst>
          </p:cNvPr>
          <p:cNvSpPr txBox="1"/>
          <p:nvPr userDrawn="1"/>
        </p:nvSpPr>
        <p:spPr>
          <a:xfrm>
            <a:off x="4330720" y="477520"/>
            <a:ext cx="1798320" cy="261610"/>
          </a:xfrm>
          <a:prstGeom prst="rect">
            <a:avLst/>
          </a:prstGeom>
          <a:noFill/>
        </p:spPr>
        <p:txBody>
          <a:bodyPr wrap="square" rtlCol="0">
            <a:spAutoFit/>
          </a:bodyPr>
          <a:lstStyle/>
          <a:p>
            <a:pPr algn="ctr"/>
            <a:r>
              <a:rPr lang="en-US" sz="1100">
                <a:latin typeface="Calibri" panose="020F0502020204030204" pitchFamily="34" charset="0"/>
                <a:cs typeface="Calibri" panose="020F0502020204030204" pitchFamily="34" charset="0"/>
              </a:rPr>
              <a:t>PRIMARY PALETTE</a:t>
            </a:r>
          </a:p>
        </p:txBody>
      </p:sp>
      <p:sp>
        <p:nvSpPr>
          <p:cNvPr id="39" name="Oval 38">
            <a:extLst>
              <a:ext uri="{FF2B5EF4-FFF2-40B4-BE49-F238E27FC236}">
                <a16:creationId xmlns:a16="http://schemas.microsoft.com/office/drawing/2014/main" id="{7F133059-5481-214B-9026-C512111E983F}"/>
              </a:ext>
            </a:extLst>
          </p:cNvPr>
          <p:cNvSpPr/>
          <p:nvPr userDrawn="1"/>
        </p:nvSpPr>
        <p:spPr>
          <a:xfrm>
            <a:off x="416442" y="1700808"/>
            <a:ext cx="771181" cy="771181"/>
          </a:xfrm>
          <a:prstGeom prst="ellipse">
            <a:avLst/>
          </a:prstGeom>
          <a:solidFill>
            <a:srgbClr val="9FC54D">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1B25C4CD-126C-254F-932E-83D98FBC1DFC}"/>
              </a:ext>
            </a:extLst>
          </p:cNvPr>
          <p:cNvSpPr/>
          <p:nvPr userDrawn="1"/>
        </p:nvSpPr>
        <p:spPr>
          <a:xfrm>
            <a:off x="1245308" y="1700808"/>
            <a:ext cx="771181" cy="771181"/>
          </a:xfrm>
          <a:prstGeom prst="ellipse">
            <a:avLst/>
          </a:prstGeom>
          <a:solidFill>
            <a:srgbClr val="808184">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C26B79D5-2F93-1645-855F-5B6EBCDC556A}"/>
              </a:ext>
            </a:extLst>
          </p:cNvPr>
          <p:cNvSpPr/>
          <p:nvPr userDrawn="1"/>
        </p:nvSpPr>
        <p:spPr>
          <a:xfrm>
            <a:off x="8338888" y="1700808"/>
            <a:ext cx="771181" cy="771181"/>
          </a:xfrm>
          <a:prstGeom prst="ellipse">
            <a:avLst/>
          </a:prstGeom>
          <a:solidFill>
            <a:srgbClr val="A4BCC4">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3B29DAF2-BDE5-924E-B5EB-80342320C9A5}"/>
              </a:ext>
            </a:extLst>
          </p:cNvPr>
          <p:cNvSpPr/>
          <p:nvPr userDrawn="1"/>
        </p:nvSpPr>
        <p:spPr>
          <a:xfrm>
            <a:off x="9252096" y="1700808"/>
            <a:ext cx="771181" cy="771181"/>
          </a:xfrm>
          <a:prstGeom prst="ellipse">
            <a:avLst/>
          </a:prstGeom>
          <a:solidFill>
            <a:srgbClr val="B73E25">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45A76DCE-7EAC-3F47-82F1-ECCA35D46AB8}"/>
              </a:ext>
            </a:extLst>
          </p:cNvPr>
          <p:cNvSpPr/>
          <p:nvPr userDrawn="1"/>
        </p:nvSpPr>
        <p:spPr>
          <a:xfrm>
            <a:off x="10165304" y="1700808"/>
            <a:ext cx="771181" cy="771181"/>
          </a:xfrm>
          <a:prstGeom prst="ellipse">
            <a:avLst/>
          </a:prstGeom>
          <a:solidFill>
            <a:srgbClr val="F5DC6D">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C2D5F0A0-D138-6A4A-B672-EDA6AC28C73D}"/>
              </a:ext>
            </a:extLst>
          </p:cNvPr>
          <p:cNvSpPr/>
          <p:nvPr userDrawn="1"/>
        </p:nvSpPr>
        <p:spPr>
          <a:xfrm>
            <a:off x="11078512" y="1700808"/>
            <a:ext cx="771181" cy="771181"/>
          </a:xfrm>
          <a:prstGeom prst="ellipse">
            <a:avLst/>
          </a:prstGeom>
          <a:solidFill>
            <a:srgbClr val="C5D5A5">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A7C208BB-CD5F-F543-82E1-650220E73EE0}"/>
              </a:ext>
            </a:extLst>
          </p:cNvPr>
          <p:cNvSpPr/>
          <p:nvPr userDrawn="1"/>
        </p:nvSpPr>
        <p:spPr>
          <a:xfrm>
            <a:off x="2540736" y="1700808"/>
            <a:ext cx="771181" cy="771181"/>
          </a:xfrm>
          <a:prstGeom prst="ellipse">
            <a:avLst/>
          </a:prstGeom>
          <a:solidFill>
            <a:srgbClr val="C711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18FF2832-CA36-FD4B-B818-D9E7D0BF9168}"/>
              </a:ext>
            </a:extLst>
          </p:cNvPr>
          <p:cNvSpPr/>
          <p:nvPr userDrawn="1"/>
        </p:nvSpPr>
        <p:spPr>
          <a:xfrm>
            <a:off x="3453944" y="1700808"/>
            <a:ext cx="771181" cy="771181"/>
          </a:xfrm>
          <a:prstGeom prst="ellipse">
            <a:avLst/>
          </a:prstGeom>
          <a:solidFill>
            <a:srgbClr val="4F81BD">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FE5D79B8-C3E4-F549-9F4D-E59AB9B08519}"/>
              </a:ext>
            </a:extLst>
          </p:cNvPr>
          <p:cNvSpPr/>
          <p:nvPr userDrawn="1"/>
        </p:nvSpPr>
        <p:spPr>
          <a:xfrm>
            <a:off x="4367152" y="1700808"/>
            <a:ext cx="771181" cy="771181"/>
          </a:xfrm>
          <a:prstGeom prst="ellipse">
            <a:avLst/>
          </a:prstGeom>
          <a:solidFill>
            <a:srgbClr val="77933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17730ADC-FDEF-9843-B967-91AA1B7352DD}"/>
              </a:ext>
            </a:extLst>
          </p:cNvPr>
          <p:cNvSpPr/>
          <p:nvPr userDrawn="1"/>
        </p:nvSpPr>
        <p:spPr>
          <a:xfrm>
            <a:off x="5280360" y="1700808"/>
            <a:ext cx="771181" cy="771181"/>
          </a:xfrm>
          <a:prstGeom prst="ellipse">
            <a:avLst/>
          </a:prstGeom>
          <a:solidFill>
            <a:srgbClr val="604A7B">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EC7FF0AB-814D-B548-A302-CB767DC26626}"/>
              </a:ext>
            </a:extLst>
          </p:cNvPr>
          <p:cNvSpPr/>
          <p:nvPr userDrawn="1"/>
        </p:nvSpPr>
        <p:spPr>
          <a:xfrm>
            <a:off x="6193568" y="1700808"/>
            <a:ext cx="771181" cy="771181"/>
          </a:xfrm>
          <a:prstGeom prst="ellipse">
            <a:avLst/>
          </a:prstGeom>
          <a:solidFill>
            <a:srgbClr val="E0A806">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50B16E64-DCB8-0D4F-9F30-A55C17B9F4D3}"/>
              </a:ext>
            </a:extLst>
          </p:cNvPr>
          <p:cNvSpPr/>
          <p:nvPr userDrawn="1"/>
        </p:nvSpPr>
        <p:spPr>
          <a:xfrm>
            <a:off x="7106774" y="1700808"/>
            <a:ext cx="771181" cy="771181"/>
          </a:xfrm>
          <a:prstGeom prst="ellipse">
            <a:avLst/>
          </a:prstGeom>
          <a:solidFill>
            <a:srgbClr val="D5A00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EABC7C6C-96D0-A04D-A71F-BE7023BC28B0}"/>
              </a:ext>
            </a:extLst>
          </p:cNvPr>
          <p:cNvSpPr/>
          <p:nvPr userDrawn="1"/>
        </p:nvSpPr>
        <p:spPr>
          <a:xfrm>
            <a:off x="416442" y="2564904"/>
            <a:ext cx="771181" cy="771181"/>
          </a:xfrm>
          <a:prstGeom prst="ellipse">
            <a:avLst/>
          </a:prstGeom>
          <a:solidFill>
            <a:srgbClr val="9FC54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C96755AC-949F-404A-96C4-2C519B6BD60E}"/>
              </a:ext>
            </a:extLst>
          </p:cNvPr>
          <p:cNvSpPr/>
          <p:nvPr userDrawn="1"/>
        </p:nvSpPr>
        <p:spPr>
          <a:xfrm>
            <a:off x="1245308" y="2564904"/>
            <a:ext cx="771181" cy="771181"/>
          </a:xfrm>
          <a:prstGeom prst="ellipse">
            <a:avLst/>
          </a:prstGeom>
          <a:solidFill>
            <a:srgbClr val="80818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C4406691-B987-3641-B301-D3509A7387A1}"/>
              </a:ext>
            </a:extLst>
          </p:cNvPr>
          <p:cNvSpPr/>
          <p:nvPr userDrawn="1"/>
        </p:nvSpPr>
        <p:spPr>
          <a:xfrm>
            <a:off x="8338888" y="2564904"/>
            <a:ext cx="771181" cy="771181"/>
          </a:xfrm>
          <a:prstGeom prst="ellipse">
            <a:avLst/>
          </a:prstGeom>
          <a:solidFill>
            <a:srgbClr val="A4BCC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34073D5F-A918-784E-9A5E-8D4A14B7F515}"/>
              </a:ext>
            </a:extLst>
          </p:cNvPr>
          <p:cNvSpPr/>
          <p:nvPr userDrawn="1"/>
        </p:nvSpPr>
        <p:spPr>
          <a:xfrm>
            <a:off x="9252096" y="2564904"/>
            <a:ext cx="771181" cy="771181"/>
          </a:xfrm>
          <a:prstGeom prst="ellipse">
            <a:avLst/>
          </a:prstGeom>
          <a:solidFill>
            <a:srgbClr val="B73E2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6E566415-6E3B-C447-8B5D-1EC8D9A0572C}"/>
              </a:ext>
            </a:extLst>
          </p:cNvPr>
          <p:cNvSpPr/>
          <p:nvPr userDrawn="1"/>
        </p:nvSpPr>
        <p:spPr>
          <a:xfrm>
            <a:off x="10165304" y="2564904"/>
            <a:ext cx="771181" cy="771181"/>
          </a:xfrm>
          <a:prstGeom prst="ellipse">
            <a:avLst/>
          </a:prstGeom>
          <a:solidFill>
            <a:srgbClr val="F5DC6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4883ECF6-FB7B-1E47-A716-85CE25EB0FBF}"/>
              </a:ext>
            </a:extLst>
          </p:cNvPr>
          <p:cNvSpPr/>
          <p:nvPr userDrawn="1"/>
        </p:nvSpPr>
        <p:spPr>
          <a:xfrm>
            <a:off x="11078512" y="2564904"/>
            <a:ext cx="771181" cy="771181"/>
          </a:xfrm>
          <a:prstGeom prst="ellipse">
            <a:avLst/>
          </a:prstGeom>
          <a:solidFill>
            <a:srgbClr val="C5D5A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1D868DF0-E21F-7A44-8EFA-4CFF899BBDFC}"/>
              </a:ext>
            </a:extLst>
          </p:cNvPr>
          <p:cNvSpPr/>
          <p:nvPr userDrawn="1"/>
        </p:nvSpPr>
        <p:spPr>
          <a:xfrm>
            <a:off x="2540736" y="2564904"/>
            <a:ext cx="771181" cy="771181"/>
          </a:xfrm>
          <a:prstGeom prst="ellipse">
            <a:avLst/>
          </a:prstGeom>
          <a:solidFill>
            <a:srgbClr val="C711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2F761600-EA17-C646-B545-5426FA02FF12}"/>
              </a:ext>
            </a:extLst>
          </p:cNvPr>
          <p:cNvSpPr/>
          <p:nvPr userDrawn="1"/>
        </p:nvSpPr>
        <p:spPr>
          <a:xfrm>
            <a:off x="3453944" y="2564904"/>
            <a:ext cx="771181" cy="771181"/>
          </a:xfrm>
          <a:prstGeom prst="ellipse">
            <a:avLst/>
          </a:prstGeom>
          <a:solidFill>
            <a:srgbClr val="4F81B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8A9A46B1-79EB-1E43-AA31-CDBD5D16B316}"/>
              </a:ext>
            </a:extLst>
          </p:cNvPr>
          <p:cNvSpPr/>
          <p:nvPr userDrawn="1"/>
        </p:nvSpPr>
        <p:spPr>
          <a:xfrm>
            <a:off x="4367152" y="2564904"/>
            <a:ext cx="771181" cy="771181"/>
          </a:xfrm>
          <a:prstGeom prst="ellipse">
            <a:avLst/>
          </a:prstGeom>
          <a:solidFill>
            <a:srgbClr val="77933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2130C8EF-4A79-7D4F-8E7D-EBABBD3C3044}"/>
              </a:ext>
            </a:extLst>
          </p:cNvPr>
          <p:cNvSpPr/>
          <p:nvPr userDrawn="1"/>
        </p:nvSpPr>
        <p:spPr>
          <a:xfrm>
            <a:off x="5280360" y="2564904"/>
            <a:ext cx="771181" cy="771181"/>
          </a:xfrm>
          <a:prstGeom prst="ellipse">
            <a:avLst/>
          </a:prstGeom>
          <a:solidFill>
            <a:srgbClr val="604A7B">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A525DBCA-FB14-2E4C-8C5E-2AB0A51CD8C9}"/>
              </a:ext>
            </a:extLst>
          </p:cNvPr>
          <p:cNvSpPr/>
          <p:nvPr userDrawn="1"/>
        </p:nvSpPr>
        <p:spPr>
          <a:xfrm>
            <a:off x="6193568" y="2564904"/>
            <a:ext cx="771181" cy="771181"/>
          </a:xfrm>
          <a:prstGeom prst="ellipse">
            <a:avLst/>
          </a:prstGeom>
          <a:solidFill>
            <a:srgbClr val="E0A80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8B479D6E-278F-474B-A848-1881D3AFD4A1}"/>
              </a:ext>
            </a:extLst>
          </p:cNvPr>
          <p:cNvSpPr/>
          <p:nvPr userDrawn="1"/>
        </p:nvSpPr>
        <p:spPr>
          <a:xfrm>
            <a:off x="7106774" y="2564904"/>
            <a:ext cx="771181" cy="771181"/>
          </a:xfrm>
          <a:prstGeom prst="ellipse">
            <a:avLst/>
          </a:prstGeom>
          <a:solidFill>
            <a:srgbClr val="D5A008">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3EBE416A-9ED4-BC4A-8687-8F6108C40742}"/>
              </a:ext>
            </a:extLst>
          </p:cNvPr>
          <p:cNvSpPr/>
          <p:nvPr userDrawn="1"/>
        </p:nvSpPr>
        <p:spPr>
          <a:xfrm>
            <a:off x="416442" y="3429000"/>
            <a:ext cx="771181" cy="771181"/>
          </a:xfrm>
          <a:prstGeom prst="ellipse">
            <a:avLst/>
          </a:prstGeom>
          <a:solidFill>
            <a:srgbClr val="9FC54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6641C473-7CE2-BF45-BD0A-2FA3BA71ADB3}"/>
              </a:ext>
            </a:extLst>
          </p:cNvPr>
          <p:cNvSpPr/>
          <p:nvPr userDrawn="1"/>
        </p:nvSpPr>
        <p:spPr>
          <a:xfrm>
            <a:off x="1245308" y="3429000"/>
            <a:ext cx="771181" cy="771181"/>
          </a:xfrm>
          <a:prstGeom prst="ellipse">
            <a:avLst/>
          </a:prstGeom>
          <a:solidFill>
            <a:srgbClr val="80818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DCE307B9-CE76-D248-976E-74958BF2B81D}"/>
              </a:ext>
            </a:extLst>
          </p:cNvPr>
          <p:cNvSpPr/>
          <p:nvPr userDrawn="1"/>
        </p:nvSpPr>
        <p:spPr>
          <a:xfrm>
            <a:off x="8338888" y="3429000"/>
            <a:ext cx="771181" cy="771181"/>
          </a:xfrm>
          <a:prstGeom prst="ellipse">
            <a:avLst/>
          </a:prstGeom>
          <a:solidFill>
            <a:srgbClr val="A4BC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2563F715-3D89-EC41-8E88-20122559AA29}"/>
              </a:ext>
            </a:extLst>
          </p:cNvPr>
          <p:cNvSpPr/>
          <p:nvPr userDrawn="1"/>
        </p:nvSpPr>
        <p:spPr>
          <a:xfrm>
            <a:off x="9252096" y="3429000"/>
            <a:ext cx="771181" cy="771181"/>
          </a:xfrm>
          <a:prstGeom prst="ellipse">
            <a:avLst/>
          </a:prstGeom>
          <a:solidFill>
            <a:srgbClr val="B73E2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5B6F6D3E-0BCE-9C47-88DB-62FA7BF6743F}"/>
              </a:ext>
            </a:extLst>
          </p:cNvPr>
          <p:cNvSpPr/>
          <p:nvPr userDrawn="1"/>
        </p:nvSpPr>
        <p:spPr>
          <a:xfrm>
            <a:off x="10165304" y="3429000"/>
            <a:ext cx="771181" cy="771181"/>
          </a:xfrm>
          <a:prstGeom prst="ellipse">
            <a:avLst/>
          </a:prstGeom>
          <a:solidFill>
            <a:srgbClr val="F5DC6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B08BD461-6AA4-2547-AD4A-2346C8533F4C}"/>
              </a:ext>
            </a:extLst>
          </p:cNvPr>
          <p:cNvSpPr/>
          <p:nvPr userDrawn="1"/>
        </p:nvSpPr>
        <p:spPr>
          <a:xfrm>
            <a:off x="11078512" y="3429000"/>
            <a:ext cx="771181" cy="771181"/>
          </a:xfrm>
          <a:prstGeom prst="ellipse">
            <a:avLst/>
          </a:prstGeom>
          <a:solidFill>
            <a:srgbClr val="C5D5A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EA1D42B4-99E6-1A43-A330-57B18F3FC6EC}"/>
              </a:ext>
            </a:extLst>
          </p:cNvPr>
          <p:cNvSpPr/>
          <p:nvPr userDrawn="1"/>
        </p:nvSpPr>
        <p:spPr>
          <a:xfrm>
            <a:off x="2540736" y="3429000"/>
            <a:ext cx="771181" cy="771181"/>
          </a:xfrm>
          <a:prstGeom prst="ellipse">
            <a:avLst/>
          </a:prstGeom>
          <a:solidFill>
            <a:srgbClr val="C711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856ADB9E-CFC8-374F-8409-5601A7FBE967}"/>
              </a:ext>
            </a:extLst>
          </p:cNvPr>
          <p:cNvSpPr/>
          <p:nvPr userDrawn="1"/>
        </p:nvSpPr>
        <p:spPr>
          <a:xfrm>
            <a:off x="3453944" y="3429000"/>
            <a:ext cx="771181" cy="771181"/>
          </a:xfrm>
          <a:prstGeom prst="ellipse">
            <a:avLst/>
          </a:prstGeom>
          <a:solidFill>
            <a:srgbClr val="4F81B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7E2AFAD2-FFAD-B34E-8A46-86E1176FB6EE}"/>
              </a:ext>
            </a:extLst>
          </p:cNvPr>
          <p:cNvSpPr/>
          <p:nvPr userDrawn="1"/>
        </p:nvSpPr>
        <p:spPr>
          <a:xfrm>
            <a:off x="4367152" y="3429000"/>
            <a:ext cx="771181" cy="771181"/>
          </a:xfrm>
          <a:prstGeom prst="ellipse">
            <a:avLst/>
          </a:prstGeom>
          <a:solidFill>
            <a:srgbClr val="77933C">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98C22ADA-7A3E-774E-B510-9DB9F0AAB649}"/>
              </a:ext>
            </a:extLst>
          </p:cNvPr>
          <p:cNvSpPr/>
          <p:nvPr userDrawn="1"/>
        </p:nvSpPr>
        <p:spPr>
          <a:xfrm>
            <a:off x="5280360" y="3429000"/>
            <a:ext cx="771181" cy="771181"/>
          </a:xfrm>
          <a:prstGeom prst="ellipse">
            <a:avLst/>
          </a:prstGeom>
          <a:solidFill>
            <a:srgbClr val="604A7B">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7917E95A-4852-BC4E-9858-D13FE4E67654}"/>
              </a:ext>
            </a:extLst>
          </p:cNvPr>
          <p:cNvSpPr/>
          <p:nvPr userDrawn="1"/>
        </p:nvSpPr>
        <p:spPr>
          <a:xfrm>
            <a:off x="6193568" y="3429000"/>
            <a:ext cx="771181" cy="771181"/>
          </a:xfrm>
          <a:prstGeom prst="ellipse">
            <a:avLst/>
          </a:prstGeom>
          <a:solidFill>
            <a:srgbClr val="E0A806">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5E83F407-74F7-DB43-A948-05E2617E6E28}"/>
              </a:ext>
            </a:extLst>
          </p:cNvPr>
          <p:cNvSpPr/>
          <p:nvPr userDrawn="1"/>
        </p:nvSpPr>
        <p:spPr>
          <a:xfrm>
            <a:off x="7106774" y="3429000"/>
            <a:ext cx="771181" cy="771181"/>
          </a:xfrm>
          <a:prstGeom prst="ellipse">
            <a:avLst/>
          </a:prstGeom>
          <a:solidFill>
            <a:srgbClr val="D5A008">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B98CF47F-F6D7-6B41-8F3F-514C004A077A}"/>
              </a:ext>
            </a:extLst>
          </p:cNvPr>
          <p:cNvSpPr/>
          <p:nvPr userDrawn="1"/>
        </p:nvSpPr>
        <p:spPr>
          <a:xfrm>
            <a:off x="416442" y="4293096"/>
            <a:ext cx="771181" cy="771181"/>
          </a:xfrm>
          <a:prstGeom prst="ellipse">
            <a:avLst/>
          </a:prstGeom>
          <a:solidFill>
            <a:srgbClr val="9FC54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DE6D7BF6-289B-F044-9092-F6E717CAEDC0}"/>
              </a:ext>
            </a:extLst>
          </p:cNvPr>
          <p:cNvSpPr/>
          <p:nvPr userDrawn="1"/>
        </p:nvSpPr>
        <p:spPr>
          <a:xfrm>
            <a:off x="1245308" y="4293096"/>
            <a:ext cx="771181" cy="771181"/>
          </a:xfrm>
          <a:prstGeom prst="ellipse">
            <a:avLst/>
          </a:prstGeom>
          <a:solidFill>
            <a:srgbClr val="80818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367F7228-8E0F-2A4F-9983-D18AB3F26E85}"/>
              </a:ext>
            </a:extLst>
          </p:cNvPr>
          <p:cNvSpPr/>
          <p:nvPr userDrawn="1"/>
        </p:nvSpPr>
        <p:spPr>
          <a:xfrm>
            <a:off x="8338888" y="4293096"/>
            <a:ext cx="771181" cy="771181"/>
          </a:xfrm>
          <a:prstGeom prst="ellipse">
            <a:avLst/>
          </a:prstGeom>
          <a:solidFill>
            <a:srgbClr val="A4BCC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BA22CD25-8F28-2F40-8B7C-5504F19F9140}"/>
              </a:ext>
            </a:extLst>
          </p:cNvPr>
          <p:cNvSpPr/>
          <p:nvPr userDrawn="1"/>
        </p:nvSpPr>
        <p:spPr>
          <a:xfrm>
            <a:off x="9252096" y="4293096"/>
            <a:ext cx="771181" cy="771181"/>
          </a:xfrm>
          <a:prstGeom prst="ellipse">
            <a:avLst/>
          </a:prstGeom>
          <a:solidFill>
            <a:srgbClr val="B73E25">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CD3DA7B4-47CD-784D-A4D3-7421839FF6E0}"/>
              </a:ext>
            </a:extLst>
          </p:cNvPr>
          <p:cNvSpPr/>
          <p:nvPr userDrawn="1"/>
        </p:nvSpPr>
        <p:spPr>
          <a:xfrm>
            <a:off x="10165304" y="4293096"/>
            <a:ext cx="771181" cy="771181"/>
          </a:xfrm>
          <a:prstGeom prst="ellipse">
            <a:avLst/>
          </a:prstGeom>
          <a:solidFill>
            <a:srgbClr val="F5DC6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BD2DD974-960B-2145-B3A5-0C47FDED294E}"/>
              </a:ext>
            </a:extLst>
          </p:cNvPr>
          <p:cNvSpPr/>
          <p:nvPr userDrawn="1"/>
        </p:nvSpPr>
        <p:spPr>
          <a:xfrm>
            <a:off x="11078512" y="4293096"/>
            <a:ext cx="771181" cy="771181"/>
          </a:xfrm>
          <a:prstGeom prst="ellipse">
            <a:avLst/>
          </a:prstGeom>
          <a:solidFill>
            <a:srgbClr val="C5D5A5">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58EEA296-ABE1-AC45-A064-1C90B9041C70}"/>
              </a:ext>
            </a:extLst>
          </p:cNvPr>
          <p:cNvSpPr/>
          <p:nvPr userDrawn="1"/>
        </p:nvSpPr>
        <p:spPr>
          <a:xfrm>
            <a:off x="2540736" y="4293096"/>
            <a:ext cx="771181" cy="771181"/>
          </a:xfrm>
          <a:prstGeom prst="ellipse">
            <a:avLst/>
          </a:prstGeom>
          <a:solidFill>
            <a:srgbClr val="C711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11AF307C-B9BF-1F47-9A3C-D0B191DC7A88}"/>
              </a:ext>
            </a:extLst>
          </p:cNvPr>
          <p:cNvSpPr/>
          <p:nvPr userDrawn="1"/>
        </p:nvSpPr>
        <p:spPr>
          <a:xfrm>
            <a:off x="3453944" y="4293096"/>
            <a:ext cx="771181" cy="771181"/>
          </a:xfrm>
          <a:prstGeom prst="ellipse">
            <a:avLst/>
          </a:prstGeom>
          <a:solidFill>
            <a:srgbClr val="4F81B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60D3EE5C-6744-8148-BEBF-5770B2176C39}"/>
              </a:ext>
            </a:extLst>
          </p:cNvPr>
          <p:cNvSpPr/>
          <p:nvPr userDrawn="1"/>
        </p:nvSpPr>
        <p:spPr>
          <a:xfrm>
            <a:off x="4367152" y="4293096"/>
            <a:ext cx="771181" cy="771181"/>
          </a:xfrm>
          <a:prstGeom prst="ellipse">
            <a:avLst/>
          </a:prstGeom>
          <a:solidFill>
            <a:srgbClr val="77933C">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8556D5E2-953D-B242-A6C5-0343E8D3CBF4}"/>
              </a:ext>
            </a:extLst>
          </p:cNvPr>
          <p:cNvSpPr/>
          <p:nvPr userDrawn="1"/>
        </p:nvSpPr>
        <p:spPr>
          <a:xfrm>
            <a:off x="5280360" y="4293096"/>
            <a:ext cx="771181" cy="771181"/>
          </a:xfrm>
          <a:prstGeom prst="ellipse">
            <a:avLst/>
          </a:prstGeom>
          <a:solidFill>
            <a:srgbClr val="604A7B">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6D80F385-3D0D-BE4F-9B09-FA74731261D1}"/>
              </a:ext>
            </a:extLst>
          </p:cNvPr>
          <p:cNvSpPr/>
          <p:nvPr userDrawn="1"/>
        </p:nvSpPr>
        <p:spPr>
          <a:xfrm>
            <a:off x="6193568" y="4293096"/>
            <a:ext cx="771181" cy="771181"/>
          </a:xfrm>
          <a:prstGeom prst="ellipse">
            <a:avLst/>
          </a:prstGeom>
          <a:solidFill>
            <a:srgbClr val="E0A806">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29E42DCD-6B4D-4941-B199-53FC706A4037}"/>
              </a:ext>
            </a:extLst>
          </p:cNvPr>
          <p:cNvSpPr/>
          <p:nvPr userDrawn="1"/>
        </p:nvSpPr>
        <p:spPr>
          <a:xfrm>
            <a:off x="7106774" y="4293096"/>
            <a:ext cx="771181" cy="771181"/>
          </a:xfrm>
          <a:prstGeom prst="ellipse">
            <a:avLst/>
          </a:prstGeom>
          <a:solidFill>
            <a:srgbClr val="D5A008">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CAD25DAB-6298-4F4A-91B7-1BF01C2B65F9}"/>
              </a:ext>
            </a:extLst>
          </p:cNvPr>
          <p:cNvSpPr/>
          <p:nvPr userDrawn="1"/>
        </p:nvSpPr>
        <p:spPr>
          <a:xfrm>
            <a:off x="416442" y="5157192"/>
            <a:ext cx="771181" cy="771181"/>
          </a:xfrm>
          <a:prstGeom prst="ellipse">
            <a:avLst/>
          </a:prstGeom>
          <a:solidFill>
            <a:srgbClr val="9FC54D">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3033F002-DFA4-4A4F-9A0C-12D17BC5F6AC}"/>
              </a:ext>
            </a:extLst>
          </p:cNvPr>
          <p:cNvSpPr/>
          <p:nvPr userDrawn="1"/>
        </p:nvSpPr>
        <p:spPr>
          <a:xfrm>
            <a:off x="1245308" y="5157192"/>
            <a:ext cx="771181" cy="771181"/>
          </a:xfrm>
          <a:prstGeom prst="ellipse">
            <a:avLst/>
          </a:prstGeom>
          <a:solidFill>
            <a:srgbClr val="808184">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6C868688-8A21-4044-919A-E784A9D5E921}"/>
              </a:ext>
            </a:extLst>
          </p:cNvPr>
          <p:cNvSpPr/>
          <p:nvPr userDrawn="1"/>
        </p:nvSpPr>
        <p:spPr>
          <a:xfrm>
            <a:off x="8338888" y="5157192"/>
            <a:ext cx="771181" cy="771181"/>
          </a:xfrm>
          <a:prstGeom prst="ellipse">
            <a:avLst/>
          </a:prstGeom>
          <a:solidFill>
            <a:srgbClr val="A4BCC4">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B9331899-CD56-724E-AB06-976B97B6002A}"/>
              </a:ext>
            </a:extLst>
          </p:cNvPr>
          <p:cNvSpPr/>
          <p:nvPr userDrawn="1"/>
        </p:nvSpPr>
        <p:spPr>
          <a:xfrm>
            <a:off x="9252096" y="5157192"/>
            <a:ext cx="771181" cy="771181"/>
          </a:xfrm>
          <a:prstGeom prst="ellipse">
            <a:avLst/>
          </a:prstGeom>
          <a:solidFill>
            <a:srgbClr val="B73E25">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AE2DF30D-C2B1-634E-A67B-9526DEF06F8A}"/>
              </a:ext>
            </a:extLst>
          </p:cNvPr>
          <p:cNvSpPr/>
          <p:nvPr userDrawn="1"/>
        </p:nvSpPr>
        <p:spPr>
          <a:xfrm>
            <a:off x="10165304" y="5157192"/>
            <a:ext cx="771181" cy="771181"/>
          </a:xfrm>
          <a:prstGeom prst="ellipse">
            <a:avLst/>
          </a:prstGeom>
          <a:solidFill>
            <a:srgbClr val="F5DC6D">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0131A4D6-5B8C-4847-8246-B4A017FEFB8D}"/>
              </a:ext>
            </a:extLst>
          </p:cNvPr>
          <p:cNvSpPr/>
          <p:nvPr userDrawn="1"/>
        </p:nvSpPr>
        <p:spPr>
          <a:xfrm>
            <a:off x="11078512" y="5157192"/>
            <a:ext cx="771181" cy="771181"/>
          </a:xfrm>
          <a:prstGeom prst="ellipse">
            <a:avLst/>
          </a:prstGeom>
          <a:solidFill>
            <a:srgbClr val="C5D5A5">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5207A078-E5FF-DA41-88AA-6D08C354DC63}"/>
              </a:ext>
            </a:extLst>
          </p:cNvPr>
          <p:cNvSpPr/>
          <p:nvPr userDrawn="1"/>
        </p:nvSpPr>
        <p:spPr>
          <a:xfrm>
            <a:off x="2540736" y="5157192"/>
            <a:ext cx="771181" cy="771181"/>
          </a:xfrm>
          <a:prstGeom prst="ellipse">
            <a:avLst/>
          </a:prstGeom>
          <a:solidFill>
            <a:srgbClr val="C711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B3B7A7E0-93BE-A54A-B440-4B37CF6DA4CE}"/>
              </a:ext>
            </a:extLst>
          </p:cNvPr>
          <p:cNvSpPr/>
          <p:nvPr userDrawn="1"/>
        </p:nvSpPr>
        <p:spPr>
          <a:xfrm>
            <a:off x="3453944" y="5157192"/>
            <a:ext cx="771181" cy="771181"/>
          </a:xfrm>
          <a:prstGeom prst="ellipse">
            <a:avLst/>
          </a:prstGeom>
          <a:solidFill>
            <a:srgbClr val="4F81BD">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A395563A-179C-6F48-88DD-CE47AF0A7235}"/>
              </a:ext>
            </a:extLst>
          </p:cNvPr>
          <p:cNvSpPr/>
          <p:nvPr userDrawn="1"/>
        </p:nvSpPr>
        <p:spPr>
          <a:xfrm>
            <a:off x="4367152" y="5157192"/>
            <a:ext cx="771181" cy="771181"/>
          </a:xfrm>
          <a:prstGeom prst="ellipse">
            <a:avLst/>
          </a:prstGeom>
          <a:solidFill>
            <a:srgbClr val="77933C">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62A4127B-213E-A84B-B0DC-0E172429D19C}"/>
              </a:ext>
            </a:extLst>
          </p:cNvPr>
          <p:cNvSpPr/>
          <p:nvPr userDrawn="1"/>
        </p:nvSpPr>
        <p:spPr>
          <a:xfrm>
            <a:off x="5280360" y="5157192"/>
            <a:ext cx="771181" cy="771181"/>
          </a:xfrm>
          <a:prstGeom prst="ellipse">
            <a:avLst/>
          </a:prstGeom>
          <a:solidFill>
            <a:srgbClr val="604A7B">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1BC6A544-DE69-DC4F-AA73-5DE16FD01A70}"/>
              </a:ext>
            </a:extLst>
          </p:cNvPr>
          <p:cNvSpPr/>
          <p:nvPr userDrawn="1"/>
        </p:nvSpPr>
        <p:spPr>
          <a:xfrm>
            <a:off x="6193568" y="5157192"/>
            <a:ext cx="771181" cy="771181"/>
          </a:xfrm>
          <a:prstGeom prst="ellipse">
            <a:avLst/>
          </a:prstGeom>
          <a:solidFill>
            <a:srgbClr val="E0A806">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CE1944C1-0CAA-E249-8DD4-A314E5FC23AB}"/>
              </a:ext>
            </a:extLst>
          </p:cNvPr>
          <p:cNvSpPr/>
          <p:nvPr userDrawn="1"/>
        </p:nvSpPr>
        <p:spPr>
          <a:xfrm>
            <a:off x="7106774" y="5157192"/>
            <a:ext cx="771181" cy="771181"/>
          </a:xfrm>
          <a:prstGeom prst="ellipse">
            <a:avLst/>
          </a:prstGeom>
          <a:solidFill>
            <a:srgbClr val="D5A008">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51D4F37B-96E9-D548-B32A-AA9DF45CE478}"/>
              </a:ext>
            </a:extLst>
          </p:cNvPr>
          <p:cNvCxnSpPr/>
          <p:nvPr userDrawn="1"/>
        </p:nvCxnSpPr>
        <p:spPr>
          <a:xfrm>
            <a:off x="2281084" y="894735"/>
            <a:ext cx="0" cy="5024284"/>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CC912B0C-F999-4C4A-B71B-84174DD938F1}"/>
              </a:ext>
            </a:extLst>
          </p:cNvPr>
          <p:cNvCxnSpPr/>
          <p:nvPr userDrawn="1"/>
        </p:nvCxnSpPr>
        <p:spPr>
          <a:xfrm>
            <a:off x="8112224" y="894735"/>
            <a:ext cx="0" cy="5024284"/>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6309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line &amp; Green Bulleted Text with Grey Background">
    <p:bg>
      <p:bgPr>
        <a:solidFill>
          <a:srgbClr val="D9D9D9"/>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20" y="386740"/>
            <a:ext cx="1114268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579620" y="1195389"/>
            <a:ext cx="11101917" cy="4985604"/>
          </a:xfrm>
          <a:prstGeom prst="rect">
            <a:avLst/>
          </a:prstGeom>
        </p:spPr>
        <p:txBody>
          <a:bodyPr/>
          <a:lstStyle>
            <a:lvl1pPr marL="0" indent="0">
              <a:buClr>
                <a:srgbClr val="39B54A"/>
              </a:buClr>
              <a:buNone/>
              <a:defRPr sz="2000"/>
            </a:lvl1pPr>
            <a:lvl2pPr marL="1028700" indent="-285750">
              <a:buClr>
                <a:srgbClr val="39B54A"/>
              </a:buClr>
              <a:buFont typeface="Arial" panose="020B0604020202020204" pitchFamily="34" charset="0"/>
              <a:buChar char="•"/>
              <a:defRPr sz="2000"/>
            </a:lvl2pPr>
            <a:lvl3pPr marL="1428750">
              <a:buClr>
                <a:srgbClr val="39B54A"/>
              </a:buClr>
              <a:buFont typeface="Arial" panose="020B0604020202020204" pitchFamily="34" charset="0"/>
              <a:buChar char="•"/>
              <a:defRPr sz="1800"/>
            </a:lvl3pPr>
            <a:lvl4pPr>
              <a:buClr>
                <a:srgbClr val="39B54A"/>
              </a:buClr>
              <a:buNone/>
              <a:defRPr sz="1400"/>
            </a:lvl4pPr>
          </a:lstStyle>
          <a:p>
            <a:pPr marL="285750" indent="-285750">
              <a:buFont typeface="Arial" panose="020B0604020202020204" pitchFamily="34" charset="0"/>
              <a:buChar char="•"/>
            </a:pPr>
            <a:r>
              <a:rPr lang="en-US" dirty="0"/>
              <a:t>Green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cxnSp>
        <p:nvCxnSpPr>
          <p:cNvPr id="5" name="Straight Connector 4">
            <a:extLst>
              <a:ext uri="{FF2B5EF4-FFF2-40B4-BE49-F238E27FC236}">
                <a16:creationId xmlns:a16="http://schemas.microsoft.com/office/drawing/2014/main" id="{D0FF941B-D3D7-754F-854E-0EBD9FD0297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216939"/>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195389"/>
            <a:ext cx="11101917" cy="4985604"/>
          </a:xfrm>
          <a:prstGeom prst="rect">
            <a:avLst/>
          </a:prstGeom>
        </p:spPr>
        <p:txBody>
          <a:bodyPr/>
          <a:lstStyle>
            <a:lvl1pPr marL="0" indent="0">
              <a:buNone/>
              <a:defRPr sz="2000" b="0" i="0">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899" y="386740"/>
            <a:ext cx="1110191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D1B8BA8D-EDF9-794C-9436-AED2F8322DCD}"/>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92983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7" Type="http://schemas.openxmlformats.org/officeDocument/2006/relationships/image" Target="../media/image4.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18" Type="http://schemas.openxmlformats.org/officeDocument/2006/relationships/slideLayout" Target="../slideLayouts/slideLayout21.xml"/><Relationship Id="rId26" Type="http://schemas.openxmlformats.org/officeDocument/2006/relationships/slideLayout" Target="../slideLayouts/slideLayout29.xml"/><Relationship Id="rId3" Type="http://schemas.openxmlformats.org/officeDocument/2006/relationships/slideLayout" Target="../slideLayouts/slideLayout6.xml"/><Relationship Id="rId21" Type="http://schemas.openxmlformats.org/officeDocument/2006/relationships/slideLayout" Target="../slideLayouts/slideLayout24.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slideLayout" Target="../slideLayouts/slideLayout20.xml"/><Relationship Id="rId25" Type="http://schemas.openxmlformats.org/officeDocument/2006/relationships/slideLayout" Target="../slideLayouts/slideLayout28.xml"/><Relationship Id="rId2" Type="http://schemas.openxmlformats.org/officeDocument/2006/relationships/slideLayout" Target="../slideLayouts/slideLayout5.xml"/><Relationship Id="rId16" Type="http://schemas.openxmlformats.org/officeDocument/2006/relationships/slideLayout" Target="../slideLayouts/slideLayout19.xml"/><Relationship Id="rId20" Type="http://schemas.openxmlformats.org/officeDocument/2006/relationships/slideLayout" Target="../slideLayouts/slideLayout23.xml"/><Relationship Id="rId29" Type="http://schemas.openxmlformats.org/officeDocument/2006/relationships/theme" Target="../theme/theme3.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24" Type="http://schemas.openxmlformats.org/officeDocument/2006/relationships/slideLayout" Target="../slideLayouts/slideLayout27.xml"/><Relationship Id="rId5" Type="http://schemas.openxmlformats.org/officeDocument/2006/relationships/slideLayout" Target="../slideLayouts/slideLayout8.xml"/><Relationship Id="rId15" Type="http://schemas.openxmlformats.org/officeDocument/2006/relationships/slideLayout" Target="../slideLayouts/slideLayout18.xml"/><Relationship Id="rId23" Type="http://schemas.openxmlformats.org/officeDocument/2006/relationships/slideLayout" Target="../slideLayouts/slideLayout26.xml"/><Relationship Id="rId28" Type="http://schemas.openxmlformats.org/officeDocument/2006/relationships/slideLayout" Target="../slideLayouts/slideLayout31.xml"/><Relationship Id="rId10" Type="http://schemas.openxmlformats.org/officeDocument/2006/relationships/slideLayout" Target="../slideLayouts/slideLayout13.xml"/><Relationship Id="rId19" Type="http://schemas.openxmlformats.org/officeDocument/2006/relationships/slideLayout" Target="../slideLayouts/slideLayout22.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 Id="rId22" Type="http://schemas.openxmlformats.org/officeDocument/2006/relationships/slideLayout" Target="../slideLayouts/slideLayout25.xml"/><Relationship Id="rId27" Type="http://schemas.openxmlformats.org/officeDocument/2006/relationships/slideLayout" Target="../slideLayouts/slideLayout30.xml"/><Relationship Id="rId30"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image" Target="../media/image5.png"/><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theme" Target="../theme/theme4.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9.xml"/><Relationship Id="rId3" Type="http://schemas.openxmlformats.org/officeDocument/2006/relationships/slideLayout" Target="../slideLayouts/slideLayout44.xml"/><Relationship Id="rId7" Type="http://schemas.openxmlformats.org/officeDocument/2006/relationships/slideLayout" Target="../slideLayouts/slideLayout48.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image" Target="../media/image5.png"/><Relationship Id="rId5" Type="http://schemas.openxmlformats.org/officeDocument/2006/relationships/slideLayout" Target="../slideLayouts/slideLayout46.xml"/><Relationship Id="rId10" Type="http://schemas.openxmlformats.org/officeDocument/2006/relationships/theme" Target="../theme/theme5.xml"/><Relationship Id="rId4" Type="http://schemas.openxmlformats.org/officeDocument/2006/relationships/slideLayout" Target="../slideLayouts/slideLayout45.xml"/><Relationship Id="rId9" Type="http://schemas.openxmlformats.org/officeDocument/2006/relationships/slideLayout" Target="../slideLayouts/slideLayout5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18" Type="http://schemas.openxmlformats.org/officeDocument/2006/relationships/slideLayout" Target="../slideLayouts/slideLayout6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17" Type="http://schemas.openxmlformats.org/officeDocument/2006/relationships/slideLayout" Target="../slideLayouts/slideLayout67.xml"/><Relationship Id="rId2" Type="http://schemas.openxmlformats.org/officeDocument/2006/relationships/slideLayout" Target="../slideLayouts/slideLayout52.xml"/><Relationship Id="rId16" Type="http://schemas.openxmlformats.org/officeDocument/2006/relationships/slideLayout" Target="../slideLayouts/slideLayout66.xml"/><Relationship Id="rId20" Type="http://schemas.openxmlformats.org/officeDocument/2006/relationships/image" Target="../media/image5.png"/><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5" Type="http://schemas.openxmlformats.org/officeDocument/2006/relationships/slideLayout" Target="../slideLayouts/slideLayout65.xml"/><Relationship Id="rId10" Type="http://schemas.openxmlformats.org/officeDocument/2006/relationships/slideLayout" Target="../slideLayouts/slideLayout60.xml"/><Relationship Id="rId19" Type="http://schemas.openxmlformats.org/officeDocument/2006/relationships/theme" Target="../theme/theme6.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71.xml"/><Relationship Id="rId2" Type="http://schemas.openxmlformats.org/officeDocument/2006/relationships/slideLayout" Target="../slideLayouts/slideLayout70.xml"/><Relationship Id="rId1" Type="http://schemas.openxmlformats.org/officeDocument/2006/relationships/slideLayout" Target="../slideLayouts/slideLayout69.xml"/><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picture containing shape&#10;&#10;Description automatically generated">
            <a:extLst>
              <a:ext uri="{FF2B5EF4-FFF2-40B4-BE49-F238E27FC236}">
                <a16:creationId xmlns:a16="http://schemas.microsoft.com/office/drawing/2014/main" id="{DE182F4E-F91B-DE40-A97C-2AD38D4DED72}"/>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7" name="Picture 6" descr="Logo, company name&#10;&#10;Description automatically generated">
            <a:extLst>
              <a:ext uri="{FF2B5EF4-FFF2-40B4-BE49-F238E27FC236}">
                <a16:creationId xmlns:a16="http://schemas.microsoft.com/office/drawing/2014/main" id="{827D8204-16DD-7648-9BA2-E581A6ECB41E}"/>
              </a:ext>
            </a:extLst>
          </p:cNvPr>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9415878" y="5703636"/>
            <a:ext cx="2253342" cy="768185"/>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70AC55D1-4ACF-224C-AF77-8C36CFEC8C3F}"/>
              </a:ext>
            </a:extLst>
          </p:cNvPr>
          <p:cNvPicPr>
            <a:picLocks noChangeAspect="1"/>
          </p:cNvPicPr>
          <p:nvPr userDrawn="1"/>
        </p:nvPicPr>
        <p:blipFill>
          <a:blip r:embed="rId5" cstate="email">
            <a:extLst>
              <a:ext uri="{28A0092B-C50C-407E-A947-70E740481C1C}">
                <a14:useLocalDpi xmlns:a14="http://schemas.microsoft.com/office/drawing/2010/main" val="0"/>
              </a:ext>
            </a:extLst>
          </a:blip>
          <a:stretch>
            <a:fillRect/>
          </a:stretch>
        </p:blipFill>
        <p:spPr>
          <a:xfrm>
            <a:off x="6018781" y="5777748"/>
            <a:ext cx="923760" cy="591206"/>
          </a:xfrm>
          <a:prstGeom prst="rect">
            <a:avLst/>
          </a:prstGeom>
        </p:spPr>
      </p:pic>
      <p:pic>
        <p:nvPicPr>
          <p:cNvPr id="9" name="Picture 8" descr="A picture containing drawing&#10;&#10;Description automatically generated">
            <a:extLst>
              <a:ext uri="{FF2B5EF4-FFF2-40B4-BE49-F238E27FC236}">
                <a16:creationId xmlns:a16="http://schemas.microsoft.com/office/drawing/2014/main" id="{FFF3D850-CCA7-EA45-A132-117A4D845AE3}"/>
              </a:ext>
            </a:extLst>
          </p:cNvPr>
          <p:cNvPicPr>
            <a:picLocks noChangeAspect="1"/>
          </p:cNvPicPr>
          <p:nvPr userDrawn="1"/>
        </p:nvPicPr>
        <p:blipFill rotWithShape="1">
          <a:blip r:embed="rId6" cstate="email">
            <a:extLst>
              <a:ext uri="{28A0092B-C50C-407E-A947-70E740481C1C}">
                <a14:useLocalDpi xmlns:a14="http://schemas.microsoft.com/office/drawing/2010/main" val="0"/>
              </a:ext>
            </a:extLst>
          </a:blip>
          <a:srcRect l="9156" t="10626" r="7672" b="16381"/>
          <a:stretch/>
        </p:blipFill>
        <p:spPr>
          <a:xfrm>
            <a:off x="7300021" y="5777748"/>
            <a:ext cx="1874562" cy="638318"/>
          </a:xfrm>
          <a:prstGeom prst="rect">
            <a:avLst/>
          </a:prstGeom>
        </p:spPr>
      </p:pic>
      <p:cxnSp>
        <p:nvCxnSpPr>
          <p:cNvPr id="10" name="Straight Connector 9">
            <a:extLst>
              <a:ext uri="{FF2B5EF4-FFF2-40B4-BE49-F238E27FC236}">
                <a16:creationId xmlns:a16="http://schemas.microsoft.com/office/drawing/2014/main" id="{CFFD9089-08D5-2C4F-B61D-050A35956E35}"/>
              </a:ext>
            </a:extLst>
          </p:cNvPr>
          <p:cNvCxnSpPr>
            <a:cxnSpLocks/>
          </p:cNvCxnSpPr>
          <p:nvPr userDrawn="1"/>
        </p:nvCxnSpPr>
        <p:spPr>
          <a:xfrm>
            <a:off x="4616971" y="3101755"/>
            <a:ext cx="5566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772673"/>
      </p:ext>
    </p:extLst>
  </p:cSld>
  <p:clrMap bg1="lt1" tx1="dk1" bg2="lt2" tx2="dk2" accent1="accent1" accent2="accent2" accent3="accent3" accent4="accent4" accent5="accent5" accent6="accent6" hlink="hlink" folHlink="folHlink"/>
  <p:sldLayoutIdLst>
    <p:sldLayoutId id="214748374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picture containing shape&#10;&#10;Description automatically generated">
            <a:extLst>
              <a:ext uri="{FF2B5EF4-FFF2-40B4-BE49-F238E27FC236}">
                <a16:creationId xmlns:a16="http://schemas.microsoft.com/office/drawing/2014/main" id="{1F5FEB02-5987-514D-9D5C-44EA73DB859C}"/>
              </a:ext>
            </a:extLst>
          </p:cNvPr>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cxnSp>
        <p:nvCxnSpPr>
          <p:cNvPr id="13" name="Straight Connector 12">
            <a:extLst>
              <a:ext uri="{FF2B5EF4-FFF2-40B4-BE49-F238E27FC236}">
                <a16:creationId xmlns:a16="http://schemas.microsoft.com/office/drawing/2014/main" id="{DEACDF5F-5EC8-8344-872A-FFB4A09E4AA6}"/>
              </a:ext>
            </a:extLst>
          </p:cNvPr>
          <p:cNvCxnSpPr>
            <a:cxnSpLocks/>
          </p:cNvCxnSpPr>
          <p:nvPr userDrawn="1"/>
        </p:nvCxnSpPr>
        <p:spPr>
          <a:xfrm>
            <a:off x="2236646" y="3101755"/>
            <a:ext cx="9146463"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pic>
        <p:nvPicPr>
          <p:cNvPr id="7" name="Picture 6" descr="Logo, company name&#10;&#10;Description automatically generated">
            <a:extLst>
              <a:ext uri="{FF2B5EF4-FFF2-40B4-BE49-F238E27FC236}">
                <a16:creationId xmlns:a16="http://schemas.microsoft.com/office/drawing/2014/main" id="{27BB7933-2A47-604C-BD83-B1AD527166A9}"/>
              </a:ext>
            </a:extLst>
          </p:cNvPr>
          <p:cNvPicPr>
            <a:picLocks noChangeAspect="1"/>
          </p:cNvPicPr>
          <p:nvPr userDrawn="1"/>
        </p:nvPicPr>
        <p:blipFill>
          <a:blip r:embed="rId5" cstate="email">
            <a:extLst>
              <a:ext uri="{28A0092B-C50C-407E-A947-70E740481C1C}">
                <a14:useLocalDpi xmlns:a14="http://schemas.microsoft.com/office/drawing/2010/main" val="0"/>
              </a:ext>
            </a:extLst>
          </a:blip>
          <a:stretch>
            <a:fillRect/>
          </a:stretch>
        </p:blipFill>
        <p:spPr>
          <a:xfrm>
            <a:off x="9415878" y="5703636"/>
            <a:ext cx="2253342" cy="768185"/>
          </a:xfrm>
          <a:prstGeom prst="rect">
            <a:avLst/>
          </a:prstGeom>
        </p:spPr>
      </p:pic>
      <p:pic>
        <p:nvPicPr>
          <p:cNvPr id="9" name="Picture 8" descr="A picture containing drawing&#10;&#10;Description automatically generated">
            <a:extLst>
              <a:ext uri="{FF2B5EF4-FFF2-40B4-BE49-F238E27FC236}">
                <a16:creationId xmlns:a16="http://schemas.microsoft.com/office/drawing/2014/main" id="{07193D5C-90A8-444A-9852-E5585758C6DD}"/>
              </a:ext>
            </a:extLst>
          </p:cNvPr>
          <p:cNvPicPr>
            <a:picLocks noChangeAspect="1"/>
          </p:cNvPicPr>
          <p:nvPr userDrawn="1"/>
        </p:nvPicPr>
        <p:blipFill>
          <a:blip r:embed="rId6" cstate="email">
            <a:extLst>
              <a:ext uri="{28A0092B-C50C-407E-A947-70E740481C1C}">
                <a14:useLocalDpi xmlns:a14="http://schemas.microsoft.com/office/drawing/2010/main" val="0"/>
              </a:ext>
            </a:extLst>
          </a:blip>
          <a:stretch>
            <a:fillRect/>
          </a:stretch>
        </p:blipFill>
        <p:spPr>
          <a:xfrm>
            <a:off x="6018781" y="5777748"/>
            <a:ext cx="923760" cy="591206"/>
          </a:xfrm>
          <a:prstGeom prst="rect">
            <a:avLst/>
          </a:prstGeom>
        </p:spPr>
      </p:pic>
      <p:pic>
        <p:nvPicPr>
          <p:cNvPr id="10" name="Picture 9" descr="A picture containing drawing&#10;&#10;Description automatically generated">
            <a:extLst>
              <a:ext uri="{FF2B5EF4-FFF2-40B4-BE49-F238E27FC236}">
                <a16:creationId xmlns:a16="http://schemas.microsoft.com/office/drawing/2014/main" id="{CADF2B51-D151-1545-BCC9-D462610ECB41}"/>
              </a:ext>
            </a:extLst>
          </p:cNvPr>
          <p:cNvPicPr>
            <a:picLocks noChangeAspect="1"/>
          </p:cNvPicPr>
          <p:nvPr userDrawn="1"/>
        </p:nvPicPr>
        <p:blipFill rotWithShape="1">
          <a:blip r:embed="rId7" cstate="email">
            <a:extLst>
              <a:ext uri="{28A0092B-C50C-407E-A947-70E740481C1C}">
                <a14:useLocalDpi xmlns:a14="http://schemas.microsoft.com/office/drawing/2010/main" val="0"/>
              </a:ext>
            </a:extLst>
          </a:blip>
          <a:srcRect l="9156" t="10626" r="7672" b="16381"/>
          <a:stretch/>
        </p:blipFill>
        <p:spPr>
          <a:xfrm>
            <a:off x="7300021" y="5777748"/>
            <a:ext cx="1874562" cy="638318"/>
          </a:xfrm>
          <a:prstGeom prst="rect">
            <a:avLst/>
          </a:prstGeom>
        </p:spPr>
      </p:pic>
    </p:spTree>
    <p:extLst>
      <p:ext uri="{BB962C8B-B14F-4D97-AF65-F5344CB8AC3E}">
        <p14:creationId xmlns:p14="http://schemas.microsoft.com/office/powerpoint/2010/main" val="2235854047"/>
      </p:ext>
    </p:extLst>
  </p:cSld>
  <p:clrMap bg1="lt1" tx1="dk1" bg2="lt2" tx2="dk2" accent1="accent1" accent2="accent2" accent3="accent3" accent4="accent4" accent5="accent5" accent6="accent6" hlink="hlink" folHlink="folHlink"/>
  <p:sldLayoutIdLst>
    <p:sldLayoutId id="2147483781" r:id="rId1"/>
    <p:sldLayoutId id="214748382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Logo&#10;&#10;Description automatically generated">
            <a:extLst>
              <a:ext uri="{FF2B5EF4-FFF2-40B4-BE49-F238E27FC236}">
                <a16:creationId xmlns:a16="http://schemas.microsoft.com/office/drawing/2014/main" id="{17F9CB25-A6B9-8B4F-94AA-807D02437D0F}"/>
              </a:ext>
            </a:extLst>
          </p:cNvPr>
          <p:cNvPicPr>
            <a:picLocks noChangeAspect="1"/>
          </p:cNvPicPr>
          <p:nvPr userDrawn="1"/>
        </p:nvPicPr>
        <p:blipFill>
          <a:blip r:embed="rId30"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
        <p:nvSpPr>
          <p:cNvPr id="15" name="Title 1">
            <a:extLst>
              <a:ext uri="{FF2B5EF4-FFF2-40B4-BE49-F238E27FC236}">
                <a16:creationId xmlns:a16="http://schemas.microsoft.com/office/drawing/2014/main" id="{83642922-E7A7-E14F-8A9B-908559C6F159}"/>
              </a:ext>
            </a:extLst>
          </p:cNvPr>
          <p:cNvSpPr txBox="1">
            <a:spLocks/>
          </p:cNvSpPr>
          <p:nvPr userDrawn="1"/>
        </p:nvSpPr>
        <p:spPr>
          <a:xfrm>
            <a:off x="458719" y="222330"/>
            <a:ext cx="6067000" cy="679914"/>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endParaRPr lang="en-ZA" sz="2800" b="0" i="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32007590"/>
      </p:ext>
    </p:extLst>
  </p:cSld>
  <p:clrMap bg1="lt1" tx1="dk1" bg2="lt2" tx2="dk2" accent1="accent1" accent2="accent2" accent3="accent3" accent4="accent4" accent5="accent5" accent6="accent6" hlink="hlink" folHlink="folHlink"/>
  <p:sldLayoutIdLst>
    <p:sldLayoutId id="2147483817" r:id="rId1"/>
    <p:sldLayoutId id="2147483767" r:id="rId2"/>
    <p:sldLayoutId id="2147483816" r:id="rId3"/>
    <p:sldLayoutId id="2147484004" r:id="rId4"/>
    <p:sldLayoutId id="2147484005" r:id="rId5"/>
    <p:sldLayoutId id="2147483755" r:id="rId6"/>
    <p:sldLayoutId id="2147484003" r:id="rId7"/>
    <p:sldLayoutId id="2147484006" r:id="rId8"/>
    <p:sldLayoutId id="2147483818" r:id="rId9"/>
    <p:sldLayoutId id="2147484008" r:id="rId10"/>
    <p:sldLayoutId id="2147483819" r:id="rId11"/>
    <p:sldLayoutId id="2147483820" r:id="rId12"/>
    <p:sldLayoutId id="2147483992" r:id="rId13"/>
    <p:sldLayoutId id="2147483812" r:id="rId14"/>
    <p:sldLayoutId id="2147483997" r:id="rId15"/>
    <p:sldLayoutId id="2147484001" r:id="rId16"/>
    <p:sldLayoutId id="2147483998" r:id="rId17"/>
    <p:sldLayoutId id="2147484000" r:id="rId18"/>
    <p:sldLayoutId id="2147483879" r:id="rId19"/>
    <p:sldLayoutId id="2147483999" r:id="rId20"/>
    <p:sldLayoutId id="2147483814" r:id="rId21"/>
    <p:sldLayoutId id="2147483815" r:id="rId22"/>
    <p:sldLayoutId id="2147483844" r:id="rId23"/>
    <p:sldLayoutId id="2147483845" r:id="rId24"/>
    <p:sldLayoutId id="2147483846" r:id="rId25"/>
    <p:sldLayoutId id="2147483847" r:id="rId26"/>
    <p:sldLayoutId id="2147483848" r:id="rId27"/>
    <p:sldLayoutId id="2147483849" r:id="rId28"/>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642922-E7A7-E14F-8A9B-908559C6F159}"/>
              </a:ext>
            </a:extLst>
          </p:cNvPr>
          <p:cNvSpPr txBox="1">
            <a:spLocks/>
          </p:cNvSpPr>
          <p:nvPr userDrawn="1"/>
        </p:nvSpPr>
        <p:spPr>
          <a:xfrm>
            <a:off x="458719" y="222330"/>
            <a:ext cx="6067000" cy="679914"/>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endParaRPr lang="en-ZA" sz="2800" b="0" i="0">
              <a:latin typeface="Calibri" panose="020F0502020204030204" pitchFamily="34" charset="0"/>
              <a:cs typeface="Calibri" panose="020F0502020204030204" pitchFamily="34" charset="0"/>
            </a:endParaRPr>
          </a:p>
        </p:txBody>
      </p:sp>
      <p:pic>
        <p:nvPicPr>
          <p:cNvPr id="5" name="Picture 4" descr="Logo&#10;&#10;Description automatically generated">
            <a:extLst>
              <a:ext uri="{FF2B5EF4-FFF2-40B4-BE49-F238E27FC236}">
                <a16:creationId xmlns:a16="http://schemas.microsoft.com/office/drawing/2014/main" id="{B9BB695E-8AA4-8D49-B062-4B3E6EB4565A}"/>
              </a:ext>
            </a:extLst>
          </p:cNvPr>
          <p:cNvPicPr>
            <a:picLocks noChangeAspect="1"/>
          </p:cNvPicPr>
          <p:nvPr userDrawn="1"/>
        </p:nvPicPr>
        <p:blipFill>
          <a:blip r:embed="rId1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3030018076"/>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40" r:id="rId3"/>
    <p:sldLayoutId id="2147483842" r:id="rId4"/>
    <p:sldLayoutId id="2147483843" r:id="rId5"/>
    <p:sldLayoutId id="2147483841" r:id="rId6"/>
    <p:sldLayoutId id="2147483824" r:id="rId7"/>
    <p:sldLayoutId id="2147483839" r:id="rId8"/>
    <p:sldLayoutId id="2147483835" r:id="rId9"/>
    <p:sldLayoutId id="2147483836" r:id="rId10"/>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642922-E7A7-E14F-8A9B-908559C6F159}"/>
              </a:ext>
            </a:extLst>
          </p:cNvPr>
          <p:cNvSpPr txBox="1">
            <a:spLocks/>
          </p:cNvSpPr>
          <p:nvPr userDrawn="1"/>
        </p:nvSpPr>
        <p:spPr>
          <a:xfrm>
            <a:off x="458719" y="222330"/>
            <a:ext cx="6067000" cy="679914"/>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endParaRPr lang="en-ZA" sz="2800" b="0" i="0">
              <a:latin typeface="Calibri" panose="020F0502020204030204" pitchFamily="34" charset="0"/>
              <a:cs typeface="Calibri" panose="020F0502020204030204" pitchFamily="34" charset="0"/>
            </a:endParaRPr>
          </a:p>
        </p:txBody>
      </p:sp>
      <p:pic>
        <p:nvPicPr>
          <p:cNvPr id="5" name="Picture 4" descr="Logo&#10;&#10;Description automatically generated">
            <a:extLst>
              <a:ext uri="{FF2B5EF4-FFF2-40B4-BE49-F238E27FC236}">
                <a16:creationId xmlns:a16="http://schemas.microsoft.com/office/drawing/2014/main" id="{6B2E138E-C60C-1D41-AC93-EEB107C2E3A4}"/>
              </a:ext>
            </a:extLst>
          </p:cNvPr>
          <p:cNvPicPr>
            <a:picLocks noChangeAspect="1"/>
          </p:cNvPicPr>
          <p:nvPr userDrawn="1"/>
        </p:nvPicPr>
        <p:blipFill>
          <a:blip r:embed="rId11"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1363282844"/>
      </p:ext>
    </p:extLst>
  </p:cSld>
  <p:clrMap bg1="lt1" tx1="dk1" bg2="lt2" tx2="dk2" accent1="accent1" accent2="accent2" accent3="accent3" accent4="accent4" accent5="accent5" accent6="accent6" hlink="hlink" folHlink="folHlink"/>
  <p:sldLayoutIdLst>
    <p:sldLayoutId id="2147483893" r:id="rId1"/>
    <p:sldLayoutId id="2147483995" r:id="rId2"/>
    <p:sldLayoutId id="2147483894" r:id="rId3"/>
    <p:sldLayoutId id="2147483895" r:id="rId4"/>
    <p:sldLayoutId id="2147483896" r:id="rId5"/>
    <p:sldLayoutId id="2147483897" r:id="rId6"/>
    <p:sldLayoutId id="2147483898" r:id="rId7"/>
    <p:sldLayoutId id="2147483851" r:id="rId8"/>
    <p:sldLayoutId id="2147483900" r:id="rId9"/>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451A0F90-7670-3A42-ACE6-3164A46148C0}"/>
              </a:ext>
            </a:extLst>
          </p:cNvPr>
          <p:cNvPicPr>
            <a:picLocks noChangeAspect="1"/>
          </p:cNvPicPr>
          <p:nvPr userDrawn="1"/>
        </p:nvPicPr>
        <p:blipFill>
          <a:blip r:embed="rId20" cstate="email">
            <a:extLst>
              <a:ext uri="{28A0092B-C50C-407E-A947-70E740481C1C}">
                <a14:useLocalDpi xmlns:a14="http://schemas.microsoft.com/office/drawing/2010/main" val="0"/>
              </a:ext>
            </a:extLst>
          </a:blip>
          <a:stretch>
            <a:fillRect/>
          </a:stretch>
        </p:blipFill>
        <p:spPr>
          <a:xfrm>
            <a:off x="506949" y="5652655"/>
            <a:ext cx="2359617" cy="899968"/>
          </a:xfrm>
          <a:prstGeom prst="rect">
            <a:avLst/>
          </a:prstGeom>
        </p:spPr>
      </p:pic>
      <p:sp>
        <p:nvSpPr>
          <p:cNvPr id="15" name="Title 1">
            <a:extLst>
              <a:ext uri="{FF2B5EF4-FFF2-40B4-BE49-F238E27FC236}">
                <a16:creationId xmlns:a16="http://schemas.microsoft.com/office/drawing/2014/main" id="{83642922-E7A7-E14F-8A9B-908559C6F159}"/>
              </a:ext>
            </a:extLst>
          </p:cNvPr>
          <p:cNvSpPr txBox="1">
            <a:spLocks/>
          </p:cNvSpPr>
          <p:nvPr userDrawn="1"/>
        </p:nvSpPr>
        <p:spPr>
          <a:xfrm>
            <a:off x="458719" y="222330"/>
            <a:ext cx="6067000" cy="679914"/>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endParaRPr lang="en-ZA" sz="2800" b="0" i="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92618911"/>
      </p:ext>
    </p:extLst>
  </p:cSld>
  <p:clrMap bg1="lt1" tx1="dk1" bg2="lt2" tx2="dk2" accent1="accent1" accent2="accent2" accent3="accent3" accent4="accent4" accent5="accent5" accent6="accent6" hlink="hlink" folHlink="folHlink"/>
  <p:sldLayoutIdLst>
    <p:sldLayoutId id="2147483933" r:id="rId1"/>
    <p:sldLayoutId id="2147483934" r:id="rId2"/>
    <p:sldLayoutId id="2147483935" r:id="rId3"/>
    <p:sldLayoutId id="2147483936" r:id="rId4"/>
    <p:sldLayoutId id="2147483937" r:id="rId5"/>
    <p:sldLayoutId id="2147483938" r:id="rId6"/>
    <p:sldLayoutId id="2147483993" r:id="rId7"/>
    <p:sldLayoutId id="2147483940" r:id="rId8"/>
    <p:sldLayoutId id="2147483941" r:id="rId9"/>
    <p:sldLayoutId id="2147484002" r:id="rId10"/>
    <p:sldLayoutId id="2147483942" r:id="rId11"/>
    <p:sldLayoutId id="2147483943" r:id="rId12"/>
    <p:sldLayoutId id="2147483944" r:id="rId13"/>
    <p:sldLayoutId id="2147483945" r:id="rId14"/>
    <p:sldLayoutId id="2147483946" r:id="rId15"/>
    <p:sldLayoutId id="2147483947" r:id="rId16"/>
    <p:sldLayoutId id="2147483948" r:id="rId17"/>
    <p:sldLayoutId id="2147483949" r:id="rId18"/>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642922-E7A7-E14F-8A9B-908559C6F159}"/>
              </a:ext>
            </a:extLst>
          </p:cNvPr>
          <p:cNvSpPr txBox="1">
            <a:spLocks/>
          </p:cNvSpPr>
          <p:nvPr userDrawn="1"/>
        </p:nvSpPr>
        <p:spPr>
          <a:xfrm>
            <a:off x="458719" y="222330"/>
            <a:ext cx="6067000" cy="679914"/>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endParaRPr lang="en-ZA" sz="2800" b="0" i="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62280216"/>
      </p:ext>
    </p:extLst>
  </p:cSld>
  <p:clrMap bg1="lt1" tx1="dk1" bg2="lt2" tx2="dk2" accent1="accent1" accent2="accent2" accent3="accent3" accent4="accent4" accent5="accent5" accent6="accent6" hlink="hlink" folHlink="folHlink"/>
  <p:sldLayoutIdLst>
    <p:sldLayoutId id="2147484009" r:id="rId1"/>
    <p:sldLayoutId id="2147484007" r:id="rId2"/>
    <p:sldLayoutId id="2147483975" r:id="rId3"/>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9.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054D8DD-ACE8-CC4D-ABA7-181B4E7FE2CE}"/>
              </a:ext>
            </a:extLst>
          </p:cNvPr>
          <p:cNvSpPr>
            <a:spLocks noGrp="1"/>
          </p:cNvSpPr>
          <p:nvPr>
            <p:ph type="body" sz="quarter" idx="4294967295"/>
          </p:nvPr>
        </p:nvSpPr>
        <p:spPr>
          <a:xfrm>
            <a:off x="2245817" y="3191974"/>
            <a:ext cx="9050867" cy="914400"/>
          </a:xfrm>
          <a:prstGeom prst="rect">
            <a:avLst/>
          </a:prstGeom>
        </p:spPr>
        <p: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srgbClr val="000000"/>
                </a:solidFill>
                <a:effectLst/>
                <a:uLnTx/>
                <a:uFillTx/>
                <a:latin typeface="Calibri" panose="020F0502020204030204"/>
                <a:ea typeface="+mn-ea"/>
                <a:cs typeface="+mn-cs"/>
              </a:rPr>
              <a:t>August 28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srgbClr val="000000"/>
                </a:solidFill>
                <a:effectLst/>
                <a:uLnTx/>
                <a:uFillTx/>
                <a:latin typeface="Calibri" panose="020F0502020204030204"/>
                <a:ea typeface="+mn-ea"/>
                <a:cs typeface="+mn-cs"/>
              </a:rPr>
              <a:t>ANELE FC JIYANE: PUBLIC HEALTH ANALYST</a:t>
            </a:r>
            <a:endParaRPr kumimoji="0" lang="en-US" sz="2000" b="1"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indent="0">
              <a:buNone/>
            </a:pPr>
            <a:endParaRPr lang="en-US" dirty="0"/>
          </a:p>
        </p:txBody>
      </p:sp>
      <p:sp>
        <p:nvSpPr>
          <p:cNvPr id="6" name="TextBox 5">
            <a:extLst>
              <a:ext uri="{FF2B5EF4-FFF2-40B4-BE49-F238E27FC236}">
                <a16:creationId xmlns:a16="http://schemas.microsoft.com/office/drawing/2014/main" id="{DE93843A-5496-585A-D8CC-42478B61EEF7}"/>
              </a:ext>
            </a:extLst>
          </p:cNvPr>
          <p:cNvSpPr txBox="1"/>
          <p:nvPr/>
        </p:nvSpPr>
        <p:spPr>
          <a:xfrm>
            <a:off x="2005782" y="530943"/>
            <a:ext cx="9124334" cy="954107"/>
          </a:xfrm>
          <a:prstGeom prst="rect">
            <a:avLst/>
          </a:prstGeom>
          <a:noFill/>
        </p:spPr>
        <p:txBody>
          <a:bodyPr wrap="square">
            <a:spAutoFit/>
          </a:bodyPr>
          <a:lstStyle/>
          <a:p>
            <a:pPr algn="ctr"/>
            <a:r>
              <a:rPr lang="en-US" sz="2800" b="1" dirty="0">
                <a:solidFill>
                  <a:srgbClr val="DCB05B"/>
                </a:solidFill>
                <a:latin typeface="Montserrat Ultra-Bold" panose="020B0604020202020204" charset="0"/>
              </a:rPr>
              <a:t>JOHANNESBURG HEALTH DISTRICT </a:t>
            </a:r>
            <a:endParaRPr kumimoji="0" lang="en-US" sz="2800" b="1" i="0" u="none" strike="noStrike" kern="1200" cap="none" spc="0" normalizeH="0" baseline="0" noProof="0" dirty="0">
              <a:ln>
                <a:noFill/>
              </a:ln>
              <a:solidFill>
                <a:srgbClr val="0063A0"/>
              </a:solidFill>
              <a:effectLst/>
              <a:uLnTx/>
              <a:uFillTx/>
              <a:latin typeface="Montserrat Ultra-Bold" panose="020B0604020202020204" charset="0"/>
            </a:endParaRPr>
          </a:p>
          <a:p>
            <a:pPr algn="ctr"/>
            <a:r>
              <a:rPr kumimoji="0" lang="en-US" sz="2800" b="1" i="0" u="none" strike="noStrike" kern="1200" cap="none" spc="0" normalizeH="0" baseline="0" noProof="0" dirty="0">
                <a:ln>
                  <a:noFill/>
                </a:ln>
                <a:solidFill>
                  <a:srgbClr val="0063A0"/>
                </a:solidFill>
                <a:effectLst/>
                <a:uLnTx/>
                <a:uFillTx/>
                <a:latin typeface="Montserrat Ultra-Bold" panose="020B0604020202020204" charset="0"/>
              </a:rPr>
              <a:t>2024 RESEARCH CONFERENCE</a:t>
            </a:r>
          </a:p>
        </p:txBody>
      </p:sp>
      <p:sp>
        <p:nvSpPr>
          <p:cNvPr id="7" name="Title 10">
            <a:extLst>
              <a:ext uri="{FF2B5EF4-FFF2-40B4-BE49-F238E27FC236}">
                <a16:creationId xmlns:a16="http://schemas.microsoft.com/office/drawing/2014/main" id="{9A2DDAC3-7138-16C7-38B5-323A424C565E}"/>
              </a:ext>
            </a:extLst>
          </p:cNvPr>
          <p:cNvSpPr txBox="1">
            <a:spLocks/>
          </p:cNvSpPr>
          <p:nvPr/>
        </p:nvSpPr>
        <p:spPr>
          <a:xfrm>
            <a:off x="1511606" y="1698380"/>
            <a:ext cx="10519287" cy="120306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b="1" dirty="0">
                <a:solidFill>
                  <a:sysClr val="windowText" lastClr="000000"/>
                </a:solidFill>
                <a:latin typeface="Calibri" panose="020F0502020204030204"/>
              </a:rPr>
              <a:t>What do vulnerable children need? Psychosocial needs and interventions for children living with HIV in Johannesburg, South Africa. </a:t>
            </a:r>
          </a:p>
        </p:txBody>
      </p:sp>
      <p:sp>
        <p:nvSpPr>
          <p:cNvPr id="16" name="TextBox 10">
            <a:extLst>
              <a:ext uri="{FF2B5EF4-FFF2-40B4-BE49-F238E27FC236}">
                <a16:creationId xmlns:a16="http://schemas.microsoft.com/office/drawing/2014/main" id="{909A99BB-638D-D3DA-0641-F284DC48F849}"/>
              </a:ext>
            </a:extLst>
          </p:cNvPr>
          <p:cNvSpPr txBox="1"/>
          <p:nvPr/>
        </p:nvSpPr>
        <p:spPr>
          <a:xfrm>
            <a:off x="1011574" y="5729368"/>
            <a:ext cx="2526890" cy="636713"/>
          </a:xfrm>
          <a:prstGeom prst="rect">
            <a:avLst/>
          </a:prstGeom>
        </p:spPr>
        <p:txBody>
          <a:bodyPr wrap="square" lIns="0" tIns="0" rIns="0" bIns="0" rtlCol="0" anchor="t">
            <a:spAutoFit/>
          </a:bodyPr>
          <a:lstStyle/>
          <a:p>
            <a:pPr algn="ctr" eaLnBrk="1" fontAlgn="auto" hangingPunct="1">
              <a:lnSpc>
                <a:spcPts val="5880"/>
              </a:lnSpc>
              <a:spcAft>
                <a:spcPts val="0"/>
              </a:spcAft>
            </a:pPr>
            <a:r>
              <a:rPr lang="en-US" dirty="0">
                <a:solidFill>
                  <a:srgbClr val="DCB05B"/>
                </a:solidFill>
                <a:latin typeface="Josefin Sans"/>
                <a:ea typeface="+mn-ea"/>
              </a:rPr>
              <a:t>#JoburgResearch2024</a:t>
            </a:r>
          </a:p>
        </p:txBody>
      </p:sp>
      <p:pic>
        <p:nvPicPr>
          <p:cNvPr id="17" name="Picture 16">
            <a:extLst>
              <a:ext uri="{FF2B5EF4-FFF2-40B4-BE49-F238E27FC236}">
                <a16:creationId xmlns:a16="http://schemas.microsoft.com/office/drawing/2014/main" id="{B92031FA-68EB-4996-3070-4DFAE5F1FE07}"/>
              </a:ext>
            </a:extLst>
          </p:cNvPr>
          <p:cNvPicPr>
            <a:picLocks noChangeAspect="1"/>
          </p:cNvPicPr>
          <p:nvPr/>
        </p:nvPicPr>
        <p:blipFill>
          <a:blip r:embed="rId3"/>
          <a:stretch>
            <a:fillRect/>
          </a:stretch>
        </p:blipFill>
        <p:spPr>
          <a:xfrm>
            <a:off x="5434472" y="5935154"/>
            <a:ext cx="573037" cy="502827"/>
          </a:xfrm>
          <a:prstGeom prst="rect">
            <a:avLst/>
          </a:prstGeom>
        </p:spPr>
      </p:pic>
      <p:pic>
        <p:nvPicPr>
          <p:cNvPr id="18" name="Picture 17">
            <a:extLst>
              <a:ext uri="{FF2B5EF4-FFF2-40B4-BE49-F238E27FC236}">
                <a16:creationId xmlns:a16="http://schemas.microsoft.com/office/drawing/2014/main" id="{78244A2C-9819-A706-3D57-184C3053B0CF}"/>
              </a:ext>
            </a:extLst>
          </p:cNvPr>
          <p:cNvPicPr>
            <a:picLocks noChangeAspect="1"/>
          </p:cNvPicPr>
          <p:nvPr/>
        </p:nvPicPr>
        <p:blipFill>
          <a:blip r:embed="rId4"/>
          <a:stretch>
            <a:fillRect/>
          </a:stretch>
        </p:blipFill>
        <p:spPr>
          <a:xfrm>
            <a:off x="3538464" y="5729368"/>
            <a:ext cx="1984499" cy="914400"/>
          </a:xfrm>
          <a:prstGeom prst="rect">
            <a:avLst/>
          </a:prstGeom>
        </p:spPr>
      </p:pic>
    </p:spTree>
    <p:extLst>
      <p:ext uri="{BB962C8B-B14F-4D97-AF65-F5344CB8AC3E}">
        <p14:creationId xmlns:p14="http://schemas.microsoft.com/office/powerpoint/2010/main" val="719251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001E195-B643-4E77-F2CB-5051B0CDCBD8}"/>
              </a:ext>
            </a:extLst>
          </p:cNvPr>
          <p:cNvSpPr>
            <a:spLocks noGrp="1"/>
          </p:cNvSpPr>
          <p:nvPr>
            <p:ph type="body" sz="quarter" idx="10"/>
          </p:nvPr>
        </p:nvSpPr>
        <p:spPr/>
        <p:txBody>
          <a:bodyPr/>
          <a:lstStyle/>
          <a:p>
            <a:pPr marR="0" lvl="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a:ln>
                  <a:noFill/>
                </a:ln>
                <a:solidFill>
                  <a:prstClr val="black"/>
                </a:solidFill>
                <a:effectLst/>
                <a:uLnTx/>
                <a:uFillTx/>
                <a:latin typeface="Calibri"/>
                <a:ea typeface="+mn-ea"/>
                <a:cs typeface="+mn-cs"/>
              </a:rPr>
              <a:t>Conclusion</a:t>
            </a:r>
          </a:p>
          <a:p>
            <a:endParaRPr lang="en-GB" dirty="0"/>
          </a:p>
        </p:txBody>
      </p:sp>
      <p:sp>
        <p:nvSpPr>
          <p:cNvPr id="5" name="TextBox 4">
            <a:extLst>
              <a:ext uri="{FF2B5EF4-FFF2-40B4-BE49-F238E27FC236}">
                <a16:creationId xmlns:a16="http://schemas.microsoft.com/office/drawing/2014/main" id="{7C55448E-75CD-22D7-D679-7C0555279FEC}"/>
              </a:ext>
            </a:extLst>
          </p:cNvPr>
          <p:cNvSpPr txBox="1"/>
          <p:nvPr/>
        </p:nvSpPr>
        <p:spPr>
          <a:xfrm>
            <a:off x="737418" y="1632155"/>
            <a:ext cx="10363201" cy="2585323"/>
          </a:xfrm>
          <a:prstGeom prst="rect">
            <a:avLst/>
          </a:prstGeom>
          <a:noFill/>
        </p:spPr>
        <p:txBody>
          <a:bodyPr wrap="square">
            <a:spAutoFit/>
          </a:bodyPr>
          <a:lstStyle/>
          <a:p>
            <a:pPr marL="285750" indent="-285750">
              <a:buFont typeface="Arial" panose="020B0604020202020204" pitchFamily="34" charset="0"/>
              <a:buChar char="•"/>
            </a:pPr>
            <a:r>
              <a:rPr lang="en-US" dirty="0"/>
              <a:t>Child and Youth Care Approaches are effective in supporting ART adherence and viral suppression in children and adolescents with HIV by providing tailored, nurturing environments. </a:t>
            </a:r>
          </a:p>
          <a:p>
            <a:endParaRPr lang="en-US" dirty="0"/>
          </a:p>
          <a:p>
            <a:pPr marL="285750" indent="-285750">
              <a:buFont typeface="Arial" panose="020B0604020202020204" pitchFamily="34" charset="0"/>
              <a:buChar char="•"/>
            </a:pPr>
            <a:r>
              <a:rPr lang="en-US" dirty="0"/>
              <a:t>Key strategies include engaging beneficiaries in their environments, offering comprehensive psychosocial support, involving families and communities, and providing age-appropriate interventions.</a:t>
            </a:r>
          </a:p>
          <a:p>
            <a:endParaRPr lang="en-US" dirty="0"/>
          </a:p>
          <a:p>
            <a:pPr marL="285750" indent="-285750">
              <a:buFont typeface="Arial" panose="020B0604020202020204" pitchFamily="34" charset="0"/>
              <a:buChar char="•"/>
            </a:pPr>
            <a:r>
              <a:rPr lang="en-US" dirty="0"/>
              <a:t> Expanding educational support, integrating services, and continuous monitoring and evaluation are crucial for improving outcomes. </a:t>
            </a:r>
          </a:p>
        </p:txBody>
      </p:sp>
      <p:sp>
        <p:nvSpPr>
          <p:cNvPr id="2" name="TextBox 10">
            <a:extLst>
              <a:ext uri="{FF2B5EF4-FFF2-40B4-BE49-F238E27FC236}">
                <a16:creationId xmlns:a16="http://schemas.microsoft.com/office/drawing/2014/main" id="{CE87F0FF-4C41-383C-6B87-3A5732812214}"/>
              </a:ext>
            </a:extLst>
          </p:cNvPr>
          <p:cNvSpPr txBox="1"/>
          <p:nvPr/>
        </p:nvSpPr>
        <p:spPr>
          <a:xfrm>
            <a:off x="596900" y="6054283"/>
            <a:ext cx="3173926" cy="729046"/>
          </a:xfrm>
          <a:prstGeom prst="rect">
            <a:avLst/>
          </a:prstGeom>
        </p:spPr>
        <p:txBody>
          <a:bodyPr wrap="square" lIns="0" tIns="0" rIns="0" bIns="0" rtlCol="0" anchor="t">
            <a:spAutoFit/>
          </a:bodyPr>
          <a:lstStyle/>
          <a:p>
            <a:pPr algn="ctr" eaLnBrk="1" fontAlgn="auto" hangingPunct="1">
              <a:lnSpc>
                <a:spcPts val="5880"/>
              </a:lnSpc>
              <a:spcAft>
                <a:spcPts val="0"/>
              </a:spcAft>
            </a:pPr>
            <a:r>
              <a:rPr lang="en-US" sz="4200" dirty="0">
                <a:solidFill>
                  <a:srgbClr val="DCB05B"/>
                </a:solidFill>
                <a:latin typeface="Josefin Sans"/>
                <a:ea typeface="+mn-ea"/>
              </a:rPr>
              <a:t>#</a:t>
            </a:r>
            <a:r>
              <a:rPr lang="en-US" sz="2400" dirty="0">
                <a:solidFill>
                  <a:srgbClr val="DCB05B"/>
                </a:solidFill>
                <a:latin typeface="Josefin Sans"/>
                <a:ea typeface="+mn-ea"/>
              </a:rPr>
              <a:t>JoburgResearch2024</a:t>
            </a:r>
          </a:p>
        </p:txBody>
      </p:sp>
      <p:pic>
        <p:nvPicPr>
          <p:cNvPr id="4" name="Picture 3">
            <a:extLst>
              <a:ext uri="{FF2B5EF4-FFF2-40B4-BE49-F238E27FC236}">
                <a16:creationId xmlns:a16="http://schemas.microsoft.com/office/drawing/2014/main" id="{B0B0002B-EAD6-AD5A-ED03-F24C7EB12E25}"/>
              </a:ext>
            </a:extLst>
          </p:cNvPr>
          <p:cNvPicPr>
            <a:picLocks noChangeAspect="1"/>
          </p:cNvPicPr>
          <p:nvPr/>
        </p:nvPicPr>
        <p:blipFill>
          <a:blip r:embed="rId2"/>
          <a:stretch>
            <a:fillRect/>
          </a:stretch>
        </p:blipFill>
        <p:spPr>
          <a:xfrm>
            <a:off x="7341931" y="6128009"/>
            <a:ext cx="1158073" cy="671432"/>
          </a:xfrm>
          <a:prstGeom prst="rect">
            <a:avLst/>
          </a:prstGeom>
        </p:spPr>
      </p:pic>
      <p:pic>
        <p:nvPicPr>
          <p:cNvPr id="6" name="Picture 5">
            <a:extLst>
              <a:ext uri="{FF2B5EF4-FFF2-40B4-BE49-F238E27FC236}">
                <a16:creationId xmlns:a16="http://schemas.microsoft.com/office/drawing/2014/main" id="{9596EB16-78EE-3A9B-4788-D3FB6315A32F}"/>
              </a:ext>
            </a:extLst>
          </p:cNvPr>
          <p:cNvPicPr>
            <a:picLocks noChangeAspect="1"/>
          </p:cNvPicPr>
          <p:nvPr/>
        </p:nvPicPr>
        <p:blipFill>
          <a:blip r:embed="rId3"/>
          <a:stretch>
            <a:fillRect/>
          </a:stretch>
        </p:blipFill>
        <p:spPr>
          <a:xfrm>
            <a:off x="4359061" y="6128009"/>
            <a:ext cx="2394635" cy="729046"/>
          </a:xfrm>
          <a:prstGeom prst="rect">
            <a:avLst/>
          </a:prstGeom>
        </p:spPr>
      </p:pic>
    </p:spTree>
    <p:extLst>
      <p:ext uri="{BB962C8B-B14F-4D97-AF65-F5344CB8AC3E}">
        <p14:creationId xmlns:p14="http://schemas.microsoft.com/office/powerpoint/2010/main" val="2900620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CD2CD6BE-B5BE-9DB5-62BA-E01209E4E20C}"/>
              </a:ext>
            </a:extLst>
          </p:cNvPr>
          <p:cNvPicPr>
            <a:picLocks noGrp="1" noChangeAspect="1"/>
          </p:cNvPicPr>
          <p:nvPr>
            <p:ph sz="quarter" idx="11"/>
          </p:nvPr>
        </p:nvPicPr>
        <p:blipFill>
          <a:blip r:embed="rId2"/>
          <a:stretch>
            <a:fillRect/>
          </a:stretch>
        </p:blipFill>
        <p:spPr>
          <a:xfrm>
            <a:off x="3654425" y="1195388"/>
            <a:ext cx="4034401" cy="4034401"/>
          </a:xfrm>
          <a:prstGeom prst="rect">
            <a:avLst/>
          </a:prstGeom>
        </p:spPr>
      </p:pic>
      <p:sp>
        <p:nvSpPr>
          <p:cNvPr id="2" name="TextBox 10">
            <a:extLst>
              <a:ext uri="{FF2B5EF4-FFF2-40B4-BE49-F238E27FC236}">
                <a16:creationId xmlns:a16="http://schemas.microsoft.com/office/drawing/2014/main" id="{373BAA47-2055-1679-33EE-C7554330868D}"/>
              </a:ext>
            </a:extLst>
          </p:cNvPr>
          <p:cNvSpPr txBox="1"/>
          <p:nvPr/>
        </p:nvSpPr>
        <p:spPr>
          <a:xfrm>
            <a:off x="596900" y="6054283"/>
            <a:ext cx="3173926" cy="729046"/>
          </a:xfrm>
          <a:prstGeom prst="rect">
            <a:avLst/>
          </a:prstGeom>
        </p:spPr>
        <p:txBody>
          <a:bodyPr wrap="square" lIns="0" tIns="0" rIns="0" bIns="0" rtlCol="0" anchor="t">
            <a:spAutoFit/>
          </a:bodyPr>
          <a:lstStyle/>
          <a:p>
            <a:pPr algn="ctr" eaLnBrk="1" fontAlgn="auto" hangingPunct="1">
              <a:lnSpc>
                <a:spcPts val="5880"/>
              </a:lnSpc>
              <a:spcAft>
                <a:spcPts val="0"/>
              </a:spcAft>
            </a:pPr>
            <a:r>
              <a:rPr lang="en-US" sz="4200" dirty="0">
                <a:solidFill>
                  <a:srgbClr val="DCB05B"/>
                </a:solidFill>
                <a:latin typeface="Josefin Sans"/>
                <a:ea typeface="+mn-ea"/>
              </a:rPr>
              <a:t>#</a:t>
            </a:r>
            <a:r>
              <a:rPr lang="en-US" sz="2400" dirty="0">
                <a:solidFill>
                  <a:srgbClr val="DCB05B"/>
                </a:solidFill>
                <a:latin typeface="Josefin Sans"/>
                <a:ea typeface="+mn-ea"/>
              </a:rPr>
              <a:t>JoburgResearch2024</a:t>
            </a:r>
          </a:p>
        </p:txBody>
      </p:sp>
      <p:pic>
        <p:nvPicPr>
          <p:cNvPr id="3" name="Picture 2">
            <a:extLst>
              <a:ext uri="{FF2B5EF4-FFF2-40B4-BE49-F238E27FC236}">
                <a16:creationId xmlns:a16="http://schemas.microsoft.com/office/drawing/2014/main" id="{449B0385-1240-F881-734B-D39BC7E431F9}"/>
              </a:ext>
            </a:extLst>
          </p:cNvPr>
          <p:cNvPicPr>
            <a:picLocks noChangeAspect="1"/>
          </p:cNvPicPr>
          <p:nvPr/>
        </p:nvPicPr>
        <p:blipFill>
          <a:blip r:embed="rId3"/>
          <a:stretch>
            <a:fillRect/>
          </a:stretch>
        </p:blipFill>
        <p:spPr>
          <a:xfrm>
            <a:off x="7341931" y="6128009"/>
            <a:ext cx="1158073" cy="671432"/>
          </a:xfrm>
          <a:prstGeom prst="rect">
            <a:avLst/>
          </a:prstGeom>
        </p:spPr>
      </p:pic>
      <p:pic>
        <p:nvPicPr>
          <p:cNvPr id="5" name="Picture 4">
            <a:extLst>
              <a:ext uri="{FF2B5EF4-FFF2-40B4-BE49-F238E27FC236}">
                <a16:creationId xmlns:a16="http://schemas.microsoft.com/office/drawing/2014/main" id="{9534E131-604F-9381-B98D-28511DE4F475}"/>
              </a:ext>
            </a:extLst>
          </p:cNvPr>
          <p:cNvPicPr>
            <a:picLocks noChangeAspect="1"/>
          </p:cNvPicPr>
          <p:nvPr/>
        </p:nvPicPr>
        <p:blipFill>
          <a:blip r:embed="rId4"/>
          <a:stretch>
            <a:fillRect/>
          </a:stretch>
        </p:blipFill>
        <p:spPr>
          <a:xfrm>
            <a:off x="4359061" y="6128009"/>
            <a:ext cx="2394635" cy="729046"/>
          </a:xfrm>
          <a:prstGeom prst="rect">
            <a:avLst/>
          </a:prstGeom>
        </p:spPr>
      </p:pic>
    </p:spTree>
    <p:extLst>
      <p:ext uri="{BB962C8B-B14F-4D97-AF65-F5344CB8AC3E}">
        <p14:creationId xmlns:p14="http://schemas.microsoft.com/office/powerpoint/2010/main" val="3777487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7233099-E60C-FC43-9F30-EE8E05D24B6C}"/>
              </a:ext>
            </a:extLst>
          </p:cNvPr>
          <p:cNvSpPr>
            <a:spLocks noGrp="1"/>
          </p:cNvSpPr>
          <p:nvPr>
            <p:ph type="body" sz="quarter" idx="10"/>
          </p:nvPr>
        </p:nvSpPr>
        <p:spPr/>
        <p:txBody>
          <a:bodyPr/>
          <a:lstStyle/>
          <a:p>
            <a:r>
              <a:rPr lang="en-US" dirty="0"/>
              <a:t>Outline</a:t>
            </a:r>
          </a:p>
        </p:txBody>
      </p:sp>
      <p:sp>
        <p:nvSpPr>
          <p:cNvPr id="5" name="Content Placeholder 4">
            <a:extLst>
              <a:ext uri="{FF2B5EF4-FFF2-40B4-BE49-F238E27FC236}">
                <a16:creationId xmlns:a16="http://schemas.microsoft.com/office/drawing/2014/main" id="{00D5E5A8-010F-884A-A577-E1D2669A6875}"/>
              </a:ext>
            </a:extLst>
          </p:cNvPr>
          <p:cNvSpPr>
            <a:spLocks noGrp="1"/>
          </p:cNvSpPr>
          <p:nvPr>
            <p:ph sz="quarter" idx="11"/>
          </p:nvPr>
        </p:nvSpPr>
        <p:spPr/>
        <p:txBody>
          <a:bodyPr/>
          <a:lstStyle/>
          <a:p>
            <a:pPr marL="342900" indent="-342900">
              <a:buFont typeface="Arial" panose="020B0604020202020204" pitchFamily="34" charset="0"/>
              <a:buChar char="•"/>
            </a:pPr>
            <a:r>
              <a:rPr lang="en-US" dirty="0"/>
              <a:t>Background</a:t>
            </a:r>
          </a:p>
          <a:p>
            <a:pPr marL="342900" indent="-342900">
              <a:buFont typeface="Arial" panose="020B0604020202020204" pitchFamily="34" charset="0"/>
              <a:buChar char="•"/>
            </a:pPr>
            <a:r>
              <a:rPr lang="en-US" dirty="0"/>
              <a:t>Methodology </a:t>
            </a:r>
          </a:p>
          <a:p>
            <a:pPr marL="342900" indent="-342900">
              <a:buFont typeface="Arial" panose="020B0604020202020204" pitchFamily="34" charset="0"/>
              <a:buChar char="•"/>
            </a:pPr>
            <a:r>
              <a:rPr lang="en-US" dirty="0"/>
              <a:t>Key Findings</a:t>
            </a:r>
          </a:p>
          <a:p>
            <a:pPr marL="342900" indent="-342900">
              <a:buFont typeface="Arial" panose="020B0604020202020204" pitchFamily="34" charset="0"/>
              <a:buChar char="•"/>
            </a:pPr>
            <a:r>
              <a:rPr lang="en-US" dirty="0"/>
              <a:t>Best practices from the </a:t>
            </a:r>
            <a:r>
              <a:rPr lang="en-US" dirty="0" err="1"/>
              <a:t>programme</a:t>
            </a:r>
            <a:endParaRPr lang="en-US" dirty="0"/>
          </a:p>
          <a:p>
            <a:pPr marL="342900" indent="-342900">
              <a:buFont typeface="Arial" panose="020B0604020202020204" pitchFamily="34" charset="0"/>
              <a:buChar char="•"/>
            </a:pPr>
            <a:r>
              <a:rPr lang="en-US" dirty="0"/>
              <a:t>Key recommendations</a:t>
            </a:r>
          </a:p>
          <a:p>
            <a:pPr marL="342900" indent="-342900">
              <a:buFont typeface="Arial" panose="020B0604020202020204" pitchFamily="34" charset="0"/>
              <a:buChar char="•"/>
            </a:pPr>
            <a:r>
              <a:rPr lang="en-US" dirty="0"/>
              <a:t> Conclusion</a:t>
            </a:r>
          </a:p>
          <a:p>
            <a:endParaRPr lang="en-US" dirty="0"/>
          </a:p>
        </p:txBody>
      </p:sp>
      <p:pic>
        <p:nvPicPr>
          <p:cNvPr id="3" name="Picture 2">
            <a:extLst>
              <a:ext uri="{FF2B5EF4-FFF2-40B4-BE49-F238E27FC236}">
                <a16:creationId xmlns:a16="http://schemas.microsoft.com/office/drawing/2014/main" id="{3AA69D37-90C1-D34E-A5C1-A39E951D3ED3}"/>
              </a:ext>
            </a:extLst>
          </p:cNvPr>
          <p:cNvPicPr>
            <a:picLocks noChangeAspect="1"/>
          </p:cNvPicPr>
          <p:nvPr/>
        </p:nvPicPr>
        <p:blipFill>
          <a:blip r:embed="rId3"/>
          <a:stretch>
            <a:fillRect/>
          </a:stretch>
        </p:blipFill>
        <p:spPr>
          <a:xfrm>
            <a:off x="8090189" y="5599966"/>
            <a:ext cx="1158073" cy="1056653"/>
          </a:xfrm>
          <a:prstGeom prst="rect">
            <a:avLst/>
          </a:prstGeom>
        </p:spPr>
      </p:pic>
      <p:pic>
        <p:nvPicPr>
          <p:cNvPr id="7" name="Picture 6">
            <a:extLst>
              <a:ext uri="{FF2B5EF4-FFF2-40B4-BE49-F238E27FC236}">
                <a16:creationId xmlns:a16="http://schemas.microsoft.com/office/drawing/2014/main" id="{A71E9445-D965-A4EC-9D8B-350F6AE2EAAC}"/>
              </a:ext>
            </a:extLst>
          </p:cNvPr>
          <p:cNvPicPr>
            <a:picLocks noChangeAspect="1"/>
          </p:cNvPicPr>
          <p:nvPr/>
        </p:nvPicPr>
        <p:blipFill>
          <a:blip r:embed="rId4"/>
          <a:stretch>
            <a:fillRect/>
          </a:stretch>
        </p:blipFill>
        <p:spPr>
          <a:xfrm>
            <a:off x="5018888" y="5578880"/>
            <a:ext cx="3071301" cy="1098823"/>
          </a:xfrm>
          <a:prstGeom prst="rect">
            <a:avLst/>
          </a:prstGeom>
        </p:spPr>
      </p:pic>
      <p:sp>
        <p:nvSpPr>
          <p:cNvPr id="6" name="TextBox 10">
            <a:extLst>
              <a:ext uri="{FF2B5EF4-FFF2-40B4-BE49-F238E27FC236}">
                <a16:creationId xmlns:a16="http://schemas.microsoft.com/office/drawing/2014/main" id="{E165D223-51D0-7432-F4F3-B65DE2E2C40B}"/>
              </a:ext>
            </a:extLst>
          </p:cNvPr>
          <p:cNvSpPr txBox="1"/>
          <p:nvPr/>
        </p:nvSpPr>
        <p:spPr>
          <a:xfrm>
            <a:off x="596900" y="6054283"/>
            <a:ext cx="3173926" cy="729046"/>
          </a:xfrm>
          <a:prstGeom prst="rect">
            <a:avLst/>
          </a:prstGeom>
        </p:spPr>
        <p:txBody>
          <a:bodyPr wrap="square" lIns="0" tIns="0" rIns="0" bIns="0" rtlCol="0" anchor="t">
            <a:spAutoFit/>
          </a:bodyPr>
          <a:lstStyle/>
          <a:p>
            <a:pPr algn="ctr" eaLnBrk="1" fontAlgn="auto" hangingPunct="1">
              <a:lnSpc>
                <a:spcPts val="5880"/>
              </a:lnSpc>
              <a:spcAft>
                <a:spcPts val="0"/>
              </a:spcAft>
            </a:pPr>
            <a:r>
              <a:rPr lang="en-US" sz="4200" dirty="0">
                <a:solidFill>
                  <a:srgbClr val="DCB05B"/>
                </a:solidFill>
                <a:latin typeface="Josefin Sans"/>
                <a:ea typeface="+mn-ea"/>
              </a:rPr>
              <a:t>#</a:t>
            </a:r>
            <a:r>
              <a:rPr lang="en-US" sz="2400" dirty="0">
                <a:solidFill>
                  <a:srgbClr val="DCB05B"/>
                </a:solidFill>
                <a:latin typeface="Josefin Sans"/>
                <a:ea typeface="+mn-ea"/>
              </a:rPr>
              <a:t>JoburgResearch2024</a:t>
            </a:r>
          </a:p>
        </p:txBody>
      </p:sp>
    </p:spTree>
    <p:extLst>
      <p:ext uri="{BB962C8B-B14F-4D97-AF65-F5344CB8AC3E}">
        <p14:creationId xmlns:p14="http://schemas.microsoft.com/office/powerpoint/2010/main" val="1494300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8F76CF9C-84DE-E446-A97C-7FCC2895749D}"/>
              </a:ext>
            </a:extLst>
          </p:cNvPr>
          <p:cNvSpPr>
            <a:spLocks noGrp="1"/>
          </p:cNvSpPr>
          <p:nvPr>
            <p:ph type="body" sz="quarter" idx="10"/>
          </p:nvPr>
        </p:nvSpPr>
        <p:spPr/>
        <p:txBody>
          <a:bodyPr/>
          <a:lstStyle/>
          <a:p>
            <a:r>
              <a:rPr lang="en-US" dirty="0"/>
              <a:t>Background</a:t>
            </a:r>
          </a:p>
        </p:txBody>
      </p:sp>
      <p:sp>
        <p:nvSpPr>
          <p:cNvPr id="2" name="Content Placeholder 2">
            <a:extLst>
              <a:ext uri="{FF2B5EF4-FFF2-40B4-BE49-F238E27FC236}">
                <a16:creationId xmlns:a16="http://schemas.microsoft.com/office/drawing/2014/main" id="{E36CB509-93C6-9A9D-8979-9EEA6C6DAB34}"/>
              </a:ext>
            </a:extLst>
          </p:cNvPr>
          <p:cNvSpPr>
            <a:spLocks noGrp="1"/>
          </p:cNvSpPr>
          <p:nvPr>
            <p:ph sz="quarter" idx="11"/>
          </p:nvPr>
        </p:nvSpPr>
        <p:spPr>
          <a:xfrm>
            <a:off x="596900" y="1195388"/>
            <a:ext cx="11101388" cy="4986337"/>
          </a:xfrm>
        </p:spPr>
        <p:txBody>
          <a:bodyPr/>
          <a:lstStyle/>
          <a:p>
            <a:pPr marL="342900" indent="-342900">
              <a:buFont typeface="Arial" panose="020B0604020202020204" pitchFamily="34" charset="0"/>
              <a:buChar char="•"/>
            </a:pPr>
            <a:r>
              <a:rPr lang="en-US" dirty="0"/>
              <a:t>South Africa has one of the highest HIV prevalence rates globally, with significant impacts on younger populations. </a:t>
            </a:r>
          </a:p>
          <a:p>
            <a:pPr marL="342900" indent="-342900">
              <a:buFont typeface="Arial" panose="020B0604020202020204" pitchFamily="34" charset="0"/>
              <a:buChar char="•"/>
            </a:pPr>
            <a:r>
              <a:rPr lang="en-US" dirty="0"/>
              <a:t>Anova Health Institute and USAID’s OVC programs collaborate with the Johannesburg Department of Health to provide services for children, adolescents, and young people living with HIV</a:t>
            </a:r>
          </a:p>
          <a:p>
            <a:pPr marL="342900" indent="-342900">
              <a:buFont typeface="Arial" panose="020B0604020202020204" pitchFamily="34" charset="0"/>
              <a:buChar char="•"/>
            </a:pPr>
            <a:r>
              <a:rPr lang="en-US" dirty="0"/>
              <a:t>Children living with HIV in Johannesburg face multifaceted challenges that require comprehensive, holistic interventions. </a:t>
            </a:r>
          </a:p>
          <a:p>
            <a:pPr marL="342900" indent="-342900">
              <a:buFont typeface="Arial" panose="020B0604020202020204" pitchFamily="34" charset="0"/>
              <a:buChar char="•"/>
            </a:pPr>
            <a:r>
              <a:rPr lang="en-US" dirty="0"/>
              <a:t>Retention in Care: Retention rates among HIV-positive children and adolescents are lower compared to adults, leading to poorer health outcomes, increased mortality, and higher rates of transmission.</a:t>
            </a:r>
          </a:p>
          <a:p>
            <a:pPr marL="342900" indent="-342900">
              <a:buFont typeface="Arial" panose="020B0604020202020204" pitchFamily="34" charset="0"/>
              <a:buChar char="•"/>
            </a:pPr>
            <a:r>
              <a:rPr lang="en-US" dirty="0"/>
              <a:t>Child and Youth Care Workers (CYCW) use a case management approach, handling facility referrals and conducting home visits. </a:t>
            </a:r>
          </a:p>
          <a:p>
            <a:pPr marL="342900" indent="-342900">
              <a:buFont typeface="Arial" panose="020B0604020202020204" pitchFamily="34" charset="0"/>
              <a:buChar char="•"/>
            </a:pPr>
            <a:r>
              <a:rPr lang="en-US" dirty="0"/>
              <a:t>The PEPFAR framework supports orphans and vulnerable children across the Safe, Stable, Healthy, and Schooled domains. </a:t>
            </a:r>
          </a:p>
          <a:p>
            <a:pPr marL="342900" indent="-342900">
              <a:buFont typeface="Arial" panose="020B0604020202020204" pitchFamily="34" charset="0"/>
              <a:buChar char="•"/>
            </a:pPr>
            <a:r>
              <a:rPr lang="en-US" dirty="0"/>
              <a:t> We aimed to describe the needs of HIV-positive children, adolescents, and youth in Johannesburg, and the services provided to them by Child and Youth Care Workers (CYCWs).</a:t>
            </a:r>
            <a:endParaRPr lang="en-US" b="1" dirty="0"/>
          </a:p>
          <a:p>
            <a:endParaRPr lang="en-US" b="1" dirty="0"/>
          </a:p>
        </p:txBody>
      </p:sp>
      <p:sp>
        <p:nvSpPr>
          <p:cNvPr id="3" name="TextBox 10">
            <a:extLst>
              <a:ext uri="{FF2B5EF4-FFF2-40B4-BE49-F238E27FC236}">
                <a16:creationId xmlns:a16="http://schemas.microsoft.com/office/drawing/2014/main" id="{4F4B2D39-9669-156B-8EE9-43B85E4DB1A4}"/>
              </a:ext>
            </a:extLst>
          </p:cNvPr>
          <p:cNvSpPr txBox="1"/>
          <p:nvPr/>
        </p:nvSpPr>
        <p:spPr>
          <a:xfrm>
            <a:off x="596900" y="6054283"/>
            <a:ext cx="3173926" cy="729046"/>
          </a:xfrm>
          <a:prstGeom prst="rect">
            <a:avLst/>
          </a:prstGeom>
        </p:spPr>
        <p:txBody>
          <a:bodyPr wrap="square" lIns="0" tIns="0" rIns="0" bIns="0" rtlCol="0" anchor="t">
            <a:spAutoFit/>
          </a:bodyPr>
          <a:lstStyle/>
          <a:p>
            <a:pPr algn="ctr" eaLnBrk="1" fontAlgn="auto" hangingPunct="1">
              <a:lnSpc>
                <a:spcPts val="5880"/>
              </a:lnSpc>
              <a:spcAft>
                <a:spcPts val="0"/>
              </a:spcAft>
            </a:pPr>
            <a:r>
              <a:rPr lang="en-US" sz="4200" dirty="0">
                <a:solidFill>
                  <a:srgbClr val="DCB05B"/>
                </a:solidFill>
                <a:latin typeface="Josefin Sans"/>
                <a:ea typeface="+mn-ea"/>
              </a:rPr>
              <a:t>#</a:t>
            </a:r>
            <a:r>
              <a:rPr lang="en-US" sz="2400" dirty="0">
                <a:solidFill>
                  <a:srgbClr val="DCB05B"/>
                </a:solidFill>
                <a:latin typeface="Josefin Sans"/>
                <a:ea typeface="+mn-ea"/>
              </a:rPr>
              <a:t>JoburgResearch2024</a:t>
            </a:r>
          </a:p>
        </p:txBody>
      </p:sp>
      <p:pic>
        <p:nvPicPr>
          <p:cNvPr id="4" name="Picture 3">
            <a:extLst>
              <a:ext uri="{FF2B5EF4-FFF2-40B4-BE49-F238E27FC236}">
                <a16:creationId xmlns:a16="http://schemas.microsoft.com/office/drawing/2014/main" id="{6DEF279D-3F9E-EC1E-9E21-D92C310902B9}"/>
              </a:ext>
            </a:extLst>
          </p:cNvPr>
          <p:cNvPicPr>
            <a:picLocks noChangeAspect="1"/>
          </p:cNvPicPr>
          <p:nvPr/>
        </p:nvPicPr>
        <p:blipFill>
          <a:blip r:embed="rId2"/>
          <a:stretch>
            <a:fillRect/>
          </a:stretch>
        </p:blipFill>
        <p:spPr>
          <a:xfrm>
            <a:off x="4359061" y="6001269"/>
            <a:ext cx="2394635" cy="856731"/>
          </a:xfrm>
          <a:prstGeom prst="rect">
            <a:avLst/>
          </a:prstGeom>
        </p:spPr>
      </p:pic>
      <p:pic>
        <p:nvPicPr>
          <p:cNvPr id="6" name="Picture 5">
            <a:extLst>
              <a:ext uri="{FF2B5EF4-FFF2-40B4-BE49-F238E27FC236}">
                <a16:creationId xmlns:a16="http://schemas.microsoft.com/office/drawing/2014/main" id="{BCEA5CE5-13CB-DA8A-3CE2-B03A97381524}"/>
              </a:ext>
            </a:extLst>
          </p:cNvPr>
          <p:cNvPicPr>
            <a:picLocks noChangeAspect="1"/>
          </p:cNvPicPr>
          <p:nvPr/>
        </p:nvPicPr>
        <p:blipFill>
          <a:blip r:embed="rId3"/>
          <a:stretch>
            <a:fillRect/>
          </a:stretch>
        </p:blipFill>
        <p:spPr>
          <a:xfrm>
            <a:off x="7341931" y="5973406"/>
            <a:ext cx="1158073" cy="765407"/>
          </a:xfrm>
          <a:prstGeom prst="rect">
            <a:avLst/>
          </a:prstGeom>
        </p:spPr>
      </p:pic>
    </p:spTree>
    <p:extLst>
      <p:ext uri="{BB962C8B-B14F-4D97-AF65-F5344CB8AC3E}">
        <p14:creationId xmlns:p14="http://schemas.microsoft.com/office/powerpoint/2010/main" val="287593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E74CBD-4191-A6BB-7123-27F77DB33415}"/>
              </a:ext>
            </a:extLst>
          </p:cNvPr>
          <p:cNvSpPr>
            <a:spLocks noGrp="1"/>
          </p:cNvSpPr>
          <p:nvPr>
            <p:ph sz="quarter" idx="11"/>
          </p:nvPr>
        </p:nvSpPr>
        <p:spPr/>
        <p:txBody>
          <a:bodyPr/>
          <a:lstStyle/>
          <a:p>
            <a:r>
              <a:rPr lang="en-US" b="1" dirty="0"/>
              <a:t>1. Study Design</a:t>
            </a:r>
          </a:p>
          <a:p>
            <a:pPr marL="342900" indent="-342900">
              <a:buFont typeface="Arial" panose="020B0604020202020204" pitchFamily="34" charset="0"/>
              <a:buChar char="•"/>
            </a:pPr>
            <a:r>
              <a:rPr lang="en-US" dirty="0"/>
              <a:t>A retrospective record review was conducted</a:t>
            </a:r>
          </a:p>
          <a:p>
            <a:endParaRPr lang="en-US" dirty="0"/>
          </a:p>
          <a:p>
            <a:r>
              <a:rPr lang="en-US" b="1" dirty="0"/>
              <a:t>2. Study Setting and Population</a:t>
            </a:r>
          </a:p>
          <a:p>
            <a:pPr marL="342900" indent="-342900">
              <a:buFont typeface="Arial" panose="020B0604020202020204" pitchFamily="34" charset="0"/>
              <a:buChar char="•"/>
            </a:pPr>
            <a:r>
              <a:rPr lang="en-US" dirty="0"/>
              <a:t>The study focused on children, adolescents, and youth living with HIV in Johannesburg.</a:t>
            </a:r>
          </a:p>
          <a:p>
            <a:pPr marL="342900" indent="-342900">
              <a:buFont typeface="Arial" panose="020B0604020202020204" pitchFamily="34" charset="0"/>
              <a:buChar char="•"/>
            </a:pPr>
            <a:r>
              <a:rPr lang="en-US" dirty="0"/>
              <a:t>Data was captured from clinical files from March 2021 to September 2022.</a:t>
            </a:r>
          </a:p>
          <a:p>
            <a:pPr marL="342900" indent="-342900">
              <a:buFont typeface="Arial" panose="020B0604020202020204" pitchFamily="34" charset="0"/>
              <a:buChar char="•"/>
            </a:pPr>
            <a:endParaRPr lang="en-US" dirty="0"/>
          </a:p>
          <a:p>
            <a:r>
              <a:rPr lang="en-US" b="1" dirty="0"/>
              <a:t>3. Study Procedure</a:t>
            </a:r>
          </a:p>
          <a:p>
            <a:pPr marL="342900" indent="-342900">
              <a:buFont typeface="Arial" panose="020B0604020202020204" pitchFamily="34" charset="0"/>
              <a:buChar char="•"/>
            </a:pPr>
            <a:r>
              <a:rPr lang="en-US" dirty="0"/>
              <a:t>Needs assessment forms (CYCW stationery) were reviewed from clinical files.</a:t>
            </a:r>
          </a:p>
          <a:p>
            <a:pPr marL="342900" indent="-342900">
              <a:buFont typeface="Arial" panose="020B0604020202020204" pitchFamily="34" charset="0"/>
              <a:buChar char="•"/>
            </a:pPr>
            <a:r>
              <a:rPr lang="en-US" dirty="0"/>
              <a:t>The Safe, Stable, Healthy, and Schooled framework was used to analyze the frequency and percentages of common vulnerabilities and services provided.</a:t>
            </a:r>
          </a:p>
          <a:p>
            <a:pPr marL="342900" indent="-342900">
              <a:buFont typeface="Arial" panose="020B0604020202020204" pitchFamily="34" charset="0"/>
              <a:buChar char="•"/>
            </a:pPr>
            <a:r>
              <a:rPr lang="en-US" dirty="0"/>
              <a:t>Data was disaggregated by age group to assess specific needs and interventions.</a:t>
            </a:r>
          </a:p>
          <a:p>
            <a:endParaRPr lang="en-GB" dirty="0"/>
          </a:p>
        </p:txBody>
      </p:sp>
      <p:sp>
        <p:nvSpPr>
          <p:cNvPr id="3" name="Text Placeholder 2">
            <a:extLst>
              <a:ext uri="{FF2B5EF4-FFF2-40B4-BE49-F238E27FC236}">
                <a16:creationId xmlns:a16="http://schemas.microsoft.com/office/drawing/2014/main" id="{5BC74A9D-D90A-6F77-92D4-11A244EDCF95}"/>
              </a:ext>
            </a:extLst>
          </p:cNvPr>
          <p:cNvSpPr>
            <a:spLocks noGrp="1"/>
          </p:cNvSpPr>
          <p:nvPr>
            <p:ph type="body" sz="quarter" idx="10"/>
          </p:nvPr>
        </p:nvSpPr>
        <p:spPr/>
        <p:txBody>
          <a:bodyPr/>
          <a:lstStyle/>
          <a:p>
            <a:r>
              <a:rPr lang="en-GB" dirty="0"/>
              <a:t> Methodology </a:t>
            </a:r>
          </a:p>
          <a:p>
            <a:endParaRPr lang="en-GB" dirty="0"/>
          </a:p>
        </p:txBody>
      </p:sp>
      <p:sp>
        <p:nvSpPr>
          <p:cNvPr id="6" name="TextBox 10">
            <a:extLst>
              <a:ext uri="{FF2B5EF4-FFF2-40B4-BE49-F238E27FC236}">
                <a16:creationId xmlns:a16="http://schemas.microsoft.com/office/drawing/2014/main" id="{CA32143F-56D5-ABBB-417B-69049E70741B}"/>
              </a:ext>
            </a:extLst>
          </p:cNvPr>
          <p:cNvSpPr txBox="1"/>
          <p:nvPr/>
        </p:nvSpPr>
        <p:spPr>
          <a:xfrm>
            <a:off x="596900" y="6054283"/>
            <a:ext cx="3173926" cy="729046"/>
          </a:xfrm>
          <a:prstGeom prst="rect">
            <a:avLst/>
          </a:prstGeom>
        </p:spPr>
        <p:txBody>
          <a:bodyPr wrap="square" lIns="0" tIns="0" rIns="0" bIns="0" rtlCol="0" anchor="t">
            <a:spAutoFit/>
          </a:bodyPr>
          <a:lstStyle/>
          <a:p>
            <a:pPr algn="ctr" eaLnBrk="1" fontAlgn="auto" hangingPunct="1">
              <a:lnSpc>
                <a:spcPts val="5880"/>
              </a:lnSpc>
              <a:spcAft>
                <a:spcPts val="0"/>
              </a:spcAft>
            </a:pPr>
            <a:r>
              <a:rPr lang="en-US" sz="4200" dirty="0">
                <a:solidFill>
                  <a:srgbClr val="DCB05B"/>
                </a:solidFill>
                <a:latin typeface="Josefin Sans"/>
                <a:ea typeface="+mn-ea"/>
              </a:rPr>
              <a:t>#</a:t>
            </a:r>
            <a:r>
              <a:rPr lang="en-US" sz="2400" dirty="0">
                <a:solidFill>
                  <a:srgbClr val="DCB05B"/>
                </a:solidFill>
                <a:latin typeface="Josefin Sans"/>
                <a:ea typeface="+mn-ea"/>
              </a:rPr>
              <a:t>JoburgResearch2024</a:t>
            </a:r>
          </a:p>
        </p:txBody>
      </p:sp>
      <p:pic>
        <p:nvPicPr>
          <p:cNvPr id="7" name="Picture 6">
            <a:extLst>
              <a:ext uri="{FF2B5EF4-FFF2-40B4-BE49-F238E27FC236}">
                <a16:creationId xmlns:a16="http://schemas.microsoft.com/office/drawing/2014/main" id="{7DC0CA2F-470A-E32B-5D4F-84185D47FD59}"/>
              </a:ext>
            </a:extLst>
          </p:cNvPr>
          <p:cNvPicPr>
            <a:picLocks noChangeAspect="1"/>
          </p:cNvPicPr>
          <p:nvPr/>
        </p:nvPicPr>
        <p:blipFill>
          <a:blip r:embed="rId2"/>
          <a:stretch>
            <a:fillRect/>
          </a:stretch>
        </p:blipFill>
        <p:spPr>
          <a:xfrm>
            <a:off x="7341931" y="5973406"/>
            <a:ext cx="1158073" cy="765407"/>
          </a:xfrm>
          <a:prstGeom prst="rect">
            <a:avLst/>
          </a:prstGeom>
        </p:spPr>
      </p:pic>
      <p:pic>
        <p:nvPicPr>
          <p:cNvPr id="8" name="Picture 7">
            <a:extLst>
              <a:ext uri="{FF2B5EF4-FFF2-40B4-BE49-F238E27FC236}">
                <a16:creationId xmlns:a16="http://schemas.microsoft.com/office/drawing/2014/main" id="{6546FA56-E454-FA82-8319-B65186260BC6}"/>
              </a:ext>
            </a:extLst>
          </p:cNvPr>
          <p:cNvPicPr>
            <a:picLocks noChangeAspect="1"/>
          </p:cNvPicPr>
          <p:nvPr/>
        </p:nvPicPr>
        <p:blipFill>
          <a:blip r:embed="rId3"/>
          <a:stretch>
            <a:fillRect/>
          </a:stretch>
        </p:blipFill>
        <p:spPr>
          <a:xfrm>
            <a:off x="4280403" y="5927743"/>
            <a:ext cx="2394635" cy="856731"/>
          </a:xfrm>
          <a:prstGeom prst="rect">
            <a:avLst/>
          </a:prstGeom>
        </p:spPr>
      </p:pic>
    </p:spTree>
    <p:extLst>
      <p:ext uri="{BB962C8B-B14F-4D97-AF65-F5344CB8AC3E}">
        <p14:creationId xmlns:p14="http://schemas.microsoft.com/office/powerpoint/2010/main" val="2794975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9E10397-1091-3C2B-1F63-E96328B96ACC}"/>
              </a:ext>
            </a:extLst>
          </p:cNvPr>
          <p:cNvSpPr>
            <a:spLocks noGrp="1"/>
          </p:cNvSpPr>
          <p:nvPr>
            <p:ph sz="quarter" idx="11"/>
          </p:nvPr>
        </p:nvSpPr>
        <p:spPr>
          <a:xfrm>
            <a:off x="545041" y="1047905"/>
            <a:ext cx="11101917" cy="4985604"/>
          </a:xfrm>
        </p:spPr>
        <p:txBody>
          <a:bodyPr/>
          <a:lstStyle/>
          <a:p>
            <a:pPr marL="342900" indent="-342900">
              <a:buFont typeface="Arial" panose="020B0604020202020204" pitchFamily="34" charset="0"/>
              <a:buChar char="•"/>
            </a:pPr>
            <a:r>
              <a:rPr lang="en-US" dirty="0"/>
              <a:t>We reviewed 426 health facility records, </a:t>
            </a:r>
          </a:p>
          <a:p>
            <a:endParaRPr lang="en-US" dirty="0"/>
          </a:p>
          <a:p>
            <a:pPr marL="342900" indent="-342900">
              <a:buFont typeface="Arial" panose="020B0604020202020204" pitchFamily="34" charset="0"/>
              <a:buChar char="•"/>
            </a:pPr>
            <a:r>
              <a:rPr lang="en-US" b="1" i="1" dirty="0"/>
              <a:t>Stable Category: </a:t>
            </a:r>
            <a:r>
              <a:rPr lang="en-US" dirty="0"/>
              <a:t>306 children (77%) had needs </a:t>
            </a:r>
          </a:p>
          <a:p>
            <a:pPr marL="342900" indent="-342900">
              <a:buFont typeface="Arial" panose="020B0604020202020204" pitchFamily="34" charset="0"/>
              <a:buChar char="•"/>
            </a:pPr>
            <a:r>
              <a:rPr lang="en-US" dirty="0"/>
              <a:t>Common issues: Need for grants: 135 (41%), Orphanhood: 171 (51%)</a:t>
            </a:r>
          </a:p>
          <a:p>
            <a:pPr marL="342900" indent="-342900">
              <a:buFont typeface="Arial" panose="020B0604020202020204" pitchFamily="34" charset="0"/>
              <a:buChar char="•"/>
            </a:pPr>
            <a:r>
              <a:rPr lang="en-US" b="1" i="1" dirty="0"/>
              <a:t>Safe Category: </a:t>
            </a:r>
            <a:r>
              <a:rPr lang="en-US" dirty="0"/>
              <a:t>216 children (50%) had needs</a:t>
            </a:r>
          </a:p>
          <a:p>
            <a:pPr marL="342900" indent="-342900">
              <a:buFont typeface="Arial" panose="020B0604020202020204" pitchFamily="34" charset="0"/>
              <a:buChar char="•"/>
            </a:pPr>
            <a:r>
              <a:rPr lang="en-US" dirty="0"/>
              <a:t>Pressing needs: Emotional problems: 81 (38%), Communication problems: 73 (34%) and No mentor: 62 (29%)</a:t>
            </a:r>
            <a:endParaRPr lang="en-US" b="1" i="1" dirty="0"/>
          </a:p>
          <a:p>
            <a:pPr marL="342900" indent="-342900">
              <a:buFont typeface="Arial" panose="020B0604020202020204" pitchFamily="34" charset="0"/>
              <a:buChar char="•"/>
            </a:pPr>
            <a:r>
              <a:rPr lang="en-US" b="1" i="1" dirty="0"/>
              <a:t>Schooled Category: </a:t>
            </a:r>
            <a:r>
              <a:rPr lang="en-US" dirty="0"/>
              <a:t>165 children (39%) had needs</a:t>
            </a:r>
          </a:p>
          <a:p>
            <a:pPr marL="342900" indent="-342900">
              <a:buFont typeface="Arial" panose="020B0604020202020204" pitchFamily="34" charset="0"/>
              <a:buChar char="•"/>
            </a:pPr>
            <a:r>
              <a:rPr lang="en-US" dirty="0"/>
              <a:t>Common needs: Repeated grades: 79 (48%)School drop-out: 47 (28%) Young motherhood: 39 (24%)</a:t>
            </a:r>
            <a:endParaRPr lang="en-US" b="1" i="1" dirty="0"/>
          </a:p>
          <a:p>
            <a:pPr marL="342900" indent="-342900">
              <a:buFont typeface="Arial" panose="020B0604020202020204" pitchFamily="34" charset="0"/>
              <a:buChar char="•"/>
            </a:pPr>
            <a:r>
              <a:rPr lang="en-US" b="1" i="1" dirty="0"/>
              <a:t>Healthy Category: </a:t>
            </a:r>
            <a:r>
              <a:rPr lang="en-US" dirty="0"/>
              <a:t>142 children (33%) had needs</a:t>
            </a:r>
          </a:p>
          <a:p>
            <a:pPr marL="342900" indent="-342900">
              <a:buFont typeface="Arial" panose="020B0604020202020204" pitchFamily="34" charset="0"/>
              <a:buChar char="•"/>
            </a:pPr>
            <a:r>
              <a:rPr lang="en-US" dirty="0"/>
              <a:t> Common needs: Treatment interruption: 109 (76%)TB exposure: 28 (20%)</a:t>
            </a:r>
            <a:endParaRPr lang="en-GB" dirty="0"/>
          </a:p>
        </p:txBody>
      </p:sp>
      <p:sp>
        <p:nvSpPr>
          <p:cNvPr id="3" name="Text Placeholder 2">
            <a:extLst>
              <a:ext uri="{FF2B5EF4-FFF2-40B4-BE49-F238E27FC236}">
                <a16:creationId xmlns:a16="http://schemas.microsoft.com/office/drawing/2014/main" id="{2D15CD17-18BF-B48A-0093-B3694C098EA4}"/>
              </a:ext>
            </a:extLst>
          </p:cNvPr>
          <p:cNvSpPr>
            <a:spLocks noGrp="1"/>
          </p:cNvSpPr>
          <p:nvPr>
            <p:ph type="body" sz="quarter" idx="10"/>
          </p:nvPr>
        </p:nvSpPr>
        <p:spPr/>
        <p:txBody>
          <a:bodyPr/>
          <a:lstStyle/>
          <a:p>
            <a:r>
              <a:rPr lang="en-US" dirty="0"/>
              <a:t>Key Findings</a:t>
            </a:r>
          </a:p>
          <a:p>
            <a:endParaRPr lang="en-GB" dirty="0"/>
          </a:p>
        </p:txBody>
      </p:sp>
      <p:sp>
        <p:nvSpPr>
          <p:cNvPr id="4" name="TextBox 10">
            <a:extLst>
              <a:ext uri="{FF2B5EF4-FFF2-40B4-BE49-F238E27FC236}">
                <a16:creationId xmlns:a16="http://schemas.microsoft.com/office/drawing/2014/main" id="{7DB4CDB4-1FAB-50B7-A920-8BA20F961C54}"/>
              </a:ext>
            </a:extLst>
          </p:cNvPr>
          <p:cNvSpPr txBox="1"/>
          <p:nvPr/>
        </p:nvSpPr>
        <p:spPr>
          <a:xfrm>
            <a:off x="596900" y="6054283"/>
            <a:ext cx="3173926" cy="729046"/>
          </a:xfrm>
          <a:prstGeom prst="rect">
            <a:avLst/>
          </a:prstGeom>
        </p:spPr>
        <p:txBody>
          <a:bodyPr wrap="square" lIns="0" tIns="0" rIns="0" bIns="0" rtlCol="0" anchor="t">
            <a:spAutoFit/>
          </a:bodyPr>
          <a:lstStyle/>
          <a:p>
            <a:pPr algn="ctr" eaLnBrk="1" fontAlgn="auto" hangingPunct="1">
              <a:lnSpc>
                <a:spcPts val="5880"/>
              </a:lnSpc>
              <a:spcAft>
                <a:spcPts val="0"/>
              </a:spcAft>
            </a:pPr>
            <a:r>
              <a:rPr lang="en-US" sz="4200" dirty="0">
                <a:solidFill>
                  <a:srgbClr val="DCB05B"/>
                </a:solidFill>
                <a:latin typeface="Josefin Sans"/>
                <a:ea typeface="+mn-ea"/>
              </a:rPr>
              <a:t>#</a:t>
            </a:r>
            <a:r>
              <a:rPr lang="en-US" sz="2400" dirty="0">
                <a:solidFill>
                  <a:srgbClr val="DCB05B"/>
                </a:solidFill>
                <a:latin typeface="Josefin Sans"/>
                <a:ea typeface="+mn-ea"/>
              </a:rPr>
              <a:t>JoburgResearch2024</a:t>
            </a:r>
          </a:p>
        </p:txBody>
      </p:sp>
      <p:pic>
        <p:nvPicPr>
          <p:cNvPr id="5" name="Picture 4">
            <a:extLst>
              <a:ext uri="{FF2B5EF4-FFF2-40B4-BE49-F238E27FC236}">
                <a16:creationId xmlns:a16="http://schemas.microsoft.com/office/drawing/2014/main" id="{7EFD2451-B624-A2D9-1305-006D22F0DF4F}"/>
              </a:ext>
            </a:extLst>
          </p:cNvPr>
          <p:cNvPicPr>
            <a:picLocks noChangeAspect="1"/>
          </p:cNvPicPr>
          <p:nvPr/>
        </p:nvPicPr>
        <p:blipFill>
          <a:blip r:embed="rId2"/>
          <a:stretch>
            <a:fillRect/>
          </a:stretch>
        </p:blipFill>
        <p:spPr>
          <a:xfrm>
            <a:off x="7341931" y="5973406"/>
            <a:ext cx="1158073" cy="765407"/>
          </a:xfrm>
          <a:prstGeom prst="rect">
            <a:avLst/>
          </a:prstGeom>
        </p:spPr>
      </p:pic>
      <p:pic>
        <p:nvPicPr>
          <p:cNvPr id="6" name="Picture 5">
            <a:extLst>
              <a:ext uri="{FF2B5EF4-FFF2-40B4-BE49-F238E27FC236}">
                <a16:creationId xmlns:a16="http://schemas.microsoft.com/office/drawing/2014/main" id="{2F7ACB58-06D0-797D-2754-37E07A2C3490}"/>
              </a:ext>
            </a:extLst>
          </p:cNvPr>
          <p:cNvPicPr>
            <a:picLocks noChangeAspect="1"/>
          </p:cNvPicPr>
          <p:nvPr/>
        </p:nvPicPr>
        <p:blipFill>
          <a:blip r:embed="rId3"/>
          <a:stretch>
            <a:fillRect/>
          </a:stretch>
        </p:blipFill>
        <p:spPr>
          <a:xfrm>
            <a:off x="4359061" y="5926598"/>
            <a:ext cx="2394635" cy="856731"/>
          </a:xfrm>
          <a:prstGeom prst="rect">
            <a:avLst/>
          </a:prstGeom>
        </p:spPr>
      </p:pic>
    </p:spTree>
    <p:extLst>
      <p:ext uri="{BB962C8B-B14F-4D97-AF65-F5344CB8AC3E}">
        <p14:creationId xmlns:p14="http://schemas.microsoft.com/office/powerpoint/2010/main" val="2126933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41CEE4-38EB-55C2-1697-1ABDA1D63057}"/>
              </a:ext>
            </a:extLst>
          </p:cNvPr>
          <p:cNvSpPr>
            <a:spLocks noGrp="1"/>
          </p:cNvSpPr>
          <p:nvPr>
            <p:ph sz="quarter" idx="11"/>
          </p:nvPr>
        </p:nvSpPr>
        <p:spPr>
          <a:xfrm>
            <a:off x="196645" y="1195389"/>
            <a:ext cx="11502171" cy="5275871"/>
          </a:xfrm>
        </p:spPr>
        <p:txBody>
          <a:bodyPr/>
          <a:lstStyle/>
          <a:p>
            <a:pPr marL="342900" indent="-342900">
              <a:buFont typeface="Arial" panose="020B0604020202020204" pitchFamily="34" charset="0"/>
              <a:buChar char="•"/>
            </a:pPr>
            <a:r>
              <a:rPr lang="en-US" dirty="0"/>
              <a:t>Age Group with the highest proportion of concerns: 15-19 years</a:t>
            </a:r>
          </a:p>
          <a:p>
            <a:r>
              <a:rPr lang="en-US" dirty="0"/>
              <a:t>Pressing needs included:</a:t>
            </a:r>
          </a:p>
          <a:p>
            <a:pPr marL="342900" indent="-342900">
              <a:buFont typeface="Arial" panose="020B0604020202020204" pitchFamily="34" charset="0"/>
              <a:buChar char="•"/>
            </a:pPr>
            <a:r>
              <a:rPr lang="en-US" dirty="0"/>
              <a:t>Emotional and communication problems, treatment interruption, repeated grades, need for grants and Orphanhood</a:t>
            </a:r>
          </a:p>
          <a:p>
            <a:r>
              <a:rPr lang="en-US" b="1" i="1" dirty="0"/>
              <a:t>Most Frequently Provided Services:</a:t>
            </a:r>
          </a:p>
          <a:p>
            <a:pPr marL="342900" indent="-342900">
              <a:buFont typeface="Arial" panose="020B0604020202020204" pitchFamily="34" charset="0"/>
              <a:buChar char="•"/>
            </a:pPr>
            <a:r>
              <a:rPr lang="en-US" dirty="0"/>
              <a:t>Counseling and psychotherapy: 202 (34%)</a:t>
            </a:r>
          </a:p>
          <a:p>
            <a:pPr marL="342900" indent="-342900">
              <a:buFont typeface="Arial" panose="020B0604020202020204" pitchFamily="34" charset="0"/>
              <a:buChar char="•"/>
            </a:pPr>
            <a:r>
              <a:rPr lang="en-US" dirty="0"/>
              <a:t>Re-engagement, support, and reminders: 159 (27%)</a:t>
            </a:r>
          </a:p>
          <a:p>
            <a:pPr marL="342900" indent="-342900">
              <a:buFont typeface="Arial" panose="020B0604020202020204" pitchFamily="34" charset="0"/>
              <a:buChar char="•"/>
            </a:pPr>
            <a:r>
              <a:rPr lang="en-US" dirty="0"/>
              <a:t>Assistance with school enrollment, including Early Childhood Development:  82 (14%)</a:t>
            </a:r>
          </a:p>
          <a:p>
            <a:pPr marL="342900" indent="-342900">
              <a:buFont typeface="Arial" panose="020B0604020202020204" pitchFamily="34" charset="0"/>
              <a:buChar char="•"/>
            </a:pPr>
            <a:r>
              <a:rPr lang="en-US" dirty="0"/>
              <a:t>Application for identity documents: 72 (12%)</a:t>
            </a:r>
          </a:p>
          <a:p>
            <a:pPr marL="342900" indent="-342900">
              <a:buFont typeface="Arial" panose="020B0604020202020204" pitchFamily="34" charset="0"/>
              <a:buChar char="•"/>
            </a:pPr>
            <a:r>
              <a:rPr lang="en-US" dirty="0"/>
              <a:t>Education on Sexual and Reproductive Health (SRH) and treatment literacy: 65 (11%)</a:t>
            </a:r>
          </a:p>
          <a:p>
            <a:pPr marL="342900" indent="-342900">
              <a:buFont typeface="Arial" panose="020B0604020202020204" pitchFamily="34" charset="0"/>
              <a:buChar char="•"/>
            </a:pPr>
            <a:r>
              <a:rPr lang="en-US" dirty="0"/>
              <a:t>We successfully brought over 80% of our beneficiaries back into care and connected them to necessary clinical services. We also assisted with obtaining birth certificates, accessing grants, enrolling or re-enrolling in mainstream and special needs schools, and securing bursaries. Additionally, we supported child protection cases, ensuring holistic development in line with the project's four aims</a:t>
            </a:r>
          </a:p>
          <a:p>
            <a:endParaRPr lang="en-GB" dirty="0"/>
          </a:p>
        </p:txBody>
      </p:sp>
      <p:sp>
        <p:nvSpPr>
          <p:cNvPr id="3" name="Text Placeholder 2">
            <a:extLst>
              <a:ext uri="{FF2B5EF4-FFF2-40B4-BE49-F238E27FC236}">
                <a16:creationId xmlns:a16="http://schemas.microsoft.com/office/drawing/2014/main" id="{9E9296EE-9008-2221-67AE-56C48EF28E75}"/>
              </a:ext>
            </a:extLst>
          </p:cNvPr>
          <p:cNvSpPr>
            <a:spLocks noGrp="1"/>
          </p:cNvSpPr>
          <p:nvPr>
            <p:ph type="body" sz="quarter" idx="10"/>
          </p:nvPr>
        </p:nvSpPr>
        <p:spPr/>
        <p: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kumimoji="0" lang="en-US" sz="2800" b="0" i="0" u="none" strike="noStrike" kern="1200" cap="none" spc="0" normalizeH="0" baseline="0" noProof="0" dirty="0">
                <a:ln>
                  <a:noFill/>
                </a:ln>
                <a:solidFill>
                  <a:srgbClr val="000000"/>
                </a:solidFill>
                <a:effectLst/>
                <a:uLnTx/>
                <a:uFillTx/>
                <a:latin typeface="Calibri"/>
                <a:ea typeface="ＭＳ Ｐゴシック" charset="0"/>
                <a:cs typeface="+mn-cs"/>
              </a:rPr>
              <a:t>Key Findings</a:t>
            </a:r>
          </a:p>
          <a:p>
            <a:endParaRPr lang="en-GB" dirty="0"/>
          </a:p>
        </p:txBody>
      </p:sp>
      <p:sp>
        <p:nvSpPr>
          <p:cNvPr id="4" name="TextBox 10">
            <a:extLst>
              <a:ext uri="{FF2B5EF4-FFF2-40B4-BE49-F238E27FC236}">
                <a16:creationId xmlns:a16="http://schemas.microsoft.com/office/drawing/2014/main" id="{D0DD32B2-5F9E-D6B1-E0B3-CCA9E24DFA9A}"/>
              </a:ext>
            </a:extLst>
          </p:cNvPr>
          <p:cNvSpPr txBox="1"/>
          <p:nvPr/>
        </p:nvSpPr>
        <p:spPr>
          <a:xfrm>
            <a:off x="596900" y="6054283"/>
            <a:ext cx="3173926" cy="729046"/>
          </a:xfrm>
          <a:prstGeom prst="rect">
            <a:avLst/>
          </a:prstGeom>
        </p:spPr>
        <p:txBody>
          <a:bodyPr wrap="square" lIns="0" tIns="0" rIns="0" bIns="0" rtlCol="0" anchor="t">
            <a:spAutoFit/>
          </a:bodyPr>
          <a:lstStyle/>
          <a:p>
            <a:pPr algn="ctr" eaLnBrk="1" fontAlgn="auto" hangingPunct="1">
              <a:lnSpc>
                <a:spcPts val="5880"/>
              </a:lnSpc>
              <a:spcAft>
                <a:spcPts val="0"/>
              </a:spcAft>
            </a:pPr>
            <a:r>
              <a:rPr lang="en-US" sz="4200" dirty="0">
                <a:solidFill>
                  <a:srgbClr val="DCB05B"/>
                </a:solidFill>
                <a:latin typeface="Josefin Sans"/>
                <a:ea typeface="+mn-ea"/>
              </a:rPr>
              <a:t>#</a:t>
            </a:r>
            <a:r>
              <a:rPr lang="en-US" sz="2400" dirty="0">
                <a:solidFill>
                  <a:srgbClr val="DCB05B"/>
                </a:solidFill>
                <a:latin typeface="Josefin Sans"/>
                <a:ea typeface="+mn-ea"/>
              </a:rPr>
              <a:t>JoburgResearch2024</a:t>
            </a:r>
          </a:p>
        </p:txBody>
      </p:sp>
      <p:pic>
        <p:nvPicPr>
          <p:cNvPr id="5" name="Picture 4">
            <a:extLst>
              <a:ext uri="{FF2B5EF4-FFF2-40B4-BE49-F238E27FC236}">
                <a16:creationId xmlns:a16="http://schemas.microsoft.com/office/drawing/2014/main" id="{10D5D354-A8C5-E017-3955-9E0115767CB2}"/>
              </a:ext>
            </a:extLst>
          </p:cNvPr>
          <p:cNvPicPr>
            <a:picLocks noChangeAspect="1"/>
          </p:cNvPicPr>
          <p:nvPr/>
        </p:nvPicPr>
        <p:blipFill>
          <a:blip r:embed="rId2"/>
          <a:stretch>
            <a:fillRect/>
          </a:stretch>
        </p:blipFill>
        <p:spPr>
          <a:xfrm>
            <a:off x="7341931" y="6177456"/>
            <a:ext cx="1158073" cy="561357"/>
          </a:xfrm>
          <a:prstGeom prst="rect">
            <a:avLst/>
          </a:prstGeom>
        </p:spPr>
      </p:pic>
      <p:pic>
        <p:nvPicPr>
          <p:cNvPr id="6" name="Picture 5">
            <a:extLst>
              <a:ext uri="{FF2B5EF4-FFF2-40B4-BE49-F238E27FC236}">
                <a16:creationId xmlns:a16="http://schemas.microsoft.com/office/drawing/2014/main" id="{13EBA756-E6B8-DDE4-1A6A-94AEEE78292C}"/>
              </a:ext>
            </a:extLst>
          </p:cNvPr>
          <p:cNvPicPr>
            <a:picLocks noChangeAspect="1"/>
          </p:cNvPicPr>
          <p:nvPr/>
        </p:nvPicPr>
        <p:blipFill>
          <a:blip r:embed="rId3"/>
          <a:stretch>
            <a:fillRect/>
          </a:stretch>
        </p:blipFill>
        <p:spPr>
          <a:xfrm>
            <a:off x="4359061" y="6154994"/>
            <a:ext cx="2394635" cy="628335"/>
          </a:xfrm>
          <a:prstGeom prst="rect">
            <a:avLst/>
          </a:prstGeom>
        </p:spPr>
      </p:pic>
    </p:spTree>
    <p:extLst>
      <p:ext uri="{BB962C8B-B14F-4D97-AF65-F5344CB8AC3E}">
        <p14:creationId xmlns:p14="http://schemas.microsoft.com/office/powerpoint/2010/main" val="2778797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B6E9CAA-68D2-9F56-FB4F-FE64E482E8EA}"/>
              </a:ext>
            </a:extLst>
          </p:cNvPr>
          <p:cNvSpPr>
            <a:spLocks noGrp="1"/>
          </p:cNvSpPr>
          <p:nvPr>
            <p:ph sz="quarter" idx="11"/>
          </p:nvPr>
        </p:nvSpPr>
        <p:spPr/>
        <p:txBody>
          <a:bodyPr/>
          <a:lstStyle/>
          <a:p>
            <a:pPr marL="342900" indent="-342900">
              <a:buFont typeface="Arial" panose="020B0604020202020204" pitchFamily="34" charset="0"/>
              <a:buChar char="•"/>
            </a:pPr>
            <a:r>
              <a:rPr lang="en-US" b="1" i="1" dirty="0"/>
              <a:t>Life space work: </a:t>
            </a:r>
            <a:r>
              <a:rPr lang="en-US" dirty="0"/>
              <a:t>has proven to be the most effective approach — enhances retention in care by meeting beneficiaries in familiar environments—such as homes, schools, or healthcare facilities—where they feel comfortable and open to communication. This approach builds trust, facilitates personalized care planning, and addresses specific needs, improving treatment adherence and long-term retention in care.</a:t>
            </a:r>
          </a:p>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kumimoji="0" lang="en-US" sz="2000" b="1" i="0" u="none" strike="noStrike" kern="1200" cap="none" spc="0" normalizeH="0" baseline="0" noProof="0" dirty="0">
                <a:ln>
                  <a:noFill/>
                </a:ln>
                <a:solidFill>
                  <a:srgbClr val="000000"/>
                </a:solidFill>
                <a:effectLst/>
                <a:uLnTx/>
                <a:uFillTx/>
                <a:latin typeface="Calibri"/>
                <a:ea typeface="ＭＳ Ｐゴシック" charset="0"/>
                <a:cs typeface="+mn-cs"/>
              </a:rPr>
              <a:t>Key elements that contribute to their success include:</a:t>
            </a:r>
          </a:p>
          <a:p>
            <a:pPr marL="342900" marR="0" lvl="0" indent="-34290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r>
              <a:rPr kumimoji="0" lang="en-US" sz="2000" b="1" i="1" u="none" strike="noStrike" kern="1200" cap="none" spc="0" normalizeH="0" baseline="0" noProof="0" dirty="0">
                <a:ln>
                  <a:noFill/>
                </a:ln>
                <a:solidFill>
                  <a:srgbClr val="000000"/>
                </a:solidFill>
                <a:effectLst/>
                <a:uLnTx/>
                <a:uFillTx/>
                <a:latin typeface="Calibri"/>
                <a:ea typeface="ＭＳ Ｐゴシック" charset="0"/>
                <a:cs typeface="+mn-cs"/>
              </a:rPr>
              <a:t>Holistic Support: </a:t>
            </a:r>
            <a:r>
              <a:rPr kumimoji="0" lang="en-US" sz="2000" b="0" i="0" u="none" strike="noStrike" kern="1200" cap="none" spc="0" normalizeH="0" baseline="0" noProof="0" dirty="0">
                <a:ln>
                  <a:noFill/>
                </a:ln>
                <a:solidFill>
                  <a:srgbClr val="000000"/>
                </a:solidFill>
                <a:effectLst/>
                <a:uLnTx/>
                <a:uFillTx/>
                <a:latin typeface="Calibri"/>
                <a:ea typeface="ＭＳ Ｐゴシック" charset="0"/>
                <a:cs typeface="+mn-cs"/>
              </a:rPr>
              <a:t>The (CYCWs) address not only the medical needs of children and adolescents but also their psychological, social, and emotional needs. This comprehensive support helps young patients manage the complexities of living with HIV and improves their ability to adhere to ART regimens consistently.</a:t>
            </a:r>
          </a:p>
          <a:p>
            <a:pPr marL="342900" marR="0" lvl="0" indent="-34290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r>
              <a:rPr kumimoji="0" lang="en-US" sz="2000" b="1" i="1" u="none" strike="noStrike" kern="1200" cap="none" spc="0" normalizeH="0" baseline="0" noProof="0" dirty="0">
                <a:ln>
                  <a:noFill/>
                </a:ln>
                <a:solidFill>
                  <a:srgbClr val="000000"/>
                </a:solidFill>
                <a:effectLst/>
                <a:uLnTx/>
                <a:uFillTx/>
                <a:latin typeface="Calibri"/>
                <a:ea typeface="ＭＳ Ｐゴシック" charset="0"/>
                <a:cs typeface="+mn-cs"/>
              </a:rPr>
              <a:t>Developmentally Appropriate Engagement: </a:t>
            </a:r>
            <a:r>
              <a:rPr kumimoji="0" lang="en-US" sz="2000" b="0" i="0" u="none" strike="noStrike" kern="1200" cap="none" spc="0" normalizeH="0" baseline="0" noProof="0" dirty="0">
                <a:ln>
                  <a:noFill/>
                </a:ln>
                <a:solidFill>
                  <a:srgbClr val="000000"/>
                </a:solidFill>
                <a:effectLst/>
                <a:uLnTx/>
                <a:uFillTx/>
                <a:latin typeface="Calibri"/>
                <a:ea typeface="ＭＳ Ｐゴシック" charset="0"/>
                <a:cs typeface="+mn-cs"/>
              </a:rPr>
              <a:t>The (CYCWs), approaches are designed to be age-appropriate and responsive to the developmental stages of children and adolescents. This means using communication styles, educational materials, and support strategies that resonate with different age groups, making it easier for them to understand the importance of ART adherence and manage their treatment effectively</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GB" dirty="0"/>
          </a:p>
        </p:txBody>
      </p:sp>
      <p:sp>
        <p:nvSpPr>
          <p:cNvPr id="3" name="Text Placeholder 2">
            <a:extLst>
              <a:ext uri="{FF2B5EF4-FFF2-40B4-BE49-F238E27FC236}">
                <a16:creationId xmlns:a16="http://schemas.microsoft.com/office/drawing/2014/main" id="{5DDAD2C1-DDB1-FE9C-6454-2D5661380247}"/>
              </a:ext>
            </a:extLst>
          </p:cNvPr>
          <p:cNvSpPr>
            <a:spLocks noGrp="1"/>
          </p:cNvSpPr>
          <p:nvPr>
            <p:ph type="body" sz="quarter" idx="10"/>
          </p:nvPr>
        </p:nvSpPr>
        <p:spPr/>
        <p:txBody>
          <a:bodyPr/>
          <a:lstStyle/>
          <a:p>
            <a:r>
              <a:rPr lang="en-GB" dirty="0"/>
              <a:t>Best practices from the programme</a:t>
            </a:r>
          </a:p>
        </p:txBody>
      </p:sp>
      <p:sp>
        <p:nvSpPr>
          <p:cNvPr id="4" name="TextBox 10">
            <a:extLst>
              <a:ext uri="{FF2B5EF4-FFF2-40B4-BE49-F238E27FC236}">
                <a16:creationId xmlns:a16="http://schemas.microsoft.com/office/drawing/2014/main" id="{84788274-01F7-3B48-662E-BACE88C9E6CF}"/>
              </a:ext>
            </a:extLst>
          </p:cNvPr>
          <p:cNvSpPr txBox="1"/>
          <p:nvPr/>
        </p:nvSpPr>
        <p:spPr>
          <a:xfrm>
            <a:off x="596900" y="6054283"/>
            <a:ext cx="3173926" cy="729046"/>
          </a:xfrm>
          <a:prstGeom prst="rect">
            <a:avLst/>
          </a:prstGeom>
        </p:spPr>
        <p:txBody>
          <a:bodyPr wrap="square" lIns="0" tIns="0" rIns="0" bIns="0" rtlCol="0" anchor="t">
            <a:spAutoFit/>
          </a:bodyPr>
          <a:lstStyle/>
          <a:p>
            <a:pPr algn="ctr" eaLnBrk="1" fontAlgn="auto" hangingPunct="1">
              <a:lnSpc>
                <a:spcPts val="5880"/>
              </a:lnSpc>
              <a:spcAft>
                <a:spcPts val="0"/>
              </a:spcAft>
            </a:pPr>
            <a:r>
              <a:rPr lang="en-US" sz="4200" dirty="0">
                <a:solidFill>
                  <a:srgbClr val="DCB05B"/>
                </a:solidFill>
                <a:latin typeface="Josefin Sans"/>
                <a:ea typeface="+mn-ea"/>
              </a:rPr>
              <a:t>#</a:t>
            </a:r>
            <a:r>
              <a:rPr lang="en-US" sz="2400" dirty="0">
                <a:solidFill>
                  <a:srgbClr val="DCB05B"/>
                </a:solidFill>
                <a:latin typeface="Josefin Sans"/>
                <a:ea typeface="+mn-ea"/>
              </a:rPr>
              <a:t>JoburgResearch2024</a:t>
            </a:r>
          </a:p>
        </p:txBody>
      </p:sp>
      <p:pic>
        <p:nvPicPr>
          <p:cNvPr id="5" name="Picture 4">
            <a:extLst>
              <a:ext uri="{FF2B5EF4-FFF2-40B4-BE49-F238E27FC236}">
                <a16:creationId xmlns:a16="http://schemas.microsoft.com/office/drawing/2014/main" id="{B0355F20-41A1-BC1D-B122-95ED73D507CF}"/>
              </a:ext>
            </a:extLst>
          </p:cNvPr>
          <p:cNvPicPr>
            <a:picLocks noChangeAspect="1"/>
          </p:cNvPicPr>
          <p:nvPr/>
        </p:nvPicPr>
        <p:blipFill>
          <a:blip r:embed="rId2"/>
          <a:stretch>
            <a:fillRect/>
          </a:stretch>
        </p:blipFill>
        <p:spPr>
          <a:xfrm>
            <a:off x="7341931" y="5973406"/>
            <a:ext cx="1158073" cy="765407"/>
          </a:xfrm>
          <a:prstGeom prst="rect">
            <a:avLst/>
          </a:prstGeom>
        </p:spPr>
      </p:pic>
      <p:pic>
        <p:nvPicPr>
          <p:cNvPr id="6" name="Picture 5">
            <a:extLst>
              <a:ext uri="{FF2B5EF4-FFF2-40B4-BE49-F238E27FC236}">
                <a16:creationId xmlns:a16="http://schemas.microsoft.com/office/drawing/2014/main" id="{87D6B0DD-FA0A-2D38-27AB-2E59DE77C75E}"/>
              </a:ext>
            </a:extLst>
          </p:cNvPr>
          <p:cNvPicPr>
            <a:picLocks noChangeAspect="1"/>
          </p:cNvPicPr>
          <p:nvPr/>
        </p:nvPicPr>
        <p:blipFill>
          <a:blip r:embed="rId3"/>
          <a:stretch>
            <a:fillRect/>
          </a:stretch>
        </p:blipFill>
        <p:spPr>
          <a:xfrm>
            <a:off x="4359061" y="5926598"/>
            <a:ext cx="2394635" cy="856731"/>
          </a:xfrm>
          <a:prstGeom prst="rect">
            <a:avLst/>
          </a:prstGeom>
        </p:spPr>
      </p:pic>
    </p:spTree>
    <p:extLst>
      <p:ext uri="{BB962C8B-B14F-4D97-AF65-F5344CB8AC3E}">
        <p14:creationId xmlns:p14="http://schemas.microsoft.com/office/powerpoint/2010/main" val="2750025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6F5C1D0-C204-1B71-1356-D879520ACA46}"/>
              </a:ext>
            </a:extLst>
          </p:cNvPr>
          <p:cNvSpPr>
            <a:spLocks noGrp="1"/>
          </p:cNvSpPr>
          <p:nvPr>
            <p:ph sz="quarter" idx="11"/>
          </p:nvPr>
        </p:nvSpPr>
        <p:spPr>
          <a:xfrm>
            <a:off x="98324" y="1195388"/>
            <a:ext cx="12093676" cy="5662612"/>
          </a:xfrm>
        </p:spPr>
        <p:txBody>
          <a:bodyPr/>
          <a:lstStyle/>
          <a:p>
            <a:r>
              <a:rPr kumimoji="0" lang="en-US" sz="2000" b="1" i="0" u="none" strike="noStrike" kern="1200" cap="none" spc="0" normalizeH="0" baseline="0" noProof="0" dirty="0">
                <a:ln>
                  <a:noFill/>
                </a:ln>
                <a:solidFill>
                  <a:srgbClr val="000000"/>
                </a:solidFill>
                <a:effectLst/>
                <a:uLnTx/>
                <a:uFillTx/>
                <a:latin typeface="Calibri"/>
                <a:ea typeface="ＭＳ Ｐゴシック" charset="0"/>
                <a:cs typeface="+mn-cs"/>
              </a:rPr>
              <a:t>Key elements that contribute to their success continue: </a:t>
            </a:r>
          </a:p>
          <a:p>
            <a:endParaRPr lang="en-US" b="1" i="1" dirty="0"/>
          </a:p>
          <a:p>
            <a:pPr marL="342900" indent="-342900">
              <a:buFont typeface="Arial" panose="020B0604020202020204" pitchFamily="34" charset="0"/>
              <a:buChar char="•"/>
            </a:pPr>
            <a:r>
              <a:rPr lang="en-US" b="1" i="1" dirty="0"/>
              <a:t>Family and Community Involvement: </a:t>
            </a:r>
            <a:r>
              <a:rPr lang="en-US" dirty="0"/>
              <a:t>These approaches often involve engaging family members and community resources in the care process. By providing education and support to caregivers and families, CYCWs help create a stable and encouraging environment for the young patient, which is crucial for maintaining adherence to medication and promoting overall well-being.</a:t>
            </a:r>
          </a:p>
          <a:p>
            <a:pPr marL="342900" indent="-342900">
              <a:buFont typeface="Arial" panose="020B0604020202020204" pitchFamily="34" charset="0"/>
              <a:buChar char="•"/>
            </a:pPr>
            <a:r>
              <a:rPr lang="en-US" b="1" i="1" dirty="0"/>
              <a:t>Focus on Psychosocial Well-being: </a:t>
            </a:r>
            <a:r>
              <a:rPr lang="en-US" dirty="0"/>
              <a:t>Addressing psychosocial challenges such as stigma, mental health issues, and social isolation is a core component of Child and Youth Care Approaches. By offering counselling, peer support, and advocacy, CYCWs help reduce barriers to adherence, such as forgetfulness or intentional non-adherence due to emotional distress or social stigma.</a:t>
            </a:r>
          </a:p>
          <a:p>
            <a:pPr marL="342900" indent="-342900">
              <a:buFont typeface="Arial" panose="020B0604020202020204" pitchFamily="34" charset="0"/>
              <a:buChar char="•"/>
            </a:pPr>
            <a:r>
              <a:rPr lang="en-US" b="1" i="1" dirty="0"/>
              <a:t>Continuous Monitoring and Follow-Up: </a:t>
            </a:r>
            <a:r>
              <a:rPr lang="en-US" dirty="0"/>
              <a:t>Regular check-ins and home visits by CYCWs provide ongoing monitoring and support for ART adherence. This continuous engagement allows for the early identification of challenges or lapses in medication adherence and the prompt provision of additional support or intervention as needed.</a:t>
            </a:r>
          </a:p>
          <a:p>
            <a:pPr marL="342900" indent="-342900">
              <a:buFont typeface="Arial" panose="020B0604020202020204" pitchFamily="34" charset="0"/>
              <a:buChar char="•"/>
            </a:pPr>
            <a:endParaRPr lang="en-GB" dirty="0"/>
          </a:p>
        </p:txBody>
      </p:sp>
      <p:sp>
        <p:nvSpPr>
          <p:cNvPr id="3" name="Text Placeholder 2">
            <a:extLst>
              <a:ext uri="{FF2B5EF4-FFF2-40B4-BE49-F238E27FC236}">
                <a16:creationId xmlns:a16="http://schemas.microsoft.com/office/drawing/2014/main" id="{7FF84801-4C8F-17E5-DF0D-0EEEBA8A6CFE}"/>
              </a:ext>
            </a:extLst>
          </p:cNvPr>
          <p:cNvSpPr>
            <a:spLocks noGrp="1"/>
          </p:cNvSpPr>
          <p:nvPr>
            <p:ph type="body" sz="quarter" idx="10"/>
          </p:nvPr>
        </p:nvSpPr>
        <p:spPr/>
        <p:txBody>
          <a:bodyPr/>
          <a:lstStyle/>
          <a:p>
            <a:r>
              <a:rPr lang="en-US" dirty="0"/>
              <a:t>Best practices from the </a:t>
            </a:r>
            <a:r>
              <a:rPr lang="en-US" dirty="0" err="1"/>
              <a:t>programme</a:t>
            </a:r>
            <a:endParaRPr lang="en-US" dirty="0"/>
          </a:p>
          <a:p>
            <a:endParaRPr lang="en-GB" dirty="0"/>
          </a:p>
        </p:txBody>
      </p:sp>
      <p:sp>
        <p:nvSpPr>
          <p:cNvPr id="4" name="TextBox 10">
            <a:extLst>
              <a:ext uri="{FF2B5EF4-FFF2-40B4-BE49-F238E27FC236}">
                <a16:creationId xmlns:a16="http://schemas.microsoft.com/office/drawing/2014/main" id="{6314A90B-4F25-7A27-2315-1F47861CC0EB}"/>
              </a:ext>
            </a:extLst>
          </p:cNvPr>
          <p:cNvSpPr txBox="1"/>
          <p:nvPr/>
        </p:nvSpPr>
        <p:spPr>
          <a:xfrm>
            <a:off x="1226163" y="5955961"/>
            <a:ext cx="3173926" cy="729046"/>
          </a:xfrm>
          <a:prstGeom prst="rect">
            <a:avLst/>
          </a:prstGeom>
        </p:spPr>
        <p:txBody>
          <a:bodyPr wrap="square" lIns="0" tIns="0" rIns="0" bIns="0" rtlCol="0" anchor="t">
            <a:spAutoFit/>
          </a:bodyPr>
          <a:lstStyle/>
          <a:p>
            <a:pPr algn="ctr" eaLnBrk="1" fontAlgn="auto" hangingPunct="1">
              <a:lnSpc>
                <a:spcPts val="5880"/>
              </a:lnSpc>
              <a:spcAft>
                <a:spcPts val="0"/>
              </a:spcAft>
            </a:pPr>
            <a:r>
              <a:rPr lang="en-US" sz="4200" dirty="0">
                <a:solidFill>
                  <a:srgbClr val="DCB05B"/>
                </a:solidFill>
                <a:latin typeface="Josefin Sans"/>
                <a:ea typeface="+mn-ea"/>
              </a:rPr>
              <a:t>#</a:t>
            </a:r>
            <a:r>
              <a:rPr lang="en-US" sz="2400" dirty="0">
                <a:solidFill>
                  <a:srgbClr val="DCB05B"/>
                </a:solidFill>
                <a:latin typeface="Josefin Sans"/>
                <a:ea typeface="+mn-ea"/>
              </a:rPr>
              <a:t>JoburgResearch2024</a:t>
            </a:r>
          </a:p>
        </p:txBody>
      </p:sp>
      <p:pic>
        <p:nvPicPr>
          <p:cNvPr id="5" name="Picture 4">
            <a:extLst>
              <a:ext uri="{FF2B5EF4-FFF2-40B4-BE49-F238E27FC236}">
                <a16:creationId xmlns:a16="http://schemas.microsoft.com/office/drawing/2014/main" id="{83360FDD-6B63-49DC-AA2C-19D966497EAA}"/>
              </a:ext>
            </a:extLst>
          </p:cNvPr>
          <p:cNvPicPr>
            <a:picLocks noChangeAspect="1"/>
          </p:cNvPicPr>
          <p:nvPr/>
        </p:nvPicPr>
        <p:blipFill>
          <a:blip r:embed="rId2"/>
          <a:stretch>
            <a:fillRect/>
          </a:stretch>
        </p:blipFill>
        <p:spPr>
          <a:xfrm>
            <a:off x="7971194" y="5875084"/>
            <a:ext cx="1158073" cy="765407"/>
          </a:xfrm>
          <a:prstGeom prst="rect">
            <a:avLst/>
          </a:prstGeom>
        </p:spPr>
      </p:pic>
      <p:pic>
        <p:nvPicPr>
          <p:cNvPr id="6" name="Picture 5">
            <a:extLst>
              <a:ext uri="{FF2B5EF4-FFF2-40B4-BE49-F238E27FC236}">
                <a16:creationId xmlns:a16="http://schemas.microsoft.com/office/drawing/2014/main" id="{18F8A585-C3BF-9C83-9D96-FE230230299A}"/>
              </a:ext>
            </a:extLst>
          </p:cNvPr>
          <p:cNvPicPr>
            <a:picLocks noChangeAspect="1"/>
          </p:cNvPicPr>
          <p:nvPr/>
        </p:nvPicPr>
        <p:blipFill>
          <a:blip r:embed="rId3"/>
          <a:stretch>
            <a:fillRect/>
          </a:stretch>
        </p:blipFill>
        <p:spPr>
          <a:xfrm>
            <a:off x="4988324" y="5828276"/>
            <a:ext cx="2394635" cy="856731"/>
          </a:xfrm>
          <a:prstGeom prst="rect">
            <a:avLst/>
          </a:prstGeom>
        </p:spPr>
      </p:pic>
    </p:spTree>
    <p:extLst>
      <p:ext uri="{BB962C8B-B14F-4D97-AF65-F5344CB8AC3E}">
        <p14:creationId xmlns:p14="http://schemas.microsoft.com/office/powerpoint/2010/main" val="1802711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B88D95-4267-88CB-38EA-C95EB4B9F5D1}"/>
              </a:ext>
            </a:extLst>
          </p:cNvPr>
          <p:cNvSpPr>
            <a:spLocks noGrp="1"/>
          </p:cNvSpPr>
          <p:nvPr>
            <p:ph sz="quarter" idx="11"/>
          </p:nvPr>
        </p:nvSpPr>
        <p:spPr>
          <a:xfrm>
            <a:off x="596900" y="1022555"/>
            <a:ext cx="11457448" cy="4650658"/>
          </a:xfrm>
        </p:spPr>
        <p:txBody>
          <a:bodyPr/>
          <a:lstStyle/>
          <a:p>
            <a:pPr marL="342900" indent="-342900">
              <a:buFont typeface="Arial" panose="020B0604020202020204" pitchFamily="34" charset="0"/>
              <a:buChar char="•"/>
            </a:pPr>
            <a:r>
              <a:rPr lang="en-US" dirty="0"/>
              <a:t>CYCWs could facilitate home testing for the beneficiaries who are not coming to the facility; this could assist with the index.</a:t>
            </a:r>
          </a:p>
          <a:p>
            <a:pPr marL="342900" indent="-342900">
              <a:buFont typeface="Arial" panose="020B0604020202020204" pitchFamily="34" charset="0"/>
              <a:buChar char="•"/>
            </a:pPr>
            <a:r>
              <a:rPr lang="en-US" b="1" i="1" dirty="0"/>
              <a:t>Expand training and support: </a:t>
            </a:r>
            <a:r>
              <a:rPr lang="en-US" dirty="0"/>
              <a:t>to deploy more Child and Youth Care Workers (CYCWs) across other sub-districts.</a:t>
            </a:r>
          </a:p>
          <a:p>
            <a:pPr marL="342900" indent="-342900">
              <a:buFont typeface="Arial" panose="020B0604020202020204" pitchFamily="34" charset="0"/>
              <a:buChar char="•"/>
            </a:pPr>
            <a:r>
              <a:rPr lang="en-US" b="1" i="1" dirty="0"/>
              <a:t>Tailor Interventions to Developmental Needs: </a:t>
            </a:r>
            <a:r>
              <a:rPr lang="en-US" dirty="0"/>
              <a:t>Design and deliver age-appropriate interventions that consider the specific developmental stages and needs of children, adolescents, and young people. </a:t>
            </a:r>
          </a:p>
          <a:p>
            <a:pPr marL="342900" indent="-342900">
              <a:buFont typeface="Arial" panose="020B0604020202020204" pitchFamily="34" charset="0"/>
              <a:buChar char="•"/>
            </a:pPr>
            <a:r>
              <a:rPr lang="en-US" b="1" i="1" dirty="0"/>
              <a:t>Increase psychosocial support services: </a:t>
            </a:r>
            <a:r>
              <a:rPr lang="en-US" dirty="0"/>
              <a:t>by offering counselling, peer support groups, and mentorship to address emotional, mental health, and social challenges affecting treatment adherence and care retention.</a:t>
            </a:r>
          </a:p>
          <a:p>
            <a:pPr marL="342900" indent="-342900">
              <a:buFont typeface="Arial" panose="020B0604020202020204" pitchFamily="34" charset="0"/>
              <a:buChar char="•"/>
            </a:pPr>
            <a:r>
              <a:rPr lang="en-US" b="1" i="1" dirty="0"/>
              <a:t>Strengthen Family and Caregiver Involvement</a:t>
            </a:r>
            <a:r>
              <a:rPr lang="en-US" dirty="0"/>
              <a:t>: Implement programs to educate and support families and caregivers in managing HIV care, addressing stigma, and fostering a supportive home environment to enhance adherence to antiretroviral therapy (ART) and ensure continuous care.</a:t>
            </a:r>
            <a:endParaRPr lang="en-GB" dirty="0"/>
          </a:p>
        </p:txBody>
      </p:sp>
      <p:sp>
        <p:nvSpPr>
          <p:cNvPr id="3" name="Text Placeholder 2">
            <a:extLst>
              <a:ext uri="{FF2B5EF4-FFF2-40B4-BE49-F238E27FC236}">
                <a16:creationId xmlns:a16="http://schemas.microsoft.com/office/drawing/2014/main" id="{4BB1F03C-4708-8D29-9D44-B45BAC2BE325}"/>
              </a:ext>
            </a:extLst>
          </p:cNvPr>
          <p:cNvSpPr>
            <a:spLocks noGrp="1"/>
          </p:cNvSpPr>
          <p:nvPr>
            <p:ph type="body" sz="quarter" idx="10"/>
          </p:nvPr>
        </p:nvSpPr>
        <p:spPr/>
        <p:txBody>
          <a:bodyPr/>
          <a:lstStyle/>
          <a:p>
            <a:r>
              <a:rPr lang="en-US" dirty="0"/>
              <a:t>Key recommendations</a:t>
            </a:r>
          </a:p>
          <a:p>
            <a:endParaRPr lang="en-GB" dirty="0"/>
          </a:p>
        </p:txBody>
      </p:sp>
      <p:sp>
        <p:nvSpPr>
          <p:cNvPr id="4" name="TextBox 10">
            <a:extLst>
              <a:ext uri="{FF2B5EF4-FFF2-40B4-BE49-F238E27FC236}">
                <a16:creationId xmlns:a16="http://schemas.microsoft.com/office/drawing/2014/main" id="{49321F24-6F6D-BD6B-00C1-2F41A4E47438}"/>
              </a:ext>
            </a:extLst>
          </p:cNvPr>
          <p:cNvSpPr txBox="1"/>
          <p:nvPr/>
        </p:nvSpPr>
        <p:spPr>
          <a:xfrm>
            <a:off x="596900" y="6054283"/>
            <a:ext cx="3173926" cy="729046"/>
          </a:xfrm>
          <a:prstGeom prst="rect">
            <a:avLst/>
          </a:prstGeom>
        </p:spPr>
        <p:txBody>
          <a:bodyPr wrap="square" lIns="0" tIns="0" rIns="0" bIns="0" rtlCol="0" anchor="t">
            <a:spAutoFit/>
          </a:bodyPr>
          <a:lstStyle/>
          <a:p>
            <a:pPr algn="ctr" eaLnBrk="1" fontAlgn="auto" hangingPunct="1">
              <a:lnSpc>
                <a:spcPts val="5880"/>
              </a:lnSpc>
              <a:spcAft>
                <a:spcPts val="0"/>
              </a:spcAft>
            </a:pPr>
            <a:r>
              <a:rPr lang="en-US" sz="4200" dirty="0">
                <a:solidFill>
                  <a:srgbClr val="DCB05B"/>
                </a:solidFill>
                <a:latin typeface="Josefin Sans"/>
                <a:ea typeface="+mn-ea"/>
              </a:rPr>
              <a:t>#</a:t>
            </a:r>
            <a:r>
              <a:rPr lang="en-US" sz="2400" dirty="0">
                <a:solidFill>
                  <a:srgbClr val="DCB05B"/>
                </a:solidFill>
                <a:latin typeface="Josefin Sans"/>
                <a:ea typeface="+mn-ea"/>
              </a:rPr>
              <a:t>JoburgResearch2024</a:t>
            </a:r>
          </a:p>
        </p:txBody>
      </p:sp>
      <p:pic>
        <p:nvPicPr>
          <p:cNvPr id="5" name="Picture 4">
            <a:extLst>
              <a:ext uri="{FF2B5EF4-FFF2-40B4-BE49-F238E27FC236}">
                <a16:creationId xmlns:a16="http://schemas.microsoft.com/office/drawing/2014/main" id="{3FE5F3CE-4B36-BE2C-E4AD-9BFA796C3269}"/>
              </a:ext>
            </a:extLst>
          </p:cNvPr>
          <p:cNvPicPr>
            <a:picLocks noChangeAspect="1"/>
          </p:cNvPicPr>
          <p:nvPr/>
        </p:nvPicPr>
        <p:blipFill>
          <a:blip r:embed="rId2"/>
          <a:stretch>
            <a:fillRect/>
          </a:stretch>
        </p:blipFill>
        <p:spPr>
          <a:xfrm>
            <a:off x="7341931" y="6128009"/>
            <a:ext cx="1158073" cy="671432"/>
          </a:xfrm>
          <a:prstGeom prst="rect">
            <a:avLst/>
          </a:prstGeom>
        </p:spPr>
      </p:pic>
      <p:pic>
        <p:nvPicPr>
          <p:cNvPr id="6" name="Picture 5">
            <a:extLst>
              <a:ext uri="{FF2B5EF4-FFF2-40B4-BE49-F238E27FC236}">
                <a16:creationId xmlns:a16="http://schemas.microsoft.com/office/drawing/2014/main" id="{F0239FCC-4598-D519-0774-A4739758E6F4}"/>
              </a:ext>
            </a:extLst>
          </p:cNvPr>
          <p:cNvPicPr>
            <a:picLocks noChangeAspect="1"/>
          </p:cNvPicPr>
          <p:nvPr/>
        </p:nvPicPr>
        <p:blipFill>
          <a:blip r:embed="rId3"/>
          <a:stretch>
            <a:fillRect/>
          </a:stretch>
        </p:blipFill>
        <p:spPr>
          <a:xfrm>
            <a:off x="4359061" y="6128009"/>
            <a:ext cx="2394635" cy="729046"/>
          </a:xfrm>
          <a:prstGeom prst="rect">
            <a:avLst/>
          </a:prstGeom>
        </p:spPr>
      </p:pic>
    </p:spTree>
    <p:extLst>
      <p:ext uri="{BB962C8B-B14F-4D97-AF65-F5344CB8AC3E}">
        <p14:creationId xmlns:p14="http://schemas.microsoft.com/office/powerpoint/2010/main" val="133391189"/>
      </p:ext>
    </p:extLst>
  </p:cSld>
  <p:clrMapOvr>
    <a:masterClrMapping/>
  </p:clrMapOvr>
</p:sld>
</file>

<file path=ppt/theme/theme1.xml><?xml version="1.0" encoding="utf-8"?>
<a:theme xmlns:a="http://schemas.openxmlformats.org/drawingml/2006/main" name="Divider Slide 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1C503E20-8DB0-45E0-B1C7-C4951F697686}"/>
    </a:ext>
  </a:extLst>
</a:theme>
</file>

<file path=ppt/theme/theme2.xml><?xml version="1.0" encoding="utf-8"?>
<a:theme xmlns:a="http://schemas.openxmlformats.org/drawingml/2006/main" name="Divider Slide 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E7E71958-C963-4520-AF78-9513BE60E1EF}"/>
    </a:ext>
  </a:extLst>
</a:theme>
</file>

<file path=ppt/theme/theme3.xml><?xml version="1.0" encoding="utf-8"?>
<a:theme xmlns:a="http://schemas.openxmlformats.org/drawingml/2006/main" name="Bulleted Text Section and conten slides">
  <a:themeElements>
    <a:clrScheme name="Custom 2">
      <a:dk1>
        <a:srgbClr val="000000"/>
      </a:dk1>
      <a:lt1>
        <a:srgbClr val="FFFFFF"/>
      </a:lt1>
      <a:dk2>
        <a:srgbClr val="8CD293"/>
      </a:dk2>
      <a:lt2>
        <a:srgbClr val="A3BCC4"/>
      </a:lt2>
      <a:accent1>
        <a:srgbClr val="4F80BD"/>
      </a:accent1>
      <a:accent2>
        <a:srgbClr val="C71100"/>
      </a:accent2>
      <a:accent3>
        <a:srgbClr val="7F8083"/>
      </a:accent3>
      <a:accent4>
        <a:srgbClr val="DFA705"/>
      </a:accent4>
      <a:accent5>
        <a:srgbClr val="5F497B"/>
      </a:accent5>
      <a:accent6>
        <a:srgbClr val="A3BCC4"/>
      </a:accent6>
      <a:hlink>
        <a:srgbClr val="4F80BD"/>
      </a:hlink>
      <a:folHlink>
        <a:srgbClr val="B63D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0A77C0BB-1B57-4E5F-9191-F3EC0FC86312}"/>
    </a:ext>
  </a:extLst>
</a:theme>
</file>

<file path=ppt/theme/theme4.xml><?xml version="1.0" encoding="utf-8"?>
<a:theme xmlns:a="http://schemas.openxmlformats.org/drawingml/2006/main" name="Content - Colour Backgrounds">
  <a:themeElements>
    <a:clrScheme name="ANOVA USE">
      <a:dk1>
        <a:srgbClr val="000000"/>
      </a:dk1>
      <a:lt1>
        <a:srgbClr val="FFFFFF"/>
      </a:lt1>
      <a:dk2>
        <a:srgbClr val="9FC44C"/>
      </a:dk2>
      <a:lt2>
        <a:srgbClr val="A3BCC4"/>
      </a:lt2>
      <a:accent1>
        <a:srgbClr val="4F80BD"/>
      </a:accent1>
      <a:accent2>
        <a:srgbClr val="C71100"/>
      </a:accent2>
      <a:accent3>
        <a:srgbClr val="7F8083"/>
      </a:accent3>
      <a:accent4>
        <a:srgbClr val="DFA705"/>
      </a:accent4>
      <a:accent5>
        <a:srgbClr val="5F497B"/>
      </a:accent5>
      <a:accent6>
        <a:srgbClr val="A3BCC4"/>
      </a:accent6>
      <a:hlink>
        <a:srgbClr val="4F80BD"/>
      </a:hlink>
      <a:folHlink>
        <a:srgbClr val="B63D24"/>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0A77C0BB-1B57-4E5F-9191-F3EC0FC86312}"/>
    </a:ext>
  </a:extLst>
</a:theme>
</file>

<file path=ppt/theme/theme5.xml><?xml version="1.0" encoding="utf-8"?>
<a:theme xmlns:a="http://schemas.openxmlformats.org/drawingml/2006/main" name="Content - DATA Statistics">
  <a:themeElements>
    <a:clrScheme name="ANOVA USE">
      <a:dk1>
        <a:srgbClr val="000000"/>
      </a:dk1>
      <a:lt1>
        <a:srgbClr val="FFFFFF"/>
      </a:lt1>
      <a:dk2>
        <a:srgbClr val="9FC44C"/>
      </a:dk2>
      <a:lt2>
        <a:srgbClr val="A3BCC4"/>
      </a:lt2>
      <a:accent1>
        <a:srgbClr val="4F80BD"/>
      </a:accent1>
      <a:accent2>
        <a:srgbClr val="C71100"/>
      </a:accent2>
      <a:accent3>
        <a:srgbClr val="7F8083"/>
      </a:accent3>
      <a:accent4>
        <a:srgbClr val="DFA705"/>
      </a:accent4>
      <a:accent5>
        <a:srgbClr val="5F497B"/>
      </a:accent5>
      <a:accent6>
        <a:srgbClr val="A3BCC4"/>
      </a:accent6>
      <a:hlink>
        <a:srgbClr val="4F80BD"/>
      </a:hlink>
      <a:folHlink>
        <a:srgbClr val="B63D24"/>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0A77C0BB-1B57-4E5F-9191-F3EC0FC86312}"/>
    </a:ext>
  </a:extLst>
</a:theme>
</file>

<file path=ppt/theme/theme6.xml><?xml version="1.0" encoding="utf-8"?>
<a:theme xmlns:a="http://schemas.openxmlformats.org/drawingml/2006/main" name="Content - Picture Usage">
  <a:themeElements>
    <a:clrScheme name="ANOVA USE">
      <a:dk1>
        <a:srgbClr val="000000"/>
      </a:dk1>
      <a:lt1>
        <a:srgbClr val="FFFFFF"/>
      </a:lt1>
      <a:dk2>
        <a:srgbClr val="9FC44C"/>
      </a:dk2>
      <a:lt2>
        <a:srgbClr val="A3BCC4"/>
      </a:lt2>
      <a:accent1>
        <a:srgbClr val="4F80BD"/>
      </a:accent1>
      <a:accent2>
        <a:srgbClr val="C71100"/>
      </a:accent2>
      <a:accent3>
        <a:srgbClr val="7F8083"/>
      </a:accent3>
      <a:accent4>
        <a:srgbClr val="DFA705"/>
      </a:accent4>
      <a:accent5>
        <a:srgbClr val="5F497B"/>
      </a:accent5>
      <a:accent6>
        <a:srgbClr val="A3BCC4"/>
      </a:accent6>
      <a:hlink>
        <a:srgbClr val="4F80BD"/>
      </a:hlink>
      <a:folHlink>
        <a:srgbClr val="B63D24"/>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0A77C0BB-1B57-4E5F-9191-F3EC0FC86312}"/>
    </a:ext>
  </a:extLst>
</a:theme>
</file>

<file path=ppt/theme/theme7.xml><?xml version="1.0" encoding="utf-8"?>
<a:theme xmlns:a="http://schemas.openxmlformats.org/drawingml/2006/main" name="Corporate Colours">
  <a:themeElements>
    <a:clrScheme name="ANOVA USE">
      <a:dk1>
        <a:srgbClr val="000000"/>
      </a:dk1>
      <a:lt1>
        <a:srgbClr val="FFFFFF"/>
      </a:lt1>
      <a:dk2>
        <a:srgbClr val="9FC44C"/>
      </a:dk2>
      <a:lt2>
        <a:srgbClr val="A3BCC4"/>
      </a:lt2>
      <a:accent1>
        <a:srgbClr val="4F80BD"/>
      </a:accent1>
      <a:accent2>
        <a:srgbClr val="C71100"/>
      </a:accent2>
      <a:accent3>
        <a:srgbClr val="7F8083"/>
      </a:accent3>
      <a:accent4>
        <a:srgbClr val="DFA705"/>
      </a:accent4>
      <a:accent5>
        <a:srgbClr val="5F497B"/>
      </a:accent5>
      <a:accent6>
        <a:srgbClr val="A3BCC4"/>
      </a:accent6>
      <a:hlink>
        <a:srgbClr val="4F80BD"/>
      </a:hlink>
      <a:folHlink>
        <a:srgbClr val="B63D24"/>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0A77C0BB-1B57-4E5F-9191-F3EC0FC86312}"/>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0E25896DB9C34394005D258A37A225" ma:contentTypeVersion="12" ma:contentTypeDescription="Create a new document." ma:contentTypeScope="" ma:versionID="70e2ca38fd5254587a0e9af50c7ed3a5">
  <xsd:schema xmlns:xsd="http://www.w3.org/2001/XMLSchema" xmlns:xs="http://www.w3.org/2001/XMLSchema" xmlns:p="http://schemas.microsoft.com/office/2006/metadata/properties" xmlns:ns2="82eaac0c-e897-4aa0-9823-f252ab04ac8b" xmlns:ns3="321832b0-a13f-4b6a-b0e7-3ee0dfad441b" targetNamespace="http://schemas.microsoft.com/office/2006/metadata/properties" ma:root="true" ma:fieldsID="0cd7112d6d589dcf04bb017343e61c28" ns2:_="" ns3:_="">
    <xsd:import namespace="82eaac0c-e897-4aa0-9823-f252ab04ac8b"/>
    <xsd:import namespace="321832b0-a13f-4b6a-b0e7-3ee0dfad441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3:SharedWithUsers" minOccurs="0"/>
                <xsd:element ref="ns3:SharedWithDetail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eaac0c-e897-4aa0-9823-f252ab04ac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21832b0-a13f-4b6a-b0e7-3ee0dfad441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B5190A2-2916-4D83-A874-0C551B1DA5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eaac0c-e897-4aa0-9823-f252ab04ac8b"/>
    <ds:schemaRef ds:uri="321832b0-a13f-4b6a-b0e7-3ee0dfad44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A6F81FE-8D29-4378-B0DE-BF2F4F881161}">
  <ds:schemaRefs>
    <ds:schemaRef ds:uri="http://purl.org/dc/dcmitype/"/>
    <ds:schemaRef ds:uri="http://purl.org/dc/terms/"/>
    <ds:schemaRef ds:uri="http://www.w3.org/XML/1998/namespace"/>
    <ds:schemaRef ds:uri="http://schemas.microsoft.com/office/2006/metadata/properties"/>
    <ds:schemaRef ds:uri="http://schemas.openxmlformats.org/package/2006/metadata/core-properties"/>
    <ds:schemaRef ds:uri="http://schemas.microsoft.com/office/infopath/2007/PartnerControls"/>
    <ds:schemaRef ds:uri="http://schemas.microsoft.com/office/2006/documentManagement/types"/>
    <ds:schemaRef ds:uri="db6272e6-9ec3-415b-8351-1438072b34a8"/>
    <ds:schemaRef ds:uri="277a7abe-8241-44ce-8e9f-da93df3e1dbf"/>
    <ds:schemaRef ds:uri="http://purl.org/dc/elements/1.1/"/>
  </ds:schemaRefs>
</ds:datastoreItem>
</file>

<file path=customXml/itemProps3.xml><?xml version="1.0" encoding="utf-8"?>
<ds:datastoreItem xmlns:ds="http://schemas.openxmlformats.org/officeDocument/2006/customXml" ds:itemID="{8F75997C-386A-44A4-AE61-569E9520829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Anova_Health_Institute_USAID_APACE_EDITED_Template2021-v2</Template>
  <TotalTime>0</TotalTime>
  <Words>1232</Words>
  <Application>Microsoft Office PowerPoint</Application>
  <PresentationFormat>Widescreen</PresentationFormat>
  <Paragraphs>96</Paragraphs>
  <Slides>11</Slides>
  <Notes>2</Notes>
  <HiddenSlides>0</HiddenSlides>
  <MMClips>0</MMClips>
  <ScaleCrop>false</ScaleCrop>
  <HeadingPairs>
    <vt:vector size="6" baseType="variant">
      <vt:variant>
        <vt:lpstr>Fonts Used</vt:lpstr>
      </vt:variant>
      <vt:variant>
        <vt:i4>7</vt:i4>
      </vt:variant>
      <vt:variant>
        <vt:lpstr>Theme</vt:lpstr>
      </vt:variant>
      <vt:variant>
        <vt:i4>7</vt:i4>
      </vt:variant>
      <vt:variant>
        <vt:lpstr>Slide Titles</vt:lpstr>
      </vt:variant>
      <vt:variant>
        <vt:i4>11</vt:i4>
      </vt:variant>
    </vt:vector>
  </HeadingPairs>
  <TitlesOfParts>
    <vt:vector size="25" baseType="lpstr">
      <vt:lpstr>Arial</vt:lpstr>
      <vt:lpstr>Calibri</vt:lpstr>
      <vt:lpstr>Calibri Light</vt:lpstr>
      <vt:lpstr>Josefin Sans</vt:lpstr>
      <vt:lpstr>Montserrat Ultra-Bold</vt:lpstr>
      <vt:lpstr>Ogilvy Sans Light</vt:lpstr>
      <vt:lpstr>Trebuchet MS</vt:lpstr>
      <vt:lpstr>Divider Slide 1</vt:lpstr>
      <vt:lpstr>Divider Slide 2</vt:lpstr>
      <vt:lpstr>Bulleted Text Section and conten slides</vt:lpstr>
      <vt:lpstr>Content - Colour Backgrounds</vt:lpstr>
      <vt:lpstr>Content - DATA Statistics</vt:lpstr>
      <vt:lpstr>Content - Picture Usage</vt:lpstr>
      <vt:lpstr>Corporate Colours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Roniger</dc:creator>
  <cp:lastModifiedBy>Anele Jiyane</cp:lastModifiedBy>
  <cp:revision>83</cp:revision>
  <cp:lastPrinted>2018-02-20T12:34:38Z</cp:lastPrinted>
  <dcterms:created xsi:type="dcterms:W3CDTF">2021-07-16T14:00:56Z</dcterms:created>
  <dcterms:modified xsi:type="dcterms:W3CDTF">2024-08-23T15:22:11Z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0x010100C60E25896DB9C34394005D258A37A225</vt:lpwstr>
  </property>
</Properties>
</file>