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Josefin Sans" pitchFamily="2" charset="0"/>
      <p:regular r:id="rId12"/>
      <p:bold r:id="rId13"/>
    </p:embeddedFont>
    <p:embeddedFont>
      <p:font typeface="Montserrat Ultra-Bold" panose="020B060402020202020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CB3D64-7195-4E53-8E93-6C47358E0B04}" v="16" dt="2024-08-23T07:02:46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89" autoAdjust="0"/>
  </p:normalViewPr>
  <p:slideViewPr>
    <p:cSldViewPr>
      <p:cViewPr>
        <p:scale>
          <a:sx n="46" d="100"/>
          <a:sy n="46" d="100"/>
        </p:scale>
        <p:origin x="29" y="-3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ry-Ann Singaram" userId="bd2fec8e-31e1-49e4-8e1e-b925b817e2d4" providerId="ADAL" clId="{F7CB3D64-7195-4E53-8E93-6C47358E0B04}"/>
    <pc:docChg chg="undo custSel addSld delSld modSld">
      <pc:chgData name="Kerry-Ann Singaram" userId="bd2fec8e-31e1-49e4-8e1e-b925b817e2d4" providerId="ADAL" clId="{F7CB3D64-7195-4E53-8E93-6C47358E0B04}" dt="2024-08-23T07:08:12.690" v="424" actId="20577"/>
      <pc:docMkLst>
        <pc:docMk/>
      </pc:docMkLst>
      <pc:sldChg chg="addSp modSp mod">
        <pc:chgData name="Kerry-Ann Singaram" userId="bd2fec8e-31e1-49e4-8e1e-b925b817e2d4" providerId="ADAL" clId="{F7CB3D64-7195-4E53-8E93-6C47358E0B04}" dt="2024-08-23T06:45:11.036" v="31" actId="20577"/>
        <pc:sldMkLst>
          <pc:docMk/>
          <pc:sldMk cId="0" sldId="256"/>
        </pc:sldMkLst>
        <pc:spChg chg="mod">
          <ac:chgData name="Kerry-Ann Singaram" userId="bd2fec8e-31e1-49e4-8e1e-b925b817e2d4" providerId="ADAL" clId="{F7CB3D64-7195-4E53-8E93-6C47358E0B04}" dt="2024-08-23T06:45:11.036" v="31" actId="20577"/>
          <ac:spMkLst>
            <pc:docMk/>
            <pc:sldMk cId="0" sldId="256"/>
            <ac:spMk id="11" creationId="{306F2A92-12BC-277D-D55C-4E68BD6641FD}"/>
          </ac:spMkLst>
        </pc:spChg>
        <pc:spChg chg="mod">
          <ac:chgData name="Kerry-Ann Singaram" userId="bd2fec8e-31e1-49e4-8e1e-b925b817e2d4" providerId="ADAL" clId="{F7CB3D64-7195-4E53-8E93-6C47358E0B04}" dt="2024-08-23T06:44:07.734" v="0"/>
          <ac:spMkLst>
            <pc:docMk/>
            <pc:sldMk cId="0" sldId="256"/>
            <ac:spMk id="12" creationId="{26A4406C-3ECD-0A0C-2CC0-A2565277C341}"/>
          </ac:spMkLst>
        </pc:spChg>
        <pc:spChg chg="add mod">
          <ac:chgData name="Kerry-Ann Singaram" userId="bd2fec8e-31e1-49e4-8e1e-b925b817e2d4" providerId="ADAL" clId="{F7CB3D64-7195-4E53-8E93-6C47358E0B04}" dt="2024-08-23T06:44:44.785" v="4" actId="14100"/>
          <ac:spMkLst>
            <pc:docMk/>
            <pc:sldMk cId="0" sldId="256"/>
            <ac:spMk id="13" creationId="{EE470D57-B009-25D6-6110-1EF596D5F136}"/>
          </ac:spMkLst>
        </pc:spChg>
      </pc:sldChg>
      <pc:sldChg chg="addSp delSp modSp add mod">
        <pc:chgData name="Kerry-Ann Singaram" userId="bd2fec8e-31e1-49e4-8e1e-b925b817e2d4" providerId="ADAL" clId="{F7CB3D64-7195-4E53-8E93-6C47358E0B04}" dt="2024-08-23T06:59:47.934" v="356" actId="14100"/>
        <pc:sldMkLst>
          <pc:docMk/>
          <pc:sldMk cId="456425494" sldId="258"/>
        </pc:sldMkLst>
        <pc:spChg chg="mod">
          <ac:chgData name="Kerry-Ann Singaram" userId="bd2fec8e-31e1-49e4-8e1e-b925b817e2d4" providerId="ADAL" clId="{F7CB3D64-7195-4E53-8E93-6C47358E0B04}" dt="2024-08-23T06:45:47.970" v="36"/>
          <ac:spMkLst>
            <pc:docMk/>
            <pc:sldMk cId="456425494" sldId="258"/>
            <ac:spMk id="11" creationId="{306F2A92-12BC-277D-D55C-4E68BD6641FD}"/>
          </ac:spMkLst>
        </pc:spChg>
        <pc:spChg chg="del mod">
          <ac:chgData name="Kerry-Ann Singaram" userId="bd2fec8e-31e1-49e4-8e1e-b925b817e2d4" providerId="ADAL" clId="{F7CB3D64-7195-4E53-8E93-6C47358E0B04}" dt="2024-08-23T06:46:37.430" v="37"/>
          <ac:spMkLst>
            <pc:docMk/>
            <pc:sldMk cId="456425494" sldId="258"/>
            <ac:spMk id="12" creationId="{26A4406C-3ECD-0A0C-2CC0-A2565277C341}"/>
          </ac:spMkLst>
        </pc:spChg>
        <pc:spChg chg="del">
          <ac:chgData name="Kerry-Ann Singaram" userId="bd2fec8e-31e1-49e4-8e1e-b925b817e2d4" providerId="ADAL" clId="{F7CB3D64-7195-4E53-8E93-6C47358E0B04}" dt="2024-08-23T06:45:35.003" v="35" actId="478"/>
          <ac:spMkLst>
            <pc:docMk/>
            <pc:sldMk cId="456425494" sldId="258"/>
            <ac:spMk id="13" creationId="{EE470D57-B009-25D6-6110-1EF596D5F136}"/>
          </ac:spMkLst>
        </pc:spChg>
        <pc:spChg chg="add del mod">
          <ac:chgData name="Kerry-Ann Singaram" userId="bd2fec8e-31e1-49e4-8e1e-b925b817e2d4" providerId="ADAL" clId="{F7CB3D64-7195-4E53-8E93-6C47358E0B04}" dt="2024-08-23T06:59:02.029" v="349" actId="478"/>
          <ac:spMkLst>
            <pc:docMk/>
            <pc:sldMk cId="456425494" sldId="258"/>
            <ac:spMk id="16" creationId="{76654116-50AF-4572-9DEA-ABC8CC155E8F}"/>
          </ac:spMkLst>
        </pc:spChg>
        <pc:spChg chg="add del mod">
          <ac:chgData name="Kerry-Ann Singaram" userId="bd2fec8e-31e1-49e4-8e1e-b925b817e2d4" providerId="ADAL" clId="{F7CB3D64-7195-4E53-8E93-6C47358E0B04}" dt="2024-08-23T06:59:35.055" v="352"/>
          <ac:spMkLst>
            <pc:docMk/>
            <pc:sldMk cId="456425494" sldId="258"/>
            <ac:spMk id="18" creationId="{2351CFA7-1504-03AF-A331-03122DE15644}"/>
          </ac:spMkLst>
        </pc:spChg>
        <pc:picChg chg="add del mod">
          <ac:chgData name="Kerry-Ann Singaram" userId="bd2fec8e-31e1-49e4-8e1e-b925b817e2d4" providerId="ADAL" clId="{F7CB3D64-7195-4E53-8E93-6C47358E0B04}" dt="2024-08-23T06:59:09.235" v="350" actId="478"/>
          <ac:picMkLst>
            <pc:docMk/>
            <pc:sldMk cId="456425494" sldId="258"/>
            <ac:picMk id="14" creationId="{2238601F-E6A8-F8FA-160C-3872CAAC05F7}"/>
          </ac:picMkLst>
        </pc:picChg>
        <pc:picChg chg="add mod">
          <ac:chgData name="Kerry-Ann Singaram" userId="bd2fec8e-31e1-49e4-8e1e-b925b817e2d4" providerId="ADAL" clId="{F7CB3D64-7195-4E53-8E93-6C47358E0B04}" dt="2024-08-23T06:59:47.934" v="356" actId="14100"/>
          <ac:picMkLst>
            <pc:docMk/>
            <pc:sldMk cId="456425494" sldId="258"/>
            <ac:picMk id="19" creationId="{9F6B4FF2-496D-FDD2-36D9-081079566B3C}"/>
          </ac:picMkLst>
        </pc:picChg>
      </pc:sldChg>
      <pc:sldChg chg="new del">
        <pc:chgData name="Kerry-Ann Singaram" userId="bd2fec8e-31e1-49e4-8e1e-b925b817e2d4" providerId="ADAL" clId="{F7CB3D64-7195-4E53-8E93-6C47358E0B04}" dt="2024-08-23T06:44:57.092" v="6" actId="2696"/>
        <pc:sldMkLst>
          <pc:docMk/>
          <pc:sldMk cId="3855537621" sldId="258"/>
        </pc:sldMkLst>
      </pc:sldChg>
      <pc:sldChg chg="delSp modSp add mod">
        <pc:chgData name="Kerry-Ann Singaram" userId="bd2fec8e-31e1-49e4-8e1e-b925b817e2d4" providerId="ADAL" clId="{F7CB3D64-7195-4E53-8E93-6C47358E0B04}" dt="2024-08-23T06:47:54.218" v="51" actId="5793"/>
        <pc:sldMkLst>
          <pc:docMk/>
          <pc:sldMk cId="2775264159" sldId="259"/>
        </pc:sldMkLst>
        <pc:spChg chg="mod">
          <ac:chgData name="Kerry-Ann Singaram" userId="bd2fec8e-31e1-49e4-8e1e-b925b817e2d4" providerId="ADAL" clId="{F7CB3D64-7195-4E53-8E93-6C47358E0B04}" dt="2024-08-23T06:47:40.784" v="49"/>
          <ac:spMkLst>
            <pc:docMk/>
            <pc:sldMk cId="2775264159" sldId="259"/>
            <ac:spMk id="11" creationId="{306F2A92-12BC-277D-D55C-4E68BD6641FD}"/>
          </ac:spMkLst>
        </pc:spChg>
        <pc:spChg chg="mod">
          <ac:chgData name="Kerry-Ann Singaram" userId="bd2fec8e-31e1-49e4-8e1e-b925b817e2d4" providerId="ADAL" clId="{F7CB3D64-7195-4E53-8E93-6C47358E0B04}" dt="2024-08-23T06:47:54.218" v="51" actId="5793"/>
          <ac:spMkLst>
            <pc:docMk/>
            <pc:sldMk cId="2775264159" sldId="259"/>
            <ac:spMk id="12" creationId="{26A4406C-3ECD-0A0C-2CC0-A2565277C341}"/>
          </ac:spMkLst>
        </pc:spChg>
        <pc:spChg chg="del">
          <ac:chgData name="Kerry-Ann Singaram" userId="bd2fec8e-31e1-49e4-8e1e-b925b817e2d4" providerId="ADAL" clId="{F7CB3D64-7195-4E53-8E93-6C47358E0B04}" dt="2024-08-23T06:47:15.496" v="46" actId="478"/>
          <ac:spMkLst>
            <pc:docMk/>
            <pc:sldMk cId="2775264159" sldId="259"/>
            <ac:spMk id="13" creationId="{EE470D57-B009-25D6-6110-1EF596D5F136}"/>
          </ac:spMkLst>
        </pc:spChg>
      </pc:sldChg>
      <pc:sldChg chg="modSp add mod">
        <pc:chgData name="Kerry-Ann Singaram" userId="bd2fec8e-31e1-49e4-8e1e-b925b817e2d4" providerId="ADAL" clId="{F7CB3D64-7195-4E53-8E93-6C47358E0B04}" dt="2024-08-23T07:06:30.883" v="405" actId="20577"/>
        <pc:sldMkLst>
          <pc:docMk/>
          <pc:sldMk cId="335522212" sldId="260"/>
        </pc:sldMkLst>
        <pc:spChg chg="mod">
          <ac:chgData name="Kerry-Ann Singaram" userId="bd2fec8e-31e1-49e4-8e1e-b925b817e2d4" providerId="ADAL" clId="{F7CB3D64-7195-4E53-8E93-6C47358E0B04}" dt="2024-08-23T06:49:46.379" v="58" actId="20577"/>
          <ac:spMkLst>
            <pc:docMk/>
            <pc:sldMk cId="335522212" sldId="260"/>
            <ac:spMk id="11" creationId="{306F2A92-12BC-277D-D55C-4E68BD6641FD}"/>
          </ac:spMkLst>
        </pc:spChg>
        <pc:spChg chg="mod">
          <ac:chgData name="Kerry-Ann Singaram" userId="bd2fec8e-31e1-49e4-8e1e-b925b817e2d4" providerId="ADAL" clId="{F7CB3D64-7195-4E53-8E93-6C47358E0B04}" dt="2024-08-23T07:06:30.883" v="405" actId="20577"/>
          <ac:spMkLst>
            <pc:docMk/>
            <pc:sldMk cId="335522212" sldId="260"/>
            <ac:spMk id="12" creationId="{26A4406C-3ECD-0A0C-2CC0-A2565277C341}"/>
          </ac:spMkLst>
        </pc:spChg>
      </pc:sldChg>
      <pc:sldChg chg="new del">
        <pc:chgData name="Kerry-Ann Singaram" userId="bd2fec8e-31e1-49e4-8e1e-b925b817e2d4" providerId="ADAL" clId="{F7CB3D64-7195-4E53-8E93-6C47358E0B04}" dt="2024-08-23T06:48:04.718" v="53" actId="680"/>
        <pc:sldMkLst>
          <pc:docMk/>
          <pc:sldMk cId="1394171382" sldId="260"/>
        </pc:sldMkLst>
      </pc:sldChg>
      <pc:sldChg chg="modSp add mod">
        <pc:chgData name="Kerry-Ann Singaram" userId="bd2fec8e-31e1-49e4-8e1e-b925b817e2d4" providerId="ADAL" clId="{F7CB3D64-7195-4E53-8E93-6C47358E0B04}" dt="2024-08-23T07:06:40.529" v="408" actId="20577"/>
        <pc:sldMkLst>
          <pc:docMk/>
          <pc:sldMk cId="2542457768" sldId="261"/>
        </pc:sldMkLst>
        <pc:spChg chg="mod">
          <ac:chgData name="Kerry-Ann Singaram" userId="bd2fec8e-31e1-49e4-8e1e-b925b817e2d4" providerId="ADAL" clId="{F7CB3D64-7195-4E53-8E93-6C47358E0B04}" dt="2024-08-23T06:50:32.567" v="80"/>
          <ac:spMkLst>
            <pc:docMk/>
            <pc:sldMk cId="2542457768" sldId="261"/>
            <ac:spMk id="11" creationId="{306F2A92-12BC-277D-D55C-4E68BD6641FD}"/>
          </ac:spMkLst>
        </pc:spChg>
        <pc:spChg chg="mod">
          <ac:chgData name="Kerry-Ann Singaram" userId="bd2fec8e-31e1-49e4-8e1e-b925b817e2d4" providerId="ADAL" clId="{F7CB3D64-7195-4E53-8E93-6C47358E0B04}" dt="2024-08-23T07:06:40.529" v="408" actId="20577"/>
          <ac:spMkLst>
            <pc:docMk/>
            <pc:sldMk cId="2542457768" sldId="261"/>
            <ac:spMk id="12" creationId="{26A4406C-3ECD-0A0C-2CC0-A2565277C341}"/>
          </ac:spMkLst>
        </pc:spChg>
      </pc:sldChg>
      <pc:sldChg chg="modSp add mod">
        <pc:chgData name="Kerry-Ann Singaram" userId="bd2fec8e-31e1-49e4-8e1e-b925b817e2d4" providerId="ADAL" clId="{F7CB3D64-7195-4E53-8E93-6C47358E0B04}" dt="2024-08-23T07:07:41.362" v="418" actId="20577"/>
        <pc:sldMkLst>
          <pc:docMk/>
          <pc:sldMk cId="1159295578" sldId="262"/>
        </pc:sldMkLst>
        <pc:spChg chg="mod">
          <ac:chgData name="Kerry-Ann Singaram" userId="bd2fec8e-31e1-49e4-8e1e-b925b817e2d4" providerId="ADAL" clId="{F7CB3D64-7195-4E53-8E93-6C47358E0B04}" dt="2024-08-23T06:51:41.975" v="85"/>
          <ac:spMkLst>
            <pc:docMk/>
            <pc:sldMk cId="1159295578" sldId="262"/>
            <ac:spMk id="11" creationId="{306F2A92-12BC-277D-D55C-4E68BD6641FD}"/>
          </ac:spMkLst>
        </pc:spChg>
        <pc:spChg chg="mod">
          <ac:chgData name="Kerry-Ann Singaram" userId="bd2fec8e-31e1-49e4-8e1e-b925b817e2d4" providerId="ADAL" clId="{F7CB3D64-7195-4E53-8E93-6C47358E0B04}" dt="2024-08-23T07:07:41.362" v="418" actId="20577"/>
          <ac:spMkLst>
            <pc:docMk/>
            <pc:sldMk cId="1159295578" sldId="262"/>
            <ac:spMk id="12" creationId="{26A4406C-3ECD-0A0C-2CC0-A2565277C341}"/>
          </ac:spMkLst>
        </pc:spChg>
      </pc:sldChg>
      <pc:sldChg chg="modSp mod">
        <pc:chgData name="Kerry-Ann Singaram" userId="bd2fec8e-31e1-49e4-8e1e-b925b817e2d4" providerId="ADAL" clId="{F7CB3D64-7195-4E53-8E93-6C47358E0B04}" dt="2024-08-23T07:08:12.690" v="424" actId="20577"/>
        <pc:sldMkLst>
          <pc:docMk/>
          <pc:sldMk cId="3987405430" sldId="263"/>
        </pc:sldMkLst>
        <pc:spChg chg="mod">
          <ac:chgData name="Kerry-Ann Singaram" userId="bd2fec8e-31e1-49e4-8e1e-b925b817e2d4" providerId="ADAL" clId="{F7CB3D64-7195-4E53-8E93-6C47358E0B04}" dt="2024-08-23T06:52:46.552" v="175"/>
          <ac:spMkLst>
            <pc:docMk/>
            <pc:sldMk cId="3987405430" sldId="263"/>
            <ac:spMk id="11" creationId="{306F2A92-12BC-277D-D55C-4E68BD6641FD}"/>
          </ac:spMkLst>
        </pc:spChg>
        <pc:spChg chg="mod">
          <ac:chgData name="Kerry-Ann Singaram" userId="bd2fec8e-31e1-49e4-8e1e-b925b817e2d4" providerId="ADAL" clId="{F7CB3D64-7195-4E53-8E93-6C47358E0B04}" dt="2024-08-23T07:08:12.690" v="424" actId="20577"/>
          <ac:spMkLst>
            <pc:docMk/>
            <pc:sldMk cId="3987405430" sldId="263"/>
            <ac:spMk id="12" creationId="{26A4406C-3ECD-0A0C-2CC0-A2565277C341}"/>
          </ac:spMkLst>
        </pc:spChg>
      </pc:sldChg>
      <pc:sldChg chg="modSp add mod">
        <pc:chgData name="Kerry-Ann Singaram" userId="bd2fec8e-31e1-49e4-8e1e-b925b817e2d4" providerId="ADAL" clId="{F7CB3D64-7195-4E53-8E93-6C47358E0B04}" dt="2024-08-23T07:07:05.369" v="410" actId="2711"/>
        <pc:sldMkLst>
          <pc:docMk/>
          <pc:sldMk cId="1839885587" sldId="264"/>
        </pc:sldMkLst>
        <pc:spChg chg="mod">
          <ac:chgData name="Kerry-Ann Singaram" userId="bd2fec8e-31e1-49e4-8e1e-b925b817e2d4" providerId="ADAL" clId="{F7CB3D64-7195-4E53-8E93-6C47358E0B04}" dt="2024-08-23T06:58:05.477" v="346" actId="20577"/>
          <ac:spMkLst>
            <pc:docMk/>
            <pc:sldMk cId="1839885587" sldId="264"/>
            <ac:spMk id="11" creationId="{306F2A92-12BC-277D-D55C-4E68BD6641FD}"/>
          </ac:spMkLst>
        </pc:spChg>
        <pc:spChg chg="mod">
          <ac:chgData name="Kerry-Ann Singaram" userId="bd2fec8e-31e1-49e4-8e1e-b925b817e2d4" providerId="ADAL" clId="{F7CB3D64-7195-4E53-8E93-6C47358E0B04}" dt="2024-08-23T07:07:05.369" v="410" actId="2711"/>
          <ac:spMkLst>
            <pc:docMk/>
            <pc:sldMk cId="1839885587" sldId="264"/>
            <ac:spMk id="12" creationId="{26A4406C-3ECD-0A0C-2CC0-A2565277C341}"/>
          </ac:spMkLst>
        </pc:spChg>
      </pc:sldChg>
      <pc:sldChg chg="new del">
        <pc:chgData name="Kerry-Ann Singaram" userId="bd2fec8e-31e1-49e4-8e1e-b925b817e2d4" providerId="ADAL" clId="{F7CB3D64-7195-4E53-8E93-6C47358E0B04}" dt="2024-08-23T06:53:23.707" v="183" actId="680"/>
        <pc:sldMkLst>
          <pc:docMk/>
          <pc:sldMk cId="2253813241" sldId="264"/>
        </pc:sldMkLst>
      </pc:sldChg>
      <pc:sldChg chg="addSp delSp modSp add mod">
        <pc:chgData name="Kerry-Ann Singaram" userId="bd2fec8e-31e1-49e4-8e1e-b925b817e2d4" providerId="ADAL" clId="{F7CB3D64-7195-4E53-8E93-6C47358E0B04}" dt="2024-08-23T07:02:46.070" v="395" actId="1076"/>
        <pc:sldMkLst>
          <pc:docMk/>
          <pc:sldMk cId="1356358364" sldId="265"/>
        </pc:sldMkLst>
        <pc:spChg chg="mod">
          <ac:chgData name="Kerry-Ann Singaram" userId="bd2fec8e-31e1-49e4-8e1e-b925b817e2d4" providerId="ADAL" clId="{F7CB3D64-7195-4E53-8E93-6C47358E0B04}" dt="2024-08-23T07:01:03.817" v="391" actId="20577"/>
          <ac:spMkLst>
            <pc:docMk/>
            <pc:sldMk cId="1356358364" sldId="265"/>
            <ac:spMk id="11" creationId="{306F2A92-12BC-277D-D55C-4E68BD6641FD}"/>
          </ac:spMkLst>
        </pc:spChg>
        <pc:spChg chg="del mod">
          <ac:chgData name="Kerry-Ann Singaram" userId="bd2fec8e-31e1-49e4-8e1e-b925b817e2d4" providerId="ADAL" clId="{F7CB3D64-7195-4E53-8E93-6C47358E0B04}" dt="2024-08-23T07:02:20.462" v="392"/>
          <ac:spMkLst>
            <pc:docMk/>
            <pc:sldMk cId="1356358364" sldId="265"/>
            <ac:spMk id="12" creationId="{26A4406C-3ECD-0A0C-2CC0-A2565277C341}"/>
          </ac:spMkLst>
        </pc:spChg>
        <pc:picChg chg="add mod">
          <ac:chgData name="Kerry-Ann Singaram" userId="bd2fec8e-31e1-49e4-8e1e-b925b817e2d4" providerId="ADAL" clId="{F7CB3D64-7195-4E53-8E93-6C47358E0B04}" dt="2024-08-23T07:02:46.070" v="395" actId="1076"/>
          <ac:picMkLst>
            <pc:docMk/>
            <pc:sldMk cId="1356358364" sldId="265"/>
            <ac:picMk id="1026" creationId="{59B792EA-2BA0-CC5E-C4D1-B8BB1421345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08230"/>
            <a:ext cx="1622584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79"/>
              </a:lnSpc>
            </a:pPr>
            <a:r>
              <a:rPr lang="en-US" sz="6699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60225" y="2088932"/>
            <a:ext cx="1396279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79"/>
              </a:lnSpc>
            </a:pPr>
            <a:r>
              <a:rPr lang="en-US" sz="6699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4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3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DCB05B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D3E32D4-2941-4187-1E23-42A1CE7EF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800" y="387536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ZA" sz="44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Development of Neonatal Nursing Intensive Care Competencies: A Mapping Review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1F19105-7E69-742F-8A31-59279A138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0600" y="5996070"/>
            <a:ext cx="6400800" cy="1752600"/>
          </a:xfrm>
        </p:spPr>
        <p:txBody>
          <a:bodyPr/>
          <a:lstStyle/>
          <a:p>
            <a:pPr marL="0" indent="0" algn="ctr">
              <a:buNone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Researcher: Kerry-Ann Singaram</a:t>
            </a:r>
          </a:p>
          <a:p>
            <a:pPr marL="0" indent="0" algn="ctr">
              <a:buNone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Supervisors: Dr Susan Armstrong &amp; Dr Meghan Botes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1026" name="Picture 2" descr="NICU NURSE INSPIRATIONAL QUOTES ...">
            <a:extLst>
              <a:ext uri="{FF2B5EF4-FFF2-40B4-BE49-F238E27FC236}">
                <a16:creationId xmlns:a16="http://schemas.microsoft.com/office/drawing/2014/main" id="{59B792EA-2BA0-CC5E-C4D1-B8BB142134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472621"/>
            <a:ext cx="4421981" cy="442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358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dirty="0"/>
              <a:t>INTRODUCTION &amp; BACKGROUND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/>
          <a:lstStyle/>
          <a:p>
            <a:r>
              <a:rPr lang="en-ZA" sz="3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Parents therefore</a:t>
            </a:r>
            <a:r>
              <a:rPr lang="en-ZA" sz="32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ZA" sz="3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look to NICU’s as a source of hope in assisting in the recovery of their child (Hagen,</a:t>
            </a:r>
            <a:r>
              <a:rPr lang="en-ZA" sz="3200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ZA" sz="3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et</a:t>
            </a:r>
            <a:r>
              <a:rPr lang="en-ZA" sz="32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ZA" sz="3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al.,</a:t>
            </a:r>
            <a:r>
              <a:rPr lang="en-ZA" sz="3200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ZA" sz="3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2019).</a:t>
            </a:r>
          </a:p>
          <a:p>
            <a:r>
              <a:rPr lang="en-ZA" sz="32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end goal of a NICU                           attainment of stability where possible (</a:t>
            </a:r>
            <a:r>
              <a:rPr lang="en-ZA" sz="3200" kern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Namnabati</a:t>
            </a:r>
            <a:r>
              <a:rPr lang="en-ZA" sz="32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et al.,</a:t>
            </a:r>
            <a:r>
              <a:rPr lang="en-ZA" sz="3200" kern="0" spc="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ZA" sz="32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2016). </a:t>
            </a:r>
          </a:p>
          <a:p>
            <a:r>
              <a:rPr lang="en-ZA" sz="3200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Therefore, for this goal to be achieved it is critical </a:t>
            </a:r>
            <a:r>
              <a:rPr lang="en-ZA" sz="32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</a:t>
            </a:r>
            <a:r>
              <a:rPr lang="en-ZA" sz="3200" kern="0" spc="-3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ZA" sz="32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ensure</a:t>
            </a:r>
            <a:r>
              <a:rPr lang="en-ZA" sz="3200" kern="0" spc="1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ZA" sz="32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that</a:t>
            </a:r>
            <a:r>
              <a:rPr lang="en-ZA" sz="3200" kern="0" spc="-3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ZA" sz="32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staff</a:t>
            </a:r>
            <a:r>
              <a:rPr lang="en-ZA" sz="3200" kern="0" spc="-3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ZA" sz="32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are</a:t>
            </a:r>
            <a:r>
              <a:rPr lang="en-ZA" sz="3200" kern="0" spc="-6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ZA" sz="32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functioning</a:t>
            </a:r>
            <a:r>
              <a:rPr lang="en-ZA" sz="3200" kern="0" spc="-2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ZA" sz="32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at</a:t>
            </a:r>
            <a:r>
              <a:rPr lang="en-ZA" sz="3200" kern="0" spc="-4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ZA" sz="32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</a:t>
            </a:r>
            <a:r>
              <a:rPr lang="en-ZA" sz="3200" kern="0" spc="-2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ZA" sz="32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high</a:t>
            </a:r>
            <a:r>
              <a:rPr lang="en-ZA" sz="3200" kern="0" spc="-2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ZA" sz="32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level</a:t>
            </a:r>
            <a:r>
              <a:rPr lang="en-ZA" sz="3200" kern="0" spc="-4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ZA" sz="32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of</a:t>
            </a:r>
            <a:r>
              <a:rPr lang="en-ZA" sz="3200" kern="0" spc="-3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ZA" sz="32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expertise.</a:t>
            </a:r>
          </a:p>
          <a:p>
            <a:r>
              <a:rPr lang="en-ZA" sz="32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Council of International Neonatal Nurses </a:t>
            </a:r>
            <a:r>
              <a:rPr lang="en-ZA" sz="3200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has deemed Neonatal Nursing has a highly specialised field.</a:t>
            </a:r>
            <a:endParaRPr lang="en-ZA" sz="3200" kern="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E470D57-B009-25D6-6110-1EF596D5F136}"/>
              </a:ext>
            </a:extLst>
          </p:cNvPr>
          <p:cNvSpPr/>
          <p:nvPr/>
        </p:nvSpPr>
        <p:spPr>
          <a:xfrm>
            <a:off x="5867400" y="4305300"/>
            <a:ext cx="2133600" cy="1437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ZA" sz="4400" b="1" dirty="0">
                <a:latin typeface="Arial" panose="020B0604020202020204" pitchFamily="34" charset="0"/>
                <a:cs typeface="Arial" panose="020B0604020202020204" pitchFamily="34" charset="0"/>
              </a:rPr>
              <a:t>Current state of Nursing Education in South Africa</a:t>
            </a:r>
            <a:endParaRPr lang="en-US" dirty="0"/>
          </a:p>
        </p:txBody>
      </p:sp>
      <p:pic>
        <p:nvPicPr>
          <p:cNvPr id="19" name="Content Placeholder 12">
            <a:extLst>
              <a:ext uri="{FF2B5EF4-FFF2-40B4-BE49-F238E27FC236}">
                <a16:creationId xmlns:a16="http://schemas.microsoft.com/office/drawing/2014/main" id="{9F6B4FF2-496D-FDD2-36D9-081079566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6400800" y="2991330"/>
            <a:ext cx="3352800" cy="4605604"/>
          </a:xfrm>
        </p:spPr>
      </p:pic>
    </p:spTree>
    <p:extLst>
      <p:ext uri="{BB962C8B-B14F-4D97-AF65-F5344CB8AC3E}">
        <p14:creationId xmlns:p14="http://schemas.microsoft.com/office/powerpoint/2010/main" val="456425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ZA" b="1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</a:t>
            </a:r>
            <a:r>
              <a:rPr lang="en-ZA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esearch </a:t>
            </a:r>
            <a:r>
              <a:rPr lang="en-ZA" b="1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Q</a:t>
            </a:r>
            <a:r>
              <a:rPr lang="en-ZA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uestion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/>
          <a:lstStyle/>
          <a:p>
            <a:r>
              <a:rPr lang="en-ZA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How can singly qualified nurses working in neonatal ICU’s best be supported to gain</a:t>
            </a:r>
            <a:r>
              <a:rPr lang="en-ZA" spc="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ZA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additional</a:t>
            </a:r>
            <a:r>
              <a:rPr lang="en-ZA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ZA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knowledge</a:t>
            </a:r>
            <a:r>
              <a:rPr lang="en-ZA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ZA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required</a:t>
            </a:r>
            <a:r>
              <a:rPr lang="en-ZA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ZA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 care</a:t>
            </a:r>
            <a:r>
              <a:rPr lang="en-ZA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ZA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 compromised</a:t>
            </a:r>
            <a:r>
              <a:rPr lang="en-ZA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ZA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neonates?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64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Research Objective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/>
          <a:lstStyle/>
          <a:p>
            <a:r>
              <a:rPr lang="en-ZA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To</a:t>
            </a:r>
            <a:r>
              <a:rPr lang="en-ZA" spc="-5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ZA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explore</a:t>
            </a:r>
            <a:r>
              <a:rPr lang="en-ZA" spc="-6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ZA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the</a:t>
            </a:r>
            <a:r>
              <a:rPr lang="en-ZA" spc="-6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ZA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competencies</a:t>
            </a:r>
            <a:r>
              <a:rPr lang="en-ZA" spc="-5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ZA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recommended</a:t>
            </a:r>
            <a:r>
              <a:rPr lang="en-ZA" spc="-4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ZA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in</a:t>
            </a:r>
            <a:r>
              <a:rPr lang="en-ZA" spc="-5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ZA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local</a:t>
            </a:r>
            <a:r>
              <a:rPr lang="en-ZA" spc="-6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ZA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and</a:t>
            </a:r>
            <a:r>
              <a:rPr lang="en-ZA" spc="21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ZA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international</a:t>
            </a:r>
            <a:r>
              <a:rPr lang="en-ZA" spc="-5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ZA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literature</a:t>
            </a:r>
            <a:r>
              <a:rPr lang="en-ZA" spc="-32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ZA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required</a:t>
            </a:r>
            <a:r>
              <a:rPr lang="en-ZA" spc="-1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ZA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to</a:t>
            </a:r>
            <a:r>
              <a:rPr lang="en-ZA" spc="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ZA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care for</a:t>
            </a:r>
            <a:r>
              <a:rPr lang="en-ZA" spc="-1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ZA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compromised</a:t>
            </a:r>
            <a:r>
              <a:rPr lang="en-ZA" spc="1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ZA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neonates.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22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ZA" b="1" dirty="0"/>
              <a:t>Part 1: Mapping Review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/>
          <a:lstStyle/>
          <a:p>
            <a:r>
              <a:rPr lang="en-ZA" sz="3200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</a:t>
            </a:r>
            <a:r>
              <a:rPr lang="en-ZA" sz="32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merging review and differs from that of a scoping and systematic review in that it focuses on targeted journals on specified topics within a defined time period.</a:t>
            </a:r>
          </a:p>
          <a:p>
            <a:pPr marR="125730" algn="just">
              <a:lnSpc>
                <a:spcPct val="100000"/>
              </a:lnSpc>
            </a:pPr>
            <a:r>
              <a:rPr lang="en-ZA" sz="3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Journals were selected purposively on their likelihood to publish research relevant to neonatal nursing, international Scopus (2017) </a:t>
            </a:r>
            <a:r>
              <a:rPr lang="en-ZA" sz="32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SCImago</a:t>
            </a:r>
            <a:r>
              <a:rPr lang="en-ZA" sz="3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Journal and country Rank was used to determine highest ranking journals in the field of neonatal nursing. </a:t>
            </a:r>
          </a:p>
          <a:p>
            <a:pPr marR="125730" algn="just">
              <a:lnSpc>
                <a:spcPct val="100000"/>
              </a:lnSpc>
            </a:pPr>
            <a:r>
              <a:rPr lang="en-ZA" sz="3200" dirty="0">
                <a:latin typeface="Arial" panose="020B0604020202020204" pitchFamily="34" charset="0"/>
                <a:ea typeface="Arial" panose="020B0604020202020204" pitchFamily="34" charset="0"/>
              </a:rPr>
              <a:t>No review question guided by the objective of the mapping review.</a:t>
            </a:r>
          </a:p>
          <a:p>
            <a:pPr marR="125730" algn="just">
              <a:lnSpc>
                <a:spcPct val="100000"/>
              </a:lnSpc>
            </a:pPr>
            <a:r>
              <a:rPr lang="en-ZA" sz="3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Data extraction tool used for synthesis of data.</a:t>
            </a:r>
          </a:p>
          <a:p>
            <a:pPr marR="125730" algn="just">
              <a:lnSpc>
                <a:spcPct val="100000"/>
              </a:lnSpc>
            </a:pPr>
            <a:r>
              <a:rPr lang="en-ZA" sz="32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All articles from January 2020 to March 2022 were considered for the mapping review.</a:t>
            </a:r>
            <a:endParaRPr lang="en-ZA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5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b="1" dirty="0"/>
              <a:t>Competencies identified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ZA" sz="3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Implement a range of advanced procedures, treatments and interventions in accordance with the developed care plan for the </a:t>
            </a:r>
            <a:r>
              <a:rPr lang="en-ZA" sz="32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management</a:t>
            </a:r>
            <a:r>
              <a:rPr lang="en-ZA" sz="3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of identified conditions.</a:t>
            </a:r>
          </a:p>
          <a:p>
            <a:pPr marL="514350" indent="-514350">
              <a:buFont typeface="+mj-lt"/>
              <a:buAutoNum type="arabicPeriod"/>
            </a:pPr>
            <a:endParaRPr lang="en-ZA" sz="32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ZA" sz="3200" kern="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Implement a range of advanced procedures, treatments, and interventions in accordance with the developed care plan for the </a:t>
            </a:r>
            <a:r>
              <a:rPr lang="en-ZA" sz="3200" u="sng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prevention</a:t>
            </a:r>
            <a:r>
              <a:rPr lang="en-ZA" sz="3200" kern="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of identified conditions.</a:t>
            </a:r>
          </a:p>
          <a:p>
            <a:pPr marL="514350" indent="-514350">
              <a:buFont typeface="+mj-lt"/>
              <a:buAutoNum type="arabicPeriod"/>
            </a:pPr>
            <a:endParaRPr lang="en-ZA" dirty="0"/>
          </a:p>
          <a:p>
            <a:pPr marL="514350" indent="-514350">
              <a:buFont typeface="+mj-lt"/>
              <a:buAutoNum type="arabicPeriod"/>
            </a:pPr>
            <a:r>
              <a:rPr lang="en-ZA" sz="3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Use appropriate </a:t>
            </a:r>
            <a:r>
              <a:rPr lang="en-ZA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assessments </a:t>
            </a:r>
            <a:r>
              <a:rPr lang="en-ZA" sz="3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 identify actual and potential risks to safety and security, </a:t>
            </a:r>
            <a:r>
              <a:rPr lang="en-ZA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take appropriate action</a:t>
            </a:r>
            <a:r>
              <a:rPr lang="en-ZA" sz="3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ZA" sz="32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4. </a:t>
            </a:r>
            <a:r>
              <a:rPr lang="en-ZA" sz="32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Initiate, develop, and continue </a:t>
            </a:r>
            <a:r>
              <a:rPr lang="en-ZA" sz="32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therapeutic relationships</a:t>
            </a:r>
            <a:r>
              <a:rPr lang="en-ZA" sz="32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using a range of advanced communication and interpersonal skills with families of neonates.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95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b="1" dirty="0"/>
              <a:t>What then? 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Followed by survey at NNICUs in Gauteng.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Developed a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3-month blended short course on Neonatal Intensive Care Nursing for singly qualified R/Ns. </a:t>
            </a:r>
          </a:p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Incentive: CPD points and advanced knowledge and skills to improve clinical outcomes.</a:t>
            </a:r>
          </a:p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In process of validating programme.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05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US" b="1" dirty="0"/>
              <a:t>Challenges on the field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Staff shortages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workload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patient acuity</a:t>
            </a:r>
          </a:p>
        </p:txBody>
      </p:sp>
    </p:spTree>
    <p:extLst>
      <p:ext uri="{BB962C8B-B14F-4D97-AF65-F5344CB8AC3E}">
        <p14:creationId xmlns:p14="http://schemas.microsoft.com/office/powerpoint/2010/main" val="1839885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508</Words>
  <Application>Microsoft Office PowerPoint</Application>
  <PresentationFormat>Custom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Josefin Sans</vt:lpstr>
      <vt:lpstr>Montserrat Ultra-Bold</vt:lpstr>
      <vt:lpstr>Arial</vt:lpstr>
      <vt:lpstr>Office Theme</vt:lpstr>
      <vt:lpstr>Development of Neonatal Nursing Intensive Care Competencies: A Mapping Review</vt:lpstr>
      <vt:lpstr>INTRODUCTION &amp; BACKGROUND</vt:lpstr>
      <vt:lpstr>Current state of Nursing Education in South Africa</vt:lpstr>
      <vt:lpstr>Research Question</vt:lpstr>
      <vt:lpstr>Research Objective</vt:lpstr>
      <vt:lpstr>Part 1: Mapping Review</vt:lpstr>
      <vt:lpstr>Competencies identified</vt:lpstr>
      <vt:lpstr>What then? </vt:lpstr>
      <vt:lpstr>Challenges on the field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JHD R Conf 2024 PPT General Slide</dc:title>
  <dc:creator>Kerry-Ann Singaram</dc:creator>
  <cp:lastModifiedBy>Kerry-Ann Singaram</cp:lastModifiedBy>
  <cp:revision>2</cp:revision>
  <dcterms:created xsi:type="dcterms:W3CDTF">2006-08-16T00:00:00Z</dcterms:created>
  <dcterms:modified xsi:type="dcterms:W3CDTF">2024-08-23T07:08:17Z</dcterms:modified>
  <dc:identifier>DAGBbRz9S2I</dc:identifier>
</cp:coreProperties>
</file>