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80" r:id="rId5"/>
    <p:sldId id="273" r:id="rId6"/>
    <p:sldId id="274" r:id="rId7"/>
    <p:sldId id="259" r:id="rId8"/>
    <p:sldId id="260" r:id="rId9"/>
    <p:sldId id="261" r:id="rId10"/>
    <p:sldId id="269" r:id="rId11"/>
    <p:sldId id="277" r:id="rId12"/>
    <p:sldId id="270" r:id="rId13"/>
    <p:sldId id="271" r:id="rId14"/>
    <p:sldId id="281" r:id="rId15"/>
    <p:sldId id="272" r:id="rId16"/>
    <p:sldId id="279" r:id="rId17"/>
    <p:sldId id="28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Josefin Sans" panose="020B0604020202020204" charset="0"/>
      <p:regular r:id="rId24"/>
      <p:bold r:id="rId25"/>
    </p:embeddedFont>
    <p:embeddedFont>
      <p:font typeface="Montserrat Ultra-Bold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68625" autoAdjust="0"/>
  </p:normalViewPr>
  <p:slideViewPr>
    <p:cSldViewPr>
      <p:cViewPr varScale="1">
        <p:scale>
          <a:sx n="33" d="100"/>
          <a:sy n="33" d="100"/>
        </p:scale>
        <p:origin x="141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5-49BF-AB3F-B3D1EE3A1E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5-49BF-AB3F-B3D1EE3A1E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45-49BF-AB3F-B3D1EE3A1E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5-49BF-AB3F-B3D1EE3A1E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5-49BF-AB3F-B3D1EE3A1E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5-49BF-AB3F-B3D1EE3A1E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45-49BF-AB3F-B3D1EE3A1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Sheet1!$G$3:$G$9</c:f>
              <c:strCache>
                <c:ptCount val="7"/>
                <c:pt idx="0">
                  <c:v>SUITABLE WAITING AREA</c:v>
                </c:pt>
                <c:pt idx="1">
                  <c:v>SATISFACTORY PDU HOURS</c:v>
                </c:pt>
                <c:pt idx="2">
                  <c:v>FIRST COME FIRST SERVE </c:v>
                </c:pt>
                <c:pt idx="3">
                  <c:v>ATM INFORMATION LANGUAGE IS UNDERSTANDABLE</c:v>
                </c:pt>
                <c:pt idx="4">
                  <c:v>CLEAR LABEL INSTRUCTIONS</c:v>
                </c:pt>
                <c:pt idx="5">
                  <c:v>NOT RECEIVED MEDICATION DUE TO PROBLEMS WITH ATM</c:v>
                </c:pt>
                <c:pt idx="6">
                  <c:v>ANY NEGATIVE EXPERIENCES AT THE PDU</c:v>
                </c:pt>
              </c:strCache>
            </c:strRef>
          </c:cat>
          <c:val>
            <c:numRef>
              <c:f>Sheet1!$H$3:$H$9</c:f>
              <c:numCache>
                <c:formatCode>General</c:formatCode>
                <c:ptCount val="7"/>
                <c:pt idx="0">
                  <c:v>96.6</c:v>
                </c:pt>
                <c:pt idx="1">
                  <c:v>99.4</c:v>
                </c:pt>
                <c:pt idx="2">
                  <c:v>92.3</c:v>
                </c:pt>
                <c:pt idx="3">
                  <c:v>95.8</c:v>
                </c:pt>
                <c:pt idx="4">
                  <c:v>99.4</c:v>
                </c:pt>
                <c:pt idx="5">
                  <c:v>10.9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45-49BF-AB3F-B3D1EE3A1EA8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45-49BF-AB3F-B3D1EE3A1E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45-49BF-AB3F-B3D1EE3A1E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45-49BF-AB3F-B3D1EE3A1E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45-49BF-AB3F-B3D1EE3A1E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45-49BF-AB3F-B3D1EE3A1E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89,1%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45-49BF-AB3F-B3D1EE3A1E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45-49BF-AB3F-B3D1EE3A1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Sheet1!$G$3:$G$9</c:f>
              <c:strCache>
                <c:ptCount val="7"/>
                <c:pt idx="0">
                  <c:v>SUITABLE WAITING AREA</c:v>
                </c:pt>
                <c:pt idx="1">
                  <c:v>SATISFACTORY PDU HOURS</c:v>
                </c:pt>
                <c:pt idx="2">
                  <c:v>FIRST COME FIRST SERVE </c:v>
                </c:pt>
                <c:pt idx="3">
                  <c:v>ATM INFORMATION LANGUAGE IS UNDERSTANDABLE</c:v>
                </c:pt>
                <c:pt idx="4">
                  <c:v>CLEAR LABEL INSTRUCTIONS</c:v>
                </c:pt>
                <c:pt idx="5">
                  <c:v>NOT RECEIVED MEDICATION DUE TO PROBLEMS WITH ATM</c:v>
                </c:pt>
                <c:pt idx="6">
                  <c:v>ANY NEGATIVE EXPERIENCES AT THE PDU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2.1</c:v>
                </c:pt>
                <c:pt idx="1">
                  <c:v>0.6</c:v>
                </c:pt>
                <c:pt idx="2">
                  <c:v>2.9</c:v>
                </c:pt>
                <c:pt idx="3">
                  <c:v>4.2</c:v>
                </c:pt>
                <c:pt idx="4">
                  <c:v>0</c:v>
                </c:pt>
                <c:pt idx="5">
                  <c:v>89.1</c:v>
                </c:pt>
                <c:pt idx="6">
                  <c:v>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245-49BF-AB3F-B3D1EE3A1EA8}"/>
            </c:ext>
          </c:extLst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Sheet1!$G$3:$G$9</c:f>
              <c:strCache>
                <c:ptCount val="7"/>
                <c:pt idx="0">
                  <c:v>SUITABLE WAITING AREA</c:v>
                </c:pt>
                <c:pt idx="1">
                  <c:v>SATISFACTORY PDU HOURS</c:v>
                </c:pt>
                <c:pt idx="2">
                  <c:v>FIRST COME FIRST SERVE </c:v>
                </c:pt>
                <c:pt idx="3">
                  <c:v>ATM INFORMATION LANGUAGE IS UNDERSTANDABLE</c:v>
                </c:pt>
                <c:pt idx="4">
                  <c:v>CLEAR LABEL INSTRUCTIONS</c:v>
                </c:pt>
                <c:pt idx="5">
                  <c:v>NOT RECEIVED MEDICATION DUE TO PROBLEMS WITH ATM</c:v>
                </c:pt>
                <c:pt idx="6">
                  <c:v>ANY NEGATIVE EXPERIENCES AT THE PDU</c:v>
                </c:pt>
              </c:strCache>
            </c:strRef>
          </c:cat>
          <c:val>
            <c:numRef>
              <c:f>Sheet1!$J$3:$J$9</c:f>
              <c:numCache>
                <c:formatCode>General</c:formatCode>
                <c:ptCount val="7"/>
                <c:pt idx="0">
                  <c:v>1.3</c:v>
                </c:pt>
                <c:pt idx="1">
                  <c:v>0</c:v>
                </c:pt>
                <c:pt idx="2">
                  <c:v>4.8</c:v>
                </c:pt>
                <c:pt idx="3">
                  <c:v>0</c:v>
                </c:pt>
                <c:pt idx="4">
                  <c:v>0.6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45-49BF-AB3F-B3D1EE3A1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240960"/>
        <c:axId val="289242496"/>
      </c:barChart>
      <c:catAx>
        <c:axId val="2892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9242496"/>
        <c:crosses val="autoZero"/>
        <c:auto val="1"/>
        <c:lblAlgn val="ctr"/>
        <c:lblOffset val="100"/>
        <c:noMultiLvlLbl val="0"/>
      </c:catAx>
      <c:valAx>
        <c:axId val="2892424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92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Sheet1!$H$11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Sheet1!$G$12:$G$15</c:f>
              <c:strCache>
                <c:ptCount val="4"/>
                <c:pt idx="0">
                  <c:v>RECEIVE COMMUNICATION ON TIME</c:v>
                </c:pt>
                <c:pt idx="1">
                  <c:v>COMMUNICATION FOR NON-COLLECTION</c:v>
                </c:pt>
                <c:pt idx="2">
                  <c:v>RECEIVE ALL MEDICATION </c:v>
                </c:pt>
                <c:pt idx="3">
                  <c:v>RECEIVE MEDICATION ON COLLECTION DATE</c:v>
                </c:pt>
              </c:strCache>
            </c:strRef>
          </c:cat>
          <c:val>
            <c:numRef>
              <c:f>Sheet1!$H$12:$H$15</c:f>
              <c:numCache>
                <c:formatCode>General</c:formatCode>
                <c:ptCount val="4"/>
                <c:pt idx="0">
                  <c:v>86.1</c:v>
                </c:pt>
                <c:pt idx="1">
                  <c:v>80.8</c:v>
                </c:pt>
                <c:pt idx="2">
                  <c:v>97.3</c:v>
                </c:pt>
                <c:pt idx="3">
                  <c:v>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438-B23A-199EEA3EE743}"/>
            </c:ext>
          </c:extLst>
        </c:ser>
        <c:ser>
          <c:idx val="1"/>
          <c:order val="1"/>
          <c:tx>
            <c:strRef>
              <c:f>Sheet1!$I$11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Sheet1!$G$12:$G$15</c:f>
              <c:strCache>
                <c:ptCount val="4"/>
                <c:pt idx="0">
                  <c:v>RECEIVE COMMUNICATION ON TIME</c:v>
                </c:pt>
                <c:pt idx="1">
                  <c:v>COMMUNICATION FOR NON-COLLECTION</c:v>
                </c:pt>
                <c:pt idx="2">
                  <c:v>RECEIVE ALL MEDICATION </c:v>
                </c:pt>
                <c:pt idx="3">
                  <c:v>RECEIVE MEDICATION ON COLLECTION DATE</c:v>
                </c:pt>
              </c:strCache>
            </c:strRef>
          </c:cat>
          <c:val>
            <c:numRef>
              <c:f>Sheet1!$I$12:$I$15</c:f>
              <c:numCache>
                <c:formatCode>General</c:formatCode>
                <c:ptCount val="4"/>
                <c:pt idx="0">
                  <c:v>9.9</c:v>
                </c:pt>
                <c:pt idx="1">
                  <c:v>8.1999999999999993</c:v>
                </c:pt>
                <c:pt idx="2">
                  <c:v>2.1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E-4438-B23A-199EEA3EE743}"/>
            </c:ext>
          </c:extLst>
        </c:ser>
        <c:ser>
          <c:idx val="2"/>
          <c:order val="2"/>
          <c:tx>
            <c:strRef>
              <c:f>Sheet1!$J$11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Sheet1!$G$12:$G$15</c:f>
              <c:strCache>
                <c:ptCount val="4"/>
                <c:pt idx="0">
                  <c:v>RECEIVE COMMUNICATION ON TIME</c:v>
                </c:pt>
                <c:pt idx="1">
                  <c:v>COMMUNICATION FOR NON-COLLECTION</c:v>
                </c:pt>
                <c:pt idx="2">
                  <c:v>RECEIVE ALL MEDICATION </c:v>
                </c:pt>
                <c:pt idx="3">
                  <c:v>RECEIVE MEDICATION ON COLLECTION DATE</c:v>
                </c:pt>
              </c:strCache>
            </c:strRef>
          </c:cat>
          <c:val>
            <c:numRef>
              <c:f>Sheet1!$J$12:$J$15</c:f>
              <c:numCache>
                <c:formatCode>General</c:formatCode>
                <c:ptCount val="4"/>
                <c:pt idx="0">
                  <c:v>1</c:v>
                </c:pt>
                <c:pt idx="1">
                  <c:v>1.1000000000000001</c:v>
                </c:pt>
                <c:pt idx="2">
                  <c:v>0.3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E-4438-B23A-199EEA3EE743}"/>
            </c:ext>
          </c:extLst>
        </c:ser>
        <c:ser>
          <c:idx val="3"/>
          <c:order val="3"/>
          <c:tx>
            <c:strRef>
              <c:f>Sheet1!$K$11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Sheet1!$G$12:$G$15</c:f>
              <c:strCache>
                <c:ptCount val="4"/>
                <c:pt idx="0">
                  <c:v>RECEIVE COMMUNICATION ON TIME</c:v>
                </c:pt>
                <c:pt idx="1">
                  <c:v>COMMUNICATION FOR NON-COLLECTION</c:v>
                </c:pt>
                <c:pt idx="2">
                  <c:v>RECEIVE ALL MEDICATION </c:v>
                </c:pt>
                <c:pt idx="3">
                  <c:v>RECEIVE MEDICATION ON COLLECTION DATE</c:v>
                </c:pt>
              </c:strCache>
            </c:strRef>
          </c:cat>
          <c:val>
            <c:numRef>
              <c:f>Sheet1!$K$12:$K$15</c:f>
              <c:numCache>
                <c:formatCode>General</c:formatCode>
                <c:ptCount val="4"/>
                <c:pt idx="0">
                  <c:v>3</c:v>
                </c:pt>
                <c:pt idx="1">
                  <c:v>9.9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E-4438-B23A-199EEA3EE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407552"/>
        <c:axId val="288409088"/>
      </c:barChart>
      <c:catAx>
        <c:axId val="28840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8409088"/>
        <c:crosses val="autoZero"/>
        <c:auto val="1"/>
        <c:lblAlgn val="ctr"/>
        <c:lblOffset val="100"/>
        <c:noMultiLvlLbl val="0"/>
      </c:catAx>
      <c:valAx>
        <c:axId val="2884090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840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Sheet1!$G$18</c:f>
              <c:strCache>
                <c:ptCount val="1"/>
                <c:pt idx="0">
                  <c:v>Waiting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B-47AF-AF6D-271809A5814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B-47AF-AF6D-271809A581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9B-47AF-AF6D-271809A581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B-47AF-AF6D-271809A581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B-47AF-AF6D-271809A58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Sheet1!$H$17:$J$17</c:f>
              <c:strCache>
                <c:ptCount val="3"/>
                <c:pt idx="0">
                  <c:v>&lt;30 Mins</c:v>
                </c:pt>
                <c:pt idx="1">
                  <c:v>30 mins to 1 Hour</c:v>
                </c:pt>
                <c:pt idx="2">
                  <c:v>1 to 2 Hours</c:v>
                </c:pt>
              </c:strCache>
            </c:strRef>
          </c:cat>
          <c:val>
            <c:numRef>
              <c:f>Sheet1!$H$18:$J$18</c:f>
              <c:numCache>
                <c:formatCode>General</c:formatCode>
                <c:ptCount val="3"/>
                <c:pt idx="0">
                  <c:v>97.1</c:v>
                </c:pt>
                <c:pt idx="1">
                  <c:v>2.4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9B-47AF-AF6D-271809A58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841920"/>
        <c:axId val="289843456"/>
      </c:barChart>
      <c:catAx>
        <c:axId val="28984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9843456"/>
        <c:crosses val="autoZero"/>
        <c:auto val="1"/>
        <c:lblAlgn val="ctr"/>
        <c:lblOffset val="100"/>
        <c:noMultiLvlLbl val="0"/>
      </c:catAx>
      <c:valAx>
        <c:axId val="2898434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984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Sheet3!$F$1</c:f>
              <c:strCache>
                <c:ptCount val="1"/>
                <c:pt idx="0">
                  <c:v>Extremeley Satisfied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78,8%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8-43BA-9EFA-4650D1F3EB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8-43BA-9EFA-4650D1F3EB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8-43BA-9EFA-4650D1F3E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8-43BA-9EFA-4650D1F3EB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78,5%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98-43BA-9EFA-4650D1F3EBA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8-43BA-9EFA-4650D1F3E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Sheet3!$E$2:$E$7</c:f>
              <c:strCache>
                <c:ptCount val="6"/>
                <c:pt idx="0">
                  <c:v>SAFETY AT PDU</c:v>
                </c:pt>
                <c:pt idx="1">
                  <c:v>SUFFICIENT PRIVACY </c:v>
                </c:pt>
                <c:pt idx="2">
                  <c:v>ATM EASY TO USE</c:v>
                </c:pt>
                <c:pt idx="3">
                  <c:v>HEALTHCARE PROVIDERS AVAILABLE FOR QUESTIONS </c:v>
                </c:pt>
                <c:pt idx="4">
                  <c:v>EXPERIENCE THROUGH PDU TELEPHONIC SYSTEM</c:v>
                </c:pt>
                <c:pt idx="5">
                  <c:v>SERVICE RECEIVED </c:v>
                </c:pt>
              </c:strCache>
            </c:strRef>
          </c:cat>
          <c:val>
            <c:numRef>
              <c:f>Sheet3!$F$2:$F$7</c:f>
              <c:numCache>
                <c:formatCode>General</c:formatCode>
                <c:ptCount val="6"/>
                <c:pt idx="0">
                  <c:v>78.8</c:v>
                </c:pt>
                <c:pt idx="1">
                  <c:v>72.099999999999994</c:v>
                </c:pt>
                <c:pt idx="2">
                  <c:v>56.4</c:v>
                </c:pt>
                <c:pt idx="3">
                  <c:v>76.8</c:v>
                </c:pt>
                <c:pt idx="4">
                  <c:v>78.5</c:v>
                </c:pt>
                <c:pt idx="5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98-43BA-9EFA-4650D1F3EBA4}"/>
            </c:ext>
          </c:extLst>
        </c:ser>
        <c:ser>
          <c:idx val="1"/>
          <c:order val="1"/>
          <c:tx>
            <c:strRef>
              <c:f>Sheet3!$G$1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8-43BA-9EFA-4650D1F3EB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98-43BA-9EFA-4650D1F3EB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98-43BA-9EFA-4650D1F3E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98-43BA-9EFA-4650D1F3EB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98-43BA-9EFA-4650D1F3EBA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98-43BA-9EFA-4650D1F3E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Sheet3!$E$2:$E$7</c:f>
              <c:strCache>
                <c:ptCount val="6"/>
                <c:pt idx="0">
                  <c:v>SAFETY AT PDU</c:v>
                </c:pt>
                <c:pt idx="1">
                  <c:v>SUFFICIENT PRIVACY </c:v>
                </c:pt>
                <c:pt idx="2">
                  <c:v>ATM EASY TO USE</c:v>
                </c:pt>
                <c:pt idx="3">
                  <c:v>HEALTHCARE PROVIDERS AVAILABLE FOR QUESTIONS </c:v>
                </c:pt>
                <c:pt idx="4">
                  <c:v>EXPERIENCE THROUGH PDU TELEPHONIC SYSTEM</c:v>
                </c:pt>
                <c:pt idx="5">
                  <c:v>SERVICE RECEIVED </c:v>
                </c:pt>
              </c:strCache>
            </c:strRef>
          </c:cat>
          <c:val>
            <c:numRef>
              <c:f>Sheet3!$G$2:$G$7</c:f>
              <c:numCache>
                <c:formatCode>General</c:formatCode>
                <c:ptCount val="6"/>
                <c:pt idx="0">
                  <c:v>13.9</c:v>
                </c:pt>
                <c:pt idx="1">
                  <c:v>16.2</c:v>
                </c:pt>
                <c:pt idx="2">
                  <c:v>14.9</c:v>
                </c:pt>
                <c:pt idx="3">
                  <c:v>16.7</c:v>
                </c:pt>
                <c:pt idx="4">
                  <c:v>14.9</c:v>
                </c:pt>
                <c:pt idx="5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98-43BA-9EFA-4650D1F3EBA4}"/>
            </c:ext>
          </c:extLst>
        </c:ser>
        <c:ser>
          <c:idx val="2"/>
          <c:order val="2"/>
          <c:tx>
            <c:strRef>
              <c:f>Sheet3!$H$1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Sheet3!$E$2:$E$7</c:f>
              <c:strCache>
                <c:ptCount val="6"/>
                <c:pt idx="0">
                  <c:v>SAFETY AT PDU</c:v>
                </c:pt>
                <c:pt idx="1">
                  <c:v>SUFFICIENT PRIVACY </c:v>
                </c:pt>
                <c:pt idx="2">
                  <c:v>ATM EASY TO USE</c:v>
                </c:pt>
                <c:pt idx="3">
                  <c:v>HEALTHCARE PROVIDERS AVAILABLE FOR QUESTIONS </c:v>
                </c:pt>
                <c:pt idx="4">
                  <c:v>EXPERIENCE THROUGH PDU TELEPHONIC SYSTEM</c:v>
                </c:pt>
                <c:pt idx="5">
                  <c:v>SERVICE RECEIVED </c:v>
                </c:pt>
              </c:strCache>
            </c:strRef>
          </c:cat>
          <c:val>
            <c:numRef>
              <c:f>Sheet3!$H$2:$H$7</c:f>
              <c:numCache>
                <c:formatCode>General</c:formatCode>
                <c:ptCount val="6"/>
                <c:pt idx="0">
                  <c:v>6.9</c:v>
                </c:pt>
                <c:pt idx="1">
                  <c:v>7.9</c:v>
                </c:pt>
                <c:pt idx="2">
                  <c:v>14.1</c:v>
                </c:pt>
                <c:pt idx="3">
                  <c:v>6.3</c:v>
                </c:pt>
                <c:pt idx="4">
                  <c:v>5.9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98-43BA-9EFA-4650D1F3EBA4}"/>
            </c:ext>
          </c:extLst>
        </c:ser>
        <c:ser>
          <c:idx val="3"/>
          <c:order val="3"/>
          <c:tx>
            <c:strRef>
              <c:f>Sheet3!$I$1</c:f>
              <c:strCache>
                <c:ptCount val="1"/>
                <c:pt idx="0">
                  <c:v>Not 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Sheet3!$E$2:$E$7</c:f>
              <c:strCache>
                <c:ptCount val="6"/>
                <c:pt idx="0">
                  <c:v>SAFETY AT PDU</c:v>
                </c:pt>
                <c:pt idx="1">
                  <c:v>SUFFICIENT PRIVACY </c:v>
                </c:pt>
                <c:pt idx="2">
                  <c:v>ATM EASY TO USE</c:v>
                </c:pt>
                <c:pt idx="3">
                  <c:v>HEALTHCARE PROVIDERS AVAILABLE FOR QUESTIONS </c:v>
                </c:pt>
                <c:pt idx="4">
                  <c:v>EXPERIENCE THROUGH PDU TELEPHONIC SYSTEM</c:v>
                </c:pt>
                <c:pt idx="5">
                  <c:v>SERVICE RECEIVED </c:v>
                </c:pt>
              </c:strCache>
            </c:strRef>
          </c:cat>
          <c:val>
            <c:numRef>
              <c:f>Sheet3!$I$2:$I$7</c:f>
              <c:numCache>
                <c:formatCode>General</c:formatCode>
                <c:ptCount val="6"/>
                <c:pt idx="0">
                  <c:v>0.3</c:v>
                </c:pt>
                <c:pt idx="1">
                  <c:v>3.5</c:v>
                </c:pt>
                <c:pt idx="2">
                  <c:v>12</c:v>
                </c:pt>
                <c:pt idx="3">
                  <c:v>0.3</c:v>
                </c:pt>
                <c:pt idx="4">
                  <c:v>0.6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98-43BA-9EFA-4650D1F3EBA4}"/>
            </c:ext>
          </c:extLst>
        </c:ser>
        <c:ser>
          <c:idx val="4"/>
          <c:order val="4"/>
          <c:tx>
            <c:strRef>
              <c:f>Sheet3!$J$1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Sheet3!$E$2:$E$7</c:f>
              <c:strCache>
                <c:ptCount val="6"/>
                <c:pt idx="0">
                  <c:v>SAFETY AT PDU</c:v>
                </c:pt>
                <c:pt idx="1">
                  <c:v>SUFFICIENT PRIVACY </c:v>
                </c:pt>
                <c:pt idx="2">
                  <c:v>ATM EASY TO USE</c:v>
                </c:pt>
                <c:pt idx="3">
                  <c:v>HEALTHCARE PROVIDERS AVAILABLE FOR QUESTIONS </c:v>
                </c:pt>
                <c:pt idx="4">
                  <c:v>EXPERIENCE THROUGH PDU TELEPHONIC SYSTEM</c:v>
                </c:pt>
                <c:pt idx="5">
                  <c:v>SERVICE RECEIVED </c:v>
                </c:pt>
              </c:strCache>
            </c:strRef>
          </c:cat>
          <c:val>
            <c:numRef>
              <c:f>Sheet3!$J$2:$J$7</c:f>
              <c:numCache>
                <c:formatCode>General</c:formatCode>
                <c:ptCount val="6"/>
                <c:pt idx="0">
                  <c:v>0</c:v>
                </c:pt>
                <c:pt idx="1">
                  <c:v>0.3</c:v>
                </c:pt>
                <c:pt idx="2">
                  <c:v>2.6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98-43BA-9EFA-4650D1F3E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979776"/>
        <c:axId val="290149504"/>
      </c:barChart>
      <c:catAx>
        <c:axId val="2899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149504"/>
        <c:crosses val="autoZero"/>
        <c:auto val="1"/>
        <c:lblAlgn val="ctr"/>
        <c:lblOffset val="100"/>
        <c:noMultiLvlLbl val="0"/>
      </c:catAx>
      <c:valAx>
        <c:axId val="2901495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99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Sheet3!$F$31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A-433C-BDD3-AA16234B91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A-433C-BDD3-AA16234B91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A-433C-BDD3-AA16234B91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A-433C-BDD3-AA16234B9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Sheet3!$E$32:$E$35</c:f>
              <c:strCache>
                <c:ptCount val="4"/>
                <c:pt idx="0">
                  <c:v>PREFER PDU TO CLINIC</c:v>
                </c:pt>
                <c:pt idx="1">
                  <c:v>PDU EASIER THAN CLINIC</c:v>
                </c:pt>
                <c:pt idx="2">
                  <c:v>RECOMMEND PDU TO OTHERS</c:v>
                </c:pt>
                <c:pt idx="3">
                  <c:v>CONTINUE TO COLLECT MEDICINES AT PDU</c:v>
                </c:pt>
              </c:strCache>
            </c:strRef>
          </c:cat>
          <c:val>
            <c:numRef>
              <c:f>Sheet3!$F$32:$F$35</c:f>
              <c:numCache>
                <c:formatCode>General</c:formatCode>
                <c:ptCount val="4"/>
                <c:pt idx="0">
                  <c:v>99</c:v>
                </c:pt>
                <c:pt idx="1">
                  <c:v>99.7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AA-433C-BDD3-AA16234B91F4}"/>
            </c:ext>
          </c:extLst>
        </c:ser>
        <c:ser>
          <c:idx val="1"/>
          <c:order val="1"/>
          <c:tx>
            <c:strRef>
              <c:f>Sheet3!$G$31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A-433C-BDD3-AA16234B91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A-433C-BDD3-AA16234B91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AA-433C-BDD3-AA16234B91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AA-433C-BDD3-AA16234B9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Sheet3!$E$32:$E$35</c:f>
              <c:strCache>
                <c:ptCount val="4"/>
                <c:pt idx="0">
                  <c:v>PREFER PDU TO CLINIC</c:v>
                </c:pt>
                <c:pt idx="1">
                  <c:v>PDU EASIER THAN CLINIC</c:v>
                </c:pt>
                <c:pt idx="2">
                  <c:v>RECOMMEND PDU TO OTHERS</c:v>
                </c:pt>
                <c:pt idx="3">
                  <c:v>CONTINUE TO COLLECT MEDICINES AT PDU</c:v>
                </c:pt>
              </c:strCache>
            </c:strRef>
          </c:cat>
          <c:val>
            <c:numRef>
              <c:f>Sheet3!$G$32:$G$35</c:f>
              <c:numCache>
                <c:formatCode>General</c:formatCode>
                <c:ptCount val="4"/>
                <c:pt idx="0">
                  <c:v>1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AA-433C-BDD3-AA16234B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244864"/>
        <c:axId val="290267136"/>
      </c:barChart>
      <c:catAx>
        <c:axId val="29024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267136"/>
        <c:crosses val="autoZero"/>
        <c:auto val="1"/>
        <c:lblAlgn val="ctr"/>
        <c:lblOffset val="100"/>
        <c:noMultiLvlLbl val="0"/>
      </c:catAx>
      <c:valAx>
        <c:axId val="2902671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02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>
          <a:ln>
            <a:noFill/>
          </a:ln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fif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27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image" Target="../media/image26.jpg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fif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2FE06-2960-4266-BA1A-9D2D4266074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E41E2-4E3E-4BAD-B6D1-2B177CD065C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A" dirty="0"/>
            <a:t> </a:t>
          </a:r>
          <a:endParaRPr lang="en-US" dirty="0"/>
        </a:p>
      </dgm:t>
    </dgm:pt>
    <dgm:pt modelId="{C9FEC3DD-E322-400F-AF29-01EB136113C1}" type="parTrans" cxnId="{281F8CB8-31DA-4DE3-B473-0B3FFD7022E7}">
      <dgm:prSet/>
      <dgm:spPr/>
      <dgm:t>
        <a:bodyPr/>
        <a:lstStyle/>
        <a:p>
          <a:endParaRPr lang="en-US"/>
        </a:p>
      </dgm:t>
    </dgm:pt>
    <dgm:pt modelId="{34DD9217-03BF-455B-AB71-00C2FFF9A87C}" type="sibTrans" cxnId="{281F8CB8-31DA-4DE3-B473-0B3FFD7022E7}">
      <dgm:prSet/>
      <dgm:spPr/>
      <dgm:t>
        <a:bodyPr/>
        <a:lstStyle/>
        <a:p>
          <a:endParaRPr lang="en-US" dirty="0"/>
        </a:p>
      </dgm:t>
    </dgm:pt>
    <dgm:pt modelId="{3D706199-D927-498D-931B-EEC1ED189BB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2B832DF2-B8D9-4E4D-95E9-99F6E9AD0135}" type="parTrans" cxnId="{07A118D0-B1ED-4CAF-AE96-AD86E28E940A}">
      <dgm:prSet/>
      <dgm:spPr/>
      <dgm:t>
        <a:bodyPr/>
        <a:lstStyle/>
        <a:p>
          <a:endParaRPr lang="en-US"/>
        </a:p>
      </dgm:t>
    </dgm:pt>
    <dgm:pt modelId="{C271C42E-CCEB-4C9B-BD17-BBF6262B5AA5}" type="sibTrans" cxnId="{07A118D0-B1ED-4CAF-AE96-AD86E28E940A}">
      <dgm:prSet/>
      <dgm:spPr/>
      <dgm:t>
        <a:bodyPr/>
        <a:lstStyle/>
        <a:p>
          <a:endParaRPr lang="en-US" dirty="0"/>
        </a:p>
      </dgm:t>
    </dgm:pt>
    <dgm:pt modelId="{AB2A858E-A326-4C79-86D7-42E2576E810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76F3C6B5-92E3-4033-B8FC-03EFC9A3B553}" type="parTrans" cxnId="{954EE210-1F05-4EA8-A6C5-139B35B541E7}">
      <dgm:prSet/>
      <dgm:spPr/>
      <dgm:t>
        <a:bodyPr/>
        <a:lstStyle/>
        <a:p>
          <a:endParaRPr lang="en-US"/>
        </a:p>
      </dgm:t>
    </dgm:pt>
    <dgm:pt modelId="{79CB2432-B310-45FE-AAF0-25C15A9CC1B8}" type="sibTrans" cxnId="{954EE210-1F05-4EA8-A6C5-139B35B541E7}">
      <dgm:prSet/>
      <dgm:spPr/>
      <dgm:t>
        <a:bodyPr/>
        <a:lstStyle/>
        <a:p>
          <a:endParaRPr lang="en-US" dirty="0"/>
        </a:p>
      </dgm:t>
    </dgm:pt>
    <dgm:pt modelId="{B22BF4B9-9138-434E-B4BC-66735287004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ZA" dirty="0"/>
            <a:t> </a:t>
          </a:r>
          <a:endParaRPr lang="en-US" dirty="0"/>
        </a:p>
      </dgm:t>
    </dgm:pt>
    <dgm:pt modelId="{01CB3EA1-AD8A-4E6A-A9B3-1866D4919413}" type="parTrans" cxnId="{E681CA4E-D24B-4EB8-80B7-0C0CE7FD72BD}">
      <dgm:prSet/>
      <dgm:spPr/>
      <dgm:t>
        <a:bodyPr/>
        <a:lstStyle/>
        <a:p>
          <a:endParaRPr lang="en-US"/>
        </a:p>
      </dgm:t>
    </dgm:pt>
    <dgm:pt modelId="{38F593C5-F076-4EDA-A6B3-3D170A26C6DC}" type="sibTrans" cxnId="{E681CA4E-D24B-4EB8-80B7-0C0CE7FD72BD}">
      <dgm:prSet/>
      <dgm:spPr/>
      <dgm:t>
        <a:bodyPr/>
        <a:lstStyle/>
        <a:p>
          <a:endParaRPr lang="en-US" dirty="0"/>
        </a:p>
      </dgm:t>
    </dgm:pt>
    <dgm:pt modelId="{A50A60E6-002A-4049-9F14-E633FD20BE4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ZA" dirty="0"/>
            <a:t> </a:t>
          </a:r>
          <a:endParaRPr lang="en-US" dirty="0"/>
        </a:p>
      </dgm:t>
    </dgm:pt>
    <dgm:pt modelId="{B4D88A25-0C7E-4FBB-A978-96846C2E713B}" type="parTrans" cxnId="{D1C1A1DE-7CEF-4422-9981-CD9383274763}">
      <dgm:prSet/>
      <dgm:spPr/>
      <dgm:t>
        <a:bodyPr/>
        <a:lstStyle/>
        <a:p>
          <a:endParaRPr lang="en-US"/>
        </a:p>
      </dgm:t>
    </dgm:pt>
    <dgm:pt modelId="{DF2BCB84-E496-4FF3-BBCF-64B1017A7EAE}" type="sibTrans" cxnId="{D1C1A1DE-7CEF-4422-9981-CD9383274763}">
      <dgm:prSet/>
      <dgm:spPr/>
      <dgm:t>
        <a:bodyPr/>
        <a:lstStyle/>
        <a:p>
          <a:endParaRPr lang="en-US" dirty="0"/>
        </a:p>
      </dgm:t>
    </dgm:pt>
    <dgm:pt modelId="{3E5A7A45-2CDD-4A40-BFAE-18985468D6B2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ZA" dirty="0"/>
            <a:t> </a:t>
          </a:r>
          <a:endParaRPr lang="en-US" dirty="0"/>
        </a:p>
      </dgm:t>
    </dgm:pt>
    <dgm:pt modelId="{7C629B84-A2EC-46F4-850E-90B18F0E0C03}" type="parTrans" cxnId="{A77477E9-4067-40F9-A4DE-D8061162BC3F}">
      <dgm:prSet/>
      <dgm:spPr/>
      <dgm:t>
        <a:bodyPr/>
        <a:lstStyle/>
        <a:p>
          <a:endParaRPr lang="en-US"/>
        </a:p>
      </dgm:t>
    </dgm:pt>
    <dgm:pt modelId="{D8141CFB-0FB6-4DB2-993D-B447508CB618}" type="sibTrans" cxnId="{A77477E9-4067-40F9-A4DE-D8061162BC3F}">
      <dgm:prSet/>
      <dgm:spPr/>
      <dgm:t>
        <a:bodyPr/>
        <a:lstStyle/>
        <a:p>
          <a:endParaRPr lang="en-US" dirty="0"/>
        </a:p>
      </dgm:t>
    </dgm:pt>
    <dgm:pt modelId="{867B3F5D-676C-4BF8-A781-C235D263E862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7D82342C-33AF-4B78-9106-5437FBA8061C}" type="parTrans" cxnId="{16841093-488E-4F8D-9B74-F00EF14D30A9}">
      <dgm:prSet/>
      <dgm:spPr/>
      <dgm:t>
        <a:bodyPr/>
        <a:lstStyle/>
        <a:p>
          <a:endParaRPr lang="en-US"/>
        </a:p>
      </dgm:t>
    </dgm:pt>
    <dgm:pt modelId="{B3746954-673F-4C15-A5EA-8862B3529EC3}" type="sibTrans" cxnId="{16841093-488E-4F8D-9B74-F00EF14D30A9}">
      <dgm:prSet/>
      <dgm:spPr/>
      <dgm:t>
        <a:bodyPr/>
        <a:lstStyle/>
        <a:p>
          <a:endParaRPr lang="en-US" dirty="0"/>
        </a:p>
      </dgm:t>
    </dgm:pt>
    <dgm:pt modelId="{EA96DA55-F068-405D-B3C2-3FA89720CE79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A04A597C-3EEF-4232-A1EA-B5F559270854}" type="parTrans" cxnId="{7E63111D-B20A-4C17-B42C-8AD821237216}">
      <dgm:prSet/>
      <dgm:spPr/>
      <dgm:t>
        <a:bodyPr/>
        <a:lstStyle/>
        <a:p>
          <a:endParaRPr lang="en-US"/>
        </a:p>
      </dgm:t>
    </dgm:pt>
    <dgm:pt modelId="{EC0FC3E3-50E4-49CA-93B0-A63D3EACAD34}" type="sibTrans" cxnId="{7E63111D-B20A-4C17-B42C-8AD821237216}">
      <dgm:prSet/>
      <dgm:spPr/>
      <dgm:t>
        <a:bodyPr/>
        <a:lstStyle/>
        <a:p>
          <a:endParaRPr lang="en-US" dirty="0"/>
        </a:p>
      </dgm:t>
    </dgm:pt>
    <dgm:pt modelId="{74339FED-2CD5-4E0F-AA3A-0E19DEE4C7E1}">
      <dgm:prSet phldrT="[Text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D6218AAD-EB3C-42CF-9856-DC4EB9796A8E}" type="parTrans" cxnId="{31785A7F-9960-4775-9213-EAD95EE411C6}">
      <dgm:prSet/>
      <dgm:spPr/>
      <dgm:t>
        <a:bodyPr/>
        <a:lstStyle/>
        <a:p>
          <a:endParaRPr lang="en-US"/>
        </a:p>
      </dgm:t>
    </dgm:pt>
    <dgm:pt modelId="{75A15744-FAA3-42B2-A845-AE2C5F231E3C}" type="sibTrans" cxnId="{31785A7F-9960-4775-9213-EAD95EE411C6}">
      <dgm:prSet/>
      <dgm:spPr/>
      <dgm:t>
        <a:bodyPr/>
        <a:lstStyle/>
        <a:p>
          <a:endParaRPr lang="en-US" dirty="0"/>
        </a:p>
      </dgm:t>
    </dgm:pt>
    <dgm:pt modelId="{9598AA9E-5704-4660-BE77-222D08828DC1}">
      <dgm:prSet phldrT="[Text]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8B405C3D-0720-41F0-B27E-23C76A69A4BB}" type="parTrans" cxnId="{9971AF24-0BBE-441A-AAB0-1488E9A49C5D}">
      <dgm:prSet/>
      <dgm:spPr/>
      <dgm:t>
        <a:bodyPr/>
        <a:lstStyle/>
        <a:p>
          <a:endParaRPr lang="en-US"/>
        </a:p>
      </dgm:t>
    </dgm:pt>
    <dgm:pt modelId="{2A7CA85B-ACF4-4C55-8DA2-68AF393E4ADB}" type="sibTrans" cxnId="{9971AF24-0BBE-441A-AAB0-1488E9A49C5D}">
      <dgm:prSet/>
      <dgm:spPr/>
      <dgm:t>
        <a:bodyPr/>
        <a:lstStyle/>
        <a:p>
          <a:endParaRPr lang="en-US" dirty="0"/>
        </a:p>
      </dgm:t>
    </dgm:pt>
    <dgm:pt modelId="{56476F81-28A5-4F2C-BEA9-7F6F6E19C3F9}">
      <dgm:prSet phldrT="[Text]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r>
            <a:rPr lang="en-ZA" dirty="0"/>
            <a:t>  </a:t>
          </a:r>
          <a:endParaRPr lang="en-US" dirty="0"/>
        </a:p>
      </dgm:t>
    </dgm:pt>
    <dgm:pt modelId="{7F55815B-47F0-4475-AB69-A139083A918B}" type="parTrans" cxnId="{B6C55ACD-0763-4F5E-AB35-3EEAAF3340DE}">
      <dgm:prSet/>
      <dgm:spPr/>
      <dgm:t>
        <a:bodyPr/>
        <a:lstStyle/>
        <a:p>
          <a:endParaRPr lang="en-US"/>
        </a:p>
      </dgm:t>
    </dgm:pt>
    <dgm:pt modelId="{0CFDBEA4-3374-4F83-B254-0B591A982145}" type="sibTrans" cxnId="{B6C55ACD-0763-4F5E-AB35-3EEAAF3340DE}">
      <dgm:prSet/>
      <dgm:spPr/>
      <dgm:t>
        <a:bodyPr/>
        <a:lstStyle/>
        <a:p>
          <a:endParaRPr lang="en-US"/>
        </a:p>
      </dgm:t>
    </dgm:pt>
    <dgm:pt modelId="{36B92143-CBB9-4E51-A3F5-B51DC34B56D7}">
      <dgm:prSet phldrT="[Text]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r>
            <a:rPr lang="en-US" dirty="0"/>
            <a:t>  </a:t>
          </a:r>
        </a:p>
      </dgm:t>
    </dgm:pt>
    <dgm:pt modelId="{C7B0DB43-DFD0-4A3D-BE11-B03A6F231022}" type="parTrans" cxnId="{BE4B380B-A547-4E18-A68E-615924178C63}">
      <dgm:prSet/>
      <dgm:spPr/>
      <dgm:t>
        <a:bodyPr/>
        <a:lstStyle/>
        <a:p>
          <a:endParaRPr lang="en-US"/>
        </a:p>
      </dgm:t>
    </dgm:pt>
    <dgm:pt modelId="{79351779-8CA5-4862-B25F-EBBB4D416935}" type="sibTrans" cxnId="{BE4B380B-A547-4E18-A68E-615924178C63}">
      <dgm:prSet/>
      <dgm:spPr/>
      <dgm:t>
        <a:bodyPr/>
        <a:lstStyle/>
        <a:p>
          <a:endParaRPr lang="en-US" dirty="0"/>
        </a:p>
      </dgm:t>
    </dgm:pt>
    <dgm:pt modelId="{D69D2A5D-F2D2-47E8-9A06-D1F3EBC26FFC}">
      <dgm:prSet phldrT="[Text]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r>
            <a:rPr lang="en-US" dirty="0"/>
            <a:t>  </a:t>
          </a:r>
        </a:p>
      </dgm:t>
    </dgm:pt>
    <dgm:pt modelId="{46B0EFD2-58E4-4169-8DE0-D610B49ECCA6}" type="sibTrans" cxnId="{7A4D26E8-6E2D-4A63-AB65-7CF8FB614CF0}">
      <dgm:prSet/>
      <dgm:spPr/>
      <dgm:t>
        <a:bodyPr/>
        <a:lstStyle/>
        <a:p>
          <a:endParaRPr lang="en-US" dirty="0"/>
        </a:p>
      </dgm:t>
    </dgm:pt>
    <dgm:pt modelId="{7397E609-8090-4FE5-83E0-B8CF062D9DFC}" type="parTrans" cxnId="{7A4D26E8-6E2D-4A63-AB65-7CF8FB614CF0}">
      <dgm:prSet/>
      <dgm:spPr/>
      <dgm:t>
        <a:bodyPr/>
        <a:lstStyle/>
        <a:p>
          <a:endParaRPr lang="en-US"/>
        </a:p>
      </dgm:t>
    </dgm:pt>
    <dgm:pt modelId="{75AD1CF1-86A5-4BB4-A19B-DA9F1B537885}">
      <dgm:prSet phldrT="[Text]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D917B97B-1017-47C1-AE4C-1AC9D643A163}" type="sibTrans" cxnId="{876DE315-C75A-49B9-A79D-22AE9CEF47EC}">
      <dgm:prSet/>
      <dgm:spPr/>
      <dgm:t>
        <a:bodyPr/>
        <a:lstStyle/>
        <a:p>
          <a:endParaRPr lang="en-US" dirty="0"/>
        </a:p>
      </dgm:t>
    </dgm:pt>
    <dgm:pt modelId="{E4906806-E500-4201-A645-0879DA43B673}" type="parTrans" cxnId="{876DE315-C75A-49B9-A79D-22AE9CEF47EC}">
      <dgm:prSet/>
      <dgm:spPr/>
      <dgm:t>
        <a:bodyPr/>
        <a:lstStyle/>
        <a:p>
          <a:endParaRPr lang="en-US"/>
        </a:p>
      </dgm:t>
    </dgm:pt>
    <dgm:pt modelId="{7954F3BA-8C7F-491B-9709-5DF341FECBE6}" type="pres">
      <dgm:prSet presAssocID="{6042FE06-2960-4266-BA1A-9D2D42660742}" presName="diagram" presStyleCnt="0">
        <dgm:presLayoutVars>
          <dgm:dir/>
          <dgm:resizeHandles val="exact"/>
        </dgm:presLayoutVars>
      </dgm:prSet>
      <dgm:spPr/>
    </dgm:pt>
    <dgm:pt modelId="{BA1806D8-886D-4A29-A0C6-8131F6383E47}" type="pres">
      <dgm:prSet presAssocID="{D69D2A5D-F2D2-47E8-9A06-D1F3EBC26FFC}" presName="node" presStyleLbl="node1" presStyleIdx="0" presStyleCnt="14">
        <dgm:presLayoutVars>
          <dgm:bulletEnabled val="1"/>
        </dgm:presLayoutVars>
      </dgm:prSet>
      <dgm:spPr/>
    </dgm:pt>
    <dgm:pt modelId="{4275268E-54B2-48C7-B0AE-F47EA008A67D}" type="pres">
      <dgm:prSet presAssocID="{46B0EFD2-58E4-4169-8DE0-D610B49ECCA6}" presName="sibTrans" presStyleLbl="sibTrans2D1" presStyleIdx="0" presStyleCnt="13"/>
      <dgm:spPr/>
    </dgm:pt>
    <dgm:pt modelId="{603B7369-7070-4438-A853-34A3A7314DF0}" type="pres">
      <dgm:prSet presAssocID="{46B0EFD2-58E4-4169-8DE0-D610B49ECCA6}" presName="connectorText" presStyleLbl="sibTrans2D1" presStyleIdx="0" presStyleCnt="13"/>
      <dgm:spPr/>
    </dgm:pt>
    <dgm:pt modelId="{7EA88213-F80C-4B9F-90A3-E38300F2F8DC}" type="pres">
      <dgm:prSet presAssocID="{36B92143-CBB9-4E51-A3F5-B51DC34B56D7}" presName="node" presStyleLbl="node1" presStyleIdx="1" presStyleCnt="14">
        <dgm:presLayoutVars>
          <dgm:bulletEnabled val="1"/>
        </dgm:presLayoutVars>
      </dgm:prSet>
      <dgm:spPr/>
    </dgm:pt>
    <dgm:pt modelId="{A3A8DB30-9CD3-4D1A-9579-AF0BEEE4ACC5}" type="pres">
      <dgm:prSet presAssocID="{79351779-8CA5-4862-B25F-EBBB4D416935}" presName="sibTrans" presStyleLbl="sibTrans2D1" presStyleIdx="1" presStyleCnt="13"/>
      <dgm:spPr/>
    </dgm:pt>
    <dgm:pt modelId="{E618597E-8038-419E-90C1-93ACAEF23E2D}" type="pres">
      <dgm:prSet presAssocID="{79351779-8CA5-4862-B25F-EBBB4D416935}" presName="connectorText" presStyleLbl="sibTrans2D1" presStyleIdx="1" presStyleCnt="13"/>
      <dgm:spPr/>
    </dgm:pt>
    <dgm:pt modelId="{AE528AA1-FE74-4B15-8207-9F4ECED835B4}" type="pres">
      <dgm:prSet presAssocID="{75AD1CF1-86A5-4BB4-A19B-DA9F1B537885}" presName="node" presStyleLbl="node1" presStyleIdx="2" presStyleCnt="14">
        <dgm:presLayoutVars>
          <dgm:bulletEnabled val="1"/>
        </dgm:presLayoutVars>
      </dgm:prSet>
      <dgm:spPr/>
    </dgm:pt>
    <dgm:pt modelId="{2AD1A6F9-B28C-49A2-888D-4B40195B7D29}" type="pres">
      <dgm:prSet presAssocID="{D917B97B-1017-47C1-AE4C-1AC9D643A163}" presName="sibTrans" presStyleLbl="sibTrans2D1" presStyleIdx="2" presStyleCnt="13"/>
      <dgm:spPr/>
    </dgm:pt>
    <dgm:pt modelId="{00EC5A38-6882-4129-844C-7D53ECF5977F}" type="pres">
      <dgm:prSet presAssocID="{D917B97B-1017-47C1-AE4C-1AC9D643A163}" presName="connectorText" presStyleLbl="sibTrans2D1" presStyleIdx="2" presStyleCnt="13"/>
      <dgm:spPr/>
    </dgm:pt>
    <dgm:pt modelId="{E760F13B-80CF-4A34-9594-7C1829726404}" type="pres">
      <dgm:prSet presAssocID="{7B1E41E2-4E3E-4BAD-B6D1-2B177CD065C5}" presName="node" presStyleLbl="node1" presStyleIdx="3" presStyleCnt="14">
        <dgm:presLayoutVars>
          <dgm:bulletEnabled val="1"/>
        </dgm:presLayoutVars>
      </dgm:prSet>
      <dgm:spPr/>
    </dgm:pt>
    <dgm:pt modelId="{FC3BBDDF-4737-4D9E-9C23-460B05E17653}" type="pres">
      <dgm:prSet presAssocID="{34DD9217-03BF-455B-AB71-00C2FFF9A87C}" presName="sibTrans" presStyleLbl="sibTrans2D1" presStyleIdx="3" presStyleCnt="13" custLinFactX="100000" custLinFactNeighborX="185100" custLinFactNeighborY="-9668"/>
      <dgm:spPr/>
    </dgm:pt>
    <dgm:pt modelId="{C34C8BA0-841A-4BFC-BAE0-ED62F5D9A1D2}" type="pres">
      <dgm:prSet presAssocID="{34DD9217-03BF-455B-AB71-00C2FFF9A87C}" presName="connectorText" presStyleLbl="sibTrans2D1" presStyleIdx="3" presStyleCnt="13"/>
      <dgm:spPr/>
    </dgm:pt>
    <dgm:pt modelId="{5287F926-5AE8-49A7-8B88-FE4A3429C1A1}" type="pres">
      <dgm:prSet presAssocID="{3D706199-D927-498D-931B-EEC1ED189BB8}" presName="node" presStyleLbl="node1" presStyleIdx="4" presStyleCnt="14">
        <dgm:presLayoutVars>
          <dgm:bulletEnabled val="1"/>
        </dgm:presLayoutVars>
      </dgm:prSet>
      <dgm:spPr/>
    </dgm:pt>
    <dgm:pt modelId="{601520FC-C2CA-4D1A-ADE0-556F8B87D56E}" type="pres">
      <dgm:prSet presAssocID="{C271C42E-CCEB-4C9B-BD17-BBF6262B5AA5}" presName="sibTrans" presStyleLbl="sibTrans2D1" presStyleIdx="4" presStyleCnt="13"/>
      <dgm:spPr/>
    </dgm:pt>
    <dgm:pt modelId="{0F710040-836C-4ADD-9526-AFA36B75AA6D}" type="pres">
      <dgm:prSet presAssocID="{C271C42E-CCEB-4C9B-BD17-BBF6262B5AA5}" presName="connectorText" presStyleLbl="sibTrans2D1" presStyleIdx="4" presStyleCnt="13"/>
      <dgm:spPr/>
    </dgm:pt>
    <dgm:pt modelId="{08F67061-2E32-4BD7-95C1-F6BBD6BA4580}" type="pres">
      <dgm:prSet presAssocID="{AB2A858E-A326-4C79-86D7-42E2576E8101}" presName="node" presStyleLbl="node1" presStyleIdx="5" presStyleCnt="14">
        <dgm:presLayoutVars>
          <dgm:bulletEnabled val="1"/>
        </dgm:presLayoutVars>
      </dgm:prSet>
      <dgm:spPr/>
    </dgm:pt>
    <dgm:pt modelId="{40A4C37A-0C56-4BA7-A675-C4CB00A74E75}" type="pres">
      <dgm:prSet presAssocID="{79CB2432-B310-45FE-AAF0-25C15A9CC1B8}" presName="sibTrans" presStyleLbl="sibTrans2D1" presStyleIdx="5" presStyleCnt="13"/>
      <dgm:spPr/>
    </dgm:pt>
    <dgm:pt modelId="{D79ED668-2A37-493B-90BD-EBB147292720}" type="pres">
      <dgm:prSet presAssocID="{79CB2432-B310-45FE-AAF0-25C15A9CC1B8}" presName="connectorText" presStyleLbl="sibTrans2D1" presStyleIdx="5" presStyleCnt="13"/>
      <dgm:spPr/>
    </dgm:pt>
    <dgm:pt modelId="{19CB6199-C0B0-4E44-8876-C8466EFBB8BE}" type="pres">
      <dgm:prSet presAssocID="{B22BF4B9-9138-434E-B4BC-667352870049}" presName="node" presStyleLbl="node1" presStyleIdx="6" presStyleCnt="14">
        <dgm:presLayoutVars>
          <dgm:bulletEnabled val="1"/>
        </dgm:presLayoutVars>
      </dgm:prSet>
      <dgm:spPr/>
    </dgm:pt>
    <dgm:pt modelId="{6B5D3ABA-AB82-41AE-9A71-F86C755E81A1}" type="pres">
      <dgm:prSet presAssocID="{38F593C5-F076-4EDA-A6B3-3D170A26C6DC}" presName="sibTrans" presStyleLbl="sibTrans2D1" presStyleIdx="6" presStyleCnt="13"/>
      <dgm:spPr/>
    </dgm:pt>
    <dgm:pt modelId="{A455AF1C-E96A-4B46-836B-1C779A48E118}" type="pres">
      <dgm:prSet presAssocID="{38F593C5-F076-4EDA-A6B3-3D170A26C6DC}" presName="connectorText" presStyleLbl="sibTrans2D1" presStyleIdx="6" presStyleCnt="13"/>
      <dgm:spPr/>
    </dgm:pt>
    <dgm:pt modelId="{FE3E4ADB-4028-4574-8775-B4F898EB2673}" type="pres">
      <dgm:prSet presAssocID="{A50A60E6-002A-4049-9F14-E633FD20BE4E}" presName="node" presStyleLbl="node1" presStyleIdx="7" presStyleCnt="14">
        <dgm:presLayoutVars>
          <dgm:bulletEnabled val="1"/>
        </dgm:presLayoutVars>
      </dgm:prSet>
      <dgm:spPr/>
    </dgm:pt>
    <dgm:pt modelId="{564F0D6A-6919-47B8-8C70-CF90654303E6}" type="pres">
      <dgm:prSet presAssocID="{DF2BCB84-E496-4FF3-BBCF-64B1017A7EAE}" presName="sibTrans" presStyleLbl="sibTrans2D1" presStyleIdx="7" presStyleCnt="13" custLinFactX="-100286" custLinFactNeighborX="-200000" custLinFactNeighborY="0"/>
      <dgm:spPr/>
    </dgm:pt>
    <dgm:pt modelId="{A44E86D8-0B51-40A1-B303-FFA63DFAF68D}" type="pres">
      <dgm:prSet presAssocID="{DF2BCB84-E496-4FF3-BBCF-64B1017A7EAE}" presName="connectorText" presStyleLbl="sibTrans2D1" presStyleIdx="7" presStyleCnt="13"/>
      <dgm:spPr/>
    </dgm:pt>
    <dgm:pt modelId="{DB8A49EF-A72A-404B-BDD0-380B651E23B2}" type="pres">
      <dgm:prSet presAssocID="{3E5A7A45-2CDD-4A40-BFAE-18985468D6B2}" presName="node" presStyleLbl="node1" presStyleIdx="8" presStyleCnt="14">
        <dgm:presLayoutVars>
          <dgm:bulletEnabled val="1"/>
        </dgm:presLayoutVars>
      </dgm:prSet>
      <dgm:spPr/>
    </dgm:pt>
    <dgm:pt modelId="{0C987254-0F72-467D-A333-9C54D358F18F}" type="pres">
      <dgm:prSet presAssocID="{D8141CFB-0FB6-4DB2-993D-B447508CB618}" presName="sibTrans" presStyleLbl="sibTrans2D1" presStyleIdx="8" presStyleCnt="13"/>
      <dgm:spPr/>
    </dgm:pt>
    <dgm:pt modelId="{FC8D2945-CAF7-43FE-B24B-1A382AD55535}" type="pres">
      <dgm:prSet presAssocID="{D8141CFB-0FB6-4DB2-993D-B447508CB618}" presName="connectorText" presStyleLbl="sibTrans2D1" presStyleIdx="8" presStyleCnt="13"/>
      <dgm:spPr/>
    </dgm:pt>
    <dgm:pt modelId="{B2BD62A9-D6D6-4D74-ACA8-1CEF90601DEE}" type="pres">
      <dgm:prSet presAssocID="{867B3F5D-676C-4BF8-A781-C235D263E862}" presName="node" presStyleLbl="node1" presStyleIdx="9" presStyleCnt="14">
        <dgm:presLayoutVars>
          <dgm:bulletEnabled val="1"/>
        </dgm:presLayoutVars>
      </dgm:prSet>
      <dgm:spPr/>
    </dgm:pt>
    <dgm:pt modelId="{CB129FE0-7CAA-405C-A294-5268D6D2198A}" type="pres">
      <dgm:prSet presAssocID="{B3746954-673F-4C15-A5EA-8862B3529EC3}" presName="sibTrans" presStyleLbl="sibTrans2D1" presStyleIdx="9" presStyleCnt="13"/>
      <dgm:spPr/>
    </dgm:pt>
    <dgm:pt modelId="{37CCF24F-0D2D-4B2D-8A61-C61BD1945FC1}" type="pres">
      <dgm:prSet presAssocID="{B3746954-673F-4C15-A5EA-8862B3529EC3}" presName="connectorText" presStyleLbl="sibTrans2D1" presStyleIdx="9" presStyleCnt="13"/>
      <dgm:spPr/>
    </dgm:pt>
    <dgm:pt modelId="{9E24AFEA-E712-4FE7-80E1-E15359D9B507}" type="pres">
      <dgm:prSet presAssocID="{EA96DA55-F068-405D-B3C2-3FA89720CE79}" presName="node" presStyleLbl="node1" presStyleIdx="10" presStyleCnt="14">
        <dgm:presLayoutVars>
          <dgm:bulletEnabled val="1"/>
        </dgm:presLayoutVars>
      </dgm:prSet>
      <dgm:spPr/>
    </dgm:pt>
    <dgm:pt modelId="{73740C8D-66B8-403A-99EA-F1FB75E61205}" type="pres">
      <dgm:prSet presAssocID="{EC0FC3E3-50E4-49CA-93B0-A63D3EACAD34}" presName="sibTrans" presStyleLbl="sibTrans2D1" presStyleIdx="10" presStyleCnt="13"/>
      <dgm:spPr/>
    </dgm:pt>
    <dgm:pt modelId="{BAB4E19D-96E9-4F62-86EE-F0E65784C7D5}" type="pres">
      <dgm:prSet presAssocID="{EC0FC3E3-50E4-49CA-93B0-A63D3EACAD34}" presName="connectorText" presStyleLbl="sibTrans2D1" presStyleIdx="10" presStyleCnt="13"/>
      <dgm:spPr/>
    </dgm:pt>
    <dgm:pt modelId="{3729B669-ACDF-4382-8E0F-B5997CDC7852}" type="pres">
      <dgm:prSet presAssocID="{74339FED-2CD5-4E0F-AA3A-0E19DEE4C7E1}" presName="node" presStyleLbl="node1" presStyleIdx="11" presStyleCnt="14">
        <dgm:presLayoutVars>
          <dgm:bulletEnabled val="1"/>
        </dgm:presLayoutVars>
      </dgm:prSet>
      <dgm:spPr/>
    </dgm:pt>
    <dgm:pt modelId="{2B8AC46D-C4C1-466C-B9FB-1CA6EAD884B4}" type="pres">
      <dgm:prSet presAssocID="{75A15744-FAA3-42B2-A845-AE2C5F231E3C}" presName="sibTrans" presStyleLbl="sibTrans2D1" presStyleIdx="11" presStyleCnt="13" custLinFactX="100000" custLinFactNeighborX="189580" custLinFactNeighborY="19793"/>
      <dgm:spPr/>
    </dgm:pt>
    <dgm:pt modelId="{D120644E-C2D1-41DC-BD3E-C9795427C288}" type="pres">
      <dgm:prSet presAssocID="{75A15744-FAA3-42B2-A845-AE2C5F231E3C}" presName="connectorText" presStyleLbl="sibTrans2D1" presStyleIdx="11" presStyleCnt="13"/>
      <dgm:spPr/>
    </dgm:pt>
    <dgm:pt modelId="{94363EDD-2AB1-4952-8C19-38E1A6C90BBE}" type="pres">
      <dgm:prSet presAssocID="{9598AA9E-5704-4660-BE77-222D08828DC1}" presName="node" presStyleLbl="node1" presStyleIdx="12" presStyleCnt="14">
        <dgm:presLayoutVars>
          <dgm:bulletEnabled val="1"/>
        </dgm:presLayoutVars>
      </dgm:prSet>
      <dgm:spPr/>
    </dgm:pt>
    <dgm:pt modelId="{9415831F-C058-4D21-A887-D5AD599D97B0}" type="pres">
      <dgm:prSet presAssocID="{2A7CA85B-ACF4-4C55-8DA2-68AF393E4ADB}" presName="sibTrans" presStyleLbl="sibTrans2D1" presStyleIdx="12" presStyleCnt="13"/>
      <dgm:spPr/>
    </dgm:pt>
    <dgm:pt modelId="{A574565A-22A6-4DE9-B438-F9F7F36145BF}" type="pres">
      <dgm:prSet presAssocID="{2A7CA85B-ACF4-4C55-8DA2-68AF393E4ADB}" presName="connectorText" presStyleLbl="sibTrans2D1" presStyleIdx="12" presStyleCnt="13"/>
      <dgm:spPr/>
    </dgm:pt>
    <dgm:pt modelId="{AF6484B5-A6CE-4582-9E31-C7B0C136615A}" type="pres">
      <dgm:prSet presAssocID="{56476F81-28A5-4F2C-BEA9-7F6F6E19C3F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E5769D03-102C-4468-8935-8E03F6257448}" type="presOf" srcId="{AB2A858E-A326-4C79-86D7-42E2576E8101}" destId="{08F67061-2E32-4BD7-95C1-F6BBD6BA4580}" srcOrd="0" destOrd="0" presId="urn:microsoft.com/office/officeart/2005/8/layout/process5"/>
    <dgm:cxn modelId="{991CD907-5B5C-41C4-8FB2-D625F8B5090C}" type="presOf" srcId="{DF2BCB84-E496-4FF3-BBCF-64B1017A7EAE}" destId="{564F0D6A-6919-47B8-8C70-CF90654303E6}" srcOrd="0" destOrd="0" presId="urn:microsoft.com/office/officeart/2005/8/layout/process5"/>
    <dgm:cxn modelId="{83497F0A-85C3-47FE-BB01-DDEB7368046D}" type="presOf" srcId="{3E5A7A45-2CDD-4A40-BFAE-18985468D6B2}" destId="{DB8A49EF-A72A-404B-BDD0-380B651E23B2}" srcOrd="0" destOrd="0" presId="urn:microsoft.com/office/officeart/2005/8/layout/process5"/>
    <dgm:cxn modelId="{BE4B380B-A547-4E18-A68E-615924178C63}" srcId="{6042FE06-2960-4266-BA1A-9D2D42660742}" destId="{36B92143-CBB9-4E51-A3F5-B51DC34B56D7}" srcOrd="1" destOrd="0" parTransId="{C7B0DB43-DFD0-4A3D-BE11-B03A6F231022}" sibTransId="{79351779-8CA5-4862-B25F-EBBB4D416935}"/>
    <dgm:cxn modelId="{954EE210-1F05-4EA8-A6C5-139B35B541E7}" srcId="{6042FE06-2960-4266-BA1A-9D2D42660742}" destId="{AB2A858E-A326-4C79-86D7-42E2576E8101}" srcOrd="5" destOrd="0" parTransId="{76F3C6B5-92E3-4033-B8FC-03EFC9A3B553}" sibTransId="{79CB2432-B310-45FE-AAF0-25C15A9CC1B8}"/>
    <dgm:cxn modelId="{14D22811-7F76-47C5-BE8D-0F4C2DAEBC7F}" type="presOf" srcId="{75AD1CF1-86A5-4BB4-A19B-DA9F1B537885}" destId="{AE528AA1-FE74-4B15-8207-9F4ECED835B4}" srcOrd="0" destOrd="0" presId="urn:microsoft.com/office/officeart/2005/8/layout/process5"/>
    <dgm:cxn modelId="{210B0C14-F1E4-421C-AE8D-D8276F213A3C}" type="presOf" srcId="{D8141CFB-0FB6-4DB2-993D-B447508CB618}" destId="{0C987254-0F72-467D-A333-9C54D358F18F}" srcOrd="0" destOrd="0" presId="urn:microsoft.com/office/officeart/2005/8/layout/process5"/>
    <dgm:cxn modelId="{876DE315-C75A-49B9-A79D-22AE9CEF47EC}" srcId="{6042FE06-2960-4266-BA1A-9D2D42660742}" destId="{75AD1CF1-86A5-4BB4-A19B-DA9F1B537885}" srcOrd="2" destOrd="0" parTransId="{E4906806-E500-4201-A645-0879DA43B673}" sibTransId="{D917B97B-1017-47C1-AE4C-1AC9D643A163}"/>
    <dgm:cxn modelId="{CBF9B116-82B6-4526-A803-41121C40B09C}" type="presOf" srcId="{79CB2432-B310-45FE-AAF0-25C15A9CC1B8}" destId="{40A4C37A-0C56-4BA7-A675-C4CB00A74E75}" srcOrd="0" destOrd="0" presId="urn:microsoft.com/office/officeart/2005/8/layout/process5"/>
    <dgm:cxn modelId="{7E63111D-B20A-4C17-B42C-8AD821237216}" srcId="{6042FE06-2960-4266-BA1A-9D2D42660742}" destId="{EA96DA55-F068-405D-B3C2-3FA89720CE79}" srcOrd="10" destOrd="0" parTransId="{A04A597C-3EEF-4232-A1EA-B5F559270854}" sibTransId="{EC0FC3E3-50E4-49CA-93B0-A63D3EACAD34}"/>
    <dgm:cxn modelId="{9971AF24-0BBE-441A-AAB0-1488E9A49C5D}" srcId="{6042FE06-2960-4266-BA1A-9D2D42660742}" destId="{9598AA9E-5704-4660-BE77-222D08828DC1}" srcOrd="12" destOrd="0" parTransId="{8B405C3D-0720-41F0-B27E-23C76A69A4BB}" sibTransId="{2A7CA85B-ACF4-4C55-8DA2-68AF393E4ADB}"/>
    <dgm:cxn modelId="{C59D752A-46DB-4A18-8F2C-D4BA346768E3}" type="presOf" srcId="{75A15744-FAA3-42B2-A845-AE2C5F231E3C}" destId="{2B8AC46D-C4C1-466C-B9FB-1CA6EAD884B4}" srcOrd="0" destOrd="0" presId="urn:microsoft.com/office/officeart/2005/8/layout/process5"/>
    <dgm:cxn modelId="{CEC94F3C-F5F2-4D2B-A3E3-A51E2D5BAD26}" type="presOf" srcId="{D8141CFB-0FB6-4DB2-993D-B447508CB618}" destId="{FC8D2945-CAF7-43FE-B24B-1A382AD55535}" srcOrd="1" destOrd="0" presId="urn:microsoft.com/office/officeart/2005/8/layout/process5"/>
    <dgm:cxn modelId="{E9AC0F5D-2BF5-43B5-93DC-376CA2CF719F}" type="presOf" srcId="{2A7CA85B-ACF4-4C55-8DA2-68AF393E4ADB}" destId="{9415831F-C058-4D21-A887-D5AD599D97B0}" srcOrd="0" destOrd="0" presId="urn:microsoft.com/office/officeart/2005/8/layout/process5"/>
    <dgm:cxn modelId="{89F52C64-C05C-4793-95A8-BFE55F6BBE6F}" type="presOf" srcId="{D917B97B-1017-47C1-AE4C-1AC9D643A163}" destId="{2AD1A6F9-B28C-49A2-888D-4B40195B7D29}" srcOrd="0" destOrd="0" presId="urn:microsoft.com/office/officeart/2005/8/layout/process5"/>
    <dgm:cxn modelId="{8C136149-7B89-44DF-844B-20FCBA8ECECA}" type="presOf" srcId="{75A15744-FAA3-42B2-A845-AE2C5F231E3C}" destId="{D120644E-C2D1-41DC-BD3E-C9795427C288}" srcOrd="1" destOrd="0" presId="urn:microsoft.com/office/officeart/2005/8/layout/process5"/>
    <dgm:cxn modelId="{9360B34B-D998-4EA7-B0B4-0BDFD35A03F9}" type="presOf" srcId="{EC0FC3E3-50E4-49CA-93B0-A63D3EACAD34}" destId="{73740C8D-66B8-403A-99EA-F1FB75E61205}" srcOrd="0" destOrd="0" presId="urn:microsoft.com/office/officeart/2005/8/layout/process5"/>
    <dgm:cxn modelId="{E681CA4E-D24B-4EB8-80B7-0C0CE7FD72BD}" srcId="{6042FE06-2960-4266-BA1A-9D2D42660742}" destId="{B22BF4B9-9138-434E-B4BC-667352870049}" srcOrd="6" destOrd="0" parTransId="{01CB3EA1-AD8A-4E6A-A9B3-1866D4919413}" sibTransId="{38F593C5-F076-4EDA-A6B3-3D170A26C6DC}"/>
    <dgm:cxn modelId="{0BA0776F-0D8C-40CD-B8CC-1591C76C7EDB}" type="presOf" srcId="{867B3F5D-676C-4BF8-A781-C235D263E862}" destId="{B2BD62A9-D6D6-4D74-ACA8-1CEF90601DEE}" srcOrd="0" destOrd="0" presId="urn:microsoft.com/office/officeart/2005/8/layout/process5"/>
    <dgm:cxn modelId="{B8D9FD4F-D211-4B8F-A2ED-FF24A276C6DA}" type="presOf" srcId="{C271C42E-CCEB-4C9B-BD17-BBF6262B5AA5}" destId="{601520FC-C2CA-4D1A-ADE0-556F8B87D56E}" srcOrd="0" destOrd="0" presId="urn:microsoft.com/office/officeart/2005/8/layout/process5"/>
    <dgm:cxn modelId="{AC62CD70-1F09-46C1-8954-48F9C132FC52}" type="presOf" srcId="{46B0EFD2-58E4-4169-8DE0-D610B49ECCA6}" destId="{4275268E-54B2-48C7-B0AE-F47EA008A67D}" srcOrd="0" destOrd="0" presId="urn:microsoft.com/office/officeart/2005/8/layout/process5"/>
    <dgm:cxn modelId="{108C997E-927A-4551-802E-D927385F25E5}" type="presOf" srcId="{9598AA9E-5704-4660-BE77-222D08828DC1}" destId="{94363EDD-2AB1-4952-8C19-38E1A6C90BBE}" srcOrd="0" destOrd="0" presId="urn:microsoft.com/office/officeart/2005/8/layout/process5"/>
    <dgm:cxn modelId="{31785A7F-9960-4775-9213-EAD95EE411C6}" srcId="{6042FE06-2960-4266-BA1A-9D2D42660742}" destId="{74339FED-2CD5-4E0F-AA3A-0E19DEE4C7E1}" srcOrd="11" destOrd="0" parTransId="{D6218AAD-EB3C-42CF-9856-DC4EB9796A8E}" sibTransId="{75A15744-FAA3-42B2-A845-AE2C5F231E3C}"/>
    <dgm:cxn modelId="{B8053986-E343-429E-A542-BDDB03B67618}" type="presOf" srcId="{6042FE06-2960-4266-BA1A-9D2D42660742}" destId="{7954F3BA-8C7F-491B-9709-5DF341FECBE6}" srcOrd="0" destOrd="0" presId="urn:microsoft.com/office/officeart/2005/8/layout/process5"/>
    <dgm:cxn modelId="{6BD4AA88-C717-4B8F-8A03-0ACDD6BA2B05}" type="presOf" srcId="{34DD9217-03BF-455B-AB71-00C2FFF9A87C}" destId="{FC3BBDDF-4737-4D9E-9C23-460B05E17653}" srcOrd="0" destOrd="0" presId="urn:microsoft.com/office/officeart/2005/8/layout/process5"/>
    <dgm:cxn modelId="{7B960E89-FED4-47B8-9771-32F36F07D04E}" type="presOf" srcId="{A50A60E6-002A-4049-9F14-E633FD20BE4E}" destId="{FE3E4ADB-4028-4574-8775-B4F898EB2673}" srcOrd="0" destOrd="0" presId="urn:microsoft.com/office/officeart/2005/8/layout/process5"/>
    <dgm:cxn modelId="{82DA2F8C-F77C-43F3-B20E-4717E93A64B0}" type="presOf" srcId="{B3746954-673F-4C15-A5EA-8862B3529EC3}" destId="{37CCF24F-0D2D-4B2D-8A61-C61BD1945FC1}" srcOrd="1" destOrd="0" presId="urn:microsoft.com/office/officeart/2005/8/layout/process5"/>
    <dgm:cxn modelId="{FACDA58C-833D-4BE5-B68B-296647E55D5F}" type="presOf" srcId="{46B0EFD2-58E4-4169-8DE0-D610B49ECCA6}" destId="{603B7369-7070-4438-A853-34A3A7314DF0}" srcOrd="1" destOrd="0" presId="urn:microsoft.com/office/officeart/2005/8/layout/process5"/>
    <dgm:cxn modelId="{16841093-488E-4F8D-9B74-F00EF14D30A9}" srcId="{6042FE06-2960-4266-BA1A-9D2D42660742}" destId="{867B3F5D-676C-4BF8-A781-C235D263E862}" srcOrd="9" destOrd="0" parTransId="{7D82342C-33AF-4B78-9106-5437FBA8061C}" sibTransId="{B3746954-673F-4C15-A5EA-8862B3529EC3}"/>
    <dgm:cxn modelId="{7280459C-6789-46CA-8E3D-ED116AD5EAB4}" type="presOf" srcId="{38F593C5-F076-4EDA-A6B3-3D170A26C6DC}" destId="{6B5D3ABA-AB82-41AE-9A71-F86C755E81A1}" srcOrd="0" destOrd="0" presId="urn:microsoft.com/office/officeart/2005/8/layout/process5"/>
    <dgm:cxn modelId="{38C9EEA6-8719-4708-BD46-8F6682C5A446}" type="presOf" srcId="{36B92143-CBB9-4E51-A3F5-B51DC34B56D7}" destId="{7EA88213-F80C-4B9F-90A3-E38300F2F8DC}" srcOrd="0" destOrd="0" presId="urn:microsoft.com/office/officeart/2005/8/layout/process5"/>
    <dgm:cxn modelId="{5D3337B0-5CE3-4DE7-868D-FAFA716A74FB}" type="presOf" srcId="{C271C42E-CCEB-4C9B-BD17-BBF6262B5AA5}" destId="{0F710040-836C-4ADD-9526-AFA36B75AA6D}" srcOrd="1" destOrd="0" presId="urn:microsoft.com/office/officeart/2005/8/layout/process5"/>
    <dgm:cxn modelId="{425F85B5-687F-41C9-BA48-AFCAFAC4A843}" type="presOf" srcId="{D917B97B-1017-47C1-AE4C-1AC9D643A163}" destId="{00EC5A38-6882-4129-844C-7D53ECF5977F}" srcOrd="1" destOrd="0" presId="urn:microsoft.com/office/officeart/2005/8/layout/process5"/>
    <dgm:cxn modelId="{281F8CB8-31DA-4DE3-B473-0B3FFD7022E7}" srcId="{6042FE06-2960-4266-BA1A-9D2D42660742}" destId="{7B1E41E2-4E3E-4BAD-B6D1-2B177CD065C5}" srcOrd="3" destOrd="0" parTransId="{C9FEC3DD-E322-400F-AF29-01EB136113C1}" sibTransId="{34DD9217-03BF-455B-AB71-00C2FFF9A87C}"/>
    <dgm:cxn modelId="{BA1247BC-A6CC-42EF-9073-2690DE869DD8}" type="presOf" srcId="{D69D2A5D-F2D2-47E8-9A06-D1F3EBC26FFC}" destId="{BA1806D8-886D-4A29-A0C6-8131F6383E47}" srcOrd="0" destOrd="0" presId="urn:microsoft.com/office/officeart/2005/8/layout/process5"/>
    <dgm:cxn modelId="{43C94BBC-8C81-4B64-8DC6-48C1FE16CE59}" type="presOf" srcId="{B3746954-673F-4C15-A5EA-8862B3529EC3}" destId="{CB129FE0-7CAA-405C-A294-5268D6D2198A}" srcOrd="0" destOrd="0" presId="urn:microsoft.com/office/officeart/2005/8/layout/process5"/>
    <dgm:cxn modelId="{0C86ABC3-60AA-4A27-B7B5-B5E772180D52}" type="presOf" srcId="{7B1E41E2-4E3E-4BAD-B6D1-2B177CD065C5}" destId="{E760F13B-80CF-4A34-9594-7C1829726404}" srcOrd="0" destOrd="0" presId="urn:microsoft.com/office/officeart/2005/8/layout/process5"/>
    <dgm:cxn modelId="{7EDB21C5-6BE5-48A4-B09A-65D836AC4B58}" type="presOf" srcId="{79351779-8CA5-4862-B25F-EBBB4D416935}" destId="{A3A8DB30-9CD3-4D1A-9579-AF0BEEE4ACC5}" srcOrd="0" destOrd="0" presId="urn:microsoft.com/office/officeart/2005/8/layout/process5"/>
    <dgm:cxn modelId="{7A29A2C5-45FB-4A11-9C0E-196215BDC29D}" type="presOf" srcId="{79CB2432-B310-45FE-AAF0-25C15A9CC1B8}" destId="{D79ED668-2A37-493B-90BD-EBB147292720}" srcOrd="1" destOrd="0" presId="urn:microsoft.com/office/officeart/2005/8/layout/process5"/>
    <dgm:cxn modelId="{597364CA-0732-46C2-B4A7-9A0040CC3CDB}" type="presOf" srcId="{EA96DA55-F068-405D-B3C2-3FA89720CE79}" destId="{9E24AFEA-E712-4FE7-80E1-E15359D9B507}" srcOrd="0" destOrd="0" presId="urn:microsoft.com/office/officeart/2005/8/layout/process5"/>
    <dgm:cxn modelId="{B6C55ACD-0763-4F5E-AB35-3EEAAF3340DE}" srcId="{6042FE06-2960-4266-BA1A-9D2D42660742}" destId="{56476F81-28A5-4F2C-BEA9-7F6F6E19C3F9}" srcOrd="13" destOrd="0" parTransId="{7F55815B-47F0-4475-AB69-A139083A918B}" sibTransId="{0CFDBEA4-3374-4F83-B254-0B591A982145}"/>
    <dgm:cxn modelId="{07A118D0-B1ED-4CAF-AE96-AD86E28E940A}" srcId="{6042FE06-2960-4266-BA1A-9D2D42660742}" destId="{3D706199-D927-498D-931B-EEC1ED189BB8}" srcOrd="4" destOrd="0" parTransId="{2B832DF2-B8D9-4E4D-95E9-99F6E9AD0135}" sibTransId="{C271C42E-CCEB-4C9B-BD17-BBF6262B5AA5}"/>
    <dgm:cxn modelId="{54332FD1-7813-42FB-9827-9C3AC8940AC7}" type="presOf" srcId="{DF2BCB84-E496-4FF3-BBCF-64B1017A7EAE}" destId="{A44E86D8-0B51-40A1-B303-FFA63DFAF68D}" srcOrd="1" destOrd="0" presId="urn:microsoft.com/office/officeart/2005/8/layout/process5"/>
    <dgm:cxn modelId="{B30E41D2-2DC0-42BB-B1AC-AC042DBA4BB0}" type="presOf" srcId="{B22BF4B9-9138-434E-B4BC-667352870049}" destId="{19CB6199-C0B0-4E44-8876-C8466EFBB8BE}" srcOrd="0" destOrd="0" presId="urn:microsoft.com/office/officeart/2005/8/layout/process5"/>
    <dgm:cxn modelId="{26FC9CD9-29C7-4C26-8782-8CD63ED7028A}" type="presOf" srcId="{34DD9217-03BF-455B-AB71-00C2FFF9A87C}" destId="{C34C8BA0-841A-4BFC-BAE0-ED62F5D9A1D2}" srcOrd="1" destOrd="0" presId="urn:microsoft.com/office/officeart/2005/8/layout/process5"/>
    <dgm:cxn modelId="{EAE0EADC-A816-4ED0-8948-87153B8241A8}" type="presOf" srcId="{EC0FC3E3-50E4-49CA-93B0-A63D3EACAD34}" destId="{BAB4E19D-96E9-4F62-86EE-F0E65784C7D5}" srcOrd="1" destOrd="0" presId="urn:microsoft.com/office/officeart/2005/8/layout/process5"/>
    <dgm:cxn modelId="{130AB4DD-6953-4F41-BC5C-A1DCF011D612}" type="presOf" srcId="{38F593C5-F076-4EDA-A6B3-3D170A26C6DC}" destId="{A455AF1C-E96A-4B46-836B-1C779A48E118}" srcOrd="1" destOrd="0" presId="urn:microsoft.com/office/officeart/2005/8/layout/process5"/>
    <dgm:cxn modelId="{D1C1A1DE-7CEF-4422-9981-CD9383274763}" srcId="{6042FE06-2960-4266-BA1A-9D2D42660742}" destId="{A50A60E6-002A-4049-9F14-E633FD20BE4E}" srcOrd="7" destOrd="0" parTransId="{B4D88A25-0C7E-4FBB-A978-96846C2E713B}" sibTransId="{DF2BCB84-E496-4FF3-BBCF-64B1017A7EAE}"/>
    <dgm:cxn modelId="{3250EDE5-AF33-4F63-BF01-BC0B8927F9A4}" type="presOf" srcId="{2A7CA85B-ACF4-4C55-8DA2-68AF393E4ADB}" destId="{A574565A-22A6-4DE9-B438-F9F7F36145BF}" srcOrd="1" destOrd="0" presId="urn:microsoft.com/office/officeart/2005/8/layout/process5"/>
    <dgm:cxn modelId="{23ABCDE6-89A4-41E8-AD9B-06A075FD1699}" type="presOf" srcId="{74339FED-2CD5-4E0F-AA3A-0E19DEE4C7E1}" destId="{3729B669-ACDF-4382-8E0F-B5997CDC7852}" srcOrd="0" destOrd="0" presId="urn:microsoft.com/office/officeart/2005/8/layout/process5"/>
    <dgm:cxn modelId="{7A4D26E8-6E2D-4A63-AB65-7CF8FB614CF0}" srcId="{6042FE06-2960-4266-BA1A-9D2D42660742}" destId="{D69D2A5D-F2D2-47E8-9A06-D1F3EBC26FFC}" srcOrd="0" destOrd="0" parTransId="{7397E609-8090-4FE5-83E0-B8CF062D9DFC}" sibTransId="{46B0EFD2-58E4-4169-8DE0-D610B49ECCA6}"/>
    <dgm:cxn modelId="{A77477E9-4067-40F9-A4DE-D8061162BC3F}" srcId="{6042FE06-2960-4266-BA1A-9D2D42660742}" destId="{3E5A7A45-2CDD-4A40-BFAE-18985468D6B2}" srcOrd="8" destOrd="0" parTransId="{7C629B84-A2EC-46F4-850E-90B18F0E0C03}" sibTransId="{D8141CFB-0FB6-4DB2-993D-B447508CB618}"/>
    <dgm:cxn modelId="{A54DC6EF-D251-47B9-8419-1922B551CA77}" type="presOf" srcId="{3D706199-D927-498D-931B-EEC1ED189BB8}" destId="{5287F926-5AE8-49A7-8B88-FE4A3429C1A1}" srcOrd="0" destOrd="0" presId="urn:microsoft.com/office/officeart/2005/8/layout/process5"/>
    <dgm:cxn modelId="{E36FDEFB-FF97-48C8-9BCF-EF15CDB52857}" type="presOf" srcId="{79351779-8CA5-4862-B25F-EBBB4D416935}" destId="{E618597E-8038-419E-90C1-93ACAEF23E2D}" srcOrd="1" destOrd="0" presId="urn:microsoft.com/office/officeart/2005/8/layout/process5"/>
    <dgm:cxn modelId="{4D3870FD-7376-4A14-B0EB-A150B8910617}" type="presOf" srcId="{56476F81-28A5-4F2C-BEA9-7F6F6E19C3F9}" destId="{AF6484B5-A6CE-4582-9E31-C7B0C136615A}" srcOrd="0" destOrd="0" presId="urn:microsoft.com/office/officeart/2005/8/layout/process5"/>
    <dgm:cxn modelId="{90F93AAA-D43F-47BB-99D6-809B9FEFA667}" type="presParOf" srcId="{7954F3BA-8C7F-491B-9709-5DF341FECBE6}" destId="{BA1806D8-886D-4A29-A0C6-8131F6383E47}" srcOrd="0" destOrd="0" presId="urn:microsoft.com/office/officeart/2005/8/layout/process5"/>
    <dgm:cxn modelId="{22CA5914-A383-413E-A5AD-9D349A2D4E7D}" type="presParOf" srcId="{7954F3BA-8C7F-491B-9709-5DF341FECBE6}" destId="{4275268E-54B2-48C7-B0AE-F47EA008A67D}" srcOrd="1" destOrd="0" presId="urn:microsoft.com/office/officeart/2005/8/layout/process5"/>
    <dgm:cxn modelId="{9704D2EA-B525-4163-B86D-98C38BBB799D}" type="presParOf" srcId="{4275268E-54B2-48C7-B0AE-F47EA008A67D}" destId="{603B7369-7070-4438-A853-34A3A7314DF0}" srcOrd="0" destOrd="0" presId="urn:microsoft.com/office/officeart/2005/8/layout/process5"/>
    <dgm:cxn modelId="{A59962F2-6DAF-44A5-8BD7-AFEBB209CF94}" type="presParOf" srcId="{7954F3BA-8C7F-491B-9709-5DF341FECBE6}" destId="{7EA88213-F80C-4B9F-90A3-E38300F2F8DC}" srcOrd="2" destOrd="0" presId="urn:microsoft.com/office/officeart/2005/8/layout/process5"/>
    <dgm:cxn modelId="{029A052F-AA22-4A41-99D4-177BAB91AEDD}" type="presParOf" srcId="{7954F3BA-8C7F-491B-9709-5DF341FECBE6}" destId="{A3A8DB30-9CD3-4D1A-9579-AF0BEEE4ACC5}" srcOrd="3" destOrd="0" presId="urn:microsoft.com/office/officeart/2005/8/layout/process5"/>
    <dgm:cxn modelId="{DB2E0EB5-0461-44E5-8417-F03AA7DF2B71}" type="presParOf" srcId="{A3A8DB30-9CD3-4D1A-9579-AF0BEEE4ACC5}" destId="{E618597E-8038-419E-90C1-93ACAEF23E2D}" srcOrd="0" destOrd="0" presId="urn:microsoft.com/office/officeart/2005/8/layout/process5"/>
    <dgm:cxn modelId="{3CE5A63A-2766-474E-B631-CF333AAE9ED8}" type="presParOf" srcId="{7954F3BA-8C7F-491B-9709-5DF341FECBE6}" destId="{AE528AA1-FE74-4B15-8207-9F4ECED835B4}" srcOrd="4" destOrd="0" presId="urn:microsoft.com/office/officeart/2005/8/layout/process5"/>
    <dgm:cxn modelId="{DA904782-E46B-4499-92EF-136901F900A0}" type="presParOf" srcId="{7954F3BA-8C7F-491B-9709-5DF341FECBE6}" destId="{2AD1A6F9-B28C-49A2-888D-4B40195B7D29}" srcOrd="5" destOrd="0" presId="urn:microsoft.com/office/officeart/2005/8/layout/process5"/>
    <dgm:cxn modelId="{E084B645-3918-436A-9F78-78D249413130}" type="presParOf" srcId="{2AD1A6F9-B28C-49A2-888D-4B40195B7D29}" destId="{00EC5A38-6882-4129-844C-7D53ECF5977F}" srcOrd="0" destOrd="0" presId="urn:microsoft.com/office/officeart/2005/8/layout/process5"/>
    <dgm:cxn modelId="{3A6CD5E0-3A24-4E06-AA9B-80E87864D8E7}" type="presParOf" srcId="{7954F3BA-8C7F-491B-9709-5DF341FECBE6}" destId="{E760F13B-80CF-4A34-9594-7C1829726404}" srcOrd="6" destOrd="0" presId="urn:microsoft.com/office/officeart/2005/8/layout/process5"/>
    <dgm:cxn modelId="{6AE28450-7862-44D7-90FC-942921A2A4F2}" type="presParOf" srcId="{7954F3BA-8C7F-491B-9709-5DF341FECBE6}" destId="{FC3BBDDF-4737-4D9E-9C23-460B05E17653}" srcOrd="7" destOrd="0" presId="urn:microsoft.com/office/officeart/2005/8/layout/process5"/>
    <dgm:cxn modelId="{5F3A784B-F8F0-4497-89C0-AA14650AF53B}" type="presParOf" srcId="{FC3BBDDF-4737-4D9E-9C23-460B05E17653}" destId="{C34C8BA0-841A-4BFC-BAE0-ED62F5D9A1D2}" srcOrd="0" destOrd="0" presId="urn:microsoft.com/office/officeart/2005/8/layout/process5"/>
    <dgm:cxn modelId="{40C9382E-967F-410A-985A-6E1006A30885}" type="presParOf" srcId="{7954F3BA-8C7F-491B-9709-5DF341FECBE6}" destId="{5287F926-5AE8-49A7-8B88-FE4A3429C1A1}" srcOrd="8" destOrd="0" presId="urn:microsoft.com/office/officeart/2005/8/layout/process5"/>
    <dgm:cxn modelId="{5D5E4B88-3956-4304-AAE8-6BCA017BD688}" type="presParOf" srcId="{7954F3BA-8C7F-491B-9709-5DF341FECBE6}" destId="{601520FC-C2CA-4D1A-ADE0-556F8B87D56E}" srcOrd="9" destOrd="0" presId="urn:microsoft.com/office/officeart/2005/8/layout/process5"/>
    <dgm:cxn modelId="{E38DB7E5-755A-4DA0-AEA0-BBBE6D9D157C}" type="presParOf" srcId="{601520FC-C2CA-4D1A-ADE0-556F8B87D56E}" destId="{0F710040-836C-4ADD-9526-AFA36B75AA6D}" srcOrd="0" destOrd="0" presId="urn:microsoft.com/office/officeart/2005/8/layout/process5"/>
    <dgm:cxn modelId="{DA586800-BFD8-430B-BFEB-7081CB7CA120}" type="presParOf" srcId="{7954F3BA-8C7F-491B-9709-5DF341FECBE6}" destId="{08F67061-2E32-4BD7-95C1-F6BBD6BA4580}" srcOrd="10" destOrd="0" presId="urn:microsoft.com/office/officeart/2005/8/layout/process5"/>
    <dgm:cxn modelId="{F6E3D41E-ACC9-4664-B0FD-F7AC0C1EB388}" type="presParOf" srcId="{7954F3BA-8C7F-491B-9709-5DF341FECBE6}" destId="{40A4C37A-0C56-4BA7-A675-C4CB00A74E75}" srcOrd="11" destOrd="0" presId="urn:microsoft.com/office/officeart/2005/8/layout/process5"/>
    <dgm:cxn modelId="{F52EC26A-8BF3-4667-9443-2617E9CE8187}" type="presParOf" srcId="{40A4C37A-0C56-4BA7-A675-C4CB00A74E75}" destId="{D79ED668-2A37-493B-90BD-EBB147292720}" srcOrd="0" destOrd="0" presId="urn:microsoft.com/office/officeart/2005/8/layout/process5"/>
    <dgm:cxn modelId="{75A44B5B-EF08-403F-80D9-A5B863E64027}" type="presParOf" srcId="{7954F3BA-8C7F-491B-9709-5DF341FECBE6}" destId="{19CB6199-C0B0-4E44-8876-C8466EFBB8BE}" srcOrd="12" destOrd="0" presId="urn:microsoft.com/office/officeart/2005/8/layout/process5"/>
    <dgm:cxn modelId="{C113D810-3300-4245-A4D2-0783061E5627}" type="presParOf" srcId="{7954F3BA-8C7F-491B-9709-5DF341FECBE6}" destId="{6B5D3ABA-AB82-41AE-9A71-F86C755E81A1}" srcOrd="13" destOrd="0" presId="urn:microsoft.com/office/officeart/2005/8/layout/process5"/>
    <dgm:cxn modelId="{D0AEB157-9BDD-429D-A2C5-BA67D851F3FF}" type="presParOf" srcId="{6B5D3ABA-AB82-41AE-9A71-F86C755E81A1}" destId="{A455AF1C-E96A-4B46-836B-1C779A48E118}" srcOrd="0" destOrd="0" presId="urn:microsoft.com/office/officeart/2005/8/layout/process5"/>
    <dgm:cxn modelId="{FD87CA3F-DCC8-4CC0-A953-60E061F84FBB}" type="presParOf" srcId="{7954F3BA-8C7F-491B-9709-5DF341FECBE6}" destId="{FE3E4ADB-4028-4574-8775-B4F898EB2673}" srcOrd="14" destOrd="0" presId="urn:microsoft.com/office/officeart/2005/8/layout/process5"/>
    <dgm:cxn modelId="{DA55955C-5BC4-4521-9BAC-C7A83C95E4AF}" type="presParOf" srcId="{7954F3BA-8C7F-491B-9709-5DF341FECBE6}" destId="{564F0D6A-6919-47B8-8C70-CF90654303E6}" srcOrd="15" destOrd="0" presId="urn:microsoft.com/office/officeart/2005/8/layout/process5"/>
    <dgm:cxn modelId="{EE37D323-6D15-4CFC-A25A-BDCCBE67209F}" type="presParOf" srcId="{564F0D6A-6919-47B8-8C70-CF90654303E6}" destId="{A44E86D8-0B51-40A1-B303-FFA63DFAF68D}" srcOrd="0" destOrd="0" presId="urn:microsoft.com/office/officeart/2005/8/layout/process5"/>
    <dgm:cxn modelId="{FDDB0589-7FCD-4C13-AD7D-2A4A80A101C7}" type="presParOf" srcId="{7954F3BA-8C7F-491B-9709-5DF341FECBE6}" destId="{DB8A49EF-A72A-404B-BDD0-380B651E23B2}" srcOrd="16" destOrd="0" presId="urn:microsoft.com/office/officeart/2005/8/layout/process5"/>
    <dgm:cxn modelId="{1221F651-31FC-4237-90D5-FBA8F8AD04C4}" type="presParOf" srcId="{7954F3BA-8C7F-491B-9709-5DF341FECBE6}" destId="{0C987254-0F72-467D-A333-9C54D358F18F}" srcOrd="17" destOrd="0" presId="urn:microsoft.com/office/officeart/2005/8/layout/process5"/>
    <dgm:cxn modelId="{86B81C0B-F1F1-4DAC-807D-60C443E767CD}" type="presParOf" srcId="{0C987254-0F72-467D-A333-9C54D358F18F}" destId="{FC8D2945-CAF7-43FE-B24B-1A382AD55535}" srcOrd="0" destOrd="0" presId="urn:microsoft.com/office/officeart/2005/8/layout/process5"/>
    <dgm:cxn modelId="{647806DC-E315-4CEF-8BA4-61BA7C5FE0EF}" type="presParOf" srcId="{7954F3BA-8C7F-491B-9709-5DF341FECBE6}" destId="{B2BD62A9-D6D6-4D74-ACA8-1CEF90601DEE}" srcOrd="18" destOrd="0" presId="urn:microsoft.com/office/officeart/2005/8/layout/process5"/>
    <dgm:cxn modelId="{A5D358A4-74DA-410B-9B57-D8C6A485A011}" type="presParOf" srcId="{7954F3BA-8C7F-491B-9709-5DF341FECBE6}" destId="{CB129FE0-7CAA-405C-A294-5268D6D2198A}" srcOrd="19" destOrd="0" presId="urn:microsoft.com/office/officeart/2005/8/layout/process5"/>
    <dgm:cxn modelId="{A1E73807-C3D8-4181-BA89-A3ADCF5D0450}" type="presParOf" srcId="{CB129FE0-7CAA-405C-A294-5268D6D2198A}" destId="{37CCF24F-0D2D-4B2D-8A61-C61BD1945FC1}" srcOrd="0" destOrd="0" presId="urn:microsoft.com/office/officeart/2005/8/layout/process5"/>
    <dgm:cxn modelId="{747A72A9-6348-4607-991E-B881C9192542}" type="presParOf" srcId="{7954F3BA-8C7F-491B-9709-5DF341FECBE6}" destId="{9E24AFEA-E712-4FE7-80E1-E15359D9B507}" srcOrd="20" destOrd="0" presId="urn:microsoft.com/office/officeart/2005/8/layout/process5"/>
    <dgm:cxn modelId="{F1FBF51F-7BA0-43FE-93C9-F88F25DE100C}" type="presParOf" srcId="{7954F3BA-8C7F-491B-9709-5DF341FECBE6}" destId="{73740C8D-66B8-403A-99EA-F1FB75E61205}" srcOrd="21" destOrd="0" presId="urn:microsoft.com/office/officeart/2005/8/layout/process5"/>
    <dgm:cxn modelId="{7D4851A4-D0D7-4A94-92A5-EB826413868C}" type="presParOf" srcId="{73740C8D-66B8-403A-99EA-F1FB75E61205}" destId="{BAB4E19D-96E9-4F62-86EE-F0E65784C7D5}" srcOrd="0" destOrd="0" presId="urn:microsoft.com/office/officeart/2005/8/layout/process5"/>
    <dgm:cxn modelId="{5C32FC36-EE20-4D12-A40B-F985D2F4F87C}" type="presParOf" srcId="{7954F3BA-8C7F-491B-9709-5DF341FECBE6}" destId="{3729B669-ACDF-4382-8E0F-B5997CDC7852}" srcOrd="22" destOrd="0" presId="urn:microsoft.com/office/officeart/2005/8/layout/process5"/>
    <dgm:cxn modelId="{DD490F89-A94E-4943-B805-E4A1C9E90591}" type="presParOf" srcId="{7954F3BA-8C7F-491B-9709-5DF341FECBE6}" destId="{2B8AC46D-C4C1-466C-B9FB-1CA6EAD884B4}" srcOrd="23" destOrd="0" presId="urn:microsoft.com/office/officeart/2005/8/layout/process5"/>
    <dgm:cxn modelId="{4B971C0E-84A5-441E-923C-C52727BED9C0}" type="presParOf" srcId="{2B8AC46D-C4C1-466C-B9FB-1CA6EAD884B4}" destId="{D120644E-C2D1-41DC-BD3E-C9795427C288}" srcOrd="0" destOrd="0" presId="urn:microsoft.com/office/officeart/2005/8/layout/process5"/>
    <dgm:cxn modelId="{4C346751-DEDA-4570-9499-9E121299FB81}" type="presParOf" srcId="{7954F3BA-8C7F-491B-9709-5DF341FECBE6}" destId="{94363EDD-2AB1-4952-8C19-38E1A6C90BBE}" srcOrd="24" destOrd="0" presId="urn:microsoft.com/office/officeart/2005/8/layout/process5"/>
    <dgm:cxn modelId="{2BC87DC7-7BBF-446D-9FD8-1390CBAC248B}" type="presParOf" srcId="{7954F3BA-8C7F-491B-9709-5DF341FECBE6}" destId="{9415831F-C058-4D21-A887-D5AD599D97B0}" srcOrd="25" destOrd="0" presId="urn:microsoft.com/office/officeart/2005/8/layout/process5"/>
    <dgm:cxn modelId="{A3DE51E1-519B-4C6C-920E-C999F30657AA}" type="presParOf" srcId="{9415831F-C058-4D21-A887-D5AD599D97B0}" destId="{A574565A-22A6-4DE9-B438-F9F7F36145BF}" srcOrd="0" destOrd="0" presId="urn:microsoft.com/office/officeart/2005/8/layout/process5"/>
    <dgm:cxn modelId="{7195199A-B622-4A2B-9F7C-D204918DE586}" type="presParOf" srcId="{7954F3BA-8C7F-491B-9709-5DF341FECBE6}" destId="{AF6484B5-A6CE-4582-9E31-C7B0C136615A}" srcOrd="2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8BB46-E859-41B7-B21C-7AA6419C503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C047AFE4-E25E-4DD3-BD91-CC86DA4D4E8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ZA" sz="3200" dirty="0">
              <a:latin typeface="Arial" panose="020B0604020202020204" pitchFamily="34" charset="0"/>
              <a:cs typeface="Arial" panose="020B0604020202020204" pitchFamily="34" charset="0"/>
            </a:rPr>
            <a:t>To determine and describe the attitude of patients towards collecting chronic care medication.</a:t>
          </a:r>
        </a:p>
      </dgm:t>
    </dgm:pt>
    <dgm:pt modelId="{E4D5BC7D-3343-40F8-82AB-C7994A9DE764}" type="sibTrans" cxnId="{4BF6DC75-C894-4C84-B8C3-4362AF28CC3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ZA" dirty="0"/>
        </a:p>
      </dgm:t>
    </dgm:pt>
    <dgm:pt modelId="{A1B942A9-C33B-4D71-845E-BAA553CB033A}" type="parTrans" cxnId="{4BF6DC75-C894-4C84-B8C3-4362AF28CC37}">
      <dgm:prSet/>
      <dgm:spPr/>
      <dgm:t>
        <a:bodyPr/>
        <a:lstStyle/>
        <a:p>
          <a:endParaRPr lang="en-ZA"/>
        </a:p>
      </dgm:t>
    </dgm:pt>
    <dgm:pt modelId="{EC324691-583F-4F29-A775-2A134A04A100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ZA" sz="3200" dirty="0">
              <a:latin typeface="Arial" panose="020B0604020202020204" pitchFamily="34" charset="0"/>
              <a:cs typeface="Arial" panose="020B0604020202020204" pitchFamily="34" charset="0"/>
            </a:rPr>
            <a:t>To explore the experiences of patients towards the PDUs.</a:t>
          </a:r>
        </a:p>
      </dgm:t>
    </dgm:pt>
    <dgm:pt modelId="{2E6AD8FB-0E25-4535-B28C-5791AFD20BCB}" type="sibTrans" cxnId="{E4EC30C7-6E25-4A6E-9084-8E9136966CA1}">
      <dgm:prSet custT="1"/>
      <dgm:spPr>
        <a:solidFill>
          <a:srgbClr val="C0504D">
            <a:alpha val="9000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CE554F3-8D9F-40A9-8402-3A8A1AD4FFE7}" type="parTrans" cxnId="{E4EC30C7-6E25-4A6E-9084-8E9136966CA1}">
      <dgm:prSet/>
      <dgm:spPr/>
      <dgm:t>
        <a:bodyPr/>
        <a:lstStyle/>
        <a:p>
          <a:endParaRPr lang="en-ZA"/>
        </a:p>
      </dgm:t>
    </dgm:pt>
    <dgm:pt modelId="{44372985-2E1A-4523-8F9E-6D9F0E75DE07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ZA" sz="3200" dirty="0">
              <a:latin typeface="Arial" panose="020B0604020202020204" pitchFamily="34" charset="0"/>
              <a:cs typeface="Arial" panose="020B0604020202020204" pitchFamily="34" charset="0"/>
            </a:rPr>
            <a:t>To compare and correlate the different attitude and experiences between patients at the three PDUs.</a:t>
          </a:r>
        </a:p>
      </dgm:t>
    </dgm:pt>
    <dgm:pt modelId="{83018528-922A-404A-ADC2-D8E8F7144286}" type="sibTrans" cxnId="{4EFF2AC1-E5D1-4BA9-A476-C2F1812F7153}">
      <dgm:prSet/>
      <dgm:spPr/>
      <dgm:t>
        <a:bodyPr/>
        <a:lstStyle/>
        <a:p>
          <a:endParaRPr lang="en-ZA"/>
        </a:p>
      </dgm:t>
    </dgm:pt>
    <dgm:pt modelId="{5539080B-ADA1-45AA-89AB-7BE85824811E}" type="parTrans" cxnId="{4EFF2AC1-E5D1-4BA9-A476-C2F1812F7153}">
      <dgm:prSet/>
      <dgm:spPr/>
      <dgm:t>
        <a:bodyPr/>
        <a:lstStyle/>
        <a:p>
          <a:endParaRPr lang="en-ZA"/>
        </a:p>
      </dgm:t>
    </dgm:pt>
    <dgm:pt modelId="{B077A533-BCCD-4CB8-9A58-BF2FE3900E2D}" type="pres">
      <dgm:prSet presAssocID="{09C8BB46-E859-41B7-B21C-7AA6419C5033}" presName="outerComposite" presStyleCnt="0">
        <dgm:presLayoutVars>
          <dgm:chMax val="5"/>
          <dgm:dir/>
          <dgm:resizeHandles val="exact"/>
        </dgm:presLayoutVars>
      </dgm:prSet>
      <dgm:spPr/>
    </dgm:pt>
    <dgm:pt modelId="{77A8F991-BB1B-4213-92A4-4CC25BC714A6}" type="pres">
      <dgm:prSet presAssocID="{09C8BB46-E859-41B7-B21C-7AA6419C5033}" presName="dummyMaxCanvas" presStyleCnt="0">
        <dgm:presLayoutVars/>
      </dgm:prSet>
      <dgm:spPr/>
    </dgm:pt>
    <dgm:pt modelId="{C99A8FF9-6D13-4967-AEA4-165B4581B5B3}" type="pres">
      <dgm:prSet presAssocID="{09C8BB46-E859-41B7-B21C-7AA6419C5033}" presName="ThreeNodes_1" presStyleLbl="node1" presStyleIdx="0" presStyleCnt="3">
        <dgm:presLayoutVars>
          <dgm:bulletEnabled val="1"/>
        </dgm:presLayoutVars>
      </dgm:prSet>
      <dgm:spPr/>
    </dgm:pt>
    <dgm:pt modelId="{6D04201B-49E4-4D83-9040-3FA69BB5A6F3}" type="pres">
      <dgm:prSet presAssocID="{09C8BB46-E859-41B7-B21C-7AA6419C5033}" presName="ThreeNodes_2" presStyleLbl="node1" presStyleIdx="1" presStyleCnt="3">
        <dgm:presLayoutVars>
          <dgm:bulletEnabled val="1"/>
        </dgm:presLayoutVars>
      </dgm:prSet>
      <dgm:spPr/>
    </dgm:pt>
    <dgm:pt modelId="{3B8EF48F-A226-4844-A488-A0B18CCB0D69}" type="pres">
      <dgm:prSet presAssocID="{09C8BB46-E859-41B7-B21C-7AA6419C5033}" presName="ThreeNodes_3" presStyleLbl="node1" presStyleIdx="2" presStyleCnt="3">
        <dgm:presLayoutVars>
          <dgm:bulletEnabled val="1"/>
        </dgm:presLayoutVars>
      </dgm:prSet>
      <dgm:spPr/>
    </dgm:pt>
    <dgm:pt modelId="{9EDF899E-A28F-42D2-BB9C-0529A045985F}" type="pres">
      <dgm:prSet presAssocID="{09C8BB46-E859-41B7-B21C-7AA6419C5033}" presName="ThreeConn_1-2" presStyleLbl="fgAccFollowNode1" presStyleIdx="0" presStyleCnt="2">
        <dgm:presLayoutVars>
          <dgm:bulletEnabled val="1"/>
        </dgm:presLayoutVars>
      </dgm:prSet>
      <dgm:spPr/>
    </dgm:pt>
    <dgm:pt modelId="{A736046E-1ACE-40AA-B68F-D25E58317750}" type="pres">
      <dgm:prSet presAssocID="{09C8BB46-E859-41B7-B21C-7AA6419C5033}" presName="ThreeConn_2-3" presStyleLbl="fgAccFollowNode1" presStyleIdx="1" presStyleCnt="2">
        <dgm:presLayoutVars>
          <dgm:bulletEnabled val="1"/>
        </dgm:presLayoutVars>
      </dgm:prSet>
      <dgm:spPr/>
    </dgm:pt>
    <dgm:pt modelId="{D2EA1534-E552-4F3C-A03A-62B8CE063EF6}" type="pres">
      <dgm:prSet presAssocID="{09C8BB46-E859-41B7-B21C-7AA6419C5033}" presName="ThreeNodes_1_text" presStyleLbl="node1" presStyleIdx="2" presStyleCnt="3">
        <dgm:presLayoutVars>
          <dgm:bulletEnabled val="1"/>
        </dgm:presLayoutVars>
      </dgm:prSet>
      <dgm:spPr/>
    </dgm:pt>
    <dgm:pt modelId="{185E8B6E-4C45-40BB-8FAD-C1C4860DC90F}" type="pres">
      <dgm:prSet presAssocID="{09C8BB46-E859-41B7-B21C-7AA6419C5033}" presName="ThreeNodes_2_text" presStyleLbl="node1" presStyleIdx="2" presStyleCnt="3">
        <dgm:presLayoutVars>
          <dgm:bulletEnabled val="1"/>
        </dgm:presLayoutVars>
      </dgm:prSet>
      <dgm:spPr/>
    </dgm:pt>
    <dgm:pt modelId="{3F05EDDE-46D8-4721-A32F-C9B1541DD0E2}" type="pres">
      <dgm:prSet presAssocID="{09C8BB46-E859-41B7-B21C-7AA6419C503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AB26D19-E250-4F6A-8FF3-50293088AFD2}" type="presOf" srcId="{C047AFE4-E25E-4DD3-BD91-CC86DA4D4E8E}" destId="{D2EA1534-E552-4F3C-A03A-62B8CE063EF6}" srcOrd="1" destOrd="0" presId="urn:microsoft.com/office/officeart/2005/8/layout/vProcess5"/>
    <dgm:cxn modelId="{B126AA2F-14A1-425D-B89D-04CD78528F1D}" type="presOf" srcId="{44372985-2E1A-4523-8F9E-6D9F0E75DE07}" destId="{3B8EF48F-A226-4844-A488-A0B18CCB0D69}" srcOrd="0" destOrd="0" presId="urn:microsoft.com/office/officeart/2005/8/layout/vProcess5"/>
    <dgm:cxn modelId="{4E559B5C-6898-4BC5-B966-76C51D79CD10}" type="presOf" srcId="{C047AFE4-E25E-4DD3-BD91-CC86DA4D4E8E}" destId="{C99A8FF9-6D13-4967-AEA4-165B4581B5B3}" srcOrd="0" destOrd="0" presId="urn:microsoft.com/office/officeart/2005/8/layout/vProcess5"/>
    <dgm:cxn modelId="{4BF6DC75-C894-4C84-B8C3-4362AF28CC37}" srcId="{09C8BB46-E859-41B7-B21C-7AA6419C5033}" destId="{C047AFE4-E25E-4DD3-BD91-CC86DA4D4E8E}" srcOrd="0" destOrd="0" parTransId="{A1B942A9-C33B-4D71-845E-BAA553CB033A}" sibTransId="{E4D5BC7D-3343-40F8-82AB-C7994A9DE764}"/>
    <dgm:cxn modelId="{F8EBE758-0A4B-4834-A94D-3415A13F6D83}" type="presOf" srcId="{EC324691-583F-4F29-A775-2A134A04A100}" destId="{185E8B6E-4C45-40BB-8FAD-C1C4860DC90F}" srcOrd="1" destOrd="0" presId="urn:microsoft.com/office/officeart/2005/8/layout/vProcess5"/>
    <dgm:cxn modelId="{4EFF2AC1-E5D1-4BA9-A476-C2F1812F7153}" srcId="{09C8BB46-E859-41B7-B21C-7AA6419C5033}" destId="{44372985-2E1A-4523-8F9E-6D9F0E75DE07}" srcOrd="2" destOrd="0" parTransId="{5539080B-ADA1-45AA-89AB-7BE85824811E}" sibTransId="{83018528-922A-404A-ADC2-D8E8F7144286}"/>
    <dgm:cxn modelId="{33748EC5-7C57-4D59-91B9-B6B05E9EA7E8}" type="presOf" srcId="{44372985-2E1A-4523-8F9E-6D9F0E75DE07}" destId="{3F05EDDE-46D8-4721-A32F-C9B1541DD0E2}" srcOrd="1" destOrd="0" presId="urn:microsoft.com/office/officeart/2005/8/layout/vProcess5"/>
    <dgm:cxn modelId="{E4EC30C7-6E25-4A6E-9084-8E9136966CA1}" srcId="{09C8BB46-E859-41B7-B21C-7AA6419C5033}" destId="{EC324691-583F-4F29-A775-2A134A04A100}" srcOrd="1" destOrd="0" parTransId="{6CE554F3-8D9F-40A9-8402-3A8A1AD4FFE7}" sibTransId="{2E6AD8FB-0E25-4535-B28C-5791AFD20BCB}"/>
    <dgm:cxn modelId="{2694D8CB-10C0-4DC7-BE24-BD9C89C4E4DB}" type="presOf" srcId="{2E6AD8FB-0E25-4535-B28C-5791AFD20BCB}" destId="{A736046E-1ACE-40AA-B68F-D25E58317750}" srcOrd="0" destOrd="0" presId="urn:microsoft.com/office/officeart/2005/8/layout/vProcess5"/>
    <dgm:cxn modelId="{A373B3DA-5D75-402F-8636-0E4BA7375415}" type="presOf" srcId="{EC324691-583F-4F29-A775-2A134A04A100}" destId="{6D04201B-49E4-4D83-9040-3FA69BB5A6F3}" srcOrd="0" destOrd="0" presId="urn:microsoft.com/office/officeart/2005/8/layout/vProcess5"/>
    <dgm:cxn modelId="{3DED0EE3-BAA4-44A4-A01B-65A4A3A87419}" type="presOf" srcId="{09C8BB46-E859-41B7-B21C-7AA6419C5033}" destId="{B077A533-BCCD-4CB8-9A58-BF2FE3900E2D}" srcOrd="0" destOrd="0" presId="urn:microsoft.com/office/officeart/2005/8/layout/vProcess5"/>
    <dgm:cxn modelId="{6EA576FE-0EA5-43CC-8512-EE75CF6A4A7B}" type="presOf" srcId="{E4D5BC7D-3343-40F8-82AB-C7994A9DE764}" destId="{9EDF899E-A28F-42D2-BB9C-0529A045985F}" srcOrd="0" destOrd="0" presId="urn:microsoft.com/office/officeart/2005/8/layout/vProcess5"/>
    <dgm:cxn modelId="{C963D8D8-1D14-44F6-99FE-2948BA32A089}" type="presParOf" srcId="{B077A533-BCCD-4CB8-9A58-BF2FE3900E2D}" destId="{77A8F991-BB1B-4213-92A4-4CC25BC714A6}" srcOrd="0" destOrd="0" presId="urn:microsoft.com/office/officeart/2005/8/layout/vProcess5"/>
    <dgm:cxn modelId="{4FA9D0A8-8F73-42A2-88B7-072E60AE3E9A}" type="presParOf" srcId="{B077A533-BCCD-4CB8-9A58-BF2FE3900E2D}" destId="{C99A8FF9-6D13-4967-AEA4-165B4581B5B3}" srcOrd="1" destOrd="0" presId="urn:microsoft.com/office/officeart/2005/8/layout/vProcess5"/>
    <dgm:cxn modelId="{8B50D34C-6358-4E0F-984E-681EDD2EDF0C}" type="presParOf" srcId="{B077A533-BCCD-4CB8-9A58-BF2FE3900E2D}" destId="{6D04201B-49E4-4D83-9040-3FA69BB5A6F3}" srcOrd="2" destOrd="0" presId="urn:microsoft.com/office/officeart/2005/8/layout/vProcess5"/>
    <dgm:cxn modelId="{DDCBA7E6-73A6-45E3-8B17-3A74FB4EC096}" type="presParOf" srcId="{B077A533-BCCD-4CB8-9A58-BF2FE3900E2D}" destId="{3B8EF48F-A226-4844-A488-A0B18CCB0D69}" srcOrd="3" destOrd="0" presId="urn:microsoft.com/office/officeart/2005/8/layout/vProcess5"/>
    <dgm:cxn modelId="{35DFDBEC-A7AC-4F65-A522-1A1F322D45E7}" type="presParOf" srcId="{B077A533-BCCD-4CB8-9A58-BF2FE3900E2D}" destId="{9EDF899E-A28F-42D2-BB9C-0529A045985F}" srcOrd="4" destOrd="0" presId="urn:microsoft.com/office/officeart/2005/8/layout/vProcess5"/>
    <dgm:cxn modelId="{B8D5283E-F163-4DB3-A749-2A9C93323F1C}" type="presParOf" srcId="{B077A533-BCCD-4CB8-9A58-BF2FE3900E2D}" destId="{A736046E-1ACE-40AA-B68F-D25E58317750}" srcOrd="5" destOrd="0" presId="urn:microsoft.com/office/officeart/2005/8/layout/vProcess5"/>
    <dgm:cxn modelId="{F20B3671-B860-4CDF-82FC-5D67EF291FAD}" type="presParOf" srcId="{B077A533-BCCD-4CB8-9A58-BF2FE3900E2D}" destId="{D2EA1534-E552-4F3C-A03A-62B8CE063EF6}" srcOrd="6" destOrd="0" presId="urn:microsoft.com/office/officeart/2005/8/layout/vProcess5"/>
    <dgm:cxn modelId="{9AB309DA-5D65-4186-A575-CDED72872B0B}" type="presParOf" srcId="{B077A533-BCCD-4CB8-9A58-BF2FE3900E2D}" destId="{185E8B6E-4C45-40BB-8FAD-C1C4860DC90F}" srcOrd="7" destOrd="0" presId="urn:microsoft.com/office/officeart/2005/8/layout/vProcess5"/>
    <dgm:cxn modelId="{1AA20EAE-A658-4F70-AED4-81C8AA377CE3}" type="presParOf" srcId="{B077A533-BCCD-4CB8-9A58-BF2FE3900E2D}" destId="{3F05EDDE-46D8-4721-A32F-C9B1541DD0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06D8-886D-4A29-A0C6-8131F6383E47}">
      <dsp:nvSpPr>
        <dsp:cNvPr id="0" name=""/>
        <dsp:cNvSpPr/>
      </dsp:nvSpPr>
      <dsp:spPr>
        <a:xfrm>
          <a:off x="708886" y="3173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  </a:t>
          </a:r>
        </a:p>
      </dsp:txBody>
      <dsp:txXfrm>
        <a:off x="737001" y="31288"/>
        <a:ext cx="1543637" cy="903690"/>
      </dsp:txXfrm>
    </dsp:sp>
    <dsp:sp modelId="{4275268E-54B2-48C7-B0AE-F47EA008A67D}">
      <dsp:nvSpPr>
        <dsp:cNvPr id="0" name=""/>
        <dsp:cNvSpPr/>
      </dsp:nvSpPr>
      <dsp:spPr>
        <a:xfrm>
          <a:off x="2449542" y="284750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449542" y="364103"/>
        <a:ext cx="237420" cy="238061"/>
      </dsp:txXfrm>
    </dsp:sp>
    <dsp:sp modelId="{7EA88213-F80C-4B9F-90A3-E38300F2F8DC}">
      <dsp:nvSpPr>
        <dsp:cNvPr id="0" name=""/>
        <dsp:cNvSpPr/>
      </dsp:nvSpPr>
      <dsp:spPr>
        <a:xfrm>
          <a:off x="2948700" y="3173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  </a:t>
          </a:r>
        </a:p>
      </dsp:txBody>
      <dsp:txXfrm>
        <a:off x="2976815" y="31288"/>
        <a:ext cx="1543637" cy="903690"/>
      </dsp:txXfrm>
    </dsp:sp>
    <dsp:sp modelId="{A3A8DB30-9CD3-4D1A-9579-AF0BEEE4ACC5}">
      <dsp:nvSpPr>
        <dsp:cNvPr id="0" name=""/>
        <dsp:cNvSpPr/>
      </dsp:nvSpPr>
      <dsp:spPr>
        <a:xfrm>
          <a:off x="4689356" y="284750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689356" y="364103"/>
        <a:ext cx="237420" cy="238061"/>
      </dsp:txXfrm>
    </dsp:sp>
    <dsp:sp modelId="{AE528AA1-FE74-4B15-8207-9F4ECED835B4}">
      <dsp:nvSpPr>
        <dsp:cNvPr id="0" name=""/>
        <dsp:cNvSpPr/>
      </dsp:nvSpPr>
      <dsp:spPr>
        <a:xfrm>
          <a:off x="5188515" y="3173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 </a:t>
          </a:r>
        </a:p>
      </dsp:txBody>
      <dsp:txXfrm>
        <a:off x="5216630" y="31288"/>
        <a:ext cx="1543637" cy="903690"/>
      </dsp:txXfrm>
    </dsp:sp>
    <dsp:sp modelId="{2AD1A6F9-B28C-49A2-888D-4B40195B7D29}">
      <dsp:nvSpPr>
        <dsp:cNvPr id="0" name=""/>
        <dsp:cNvSpPr/>
      </dsp:nvSpPr>
      <dsp:spPr>
        <a:xfrm>
          <a:off x="6929171" y="284750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929171" y="364103"/>
        <a:ext cx="237420" cy="238061"/>
      </dsp:txXfrm>
    </dsp:sp>
    <dsp:sp modelId="{E760F13B-80CF-4A34-9594-7C1829726404}">
      <dsp:nvSpPr>
        <dsp:cNvPr id="0" name=""/>
        <dsp:cNvSpPr/>
      </dsp:nvSpPr>
      <dsp:spPr>
        <a:xfrm>
          <a:off x="7428330" y="3173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</a:t>
          </a:r>
          <a:endParaRPr lang="en-US" sz="4100" kern="1200" dirty="0"/>
        </a:p>
      </dsp:txBody>
      <dsp:txXfrm>
        <a:off x="7456445" y="31288"/>
        <a:ext cx="1543637" cy="903690"/>
      </dsp:txXfrm>
    </dsp:sp>
    <dsp:sp modelId="{FC3BBDDF-4737-4D9E-9C23-460B05E17653}">
      <dsp:nvSpPr>
        <dsp:cNvPr id="0" name=""/>
        <dsp:cNvSpPr/>
      </dsp:nvSpPr>
      <dsp:spPr>
        <a:xfrm rot="5400000">
          <a:off x="9025657" y="1036725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9076213" y="1065523"/>
        <a:ext cx="238061" cy="237420"/>
      </dsp:txXfrm>
    </dsp:sp>
    <dsp:sp modelId="{5287F926-5AE8-49A7-8B88-FE4A3429C1A1}">
      <dsp:nvSpPr>
        <dsp:cNvPr id="0" name=""/>
        <dsp:cNvSpPr/>
      </dsp:nvSpPr>
      <dsp:spPr>
        <a:xfrm>
          <a:off x="7428330" y="1603041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7456445" y="1631156"/>
        <a:ext cx="1543637" cy="903690"/>
      </dsp:txXfrm>
    </dsp:sp>
    <dsp:sp modelId="{601520FC-C2CA-4D1A-ADE0-556F8B87D56E}">
      <dsp:nvSpPr>
        <dsp:cNvPr id="0" name=""/>
        <dsp:cNvSpPr/>
      </dsp:nvSpPr>
      <dsp:spPr>
        <a:xfrm rot="10800000">
          <a:off x="6948369" y="1884618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7050120" y="1963971"/>
        <a:ext cx="237420" cy="238061"/>
      </dsp:txXfrm>
    </dsp:sp>
    <dsp:sp modelId="{08F67061-2E32-4BD7-95C1-F6BBD6BA4580}">
      <dsp:nvSpPr>
        <dsp:cNvPr id="0" name=""/>
        <dsp:cNvSpPr/>
      </dsp:nvSpPr>
      <dsp:spPr>
        <a:xfrm>
          <a:off x="5188515" y="1603041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5216630" y="1631156"/>
        <a:ext cx="1543637" cy="903690"/>
      </dsp:txXfrm>
    </dsp:sp>
    <dsp:sp modelId="{40A4C37A-0C56-4BA7-A675-C4CB00A74E75}">
      <dsp:nvSpPr>
        <dsp:cNvPr id="0" name=""/>
        <dsp:cNvSpPr/>
      </dsp:nvSpPr>
      <dsp:spPr>
        <a:xfrm rot="10800000">
          <a:off x="4708555" y="1884618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4810306" y="1963971"/>
        <a:ext cx="237420" cy="238061"/>
      </dsp:txXfrm>
    </dsp:sp>
    <dsp:sp modelId="{19CB6199-C0B0-4E44-8876-C8466EFBB8BE}">
      <dsp:nvSpPr>
        <dsp:cNvPr id="0" name=""/>
        <dsp:cNvSpPr/>
      </dsp:nvSpPr>
      <dsp:spPr>
        <a:xfrm>
          <a:off x="2948700" y="1603041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</a:t>
          </a:r>
          <a:endParaRPr lang="en-US" sz="4100" kern="1200" dirty="0"/>
        </a:p>
      </dsp:txBody>
      <dsp:txXfrm>
        <a:off x="2976815" y="1631156"/>
        <a:ext cx="1543637" cy="903690"/>
      </dsp:txXfrm>
    </dsp:sp>
    <dsp:sp modelId="{6B5D3ABA-AB82-41AE-9A71-F86C755E81A1}">
      <dsp:nvSpPr>
        <dsp:cNvPr id="0" name=""/>
        <dsp:cNvSpPr/>
      </dsp:nvSpPr>
      <dsp:spPr>
        <a:xfrm rot="10800000">
          <a:off x="2468740" y="1884618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2570491" y="1963971"/>
        <a:ext cx="237420" cy="238061"/>
      </dsp:txXfrm>
    </dsp:sp>
    <dsp:sp modelId="{FE3E4ADB-4028-4574-8775-B4F898EB2673}">
      <dsp:nvSpPr>
        <dsp:cNvPr id="0" name=""/>
        <dsp:cNvSpPr/>
      </dsp:nvSpPr>
      <dsp:spPr>
        <a:xfrm>
          <a:off x="708886" y="1603041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</a:t>
          </a:r>
          <a:endParaRPr lang="en-US" sz="4100" kern="1200" dirty="0"/>
        </a:p>
      </dsp:txBody>
      <dsp:txXfrm>
        <a:off x="737001" y="1631156"/>
        <a:ext cx="1543637" cy="903690"/>
      </dsp:txXfrm>
    </dsp:sp>
    <dsp:sp modelId="{564F0D6A-6919-47B8-8C70-CF90654303E6}">
      <dsp:nvSpPr>
        <dsp:cNvPr id="0" name=""/>
        <dsp:cNvSpPr/>
      </dsp:nvSpPr>
      <dsp:spPr>
        <a:xfrm rot="5400000">
          <a:off x="320748" y="2674952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371304" y="2703750"/>
        <a:ext cx="238061" cy="237420"/>
      </dsp:txXfrm>
    </dsp:sp>
    <dsp:sp modelId="{DB8A49EF-A72A-404B-BDD0-380B651E23B2}">
      <dsp:nvSpPr>
        <dsp:cNvPr id="0" name=""/>
        <dsp:cNvSpPr/>
      </dsp:nvSpPr>
      <dsp:spPr>
        <a:xfrm>
          <a:off x="708886" y="3202909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</a:t>
          </a:r>
          <a:endParaRPr lang="en-US" sz="4100" kern="1200" dirty="0"/>
        </a:p>
      </dsp:txBody>
      <dsp:txXfrm>
        <a:off x="737001" y="3231024"/>
        <a:ext cx="1543637" cy="903690"/>
      </dsp:txXfrm>
    </dsp:sp>
    <dsp:sp modelId="{0C987254-0F72-467D-A333-9C54D358F18F}">
      <dsp:nvSpPr>
        <dsp:cNvPr id="0" name=""/>
        <dsp:cNvSpPr/>
      </dsp:nvSpPr>
      <dsp:spPr>
        <a:xfrm>
          <a:off x="2449542" y="3484485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449542" y="3563838"/>
        <a:ext cx="237420" cy="238061"/>
      </dsp:txXfrm>
    </dsp:sp>
    <dsp:sp modelId="{B2BD62A9-D6D6-4D74-ACA8-1CEF90601DEE}">
      <dsp:nvSpPr>
        <dsp:cNvPr id="0" name=""/>
        <dsp:cNvSpPr/>
      </dsp:nvSpPr>
      <dsp:spPr>
        <a:xfrm>
          <a:off x="2948700" y="3202909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2976815" y="3231024"/>
        <a:ext cx="1543637" cy="903690"/>
      </dsp:txXfrm>
    </dsp:sp>
    <dsp:sp modelId="{CB129FE0-7CAA-405C-A294-5268D6D2198A}">
      <dsp:nvSpPr>
        <dsp:cNvPr id="0" name=""/>
        <dsp:cNvSpPr/>
      </dsp:nvSpPr>
      <dsp:spPr>
        <a:xfrm>
          <a:off x="4689356" y="3484485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689356" y="3563838"/>
        <a:ext cx="237420" cy="238061"/>
      </dsp:txXfrm>
    </dsp:sp>
    <dsp:sp modelId="{9E24AFEA-E712-4FE7-80E1-E15359D9B507}">
      <dsp:nvSpPr>
        <dsp:cNvPr id="0" name=""/>
        <dsp:cNvSpPr/>
      </dsp:nvSpPr>
      <dsp:spPr>
        <a:xfrm>
          <a:off x="5188515" y="3202909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5216630" y="3231024"/>
        <a:ext cx="1543637" cy="903690"/>
      </dsp:txXfrm>
    </dsp:sp>
    <dsp:sp modelId="{73740C8D-66B8-403A-99EA-F1FB75E61205}">
      <dsp:nvSpPr>
        <dsp:cNvPr id="0" name=""/>
        <dsp:cNvSpPr/>
      </dsp:nvSpPr>
      <dsp:spPr>
        <a:xfrm>
          <a:off x="6929171" y="3484485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929171" y="3563838"/>
        <a:ext cx="237420" cy="238061"/>
      </dsp:txXfrm>
    </dsp:sp>
    <dsp:sp modelId="{3729B669-ACDF-4382-8E0F-B5997CDC7852}">
      <dsp:nvSpPr>
        <dsp:cNvPr id="0" name=""/>
        <dsp:cNvSpPr/>
      </dsp:nvSpPr>
      <dsp:spPr>
        <a:xfrm>
          <a:off x="7428330" y="3202909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7456445" y="3231024"/>
        <a:ext cx="1543637" cy="903690"/>
      </dsp:txXfrm>
    </dsp:sp>
    <dsp:sp modelId="{2B8AC46D-C4C1-466C-B9FB-1CA6EAD884B4}">
      <dsp:nvSpPr>
        <dsp:cNvPr id="0" name=""/>
        <dsp:cNvSpPr/>
      </dsp:nvSpPr>
      <dsp:spPr>
        <a:xfrm rot="5400000">
          <a:off x="9040851" y="4353352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9091407" y="4382150"/>
        <a:ext cx="238061" cy="237420"/>
      </dsp:txXfrm>
    </dsp:sp>
    <dsp:sp modelId="{94363EDD-2AB1-4952-8C19-38E1A6C90BBE}">
      <dsp:nvSpPr>
        <dsp:cNvPr id="0" name=""/>
        <dsp:cNvSpPr/>
      </dsp:nvSpPr>
      <dsp:spPr>
        <a:xfrm>
          <a:off x="7428330" y="4802776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7456445" y="4830891"/>
        <a:ext cx="1543637" cy="903690"/>
      </dsp:txXfrm>
    </dsp:sp>
    <dsp:sp modelId="{9415831F-C058-4D21-A887-D5AD599D97B0}">
      <dsp:nvSpPr>
        <dsp:cNvPr id="0" name=""/>
        <dsp:cNvSpPr/>
      </dsp:nvSpPr>
      <dsp:spPr>
        <a:xfrm rot="10800000">
          <a:off x="6948369" y="5084353"/>
          <a:ext cx="339171" cy="39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7050120" y="5163706"/>
        <a:ext cx="237420" cy="238061"/>
      </dsp:txXfrm>
    </dsp:sp>
    <dsp:sp modelId="{AF6484B5-A6CE-4582-9E31-C7B0C136615A}">
      <dsp:nvSpPr>
        <dsp:cNvPr id="0" name=""/>
        <dsp:cNvSpPr/>
      </dsp:nvSpPr>
      <dsp:spPr>
        <a:xfrm>
          <a:off x="5188515" y="4802776"/>
          <a:ext cx="1599867" cy="9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100" kern="1200" dirty="0"/>
            <a:t>  </a:t>
          </a:r>
          <a:endParaRPr lang="en-US" sz="4100" kern="1200" dirty="0"/>
        </a:p>
      </dsp:txBody>
      <dsp:txXfrm>
        <a:off x="5216630" y="4830891"/>
        <a:ext cx="1543637" cy="903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8FF9-6D13-4967-AEA4-165B4581B5B3}">
      <dsp:nvSpPr>
        <dsp:cNvPr id="0" name=""/>
        <dsp:cNvSpPr/>
      </dsp:nvSpPr>
      <dsp:spPr>
        <a:xfrm>
          <a:off x="0" y="0"/>
          <a:ext cx="14145497" cy="1700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ZA" sz="3200" kern="1200" dirty="0">
              <a:latin typeface="Arial" panose="020B0604020202020204" pitchFamily="34" charset="0"/>
              <a:cs typeface="Arial" panose="020B0604020202020204" pitchFamily="34" charset="0"/>
            </a:rPr>
            <a:t>To determine and describe the attitude of patients towards collecting chronic care medication.</a:t>
          </a:r>
        </a:p>
      </dsp:txBody>
      <dsp:txXfrm>
        <a:off x="49798" y="49798"/>
        <a:ext cx="12310834" cy="1600616"/>
      </dsp:txXfrm>
    </dsp:sp>
    <dsp:sp modelId="{6D04201B-49E4-4D83-9040-3FA69BB5A6F3}">
      <dsp:nvSpPr>
        <dsp:cNvPr id="0" name=""/>
        <dsp:cNvSpPr/>
      </dsp:nvSpPr>
      <dsp:spPr>
        <a:xfrm>
          <a:off x="1248132" y="1983581"/>
          <a:ext cx="14145497" cy="170021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ZA" sz="3200" kern="1200" dirty="0">
              <a:latin typeface="Arial" panose="020B0604020202020204" pitchFamily="34" charset="0"/>
              <a:cs typeface="Arial" panose="020B0604020202020204" pitchFamily="34" charset="0"/>
            </a:rPr>
            <a:t>To explore the experiences of patients towards the PDUs.</a:t>
          </a:r>
        </a:p>
      </dsp:txBody>
      <dsp:txXfrm>
        <a:off x="1297930" y="2033379"/>
        <a:ext cx="11692631" cy="1600616"/>
      </dsp:txXfrm>
    </dsp:sp>
    <dsp:sp modelId="{3B8EF48F-A226-4844-A488-A0B18CCB0D69}">
      <dsp:nvSpPr>
        <dsp:cNvPr id="0" name=""/>
        <dsp:cNvSpPr/>
      </dsp:nvSpPr>
      <dsp:spPr>
        <a:xfrm>
          <a:off x="2496264" y="3967162"/>
          <a:ext cx="14145497" cy="170021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ZA" sz="3200" kern="1200" dirty="0">
              <a:latin typeface="Arial" panose="020B0604020202020204" pitchFamily="34" charset="0"/>
              <a:cs typeface="Arial" panose="020B0604020202020204" pitchFamily="34" charset="0"/>
            </a:rPr>
            <a:t>To compare and correlate the different attitude and experiences between patients at the three PDUs.</a:t>
          </a:r>
        </a:p>
      </dsp:txBody>
      <dsp:txXfrm>
        <a:off x="2546062" y="4016960"/>
        <a:ext cx="11692631" cy="1600616"/>
      </dsp:txXfrm>
    </dsp:sp>
    <dsp:sp modelId="{9EDF899E-A28F-42D2-BB9C-0529A045985F}">
      <dsp:nvSpPr>
        <dsp:cNvPr id="0" name=""/>
        <dsp:cNvSpPr/>
      </dsp:nvSpPr>
      <dsp:spPr>
        <a:xfrm>
          <a:off x="13040359" y="1289327"/>
          <a:ext cx="1105138" cy="1105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/>
        </a:p>
      </dsp:txBody>
      <dsp:txXfrm>
        <a:off x="13289015" y="1289327"/>
        <a:ext cx="607826" cy="831616"/>
      </dsp:txXfrm>
    </dsp:sp>
    <dsp:sp modelId="{A736046E-1ACE-40AA-B68F-D25E58317750}">
      <dsp:nvSpPr>
        <dsp:cNvPr id="0" name=""/>
        <dsp:cNvSpPr/>
      </dsp:nvSpPr>
      <dsp:spPr>
        <a:xfrm>
          <a:off x="14288491" y="3261574"/>
          <a:ext cx="1105138" cy="1105138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alpha val="9000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4537147" y="3261574"/>
        <a:ext cx="607826" cy="83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47831-73E2-4E0B-A68E-CB90B278EB8E}" type="datetimeFigureOut">
              <a:rPr lang="en-ZA" smtClean="0"/>
              <a:t>2024/08/25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BAA6F-D816-4EF1-90E6-C874DB643A9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507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682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20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019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384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984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40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289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79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160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AA6F-D816-4EF1-90E6-C874DB643A9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99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AA6F-D816-4EF1-90E6-C874DB643A9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3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2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3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4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5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image" Target="../media/image33.jp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hyperlink" Target="http://www.who.int/ehealth/about/en/" TargetMode="External"/><Relationship Id="rId4" Type="http://schemas.openxmlformats.org/officeDocument/2006/relationships/image" Target="../media/image9.svg"/><Relationship Id="rId9" Type="http://schemas.openxmlformats.org/officeDocument/2006/relationships/hyperlink" Target="https://www.health-e.org.za/wp-content/uploads/South-Africa-eHealth-Strategy-2012-2017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svg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29.emf"/><Relationship Id="rId4" Type="http://schemas.openxmlformats.org/officeDocument/2006/relationships/image" Target="../media/image9.sv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9.svg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1.xm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89869"/>
            <a:ext cx="15388668" cy="1470025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PATIENTS’ ATTITUDE AND EXPERIENCES TOWARDS AUTOMATED PHARMACY DISPENSING UNITS IN JOHANNESBURG, SOUTH AFRICA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5DB56E06-C47C-4F67-A8A1-E8E3919A9D1A}"/>
              </a:ext>
            </a:extLst>
          </p:cNvPr>
          <p:cNvSpPr txBox="1">
            <a:spLocks/>
          </p:cNvSpPr>
          <p:nvPr/>
        </p:nvSpPr>
        <p:spPr>
          <a:xfrm>
            <a:off x="685800" y="6569075"/>
            <a:ext cx="15388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Presented By: Hethel Chouhan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Continued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38200" y="2564368"/>
            <a:ext cx="1176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Patients’ Experiences with Communication and Medication at the PDU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937BDF4-6EF8-42CF-94DE-B19974C3A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183371"/>
              </p:ext>
            </p:extLst>
          </p:nvPr>
        </p:nvGraphicFramePr>
        <p:xfrm>
          <a:off x="725991" y="2954002"/>
          <a:ext cx="13250703" cy="538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8390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Continued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38200" y="2564368"/>
            <a:ext cx="1176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Patients’ Waiting Times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AC58EF2-CBF7-4F2D-B687-8D7E5C9BC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824213"/>
              </p:ext>
            </p:extLst>
          </p:nvPr>
        </p:nvGraphicFramePr>
        <p:xfrm>
          <a:off x="808874" y="3227731"/>
          <a:ext cx="12678526" cy="544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683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Continued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04286" y="2558362"/>
            <a:ext cx="1176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Patients’ Attitude in terms of Satisfaction towards PDU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C6E19D8-EB6D-478C-9F48-43584DD82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252438"/>
              </p:ext>
            </p:extLst>
          </p:nvPr>
        </p:nvGraphicFramePr>
        <p:xfrm>
          <a:off x="808874" y="2929934"/>
          <a:ext cx="13440526" cy="550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6315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 Continued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04286" y="2558362"/>
            <a:ext cx="1176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Patients’ Attitude towards Using PDU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DD33703-B453-497C-8673-94B0B1DB0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795837"/>
              </p:ext>
            </p:extLst>
          </p:nvPr>
        </p:nvGraphicFramePr>
        <p:xfrm>
          <a:off x="844212" y="2927694"/>
          <a:ext cx="13252787" cy="551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638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FAEF9C-A153-4ABD-8477-125D6733CE15}"/>
              </a:ext>
            </a:extLst>
          </p:cNvPr>
          <p:cNvSpPr txBox="1">
            <a:spLocks/>
          </p:cNvSpPr>
          <p:nvPr/>
        </p:nvSpPr>
        <p:spPr>
          <a:xfrm>
            <a:off x="876341" y="2832506"/>
            <a:ext cx="13601659" cy="627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Conducted at 3 PDU sites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ZA" sz="3200" dirty="0"/>
              <a:t>Number of neutral responses 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 19 Restrictions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 access to </a:t>
            </a:r>
            <a:r>
              <a:rPr lang="en-ZA" sz="3200" dirty="0"/>
              <a:t>literature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1E5D70B5-05E4-40F7-AB4E-B266EB87F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77" y="1846551"/>
            <a:ext cx="6830606" cy="68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BA04B-3EA4-4EBD-882B-450626ADF5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1174" y="2177489"/>
            <a:ext cx="4987658" cy="3928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38200" y="2690067"/>
            <a:ext cx="13321999" cy="609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ZA" sz="2800" dirty="0"/>
              <a:t>Data collection processes through telephonic patient interviews</a:t>
            </a:r>
          </a:p>
          <a:p>
            <a:r>
              <a:rPr lang="en-ZA" sz="2800" dirty="0"/>
              <a:t>Benefits and challenges of PDUs need to be analysed</a:t>
            </a:r>
          </a:p>
          <a:p>
            <a:r>
              <a:rPr lang="en-ZA" sz="2800" dirty="0"/>
              <a:t>Holistic approach to healthcare</a:t>
            </a:r>
          </a:p>
          <a:p>
            <a:r>
              <a:rPr lang="en-ZA" sz="2800" dirty="0"/>
              <a:t>PDUs - 24-hour services</a:t>
            </a:r>
          </a:p>
          <a:p>
            <a:r>
              <a:rPr lang="en-ZA" sz="2800" dirty="0"/>
              <a:t>Changes in current models</a:t>
            </a:r>
          </a:p>
          <a:p>
            <a:r>
              <a:rPr lang="en-ZA" sz="2800" dirty="0"/>
              <a:t>Future studies on other innovative projects</a:t>
            </a:r>
          </a:p>
          <a:p>
            <a:r>
              <a:rPr lang="en-ZA" sz="2800" dirty="0"/>
              <a:t>Comparative studies between different decongestion models</a:t>
            </a:r>
          </a:p>
          <a:p>
            <a:r>
              <a:rPr lang="en-ZA" sz="2800" dirty="0"/>
              <a:t>Patients’ perceptions studies on public and private service models</a:t>
            </a:r>
          </a:p>
          <a:p>
            <a:r>
              <a:rPr lang="en-ZA" sz="2800" dirty="0"/>
              <a:t>Engagement between NDoH and NGOs </a:t>
            </a:r>
          </a:p>
          <a:p>
            <a:r>
              <a:rPr lang="en-US" sz="2800" dirty="0"/>
              <a:t>Implementation of NHI. </a:t>
            </a:r>
          </a:p>
          <a:p>
            <a:r>
              <a:rPr lang="en-GB" sz="2800" dirty="0"/>
              <a:t>Huge benefits global scale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55266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D79489-44E3-49D4-B4ED-07C14683D0F0}"/>
              </a:ext>
            </a:extLst>
          </p:cNvPr>
          <p:cNvSpPr txBox="1">
            <a:spLocks/>
          </p:cNvSpPr>
          <p:nvPr/>
        </p:nvSpPr>
        <p:spPr>
          <a:xfrm>
            <a:off x="876341" y="2628900"/>
            <a:ext cx="13601659" cy="627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ZA" sz="2000" dirty="0" err="1"/>
              <a:t>Anacleto</a:t>
            </a:r>
            <a:r>
              <a:rPr lang="en-ZA" sz="2000" dirty="0"/>
              <a:t>, TA., Perini, E., Rosa, MB. &amp; Cesar, CC. 2005. Medication errors and drug-dispensing systems in a hospital pharmacy. Clinics, 60(4): 325 - 332.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ZA" sz="2000" dirty="0"/>
              <a:t>Chen, S., Cheng, A. &amp; Mehta, K. 2013. A review of telemedicine business models. Telemedicine and e-Health, 19(4): 287 - 297.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ZA" sz="2000" dirty="0" err="1"/>
              <a:t>Kapur</a:t>
            </a:r>
            <a:r>
              <a:rPr lang="en-ZA" sz="2000" dirty="0"/>
              <a:t>, R. 2018. Interrelationship between education, technology and development.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ZA" sz="2000" dirty="0"/>
              <a:t>Mars, M. 2012. Introduction: e-Health in Africa. Telemedicine and e-Health, 18(1): 3 - 4.</a:t>
            </a:r>
          </a:p>
          <a:p>
            <a:r>
              <a:rPr lang="en-ZA" sz="2000" dirty="0"/>
              <a:t>National Department of Health, 2017. National health insurance for South Africa, towards universal health coverage, white paper. [online] Available at: https//www.health.gov.za/index.php/nhi. [Accessed on: 20/05/2018].</a:t>
            </a:r>
          </a:p>
          <a:p>
            <a:r>
              <a:rPr lang="en-ZA" sz="2000" dirty="0"/>
              <a:t>National eHealth strategy in South Africa. 2012.  [online]  Available at: </a:t>
            </a:r>
            <a:r>
              <a:rPr lang="en-ZA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https://www.health-e.org.za/wp-content/uploads//South-Africa-eHealth-Strategy-2012-2017.pdf</a:t>
            </a:r>
            <a:r>
              <a:rPr lang="en-ZA" sz="2000" dirty="0"/>
              <a:t>. [Accessed on: 18/05/2018].</a:t>
            </a:r>
          </a:p>
          <a:p>
            <a:r>
              <a:rPr lang="en-ZA" sz="2000" dirty="0"/>
              <a:t>Pederson JP. 2004. International directory of company histories, Volume 65. Farmington Hills, MI: St. James Press.</a:t>
            </a:r>
          </a:p>
          <a:p>
            <a:r>
              <a:rPr lang="en-ZA" sz="2000" dirty="0"/>
              <a:t>Right ePharmacy </a:t>
            </a:r>
            <a:r>
              <a:rPr lang="en-ZA" sz="2000" dirty="0" err="1"/>
              <a:t>eRx</a:t>
            </a:r>
            <a:r>
              <a:rPr lang="en-ZA" sz="2000" dirty="0"/>
              <a:t> Solutions Programme, 2018.</a:t>
            </a:r>
          </a:p>
          <a:p>
            <a:r>
              <a:rPr lang="en-ZA" sz="2000" dirty="0"/>
              <a:t>Right ePharmacy. 2020. Collect &amp; </a:t>
            </a:r>
            <a:r>
              <a:rPr lang="en-ZA" sz="2000" dirty="0" err="1"/>
              <a:t>GoTM</a:t>
            </a:r>
            <a:r>
              <a:rPr lang="en-ZA" sz="2000" dirty="0"/>
              <a:t> smart lockers. [online] Available at: https://rightepharmacy.co.za/solutions/collect-and-go-smart-lockers/ [Accessed on: 22/06/2020].</a:t>
            </a:r>
          </a:p>
          <a:p>
            <a:r>
              <a:rPr lang="en-ZA" sz="2000" dirty="0"/>
              <a:t>Silber, D. 2004. The case for eHealth. Studies in Health Technology and Informatics, 100(2): 3 - 27.</a:t>
            </a:r>
          </a:p>
          <a:p>
            <a:r>
              <a:rPr lang="en-ZA" sz="2000" dirty="0"/>
              <a:t>WHO. 2012. eHealth at WHO. Geneva: WHO. [online]. Available at: </a:t>
            </a:r>
            <a:r>
              <a:rPr lang="en-ZA" sz="2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http://www.who.int/ehealth/about/en/</a:t>
            </a:r>
            <a:r>
              <a:rPr lang="en-ZA" sz="2000" dirty="0"/>
              <a:t>. [Accessed on: 10/01/2021].</a:t>
            </a:r>
          </a:p>
          <a:p>
            <a:endParaRPr lang="en-ZA" sz="2200" dirty="0"/>
          </a:p>
          <a:p>
            <a:endParaRPr lang="en-ZA" dirty="0"/>
          </a:p>
          <a:p>
            <a:endParaRPr lang="en-ZA" sz="2200" dirty="0"/>
          </a:p>
          <a:p>
            <a:endParaRPr lang="en-ZA" sz="3100" dirty="0"/>
          </a:p>
          <a:p>
            <a:endParaRPr lang="en-ZA" sz="3100" dirty="0"/>
          </a:p>
          <a:p>
            <a:endParaRPr lang="en-ZA" sz="3200" dirty="0"/>
          </a:p>
          <a:p>
            <a:endParaRPr lang="en-ZA" sz="32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9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A8FC06-3035-4351-A9AD-D1E083AD2D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000449"/>
            <a:ext cx="11634560" cy="62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009900"/>
            <a:ext cx="16640924" cy="5667257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Introduction and Background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Study Aim and Objectives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and Background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FAEF9C-A153-4ABD-8477-125D6733CE15}"/>
              </a:ext>
            </a:extLst>
          </p:cNvPr>
          <p:cNvSpPr txBox="1">
            <a:spLocks/>
          </p:cNvSpPr>
          <p:nvPr/>
        </p:nvSpPr>
        <p:spPr>
          <a:xfrm>
            <a:off x="940210" y="2832506"/>
            <a:ext cx="6603590" cy="6273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7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medicines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ZA" sz="7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7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shortages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ZA" sz="7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7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Facilities are overburdened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ZA" sz="7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7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spend a long time travelling to clinics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ZA" sz="7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7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Manual systems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7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7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Scaling up access to ART</a:t>
            </a:r>
            <a:endParaRPr kumimoji="0" lang="en-ZA" sz="7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8F2A0635-E437-454C-BA94-E75F7801B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74002"/>
            <a:ext cx="4114800" cy="53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and Background Continued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FAEF9C-A153-4ABD-8477-125D6733CE15}"/>
              </a:ext>
            </a:extLst>
          </p:cNvPr>
          <p:cNvSpPr txBox="1">
            <a:spLocks/>
          </p:cNvSpPr>
          <p:nvPr/>
        </p:nvSpPr>
        <p:spPr>
          <a:xfrm>
            <a:off x="876341" y="2832506"/>
            <a:ext cx="13601659" cy="5130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ZA" sz="3200" dirty="0"/>
              <a:t>Technological changes and Automated dispensing systems</a:t>
            </a:r>
          </a:p>
          <a:p>
            <a:endParaRPr lang="en-ZA" sz="3200" dirty="0"/>
          </a:p>
          <a:p>
            <a:r>
              <a:rPr lang="en-ZA" sz="3200" dirty="0"/>
              <a:t>PDUs – first of its kind</a:t>
            </a:r>
          </a:p>
          <a:p>
            <a:endParaRPr lang="en-ZA" sz="3200" dirty="0"/>
          </a:p>
          <a:p>
            <a:r>
              <a:rPr lang="en-ZA" sz="3200" dirty="0"/>
              <a:t>Open for extended hours</a:t>
            </a:r>
          </a:p>
          <a:p>
            <a:pPr marL="0" indent="0">
              <a:buNone/>
            </a:pPr>
            <a:endParaRPr lang="en-ZA" sz="3200" dirty="0"/>
          </a:p>
          <a:p>
            <a:r>
              <a:rPr lang="en-GB" sz="3200" dirty="0"/>
              <a:t>Limited studies done</a:t>
            </a:r>
            <a:endParaRPr lang="en-ZA" sz="3200" dirty="0"/>
          </a:p>
          <a:p>
            <a:endParaRPr lang="en-ZA" sz="3200" dirty="0"/>
          </a:p>
          <a:p>
            <a:endParaRPr lang="en-ZA" sz="3200" dirty="0"/>
          </a:p>
          <a:p>
            <a:endParaRPr lang="en-ZA" sz="3200" dirty="0"/>
          </a:p>
          <a:p>
            <a:endParaRPr lang="en-ZA" sz="3200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E73ECD3-9FE5-4DFC-BC98-460612AB9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" y="7200900"/>
            <a:ext cx="4536061" cy="311784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8492CBAA-1D63-4709-99AA-FF5147062A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39" y="7207260"/>
            <a:ext cx="4536061" cy="3117840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54EB69B8-7571-4D34-83B6-AC3E0ADBC6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9" y="7207260"/>
            <a:ext cx="4536061" cy="311784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8EEE49E9-F0C6-4C8A-A251-1AB0AE9963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739" y="7169160"/>
            <a:ext cx="4536061" cy="31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and Background Continued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77B92-E3D2-4500-B71E-8E04FCBCEE74}"/>
              </a:ext>
            </a:extLst>
          </p:cNvPr>
          <p:cNvGrpSpPr/>
          <p:nvPr/>
        </p:nvGrpSpPr>
        <p:grpSpPr>
          <a:xfrm>
            <a:off x="2607316" y="2552700"/>
            <a:ext cx="9737084" cy="6390758"/>
            <a:chOff x="0" y="0"/>
            <a:chExt cx="8198827" cy="5672383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57A56861-44DF-4B2F-95ED-4CA5A9D499D3}"/>
                </a:ext>
              </a:extLst>
            </p:cNvPr>
            <p:cNvGraphicFramePr/>
            <p:nvPr/>
          </p:nvGraphicFramePr>
          <p:xfrm>
            <a:off x="0" y="0"/>
            <a:ext cx="8198827" cy="51177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48C5B28E-C989-4CC5-B974-8B98F54CAF0B}"/>
                </a:ext>
              </a:extLst>
            </p:cNvPr>
            <p:cNvSpPr txBox="1"/>
            <p:nvPr/>
          </p:nvSpPr>
          <p:spPr>
            <a:xfrm>
              <a:off x="358696" y="814818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gets assessed at clinic. 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BA54792D-4EC4-43F3-A10D-6ED608FDAA59}"/>
                </a:ext>
              </a:extLst>
            </p:cNvPr>
            <p:cNvSpPr txBox="1"/>
            <p:nvPr/>
          </p:nvSpPr>
          <p:spPr>
            <a:xfrm>
              <a:off x="2376757" y="814818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Bulk medication dispensed at CDU.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F78CEF36-F2A2-4849-A643-F82C9D5D3EF3}"/>
                </a:ext>
              </a:extLst>
            </p:cNvPr>
            <p:cNvSpPr txBox="1"/>
            <p:nvPr/>
          </p:nvSpPr>
          <p:spPr>
            <a:xfrm>
              <a:off x="4394819" y="814817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Bulk medication delivered to PDU.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A772C837-A146-4017-A39C-40CD11716BFA}"/>
                </a:ext>
              </a:extLst>
            </p:cNvPr>
            <p:cNvSpPr txBox="1"/>
            <p:nvPr/>
          </p:nvSpPr>
          <p:spPr>
            <a:xfrm>
              <a:off x="6412880" y="814817"/>
              <a:ext cx="1514475" cy="252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SMS sent to patient.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EAEC4BCB-8538-480F-B619-1788D965273A}"/>
                </a:ext>
              </a:extLst>
            </p:cNvPr>
            <p:cNvSpPr txBox="1"/>
            <p:nvPr/>
          </p:nvSpPr>
          <p:spPr>
            <a:xfrm>
              <a:off x="6412880" y="2343358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arrives at PDU.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D1B2C6EE-735C-4709-A65E-C40288EB6BCB}"/>
                </a:ext>
              </a:extLst>
            </p:cNvPr>
            <p:cNvSpPr txBox="1"/>
            <p:nvPr/>
          </p:nvSpPr>
          <p:spPr>
            <a:xfrm>
              <a:off x="4394819" y="2343357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presents card and enters PIN code.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17F51DA4-D705-4C35-9B27-E6E660B82AE1}"/>
                </a:ext>
              </a:extLst>
            </p:cNvPr>
            <p:cNvSpPr txBox="1"/>
            <p:nvPr/>
          </p:nvSpPr>
          <p:spPr>
            <a:xfrm>
              <a:off x="2376757" y="2343356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Computer system reads the card.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5C4B85EB-1CAF-43F1-84E6-D5BF94F9BF8A}"/>
                </a:ext>
              </a:extLst>
            </p:cNvPr>
            <p:cNvSpPr txBox="1"/>
            <p:nvPr/>
          </p:nvSpPr>
          <p:spPr>
            <a:xfrm>
              <a:off x="358695" y="2343355"/>
              <a:ext cx="1514475" cy="252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selects script.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D7F85E46-AF1D-4815-9396-E882EE27EEA2}"/>
                </a:ext>
              </a:extLst>
            </p:cNvPr>
            <p:cNvSpPr txBox="1"/>
            <p:nvPr/>
          </p:nvSpPr>
          <p:spPr>
            <a:xfrm>
              <a:off x="358695" y="3730474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PDU picks and labels medication.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8EC2BF5F-309C-4429-AF85-EDCA9654377E}"/>
                </a:ext>
              </a:extLst>
            </p:cNvPr>
            <p:cNvSpPr txBox="1"/>
            <p:nvPr/>
          </p:nvSpPr>
          <p:spPr>
            <a:xfrm>
              <a:off x="2376757" y="3730474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ATM dispenses medication.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33839B49-7B94-44E5-ABC4-AC57504CDEA9}"/>
                </a:ext>
              </a:extLst>
            </p:cNvPr>
            <p:cNvSpPr txBox="1"/>
            <p:nvPr/>
          </p:nvSpPr>
          <p:spPr>
            <a:xfrm>
              <a:off x="4394819" y="3721169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takes medication.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46">
              <a:extLst>
                <a:ext uri="{FF2B5EF4-FFF2-40B4-BE49-F238E27FC236}">
                  <a16:creationId xmlns:a16="http://schemas.microsoft.com/office/drawing/2014/main" id="{43602951-845C-411E-BAF7-D8A8432ACB8C}"/>
                </a:ext>
              </a:extLst>
            </p:cNvPr>
            <p:cNvSpPr txBox="1"/>
            <p:nvPr/>
          </p:nvSpPr>
          <p:spPr>
            <a:xfrm>
              <a:off x="6412880" y="3736692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receives receipt.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4F069F20-5369-49F5-B2FE-E560469A684F}"/>
                </a:ext>
              </a:extLst>
            </p:cNvPr>
            <p:cNvSpPr txBox="1"/>
            <p:nvPr/>
          </p:nvSpPr>
          <p:spPr>
            <a:xfrm>
              <a:off x="6441345" y="5098978"/>
              <a:ext cx="1514475" cy="573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Patient consults through audio-video link.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A6D05224-B266-45A1-92A4-B121B3846DF0}"/>
                </a:ext>
              </a:extLst>
            </p:cNvPr>
            <p:cNvSpPr txBox="1"/>
            <p:nvPr/>
          </p:nvSpPr>
          <p:spPr>
            <a:xfrm>
              <a:off x="4394819" y="5107924"/>
              <a:ext cx="1514475" cy="41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Call Centre assists patient with queries.</a:t>
              </a:r>
              <a:endPara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3953097-04E5-4E31-8014-C68AE6F46607}"/>
              </a:ext>
            </a:extLst>
          </p:cNvPr>
          <p:cNvSpPr txBox="1"/>
          <p:nvPr/>
        </p:nvSpPr>
        <p:spPr>
          <a:xfrm>
            <a:off x="5754950" y="854002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Schematic Diagram of PDU Process</a:t>
            </a:r>
          </a:p>
        </p:txBody>
      </p:sp>
    </p:spTree>
    <p:extLst>
      <p:ext uri="{BB962C8B-B14F-4D97-AF65-F5344CB8AC3E}">
        <p14:creationId xmlns:p14="http://schemas.microsoft.com/office/powerpoint/2010/main" val="119950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and Background Continued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953097-04E5-4E31-8014-C68AE6F46607}"/>
              </a:ext>
            </a:extLst>
          </p:cNvPr>
          <p:cNvSpPr txBox="1"/>
          <p:nvPr/>
        </p:nvSpPr>
        <p:spPr>
          <a:xfrm>
            <a:off x="1624427" y="6932762"/>
            <a:ext cx="492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Pharmacy Dispensing Unit from a patient’s view</a:t>
            </a:r>
            <a:endParaRPr lang="en-ZA" dirty="0"/>
          </a:p>
        </p:txBody>
      </p:sp>
      <p:pic>
        <p:nvPicPr>
          <p:cNvPr id="33" name="Picture 32" descr="In South Africa, ATM pharmacies help fill a massive shortfall | Devex">
            <a:extLst>
              <a:ext uri="{FF2B5EF4-FFF2-40B4-BE49-F238E27FC236}">
                <a16:creationId xmlns:a16="http://schemas.microsoft.com/office/drawing/2014/main" id="{965F7942-D3B3-4106-9465-A57E469C8EA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68437"/>
            <a:ext cx="4800600" cy="355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0026AE-1279-4E35-A9F6-C6BF0BBF671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75" y="3245987"/>
            <a:ext cx="4800600" cy="357403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B14D72-EA15-4E5D-85C2-400A78334380}"/>
              </a:ext>
            </a:extLst>
          </p:cNvPr>
          <p:cNvSpPr txBox="1"/>
          <p:nvPr/>
        </p:nvSpPr>
        <p:spPr>
          <a:xfrm>
            <a:off x="7355175" y="6921864"/>
            <a:ext cx="483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ZA" dirty="0"/>
              <a:t>robotic dispensing system</a:t>
            </a:r>
          </a:p>
        </p:txBody>
      </p:sp>
    </p:spTree>
    <p:extLst>
      <p:ext uri="{BB962C8B-B14F-4D97-AF65-F5344CB8AC3E}">
        <p14:creationId xmlns:p14="http://schemas.microsoft.com/office/powerpoint/2010/main" val="369640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Aim and Objectives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1CB6575-AAAF-4C13-84CF-2643FF6AC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35075"/>
              </p:ext>
            </p:extLst>
          </p:nvPr>
        </p:nvGraphicFramePr>
        <p:xfrm>
          <a:off x="381000" y="2706773"/>
          <a:ext cx="16641762" cy="566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2606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F088F-7FA0-457C-885F-963612904839}"/>
              </a:ext>
            </a:extLst>
          </p:cNvPr>
          <p:cNvSpPr txBox="1"/>
          <p:nvPr/>
        </p:nvSpPr>
        <p:spPr>
          <a:xfrm>
            <a:off x="1462621" y="3250167"/>
            <a:ext cx="3947579" cy="375819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 Sectional Quantitative Design</a:t>
            </a:r>
            <a:endParaRPr lang="en-ZA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046386-8A53-4CB2-837E-BCDE18D56C8B}"/>
              </a:ext>
            </a:extLst>
          </p:cNvPr>
          <p:cNvCxnSpPr>
            <a:cxnSpLocks/>
          </p:cNvCxnSpPr>
          <p:nvPr/>
        </p:nvCxnSpPr>
        <p:spPr>
          <a:xfrm>
            <a:off x="5958421" y="3395665"/>
            <a:ext cx="3947579" cy="8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5E924F-1730-4EE1-9431-9E1DF49D2C4A}"/>
              </a:ext>
            </a:extLst>
          </p:cNvPr>
          <p:cNvSpPr txBox="1"/>
          <p:nvPr/>
        </p:nvSpPr>
        <p:spPr>
          <a:xfrm>
            <a:off x="9257805" y="3380340"/>
            <a:ext cx="2662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</a:t>
            </a:r>
            <a:endParaRPr lang="en-ZA" sz="6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C5EE4-7F7E-4825-B280-40EB7B1F7E6F}"/>
              </a:ext>
            </a:extLst>
          </p:cNvPr>
          <p:cNvSpPr txBox="1"/>
          <p:nvPr/>
        </p:nvSpPr>
        <p:spPr>
          <a:xfrm>
            <a:off x="10669161" y="3086236"/>
            <a:ext cx="233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Alex Plaza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err="1"/>
              <a:t>Ndofaya</a:t>
            </a:r>
            <a:r>
              <a:rPr lang="en-ZA" b="1" dirty="0"/>
              <a:t> 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/>
              <a:t>Bara Mall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FDC247-9A80-45D4-BF09-738CFBEC7057}"/>
              </a:ext>
            </a:extLst>
          </p:cNvPr>
          <p:cNvCxnSpPr/>
          <p:nvPr/>
        </p:nvCxnSpPr>
        <p:spPr>
          <a:xfrm flipH="1">
            <a:off x="11710212" y="5837725"/>
            <a:ext cx="2" cy="7145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85DB14-3716-46ED-985C-9D9527632937}"/>
              </a:ext>
            </a:extLst>
          </p:cNvPr>
          <p:cNvSpPr txBox="1"/>
          <p:nvPr/>
        </p:nvSpPr>
        <p:spPr>
          <a:xfrm>
            <a:off x="10284152" y="4656949"/>
            <a:ext cx="2839455" cy="92333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Patients collecting chronic care medication &gt; 18yrs (over 2 months)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C2206-1F6C-4337-A211-F7769A027A43}"/>
              </a:ext>
            </a:extLst>
          </p:cNvPr>
          <p:cNvSpPr txBox="1"/>
          <p:nvPr/>
        </p:nvSpPr>
        <p:spPr>
          <a:xfrm>
            <a:off x="10705598" y="6621840"/>
            <a:ext cx="241800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Pilot study = 10% of total sample size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C2E1D2-AF65-4E1F-887A-F6AB2C1559EA}"/>
              </a:ext>
            </a:extLst>
          </p:cNvPr>
          <p:cNvCxnSpPr>
            <a:cxnSpLocks/>
          </p:cNvCxnSpPr>
          <p:nvPr/>
        </p:nvCxnSpPr>
        <p:spPr>
          <a:xfrm flipH="1">
            <a:off x="9723043" y="7295521"/>
            <a:ext cx="87608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 result for consent form animation">
            <a:extLst>
              <a:ext uri="{FF2B5EF4-FFF2-40B4-BE49-F238E27FC236}">
                <a16:creationId xmlns:a16="http://schemas.microsoft.com/office/drawing/2014/main" id="{AD28633E-04BB-481B-9279-3268D96E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74" y="6476184"/>
            <a:ext cx="1677823" cy="16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75A76220-CFAD-4190-81A9-055834D5A08E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l="33330" t="28611" r="9117" b="5585"/>
          <a:stretch/>
        </p:blipFill>
        <p:spPr bwMode="auto">
          <a:xfrm>
            <a:off x="1482689" y="4069674"/>
            <a:ext cx="2187984" cy="2802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B40123-A612-443C-80F8-2C6AA32192EB}"/>
              </a:ext>
            </a:extLst>
          </p:cNvPr>
          <p:cNvCxnSpPr>
            <a:cxnSpLocks/>
          </p:cNvCxnSpPr>
          <p:nvPr/>
        </p:nvCxnSpPr>
        <p:spPr>
          <a:xfrm flipH="1" flipV="1">
            <a:off x="3412122" y="6702669"/>
            <a:ext cx="629687" cy="32942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F19C3BB6-4A0B-4743-AF4B-112CCE2C5685}"/>
              </a:ext>
            </a:extLst>
          </p:cNvPr>
          <p:cNvSpPr/>
          <p:nvPr/>
        </p:nvSpPr>
        <p:spPr>
          <a:xfrm rot="16200000">
            <a:off x="11435721" y="2743382"/>
            <a:ext cx="495860" cy="27989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B16B9A-D2C0-4239-A031-3D06103B4A4C}"/>
              </a:ext>
            </a:extLst>
          </p:cNvPr>
          <p:cNvCxnSpPr/>
          <p:nvPr/>
        </p:nvCxnSpPr>
        <p:spPr>
          <a:xfrm flipV="1">
            <a:off x="3987911" y="4502025"/>
            <a:ext cx="1809686" cy="71851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C17A948-8D25-4742-80F0-4BEAB8A30E6A}"/>
              </a:ext>
            </a:extLst>
          </p:cNvPr>
          <p:cNvSpPr txBox="1"/>
          <p:nvPr/>
        </p:nvSpPr>
        <p:spPr>
          <a:xfrm>
            <a:off x="6140674" y="3743210"/>
            <a:ext cx="1478166" cy="1477328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SPSS, Chi-Square, One-way Anova Tests and Excel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D2CAEC-6864-4374-9F14-4F05FFBCF2C3}"/>
              </a:ext>
            </a:extLst>
          </p:cNvPr>
          <p:cNvSpPr txBox="1"/>
          <p:nvPr/>
        </p:nvSpPr>
        <p:spPr>
          <a:xfrm>
            <a:off x="6668730" y="6838025"/>
            <a:ext cx="297634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Sample size = 624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49EA85-8DB5-461A-9B8B-B4D290AB0E82}"/>
              </a:ext>
            </a:extLst>
          </p:cNvPr>
          <p:cNvCxnSpPr>
            <a:cxnSpLocks/>
          </p:cNvCxnSpPr>
          <p:nvPr/>
        </p:nvCxnSpPr>
        <p:spPr>
          <a:xfrm flipH="1">
            <a:off x="5657999" y="7295521"/>
            <a:ext cx="87608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8" grpId="0" animBg="1"/>
      <p:bldP spid="19" grpId="0" animBg="1"/>
      <p:bldP spid="25" grpId="0" animBg="1"/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E5EB7E5-40EB-470C-AFAA-ABC0ACB9C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09192"/>
              </p:ext>
            </p:extLst>
          </p:nvPr>
        </p:nvGraphicFramePr>
        <p:xfrm>
          <a:off x="725991" y="2927695"/>
          <a:ext cx="13677025" cy="551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9ECD2-5CFE-4C3B-9EF9-3DAEEB087CCC}"/>
              </a:ext>
            </a:extLst>
          </p:cNvPr>
          <p:cNvSpPr txBox="1"/>
          <p:nvPr/>
        </p:nvSpPr>
        <p:spPr>
          <a:xfrm>
            <a:off x="838200" y="2552700"/>
            <a:ext cx="1176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Patients’ Experiences at the PDU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725</Words>
  <Application>Microsoft Office PowerPoint</Application>
  <PresentationFormat>Custom</PresentationFormat>
  <Paragraphs>230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Josefin Sans</vt:lpstr>
      <vt:lpstr>Arial</vt:lpstr>
      <vt:lpstr>Calibri</vt:lpstr>
      <vt:lpstr>Symbol</vt:lpstr>
      <vt:lpstr>Times New Roman</vt:lpstr>
      <vt:lpstr>Montserrat Ultra-Bold</vt:lpstr>
      <vt:lpstr>Office Theme</vt:lpstr>
      <vt:lpstr>PATIENTS’ ATTITUDE AND EXPERIENCES TOWARDS AUTOMATED PHARMACY DISPENSING UNITS IN JOHANNESBURG, SOUTH AFRICA </vt:lpstr>
      <vt:lpstr>Contents</vt:lpstr>
      <vt:lpstr>Introduction and Background</vt:lpstr>
      <vt:lpstr>Introduction and Background Continued</vt:lpstr>
      <vt:lpstr>Introduction and Background Continued</vt:lpstr>
      <vt:lpstr>Introduction and Background Continued</vt:lpstr>
      <vt:lpstr>Study Aim and Objectives</vt:lpstr>
      <vt:lpstr>Methodology</vt:lpstr>
      <vt:lpstr>Results and Discussion</vt:lpstr>
      <vt:lpstr>Results and Discussion Continued</vt:lpstr>
      <vt:lpstr>Results and Discussion Continued</vt:lpstr>
      <vt:lpstr>Results and Discussion Continued</vt:lpstr>
      <vt:lpstr>Results and Discussion Continued</vt:lpstr>
      <vt:lpstr>Limitations</vt:lpstr>
      <vt:lpstr>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Chouhan, Hethel (GPHealth)</dc:creator>
  <cp:lastModifiedBy>Chouhan, Hethel (GPHealth)</cp:lastModifiedBy>
  <cp:revision>49</cp:revision>
  <dcterms:created xsi:type="dcterms:W3CDTF">2006-08-16T00:00:00Z</dcterms:created>
  <dcterms:modified xsi:type="dcterms:W3CDTF">2024-08-25T18:46:25Z</dcterms:modified>
  <dc:identifier>DAGBbZIf2EI</dc:identifier>
</cp:coreProperties>
</file>