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62" r:id="rId7"/>
    <p:sldId id="263" r:id="rId8"/>
  </p:sldIdLst>
  <p:sldSz cx="18288000" cy="10287000"/>
  <p:notesSz cx="6858000" cy="9144000"/>
  <p:embeddedFontLst>
    <p:embeddedFont>
      <p:font typeface="Josefin Sans" pitchFamily="2" charset="77"/>
      <p:regular r:id="rId9"/>
      <p:bold r:id="rId10"/>
    </p:embeddedFont>
    <p:embeddedFont>
      <p:font typeface="Montserrat Ultra-Bold" pitchFamily="2" charset="77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E932DA-C7B0-E542-9668-13F70FAF94A5}" v="774" dt="2024-08-21T19:14:54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71" autoAdjust="0"/>
    <p:restoredTop sz="94523" autoAdjust="0"/>
  </p:normalViewPr>
  <p:slideViewPr>
    <p:cSldViewPr>
      <p:cViewPr varScale="1">
        <p:scale>
          <a:sx n="30" d="100"/>
          <a:sy n="30" d="100"/>
        </p:scale>
        <p:origin x="224" y="1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83F7B1-8D23-9A4C-A20A-17074BB518D4}" type="doc">
      <dgm:prSet loTypeId="urn:microsoft.com/office/officeart/2005/8/layout/process3" loCatId="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27026FC-A369-824C-ABCE-FF1A04EDA612}">
      <dgm:prSet phldrT="[Text]"/>
      <dgm:spPr/>
      <dgm:t>
        <a:bodyPr/>
        <a:lstStyle/>
        <a:p>
          <a:r>
            <a:rPr lang="en-GB" dirty="0"/>
            <a:t>Design </a:t>
          </a:r>
        </a:p>
      </dgm:t>
    </dgm:pt>
    <dgm:pt modelId="{CADADC3B-FFF0-1546-88A6-FB57562552F3}" type="parTrans" cxnId="{46B9443F-A4D8-4243-9C13-749FCAE3DEDE}">
      <dgm:prSet/>
      <dgm:spPr/>
      <dgm:t>
        <a:bodyPr/>
        <a:lstStyle/>
        <a:p>
          <a:endParaRPr lang="en-GB"/>
        </a:p>
      </dgm:t>
    </dgm:pt>
    <dgm:pt modelId="{CE775F09-C4A9-5243-AD4B-47EE0D75D2F4}" type="sibTrans" cxnId="{46B9443F-A4D8-4243-9C13-749FCAE3DEDE}">
      <dgm:prSet/>
      <dgm:spPr/>
      <dgm:t>
        <a:bodyPr/>
        <a:lstStyle/>
        <a:p>
          <a:endParaRPr lang="en-GB"/>
        </a:p>
      </dgm:t>
    </dgm:pt>
    <dgm:pt modelId="{A04A6152-7A0A-044F-A9EE-0505D2C99055}">
      <dgm:prSet phldrT="[Text]"/>
      <dgm:spPr/>
      <dgm:t>
        <a:bodyPr/>
        <a:lstStyle/>
        <a:p>
          <a:pPr>
            <a:buNone/>
          </a:pPr>
          <a:r>
            <a:rPr lang="en-GB" dirty="0"/>
            <a:t>Exploratory, qualitative design</a:t>
          </a:r>
        </a:p>
      </dgm:t>
    </dgm:pt>
    <dgm:pt modelId="{426FB92F-313B-6E41-9A3F-F1D33EBB8FE9}" type="parTrans" cxnId="{6119ADC5-A79C-5943-BFA7-89032B214855}">
      <dgm:prSet/>
      <dgm:spPr/>
      <dgm:t>
        <a:bodyPr/>
        <a:lstStyle/>
        <a:p>
          <a:endParaRPr lang="en-GB"/>
        </a:p>
      </dgm:t>
    </dgm:pt>
    <dgm:pt modelId="{9FF18579-4AEB-7041-B5EA-54922086F08E}" type="sibTrans" cxnId="{6119ADC5-A79C-5943-BFA7-89032B214855}">
      <dgm:prSet/>
      <dgm:spPr/>
      <dgm:t>
        <a:bodyPr/>
        <a:lstStyle/>
        <a:p>
          <a:endParaRPr lang="en-GB"/>
        </a:p>
      </dgm:t>
    </dgm:pt>
    <dgm:pt modelId="{DE05D4E9-A3E9-7C49-9822-9761C8793EB9}">
      <dgm:prSet phldrT="[Text]"/>
      <dgm:spPr/>
      <dgm:t>
        <a:bodyPr/>
        <a:lstStyle/>
        <a:p>
          <a:r>
            <a:rPr lang="en-GB" dirty="0"/>
            <a:t>Setting</a:t>
          </a:r>
        </a:p>
      </dgm:t>
    </dgm:pt>
    <dgm:pt modelId="{1B4BA490-0AD6-794F-89E3-A18491C3AD49}" type="parTrans" cxnId="{862D1E48-C5D5-2044-96A2-19A4BF3145B2}">
      <dgm:prSet/>
      <dgm:spPr/>
      <dgm:t>
        <a:bodyPr/>
        <a:lstStyle/>
        <a:p>
          <a:endParaRPr lang="en-GB"/>
        </a:p>
      </dgm:t>
    </dgm:pt>
    <dgm:pt modelId="{AA535FB0-360E-8E45-BD4E-1FA5735E7446}" type="sibTrans" cxnId="{862D1E48-C5D5-2044-96A2-19A4BF3145B2}">
      <dgm:prSet/>
      <dgm:spPr/>
      <dgm:t>
        <a:bodyPr/>
        <a:lstStyle/>
        <a:p>
          <a:endParaRPr lang="en-GB"/>
        </a:p>
      </dgm:t>
    </dgm:pt>
    <dgm:pt modelId="{BE00911C-35C3-F141-B762-EBE8AA9FB15D}">
      <dgm:prSet phldrT="[Text]"/>
      <dgm:spPr/>
      <dgm:t>
        <a:bodyPr/>
        <a:lstStyle/>
        <a:p>
          <a:pPr>
            <a:buNone/>
          </a:pPr>
          <a:r>
            <a:rPr lang="en-GB" dirty="0" err="1"/>
            <a:t>Hillbrow</a:t>
          </a:r>
          <a:r>
            <a:rPr lang="en-GB" dirty="0"/>
            <a:t> CHC</a:t>
          </a:r>
        </a:p>
      </dgm:t>
    </dgm:pt>
    <dgm:pt modelId="{7C04EACB-EFF5-964C-BE4C-7CAA3653C228}" type="parTrans" cxnId="{97F74454-2C9C-364C-8615-3FB017A5EC78}">
      <dgm:prSet/>
      <dgm:spPr/>
      <dgm:t>
        <a:bodyPr/>
        <a:lstStyle/>
        <a:p>
          <a:endParaRPr lang="en-GB"/>
        </a:p>
      </dgm:t>
    </dgm:pt>
    <dgm:pt modelId="{88D5F1D8-9D88-634A-AC50-75906CA03B36}" type="sibTrans" cxnId="{97F74454-2C9C-364C-8615-3FB017A5EC78}">
      <dgm:prSet/>
      <dgm:spPr/>
      <dgm:t>
        <a:bodyPr/>
        <a:lstStyle/>
        <a:p>
          <a:endParaRPr lang="en-GB"/>
        </a:p>
      </dgm:t>
    </dgm:pt>
    <dgm:pt modelId="{5BFAD898-DBB9-784B-91BA-3C464D935BDB}">
      <dgm:prSet phldrT="[Text]"/>
      <dgm:spPr/>
      <dgm:t>
        <a:bodyPr/>
        <a:lstStyle/>
        <a:p>
          <a:r>
            <a:rPr lang="en-GB" dirty="0"/>
            <a:t>Participants</a:t>
          </a:r>
        </a:p>
      </dgm:t>
    </dgm:pt>
    <dgm:pt modelId="{140D1CDB-329F-B242-ACF5-B50453C84027}" type="parTrans" cxnId="{4FAC6FDC-7CD4-934E-A191-5E6E6091ED2F}">
      <dgm:prSet/>
      <dgm:spPr/>
      <dgm:t>
        <a:bodyPr/>
        <a:lstStyle/>
        <a:p>
          <a:endParaRPr lang="en-GB"/>
        </a:p>
      </dgm:t>
    </dgm:pt>
    <dgm:pt modelId="{19063B7C-FC34-BC40-BF43-CFCE2A5728A2}" type="sibTrans" cxnId="{4FAC6FDC-7CD4-934E-A191-5E6E6091ED2F}">
      <dgm:prSet/>
      <dgm:spPr/>
      <dgm:t>
        <a:bodyPr/>
        <a:lstStyle/>
        <a:p>
          <a:endParaRPr lang="en-GB"/>
        </a:p>
      </dgm:t>
    </dgm:pt>
    <dgm:pt modelId="{AC42ED16-A781-8447-A53A-09B783B9AED9}">
      <dgm:prSet phldrT="[Text]"/>
      <dgm:spPr/>
      <dgm:t>
        <a:bodyPr/>
        <a:lstStyle/>
        <a:p>
          <a:pPr>
            <a:buNone/>
          </a:pPr>
          <a:r>
            <a:rPr lang="en-GB" dirty="0"/>
            <a:t>12 primary caregivers of children with: CP, Down Syndrome and other diagnoses </a:t>
          </a:r>
        </a:p>
      </dgm:t>
    </dgm:pt>
    <dgm:pt modelId="{6B519D0D-0CA2-814B-9C80-C8A4719FF358}" type="parTrans" cxnId="{ECCDC98D-B4D8-8744-97F5-A0D0A4163A68}">
      <dgm:prSet/>
      <dgm:spPr/>
      <dgm:t>
        <a:bodyPr/>
        <a:lstStyle/>
        <a:p>
          <a:endParaRPr lang="en-GB"/>
        </a:p>
      </dgm:t>
    </dgm:pt>
    <dgm:pt modelId="{E5D4FC3C-38CF-6C46-93D0-CBA8CB33DCDF}" type="sibTrans" cxnId="{ECCDC98D-B4D8-8744-97F5-A0D0A4163A68}">
      <dgm:prSet/>
      <dgm:spPr/>
      <dgm:t>
        <a:bodyPr/>
        <a:lstStyle/>
        <a:p>
          <a:endParaRPr lang="en-GB"/>
        </a:p>
      </dgm:t>
    </dgm:pt>
    <dgm:pt modelId="{988AE377-1416-7A44-A64E-CA2D113BC0DF}">
      <dgm:prSet/>
      <dgm:spPr/>
      <dgm:t>
        <a:bodyPr/>
        <a:lstStyle/>
        <a:p>
          <a:r>
            <a:rPr lang="en-GB" dirty="0"/>
            <a:t>Methods</a:t>
          </a:r>
        </a:p>
      </dgm:t>
    </dgm:pt>
    <dgm:pt modelId="{420911E5-4AC9-284C-B5EA-D5018F78E01A}" type="parTrans" cxnId="{BC362277-D63B-384C-9831-8C3A41F2BF02}">
      <dgm:prSet/>
      <dgm:spPr/>
      <dgm:t>
        <a:bodyPr/>
        <a:lstStyle/>
        <a:p>
          <a:endParaRPr lang="en-GB"/>
        </a:p>
      </dgm:t>
    </dgm:pt>
    <dgm:pt modelId="{79DF1843-328C-3040-B54B-948C3D99601F}" type="sibTrans" cxnId="{BC362277-D63B-384C-9831-8C3A41F2BF02}">
      <dgm:prSet/>
      <dgm:spPr/>
      <dgm:t>
        <a:bodyPr/>
        <a:lstStyle/>
        <a:p>
          <a:endParaRPr lang="en-GB"/>
        </a:p>
      </dgm:t>
    </dgm:pt>
    <dgm:pt modelId="{5290080A-EA4C-6447-96ED-1B76EC914801}">
      <dgm:prSet phldrT="[Text]"/>
      <dgm:spPr/>
      <dgm:t>
        <a:bodyPr/>
        <a:lstStyle/>
        <a:p>
          <a:pPr>
            <a:buNone/>
          </a:pPr>
          <a:r>
            <a:rPr lang="en-GB" dirty="0"/>
            <a:t>December 2023- March 2024</a:t>
          </a:r>
        </a:p>
      </dgm:t>
    </dgm:pt>
    <dgm:pt modelId="{584777CC-2A92-5F4C-9849-93F68C4F8943}" type="parTrans" cxnId="{E608A857-B664-3E4F-B8D5-668F81895BB3}">
      <dgm:prSet/>
      <dgm:spPr/>
      <dgm:t>
        <a:bodyPr/>
        <a:lstStyle/>
        <a:p>
          <a:endParaRPr lang="en-GB"/>
        </a:p>
      </dgm:t>
    </dgm:pt>
    <dgm:pt modelId="{C5143AE4-32F5-A048-A8B4-B88D549F9A5E}" type="sibTrans" cxnId="{E608A857-B664-3E4F-B8D5-668F81895BB3}">
      <dgm:prSet/>
      <dgm:spPr/>
      <dgm:t>
        <a:bodyPr/>
        <a:lstStyle/>
        <a:p>
          <a:endParaRPr lang="en-GB"/>
        </a:p>
      </dgm:t>
    </dgm:pt>
    <dgm:pt modelId="{DD95FB3E-08A8-9242-88DD-BD128E78D7A3}" type="pres">
      <dgm:prSet presAssocID="{3D83F7B1-8D23-9A4C-A20A-17074BB518D4}" presName="linearFlow" presStyleCnt="0">
        <dgm:presLayoutVars>
          <dgm:dir/>
          <dgm:animLvl val="lvl"/>
          <dgm:resizeHandles val="exact"/>
        </dgm:presLayoutVars>
      </dgm:prSet>
      <dgm:spPr/>
    </dgm:pt>
    <dgm:pt modelId="{984CE245-D054-E24A-9372-74D42CD3FF42}" type="pres">
      <dgm:prSet presAssocID="{E27026FC-A369-824C-ABCE-FF1A04EDA612}" presName="composite" presStyleCnt="0"/>
      <dgm:spPr/>
    </dgm:pt>
    <dgm:pt modelId="{D876E128-C887-5C4F-B807-D207166E0BB2}" type="pres">
      <dgm:prSet presAssocID="{E27026FC-A369-824C-ABCE-FF1A04EDA612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0B6956F-87A6-1640-84B6-76B011134297}" type="pres">
      <dgm:prSet presAssocID="{E27026FC-A369-824C-ABCE-FF1A04EDA612}" presName="parSh" presStyleLbl="node1" presStyleIdx="0" presStyleCnt="4"/>
      <dgm:spPr/>
    </dgm:pt>
    <dgm:pt modelId="{77CAF37F-4D74-9C49-8072-1049D2D0E7B8}" type="pres">
      <dgm:prSet presAssocID="{E27026FC-A369-824C-ABCE-FF1A04EDA612}" presName="desTx" presStyleLbl="fgAcc1" presStyleIdx="0" presStyleCnt="4">
        <dgm:presLayoutVars>
          <dgm:bulletEnabled val="1"/>
        </dgm:presLayoutVars>
      </dgm:prSet>
      <dgm:spPr/>
    </dgm:pt>
    <dgm:pt modelId="{A3E61950-4261-F740-A65E-49F7F8079995}" type="pres">
      <dgm:prSet presAssocID="{CE775F09-C4A9-5243-AD4B-47EE0D75D2F4}" presName="sibTrans" presStyleLbl="sibTrans2D1" presStyleIdx="0" presStyleCnt="3"/>
      <dgm:spPr/>
    </dgm:pt>
    <dgm:pt modelId="{B6F7A9EC-4618-7B4A-88E0-0228EE6608FD}" type="pres">
      <dgm:prSet presAssocID="{CE775F09-C4A9-5243-AD4B-47EE0D75D2F4}" presName="connTx" presStyleLbl="sibTrans2D1" presStyleIdx="0" presStyleCnt="3"/>
      <dgm:spPr/>
    </dgm:pt>
    <dgm:pt modelId="{92B11D7D-1B80-CC4F-8EF5-D2D42BD301A9}" type="pres">
      <dgm:prSet presAssocID="{DE05D4E9-A3E9-7C49-9822-9761C8793EB9}" presName="composite" presStyleCnt="0"/>
      <dgm:spPr/>
    </dgm:pt>
    <dgm:pt modelId="{7AA563C2-8C2A-EA4B-9A69-E1E2D91924E9}" type="pres">
      <dgm:prSet presAssocID="{DE05D4E9-A3E9-7C49-9822-9761C8793EB9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F1E2480-C451-CC4D-83C2-88DE4423DE9E}" type="pres">
      <dgm:prSet presAssocID="{DE05D4E9-A3E9-7C49-9822-9761C8793EB9}" presName="parSh" presStyleLbl="node1" presStyleIdx="1" presStyleCnt="4"/>
      <dgm:spPr/>
    </dgm:pt>
    <dgm:pt modelId="{CED25F5A-ACBE-4345-B910-F5E1274098AE}" type="pres">
      <dgm:prSet presAssocID="{DE05D4E9-A3E9-7C49-9822-9761C8793EB9}" presName="desTx" presStyleLbl="fgAcc1" presStyleIdx="1" presStyleCnt="4">
        <dgm:presLayoutVars>
          <dgm:bulletEnabled val="1"/>
        </dgm:presLayoutVars>
      </dgm:prSet>
      <dgm:spPr/>
    </dgm:pt>
    <dgm:pt modelId="{3916691F-29A7-874A-BB8F-41924670AE48}" type="pres">
      <dgm:prSet presAssocID="{AA535FB0-360E-8E45-BD4E-1FA5735E7446}" presName="sibTrans" presStyleLbl="sibTrans2D1" presStyleIdx="1" presStyleCnt="3"/>
      <dgm:spPr/>
    </dgm:pt>
    <dgm:pt modelId="{514583A0-4794-1748-A7E3-AF9E32C9F548}" type="pres">
      <dgm:prSet presAssocID="{AA535FB0-360E-8E45-BD4E-1FA5735E7446}" presName="connTx" presStyleLbl="sibTrans2D1" presStyleIdx="1" presStyleCnt="3"/>
      <dgm:spPr/>
    </dgm:pt>
    <dgm:pt modelId="{1B823840-06AB-F044-B63B-B022EBBFDF02}" type="pres">
      <dgm:prSet presAssocID="{5BFAD898-DBB9-784B-91BA-3C464D935BDB}" presName="composite" presStyleCnt="0"/>
      <dgm:spPr/>
    </dgm:pt>
    <dgm:pt modelId="{75CDB9EB-41ED-8E4B-B24F-5DCC2DE3E15E}" type="pres">
      <dgm:prSet presAssocID="{5BFAD898-DBB9-784B-91BA-3C464D935BDB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822799B-C598-6646-8FAF-8CBEEE7906D2}" type="pres">
      <dgm:prSet presAssocID="{5BFAD898-DBB9-784B-91BA-3C464D935BDB}" presName="parSh" presStyleLbl="node1" presStyleIdx="2" presStyleCnt="4"/>
      <dgm:spPr/>
    </dgm:pt>
    <dgm:pt modelId="{7B95BA00-35D9-6543-BDB3-883AA8EB8595}" type="pres">
      <dgm:prSet presAssocID="{5BFAD898-DBB9-784B-91BA-3C464D935BDB}" presName="desTx" presStyleLbl="fgAcc1" presStyleIdx="2" presStyleCnt="4">
        <dgm:presLayoutVars>
          <dgm:bulletEnabled val="1"/>
        </dgm:presLayoutVars>
      </dgm:prSet>
      <dgm:spPr/>
    </dgm:pt>
    <dgm:pt modelId="{77770477-DE18-9C43-8DF9-B35F3715EDE1}" type="pres">
      <dgm:prSet presAssocID="{19063B7C-FC34-BC40-BF43-CFCE2A5728A2}" presName="sibTrans" presStyleLbl="sibTrans2D1" presStyleIdx="2" presStyleCnt="3"/>
      <dgm:spPr/>
    </dgm:pt>
    <dgm:pt modelId="{6BB10649-23D9-3E45-B25A-90CC11B26E83}" type="pres">
      <dgm:prSet presAssocID="{19063B7C-FC34-BC40-BF43-CFCE2A5728A2}" presName="connTx" presStyleLbl="sibTrans2D1" presStyleIdx="2" presStyleCnt="3"/>
      <dgm:spPr/>
    </dgm:pt>
    <dgm:pt modelId="{FBA50D6E-DF23-3F4C-84ED-288B6A012FBB}" type="pres">
      <dgm:prSet presAssocID="{988AE377-1416-7A44-A64E-CA2D113BC0DF}" presName="composite" presStyleCnt="0"/>
      <dgm:spPr/>
    </dgm:pt>
    <dgm:pt modelId="{657EE702-B9D8-3F4E-9480-D31A712BFB82}" type="pres">
      <dgm:prSet presAssocID="{988AE377-1416-7A44-A64E-CA2D113BC0DF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4FFAFBF-27FF-E34E-B3CF-F5C9B5C10AF8}" type="pres">
      <dgm:prSet presAssocID="{988AE377-1416-7A44-A64E-CA2D113BC0DF}" presName="parSh" presStyleLbl="node1" presStyleIdx="3" presStyleCnt="4"/>
      <dgm:spPr/>
    </dgm:pt>
    <dgm:pt modelId="{D0CFD772-7913-E44F-A7D6-508B6D3FE29F}" type="pres">
      <dgm:prSet presAssocID="{988AE377-1416-7A44-A64E-CA2D113BC0DF}" presName="desTx" presStyleLbl="fgAcc1" presStyleIdx="3" presStyleCnt="4">
        <dgm:presLayoutVars>
          <dgm:bulletEnabled val="1"/>
        </dgm:presLayoutVars>
      </dgm:prSet>
      <dgm:spPr/>
    </dgm:pt>
  </dgm:ptLst>
  <dgm:cxnLst>
    <dgm:cxn modelId="{A6175305-9F0A-6F46-8EEF-F1903B72A4C7}" type="presOf" srcId="{CE775F09-C4A9-5243-AD4B-47EE0D75D2F4}" destId="{B6F7A9EC-4618-7B4A-88E0-0228EE6608FD}" srcOrd="1" destOrd="0" presId="urn:microsoft.com/office/officeart/2005/8/layout/process3"/>
    <dgm:cxn modelId="{987D8D1E-CF67-7043-9D6D-C64A929630A3}" type="presOf" srcId="{988AE377-1416-7A44-A64E-CA2D113BC0DF}" destId="{657EE702-B9D8-3F4E-9480-D31A712BFB82}" srcOrd="0" destOrd="0" presId="urn:microsoft.com/office/officeart/2005/8/layout/process3"/>
    <dgm:cxn modelId="{7B8B5D21-628C-4D4D-8BE0-1A6495DA935A}" type="presOf" srcId="{DE05D4E9-A3E9-7C49-9822-9761C8793EB9}" destId="{7AA563C2-8C2A-EA4B-9A69-E1E2D91924E9}" srcOrd="0" destOrd="0" presId="urn:microsoft.com/office/officeart/2005/8/layout/process3"/>
    <dgm:cxn modelId="{B5E42234-C0B0-7B4A-BAA6-7E05CAE1EB2D}" type="presOf" srcId="{5290080A-EA4C-6447-96ED-1B76EC914801}" destId="{CED25F5A-ACBE-4345-B910-F5E1274098AE}" srcOrd="0" destOrd="1" presId="urn:microsoft.com/office/officeart/2005/8/layout/process3"/>
    <dgm:cxn modelId="{46B9443F-A4D8-4243-9C13-749FCAE3DEDE}" srcId="{3D83F7B1-8D23-9A4C-A20A-17074BB518D4}" destId="{E27026FC-A369-824C-ABCE-FF1A04EDA612}" srcOrd="0" destOrd="0" parTransId="{CADADC3B-FFF0-1546-88A6-FB57562552F3}" sibTransId="{CE775F09-C4A9-5243-AD4B-47EE0D75D2F4}"/>
    <dgm:cxn modelId="{A68D0440-DA3D-E949-B00B-632FDF7322B8}" type="presOf" srcId="{AA535FB0-360E-8E45-BD4E-1FA5735E7446}" destId="{3916691F-29A7-874A-BB8F-41924670AE48}" srcOrd="0" destOrd="0" presId="urn:microsoft.com/office/officeart/2005/8/layout/process3"/>
    <dgm:cxn modelId="{98BC4A47-620C-7547-9987-02F9A08B6764}" type="presOf" srcId="{3D83F7B1-8D23-9A4C-A20A-17074BB518D4}" destId="{DD95FB3E-08A8-9242-88DD-BD128E78D7A3}" srcOrd="0" destOrd="0" presId="urn:microsoft.com/office/officeart/2005/8/layout/process3"/>
    <dgm:cxn modelId="{862D1E48-C5D5-2044-96A2-19A4BF3145B2}" srcId="{3D83F7B1-8D23-9A4C-A20A-17074BB518D4}" destId="{DE05D4E9-A3E9-7C49-9822-9761C8793EB9}" srcOrd="1" destOrd="0" parTransId="{1B4BA490-0AD6-794F-89E3-A18491C3AD49}" sibTransId="{AA535FB0-360E-8E45-BD4E-1FA5735E7446}"/>
    <dgm:cxn modelId="{52AE4953-3C44-AB4F-B8CC-AAA78DB25BBB}" type="presOf" srcId="{DE05D4E9-A3E9-7C49-9822-9761C8793EB9}" destId="{9F1E2480-C451-CC4D-83C2-88DE4423DE9E}" srcOrd="1" destOrd="0" presId="urn:microsoft.com/office/officeart/2005/8/layout/process3"/>
    <dgm:cxn modelId="{97F74454-2C9C-364C-8615-3FB017A5EC78}" srcId="{DE05D4E9-A3E9-7C49-9822-9761C8793EB9}" destId="{BE00911C-35C3-F141-B762-EBE8AA9FB15D}" srcOrd="0" destOrd="0" parTransId="{7C04EACB-EFF5-964C-BE4C-7CAA3653C228}" sibTransId="{88D5F1D8-9D88-634A-AC50-75906CA03B36}"/>
    <dgm:cxn modelId="{E608A857-B664-3E4F-B8D5-668F81895BB3}" srcId="{DE05D4E9-A3E9-7C49-9822-9761C8793EB9}" destId="{5290080A-EA4C-6447-96ED-1B76EC914801}" srcOrd="1" destOrd="0" parTransId="{584777CC-2A92-5F4C-9849-93F68C4F8943}" sibTransId="{C5143AE4-32F5-A048-A8B4-B88D549F9A5E}"/>
    <dgm:cxn modelId="{6B39E960-70EA-2848-B55D-F9C905D3234C}" type="presOf" srcId="{AA535FB0-360E-8E45-BD4E-1FA5735E7446}" destId="{514583A0-4794-1748-A7E3-AF9E32C9F548}" srcOrd="1" destOrd="0" presId="urn:microsoft.com/office/officeart/2005/8/layout/process3"/>
    <dgm:cxn modelId="{5F2ABF65-24E1-8149-83A5-52D652BDA4F7}" type="presOf" srcId="{A04A6152-7A0A-044F-A9EE-0505D2C99055}" destId="{77CAF37F-4D74-9C49-8072-1049D2D0E7B8}" srcOrd="0" destOrd="0" presId="urn:microsoft.com/office/officeart/2005/8/layout/process3"/>
    <dgm:cxn modelId="{A07A096E-F7A4-8F4F-A6EE-A5D1A2F1FB41}" type="presOf" srcId="{E27026FC-A369-824C-ABCE-FF1A04EDA612}" destId="{D876E128-C887-5C4F-B807-D207166E0BB2}" srcOrd="0" destOrd="0" presId="urn:microsoft.com/office/officeart/2005/8/layout/process3"/>
    <dgm:cxn modelId="{152C4D75-1AD4-944D-BBF9-B1C3B59930F5}" type="presOf" srcId="{19063B7C-FC34-BC40-BF43-CFCE2A5728A2}" destId="{77770477-DE18-9C43-8DF9-B35F3715EDE1}" srcOrd="0" destOrd="0" presId="urn:microsoft.com/office/officeart/2005/8/layout/process3"/>
    <dgm:cxn modelId="{85CA3F76-3EE9-8F47-84E9-E14F7B4F31B4}" type="presOf" srcId="{19063B7C-FC34-BC40-BF43-CFCE2A5728A2}" destId="{6BB10649-23D9-3E45-B25A-90CC11B26E83}" srcOrd="1" destOrd="0" presId="urn:microsoft.com/office/officeart/2005/8/layout/process3"/>
    <dgm:cxn modelId="{BC362277-D63B-384C-9831-8C3A41F2BF02}" srcId="{3D83F7B1-8D23-9A4C-A20A-17074BB518D4}" destId="{988AE377-1416-7A44-A64E-CA2D113BC0DF}" srcOrd="3" destOrd="0" parTransId="{420911E5-4AC9-284C-B5EA-D5018F78E01A}" sibTransId="{79DF1843-328C-3040-B54B-948C3D99601F}"/>
    <dgm:cxn modelId="{81AC5384-95CD-AD41-9784-CFEB6A25F1F8}" type="presOf" srcId="{AC42ED16-A781-8447-A53A-09B783B9AED9}" destId="{7B95BA00-35D9-6543-BDB3-883AA8EB8595}" srcOrd="0" destOrd="0" presId="urn:microsoft.com/office/officeart/2005/8/layout/process3"/>
    <dgm:cxn modelId="{ECCDC98D-B4D8-8744-97F5-A0D0A4163A68}" srcId="{5BFAD898-DBB9-784B-91BA-3C464D935BDB}" destId="{AC42ED16-A781-8447-A53A-09B783B9AED9}" srcOrd="0" destOrd="0" parTransId="{6B519D0D-0CA2-814B-9C80-C8A4719FF358}" sibTransId="{E5D4FC3C-38CF-6C46-93D0-CBA8CB33DCDF}"/>
    <dgm:cxn modelId="{05529BA9-CE30-CC4C-BE42-0F5E56316FA2}" type="presOf" srcId="{5BFAD898-DBB9-784B-91BA-3C464D935BDB}" destId="{75CDB9EB-41ED-8E4B-B24F-5DCC2DE3E15E}" srcOrd="0" destOrd="0" presId="urn:microsoft.com/office/officeart/2005/8/layout/process3"/>
    <dgm:cxn modelId="{AE875FBD-FEC5-1341-BFD1-2C5F15B7F7BA}" type="presOf" srcId="{5BFAD898-DBB9-784B-91BA-3C464D935BDB}" destId="{F822799B-C598-6646-8FAF-8CBEEE7906D2}" srcOrd="1" destOrd="0" presId="urn:microsoft.com/office/officeart/2005/8/layout/process3"/>
    <dgm:cxn modelId="{5C6535C4-04EC-2441-98D0-1AE2D2302520}" type="presOf" srcId="{988AE377-1416-7A44-A64E-CA2D113BC0DF}" destId="{E4FFAFBF-27FF-E34E-B3CF-F5C9B5C10AF8}" srcOrd="1" destOrd="0" presId="urn:microsoft.com/office/officeart/2005/8/layout/process3"/>
    <dgm:cxn modelId="{6119ADC5-A79C-5943-BFA7-89032B214855}" srcId="{E27026FC-A369-824C-ABCE-FF1A04EDA612}" destId="{A04A6152-7A0A-044F-A9EE-0505D2C99055}" srcOrd="0" destOrd="0" parTransId="{426FB92F-313B-6E41-9A3F-F1D33EBB8FE9}" sibTransId="{9FF18579-4AEB-7041-B5EA-54922086F08E}"/>
    <dgm:cxn modelId="{4FAC6FDC-7CD4-934E-A191-5E6E6091ED2F}" srcId="{3D83F7B1-8D23-9A4C-A20A-17074BB518D4}" destId="{5BFAD898-DBB9-784B-91BA-3C464D935BDB}" srcOrd="2" destOrd="0" parTransId="{140D1CDB-329F-B242-ACF5-B50453C84027}" sibTransId="{19063B7C-FC34-BC40-BF43-CFCE2A5728A2}"/>
    <dgm:cxn modelId="{2AE91DE1-BD59-E246-AAA3-C3ABAA5FCAF7}" type="presOf" srcId="{CE775F09-C4A9-5243-AD4B-47EE0D75D2F4}" destId="{A3E61950-4261-F740-A65E-49F7F8079995}" srcOrd="0" destOrd="0" presId="urn:microsoft.com/office/officeart/2005/8/layout/process3"/>
    <dgm:cxn modelId="{ED8034EA-3F4F-4243-BFF0-630665F01A35}" type="presOf" srcId="{BE00911C-35C3-F141-B762-EBE8AA9FB15D}" destId="{CED25F5A-ACBE-4345-B910-F5E1274098AE}" srcOrd="0" destOrd="0" presId="urn:microsoft.com/office/officeart/2005/8/layout/process3"/>
    <dgm:cxn modelId="{521847EE-9201-1D45-A1BE-30E63335F04C}" type="presOf" srcId="{E27026FC-A369-824C-ABCE-FF1A04EDA612}" destId="{30B6956F-87A6-1640-84B6-76B011134297}" srcOrd="1" destOrd="0" presId="urn:microsoft.com/office/officeart/2005/8/layout/process3"/>
    <dgm:cxn modelId="{38B10D52-385E-1342-AA7E-8FFCE59E5A70}" type="presParOf" srcId="{DD95FB3E-08A8-9242-88DD-BD128E78D7A3}" destId="{984CE245-D054-E24A-9372-74D42CD3FF42}" srcOrd="0" destOrd="0" presId="urn:microsoft.com/office/officeart/2005/8/layout/process3"/>
    <dgm:cxn modelId="{EB79AFA7-7DC5-134F-89F8-73666E31F880}" type="presParOf" srcId="{984CE245-D054-E24A-9372-74D42CD3FF42}" destId="{D876E128-C887-5C4F-B807-D207166E0BB2}" srcOrd="0" destOrd="0" presId="urn:microsoft.com/office/officeart/2005/8/layout/process3"/>
    <dgm:cxn modelId="{5FCDF1D0-9470-DF4E-8101-7714AAE5CA72}" type="presParOf" srcId="{984CE245-D054-E24A-9372-74D42CD3FF42}" destId="{30B6956F-87A6-1640-84B6-76B011134297}" srcOrd="1" destOrd="0" presId="urn:microsoft.com/office/officeart/2005/8/layout/process3"/>
    <dgm:cxn modelId="{445B6024-8246-5A4E-9A0E-82E7DB5C5FB4}" type="presParOf" srcId="{984CE245-D054-E24A-9372-74D42CD3FF42}" destId="{77CAF37F-4D74-9C49-8072-1049D2D0E7B8}" srcOrd="2" destOrd="0" presId="urn:microsoft.com/office/officeart/2005/8/layout/process3"/>
    <dgm:cxn modelId="{67326FCF-98B3-6147-9EF1-80F9D8FCD83B}" type="presParOf" srcId="{DD95FB3E-08A8-9242-88DD-BD128E78D7A3}" destId="{A3E61950-4261-F740-A65E-49F7F8079995}" srcOrd="1" destOrd="0" presId="urn:microsoft.com/office/officeart/2005/8/layout/process3"/>
    <dgm:cxn modelId="{4509586A-E40A-C44C-89DE-4A72A900DD36}" type="presParOf" srcId="{A3E61950-4261-F740-A65E-49F7F8079995}" destId="{B6F7A9EC-4618-7B4A-88E0-0228EE6608FD}" srcOrd="0" destOrd="0" presId="urn:microsoft.com/office/officeart/2005/8/layout/process3"/>
    <dgm:cxn modelId="{4AACE26D-D024-EC42-8DB8-8FB89FD0CDC8}" type="presParOf" srcId="{DD95FB3E-08A8-9242-88DD-BD128E78D7A3}" destId="{92B11D7D-1B80-CC4F-8EF5-D2D42BD301A9}" srcOrd="2" destOrd="0" presId="urn:microsoft.com/office/officeart/2005/8/layout/process3"/>
    <dgm:cxn modelId="{BA13C4BF-9945-1542-913A-84FE0010BFA3}" type="presParOf" srcId="{92B11D7D-1B80-CC4F-8EF5-D2D42BD301A9}" destId="{7AA563C2-8C2A-EA4B-9A69-E1E2D91924E9}" srcOrd="0" destOrd="0" presId="urn:microsoft.com/office/officeart/2005/8/layout/process3"/>
    <dgm:cxn modelId="{62EA1C41-8A33-AC45-8BC0-9ED3A0E4A81E}" type="presParOf" srcId="{92B11D7D-1B80-CC4F-8EF5-D2D42BD301A9}" destId="{9F1E2480-C451-CC4D-83C2-88DE4423DE9E}" srcOrd="1" destOrd="0" presId="urn:microsoft.com/office/officeart/2005/8/layout/process3"/>
    <dgm:cxn modelId="{C7AEA489-07F5-704C-BA96-3F7EAC614D62}" type="presParOf" srcId="{92B11D7D-1B80-CC4F-8EF5-D2D42BD301A9}" destId="{CED25F5A-ACBE-4345-B910-F5E1274098AE}" srcOrd="2" destOrd="0" presId="urn:microsoft.com/office/officeart/2005/8/layout/process3"/>
    <dgm:cxn modelId="{EC6965A0-6B06-B842-9F64-EB7934C60B4E}" type="presParOf" srcId="{DD95FB3E-08A8-9242-88DD-BD128E78D7A3}" destId="{3916691F-29A7-874A-BB8F-41924670AE48}" srcOrd="3" destOrd="0" presId="urn:microsoft.com/office/officeart/2005/8/layout/process3"/>
    <dgm:cxn modelId="{1D599317-CE02-054D-81FC-5401D4FB0111}" type="presParOf" srcId="{3916691F-29A7-874A-BB8F-41924670AE48}" destId="{514583A0-4794-1748-A7E3-AF9E32C9F548}" srcOrd="0" destOrd="0" presId="urn:microsoft.com/office/officeart/2005/8/layout/process3"/>
    <dgm:cxn modelId="{A111CB13-1428-6B48-9247-6DDD99C180A1}" type="presParOf" srcId="{DD95FB3E-08A8-9242-88DD-BD128E78D7A3}" destId="{1B823840-06AB-F044-B63B-B022EBBFDF02}" srcOrd="4" destOrd="0" presId="urn:microsoft.com/office/officeart/2005/8/layout/process3"/>
    <dgm:cxn modelId="{83A0391C-860B-574F-91BD-0246E7DE7DA0}" type="presParOf" srcId="{1B823840-06AB-F044-B63B-B022EBBFDF02}" destId="{75CDB9EB-41ED-8E4B-B24F-5DCC2DE3E15E}" srcOrd="0" destOrd="0" presId="urn:microsoft.com/office/officeart/2005/8/layout/process3"/>
    <dgm:cxn modelId="{E48E7136-F18D-1942-A9D7-037451D82CD7}" type="presParOf" srcId="{1B823840-06AB-F044-B63B-B022EBBFDF02}" destId="{F822799B-C598-6646-8FAF-8CBEEE7906D2}" srcOrd="1" destOrd="0" presId="urn:microsoft.com/office/officeart/2005/8/layout/process3"/>
    <dgm:cxn modelId="{A729DC30-8E69-644C-BFB7-581E41B0CF8D}" type="presParOf" srcId="{1B823840-06AB-F044-B63B-B022EBBFDF02}" destId="{7B95BA00-35D9-6543-BDB3-883AA8EB8595}" srcOrd="2" destOrd="0" presId="urn:microsoft.com/office/officeart/2005/8/layout/process3"/>
    <dgm:cxn modelId="{69E20BF9-FA92-E244-97D9-46AA08B95B3B}" type="presParOf" srcId="{DD95FB3E-08A8-9242-88DD-BD128E78D7A3}" destId="{77770477-DE18-9C43-8DF9-B35F3715EDE1}" srcOrd="5" destOrd="0" presId="urn:microsoft.com/office/officeart/2005/8/layout/process3"/>
    <dgm:cxn modelId="{FC14D5B5-28B6-C049-BE97-735F9AF05899}" type="presParOf" srcId="{77770477-DE18-9C43-8DF9-B35F3715EDE1}" destId="{6BB10649-23D9-3E45-B25A-90CC11B26E83}" srcOrd="0" destOrd="0" presId="urn:microsoft.com/office/officeart/2005/8/layout/process3"/>
    <dgm:cxn modelId="{A61600FB-94A3-564C-BC1A-06BA466B66CB}" type="presParOf" srcId="{DD95FB3E-08A8-9242-88DD-BD128E78D7A3}" destId="{FBA50D6E-DF23-3F4C-84ED-288B6A012FBB}" srcOrd="6" destOrd="0" presId="urn:microsoft.com/office/officeart/2005/8/layout/process3"/>
    <dgm:cxn modelId="{89E509F8-C600-BF4C-9FC3-0390E34B04E1}" type="presParOf" srcId="{FBA50D6E-DF23-3F4C-84ED-288B6A012FBB}" destId="{657EE702-B9D8-3F4E-9480-D31A712BFB82}" srcOrd="0" destOrd="0" presId="urn:microsoft.com/office/officeart/2005/8/layout/process3"/>
    <dgm:cxn modelId="{9940A5EC-E693-1A41-A391-0FEDB7BC1A27}" type="presParOf" srcId="{FBA50D6E-DF23-3F4C-84ED-288B6A012FBB}" destId="{E4FFAFBF-27FF-E34E-B3CF-F5C9B5C10AF8}" srcOrd="1" destOrd="0" presId="urn:microsoft.com/office/officeart/2005/8/layout/process3"/>
    <dgm:cxn modelId="{F64E986F-6C3D-2144-8168-81EF54F0971E}" type="presParOf" srcId="{FBA50D6E-DF23-3F4C-84ED-288B6A012FBB}" destId="{D0CFD772-7913-E44F-A7D6-508B6D3FE29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A4405C-F7F9-084B-AAD2-E99C384CB4FD}" type="doc">
      <dgm:prSet loTypeId="urn:microsoft.com/office/officeart/2005/8/layout/hList1" loCatId="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270450E-DFDD-3F4C-AE08-0FD6FE61B02B}">
      <dgm:prSet phldrT="[Text]"/>
      <dgm:spPr/>
      <dgm:t>
        <a:bodyPr/>
        <a:lstStyle/>
        <a:p>
          <a:r>
            <a:rPr lang="en-GB" dirty="0"/>
            <a:t>Time</a:t>
          </a:r>
        </a:p>
      </dgm:t>
    </dgm:pt>
    <dgm:pt modelId="{5797189E-08F3-524D-88C7-2128E8404F2D}" type="parTrans" cxnId="{641E7A63-9D7B-8146-A0CC-1607B9F58A77}">
      <dgm:prSet/>
      <dgm:spPr/>
      <dgm:t>
        <a:bodyPr/>
        <a:lstStyle/>
        <a:p>
          <a:endParaRPr lang="en-GB"/>
        </a:p>
      </dgm:t>
    </dgm:pt>
    <dgm:pt modelId="{CCCE85AD-AFDC-EF42-A230-6E3DC1FFB40B}" type="sibTrans" cxnId="{641E7A63-9D7B-8146-A0CC-1607B9F58A77}">
      <dgm:prSet/>
      <dgm:spPr/>
      <dgm:t>
        <a:bodyPr/>
        <a:lstStyle/>
        <a:p>
          <a:endParaRPr lang="en-GB"/>
        </a:p>
      </dgm:t>
    </dgm:pt>
    <dgm:pt modelId="{328C38F0-3F4E-3D44-9557-47466AD73D57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3200" dirty="0"/>
            <a:t>Outpatient groups.</a:t>
          </a:r>
        </a:p>
      </dgm:t>
    </dgm:pt>
    <dgm:pt modelId="{BFD89B0B-DDB3-1341-BE0C-5FA3FD7206D9}" type="parTrans" cxnId="{A19D5DC0-75CC-A946-9B28-9AD04A70A8B0}">
      <dgm:prSet/>
      <dgm:spPr/>
      <dgm:t>
        <a:bodyPr/>
        <a:lstStyle/>
        <a:p>
          <a:endParaRPr lang="en-GB"/>
        </a:p>
      </dgm:t>
    </dgm:pt>
    <dgm:pt modelId="{70F2261F-448F-1E42-A483-96A3D3983846}" type="sibTrans" cxnId="{A19D5DC0-75CC-A946-9B28-9AD04A70A8B0}">
      <dgm:prSet/>
      <dgm:spPr/>
      <dgm:t>
        <a:bodyPr/>
        <a:lstStyle/>
        <a:p>
          <a:endParaRPr lang="en-GB"/>
        </a:p>
      </dgm:t>
    </dgm:pt>
    <dgm:pt modelId="{6783BD93-827E-6D46-B668-62AC44559AB6}">
      <dgm:prSet phldrT="[Text]"/>
      <dgm:spPr/>
      <dgm:t>
        <a:bodyPr/>
        <a:lstStyle/>
        <a:p>
          <a:r>
            <a:rPr lang="en-GB" dirty="0"/>
            <a:t>Practicalities</a:t>
          </a:r>
        </a:p>
      </dgm:t>
    </dgm:pt>
    <dgm:pt modelId="{E13ABC80-5474-A149-9EDB-4D5D996712AF}" type="parTrans" cxnId="{731EC50A-0E45-C94E-97D9-741A9E069490}">
      <dgm:prSet/>
      <dgm:spPr/>
      <dgm:t>
        <a:bodyPr/>
        <a:lstStyle/>
        <a:p>
          <a:endParaRPr lang="en-GB"/>
        </a:p>
      </dgm:t>
    </dgm:pt>
    <dgm:pt modelId="{86EAE365-A64D-114F-B1A4-4CCACF3E0274}" type="sibTrans" cxnId="{731EC50A-0E45-C94E-97D9-741A9E069490}">
      <dgm:prSet/>
      <dgm:spPr/>
      <dgm:t>
        <a:bodyPr/>
        <a:lstStyle/>
        <a:p>
          <a:endParaRPr lang="en-GB"/>
        </a:p>
      </dgm:t>
    </dgm:pt>
    <dgm:pt modelId="{FE2D8611-128F-524D-BF87-5E9234228AA1}">
      <dgm:prSet phldrT="[Text]" custT="1"/>
      <dgm:spPr/>
      <dgm:t>
        <a:bodyPr/>
        <a:lstStyle/>
        <a:p>
          <a:r>
            <a:rPr lang="en-GB" sz="2800" dirty="0"/>
            <a:t>Reliance on one team member in the rehab department.</a:t>
          </a:r>
        </a:p>
      </dgm:t>
    </dgm:pt>
    <dgm:pt modelId="{87EDC821-B6B1-C141-8BCC-28F799B8C7ED}" type="parTrans" cxnId="{B84F9D3D-1CB5-B445-885A-CB3EE4E9F83A}">
      <dgm:prSet/>
      <dgm:spPr/>
      <dgm:t>
        <a:bodyPr/>
        <a:lstStyle/>
        <a:p>
          <a:endParaRPr lang="en-GB"/>
        </a:p>
      </dgm:t>
    </dgm:pt>
    <dgm:pt modelId="{F66670BC-2F3D-0B4C-85BF-D60A4CD85F18}" type="sibTrans" cxnId="{B84F9D3D-1CB5-B445-885A-CB3EE4E9F83A}">
      <dgm:prSet/>
      <dgm:spPr/>
      <dgm:t>
        <a:bodyPr/>
        <a:lstStyle/>
        <a:p>
          <a:endParaRPr lang="en-GB"/>
        </a:p>
      </dgm:t>
    </dgm:pt>
    <dgm:pt modelId="{5F804D4C-84BE-E746-A525-C81060AB7193}">
      <dgm:prSet phldrT="[Text]" custT="1"/>
      <dgm:spPr/>
      <dgm:t>
        <a:bodyPr/>
        <a:lstStyle/>
        <a:p>
          <a:r>
            <a:rPr lang="en-GB" sz="2800" dirty="0"/>
            <a:t>Gap between researcher and clinic. </a:t>
          </a:r>
        </a:p>
      </dgm:t>
    </dgm:pt>
    <dgm:pt modelId="{BDA3E803-4ED7-A540-B012-F205358C3A7B}" type="parTrans" cxnId="{8CC2FD59-619F-E249-B02C-5264E4409170}">
      <dgm:prSet/>
      <dgm:spPr/>
      <dgm:t>
        <a:bodyPr/>
        <a:lstStyle/>
        <a:p>
          <a:endParaRPr lang="en-GB"/>
        </a:p>
      </dgm:t>
    </dgm:pt>
    <dgm:pt modelId="{F0F085DA-74C8-EF4D-85A7-71A6512416DE}" type="sibTrans" cxnId="{8CC2FD59-619F-E249-B02C-5264E4409170}">
      <dgm:prSet/>
      <dgm:spPr/>
      <dgm:t>
        <a:bodyPr/>
        <a:lstStyle/>
        <a:p>
          <a:endParaRPr lang="en-GB"/>
        </a:p>
      </dgm:t>
    </dgm:pt>
    <dgm:pt modelId="{1E8BDFF5-2717-ED46-9497-DEFD95F4B0B3}">
      <dgm:prSet phldrT="[Text]"/>
      <dgm:spPr/>
      <dgm:t>
        <a:bodyPr/>
        <a:lstStyle/>
        <a:p>
          <a:r>
            <a:rPr lang="en-GB" dirty="0"/>
            <a:t>Power Dynamics</a:t>
          </a:r>
        </a:p>
      </dgm:t>
    </dgm:pt>
    <dgm:pt modelId="{55CFC931-E96E-CF44-B10A-BBE051B997A3}" type="parTrans" cxnId="{2FD12305-5EEB-D24B-9A85-DEE35A996B41}">
      <dgm:prSet/>
      <dgm:spPr/>
      <dgm:t>
        <a:bodyPr/>
        <a:lstStyle/>
        <a:p>
          <a:endParaRPr lang="en-GB"/>
        </a:p>
      </dgm:t>
    </dgm:pt>
    <dgm:pt modelId="{4E7425E0-EF1C-E040-803B-793340D3CF67}" type="sibTrans" cxnId="{2FD12305-5EEB-D24B-9A85-DEE35A996B41}">
      <dgm:prSet/>
      <dgm:spPr/>
      <dgm:t>
        <a:bodyPr/>
        <a:lstStyle/>
        <a:p>
          <a:endParaRPr lang="en-GB"/>
        </a:p>
      </dgm:t>
    </dgm:pt>
    <dgm:pt modelId="{62CF3B33-5323-8648-9C06-211A154F9F52}">
      <dgm:prSet phldrT="[Text]" custT="1"/>
      <dgm:spPr/>
      <dgm:t>
        <a:bodyPr/>
        <a:lstStyle/>
        <a:p>
          <a:r>
            <a:rPr lang="en-GB" sz="3200" dirty="0"/>
            <a:t>Researcher not familiar to participants or clinic context.</a:t>
          </a:r>
        </a:p>
      </dgm:t>
    </dgm:pt>
    <dgm:pt modelId="{0EA48D2F-85B1-AB4F-9CD1-EBB5FB8DD024}" type="parTrans" cxnId="{D6C0F3C5-C3BF-8E4D-8256-8A15D08BA4BC}">
      <dgm:prSet/>
      <dgm:spPr/>
      <dgm:t>
        <a:bodyPr/>
        <a:lstStyle/>
        <a:p>
          <a:endParaRPr lang="en-GB"/>
        </a:p>
      </dgm:t>
    </dgm:pt>
    <dgm:pt modelId="{FF031AB2-CD50-7B4A-A660-696F2E8AA71B}" type="sibTrans" cxnId="{D6C0F3C5-C3BF-8E4D-8256-8A15D08BA4BC}">
      <dgm:prSet/>
      <dgm:spPr/>
      <dgm:t>
        <a:bodyPr/>
        <a:lstStyle/>
        <a:p>
          <a:endParaRPr lang="en-GB"/>
        </a:p>
      </dgm:t>
    </dgm:pt>
    <dgm:pt modelId="{E30B25FE-6E29-2648-B98E-F027EAD1CB4D}">
      <dgm:prSet phldrT="[Text]" custT="1"/>
      <dgm:spPr/>
      <dgm:t>
        <a:bodyPr/>
        <a:lstStyle/>
        <a:p>
          <a:r>
            <a:rPr lang="en-GB" sz="3200" dirty="0"/>
            <a:t>Exacerbates already inherent power dynamic in SA healthcare.</a:t>
          </a:r>
        </a:p>
      </dgm:t>
    </dgm:pt>
    <dgm:pt modelId="{9E8247AD-D9F5-A74B-810A-35D7B46ACEC5}" type="parTrans" cxnId="{FD32EC97-2462-B741-AF9D-3CF0AB64682C}">
      <dgm:prSet/>
      <dgm:spPr/>
      <dgm:t>
        <a:bodyPr/>
        <a:lstStyle/>
        <a:p>
          <a:endParaRPr lang="en-GB"/>
        </a:p>
      </dgm:t>
    </dgm:pt>
    <dgm:pt modelId="{EB55F7DC-6761-804D-A4B3-8EF7B44F1173}" type="sibTrans" cxnId="{FD32EC97-2462-B741-AF9D-3CF0AB64682C}">
      <dgm:prSet/>
      <dgm:spPr/>
      <dgm:t>
        <a:bodyPr/>
        <a:lstStyle/>
        <a:p>
          <a:endParaRPr lang="en-GB"/>
        </a:p>
      </dgm:t>
    </dgm:pt>
    <dgm:pt modelId="{F8FCBCB0-4EEB-284A-AC76-7C690E571F5C}">
      <dgm:prSet phldrT="[Text]"/>
      <dgm:spPr/>
      <dgm:t>
        <a:bodyPr/>
        <a:lstStyle/>
        <a:p>
          <a:endParaRPr lang="en-GB" sz="4200" dirty="0"/>
        </a:p>
      </dgm:t>
    </dgm:pt>
    <dgm:pt modelId="{54D27EF4-9939-984B-B0A9-271DCA2FB651}" type="parTrans" cxnId="{9DA12775-3714-E241-8EF8-28F511C1FD7C}">
      <dgm:prSet/>
      <dgm:spPr/>
      <dgm:t>
        <a:bodyPr/>
        <a:lstStyle/>
        <a:p>
          <a:endParaRPr lang="en-GB"/>
        </a:p>
      </dgm:t>
    </dgm:pt>
    <dgm:pt modelId="{6C53CE5A-0A43-844E-B3A3-30EF0719F9FB}" type="sibTrans" cxnId="{9DA12775-3714-E241-8EF8-28F511C1FD7C}">
      <dgm:prSet/>
      <dgm:spPr/>
      <dgm:t>
        <a:bodyPr/>
        <a:lstStyle/>
        <a:p>
          <a:endParaRPr lang="en-GB"/>
        </a:p>
      </dgm:t>
    </dgm:pt>
    <dgm:pt modelId="{9A7DA904-8572-7747-913A-97A59A73F340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3200" dirty="0"/>
            <a:t>Inconsistent attendance.</a:t>
          </a:r>
        </a:p>
      </dgm:t>
    </dgm:pt>
    <dgm:pt modelId="{8EF9DF22-F403-7C44-8FF4-A2AA4F5EDCD4}" type="parTrans" cxnId="{0FC0C079-5086-184C-9264-74CA3BCE197D}">
      <dgm:prSet/>
      <dgm:spPr/>
      <dgm:t>
        <a:bodyPr/>
        <a:lstStyle/>
        <a:p>
          <a:endParaRPr lang="en-GB"/>
        </a:p>
      </dgm:t>
    </dgm:pt>
    <dgm:pt modelId="{C7CAAFBD-3799-504F-9901-BE80D9B19CB2}" type="sibTrans" cxnId="{0FC0C079-5086-184C-9264-74CA3BCE197D}">
      <dgm:prSet/>
      <dgm:spPr/>
      <dgm:t>
        <a:bodyPr/>
        <a:lstStyle/>
        <a:p>
          <a:endParaRPr lang="en-GB"/>
        </a:p>
      </dgm:t>
    </dgm:pt>
    <dgm:pt modelId="{3C239BD4-7A3D-024E-99D6-E1CA229C41A6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3200" dirty="0"/>
            <a:t>Estimate appropriately.</a:t>
          </a:r>
        </a:p>
      </dgm:t>
    </dgm:pt>
    <dgm:pt modelId="{A6C8C9C1-CBD9-BD4C-AB10-40776DE2D4DB}" type="parTrans" cxnId="{8EE47CB0-ADF1-574F-8E86-EB7868667095}">
      <dgm:prSet/>
      <dgm:spPr/>
      <dgm:t>
        <a:bodyPr/>
        <a:lstStyle/>
        <a:p>
          <a:endParaRPr lang="en-GB"/>
        </a:p>
      </dgm:t>
    </dgm:pt>
    <dgm:pt modelId="{C33D5C4F-2AAC-0948-89C3-B400381275CC}" type="sibTrans" cxnId="{8EE47CB0-ADF1-574F-8E86-EB7868667095}">
      <dgm:prSet/>
      <dgm:spPr/>
      <dgm:t>
        <a:bodyPr/>
        <a:lstStyle/>
        <a:p>
          <a:endParaRPr lang="en-GB"/>
        </a:p>
      </dgm:t>
    </dgm:pt>
    <dgm:pt modelId="{AC54C1D0-62CC-CF4B-AB76-D925D363B1C0}">
      <dgm:prSet phldrT="[Text]" custT="1"/>
      <dgm:spPr/>
      <dgm:t>
        <a:bodyPr/>
        <a:lstStyle/>
        <a:p>
          <a:r>
            <a:rPr lang="en-GB" sz="2800" dirty="0"/>
            <a:t>Navigating working environment.</a:t>
          </a:r>
        </a:p>
      </dgm:t>
    </dgm:pt>
    <dgm:pt modelId="{3072D89F-B553-334E-BBF9-7C54AF7CC5D6}" type="parTrans" cxnId="{88B39E7E-CE6C-444C-852B-F2903954BBB1}">
      <dgm:prSet/>
      <dgm:spPr/>
      <dgm:t>
        <a:bodyPr/>
        <a:lstStyle/>
        <a:p>
          <a:endParaRPr lang="en-GB"/>
        </a:p>
      </dgm:t>
    </dgm:pt>
    <dgm:pt modelId="{5DBE1315-10F8-8F46-B13B-343A5807E1E1}" type="sibTrans" cxnId="{88B39E7E-CE6C-444C-852B-F2903954BBB1}">
      <dgm:prSet/>
      <dgm:spPr/>
      <dgm:t>
        <a:bodyPr/>
        <a:lstStyle/>
        <a:p>
          <a:endParaRPr lang="en-GB"/>
        </a:p>
      </dgm:t>
    </dgm:pt>
    <dgm:pt modelId="{01E644A0-D75E-4D48-838C-E4FC3A0DB7E0}" type="pres">
      <dgm:prSet presAssocID="{00A4405C-F7F9-084B-AAD2-E99C384CB4FD}" presName="Name0" presStyleCnt="0">
        <dgm:presLayoutVars>
          <dgm:dir/>
          <dgm:animLvl val="lvl"/>
          <dgm:resizeHandles val="exact"/>
        </dgm:presLayoutVars>
      </dgm:prSet>
      <dgm:spPr/>
    </dgm:pt>
    <dgm:pt modelId="{BACC4723-DFB1-A346-AD38-F2047A6E1019}" type="pres">
      <dgm:prSet presAssocID="{C270450E-DFDD-3F4C-AE08-0FD6FE61B02B}" presName="composite" presStyleCnt="0"/>
      <dgm:spPr/>
    </dgm:pt>
    <dgm:pt modelId="{62203258-DC5F-F948-A787-956768B6CC91}" type="pres">
      <dgm:prSet presAssocID="{C270450E-DFDD-3F4C-AE08-0FD6FE61B02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C410874-3F12-8746-A28B-36150B2F15C7}" type="pres">
      <dgm:prSet presAssocID="{C270450E-DFDD-3F4C-AE08-0FD6FE61B02B}" presName="desTx" presStyleLbl="alignAccFollowNode1" presStyleIdx="0" presStyleCnt="3">
        <dgm:presLayoutVars>
          <dgm:bulletEnabled val="1"/>
        </dgm:presLayoutVars>
      </dgm:prSet>
      <dgm:spPr/>
    </dgm:pt>
    <dgm:pt modelId="{6499F53D-5721-264E-BFB5-95D047F18504}" type="pres">
      <dgm:prSet presAssocID="{CCCE85AD-AFDC-EF42-A230-6E3DC1FFB40B}" presName="space" presStyleCnt="0"/>
      <dgm:spPr/>
    </dgm:pt>
    <dgm:pt modelId="{75EE93FB-0341-7048-AC37-8F448FAECE3D}" type="pres">
      <dgm:prSet presAssocID="{6783BD93-827E-6D46-B668-62AC44559AB6}" presName="composite" presStyleCnt="0"/>
      <dgm:spPr/>
    </dgm:pt>
    <dgm:pt modelId="{02194E77-059D-C646-8C8C-0B9117952F3C}" type="pres">
      <dgm:prSet presAssocID="{6783BD93-827E-6D46-B668-62AC44559AB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1805044-1A27-B547-BE1E-9C7D9B1A6943}" type="pres">
      <dgm:prSet presAssocID="{6783BD93-827E-6D46-B668-62AC44559AB6}" presName="desTx" presStyleLbl="alignAccFollowNode1" presStyleIdx="1" presStyleCnt="3">
        <dgm:presLayoutVars>
          <dgm:bulletEnabled val="1"/>
        </dgm:presLayoutVars>
      </dgm:prSet>
      <dgm:spPr/>
    </dgm:pt>
    <dgm:pt modelId="{FA8E2965-3E0E-B24A-BA6C-7E83EC47EA50}" type="pres">
      <dgm:prSet presAssocID="{86EAE365-A64D-114F-B1A4-4CCACF3E0274}" presName="space" presStyleCnt="0"/>
      <dgm:spPr/>
    </dgm:pt>
    <dgm:pt modelId="{EAFBA7BD-5B46-9040-B299-5D49CAB5E988}" type="pres">
      <dgm:prSet presAssocID="{1E8BDFF5-2717-ED46-9497-DEFD95F4B0B3}" presName="composite" presStyleCnt="0"/>
      <dgm:spPr/>
    </dgm:pt>
    <dgm:pt modelId="{04B20AE8-DD93-DC44-9308-E5DAEBAED864}" type="pres">
      <dgm:prSet presAssocID="{1E8BDFF5-2717-ED46-9497-DEFD95F4B0B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E2B89B3-F7EE-0748-9AFD-80E1F0295CF3}" type="pres">
      <dgm:prSet presAssocID="{1E8BDFF5-2717-ED46-9497-DEFD95F4B0B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FD12305-5EEB-D24B-9A85-DEE35A996B41}" srcId="{00A4405C-F7F9-084B-AAD2-E99C384CB4FD}" destId="{1E8BDFF5-2717-ED46-9497-DEFD95F4B0B3}" srcOrd="2" destOrd="0" parTransId="{55CFC931-E96E-CF44-B10A-BBE051B997A3}" sibTransId="{4E7425E0-EF1C-E040-803B-793340D3CF67}"/>
    <dgm:cxn modelId="{731EC50A-0E45-C94E-97D9-741A9E069490}" srcId="{00A4405C-F7F9-084B-AAD2-E99C384CB4FD}" destId="{6783BD93-827E-6D46-B668-62AC44559AB6}" srcOrd="1" destOrd="0" parTransId="{E13ABC80-5474-A149-9EDB-4D5D996712AF}" sibTransId="{86EAE365-A64D-114F-B1A4-4CCACF3E0274}"/>
    <dgm:cxn modelId="{0FD71412-17E9-E64D-8C01-4D8134402577}" type="presOf" srcId="{00A4405C-F7F9-084B-AAD2-E99C384CB4FD}" destId="{01E644A0-D75E-4D48-838C-E4FC3A0DB7E0}" srcOrd="0" destOrd="0" presId="urn:microsoft.com/office/officeart/2005/8/layout/hList1"/>
    <dgm:cxn modelId="{2A0F5034-2B43-BC46-A503-B7D3F5FA53B1}" type="presOf" srcId="{328C38F0-3F4E-3D44-9557-47466AD73D57}" destId="{3C410874-3F12-8746-A28B-36150B2F15C7}" srcOrd="0" destOrd="0" presId="urn:microsoft.com/office/officeart/2005/8/layout/hList1"/>
    <dgm:cxn modelId="{B84F9D3D-1CB5-B445-885A-CB3EE4E9F83A}" srcId="{6783BD93-827E-6D46-B668-62AC44559AB6}" destId="{FE2D8611-128F-524D-BF87-5E9234228AA1}" srcOrd="0" destOrd="0" parTransId="{87EDC821-B6B1-C141-8BCC-28F799B8C7ED}" sibTransId="{F66670BC-2F3D-0B4C-85BF-D60A4CD85F18}"/>
    <dgm:cxn modelId="{315B2F44-D91D-0446-A434-6F2CDF3F4EFD}" type="presOf" srcId="{3C239BD4-7A3D-024E-99D6-E1CA229C41A6}" destId="{3C410874-3F12-8746-A28B-36150B2F15C7}" srcOrd="0" destOrd="2" presId="urn:microsoft.com/office/officeart/2005/8/layout/hList1"/>
    <dgm:cxn modelId="{22675B4D-BCDB-AC41-A0D2-5EB36279A275}" type="presOf" srcId="{E30B25FE-6E29-2648-B98E-F027EAD1CB4D}" destId="{CE2B89B3-F7EE-0748-9AFD-80E1F0295CF3}" srcOrd="0" destOrd="1" presId="urn:microsoft.com/office/officeart/2005/8/layout/hList1"/>
    <dgm:cxn modelId="{8CC2FD59-619F-E249-B02C-5264E4409170}" srcId="{6783BD93-827E-6D46-B668-62AC44559AB6}" destId="{5F804D4C-84BE-E746-A525-C81060AB7193}" srcOrd="1" destOrd="0" parTransId="{BDA3E803-4ED7-A540-B012-F205358C3A7B}" sibTransId="{F0F085DA-74C8-EF4D-85A7-71A6512416DE}"/>
    <dgm:cxn modelId="{04B5EE60-F5B1-144D-96AD-86AC1A615E4B}" type="presOf" srcId="{6783BD93-827E-6D46-B668-62AC44559AB6}" destId="{02194E77-059D-C646-8C8C-0B9117952F3C}" srcOrd="0" destOrd="0" presId="urn:microsoft.com/office/officeart/2005/8/layout/hList1"/>
    <dgm:cxn modelId="{641E7A63-9D7B-8146-A0CC-1607B9F58A77}" srcId="{00A4405C-F7F9-084B-AAD2-E99C384CB4FD}" destId="{C270450E-DFDD-3F4C-AE08-0FD6FE61B02B}" srcOrd="0" destOrd="0" parTransId="{5797189E-08F3-524D-88C7-2128E8404F2D}" sibTransId="{CCCE85AD-AFDC-EF42-A230-6E3DC1FFB40B}"/>
    <dgm:cxn modelId="{89734369-6580-A942-AB42-24A803684433}" type="presOf" srcId="{AC54C1D0-62CC-CF4B-AB76-D925D363B1C0}" destId="{01805044-1A27-B547-BE1E-9C7D9B1A6943}" srcOrd="0" destOrd="2" presId="urn:microsoft.com/office/officeart/2005/8/layout/hList1"/>
    <dgm:cxn modelId="{38961F74-D862-394B-98F5-BAC5CD9ADED6}" type="presOf" srcId="{1E8BDFF5-2717-ED46-9497-DEFD95F4B0B3}" destId="{04B20AE8-DD93-DC44-9308-E5DAEBAED864}" srcOrd="0" destOrd="0" presId="urn:microsoft.com/office/officeart/2005/8/layout/hList1"/>
    <dgm:cxn modelId="{9DA12775-3714-E241-8EF8-28F511C1FD7C}" srcId="{C270450E-DFDD-3F4C-AE08-0FD6FE61B02B}" destId="{F8FCBCB0-4EEB-284A-AC76-7C690E571F5C}" srcOrd="3" destOrd="0" parTransId="{54D27EF4-9939-984B-B0A9-271DCA2FB651}" sibTransId="{6C53CE5A-0A43-844E-B3A3-30EF0719F9FB}"/>
    <dgm:cxn modelId="{0FC0C079-5086-184C-9264-74CA3BCE197D}" srcId="{C270450E-DFDD-3F4C-AE08-0FD6FE61B02B}" destId="{9A7DA904-8572-7747-913A-97A59A73F340}" srcOrd="1" destOrd="0" parTransId="{8EF9DF22-F403-7C44-8FF4-A2AA4F5EDCD4}" sibTransId="{C7CAAFBD-3799-504F-9901-BE80D9B19CB2}"/>
    <dgm:cxn modelId="{88B39E7E-CE6C-444C-852B-F2903954BBB1}" srcId="{6783BD93-827E-6D46-B668-62AC44559AB6}" destId="{AC54C1D0-62CC-CF4B-AB76-D925D363B1C0}" srcOrd="2" destOrd="0" parTransId="{3072D89F-B553-334E-BBF9-7C54AF7CC5D6}" sibTransId="{5DBE1315-10F8-8F46-B13B-343A5807E1E1}"/>
    <dgm:cxn modelId="{FD32EC97-2462-B741-AF9D-3CF0AB64682C}" srcId="{1E8BDFF5-2717-ED46-9497-DEFD95F4B0B3}" destId="{E30B25FE-6E29-2648-B98E-F027EAD1CB4D}" srcOrd="1" destOrd="0" parTransId="{9E8247AD-D9F5-A74B-810A-35D7B46ACEC5}" sibTransId="{EB55F7DC-6761-804D-A4B3-8EF7B44F1173}"/>
    <dgm:cxn modelId="{42C6A79A-765F-4341-B48A-675F3EDF81B9}" type="presOf" srcId="{C270450E-DFDD-3F4C-AE08-0FD6FE61B02B}" destId="{62203258-DC5F-F948-A787-956768B6CC91}" srcOrd="0" destOrd="0" presId="urn:microsoft.com/office/officeart/2005/8/layout/hList1"/>
    <dgm:cxn modelId="{5E6165A6-7F84-3E40-A823-79026826E419}" type="presOf" srcId="{5F804D4C-84BE-E746-A525-C81060AB7193}" destId="{01805044-1A27-B547-BE1E-9C7D9B1A6943}" srcOrd="0" destOrd="1" presId="urn:microsoft.com/office/officeart/2005/8/layout/hList1"/>
    <dgm:cxn modelId="{8EE47CB0-ADF1-574F-8E86-EB7868667095}" srcId="{C270450E-DFDD-3F4C-AE08-0FD6FE61B02B}" destId="{3C239BD4-7A3D-024E-99D6-E1CA229C41A6}" srcOrd="2" destOrd="0" parTransId="{A6C8C9C1-CBD9-BD4C-AB10-40776DE2D4DB}" sibTransId="{C33D5C4F-2AAC-0948-89C3-B400381275CC}"/>
    <dgm:cxn modelId="{A19D5DC0-75CC-A946-9B28-9AD04A70A8B0}" srcId="{C270450E-DFDD-3F4C-AE08-0FD6FE61B02B}" destId="{328C38F0-3F4E-3D44-9557-47466AD73D57}" srcOrd="0" destOrd="0" parTransId="{BFD89B0B-DDB3-1341-BE0C-5FA3FD7206D9}" sibTransId="{70F2261F-448F-1E42-A483-96A3D3983846}"/>
    <dgm:cxn modelId="{9A66A3C4-BE77-F448-9C2D-E038A728940F}" type="presOf" srcId="{FE2D8611-128F-524D-BF87-5E9234228AA1}" destId="{01805044-1A27-B547-BE1E-9C7D9B1A6943}" srcOrd="0" destOrd="0" presId="urn:microsoft.com/office/officeart/2005/8/layout/hList1"/>
    <dgm:cxn modelId="{D6C0F3C5-C3BF-8E4D-8256-8A15D08BA4BC}" srcId="{1E8BDFF5-2717-ED46-9497-DEFD95F4B0B3}" destId="{62CF3B33-5323-8648-9C06-211A154F9F52}" srcOrd="0" destOrd="0" parTransId="{0EA48D2F-85B1-AB4F-9CD1-EBB5FB8DD024}" sibTransId="{FF031AB2-CD50-7B4A-A660-696F2E8AA71B}"/>
    <dgm:cxn modelId="{DB863CD0-D0D5-7842-AA18-AED979DF28B2}" type="presOf" srcId="{62CF3B33-5323-8648-9C06-211A154F9F52}" destId="{CE2B89B3-F7EE-0748-9AFD-80E1F0295CF3}" srcOrd="0" destOrd="0" presId="urn:microsoft.com/office/officeart/2005/8/layout/hList1"/>
    <dgm:cxn modelId="{0897DDD1-5F8D-BD4D-8A35-12826714DD7E}" type="presOf" srcId="{9A7DA904-8572-7747-913A-97A59A73F340}" destId="{3C410874-3F12-8746-A28B-36150B2F15C7}" srcOrd="0" destOrd="1" presId="urn:microsoft.com/office/officeart/2005/8/layout/hList1"/>
    <dgm:cxn modelId="{8E5424DF-0E4D-114B-8AD2-3184140A4517}" type="presOf" srcId="{F8FCBCB0-4EEB-284A-AC76-7C690E571F5C}" destId="{3C410874-3F12-8746-A28B-36150B2F15C7}" srcOrd="0" destOrd="3" presId="urn:microsoft.com/office/officeart/2005/8/layout/hList1"/>
    <dgm:cxn modelId="{7CD80AA1-38C0-D743-B7F2-15B65301BA4A}" type="presParOf" srcId="{01E644A0-D75E-4D48-838C-E4FC3A0DB7E0}" destId="{BACC4723-DFB1-A346-AD38-F2047A6E1019}" srcOrd="0" destOrd="0" presId="urn:microsoft.com/office/officeart/2005/8/layout/hList1"/>
    <dgm:cxn modelId="{7942DB33-6D7A-7A4B-9605-C9423F3BF04C}" type="presParOf" srcId="{BACC4723-DFB1-A346-AD38-F2047A6E1019}" destId="{62203258-DC5F-F948-A787-956768B6CC91}" srcOrd="0" destOrd="0" presId="urn:microsoft.com/office/officeart/2005/8/layout/hList1"/>
    <dgm:cxn modelId="{5EAA3D0C-DD7C-4643-8DCC-F8C7BA40538A}" type="presParOf" srcId="{BACC4723-DFB1-A346-AD38-F2047A6E1019}" destId="{3C410874-3F12-8746-A28B-36150B2F15C7}" srcOrd="1" destOrd="0" presId="urn:microsoft.com/office/officeart/2005/8/layout/hList1"/>
    <dgm:cxn modelId="{555AAD00-A7E9-B94A-A7DF-7D5760CC7195}" type="presParOf" srcId="{01E644A0-D75E-4D48-838C-E4FC3A0DB7E0}" destId="{6499F53D-5721-264E-BFB5-95D047F18504}" srcOrd="1" destOrd="0" presId="urn:microsoft.com/office/officeart/2005/8/layout/hList1"/>
    <dgm:cxn modelId="{671EA8BA-652F-8F44-AB67-2D037F177A00}" type="presParOf" srcId="{01E644A0-D75E-4D48-838C-E4FC3A0DB7E0}" destId="{75EE93FB-0341-7048-AC37-8F448FAECE3D}" srcOrd="2" destOrd="0" presId="urn:microsoft.com/office/officeart/2005/8/layout/hList1"/>
    <dgm:cxn modelId="{CD9B1743-DCA0-B549-AD82-F5F2289B01F9}" type="presParOf" srcId="{75EE93FB-0341-7048-AC37-8F448FAECE3D}" destId="{02194E77-059D-C646-8C8C-0B9117952F3C}" srcOrd="0" destOrd="0" presId="urn:microsoft.com/office/officeart/2005/8/layout/hList1"/>
    <dgm:cxn modelId="{E539BE03-89EF-9141-93E1-DD44B96C0621}" type="presParOf" srcId="{75EE93FB-0341-7048-AC37-8F448FAECE3D}" destId="{01805044-1A27-B547-BE1E-9C7D9B1A6943}" srcOrd="1" destOrd="0" presId="urn:microsoft.com/office/officeart/2005/8/layout/hList1"/>
    <dgm:cxn modelId="{D0F463A2-5141-A340-A3A6-D7116B924CD9}" type="presParOf" srcId="{01E644A0-D75E-4D48-838C-E4FC3A0DB7E0}" destId="{FA8E2965-3E0E-B24A-BA6C-7E83EC47EA50}" srcOrd="3" destOrd="0" presId="urn:microsoft.com/office/officeart/2005/8/layout/hList1"/>
    <dgm:cxn modelId="{D58BF415-C7E8-464E-8F00-CF592B4C173F}" type="presParOf" srcId="{01E644A0-D75E-4D48-838C-E4FC3A0DB7E0}" destId="{EAFBA7BD-5B46-9040-B299-5D49CAB5E988}" srcOrd="4" destOrd="0" presId="urn:microsoft.com/office/officeart/2005/8/layout/hList1"/>
    <dgm:cxn modelId="{A567C30E-B5C3-8446-8CCB-09762C359361}" type="presParOf" srcId="{EAFBA7BD-5B46-9040-B299-5D49CAB5E988}" destId="{04B20AE8-DD93-DC44-9308-E5DAEBAED864}" srcOrd="0" destOrd="0" presId="urn:microsoft.com/office/officeart/2005/8/layout/hList1"/>
    <dgm:cxn modelId="{25A48D24-AFC5-804C-913D-127D0267408C}" type="presParOf" srcId="{EAFBA7BD-5B46-9040-B299-5D49CAB5E988}" destId="{CE2B89B3-F7EE-0748-9AFD-80E1F0295CF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6956F-87A6-1640-84B6-76B011134297}">
      <dsp:nvSpPr>
        <dsp:cNvPr id="0" name=""/>
        <dsp:cNvSpPr/>
      </dsp:nvSpPr>
      <dsp:spPr>
        <a:xfrm>
          <a:off x="2004" y="272491"/>
          <a:ext cx="2519396" cy="1296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Design </a:t>
          </a:r>
        </a:p>
      </dsp:txBody>
      <dsp:txXfrm>
        <a:off x="2004" y="272491"/>
        <a:ext cx="2519396" cy="864000"/>
      </dsp:txXfrm>
    </dsp:sp>
    <dsp:sp modelId="{77CAF37F-4D74-9C49-8072-1049D2D0E7B8}">
      <dsp:nvSpPr>
        <dsp:cNvPr id="0" name=""/>
        <dsp:cNvSpPr/>
      </dsp:nvSpPr>
      <dsp:spPr>
        <a:xfrm>
          <a:off x="518025" y="1136491"/>
          <a:ext cx="2519396" cy="4016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3000" kern="1200" dirty="0"/>
            <a:t>Exploratory, qualitative design</a:t>
          </a:r>
        </a:p>
      </dsp:txBody>
      <dsp:txXfrm>
        <a:off x="591816" y="1210282"/>
        <a:ext cx="2371814" cy="3868668"/>
      </dsp:txXfrm>
    </dsp:sp>
    <dsp:sp modelId="{A3E61950-4261-F740-A65E-49F7F8079995}">
      <dsp:nvSpPr>
        <dsp:cNvPr id="0" name=""/>
        <dsp:cNvSpPr/>
      </dsp:nvSpPr>
      <dsp:spPr>
        <a:xfrm>
          <a:off x="2903332" y="390863"/>
          <a:ext cx="809694" cy="6272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>
        <a:off x="2903332" y="516314"/>
        <a:ext cx="621517" cy="376354"/>
      </dsp:txXfrm>
    </dsp:sp>
    <dsp:sp modelId="{9F1E2480-C451-CC4D-83C2-88DE4423DE9E}">
      <dsp:nvSpPr>
        <dsp:cNvPr id="0" name=""/>
        <dsp:cNvSpPr/>
      </dsp:nvSpPr>
      <dsp:spPr>
        <a:xfrm>
          <a:off x="4049127" y="272491"/>
          <a:ext cx="2519396" cy="1296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Setting</a:t>
          </a:r>
        </a:p>
      </dsp:txBody>
      <dsp:txXfrm>
        <a:off x="4049127" y="272491"/>
        <a:ext cx="2519396" cy="864000"/>
      </dsp:txXfrm>
    </dsp:sp>
    <dsp:sp modelId="{CED25F5A-ACBE-4345-B910-F5E1274098AE}">
      <dsp:nvSpPr>
        <dsp:cNvPr id="0" name=""/>
        <dsp:cNvSpPr/>
      </dsp:nvSpPr>
      <dsp:spPr>
        <a:xfrm>
          <a:off x="4565148" y="1136491"/>
          <a:ext cx="2519396" cy="4016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3000" kern="1200" dirty="0" err="1"/>
            <a:t>Hillbrow</a:t>
          </a:r>
          <a:r>
            <a:rPr lang="en-GB" sz="3000" kern="1200" dirty="0"/>
            <a:t> CHC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3000" kern="1200" dirty="0"/>
            <a:t>December 2023- March 2024</a:t>
          </a:r>
        </a:p>
      </dsp:txBody>
      <dsp:txXfrm>
        <a:off x="4638939" y="1210282"/>
        <a:ext cx="2371814" cy="3868668"/>
      </dsp:txXfrm>
    </dsp:sp>
    <dsp:sp modelId="{3916691F-29A7-874A-BB8F-41924670AE48}">
      <dsp:nvSpPr>
        <dsp:cNvPr id="0" name=""/>
        <dsp:cNvSpPr/>
      </dsp:nvSpPr>
      <dsp:spPr>
        <a:xfrm>
          <a:off x="6950455" y="390863"/>
          <a:ext cx="809694" cy="6272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>
        <a:off x="6950455" y="516314"/>
        <a:ext cx="621517" cy="376354"/>
      </dsp:txXfrm>
    </dsp:sp>
    <dsp:sp modelId="{F822799B-C598-6646-8FAF-8CBEEE7906D2}">
      <dsp:nvSpPr>
        <dsp:cNvPr id="0" name=""/>
        <dsp:cNvSpPr/>
      </dsp:nvSpPr>
      <dsp:spPr>
        <a:xfrm>
          <a:off x="8096249" y="272491"/>
          <a:ext cx="2519396" cy="1296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Participants</a:t>
          </a:r>
        </a:p>
      </dsp:txBody>
      <dsp:txXfrm>
        <a:off x="8096249" y="272491"/>
        <a:ext cx="2519396" cy="864000"/>
      </dsp:txXfrm>
    </dsp:sp>
    <dsp:sp modelId="{7B95BA00-35D9-6543-BDB3-883AA8EB8595}">
      <dsp:nvSpPr>
        <dsp:cNvPr id="0" name=""/>
        <dsp:cNvSpPr/>
      </dsp:nvSpPr>
      <dsp:spPr>
        <a:xfrm>
          <a:off x="8612270" y="1136491"/>
          <a:ext cx="2519396" cy="4016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3000" kern="1200" dirty="0"/>
            <a:t>12 primary caregivers of children with: CP, Down Syndrome and other diagnoses </a:t>
          </a:r>
        </a:p>
      </dsp:txBody>
      <dsp:txXfrm>
        <a:off x="8686061" y="1210282"/>
        <a:ext cx="2371814" cy="3868668"/>
      </dsp:txXfrm>
    </dsp:sp>
    <dsp:sp modelId="{77770477-DE18-9C43-8DF9-B35F3715EDE1}">
      <dsp:nvSpPr>
        <dsp:cNvPr id="0" name=""/>
        <dsp:cNvSpPr/>
      </dsp:nvSpPr>
      <dsp:spPr>
        <a:xfrm>
          <a:off x="10997577" y="390863"/>
          <a:ext cx="809694" cy="6272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>
        <a:off x="10997577" y="516314"/>
        <a:ext cx="621517" cy="376354"/>
      </dsp:txXfrm>
    </dsp:sp>
    <dsp:sp modelId="{E4FFAFBF-27FF-E34E-B3CF-F5C9B5C10AF8}">
      <dsp:nvSpPr>
        <dsp:cNvPr id="0" name=""/>
        <dsp:cNvSpPr/>
      </dsp:nvSpPr>
      <dsp:spPr>
        <a:xfrm>
          <a:off x="12143371" y="272491"/>
          <a:ext cx="2519396" cy="1296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Methods</a:t>
          </a:r>
        </a:p>
      </dsp:txBody>
      <dsp:txXfrm>
        <a:off x="12143371" y="272491"/>
        <a:ext cx="2519396" cy="864000"/>
      </dsp:txXfrm>
    </dsp:sp>
    <dsp:sp modelId="{D0CFD772-7913-E44F-A7D6-508B6D3FE29F}">
      <dsp:nvSpPr>
        <dsp:cNvPr id="0" name=""/>
        <dsp:cNvSpPr/>
      </dsp:nvSpPr>
      <dsp:spPr>
        <a:xfrm>
          <a:off x="12659392" y="1136491"/>
          <a:ext cx="2519396" cy="4016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03258-DC5F-F948-A787-956768B6CC91}">
      <dsp:nvSpPr>
        <dsp:cNvPr id="0" name=""/>
        <dsp:cNvSpPr/>
      </dsp:nvSpPr>
      <dsp:spPr>
        <a:xfrm>
          <a:off x="3968" y="154066"/>
          <a:ext cx="3869413" cy="151606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Time</a:t>
          </a:r>
        </a:p>
      </dsp:txBody>
      <dsp:txXfrm>
        <a:off x="3968" y="154066"/>
        <a:ext cx="3869413" cy="1516062"/>
      </dsp:txXfrm>
    </dsp:sp>
    <dsp:sp modelId="{3C410874-3F12-8746-A28B-36150B2F15C7}">
      <dsp:nvSpPr>
        <dsp:cNvPr id="0" name=""/>
        <dsp:cNvSpPr/>
      </dsp:nvSpPr>
      <dsp:spPr>
        <a:xfrm>
          <a:off x="3968" y="1670128"/>
          <a:ext cx="3869413" cy="417565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3200" kern="1200" dirty="0"/>
            <a:t>Outpatient groups.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3200" kern="1200" dirty="0"/>
            <a:t>Inconsistent attendance.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3200" kern="1200" dirty="0"/>
            <a:t>Estimate appropriately.</a:t>
          </a:r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4200" kern="1200" dirty="0"/>
        </a:p>
      </dsp:txBody>
      <dsp:txXfrm>
        <a:off x="3968" y="1670128"/>
        <a:ext cx="3869413" cy="4175659"/>
      </dsp:txXfrm>
    </dsp:sp>
    <dsp:sp modelId="{02194E77-059D-C646-8C8C-0B9117952F3C}">
      <dsp:nvSpPr>
        <dsp:cNvPr id="0" name=""/>
        <dsp:cNvSpPr/>
      </dsp:nvSpPr>
      <dsp:spPr>
        <a:xfrm>
          <a:off x="4415100" y="154066"/>
          <a:ext cx="3869413" cy="1516062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Practicalities</a:t>
          </a:r>
        </a:p>
      </dsp:txBody>
      <dsp:txXfrm>
        <a:off x="4415100" y="154066"/>
        <a:ext cx="3869413" cy="1516062"/>
      </dsp:txXfrm>
    </dsp:sp>
    <dsp:sp modelId="{01805044-1A27-B547-BE1E-9C7D9B1A6943}">
      <dsp:nvSpPr>
        <dsp:cNvPr id="0" name=""/>
        <dsp:cNvSpPr/>
      </dsp:nvSpPr>
      <dsp:spPr>
        <a:xfrm>
          <a:off x="4415100" y="1670128"/>
          <a:ext cx="3869413" cy="4175659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Reliance on one team member in the rehab department.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Gap between researcher and clinic.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Navigating working environment.</a:t>
          </a:r>
        </a:p>
      </dsp:txBody>
      <dsp:txXfrm>
        <a:off x="4415100" y="1670128"/>
        <a:ext cx="3869413" cy="4175659"/>
      </dsp:txXfrm>
    </dsp:sp>
    <dsp:sp modelId="{04B20AE8-DD93-DC44-9308-E5DAEBAED864}">
      <dsp:nvSpPr>
        <dsp:cNvPr id="0" name=""/>
        <dsp:cNvSpPr/>
      </dsp:nvSpPr>
      <dsp:spPr>
        <a:xfrm>
          <a:off x="8826232" y="154066"/>
          <a:ext cx="3869413" cy="1516062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Power Dynamics</a:t>
          </a:r>
        </a:p>
      </dsp:txBody>
      <dsp:txXfrm>
        <a:off x="8826232" y="154066"/>
        <a:ext cx="3869413" cy="1516062"/>
      </dsp:txXfrm>
    </dsp:sp>
    <dsp:sp modelId="{CE2B89B3-F7EE-0748-9AFD-80E1F0295CF3}">
      <dsp:nvSpPr>
        <dsp:cNvPr id="0" name=""/>
        <dsp:cNvSpPr/>
      </dsp:nvSpPr>
      <dsp:spPr>
        <a:xfrm>
          <a:off x="8826232" y="1670128"/>
          <a:ext cx="3869413" cy="4175659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Researcher not familiar to participants or clinic context.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Exacerbates already inherent power dynamic in SA healthcare.</a:t>
          </a:r>
        </a:p>
      </dsp:txBody>
      <dsp:txXfrm>
        <a:off x="8826232" y="1670128"/>
        <a:ext cx="3869413" cy="4175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12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.jpeg"/><Relationship Id="rId10" Type="http://schemas.openxmlformats.org/officeDocument/2006/relationships/diagramLayout" Target="../diagrams/layout1.xml"/><Relationship Id="rId4" Type="http://schemas.openxmlformats.org/officeDocument/2006/relationships/image" Target="../media/image8.svg"/><Relationship Id="rId9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12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3.jpeg"/><Relationship Id="rId10" Type="http://schemas.openxmlformats.org/officeDocument/2006/relationships/diagramLayout" Target="../diagrams/layout2.xml"/><Relationship Id="rId4" Type="http://schemas.openxmlformats.org/officeDocument/2006/relationships/image" Target="../media/image8.svg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8230"/>
            <a:ext cx="1622584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</a:pPr>
            <a:r>
              <a:rPr lang="en-US" sz="6699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60225" y="2088932"/>
            <a:ext cx="1396279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79"/>
              </a:lnSpc>
            </a:pPr>
            <a:r>
              <a:rPr lang="en-US" sz="6699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4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3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DCB05B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3E32D4-2941-4187-1E23-42A1CE7E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1748" y="3953837"/>
            <a:ext cx="12656631" cy="1470025"/>
          </a:xfrm>
        </p:spPr>
        <p:txBody>
          <a:bodyPr>
            <a:noAutofit/>
          </a:bodyPr>
          <a:lstStyle/>
          <a:p>
            <a:r>
              <a:rPr lang="en-US" sz="3600" dirty="0"/>
              <a:t>The Barriers and Facilitators Experienced by Primary Caregivers when Implementing Occupational Therapy Home </a:t>
            </a:r>
            <a:r>
              <a:rPr lang="en-US" sz="3600" dirty="0" err="1"/>
              <a:t>Programmes</a:t>
            </a:r>
            <a:r>
              <a:rPr lang="en-US" sz="3600" dirty="0"/>
              <a:t> within a Primary Healthcare Setting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1F19105-7E69-742F-8A31-59279A138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0115" y="6134972"/>
            <a:ext cx="6400800" cy="1752600"/>
          </a:xfrm>
        </p:spPr>
        <p:txBody>
          <a:bodyPr/>
          <a:lstStyle/>
          <a:p>
            <a:r>
              <a:rPr lang="en-US" dirty="0"/>
              <a:t>Presented by: Ella Topham</a:t>
            </a:r>
          </a:p>
          <a:p>
            <a:r>
              <a:rPr lang="en-US" dirty="0"/>
              <a:t>Occupational Therapist </a:t>
            </a:r>
          </a:p>
          <a:p>
            <a:r>
              <a:rPr lang="en-US" dirty="0"/>
              <a:t>28 August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41" y="1211437"/>
            <a:ext cx="16640925" cy="1143000"/>
          </a:xfrm>
        </p:spPr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538" y="2255147"/>
            <a:ext cx="16640924" cy="598709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800" b="1" dirty="0"/>
              <a:t>MSc (Occupational Therapy) through the University of the Witwatersrand</a:t>
            </a:r>
          </a:p>
          <a:p>
            <a:pPr algn="just"/>
            <a:r>
              <a:rPr lang="en-US" sz="2800" b="1" dirty="0"/>
              <a:t>Background and Problem Statement:</a:t>
            </a:r>
          </a:p>
          <a:p>
            <a:pPr lvl="1" algn="just"/>
            <a:r>
              <a:rPr lang="en-US" dirty="0"/>
              <a:t>Home </a:t>
            </a:r>
            <a:r>
              <a:rPr lang="en-US" dirty="0" err="1"/>
              <a:t>programmes</a:t>
            </a:r>
            <a:r>
              <a:rPr lang="en-US" dirty="0"/>
              <a:t> are a valuable part of occupational therapy practice, including for children receiving intervention.</a:t>
            </a:r>
            <a:r>
              <a:rPr lang="en-US" baseline="30000" dirty="0"/>
              <a:t>1</a:t>
            </a:r>
            <a:endParaRPr lang="en-US" baseline="30000" dirty="0">
              <a:highlight>
                <a:srgbClr val="FFFF00"/>
              </a:highlight>
            </a:endParaRPr>
          </a:p>
          <a:p>
            <a:pPr lvl="1" algn="just"/>
            <a:r>
              <a:rPr lang="en-US" dirty="0"/>
              <a:t>Useful and necessary in South African context, especially primary healthcare level.</a:t>
            </a:r>
            <a:r>
              <a:rPr lang="en-US" baseline="30000" dirty="0"/>
              <a:t>1,2</a:t>
            </a:r>
          </a:p>
          <a:p>
            <a:pPr lvl="2" algn="just"/>
            <a:r>
              <a:rPr lang="en-US" dirty="0"/>
              <a:t>Large number of service users in relation to professionals. </a:t>
            </a:r>
            <a:r>
              <a:rPr lang="en-US" baseline="30000" dirty="0"/>
              <a:t>2,3</a:t>
            </a:r>
          </a:p>
          <a:p>
            <a:pPr lvl="2" algn="just"/>
            <a:r>
              <a:rPr lang="en-US" dirty="0"/>
              <a:t>Resource-constrained environments.</a:t>
            </a:r>
            <a:r>
              <a:rPr lang="en-US" baseline="30000" dirty="0"/>
              <a:t>4 </a:t>
            </a:r>
          </a:p>
          <a:p>
            <a:pPr lvl="1" algn="just"/>
            <a:r>
              <a:rPr lang="en-US" dirty="0"/>
              <a:t>Effective home </a:t>
            </a:r>
            <a:r>
              <a:rPr lang="en-US" dirty="0" err="1"/>
              <a:t>programmes</a:t>
            </a:r>
            <a:r>
              <a:rPr lang="en-US" dirty="0"/>
              <a:t> = involvement of primary caregivers from development to implementation.</a:t>
            </a:r>
            <a:r>
              <a:rPr lang="en-US" baseline="30000" dirty="0"/>
              <a:t>5,6</a:t>
            </a:r>
          </a:p>
          <a:p>
            <a:pPr lvl="1" algn="just"/>
            <a:r>
              <a:rPr lang="en-US" dirty="0"/>
              <a:t>In reality, </a:t>
            </a:r>
            <a:r>
              <a:rPr lang="en-GB" dirty="0"/>
              <a:t>caregivers</a:t>
            </a:r>
            <a:r>
              <a:rPr lang="en-US" dirty="0"/>
              <a:t> frequently not involved in this process.</a:t>
            </a:r>
            <a:r>
              <a:rPr lang="en-US" baseline="30000" dirty="0"/>
              <a:t>7,8</a:t>
            </a:r>
          </a:p>
          <a:p>
            <a:pPr algn="just"/>
            <a:r>
              <a:rPr lang="en-US" sz="2800" b="1" dirty="0"/>
              <a:t>Research Question: </a:t>
            </a:r>
          </a:p>
          <a:p>
            <a:pPr lvl="1" algn="just"/>
            <a:r>
              <a:rPr lang="en-US" b="1" dirty="0"/>
              <a:t> </a:t>
            </a:r>
            <a:r>
              <a:rPr lang="en-US" dirty="0"/>
              <a:t>What are the barriers and facilitators experienced by primary caregivers of children to implementing a home </a:t>
            </a:r>
            <a:r>
              <a:rPr lang="en-US" dirty="0" err="1"/>
              <a:t>programme</a:t>
            </a:r>
            <a:r>
              <a:rPr lang="en-US" dirty="0"/>
              <a:t> prescribed by an occupational therapist in a public healthcare setting?</a:t>
            </a:r>
            <a:endParaRPr lang="en-US" b="1" dirty="0"/>
          </a:p>
          <a:p>
            <a:pPr algn="just"/>
            <a:r>
              <a:rPr lang="en-US" sz="2800" b="1" dirty="0"/>
              <a:t>Aim of the Study:</a:t>
            </a:r>
          </a:p>
          <a:p>
            <a:pPr lvl="1" algn="just"/>
            <a:r>
              <a:rPr lang="en-US" dirty="0"/>
              <a:t>To explore and describe the barriers and facilitators experienced by primary caregivers in the implementation of occupational therapy home </a:t>
            </a:r>
            <a:r>
              <a:rPr lang="en-US" dirty="0" err="1"/>
              <a:t>programmes</a:t>
            </a:r>
            <a:r>
              <a:rPr lang="en-US" dirty="0"/>
              <a:t> in a public healthcare setting.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b="1" dirty="0"/>
              <a:t>Methodology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5E895BAF-4359-7FEF-BD9C-38FFAEF2BB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117938"/>
              </p:ext>
            </p:extLst>
          </p:nvPr>
        </p:nvGraphicFramePr>
        <p:xfrm>
          <a:off x="1409890" y="2697894"/>
          <a:ext cx="15180794" cy="5425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59FE915-3F38-C16F-8D62-2FB96ED141C3}"/>
              </a:ext>
            </a:extLst>
          </p:cNvPr>
          <p:cNvSpPr txBox="1"/>
          <p:nvPr/>
        </p:nvSpPr>
        <p:spPr>
          <a:xfrm>
            <a:off x="14170718" y="4068240"/>
            <a:ext cx="2438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Semi-structured interviews conducted by researcher</a:t>
            </a:r>
          </a:p>
        </p:txBody>
      </p:sp>
    </p:spTree>
    <p:extLst>
      <p:ext uri="{BB962C8B-B14F-4D97-AF65-F5344CB8AC3E}">
        <p14:creationId xmlns:p14="http://schemas.microsoft.com/office/powerpoint/2010/main" val="66978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77" y="1246887"/>
            <a:ext cx="16640925" cy="1143000"/>
          </a:xfrm>
        </p:spPr>
        <p:txBody>
          <a:bodyPr/>
          <a:lstStyle/>
          <a:p>
            <a:r>
              <a:rPr lang="en-US" b="1" dirty="0"/>
              <a:t>Challenges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934" y="2122315"/>
            <a:ext cx="16640924" cy="6049423"/>
          </a:xfrm>
        </p:spPr>
        <p:txBody>
          <a:bodyPr/>
          <a:lstStyle/>
          <a:p>
            <a:r>
              <a:rPr lang="en-US" dirty="0" err="1"/>
              <a:t>Hillbrow</a:t>
            </a:r>
            <a:r>
              <a:rPr lang="en-US" dirty="0"/>
              <a:t> Community Health Centre, and rehabilitation department, as a research facility and challenges on the ground: </a:t>
            </a:r>
          </a:p>
          <a:p>
            <a:pPr marL="0" indent="0">
              <a:buNone/>
            </a:pPr>
            <a:endParaRPr lang="en-US" b="1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448EAF2-A570-F518-FBEA-CD973F1F8C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0419607"/>
              </p:ext>
            </p:extLst>
          </p:nvPr>
        </p:nvGraphicFramePr>
        <p:xfrm>
          <a:off x="3235705" y="3087269"/>
          <a:ext cx="12699615" cy="5999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412544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b="1" dirty="0"/>
              <a:t>Findings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538" y="2673332"/>
            <a:ext cx="16640924" cy="5667257"/>
          </a:xfrm>
        </p:spPr>
        <p:txBody>
          <a:bodyPr/>
          <a:lstStyle/>
          <a:p>
            <a:pPr algn="just"/>
            <a:r>
              <a:rPr lang="en-US" dirty="0"/>
              <a:t>Data analysis and write up is still ongoing and the research report will be submitted to the university for examination in February 2025.</a:t>
            </a:r>
          </a:p>
          <a:p>
            <a:pPr algn="just"/>
            <a:r>
              <a:rPr lang="en-US" dirty="0"/>
              <a:t>Two themes developed through researcher’s data analysis:</a:t>
            </a:r>
          </a:p>
          <a:p>
            <a:pPr lvl="1" algn="just"/>
            <a:r>
              <a:rPr lang="en-US" i="1" dirty="0"/>
              <a:t>“Being a caregiver, especially for a child with special needs, is demanding”</a:t>
            </a:r>
          </a:p>
          <a:p>
            <a:pPr lvl="2" algn="just"/>
            <a:r>
              <a:rPr lang="en-US" dirty="0"/>
              <a:t>Challenges faced by caregivers </a:t>
            </a:r>
          </a:p>
          <a:p>
            <a:pPr lvl="2" algn="just"/>
            <a:r>
              <a:rPr lang="en-US" dirty="0"/>
              <a:t>Family dynamics and responsibilities </a:t>
            </a:r>
          </a:p>
          <a:p>
            <a:pPr lvl="2" algn="just"/>
            <a:r>
              <a:rPr lang="en-US" dirty="0"/>
              <a:t>Facilitating factors</a:t>
            </a:r>
          </a:p>
          <a:p>
            <a:pPr lvl="1" algn="just"/>
            <a:r>
              <a:rPr lang="en-US" i="1" dirty="0"/>
              <a:t>“Therapy homework and compliance”</a:t>
            </a:r>
          </a:p>
          <a:p>
            <a:pPr lvl="2" algn="just"/>
            <a:r>
              <a:rPr lang="en-US" dirty="0"/>
              <a:t>Occupational therapy home </a:t>
            </a:r>
            <a:r>
              <a:rPr lang="en-US" dirty="0" err="1"/>
              <a:t>programmes</a:t>
            </a:r>
            <a:r>
              <a:rPr lang="en-US" dirty="0"/>
              <a:t> </a:t>
            </a:r>
          </a:p>
          <a:p>
            <a:pPr lvl="2" algn="just"/>
            <a:r>
              <a:rPr lang="en-US" dirty="0"/>
              <a:t>Facilitators </a:t>
            </a:r>
          </a:p>
          <a:p>
            <a:pPr lvl="2" algn="just"/>
            <a:r>
              <a:rPr lang="en-US" dirty="0"/>
              <a:t>Barriers</a:t>
            </a:r>
          </a:p>
        </p:txBody>
      </p:sp>
    </p:spTree>
    <p:extLst>
      <p:ext uri="{BB962C8B-B14F-4D97-AF65-F5344CB8AC3E}">
        <p14:creationId xmlns:p14="http://schemas.microsoft.com/office/powerpoint/2010/main" val="2036867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850" y="1352543"/>
            <a:ext cx="16640925" cy="1143000"/>
          </a:xfrm>
        </p:spPr>
        <p:txBody>
          <a:bodyPr/>
          <a:lstStyle/>
          <a:p>
            <a:r>
              <a:rPr lang="en-US" b="1" dirty="0"/>
              <a:t>Key Recommendations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538" y="2546915"/>
            <a:ext cx="16640924" cy="5987090"/>
          </a:xfrm>
        </p:spPr>
        <p:txBody>
          <a:bodyPr>
            <a:normAutofit/>
          </a:bodyPr>
          <a:lstStyle/>
          <a:p>
            <a:pPr algn="just"/>
            <a:r>
              <a:rPr lang="en-US" b="1" dirty="0"/>
              <a:t>Research Findings </a:t>
            </a:r>
          </a:p>
          <a:p>
            <a:pPr lvl="1" algn="just"/>
            <a:r>
              <a:rPr lang="en-US" dirty="0"/>
              <a:t>Understanding facilitators and barriers = can work to support OTs within primary healthcare settings. </a:t>
            </a:r>
          </a:p>
          <a:p>
            <a:pPr lvl="1" algn="just"/>
            <a:r>
              <a:rPr lang="en-US" dirty="0"/>
              <a:t>Contribute to understanding how to involve primary caregivers in development of home </a:t>
            </a:r>
            <a:r>
              <a:rPr lang="en-US" dirty="0" err="1"/>
              <a:t>programmes</a:t>
            </a:r>
            <a:r>
              <a:rPr lang="en-US" dirty="0"/>
              <a:t>.</a:t>
            </a:r>
          </a:p>
          <a:p>
            <a:pPr algn="just"/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Time Management</a:t>
            </a:r>
          </a:p>
          <a:p>
            <a:pPr lvl="1" algn="just"/>
            <a:r>
              <a:rPr lang="en-US" dirty="0"/>
              <a:t>Conducting research in primary healthcare facilities can take longer than anticipated. </a:t>
            </a:r>
          </a:p>
          <a:p>
            <a:pPr lvl="1" algn="just"/>
            <a:r>
              <a:rPr lang="en-US" dirty="0"/>
              <a:t>Researcher must allow appropriate time.</a:t>
            </a:r>
          </a:p>
          <a:p>
            <a:pPr lvl="1" algn="just"/>
            <a:r>
              <a:rPr lang="en-US" dirty="0"/>
              <a:t>Support navigating research settings.</a:t>
            </a:r>
          </a:p>
          <a:p>
            <a:pPr algn="just"/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Practical Support</a:t>
            </a:r>
          </a:p>
          <a:p>
            <a:pPr lvl="1" algn="just"/>
            <a:r>
              <a:rPr lang="en-US" dirty="0"/>
              <a:t>Bridge gap between research bodies and researcher. </a:t>
            </a:r>
          </a:p>
          <a:p>
            <a:pPr lvl="1" algn="just"/>
            <a:r>
              <a:rPr lang="en-US" dirty="0"/>
              <a:t>Bridge gap between facility for research and working clinic to navigate research facilities effectively. </a:t>
            </a:r>
          </a:p>
          <a:p>
            <a:pPr lvl="1" algn="just"/>
            <a:r>
              <a:rPr lang="en-US" dirty="0"/>
              <a:t>Support sustainability across departments and team members.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5997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b="1" dirty="0"/>
              <a:t>References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ZA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van Vuuren JJ, Okyere C, </a:t>
            </a:r>
            <a:r>
              <a:rPr lang="en-ZA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Aldersey</a:t>
            </a:r>
            <a:r>
              <a:rPr lang="en-ZA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H. The role of occupational therapy in Africa: a scoping review. South African Journal of Occupational Therapy. 2020 Dec;50(3):3-21.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Richards LA, </a:t>
            </a:r>
            <a:r>
              <a:rPr lang="en-ZA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Galvaan</a:t>
            </a:r>
            <a:r>
              <a:rPr lang="en-ZA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R. Developing a socially transformative focus in Occupational Therapy: insights from South African practice. South African Journal of Occupational Therapy. 2018 Apr;48(1):3-8.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Ned L, Tiwari R, Buchanan H, Van Niekerk L, Sherry K, </a:t>
            </a:r>
            <a:r>
              <a:rPr lang="en-ZA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Chikte</a:t>
            </a:r>
            <a:r>
              <a:rPr lang="en-ZA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U. Changing demographic trends among South African occupational therapists: 2002 to 2018. Human resources for health. 2020 Dec;18:1-2.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Coovadia</a:t>
            </a:r>
            <a:r>
              <a:rPr lang="en-ZA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H, </a:t>
            </a:r>
            <a:r>
              <a:rPr lang="en-ZA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Jewkes</a:t>
            </a:r>
            <a:r>
              <a:rPr lang="en-ZA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R, Barron P, Sanders D, McIntyre D. The health and health system of South Africa: historical roots of current public health challenges. The lancet. 2009 Sep 5;374(9692):817-34.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Novak I. Parent experience of implementing effective home programs. Physical &amp; occupational therapy in </a:t>
            </a:r>
            <a:r>
              <a:rPr lang="en-ZA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pediatrics</a:t>
            </a:r>
            <a:r>
              <a:rPr lang="en-ZA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2011 Mar 24;31(2):198-213.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Novak I, Honan I. Effectiveness of paediatric occupational therapy for children with disabilities: A systematic review. Australian occupational therapy journal. 2019 Jun;66(3):258-73.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ZA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Angeli</a:t>
            </a:r>
            <a:r>
              <a:rPr lang="en-ZA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JM, Harpster K, </a:t>
            </a:r>
            <a:r>
              <a:rPr lang="en-ZA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Huijs</a:t>
            </a:r>
            <a:r>
              <a:rPr lang="en-ZA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L, </a:t>
            </a:r>
            <a:r>
              <a:rPr lang="en-ZA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Seid</a:t>
            </a:r>
            <a:r>
              <a:rPr lang="en-ZA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M, Sheehan A, Schwab SM. Patient-</a:t>
            </a:r>
            <a:r>
              <a:rPr lang="en-ZA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centered</a:t>
            </a:r>
            <a:r>
              <a:rPr lang="en-ZA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goal setting in developmental therapy: discordance between documented goals and caregiver-perceived goals. </a:t>
            </a:r>
            <a:r>
              <a:rPr lang="en-ZA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Pediatric</a:t>
            </a:r>
            <a:r>
              <a:rPr lang="en-ZA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Quality &amp; Safety. 2019 Jul 1;4(4):e199.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Bester J. </a:t>
            </a:r>
            <a:r>
              <a:rPr lang="en-ZA" sz="2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Caregiving as an occupation: the experiences of primary caregivers of young children with Cerebral Palsy in Mangaung</a:t>
            </a:r>
            <a:r>
              <a:rPr lang="en-ZA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(Doctoral dissertation, University of the Free State).</a:t>
            </a:r>
            <a:endParaRPr lang="en-ZA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19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791</Words>
  <Application>Microsoft Macintosh PowerPoint</Application>
  <PresentationFormat>Custom</PresentationFormat>
  <Paragraphs>93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Josefin Sans</vt:lpstr>
      <vt:lpstr>Arial</vt:lpstr>
      <vt:lpstr>Montserrat Ultra-Bold</vt:lpstr>
      <vt:lpstr>Calibri</vt:lpstr>
      <vt:lpstr>Office Theme</vt:lpstr>
      <vt:lpstr>The Barriers and Facilitators Experienced by Primary Caregivers when Implementing Occupational Therapy Home Programmes within a Primary Healthcare Setting</vt:lpstr>
      <vt:lpstr>Introduction</vt:lpstr>
      <vt:lpstr>Methodology</vt:lpstr>
      <vt:lpstr>Challenges</vt:lpstr>
      <vt:lpstr>Findings </vt:lpstr>
      <vt:lpstr>Key Recommendations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JHD R Conf 2024 PPT Title Slide</dc:title>
  <cp:lastModifiedBy>Ella Topham</cp:lastModifiedBy>
  <cp:revision>5</cp:revision>
  <dcterms:created xsi:type="dcterms:W3CDTF">2006-08-16T00:00:00Z</dcterms:created>
  <dcterms:modified xsi:type="dcterms:W3CDTF">2024-08-22T16:29:35Z</dcterms:modified>
  <dc:identifier>DAGBbZIf2EI</dc:identifier>
</cp:coreProperties>
</file>