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8288000" cy="10287000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Josefin Sans" pitchFamily="2" charset="0"/>
      <p:regular r:id="rId11"/>
      <p:bold r:id="rId12"/>
    </p:embeddedFont>
    <p:embeddedFont>
      <p:font typeface="Montserrat Ultra-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69" d="100"/>
          <a:sy n="69" d="100"/>
        </p:scale>
        <p:origin x="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3875362"/>
            <a:ext cx="7772400" cy="1470025"/>
          </a:xfrm>
        </p:spPr>
        <p:txBody>
          <a:bodyPr/>
          <a:lstStyle/>
          <a:p>
            <a:r>
              <a:rPr lang="en-GB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The Social Factors Contributing To HIV Prevalence Amongst African Female Migrants Residing In </a:t>
            </a:r>
            <a:r>
              <a:rPr lang="en-GB" sz="18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Hillbrow</a:t>
            </a:r>
            <a:r>
              <a:rPr lang="en-GB" sz="1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Johannesburg, South Africa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/>
          <a:lstStyle/>
          <a:p>
            <a:r>
              <a:rPr lang="en-US" dirty="0"/>
              <a:t>Dzunisani Baloyi Shikwambana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92399" y="301323"/>
            <a:ext cx="10908113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8" name="Content Placeholder 17" descr="A diagram of a person's life&#10;&#10;Description automatically generated with medium confidence">
            <a:extLst>
              <a:ext uri="{FF2B5EF4-FFF2-40B4-BE49-F238E27FC236}">
                <a16:creationId xmlns:a16="http://schemas.microsoft.com/office/drawing/2014/main" id="{FE826C50-BB95-8B38-8AE9-C61960712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0524"/>
            <a:ext cx="13563600" cy="73467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263255" y="301323"/>
            <a:ext cx="11037258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4" name="Content Placeholder 13" descr="A diagram of data analysis&#10;&#10;Description automatically generated">
            <a:extLst>
              <a:ext uri="{FF2B5EF4-FFF2-40B4-BE49-F238E27FC236}">
                <a16:creationId xmlns:a16="http://schemas.microsoft.com/office/drawing/2014/main" id="{412A0A57-11DC-3209-85D6-26D4E481F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0"/>
            <a:ext cx="14550468" cy="7343775"/>
          </a:xfrm>
        </p:spPr>
      </p:pic>
    </p:spTree>
    <p:extLst>
      <p:ext uri="{BB962C8B-B14F-4D97-AF65-F5344CB8AC3E}">
        <p14:creationId xmlns:p14="http://schemas.microsoft.com/office/powerpoint/2010/main" val="350451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4" name="Content Placeholder 13" descr="A diagram of a key findings&#10;&#10;Description automatically generated">
            <a:extLst>
              <a:ext uri="{FF2B5EF4-FFF2-40B4-BE49-F238E27FC236}">
                <a16:creationId xmlns:a16="http://schemas.microsoft.com/office/drawing/2014/main" id="{A6AD5C91-C97F-55B6-0E28-B1C14EA56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44375"/>
            <a:ext cx="12545320" cy="7619086"/>
          </a:xfrm>
        </p:spPr>
      </p:pic>
    </p:spTree>
    <p:extLst>
      <p:ext uri="{BB962C8B-B14F-4D97-AF65-F5344CB8AC3E}">
        <p14:creationId xmlns:p14="http://schemas.microsoft.com/office/powerpoint/2010/main" val="368346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638383" y="301323"/>
            <a:ext cx="1066213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4" name="Content Placeholder 1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FBB4BCD-3CAB-7E07-C572-84774A1DB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2" y="1360088"/>
            <a:ext cx="13766580" cy="7267575"/>
          </a:xfrm>
        </p:spPr>
      </p:pic>
    </p:spTree>
    <p:extLst>
      <p:ext uri="{BB962C8B-B14F-4D97-AF65-F5344CB8AC3E}">
        <p14:creationId xmlns:p14="http://schemas.microsoft.com/office/powerpoint/2010/main" val="110318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Montserrat Ultra-Bold</vt:lpstr>
      <vt:lpstr>Calibri</vt:lpstr>
      <vt:lpstr>Arial Narrow</vt:lpstr>
      <vt:lpstr>Josefin Sans</vt:lpstr>
      <vt:lpstr>Office Theme</vt:lpstr>
      <vt:lpstr>Exploring The Social Factors Contributing To HIV Prevalence Amongst African Female Migrants Residing In Hillbrow Johannesburg, South Africa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Dzunisani Shikwambana</dc:creator>
  <cp:lastModifiedBy>Dzunisani Shikwambana</cp:lastModifiedBy>
  <cp:revision>2</cp:revision>
  <dcterms:created xsi:type="dcterms:W3CDTF">2006-08-16T00:00:00Z</dcterms:created>
  <dcterms:modified xsi:type="dcterms:W3CDTF">2024-08-27T08:46:43Z</dcterms:modified>
  <dc:identifier>DAGBbRz9S2I</dc:identifier>
</cp:coreProperties>
</file>