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9" r:id="rId3"/>
    <p:sldId id="258" r:id="rId4"/>
    <p:sldId id="264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B011B3-6E3B-4DB6-9BB9-8FB732DD3E51}" v="27" dt="2024-08-21T05:59:43.3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78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SLEY MOONSAMY" userId="9e5ba640-569d-49b5-abc4-757d4f3de0b8" providerId="ADAL" clId="{A1110D0F-6118-4E60-9DC5-7DFD7617F73A}"/>
    <pc:docChg chg="undo custSel addSld delSld modSld sldOrd">
      <pc:chgData name="WESLEY MOONSAMY" userId="9e5ba640-569d-49b5-abc4-757d4f3de0b8" providerId="ADAL" clId="{A1110D0F-6118-4E60-9DC5-7DFD7617F73A}" dt="2024-08-19T19:37:58.645" v="279" actId="478"/>
      <pc:docMkLst>
        <pc:docMk/>
      </pc:docMkLst>
      <pc:sldChg chg="modSp del mod">
        <pc:chgData name="WESLEY MOONSAMY" userId="9e5ba640-569d-49b5-abc4-757d4f3de0b8" providerId="ADAL" clId="{A1110D0F-6118-4E60-9DC5-7DFD7617F73A}" dt="2024-08-19T19:27:47.332" v="145" actId="47"/>
        <pc:sldMkLst>
          <pc:docMk/>
          <pc:sldMk cId="2644344117" sldId="256"/>
        </pc:sldMkLst>
        <pc:spChg chg="mod">
          <ac:chgData name="WESLEY MOONSAMY" userId="9e5ba640-569d-49b5-abc4-757d4f3de0b8" providerId="ADAL" clId="{A1110D0F-6118-4E60-9DC5-7DFD7617F73A}" dt="2024-08-19T19:24:57.798" v="11" actId="20577"/>
          <ac:spMkLst>
            <pc:docMk/>
            <pc:sldMk cId="2644344117" sldId="256"/>
            <ac:spMk id="6" creationId="{BFD7D7A0-DA77-8753-BF9F-281214195BFC}"/>
          </ac:spMkLst>
        </pc:spChg>
      </pc:sldChg>
      <pc:sldChg chg="addSp delSp modSp mod ord">
        <pc:chgData name="WESLEY MOONSAMY" userId="9e5ba640-569d-49b5-abc4-757d4f3de0b8" providerId="ADAL" clId="{A1110D0F-6118-4E60-9DC5-7DFD7617F73A}" dt="2024-08-19T19:26:49.918" v="80" actId="1035"/>
        <pc:sldMkLst>
          <pc:docMk/>
          <pc:sldMk cId="2657261622" sldId="258"/>
        </pc:sldMkLst>
        <pc:spChg chg="del">
          <ac:chgData name="WESLEY MOONSAMY" userId="9e5ba640-569d-49b5-abc4-757d4f3de0b8" providerId="ADAL" clId="{A1110D0F-6118-4E60-9DC5-7DFD7617F73A}" dt="2024-08-19T19:24:06.189" v="0" actId="478"/>
          <ac:spMkLst>
            <pc:docMk/>
            <pc:sldMk cId="2657261622" sldId="258"/>
            <ac:spMk id="2" creationId="{BB0B25E5-FE95-5C4B-60CC-B5EC040C0CE4}"/>
          </ac:spMkLst>
        </pc:spChg>
        <pc:spChg chg="add mod">
          <ac:chgData name="WESLEY MOONSAMY" userId="9e5ba640-569d-49b5-abc4-757d4f3de0b8" providerId="ADAL" clId="{A1110D0F-6118-4E60-9DC5-7DFD7617F73A}" dt="2024-08-19T19:26:44.007" v="69" actId="1035"/>
          <ac:spMkLst>
            <pc:docMk/>
            <pc:sldMk cId="2657261622" sldId="258"/>
            <ac:spMk id="5" creationId="{C26E04C8-5AC8-EA35-780E-F37B92B783EB}"/>
          </ac:spMkLst>
        </pc:spChg>
        <pc:picChg chg="del">
          <ac:chgData name="WESLEY MOONSAMY" userId="9e5ba640-569d-49b5-abc4-757d4f3de0b8" providerId="ADAL" clId="{A1110D0F-6118-4E60-9DC5-7DFD7617F73A}" dt="2024-08-19T19:24:19.961" v="2" actId="478"/>
          <ac:picMkLst>
            <pc:docMk/>
            <pc:sldMk cId="2657261622" sldId="258"/>
            <ac:picMk id="3" creationId="{00F68A62-CE6A-1D15-A632-81778309B3E9}"/>
          </ac:picMkLst>
        </pc:picChg>
        <pc:picChg chg="del">
          <ac:chgData name="WESLEY MOONSAMY" userId="9e5ba640-569d-49b5-abc4-757d4f3de0b8" providerId="ADAL" clId="{A1110D0F-6118-4E60-9DC5-7DFD7617F73A}" dt="2024-08-19T19:24:20.367" v="3" actId="478"/>
          <ac:picMkLst>
            <pc:docMk/>
            <pc:sldMk cId="2657261622" sldId="258"/>
            <ac:picMk id="6" creationId="{7885A56A-283C-AF5C-03CA-307B01486F30}"/>
          </ac:picMkLst>
        </pc:picChg>
        <pc:picChg chg="mod">
          <ac:chgData name="WESLEY MOONSAMY" userId="9e5ba640-569d-49b5-abc4-757d4f3de0b8" providerId="ADAL" clId="{A1110D0F-6118-4E60-9DC5-7DFD7617F73A}" dt="2024-08-19T19:26:49.918" v="80" actId="1035"/>
          <ac:picMkLst>
            <pc:docMk/>
            <pc:sldMk cId="2657261622" sldId="258"/>
            <ac:picMk id="7" creationId="{DEA79FEB-B6EA-47B5-FF6A-2426E20AC0C5}"/>
          </ac:picMkLst>
        </pc:picChg>
      </pc:sldChg>
      <pc:sldChg chg="del">
        <pc:chgData name="WESLEY MOONSAMY" userId="9e5ba640-569d-49b5-abc4-757d4f3de0b8" providerId="ADAL" clId="{A1110D0F-6118-4E60-9DC5-7DFD7617F73A}" dt="2024-08-19T19:24:37.178" v="9" actId="47"/>
        <pc:sldMkLst>
          <pc:docMk/>
          <pc:sldMk cId="812573385" sldId="261"/>
        </pc:sldMkLst>
      </pc:sldChg>
      <pc:sldChg chg="addSp delSp modSp mod">
        <pc:chgData name="WESLEY MOONSAMY" userId="9e5ba640-569d-49b5-abc4-757d4f3de0b8" providerId="ADAL" clId="{A1110D0F-6118-4E60-9DC5-7DFD7617F73A}" dt="2024-08-19T19:27:33.635" v="144" actId="1036"/>
        <pc:sldMkLst>
          <pc:docMk/>
          <pc:sldMk cId="2257294693" sldId="262"/>
        </pc:sldMkLst>
        <pc:spChg chg="del">
          <ac:chgData name="WESLEY MOONSAMY" userId="9e5ba640-569d-49b5-abc4-757d4f3de0b8" providerId="ADAL" clId="{A1110D0F-6118-4E60-9DC5-7DFD7617F73A}" dt="2024-08-19T19:26:00.533" v="54" actId="478"/>
          <ac:spMkLst>
            <pc:docMk/>
            <pc:sldMk cId="2257294693" sldId="262"/>
            <ac:spMk id="2" creationId="{7ED89DA8-78DB-5EA6-025B-A078436E6261}"/>
          </ac:spMkLst>
        </pc:spChg>
        <pc:spChg chg="add mod">
          <ac:chgData name="WESLEY MOONSAMY" userId="9e5ba640-569d-49b5-abc4-757d4f3de0b8" providerId="ADAL" clId="{A1110D0F-6118-4E60-9DC5-7DFD7617F73A}" dt="2024-08-19T19:26:22.257" v="58" actId="404"/>
          <ac:spMkLst>
            <pc:docMk/>
            <pc:sldMk cId="2257294693" sldId="262"/>
            <ac:spMk id="5" creationId="{96BE04D8-E891-DEF0-9C3C-016809038B37}"/>
          </ac:spMkLst>
        </pc:spChg>
        <pc:spChg chg="mod">
          <ac:chgData name="WESLEY MOONSAMY" userId="9e5ba640-569d-49b5-abc4-757d4f3de0b8" providerId="ADAL" clId="{A1110D0F-6118-4E60-9DC5-7DFD7617F73A}" dt="2024-08-19T19:27:24.722" v="108" actId="1035"/>
          <ac:spMkLst>
            <pc:docMk/>
            <pc:sldMk cId="2257294693" sldId="262"/>
            <ac:spMk id="6" creationId="{467FB3A4-0549-B6D8-7C30-5189D4A832ED}"/>
          </ac:spMkLst>
        </pc:spChg>
        <pc:spChg chg="mod">
          <ac:chgData name="WESLEY MOONSAMY" userId="9e5ba640-569d-49b5-abc4-757d4f3de0b8" providerId="ADAL" clId="{A1110D0F-6118-4E60-9DC5-7DFD7617F73A}" dt="2024-08-19T19:25:57.643" v="53" actId="1036"/>
          <ac:spMkLst>
            <pc:docMk/>
            <pc:sldMk cId="2257294693" sldId="262"/>
            <ac:spMk id="7" creationId="{03EA6C01-6037-21E5-861A-4DB7C8FD71D8}"/>
          </ac:spMkLst>
        </pc:spChg>
        <pc:spChg chg="add mod">
          <ac:chgData name="WESLEY MOONSAMY" userId="9e5ba640-569d-49b5-abc4-757d4f3de0b8" providerId="ADAL" clId="{A1110D0F-6118-4E60-9DC5-7DFD7617F73A}" dt="2024-08-19T19:27:33.635" v="144" actId="1036"/>
          <ac:spMkLst>
            <pc:docMk/>
            <pc:sldMk cId="2257294693" sldId="262"/>
            <ac:spMk id="12" creationId="{C1B71C1C-E13D-5724-2E10-CF01FD1E94BF}"/>
          </ac:spMkLst>
        </pc:spChg>
        <pc:picChg chg="mod">
          <ac:chgData name="WESLEY MOONSAMY" userId="9e5ba640-569d-49b5-abc4-757d4f3de0b8" providerId="ADAL" clId="{A1110D0F-6118-4E60-9DC5-7DFD7617F73A}" dt="2024-08-19T19:27:24.722" v="108" actId="1035"/>
          <ac:picMkLst>
            <pc:docMk/>
            <pc:sldMk cId="2257294693" sldId="262"/>
            <ac:picMk id="3" creationId="{A2F85324-3649-40AF-C86E-BDCD4D4F2B70}"/>
          </ac:picMkLst>
        </pc:picChg>
        <pc:picChg chg="mod">
          <ac:chgData name="WESLEY MOONSAMY" userId="9e5ba640-569d-49b5-abc4-757d4f3de0b8" providerId="ADAL" clId="{A1110D0F-6118-4E60-9DC5-7DFD7617F73A}" dt="2024-08-19T19:25:57.643" v="53" actId="1036"/>
          <ac:picMkLst>
            <pc:docMk/>
            <pc:sldMk cId="2257294693" sldId="262"/>
            <ac:picMk id="9" creationId="{88F622E7-C48F-E339-B44B-71F5D2E309C1}"/>
          </ac:picMkLst>
        </pc:picChg>
        <pc:picChg chg="mod">
          <ac:chgData name="WESLEY MOONSAMY" userId="9e5ba640-569d-49b5-abc4-757d4f3de0b8" providerId="ADAL" clId="{A1110D0F-6118-4E60-9DC5-7DFD7617F73A}" dt="2024-08-19T19:25:57.643" v="53" actId="1036"/>
          <ac:picMkLst>
            <pc:docMk/>
            <pc:sldMk cId="2257294693" sldId="262"/>
            <ac:picMk id="10" creationId="{3B825D70-E3A7-0A46-8356-40EDF2AD5E12}"/>
          </ac:picMkLst>
        </pc:picChg>
        <pc:picChg chg="mod">
          <ac:chgData name="WESLEY MOONSAMY" userId="9e5ba640-569d-49b5-abc4-757d4f3de0b8" providerId="ADAL" clId="{A1110D0F-6118-4E60-9DC5-7DFD7617F73A}" dt="2024-08-19T19:27:24.722" v="108" actId="1035"/>
          <ac:picMkLst>
            <pc:docMk/>
            <pc:sldMk cId="2257294693" sldId="262"/>
            <ac:picMk id="11" creationId="{0BBBAD30-FE58-315A-2B85-20D7C4B3DD20}"/>
          </ac:picMkLst>
        </pc:picChg>
      </pc:sldChg>
      <pc:sldChg chg="del">
        <pc:chgData name="WESLEY MOONSAMY" userId="9e5ba640-569d-49b5-abc4-757d4f3de0b8" providerId="ADAL" clId="{A1110D0F-6118-4E60-9DC5-7DFD7617F73A}" dt="2024-08-19T19:25:00.545" v="12" actId="47"/>
        <pc:sldMkLst>
          <pc:docMk/>
          <pc:sldMk cId="1211423659" sldId="263"/>
        </pc:sldMkLst>
      </pc:sldChg>
      <pc:sldChg chg="addSp delSp modSp add mod ord">
        <pc:chgData name="WESLEY MOONSAMY" userId="9e5ba640-569d-49b5-abc4-757d4f3de0b8" providerId="ADAL" clId="{A1110D0F-6118-4E60-9DC5-7DFD7617F73A}" dt="2024-08-19T19:37:12.739" v="275" actId="465"/>
        <pc:sldMkLst>
          <pc:docMk/>
          <pc:sldMk cId="3638025594" sldId="263"/>
        </pc:sldMkLst>
        <pc:spChg chg="add mod">
          <ac:chgData name="WESLEY MOONSAMY" userId="9e5ba640-569d-49b5-abc4-757d4f3de0b8" providerId="ADAL" clId="{A1110D0F-6118-4E60-9DC5-7DFD7617F73A}" dt="2024-08-19T19:28:34.340" v="154" actId="404"/>
          <ac:spMkLst>
            <pc:docMk/>
            <pc:sldMk cId="3638025594" sldId="263"/>
            <ac:spMk id="2" creationId="{E9D34489-DA05-D7A6-27D9-3BF4724A41E6}"/>
          </ac:spMkLst>
        </pc:spChg>
        <pc:spChg chg="del">
          <ac:chgData name="WESLEY MOONSAMY" userId="9e5ba640-569d-49b5-abc4-757d4f3de0b8" providerId="ADAL" clId="{A1110D0F-6118-4E60-9DC5-7DFD7617F73A}" dt="2024-08-19T19:28:07.330" v="150" actId="478"/>
          <ac:spMkLst>
            <pc:docMk/>
            <pc:sldMk cId="3638025594" sldId="263"/>
            <ac:spMk id="5" creationId="{C26E04C8-5AC8-EA35-780E-F37B92B783EB}"/>
          </ac:spMkLst>
        </pc:spChg>
        <pc:spChg chg="add del mod">
          <ac:chgData name="WESLEY MOONSAMY" userId="9e5ba640-569d-49b5-abc4-757d4f3de0b8" providerId="ADAL" clId="{A1110D0F-6118-4E60-9DC5-7DFD7617F73A}" dt="2024-08-19T19:33:08.297" v="211" actId="478"/>
          <ac:spMkLst>
            <pc:docMk/>
            <pc:sldMk cId="3638025594" sldId="263"/>
            <ac:spMk id="6" creationId="{9F09971C-E663-E085-83AC-61B158D003F3}"/>
          </ac:spMkLst>
        </pc:spChg>
        <pc:spChg chg="mod ord">
          <ac:chgData name="WESLEY MOONSAMY" userId="9e5ba640-569d-49b5-abc4-757d4f3de0b8" providerId="ADAL" clId="{A1110D0F-6118-4E60-9DC5-7DFD7617F73A}" dt="2024-08-19T19:33:42.045" v="226" actId="1076"/>
          <ac:spMkLst>
            <pc:docMk/>
            <pc:sldMk cId="3638025594" sldId="263"/>
            <ac:spMk id="8" creationId="{79002838-2E51-BE64-E7F7-7B1B6CD0B701}"/>
          </ac:spMkLst>
        </pc:spChg>
        <pc:spChg chg="add mod">
          <ac:chgData name="WESLEY MOONSAMY" userId="9e5ba640-569d-49b5-abc4-757d4f3de0b8" providerId="ADAL" clId="{A1110D0F-6118-4E60-9DC5-7DFD7617F73A}" dt="2024-08-19T19:37:07.443" v="274" actId="1035"/>
          <ac:spMkLst>
            <pc:docMk/>
            <pc:sldMk cId="3638025594" sldId="263"/>
            <ac:spMk id="10" creationId="{690E80EE-4210-3DED-0A36-F35A895832BC}"/>
          </ac:spMkLst>
        </pc:spChg>
        <pc:spChg chg="add mod">
          <ac:chgData name="WESLEY MOONSAMY" userId="9e5ba640-569d-49b5-abc4-757d4f3de0b8" providerId="ADAL" clId="{A1110D0F-6118-4E60-9DC5-7DFD7617F73A}" dt="2024-08-19T19:37:12.739" v="275" actId="465"/>
          <ac:spMkLst>
            <pc:docMk/>
            <pc:sldMk cId="3638025594" sldId="263"/>
            <ac:spMk id="12" creationId="{64BFE5CE-BEF1-753C-2ED2-56850EC440A6}"/>
          </ac:spMkLst>
        </pc:spChg>
        <pc:spChg chg="add mod">
          <ac:chgData name="WESLEY MOONSAMY" userId="9e5ba640-569d-49b5-abc4-757d4f3de0b8" providerId="ADAL" clId="{A1110D0F-6118-4E60-9DC5-7DFD7617F73A}" dt="2024-08-19T19:37:12.739" v="275" actId="465"/>
          <ac:spMkLst>
            <pc:docMk/>
            <pc:sldMk cId="3638025594" sldId="263"/>
            <ac:spMk id="14" creationId="{264202BF-D00D-9BAA-4BBB-52D90CE07441}"/>
          </ac:spMkLst>
        </pc:spChg>
        <pc:spChg chg="add mod">
          <ac:chgData name="WESLEY MOONSAMY" userId="9e5ba640-569d-49b5-abc4-757d4f3de0b8" providerId="ADAL" clId="{A1110D0F-6118-4E60-9DC5-7DFD7617F73A}" dt="2024-08-19T19:37:12.739" v="275" actId="465"/>
          <ac:spMkLst>
            <pc:docMk/>
            <pc:sldMk cId="3638025594" sldId="263"/>
            <ac:spMk id="16" creationId="{0F24171E-4B42-0141-784A-8F4D6D50E329}"/>
          </ac:spMkLst>
        </pc:spChg>
        <pc:spChg chg="add mod">
          <ac:chgData name="WESLEY MOONSAMY" userId="9e5ba640-569d-49b5-abc4-757d4f3de0b8" providerId="ADAL" clId="{A1110D0F-6118-4E60-9DC5-7DFD7617F73A}" dt="2024-08-19T19:37:07.443" v="274" actId="1035"/>
          <ac:spMkLst>
            <pc:docMk/>
            <pc:sldMk cId="3638025594" sldId="263"/>
            <ac:spMk id="18" creationId="{CA9BC8AE-20F4-3057-31D1-7A426A77ADC5}"/>
          </ac:spMkLst>
        </pc:spChg>
        <pc:picChg chg="del">
          <ac:chgData name="WESLEY MOONSAMY" userId="9e5ba640-569d-49b5-abc4-757d4f3de0b8" providerId="ADAL" clId="{A1110D0F-6118-4E60-9DC5-7DFD7617F73A}" dt="2024-08-19T19:28:05.346" v="149" actId="478"/>
          <ac:picMkLst>
            <pc:docMk/>
            <pc:sldMk cId="3638025594" sldId="263"/>
            <ac:picMk id="7" creationId="{DEA79FEB-B6EA-47B5-FF6A-2426E20AC0C5}"/>
          </ac:picMkLst>
        </pc:picChg>
      </pc:sldChg>
      <pc:sldChg chg="modSp del mod">
        <pc:chgData name="WESLEY MOONSAMY" userId="9e5ba640-569d-49b5-abc4-757d4f3de0b8" providerId="ADAL" clId="{A1110D0F-6118-4E60-9DC5-7DFD7617F73A}" dt="2024-08-19T19:27:05.271" v="92" actId="47"/>
        <pc:sldMkLst>
          <pc:docMk/>
          <pc:sldMk cId="1984056238" sldId="264"/>
        </pc:sldMkLst>
        <pc:spChg chg="mod">
          <ac:chgData name="WESLEY MOONSAMY" userId="9e5ba640-569d-49b5-abc4-757d4f3de0b8" providerId="ADAL" clId="{A1110D0F-6118-4E60-9DC5-7DFD7617F73A}" dt="2024-08-19T19:26:58.817" v="91" actId="1035"/>
          <ac:spMkLst>
            <pc:docMk/>
            <pc:sldMk cId="1984056238" sldId="264"/>
            <ac:spMk id="2" creationId="{7ED89DA8-78DB-5EA6-025B-A078436E6261}"/>
          </ac:spMkLst>
        </pc:spChg>
      </pc:sldChg>
      <pc:sldChg chg="delSp add mod ord">
        <pc:chgData name="WESLEY MOONSAMY" userId="9e5ba640-569d-49b5-abc4-757d4f3de0b8" providerId="ADAL" clId="{A1110D0F-6118-4E60-9DC5-7DFD7617F73A}" dt="2024-08-19T19:37:58.645" v="279" actId="478"/>
        <pc:sldMkLst>
          <pc:docMk/>
          <pc:sldMk cId="3931772152" sldId="264"/>
        </pc:sldMkLst>
        <pc:spChg chg="del">
          <ac:chgData name="WESLEY MOONSAMY" userId="9e5ba640-569d-49b5-abc4-757d4f3de0b8" providerId="ADAL" clId="{A1110D0F-6118-4E60-9DC5-7DFD7617F73A}" dt="2024-08-19T19:37:58.645" v="279" actId="478"/>
          <ac:spMkLst>
            <pc:docMk/>
            <pc:sldMk cId="3931772152" sldId="264"/>
            <ac:spMk id="10" creationId="{690E80EE-4210-3DED-0A36-F35A895832BC}"/>
          </ac:spMkLst>
        </pc:spChg>
        <pc:spChg chg="del">
          <ac:chgData name="WESLEY MOONSAMY" userId="9e5ba640-569d-49b5-abc4-757d4f3de0b8" providerId="ADAL" clId="{A1110D0F-6118-4E60-9DC5-7DFD7617F73A}" dt="2024-08-19T19:37:58.645" v="279" actId="478"/>
          <ac:spMkLst>
            <pc:docMk/>
            <pc:sldMk cId="3931772152" sldId="264"/>
            <ac:spMk id="12" creationId="{64BFE5CE-BEF1-753C-2ED2-56850EC440A6}"/>
          </ac:spMkLst>
        </pc:spChg>
        <pc:spChg chg="del">
          <ac:chgData name="WESLEY MOONSAMY" userId="9e5ba640-569d-49b5-abc4-757d4f3de0b8" providerId="ADAL" clId="{A1110D0F-6118-4E60-9DC5-7DFD7617F73A}" dt="2024-08-19T19:37:58.645" v="279" actId="478"/>
          <ac:spMkLst>
            <pc:docMk/>
            <pc:sldMk cId="3931772152" sldId="264"/>
            <ac:spMk id="14" creationId="{264202BF-D00D-9BAA-4BBB-52D90CE07441}"/>
          </ac:spMkLst>
        </pc:spChg>
        <pc:spChg chg="del">
          <ac:chgData name="WESLEY MOONSAMY" userId="9e5ba640-569d-49b5-abc4-757d4f3de0b8" providerId="ADAL" clId="{A1110D0F-6118-4E60-9DC5-7DFD7617F73A}" dt="2024-08-19T19:37:58.645" v="279" actId="478"/>
          <ac:spMkLst>
            <pc:docMk/>
            <pc:sldMk cId="3931772152" sldId="264"/>
            <ac:spMk id="16" creationId="{0F24171E-4B42-0141-784A-8F4D6D50E329}"/>
          </ac:spMkLst>
        </pc:spChg>
        <pc:spChg chg="del">
          <ac:chgData name="WESLEY MOONSAMY" userId="9e5ba640-569d-49b5-abc4-757d4f3de0b8" providerId="ADAL" clId="{A1110D0F-6118-4E60-9DC5-7DFD7617F73A}" dt="2024-08-19T19:37:58.645" v="279" actId="478"/>
          <ac:spMkLst>
            <pc:docMk/>
            <pc:sldMk cId="3931772152" sldId="264"/>
            <ac:spMk id="18" creationId="{CA9BC8AE-20F4-3057-31D1-7A426A77ADC5}"/>
          </ac:spMkLst>
        </pc:spChg>
      </pc:sldChg>
    </pc:docChg>
  </pc:docChgLst>
  <pc:docChgLst>
    <pc:chgData name="WESLEY MOONSAMY" userId="9e5ba640-569d-49b5-abc4-757d4f3de0b8" providerId="ADAL" clId="{652B15F6-4C97-44F0-B795-F443A40ED295}"/>
    <pc:docChg chg="undo custSel addSld delSld modSld">
      <pc:chgData name="WESLEY MOONSAMY" userId="9e5ba640-569d-49b5-abc4-757d4f3de0b8" providerId="ADAL" clId="{652B15F6-4C97-44F0-B795-F443A40ED295}" dt="2024-08-18T15:42:08.464" v="892" actId="20577"/>
      <pc:docMkLst>
        <pc:docMk/>
      </pc:docMkLst>
      <pc:sldChg chg="addSp modSp mod">
        <pc:chgData name="WESLEY MOONSAMY" userId="9e5ba640-569d-49b5-abc4-757d4f3de0b8" providerId="ADAL" clId="{652B15F6-4C97-44F0-B795-F443A40ED295}" dt="2024-08-18T15:21:45.389" v="148" actId="113"/>
        <pc:sldMkLst>
          <pc:docMk/>
          <pc:sldMk cId="2644344117" sldId="256"/>
        </pc:sldMkLst>
        <pc:spChg chg="add mod">
          <ac:chgData name="WESLEY MOONSAMY" userId="9e5ba640-569d-49b5-abc4-757d4f3de0b8" providerId="ADAL" clId="{652B15F6-4C97-44F0-B795-F443A40ED295}" dt="2024-08-18T15:21:45.389" v="148" actId="113"/>
          <ac:spMkLst>
            <pc:docMk/>
            <pc:sldMk cId="2644344117" sldId="256"/>
            <ac:spMk id="2" creationId="{B3A34888-F512-DCBD-EDF6-AAE1D651DEDC}"/>
          </ac:spMkLst>
        </pc:spChg>
        <pc:spChg chg="mod">
          <ac:chgData name="WESLEY MOONSAMY" userId="9e5ba640-569d-49b5-abc4-757d4f3de0b8" providerId="ADAL" clId="{652B15F6-4C97-44F0-B795-F443A40ED295}" dt="2024-08-18T15:20:39.929" v="56" actId="1076"/>
          <ac:spMkLst>
            <pc:docMk/>
            <pc:sldMk cId="2644344117" sldId="256"/>
            <ac:spMk id="6" creationId="{BFD7D7A0-DA77-8753-BF9F-281214195BFC}"/>
          </ac:spMkLst>
        </pc:spChg>
        <pc:spChg chg="mod">
          <ac:chgData name="WESLEY MOONSAMY" userId="9e5ba640-569d-49b5-abc4-757d4f3de0b8" providerId="ADAL" clId="{652B15F6-4C97-44F0-B795-F443A40ED295}" dt="2024-08-18T15:20:39.929" v="56" actId="1076"/>
          <ac:spMkLst>
            <pc:docMk/>
            <pc:sldMk cId="2644344117" sldId="256"/>
            <ac:spMk id="7" creationId="{10A36A1B-8A62-75C2-EC39-CEC5C734A24A}"/>
          </ac:spMkLst>
        </pc:spChg>
      </pc:sldChg>
      <pc:sldChg chg="del">
        <pc:chgData name="WESLEY MOONSAMY" userId="9e5ba640-569d-49b5-abc4-757d4f3de0b8" providerId="ADAL" clId="{652B15F6-4C97-44F0-B795-F443A40ED295}" dt="2024-08-18T15:18:28.448" v="54" actId="47"/>
        <pc:sldMkLst>
          <pc:docMk/>
          <pc:sldMk cId="1552022660" sldId="257"/>
        </pc:sldMkLst>
      </pc:sldChg>
      <pc:sldChg chg="del">
        <pc:chgData name="WESLEY MOONSAMY" userId="9e5ba640-569d-49b5-abc4-757d4f3de0b8" providerId="ADAL" clId="{652B15F6-4C97-44F0-B795-F443A40ED295}" dt="2024-08-18T15:16:12.103" v="34" actId="47"/>
        <pc:sldMkLst>
          <pc:docMk/>
          <pc:sldMk cId="1203870429" sldId="260"/>
        </pc:sldMkLst>
      </pc:sldChg>
      <pc:sldChg chg="addSp delSp modSp add mod">
        <pc:chgData name="WESLEY MOONSAMY" userId="9e5ba640-569d-49b5-abc4-757d4f3de0b8" providerId="ADAL" clId="{652B15F6-4C97-44F0-B795-F443A40ED295}" dt="2024-08-18T15:42:08.464" v="892" actId="20577"/>
        <pc:sldMkLst>
          <pc:docMk/>
          <pc:sldMk cId="1211423659" sldId="263"/>
        </pc:sldMkLst>
        <pc:spChg chg="add mod">
          <ac:chgData name="WESLEY MOONSAMY" userId="9e5ba640-569d-49b5-abc4-757d4f3de0b8" providerId="ADAL" clId="{652B15F6-4C97-44F0-B795-F443A40ED295}" dt="2024-08-18T15:23:40.277" v="201" actId="20577"/>
          <ac:spMkLst>
            <pc:docMk/>
            <pc:sldMk cId="1211423659" sldId="263"/>
            <ac:spMk id="2" creationId="{9FC260A3-3B08-9F2D-7B6C-3A5F9813CA74}"/>
          </ac:spMkLst>
        </pc:spChg>
        <pc:spChg chg="add mod">
          <ac:chgData name="WESLEY MOONSAMY" userId="9e5ba640-569d-49b5-abc4-757d4f3de0b8" providerId="ADAL" clId="{652B15F6-4C97-44F0-B795-F443A40ED295}" dt="2024-08-18T15:23:06.416" v="173"/>
          <ac:spMkLst>
            <pc:docMk/>
            <pc:sldMk cId="1211423659" sldId="263"/>
            <ac:spMk id="3" creationId="{A160AE84-5EE8-8C44-9DB8-A9E8677E1326}"/>
          </ac:spMkLst>
        </pc:spChg>
        <pc:spChg chg="del">
          <ac:chgData name="WESLEY MOONSAMY" userId="9e5ba640-569d-49b5-abc4-757d4f3de0b8" providerId="ADAL" clId="{652B15F6-4C97-44F0-B795-F443A40ED295}" dt="2024-08-18T15:19:05.002" v="55" actId="478"/>
          <ac:spMkLst>
            <pc:docMk/>
            <pc:sldMk cId="1211423659" sldId="263"/>
            <ac:spMk id="6" creationId="{BFD7D7A0-DA77-8753-BF9F-281214195BFC}"/>
          </ac:spMkLst>
        </pc:spChg>
        <pc:spChg chg="del">
          <ac:chgData name="WESLEY MOONSAMY" userId="9e5ba640-569d-49b5-abc4-757d4f3de0b8" providerId="ADAL" clId="{652B15F6-4C97-44F0-B795-F443A40ED295}" dt="2024-08-18T15:19:05.002" v="55" actId="478"/>
          <ac:spMkLst>
            <pc:docMk/>
            <pc:sldMk cId="1211423659" sldId="263"/>
            <ac:spMk id="7" creationId="{10A36A1B-8A62-75C2-EC39-CEC5C734A24A}"/>
          </ac:spMkLst>
        </pc:spChg>
        <pc:spChg chg="add mod">
          <ac:chgData name="WESLEY MOONSAMY" userId="9e5ba640-569d-49b5-abc4-757d4f3de0b8" providerId="ADAL" clId="{652B15F6-4C97-44F0-B795-F443A40ED295}" dt="2024-08-18T15:40:25.931" v="780" actId="1035"/>
          <ac:spMkLst>
            <pc:docMk/>
            <pc:sldMk cId="1211423659" sldId="263"/>
            <ac:spMk id="9" creationId="{D648EDA4-9E36-4FEF-49E4-A50C989C2B8F}"/>
          </ac:spMkLst>
        </pc:spChg>
        <pc:spChg chg="add mod">
          <ac:chgData name="WESLEY MOONSAMY" userId="9e5ba640-569d-49b5-abc4-757d4f3de0b8" providerId="ADAL" clId="{652B15F6-4C97-44F0-B795-F443A40ED295}" dt="2024-08-18T15:40:25.931" v="780" actId="1035"/>
          <ac:spMkLst>
            <pc:docMk/>
            <pc:sldMk cId="1211423659" sldId="263"/>
            <ac:spMk id="10" creationId="{25307E57-F7FA-5D89-78D9-B25D3C7573B9}"/>
          </ac:spMkLst>
        </pc:spChg>
        <pc:spChg chg="add mod">
          <ac:chgData name="WESLEY MOONSAMY" userId="9e5ba640-569d-49b5-abc4-757d4f3de0b8" providerId="ADAL" clId="{652B15F6-4C97-44F0-B795-F443A40ED295}" dt="2024-08-18T15:40:51.585" v="858" actId="20577"/>
          <ac:spMkLst>
            <pc:docMk/>
            <pc:sldMk cId="1211423659" sldId="263"/>
            <ac:spMk id="11" creationId="{9707750F-F1DF-FB19-574F-607347CA8EBE}"/>
          </ac:spMkLst>
        </pc:spChg>
        <pc:spChg chg="add del mod">
          <ac:chgData name="WESLEY MOONSAMY" userId="9e5ba640-569d-49b5-abc4-757d4f3de0b8" providerId="ADAL" clId="{652B15F6-4C97-44F0-B795-F443A40ED295}" dt="2024-08-18T15:35:07.309" v="369" actId="478"/>
          <ac:spMkLst>
            <pc:docMk/>
            <pc:sldMk cId="1211423659" sldId="263"/>
            <ac:spMk id="12" creationId="{9412AE0A-B432-1D59-AF48-64530B023B95}"/>
          </ac:spMkLst>
        </pc:spChg>
        <pc:spChg chg="add mod">
          <ac:chgData name="WESLEY MOONSAMY" userId="9e5ba640-569d-49b5-abc4-757d4f3de0b8" providerId="ADAL" clId="{652B15F6-4C97-44F0-B795-F443A40ED295}" dt="2024-08-18T15:42:08.464" v="892" actId="20577"/>
          <ac:spMkLst>
            <pc:docMk/>
            <pc:sldMk cId="1211423659" sldId="263"/>
            <ac:spMk id="13" creationId="{B678B70D-B3B4-D0DC-D2A4-6E0B218EF548}"/>
          </ac:spMkLst>
        </pc:spChg>
        <pc:picChg chg="add">
          <ac:chgData name="WESLEY MOONSAMY" userId="9e5ba640-569d-49b5-abc4-757d4f3de0b8" providerId="ADAL" clId="{652B15F6-4C97-44F0-B795-F443A40ED295}" dt="2024-08-18T15:23:09.737" v="174"/>
          <ac:picMkLst>
            <pc:docMk/>
            <pc:sldMk cId="1211423659" sldId="263"/>
            <ac:picMk id="5" creationId="{CF0DE7C5-299B-FE8D-F372-96592AE9E618}"/>
          </ac:picMkLst>
        </pc:picChg>
      </pc:sldChg>
      <pc:sldChg chg="addSp delSp modSp add mod">
        <pc:chgData name="WESLEY MOONSAMY" userId="9e5ba640-569d-49b5-abc4-757d4f3de0b8" providerId="ADAL" clId="{652B15F6-4C97-44F0-B795-F443A40ED295}" dt="2024-08-18T15:18:05.120" v="53" actId="20577"/>
        <pc:sldMkLst>
          <pc:docMk/>
          <pc:sldMk cId="1984056238" sldId="264"/>
        </pc:sldMkLst>
        <pc:spChg chg="mod">
          <ac:chgData name="WESLEY MOONSAMY" userId="9e5ba640-569d-49b5-abc4-757d4f3de0b8" providerId="ADAL" clId="{652B15F6-4C97-44F0-B795-F443A40ED295}" dt="2024-08-18T15:16:06.966" v="33" actId="20577"/>
          <ac:spMkLst>
            <pc:docMk/>
            <pc:sldMk cId="1984056238" sldId="264"/>
            <ac:spMk id="2" creationId="{7ED89DA8-78DB-5EA6-025B-A078436E6261}"/>
          </ac:spMkLst>
        </pc:spChg>
        <pc:spChg chg="add">
          <ac:chgData name="WESLEY MOONSAMY" userId="9e5ba640-569d-49b5-abc4-757d4f3de0b8" providerId="ADAL" clId="{652B15F6-4C97-44F0-B795-F443A40ED295}" dt="2024-08-18T15:16:49.543" v="36"/>
          <ac:spMkLst>
            <pc:docMk/>
            <pc:sldMk cId="1984056238" sldId="264"/>
            <ac:spMk id="5" creationId="{28C34ADD-6660-F385-BE5C-5D71B58AB794}"/>
          </ac:spMkLst>
        </pc:spChg>
        <pc:spChg chg="del">
          <ac:chgData name="WESLEY MOONSAMY" userId="9e5ba640-569d-49b5-abc4-757d4f3de0b8" providerId="ADAL" clId="{652B15F6-4C97-44F0-B795-F443A40ED295}" dt="2024-08-18T15:16:48.302" v="35" actId="478"/>
          <ac:spMkLst>
            <pc:docMk/>
            <pc:sldMk cId="1984056238" sldId="264"/>
            <ac:spMk id="6" creationId="{467FB3A4-0549-B6D8-7C30-5189D4A832ED}"/>
          </ac:spMkLst>
        </pc:spChg>
        <pc:spChg chg="del">
          <ac:chgData name="WESLEY MOONSAMY" userId="9e5ba640-569d-49b5-abc4-757d4f3de0b8" providerId="ADAL" clId="{652B15F6-4C97-44F0-B795-F443A40ED295}" dt="2024-08-18T15:16:48.302" v="35" actId="478"/>
          <ac:spMkLst>
            <pc:docMk/>
            <pc:sldMk cId="1984056238" sldId="264"/>
            <ac:spMk id="7" creationId="{03EA6C01-6037-21E5-861A-4DB7C8FD71D8}"/>
          </ac:spMkLst>
        </pc:spChg>
        <pc:spChg chg="add mod">
          <ac:chgData name="WESLEY MOONSAMY" userId="9e5ba640-569d-49b5-abc4-757d4f3de0b8" providerId="ADAL" clId="{652B15F6-4C97-44F0-B795-F443A40ED295}" dt="2024-08-18T15:18:05.120" v="53" actId="20577"/>
          <ac:spMkLst>
            <pc:docMk/>
            <pc:sldMk cId="1984056238" sldId="264"/>
            <ac:spMk id="13" creationId="{AA42FB61-B3FF-CD94-9BC4-9CBB909D2E5F}"/>
          </ac:spMkLst>
        </pc:spChg>
        <pc:picChg chg="del">
          <ac:chgData name="WESLEY MOONSAMY" userId="9e5ba640-569d-49b5-abc4-757d4f3de0b8" providerId="ADAL" clId="{652B15F6-4C97-44F0-B795-F443A40ED295}" dt="2024-08-18T15:16:48.302" v="35" actId="478"/>
          <ac:picMkLst>
            <pc:docMk/>
            <pc:sldMk cId="1984056238" sldId="264"/>
            <ac:picMk id="3" creationId="{A2F85324-3649-40AF-C86E-BDCD4D4F2B70}"/>
          </ac:picMkLst>
        </pc:picChg>
        <pc:picChg chg="del">
          <ac:chgData name="WESLEY MOONSAMY" userId="9e5ba640-569d-49b5-abc4-757d4f3de0b8" providerId="ADAL" clId="{652B15F6-4C97-44F0-B795-F443A40ED295}" dt="2024-08-18T15:16:48.302" v="35" actId="478"/>
          <ac:picMkLst>
            <pc:docMk/>
            <pc:sldMk cId="1984056238" sldId="264"/>
            <ac:picMk id="9" creationId="{88F622E7-C48F-E339-B44B-71F5D2E309C1}"/>
          </ac:picMkLst>
        </pc:picChg>
        <pc:picChg chg="del">
          <ac:chgData name="WESLEY MOONSAMY" userId="9e5ba640-569d-49b5-abc4-757d4f3de0b8" providerId="ADAL" clId="{652B15F6-4C97-44F0-B795-F443A40ED295}" dt="2024-08-18T15:16:48.302" v="35" actId="478"/>
          <ac:picMkLst>
            <pc:docMk/>
            <pc:sldMk cId="1984056238" sldId="264"/>
            <ac:picMk id="10" creationId="{3B825D70-E3A7-0A46-8356-40EDF2AD5E12}"/>
          </ac:picMkLst>
        </pc:picChg>
        <pc:picChg chg="del">
          <ac:chgData name="WESLEY MOONSAMY" userId="9e5ba640-569d-49b5-abc4-757d4f3de0b8" providerId="ADAL" clId="{652B15F6-4C97-44F0-B795-F443A40ED295}" dt="2024-08-18T15:16:48.302" v="35" actId="478"/>
          <ac:picMkLst>
            <pc:docMk/>
            <pc:sldMk cId="1984056238" sldId="264"/>
            <ac:picMk id="11" creationId="{0BBBAD30-FE58-315A-2B85-20D7C4B3DD20}"/>
          </ac:picMkLst>
        </pc:picChg>
      </pc:sldChg>
    </pc:docChg>
  </pc:docChgLst>
  <pc:docChgLst>
    <pc:chgData name="WESLEY MOONSAMY" userId="9e5ba640-569d-49b5-abc4-757d4f3de0b8" providerId="ADAL" clId="{DEB011B3-6E3B-4DB6-9BB9-8FB732DD3E51}"/>
    <pc:docChg chg="undo custSel addSld delSld modSld">
      <pc:chgData name="WESLEY MOONSAMY" userId="9e5ba640-569d-49b5-abc4-757d4f3de0b8" providerId="ADAL" clId="{DEB011B3-6E3B-4DB6-9BB9-8FB732DD3E51}" dt="2024-08-21T06:00:35.167" v="1026" actId="47"/>
      <pc:docMkLst>
        <pc:docMk/>
      </pc:docMkLst>
      <pc:sldChg chg="modSp mod">
        <pc:chgData name="WESLEY MOONSAMY" userId="9e5ba640-569d-49b5-abc4-757d4f3de0b8" providerId="ADAL" clId="{DEB011B3-6E3B-4DB6-9BB9-8FB732DD3E51}" dt="2024-08-21T05:50:55.861" v="496" actId="207"/>
        <pc:sldMkLst>
          <pc:docMk/>
          <pc:sldMk cId="2257294693" sldId="262"/>
        </pc:sldMkLst>
        <pc:spChg chg="mod">
          <ac:chgData name="WESLEY MOONSAMY" userId="9e5ba640-569d-49b5-abc4-757d4f3de0b8" providerId="ADAL" clId="{DEB011B3-6E3B-4DB6-9BB9-8FB732DD3E51}" dt="2024-08-21T05:50:55.861" v="496" actId="207"/>
          <ac:spMkLst>
            <pc:docMk/>
            <pc:sldMk cId="2257294693" sldId="262"/>
            <ac:spMk id="8" creationId="{79002838-2E51-BE64-E7F7-7B1B6CD0B701}"/>
          </ac:spMkLst>
        </pc:spChg>
      </pc:sldChg>
      <pc:sldChg chg="addSp delSp modSp del mod">
        <pc:chgData name="WESLEY MOONSAMY" userId="9e5ba640-569d-49b5-abc4-757d4f3de0b8" providerId="ADAL" clId="{DEB011B3-6E3B-4DB6-9BB9-8FB732DD3E51}" dt="2024-08-21T06:00:35.167" v="1026" actId="47"/>
        <pc:sldMkLst>
          <pc:docMk/>
          <pc:sldMk cId="3638025594" sldId="263"/>
        </pc:sldMkLst>
        <pc:spChg chg="mod">
          <ac:chgData name="WESLEY MOONSAMY" userId="9e5ba640-569d-49b5-abc4-757d4f3de0b8" providerId="ADAL" clId="{DEB011B3-6E3B-4DB6-9BB9-8FB732DD3E51}" dt="2024-08-21T05:48:27.588" v="395" actId="404"/>
          <ac:spMkLst>
            <pc:docMk/>
            <pc:sldMk cId="3638025594" sldId="263"/>
            <ac:spMk id="2" creationId="{E9D34489-DA05-D7A6-27D9-3BF4724A41E6}"/>
          </ac:spMkLst>
        </pc:spChg>
        <pc:spChg chg="add del mod">
          <ac:chgData name="WESLEY MOONSAMY" userId="9e5ba640-569d-49b5-abc4-757d4f3de0b8" providerId="ADAL" clId="{DEB011B3-6E3B-4DB6-9BB9-8FB732DD3E51}" dt="2024-08-21T05:46:55.603" v="335" actId="478"/>
          <ac:spMkLst>
            <pc:docMk/>
            <pc:sldMk cId="3638025594" sldId="263"/>
            <ac:spMk id="5" creationId="{50D3DEAE-0FDA-00B8-8177-1A407C11F02B}"/>
          </ac:spMkLst>
        </pc:spChg>
        <pc:spChg chg="add mod">
          <ac:chgData name="WESLEY MOONSAMY" userId="9e5ba640-569d-49b5-abc4-757d4f3de0b8" providerId="ADAL" clId="{DEB011B3-6E3B-4DB6-9BB9-8FB732DD3E51}" dt="2024-08-21T05:49:13.578" v="397"/>
          <ac:spMkLst>
            <pc:docMk/>
            <pc:sldMk cId="3638025594" sldId="263"/>
            <ac:spMk id="6" creationId="{32426C9F-34AC-6C80-9DA1-730689B19838}"/>
          </ac:spMkLst>
        </pc:spChg>
        <pc:spChg chg="mod">
          <ac:chgData name="WESLEY MOONSAMY" userId="9e5ba640-569d-49b5-abc4-757d4f3de0b8" providerId="ADAL" clId="{DEB011B3-6E3B-4DB6-9BB9-8FB732DD3E51}" dt="2024-08-21T05:50:18.708" v="446" actId="207"/>
          <ac:spMkLst>
            <pc:docMk/>
            <pc:sldMk cId="3638025594" sldId="263"/>
            <ac:spMk id="8" creationId="{79002838-2E51-BE64-E7F7-7B1B6CD0B701}"/>
          </ac:spMkLst>
        </pc:spChg>
        <pc:spChg chg="mod topLvl">
          <ac:chgData name="WESLEY MOONSAMY" userId="9e5ba640-569d-49b5-abc4-757d4f3de0b8" providerId="ADAL" clId="{DEB011B3-6E3B-4DB6-9BB9-8FB732DD3E51}" dt="2024-08-21T05:52:54.638" v="870" actId="1036"/>
          <ac:spMkLst>
            <pc:docMk/>
            <pc:sldMk cId="3638025594" sldId="263"/>
            <ac:spMk id="10" creationId="{690E80EE-4210-3DED-0A36-F35A895832BC}"/>
          </ac:spMkLst>
        </pc:spChg>
        <pc:spChg chg="mod topLvl">
          <ac:chgData name="WESLEY MOONSAMY" userId="9e5ba640-569d-49b5-abc4-757d4f3de0b8" providerId="ADAL" clId="{DEB011B3-6E3B-4DB6-9BB9-8FB732DD3E51}" dt="2024-08-21T05:53:09.792" v="874" actId="121"/>
          <ac:spMkLst>
            <pc:docMk/>
            <pc:sldMk cId="3638025594" sldId="263"/>
            <ac:spMk id="12" creationId="{64BFE5CE-BEF1-753C-2ED2-56850EC440A6}"/>
          </ac:spMkLst>
        </pc:spChg>
        <pc:spChg chg="mod topLvl">
          <ac:chgData name="WESLEY MOONSAMY" userId="9e5ba640-569d-49b5-abc4-757d4f3de0b8" providerId="ADAL" clId="{DEB011B3-6E3B-4DB6-9BB9-8FB732DD3E51}" dt="2024-08-21T05:52:54.638" v="870" actId="1036"/>
          <ac:spMkLst>
            <pc:docMk/>
            <pc:sldMk cId="3638025594" sldId="263"/>
            <ac:spMk id="14" creationId="{264202BF-D00D-9BAA-4BBB-52D90CE07441}"/>
          </ac:spMkLst>
        </pc:spChg>
        <pc:spChg chg="mod topLvl">
          <ac:chgData name="WESLEY MOONSAMY" userId="9e5ba640-569d-49b5-abc4-757d4f3de0b8" providerId="ADAL" clId="{DEB011B3-6E3B-4DB6-9BB9-8FB732DD3E51}" dt="2024-08-21T05:53:09.430" v="873" actId="121"/>
          <ac:spMkLst>
            <pc:docMk/>
            <pc:sldMk cId="3638025594" sldId="263"/>
            <ac:spMk id="16" creationId="{0F24171E-4B42-0141-784A-8F4D6D50E329}"/>
          </ac:spMkLst>
        </pc:spChg>
        <pc:spChg chg="mod topLvl">
          <ac:chgData name="WESLEY MOONSAMY" userId="9e5ba640-569d-49b5-abc4-757d4f3de0b8" providerId="ADAL" clId="{DEB011B3-6E3B-4DB6-9BB9-8FB732DD3E51}" dt="2024-08-21T05:52:54.638" v="870" actId="1036"/>
          <ac:spMkLst>
            <pc:docMk/>
            <pc:sldMk cId="3638025594" sldId="263"/>
            <ac:spMk id="18" creationId="{CA9BC8AE-20F4-3057-31D1-7A426A77ADC5}"/>
          </ac:spMkLst>
        </pc:spChg>
        <pc:grpChg chg="add del mod">
          <ac:chgData name="WESLEY MOONSAMY" userId="9e5ba640-569d-49b5-abc4-757d4f3de0b8" providerId="ADAL" clId="{DEB011B3-6E3B-4DB6-9BB9-8FB732DD3E51}" dt="2024-08-21T05:52:41.974" v="852" actId="165"/>
          <ac:grpSpMkLst>
            <pc:docMk/>
            <pc:sldMk cId="3638025594" sldId="263"/>
            <ac:grpSpMk id="3" creationId="{E39EEA88-8B95-AC74-60E5-D9A516468ABB}"/>
          </ac:grpSpMkLst>
        </pc:grpChg>
      </pc:sldChg>
      <pc:sldChg chg="addSp delSp modSp mod">
        <pc:chgData name="WESLEY MOONSAMY" userId="9e5ba640-569d-49b5-abc4-757d4f3de0b8" providerId="ADAL" clId="{DEB011B3-6E3B-4DB6-9BB9-8FB732DD3E51}" dt="2024-08-21T05:50:41.985" v="471" actId="207"/>
        <pc:sldMkLst>
          <pc:docMk/>
          <pc:sldMk cId="3931772152" sldId="264"/>
        </pc:sldMkLst>
        <pc:spChg chg="mod">
          <ac:chgData name="WESLEY MOONSAMY" userId="9e5ba640-569d-49b5-abc4-757d4f3de0b8" providerId="ADAL" clId="{DEB011B3-6E3B-4DB6-9BB9-8FB732DD3E51}" dt="2024-08-21T05:39:45.371" v="18" actId="255"/>
          <ac:spMkLst>
            <pc:docMk/>
            <pc:sldMk cId="3931772152" sldId="264"/>
            <ac:spMk id="2" creationId="{E9D34489-DA05-D7A6-27D9-3BF4724A41E6}"/>
          </ac:spMkLst>
        </pc:spChg>
        <pc:spChg chg="add mod">
          <ac:chgData name="WESLEY MOONSAMY" userId="9e5ba640-569d-49b5-abc4-757d4f3de0b8" providerId="ADAL" clId="{DEB011B3-6E3B-4DB6-9BB9-8FB732DD3E51}" dt="2024-08-21T05:45:41.291" v="260" actId="164"/>
          <ac:spMkLst>
            <pc:docMk/>
            <pc:sldMk cId="3931772152" sldId="264"/>
            <ac:spMk id="3" creationId="{BCAB7D47-A43B-3DA1-9D16-DF52CA2CCB6E}"/>
          </ac:spMkLst>
        </pc:spChg>
        <pc:spChg chg="add mod">
          <ac:chgData name="WESLEY MOONSAMY" userId="9e5ba640-569d-49b5-abc4-757d4f3de0b8" providerId="ADAL" clId="{DEB011B3-6E3B-4DB6-9BB9-8FB732DD3E51}" dt="2024-08-21T05:45:41.291" v="260" actId="164"/>
          <ac:spMkLst>
            <pc:docMk/>
            <pc:sldMk cId="3931772152" sldId="264"/>
            <ac:spMk id="5" creationId="{567D78B6-EBF1-E820-9848-A71C5F7345E4}"/>
          </ac:spMkLst>
        </pc:spChg>
        <pc:spChg chg="add mod">
          <ac:chgData name="WESLEY MOONSAMY" userId="9e5ba640-569d-49b5-abc4-757d4f3de0b8" providerId="ADAL" clId="{DEB011B3-6E3B-4DB6-9BB9-8FB732DD3E51}" dt="2024-08-21T05:45:41.291" v="260" actId="164"/>
          <ac:spMkLst>
            <pc:docMk/>
            <pc:sldMk cId="3931772152" sldId="264"/>
            <ac:spMk id="6" creationId="{596FB2E7-058F-599C-505C-9312CBDBACE7}"/>
          </ac:spMkLst>
        </pc:spChg>
        <pc:spChg chg="add mod">
          <ac:chgData name="WESLEY MOONSAMY" userId="9e5ba640-569d-49b5-abc4-757d4f3de0b8" providerId="ADAL" clId="{DEB011B3-6E3B-4DB6-9BB9-8FB732DD3E51}" dt="2024-08-21T05:45:41.291" v="260" actId="164"/>
          <ac:spMkLst>
            <pc:docMk/>
            <pc:sldMk cId="3931772152" sldId="264"/>
            <ac:spMk id="7" creationId="{A9497425-5C52-CABD-0BF2-A0A5A786483C}"/>
          </ac:spMkLst>
        </pc:spChg>
        <pc:spChg chg="mod">
          <ac:chgData name="WESLEY MOONSAMY" userId="9e5ba640-569d-49b5-abc4-757d4f3de0b8" providerId="ADAL" clId="{DEB011B3-6E3B-4DB6-9BB9-8FB732DD3E51}" dt="2024-08-21T05:50:41.985" v="471" actId="207"/>
          <ac:spMkLst>
            <pc:docMk/>
            <pc:sldMk cId="3931772152" sldId="264"/>
            <ac:spMk id="8" creationId="{79002838-2E51-BE64-E7F7-7B1B6CD0B701}"/>
          </ac:spMkLst>
        </pc:spChg>
        <pc:spChg chg="add mod">
          <ac:chgData name="WESLEY MOONSAMY" userId="9e5ba640-569d-49b5-abc4-757d4f3de0b8" providerId="ADAL" clId="{DEB011B3-6E3B-4DB6-9BB9-8FB732DD3E51}" dt="2024-08-21T05:45:41.291" v="260" actId="164"/>
          <ac:spMkLst>
            <pc:docMk/>
            <pc:sldMk cId="3931772152" sldId="264"/>
            <ac:spMk id="9" creationId="{7E339846-C57D-F38D-FB81-513ECD64E74A}"/>
          </ac:spMkLst>
        </pc:spChg>
        <pc:spChg chg="add mod">
          <ac:chgData name="WESLEY MOONSAMY" userId="9e5ba640-569d-49b5-abc4-757d4f3de0b8" providerId="ADAL" clId="{DEB011B3-6E3B-4DB6-9BB9-8FB732DD3E51}" dt="2024-08-21T05:45:41.291" v="260" actId="164"/>
          <ac:spMkLst>
            <pc:docMk/>
            <pc:sldMk cId="3931772152" sldId="264"/>
            <ac:spMk id="10" creationId="{06FD9BE3-E5BD-4896-A28F-415C90F7E74B}"/>
          </ac:spMkLst>
        </pc:spChg>
        <pc:spChg chg="add mod">
          <ac:chgData name="WESLEY MOONSAMY" userId="9e5ba640-569d-49b5-abc4-757d4f3de0b8" providerId="ADAL" clId="{DEB011B3-6E3B-4DB6-9BB9-8FB732DD3E51}" dt="2024-08-21T05:45:41.291" v="260" actId="164"/>
          <ac:spMkLst>
            <pc:docMk/>
            <pc:sldMk cId="3931772152" sldId="264"/>
            <ac:spMk id="11" creationId="{BC38FC6D-22D2-342F-11FC-79E2FA18CF9B}"/>
          </ac:spMkLst>
        </pc:spChg>
        <pc:spChg chg="add mod">
          <ac:chgData name="WESLEY MOONSAMY" userId="9e5ba640-569d-49b5-abc4-757d4f3de0b8" providerId="ADAL" clId="{DEB011B3-6E3B-4DB6-9BB9-8FB732DD3E51}" dt="2024-08-21T05:45:41.291" v="260" actId="164"/>
          <ac:spMkLst>
            <pc:docMk/>
            <pc:sldMk cId="3931772152" sldId="264"/>
            <ac:spMk id="12" creationId="{5B14D0AD-D9D8-328E-8CC9-6874705195DA}"/>
          </ac:spMkLst>
        </pc:spChg>
        <pc:spChg chg="add mod">
          <ac:chgData name="WESLEY MOONSAMY" userId="9e5ba640-569d-49b5-abc4-757d4f3de0b8" providerId="ADAL" clId="{DEB011B3-6E3B-4DB6-9BB9-8FB732DD3E51}" dt="2024-08-21T05:45:41.291" v="260" actId="164"/>
          <ac:spMkLst>
            <pc:docMk/>
            <pc:sldMk cId="3931772152" sldId="264"/>
            <ac:spMk id="13" creationId="{D4B73AC7-0C67-816C-23A5-709FE2EE1EE8}"/>
          </ac:spMkLst>
        </pc:spChg>
        <pc:spChg chg="add mod">
          <ac:chgData name="WESLEY MOONSAMY" userId="9e5ba640-569d-49b5-abc4-757d4f3de0b8" providerId="ADAL" clId="{DEB011B3-6E3B-4DB6-9BB9-8FB732DD3E51}" dt="2024-08-21T05:45:41.291" v="260" actId="164"/>
          <ac:spMkLst>
            <pc:docMk/>
            <pc:sldMk cId="3931772152" sldId="264"/>
            <ac:spMk id="14" creationId="{BDB58116-5A33-026B-296D-16EF9914D982}"/>
          </ac:spMkLst>
        </pc:spChg>
        <pc:spChg chg="add del mod">
          <ac:chgData name="WESLEY MOONSAMY" userId="9e5ba640-569d-49b5-abc4-757d4f3de0b8" providerId="ADAL" clId="{DEB011B3-6E3B-4DB6-9BB9-8FB732DD3E51}" dt="2024-08-21T05:44:36.723" v="173"/>
          <ac:spMkLst>
            <pc:docMk/>
            <pc:sldMk cId="3931772152" sldId="264"/>
            <ac:spMk id="15" creationId="{1EF1AFF8-2164-AFDF-5C21-D80162D556D1}"/>
          </ac:spMkLst>
        </pc:spChg>
        <pc:spChg chg="add mod">
          <ac:chgData name="WESLEY MOONSAMY" userId="9e5ba640-569d-49b5-abc4-757d4f3de0b8" providerId="ADAL" clId="{DEB011B3-6E3B-4DB6-9BB9-8FB732DD3E51}" dt="2024-08-21T05:45:51.242" v="282" actId="1036"/>
          <ac:spMkLst>
            <pc:docMk/>
            <pc:sldMk cId="3931772152" sldId="264"/>
            <ac:spMk id="16" creationId="{A72D9132-CD8A-A819-7FC1-5E99417E33F7}"/>
          </ac:spMkLst>
        </pc:spChg>
        <pc:spChg chg="add mod">
          <ac:chgData name="WESLEY MOONSAMY" userId="9e5ba640-569d-49b5-abc4-757d4f3de0b8" providerId="ADAL" clId="{DEB011B3-6E3B-4DB6-9BB9-8FB732DD3E51}" dt="2024-08-21T05:49:05.928" v="396"/>
          <ac:spMkLst>
            <pc:docMk/>
            <pc:sldMk cId="3931772152" sldId="264"/>
            <ac:spMk id="18" creationId="{B43481AF-4B05-7AFF-9FEA-2F518FD55603}"/>
          </ac:spMkLst>
        </pc:spChg>
        <pc:grpChg chg="add mod">
          <ac:chgData name="WESLEY MOONSAMY" userId="9e5ba640-569d-49b5-abc4-757d4f3de0b8" providerId="ADAL" clId="{DEB011B3-6E3B-4DB6-9BB9-8FB732DD3E51}" dt="2024-08-21T05:45:51.242" v="282" actId="1036"/>
          <ac:grpSpMkLst>
            <pc:docMk/>
            <pc:sldMk cId="3931772152" sldId="264"/>
            <ac:grpSpMk id="17" creationId="{337EACEF-678C-CD9A-87D9-E731060D6CC6}"/>
          </ac:grpSpMkLst>
        </pc:grpChg>
      </pc:sldChg>
      <pc:sldChg chg="addSp delSp modSp add mod">
        <pc:chgData name="WESLEY MOONSAMY" userId="9e5ba640-569d-49b5-abc4-757d4f3de0b8" providerId="ADAL" clId="{DEB011B3-6E3B-4DB6-9BB9-8FB732DD3E51}" dt="2024-08-21T06:00:12.623" v="1025" actId="693"/>
        <pc:sldMkLst>
          <pc:docMk/>
          <pc:sldMk cId="95421017" sldId="265"/>
        </pc:sldMkLst>
        <pc:spChg chg="add mod">
          <ac:chgData name="WESLEY MOONSAMY" userId="9e5ba640-569d-49b5-abc4-757d4f3de0b8" providerId="ADAL" clId="{DEB011B3-6E3B-4DB6-9BB9-8FB732DD3E51}" dt="2024-08-21T05:55:43.478" v="937" actId="1035"/>
          <ac:spMkLst>
            <pc:docMk/>
            <pc:sldMk cId="95421017" sldId="265"/>
            <ac:spMk id="3" creationId="{62B5AAAE-0B63-3C73-B889-D6B065569DB0}"/>
          </ac:spMkLst>
        </pc:spChg>
        <pc:spChg chg="add mod">
          <ac:chgData name="WESLEY MOONSAMY" userId="9e5ba640-569d-49b5-abc4-757d4f3de0b8" providerId="ADAL" clId="{DEB011B3-6E3B-4DB6-9BB9-8FB732DD3E51}" dt="2024-08-21T05:55:51.757" v="953" actId="465"/>
          <ac:spMkLst>
            <pc:docMk/>
            <pc:sldMk cId="95421017" sldId="265"/>
            <ac:spMk id="5" creationId="{C05A801E-5496-2418-0CE5-9E2F2400ED9C}"/>
          </ac:spMkLst>
        </pc:spChg>
        <pc:spChg chg="add mod">
          <ac:chgData name="WESLEY MOONSAMY" userId="9e5ba640-569d-49b5-abc4-757d4f3de0b8" providerId="ADAL" clId="{DEB011B3-6E3B-4DB6-9BB9-8FB732DD3E51}" dt="2024-08-21T05:55:45.547" v="952" actId="1036"/>
          <ac:spMkLst>
            <pc:docMk/>
            <pc:sldMk cId="95421017" sldId="265"/>
            <ac:spMk id="7" creationId="{1591C8ED-A53E-8D0D-A25B-A5C5ED3B0BEB}"/>
          </ac:spMkLst>
        </pc:spChg>
        <pc:spChg chg="add mod">
          <ac:chgData name="WESLEY MOONSAMY" userId="9e5ba640-569d-49b5-abc4-757d4f3de0b8" providerId="ADAL" clId="{DEB011B3-6E3B-4DB6-9BB9-8FB732DD3E51}" dt="2024-08-21T05:58:14.376" v="993" actId="113"/>
          <ac:spMkLst>
            <pc:docMk/>
            <pc:sldMk cId="95421017" sldId="265"/>
            <ac:spMk id="9" creationId="{65E0F208-CD55-15D5-1435-0B59470F6BF7}"/>
          </ac:spMkLst>
        </pc:spChg>
        <pc:spChg chg="del">
          <ac:chgData name="WESLEY MOONSAMY" userId="9e5ba640-569d-49b5-abc4-757d4f3de0b8" providerId="ADAL" clId="{DEB011B3-6E3B-4DB6-9BB9-8FB732DD3E51}" dt="2024-08-21T05:54:07.450" v="876" actId="478"/>
          <ac:spMkLst>
            <pc:docMk/>
            <pc:sldMk cId="95421017" sldId="265"/>
            <ac:spMk id="10" creationId="{690E80EE-4210-3DED-0A36-F35A895832BC}"/>
          </ac:spMkLst>
        </pc:spChg>
        <pc:spChg chg="add mod">
          <ac:chgData name="WESLEY MOONSAMY" userId="9e5ba640-569d-49b5-abc4-757d4f3de0b8" providerId="ADAL" clId="{DEB011B3-6E3B-4DB6-9BB9-8FB732DD3E51}" dt="2024-08-21T05:59:32.791" v="1015" actId="1036"/>
          <ac:spMkLst>
            <pc:docMk/>
            <pc:sldMk cId="95421017" sldId="265"/>
            <ac:spMk id="11" creationId="{39C6DBC8-4AE2-DDDA-F363-974BFEADE521}"/>
          </ac:spMkLst>
        </pc:spChg>
        <pc:spChg chg="del">
          <ac:chgData name="WESLEY MOONSAMY" userId="9e5ba640-569d-49b5-abc4-757d4f3de0b8" providerId="ADAL" clId="{DEB011B3-6E3B-4DB6-9BB9-8FB732DD3E51}" dt="2024-08-21T05:54:07.450" v="876" actId="478"/>
          <ac:spMkLst>
            <pc:docMk/>
            <pc:sldMk cId="95421017" sldId="265"/>
            <ac:spMk id="12" creationId="{64BFE5CE-BEF1-753C-2ED2-56850EC440A6}"/>
          </ac:spMkLst>
        </pc:spChg>
        <pc:spChg chg="add mod">
          <ac:chgData name="WESLEY MOONSAMY" userId="9e5ba640-569d-49b5-abc4-757d4f3de0b8" providerId="ADAL" clId="{DEB011B3-6E3B-4DB6-9BB9-8FB732DD3E51}" dt="2024-08-21T05:58:14.376" v="993" actId="113"/>
          <ac:spMkLst>
            <pc:docMk/>
            <pc:sldMk cId="95421017" sldId="265"/>
            <ac:spMk id="13" creationId="{6BA89C44-9C32-FE78-92A0-30C45B7DD69B}"/>
          </ac:spMkLst>
        </pc:spChg>
        <pc:spChg chg="del">
          <ac:chgData name="WESLEY MOONSAMY" userId="9e5ba640-569d-49b5-abc4-757d4f3de0b8" providerId="ADAL" clId="{DEB011B3-6E3B-4DB6-9BB9-8FB732DD3E51}" dt="2024-08-21T05:54:07.450" v="876" actId="478"/>
          <ac:spMkLst>
            <pc:docMk/>
            <pc:sldMk cId="95421017" sldId="265"/>
            <ac:spMk id="14" creationId="{264202BF-D00D-9BAA-4BBB-52D90CE07441}"/>
          </ac:spMkLst>
        </pc:spChg>
        <pc:spChg chg="add mod">
          <ac:chgData name="WESLEY MOONSAMY" userId="9e5ba640-569d-49b5-abc4-757d4f3de0b8" providerId="ADAL" clId="{DEB011B3-6E3B-4DB6-9BB9-8FB732DD3E51}" dt="2024-08-21T05:58:27.056" v="995" actId="1076"/>
          <ac:spMkLst>
            <pc:docMk/>
            <pc:sldMk cId="95421017" sldId="265"/>
            <ac:spMk id="15" creationId="{3FB71EF2-F72D-BE2C-DA34-2592722F2687}"/>
          </ac:spMkLst>
        </pc:spChg>
        <pc:spChg chg="del">
          <ac:chgData name="WESLEY MOONSAMY" userId="9e5ba640-569d-49b5-abc4-757d4f3de0b8" providerId="ADAL" clId="{DEB011B3-6E3B-4DB6-9BB9-8FB732DD3E51}" dt="2024-08-21T05:54:07.450" v="876" actId="478"/>
          <ac:spMkLst>
            <pc:docMk/>
            <pc:sldMk cId="95421017" sldId="265"/>
            <ac:spMk id="16" creationId="{0F24171E-4B42-0141-784A-8F4D6D50E329}"/>
          </ac:spMkLst>
        </pc:spChg>
        <pc:spChg chg="add mod">
          <ac:chgData name="WESLEY MOONSAMY" userId="9e5ba640-569d-49b5-abc4-757d4f3de0b8" providerId="ADAL" clId="{DEB011B3-6E3B-4DB6-9BB9-8FB732DD3E51}" dt="2024-08-21T05:58:32.622" v="996" actId="1076"/>
          <ac:spMkLst>
            <pc:docMk/>
            <pc:sldMk cId="95421017" sldId="265"/>
            <ac:spMk id="17" creationId="{3E432631-5CDE-2DEF-612E-BE6074B75ADD}"/>
          </ac:spMkLst>
        </pc:spChg>
        <pc:spChg chg="del">
          <ac:chgData name="WESLEY MOONSAMY" userId="9e5ba640-569d-49b5-abc4-757d4f3de0b8" providerId="ADAL" clId="{DEB011B3-6E3B-4DB6-9BB9-8FB732DD3E51}" dt="2024-08-21T05:54:07.450" v="876" actId="478"/>
          <ac:spMkLst>
            <pc:docMk/>
            <pc:sldMk cId="95421017" sldId="265"/>
            <ac:spMk id="18" creationId="{CA9BC8AE-20F4-3057-31D1-7A426A77ADC5}"/>
          </ac:spMkLst>
        </pc:spChg>
        <pc:cxnChg chg="add mod">
          <ac:chgData name="WESLEY MOONSAMY" userId="9e5ba640-569d-49b5-abc4-757d4f3de0b8" providerId="ADAL" clId="{DEB011B3-6E3B-4DB6-9BB9-8FB732DD3E51}" dt="2024-08-21T05:58:58.306" v="1000" actId="693"/>
          <ac:cxnSpMkLst>
            <pc:docMk/>
            <pc:sldMk cId="95421017" sldId="265"/>
            <ac:cxnSpMk id="20" creationId="{F52174D3-8A7C-AD1E-B43D-D6B609F530CF}"/>
          </ac:cxnSpMkLst>
        </pc:cxnChg>
        <pc:cxnChg chg="add mod">
          <ac:chgData name="WESLEY MOONSAMY" userId="9e5ba640-569d-49b5-abc4-757d4f3de0b8" providerId="ADAL" clId="{DEB011B3-6E3B-4DB6-9BB9-8FB732DD3E51}" dt="2024-08-21T05:59:09.425" v="1003" actId="14100"/>
          <ac:cxnSpMkLst>
            <pc:docMk/>
            <pc:sldMk cId="95421017" sldId="265"/>
            <ac:cxnSpMk id="21" creationId="{B6452369-0E67-C797-E8D9-8C1E384CCB45}"/>
          </ac:cxnSpMkLst>
        </pc:cxnChg>
        <pc:cxnChg chg="add mod">
          <ac:chgData name="WESLEY MOONSAMY" userId="9e5ba640-569d-49b5-abc4-757d4f3de0b8" providerId="ADAL" clId="{DEB011B3-6E3B-4DB6-9BB9-8FB732DD3E51}" dt="2024-08-21T05:59:41.824" v="1017" actId="14100"/>
          <ac:cxnSpMkLst>
            <pc:docMk/>
            <pc:sldMk cId="95421017" sldId="265"/>
            <ac:cxnSpMk id="24" creationId="{F35DB7C3-FB67-8B8F-19B2-ABEAEFEEA5DD}"/>
          </ac:cxnSpMkLst>
        </pc:cxnChg>
        <pc:cxnChg chg="add mod">
          <ac:chgData name="WESLEY MOONSAMY" userId="9e5ba640-569d-49b5-abc4-757d4f3de0b8" providerId="ADAL" clId="{DEB011B3-6E3B-4DB6-9BB9-8FB732DD3E51}" dt="2024-08-21T05:59:51.074" v="1020" actId="14100"/>
          <ac:cxnSpMkLst>
            <pc:docMk/>
            <pc:sldMk cId="95421017" sldId="265"/>
            <ac:cxnSpMk id="30" creationId="{B48BF4E4-F91D-2D7D-FF14-FA97EEFD4EC7}"/>
          </ac:cxnSpMkLst>
        </pc:cxnChg>
        <pc:cxnChg chg="add mod">
          <ac:chgData name="WESLEY MOONSAMY" userId="9e5ba640-569d-49b5-abc4-757d4f3de0b8" providerId="ADAL" clId="{DEB011B3-6E3B-4DB6-9BB9-8FB732DD3E51}" dt="2024-08-21T06:00:12.623" v="1025" actId="693"/>
          <ac:cxnSpMkLst>
            <pc:docMk/>
            <pc:sldMk cId="95421017" sldId="265"/>
            <ac:cxnSpMk id="34" creationId="{F4F8FC63-7D27-61F6-9A64-ED67BB103473}"/>
          </ac:cxnSpMkLst>
        </pc:cxnChg>
      </pc:sldChg>
      <pc:sldChg chg="add del">
        <pc:chgData name="WESLEY MOONSAMY" userId="9e5ba640-569d-49b5-abc4-757d4f3de0b8" providerId="ADAL" clId="{DEB011B3-6E3B-4DB6-9BB9-8FB732DD3E51}" dt="2024-08-21T05:38:23.432" v="17" actId="47"/>
        <pc:sldMkLst>
          <pc:docMk/>
          <pc:sldMk cId="413555461" sldId="265"/>
        </pc:sldMkLst>
      </pc:sldChg>
    </pc:docChg>
  </pc:docChgLst>
  <pc:docChgLst>
    <pc:chgData name="WESLEY MOONSAMY" userId="9e5ba640-569d-49b5-abc4-757d4f3de0b8" providerId="ADAL" clId="{64BF6A37-BD32-43D2-8D0B-36426EEBD6FD}"/>
    <pc:docChg chg="undo custSel addSld delSld modSld sldOrd">
      <pc:chgData name="WESLEY MOONSAMY" userId="9e5ba640-569d-49b5-abc4-757d4f3de0b8" providerId="ADAL" clId="{64BF6A37-BD32-43D2-8D0B-36426EEBD6FD}" dt="2024-06-11T13:53:43.892" v="937"/>
      <pc:docMkLst>
        <pc:docMk/>
      </pc:docMkLst>
      <pc:sldChg chg="modSp mod">
        <pc:chgData name="WESLEY MOONSAMY" userId="9e5ba640-569d-49b5-abc4-757d4f3de0b8" providerId="ADAL" clId="{64BF6A37-BD32-43D2-8D0B-36426EEBD6FD}" dt="2024-06-11T13:51:12.553" v="927" actId="403"/>
        <pc:sldMkLst>
          <pc:docMk/>
          <pc:sldMk cId="2644344117" sldId="256"/>
        </pc:sldMkLst>
        <pc:spChg chg="mod">
          <ac:chgData name="WESLEY MOONSAMY" userId="9e5ba640-569d-49b5-abc4-757d4f3de0b8" providerId="ADAL" clId="{64BF6A37-BD32-43D2-8D0B-36426EEBD6FD}" dt="2024-06-11T13:51:01.715" v="926" actId="403"/>
          <ac:spMkLst>
            <pc:docMk/>
            <pc:sldMk cId="2644344117" sldId="256"/>
            <ac:spMk id="6" creationId="{BFD7D7A0-DA77-8753-BF9F-281214195BFC}"/>
          </ac:spMkLst>
        </pc:spChg>
        <pc:spChg chg="mod">
          <ac:chgData name="WESLEY MOONSAMY" userId="9e5ba640-569d-49b5-abc4-757d4f3de0b8" providerId="ADAL" clId="{64BF6A37-BD32-43D2-8D0B-36426EEBD6FD}" dt="2024-06-11T13:51:12.553" v="927" actId="403"/>
          <ac:spMkLst>
            <pc:docMk/>
            <pc:sldMk cId="2644344117" sldId="256"/>
            <ac:spMk id="7" creationId="{10A36A1B-8A62-75C2-EC39-CEC5C734A24A}"/>
          </ac:spMkLst>
        </pc:spChg>
      </pc:sldChg>
      <pc:sldChg chg="addSp delSp modSp add mod">
        <pc:chgData name="WESLEY MOONSAMY" userId="9e5ba640-569d-49b5-abc4-757d4f3de0b8" providerId="ADAL" clId="{64BF6A37-BD32-43D2-8D0B-36426EEBD6FD}" dt="2024-06-06T09:24:28.469" v="811" actId="14100"/>
        <pc:sldMkLst>
          <pc:docMk/>
          <pc:sldMk cId="1552022660" sldId="257"/>
        </pc:sldMkLst>
        <pc:spChg chg="add mod">
          <ac:chgData name="WESLEY MOONSAMY" userId="9e5ba640-569d-49b5-abc4-757d4f3de0b8" providerId="ADAL" clId="{64BF6A37-BD32-43D2-8D0B-36426EEBD6FD}" dt="2024-06-06T09:24:28.469" v="811" actId="14100"/>
          <ac:spMkLst>
            <pc:docMk/>
            <pc:sldMk cId="1552022660" sldId="257"/>
            <ac:spMk id="2" creationId="{BB0B25E5-FE95-5C4B-60CC-B5EC040C0CE4}"/>
          </ac:spMkLst>
        </pc:spChg>
        <pc:spChg chg="del mod">
          <ac:chgData name="WESLEY MOONSAMY" userId="9e5ba640-569d-49b5-abc4-757d4f3de0b8" providerId="ADAL" clId="{64BF6A37-BD32-43D2-8D0B-36426EEBD6FD}" dt="2024-06-06T08:57:53.528" v="95" actId="478"/>
          <ac:spMkLst>
            <pc:docMk/>
            <pc:sldMk cId="1552022660" sldId="257"/>
            <ac:spMk id="6" creationId="{BFD7D7A0-DA77-8753-BF9F-281214195BFC}"/>
          </ac:spMkLst>
        </pc:spChg>
        <pc:spChg chg="del">
          <ac:chgData name="WESLEY MOONSAMY" userId="9e5ba640-569d-49b5-abc4-757d4f3de0b8" providerId="ADAL" clId="{64BF6A37-BD32-43D2-8D0B-36426EEBD6FD}" dt="2024-06-06T08:52:59.978" v="17" actId="478"/>
          <ac:spMkLst>
            <pc:docMk/>
            <pc:sldMk cId="1552022660" sldId="257"/>
            <ac:spMk id="7" creationId="{10A36A1B-8A62-75C2-EC39-CEC5C734A24A}"/>
          </ac:spMkLst>
        </pc:spChg>
        <pc:spChg chg="add mod">
          <ac:chgData name="WESLEY MOONSAMY" userId="9e5ba640-569d-49b5-abc4-757d4f3de0b8" providerId="ADAL" clId="{64BF6A37-BD32-43D2-8D0B-36426EEBD6FD}" dt="2024-06-06T09:12:48.995" v="593" actId="113"/>
          <ac:spMkLst>
            <pc:docMk/>
            <pc:sldMk cId="1552022660" sldId="257"/>
            <ac:spMk id="9" creationId="{F84BB7A3-ADF0-7C5F-93D0-61AAB80B1FE7}"/>
          </ac:spMkLst>
        </pc:spChg>
        <pc:picChg chg="add mod">
          <ac:chgData name="WESLEY MOONSAMY" userId="9e5ba640-569d-49b5-abc4-757d4f3de0b8" providerId="ADAL" clId="{64BF6A37-BD32-43D2-8D0B-36426EEBD6FD}" dt="2024-06-06T09:12:05.273" v="587" actId="1076"/>
          <ac:picMkLst>
            <pc:docMk/>
            <pc:sldMk cId="1552022660" sldId="257"/>
            <ac:picMk id="5" creationId="{34EDDFEE-5A24-262E-C5A6-5E71BCF89D77}"/>
          </ac:picMkLst>
        </pc:picChg>
      </pc:sldChg>
      <pc:sldChg chg="addSp delSp modSp add mod">
        <pc:chgData name="WESLEY MOONSAMY" userId="9e5ba640-569d-49b5-abc4-757d4f3de0b8" providerId="ADAL" clId="{64BF6A37-BD32-43D2-8D0B-36426EEBD6FD}" dt="2024-06-06T09:24:36.749" v="813" actId="14100"/>
        <pc:sldMkLst>
          <pc:docMk/>
          <pc:sldMk cId="2657261622" sldId="258"/>
        </pc:sldMkLst>
        <pc:spChg chg="mod">
          <ac:chgData name="WESLEY MOONSAMY" userId="9e5ba640-569d-49b5-abc4-757d4f3de0b8" providerId="ADAL" clId="{64BF6A37-BD32-43D2-8D0B-36426EEBD6FD}" dt="2024-06-06T09:24:36.749" v="813" actId="14100"/>
          <ac:spMkLst>
            <pc:docMk/>
            <pc:sldMk cId="2657261622" sldId="258"/>
            <ac:spMk id="2" creationId="{BB0B25E5-FE95-5C4B-60CC-B5EC040C0CE4}"/>
          </ac:spMkLst>
        </pc:spChg>
        <pc:spChg chg="del">
          <ac:chgData name="WESLEY MOONSAMY" userId="9e5ba640-569d-49b5-abc4-757d4f3de0b8" providerId="ADAL" clId="{64BF6A37-BD32-43D2-8D0B-36426EEBD6FD}" dt="2024-06-06T09:13:12.694" v="620" actId="478"/>
          <ac:spMkLst>
            <pc:docMk/>
            <pc:sldMk cId="2657261622" sldId="258"/>
            <ac:spMk id="9" creationId="{F84BB7A3-ADF0-7C5F-93D0-61AAB80B1FE7}"/>
          </ac:spMkLst>
        </pc:spChg>
        <pc:picChg chg="add mod">
          <ac:chgData name="WESLEY MOONSAMY" userId="9e5ba640-569d-49b5-abc4-757d4f3de0b8" providerId="ADAL" clId="{64BF6A37-BD32-43D2-8D0B-36426EEBD6FD}" dt="2024-06-06T09:14:37.871" v="630" actId="14100"/>
          <ac:picMkLst>
            <pc:docMk/>
            <pc:sldMk cId="2657261622" sldId="258"/>
            <ac:picMk id="3" creationId="{00F68A62-CE6A-1D15-A632-81778309B3E9}"/>
          </ac:picMkLst>
        </pc:picChg>
        <pc:picChg chg="del mod">
          <ac:chgData name="WESLEY MOONSAMY" userId="9e5ba640-569d-49b5-abc4-757d4f3de0b8" providerId="ADAL" clId="{64BF6A37-BD32-43D2-8D0B-36426EEBD6FD}" dt="2024-06-06T09:13:11.281" v="619" actId="478"/>
          <ac:picMkLst>
            <pc:docMk/>
            <pc:sldMk cId="2657261622" sldId="258"/>
            <ac:picMk id="5" creationId="{34EDDFEE-5A24-262E-C5A6-5E71BCF89D77}"/>
          </ac:picMkLst>
        </pc:picChg>
        <pc:picChg chg="add mod">
          <ac:chgData name="WESLEY MOONSAMY" userId="9e5ba640-569d-49b5-abc4-757d4f3de0b8" providerId="ADAL" clId="{64BF6A37-BD32-43D2-8D0B-36426EEBD6FD}" dt="2024-06-06T09:14:35.896" v="629" actId="1076"/>
          <ac:picMkLst>
            <pc:docMk/>
            <pc:sldMk cId="2657261622" sldId="258"/>
            <ac:picMk id="6" creationId="{7885A56A-283C-AF5C-03CA-307B01486F30}"/>
          </ac:picMkLst>
        </pc:picChg>
        <pc:picChg chg="add mod">
          <ac:chgData name="WESLEY MOONSAMY" userId="9e5ba640-569d-49b5-abc4-757d4f3de0b8" providerId="ADAL" clId="{64BF6A37-BD32-43D2-8D0B-36426EEBD6FD}" dt="2024-06-06T09:14:48.053" v="632" actId="1076"/>
          <ac:picMkLst>
            <pc:docMk/>
            <pc:sldMk cId="2657261622" sldId="258"/>
            <ac:picMk id="7" creationId="{DEA79FEB-B6EA-47B5-FF6A-2426E20AC0C5}"/>
          </ac:picMkLst>
        </pc:picChg>
      </pc:sldChg>
      <pc:sldChg chg="addSp delSp modSp add mod">
        <pc:chgData name="WESLEY MOONSAMY" userId="9e5ba640-569d-49b5-abc4-757d4f3de0b8" providerId="ADAL" clId="{64BF6A37-BD32-43D2-8D0B-36426EEBD6FD}" dt="2024-06-06T09:16:26.966" v="681" actId="1035"/>
        <pc:sldMkLst>
          <pc:docMk/>
          <pc:sldMk cId="3943732145" sldId="259"/>
        </pc:sldMkLst>
        <pc:spChg chg="del mod">
          <ac:chgData name="WESLEY MOONSAMY" userId="9e5ba640-569d-49b5-abc4-757d4f3de0b8" providerId="ADAL" clId="{64BF6A37-BD32-43D2-8D0B-36426EEBD6FD}" dt="2024-06-06T09:15:39.231" v="670" actId="478"/>
          <ac:spMkLst>
            <pc:docMk/>
            <pc:sldMk cId="3943732145" sldId="259"/>
            <ac:spMk id="2" creationId="{BB0B25E5-FE95-5C4B-60CC-B5EC040C0CE4}"/>
          </ac:spMkLst>
        </pc:spChg>
        <pc:picChg chg="del">
          <ac:chgData name="WESLEY MOONSAMY" userId="9e5ba640-569d-49b5-abc4-757d4f3de0b8" providerId="ADAL" clId="{64BF6A37-BD32-43D2-8D0B-36426EEBD6FD}" dt="2024-06-06T09:15:20.736" v="668" actId="478"/>
          <ac:picMkLst>
            <pc:docMk/>
            <pc:sldMk cId="3943732145" sldId="259"/>
            <ac:picMk id="3" creationId="{00F68A62-CE6A-1D15-A632-81778309B3E9}"/>
          </ac:picMkLst>
        </pc:picChg>
        <pc:picChg chg="add del mod">
          <ac:chgData name="WESLEY MOONSAMY" userId="9e5ba640-569d-49b5-abc4-757d4f3de0b8" providerId="ADAL" clId="{64BF6A37-BD32-43D2-8D0B-36426EEBD6FD}" dt="2024-06-06T09:16:00.330" v="676" actId="478"/>
          <ac:picMkLst>
            <pc:docMk/>
            <pc:sldMk cId="3943732145" sldId="259"/>
            <ac:picMk id="5" creationId="{5A0A87E8-0CD8-EDC8-D597-E48284DED7B1}"/>
          </ac:picMkLst>
        </pc:picChg>
        <pc:picChg chg="del">
          <ac:chgData name="WESLEY MOONSAMY" userId="9e5ba640-569d-49b5-abc4-757d4f3de0b8" providerId="ADAL" clId="{64BF6A37-BD32-43D2-8D0B-36426EEBD6FD}" dt="2024-06-06T09:15:21.239" v="669" actId="478"/>
          <ac:picMkLst>
            <pc:docMk/>
            <pc:sldMk cId="3943732145" sldId="259"/>
            <ac:picMk id="6" creationId="{7885A56A-283C-AF5C-03CA-307B01486F30}"/>
          </ac:picMkLst>
        </pc:picChg>
        <pc:picChg chg="del">
          <ac:chgData name="WESLEY MOONSAMY" userId="9e5ba640-569d-49b5-abc4-757d4f3de0b8" providerId="ADAL" clId="{64BF6A37-BD32-43D2-8D0B-36426EEBD6FD}" dt="2024-06-06T09:15:20.040" v="667" actId="478"/>
          <ac:picMkLst>
            <pc:docMk/>
            <pc:sldMk cId="3943732145" sldId="259"/>
            <ac:picMk id="7" creationId="{DEA79FEB-B6EA-47B5-FF6A-2426E20AC0C5}"/>
          </ac:picMkLst>
        </pc:picChg>
        <pc:picChg chg="add mod">
          <ac:chgData name="WESLEY MOONSAMY" userId="9e5ba640-569d-49b5-abc4-757d4f3de0b8" providerId="ADAL" clId="{64BF6A37-BD32-43D2-8D0B-36426EEBD6FD}" dt="2024-06-06T09:16:26.966" v="681" actId="1035"/>
          <ac:picMkLst>
            <pc:docMk/>
            <pc:sldMk cId="3943732145" sldId="259"/>
            <ac:picMk id="9" creationId="{74CC0F62-57BF-869D-9606-4E48368F5C5F}"/>
          </ac:picMkLst>
        </pc:picChg>
      </pc:sldChg>
      <pc:sldChg chg="addSp delSp modSp add mod ord">
        <pc:chgData name="WESLEY MOONSAMY" userId="9e5ba640-569d-49b5-abc4-757d4f3de0b8" providerId="ADAL" clId="{64BF6A37-BD32-43D2-8D0B-36426EEBD6FD}" dt="2024-06-11T13:53:43.892" v="937"/>
        <pc:sldMkLst>
          <pc:docMk/>
          <pc:sldMk cId="1203870429" sldId="260"/>
        </pc:sldMkLst>
        <pc:spChg chg="del mod">
          <ac:chgData name="WESLEY MOONSAMY" userId="9e5ba640-569d-49b5-abc4-757d4f3de0b8" providerId="ADAL" clId="{64BF6A37-BD32-43D2-8D0B-36426EEBD6FD}" dt="2024-06-06T09:17:35.491" v="709" actId="478"/>
          <ac:spMkLst>
            <pc:docMk/>
            <pc:sldMk cId="1203870429" sldId="260"/>
            <ac:spMk id="2" creationId="{BB0B25E5-FE95-5C4B-60CC-B5EC040C0CE4}"/>
          </ac:spMkLst>
        </pc:spChg>
        <pc:picChg chg="del">
          <ac:chgData name="WESLEY MOONSAMY" userId="9e5ba640-569d-49b5-abc4-757d4f3de0b8" providerId="ADAL" clId="{64BF6A37-BD32-43D2-8D0B-36426EEBD6FD}" dt="2024-06-06T09:16:47.183" v="686" actId="478"/>
          <ac:picMkLst>
            <pc:docMk/>
            <pc:sldMk cId="1203870429" sldId="260"/>
            <ac:picMk id="3" creationId="{00F68A62-CE6A-1D15-A632-81778309B3E9}"/>
          </ac:picMkLst>
        </pc:picChg>
        <pc:picChg chg="add mod">
          <ac:chgData name="WESLEY MOONSAMY" userId="9e5ba640-569d-49b5-abc4-757d4f3de0b8" providerId="ADAL" clId="{64BF6A37-BD32-43D2-8D0B-36426EEBD6FD}" dt="2024-06-06T09:18:02.580" v="722" actId="1035"/>
          <ac:picMkLst>
            <pc:docMk/>
            <pc:sldMk cId="1203870429" sldId="260"/>
            <ac:picMk id="5" creationId="{7F0BAAF0-AC94-A72E-03B1-B7450A33F35C}"/>
          </ac:picMkLst>
        </pc:picChg>
        <pc:picChg chg="del">
          <ac:chgData name="WESLEY MOONSAMY" userId="9e5ba640-569d-49b5-abc4-757d4f3de0b8" providerId="ADAL" clId="{64BF6A37-BD32-43D2-8D0B-36426EEBD6FD}" dt="2024-06-06T09:16:47.791" v="687" actId="478"/>
          <ac:picMkLst>
            <pc:docMk/>
            <pc:sldMk cId="1203870429" sldId="260"/>
            <ac:picMk id="6" creationId="{7885A56A-283C-AF5C-03CA-307B01486F30}"/>
          </ac:picMkLst>
        </pc:picChg>
        <pc:picChg chg="del">
          <ac:chgData name="WESLEY MOONSAMY" userId="9e5ba640-569d-49b5-abc4-757d4f3de0b8" providerId="ADAL" clId="{64BF6A37-BD32-43D2-8D0B-36426EEBD6FD}" dt="2024-06-06T09:16:46.461" v="685" actId="478"/>
          <ac:picMkLst>
            <pc:docMk/>
            <pc:sldMk cId="1203870429" sldId="260"/>
            <ac:picMk id="7" creationId="{DEA79FEB-B6EA-47B5-FF6A-2426E20AC0C5}"/>
          </ac:picMkLst>
        </pc:picChg>
      </pc:sldChg>
      <pc:sldChg chg="addSp delSp modSp add mod">
        <pc:chgData name="WESLEY MOONSAMY" userId="9e5ba640-569d-49b5-abc4-757d4f3de0b8" providerId="ADAL" clId="{64BF6A37-BD32-43D2-8D0B-36426EEBD6FD}" dt="2024-06-06T09:24:21.878" v="810" actId="14100"/>
        <pc:sldMkLst>
          <pc:docMk/>
          <pc:sldMk cId="812573385" sldId="261"/>
        </pc:sldMkLst>
        <pc:spChg chg="mod">
          <ac:chgData name="WESLEY MOONSAMY" userId="9e5ba640-569d-49b5-abc4-757d4f3de0b8" providerId="ADAL" clId="{64BF6A37-BD32-43D2-8D0B-36426EEBD6FD}" dt="2024-06-06T09:24:21.878" v="810" actId="14100"/>
          <ac:spMkLst>
            <pc:docMk/>
            <pc:sldMk cId="812573385" sldId="261"/>
            <ac:spMk id="2" creationId="{BB0B25E5-FE95-5C4B-60CC-B5EC040C0CE4}"/>
          </ac:spMkLst>
        </pc:spChg>
        <pc:spChg chg="add mod">
          <ac:chgData name="WESLEY MOONSAMY" userId="9e5ba640-569d-49b5-abc4-757d4f3de0b8" providerId="ADAL" clId="{64BF6A37-BD32-43D2-8D0B-36426EEBD6FD}" dt="2024-06-06T09:24:01.597" v="807" actId="207"/>
          <ac:spMkLst>
            <pc:docMk/>
            <pc:sldMk cId="812573385" sldId="261"/>
            <ac:spMk id="3" creationId="{2961566F-C5B2-196D-4F92-AAFBCCFFCD79}"/>
          </ac:spMkLst>
        </pc:spChg>
        <pc:spChg chg="add mod">
          <ac:chgData name="WESLEY MOONSAMY" userId="9e5ba640-569d-49b5-abc4-757d4f3de0b8" providerId="ADAL" clId="{64BF6A37-BD32-43D2-8D0B-36426EEBD6FD}" dt="2024-06-06T09:24:07.956" v="808" actId="207"/>
          <ac:spMkLst>
            <pc:docMk/>
            <pc:sldMk cId="812573385" sldId="261"/>
            <ac:spMk id="6" creationId="{D2D052D5-F87C-73D1-ACA2-00460F83280F}"/>
          </ac:spMkLst>
        </pc:spChg>
        <pc:spChg chg="del">
          <ac:chgData name="WESLEY MOONSAMY" userId="9e5ba640-569d-49b5-abc4-757d4f3de0b8" providerId="ADAL" clId="{64BF6A37-BD32-43D2-8D0B-36426EEBD6FD}" dt="2024-06-06T09:22:04.018" v="746" actId="478"/>
          <ac:spMkLst>
            <pc:docMk/>
            <pc:sldMk cId="812573385" sldId="261"/>
            <ac:spMk id="9" creationId="{F84BB7A3-ADF0-7C5F-93D0-61AAB80B1FE7}"/>
          </ac:spMkLst>
        </pc:spChg>
        <pc:picChg chg="del">
          <ac:chgData name="WESLEY MOONSAMY" userId="9e5ba640-569d-49b5-abc4-757d4f3de0b8" providerId="ADAL" clId="{64BF6A37-BD32-43D2-8D0B-36426EEBD6FD}" dt="2024-06-06T09:22:02.213" v="745" actId="478"/>
          <ac:picMkLst>
            <pc:docMk/>
            <pc:sldMk cId="812573385" sldId="261"/>
            <ac:picMk id="5" creationId="{34EDDFEE-5A24-262E-C5A6-5E71BCF89D77}"/>
          </ac:picMkLst>
        </pc:picChg>
      </pc:sldChg>
      <pc:sldChg chg="addSp delSp modSp add mod">
        <pc:chgData name="WESLEY MOONSAMY" userId="9e5ba640-569d-49b5-abc4-757d4f3de0b8" providerId="ADAL" clId="{64BF6A37-BD32-43D2-8D0B-36426EEBD6FD}" dt="2024-06-11T13:53:07.736" v="935" actId="207"/>
        <pc:sldMkLst>
          <pc:docMk/>
          <pc:sldMk cId="2257294693" sldId="262"/>
        </pc:sldMkLst>
        <pc:spChg chg="add mod">
          <ac:chgData name="WESLEY MOONSAMY" userId="9e5ba640-569d-49b5-abc4-757d4f3de0b8" providerId="ADAL" clId="{64BF6A37-BD32-43D2-8D0B-36426EEBD6FD}" dt="2024-06-11T13:53:01.614" v="933" actId="207"/>
          <ac:spMkLst>
            <pc:docMk/>
            <pc:sldMk cId="2257294693" sldId="262"/>
            <ac:spMk id="2" creationId="{7ED89DA8-78DB-5EA6-025B-A078436E6261}"/>
          </ac:spMkLst>
        </pc:spChg>
        <pc:spChg chg="add mod">
          <ac:chgData name="WESLEY MOONSAMY" userId="9e5ba640-569d-49b5-abc4-757d4f3de0b8" providerId="ADAL" clId="{64BF6A37-BD32-43D2-8D0B-36426EEBD6FD}" dt="2024-06-11T13:53:07.736" v="935" actId="207"/>
          <ac:spMkLst>
            <pc:docMk/>
            <pc:sldMk cId="2257294693" sldId="262"/>
            <ac:spMk id="6" creationId="{467FB3A4-0549-B6D8-7C30-5189D4A832ED}"/>
          </ac:spMkLst>
        </pc:spChg>
        <pc:spChg chg="add mod">
          <ac:chgData name="WESLEY MOONSAMY" userId="9e5ba640-569d-49b5-abc4-757d4f3de0b8" providerId="ADAL" clId="{64BF6A37-BD32-43D2-8D0B-36426EEBD6FD}" dt="2024-06-11T13:53:04.746" v="934" actId="207"/>
          <ac:spMkLst>
            <pc:docMk/>
            <pc:sldMk cId="2257294693" sldId="262"/>
            <ac:spMk id="7" creationId="{03EA6C01-6037-21E5-861A-4DB7C8FD71D8}"/>
          </ac:spMkLst>
        </pc:spChg>
        <pc:picChg chg="add mod">
          <ac:chgData name="WESLEY MOONSAMY" userId="9e5ba640-569d-49b5-abc4-757d4f3de0b8" providerId="ADAL" clId="{64BF6A37-BD32-43D2-8D0B-36426EEBD6FD}" dt="2024-06-11T13:52:48.981" v="932"/>
          <ac:picMkLst>
            <pc:docMk/>
            <pc:sldMk cId="2257294693" sldId="262"/>
            <ac:picMk id="3" creationId="{A2F85324-3649-40AF-C86E-BDCD4D4F2B70}"/>
          </ac:picMkLst>
        </pc:picChg>
        <pc:picChg chg="del">
          <ac:chgData name="WESLEY MOONSAMY" userId="9e5ba640-569d-49b5-abc4-757d4f3de0b8" providerId="ADAL" clId="{64BF6A37-BD32-43D2-8D0B-36426EEBD6FD}" dt="2024-06-11T13:51:33.607" v="931" actId="478"/>
          <ac:picMkLst>
            <pc:docMk/>
            <pc:sldMk cId="2257294693" sldId="262"/>
            <ac:picMk id="5" creationId="{7F0BAAF0-AC94-A72E-03B1-B7450A33F35C}"/>
          </ac:picMkLst>
        </pc:picChg>
        <pc:picChg chg="add mod">
          <ac:chgData name="WESLEY MOONSAMY" userId="9e5ba640-569d-49b5-abc4-757d4f3de0b8" providerId="ADAL" clId="{64BF6A37-BD32-43D2-8D0B-36426EEBD6FD}" dt="2024-06-11T13:52:48.981" v="932"/>
          <ac:picMkLst>
            <pc:docMk/>
            <pc:sldMk cId="2257294693" sldId="262"/>
            <ac:picMk id="9" creationId="{88F622E7-C48F-E339-B44B-71F5D2E309C1}"/>
          </ac:picMkLst>
        </pc:picChg>
        <pc:picChg chg="add mod">
          <ac:chgData name="WESLEY MOONSAMY" userId="9e5ba640-569d-49b5-abc4-757d4f3de0b8" providerId="ADAL" clId="{64BF6A37-BD32-43D2-8D0B-36426EEBD6FD}" dt="2024-06-11T13:52:48.981" v="932"/>
          <ac:picMkLst>
            <pc:docMk/>
            <pc:sldMk cId="2257294693" sldId="262"/>
            <ac:picMk id="10" creationId="{3B825D70-E3A7-0A46-8356-40EDF2AD5E12}"/>
          </ac:picMkLst>
        </pc:picChg>
        <pc:picChg chg="add mod">
          <ac:chgData name="WESLEY MOONSAMY" userId="9e5ba640-569d-49b5-abc4-757d4f3de0b8" providerId="ADAL" clId="{64BF6A37-BD32-43D2-8D0B-36426EEBD6FD}" dt="2024-06-11T13:52:48.981" v="932"/>
          <ac:picMkLst>
            <pc:docMk/>
            <pc:sldMk cId="2257294693" sldId="262"/>
            <ac:picMk id="11" creationId="{0BBBAD30-FE58-315A-2B85-20D7C4B3DD20}"/>
          </ac:picMkLst>
        </pc:picChg>
      </pc:sldChg>
      <pc:sldChg chg="new del">
        <pc:chgData name="WESLEY MOONSAMY" userId="9e5ba640-569d-49b5-abc4-757d4f3de0b8" providerId="ADAL" clId="{64BF6A37-BD32-43D2-8D0B-36426EEBD6FD}" dt="2024-06-11T13:51:27.330" v="929" actId="680"/>
        <pc:sldMkLst>
          <pc:docMk/>
          <pc:sldMk cId="2533343656" sldId="26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973F9-4FED-0AA6-A085-375E710FCB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287306-3215-FE4A-3042-938BAF7F25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C52EE-4B4F-5A5E-279C-501F50995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F0F50-9F01-466C-A49F-170488C33033}" type="datetimeFigureOut">
              <a:rPr lang="en-ZA" smtClean="0"/>
              <a:t>2024/08/21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763C4B-2434-B1CB-4BFD-AA719FC8B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0C6D3B-A85F-45AD-245B-4A4D06238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468D-66F5-4391-A59C-9511A621C01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29227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D8AA6-B973-32D9-E966-99F0D9B8B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67E7F5-65EC-CCDB-6D5E-5684215B08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9B6924-1465-5405-0F65-1C896DBD5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F0F50-9F01-466C-A49F-170488C33033}" type="datetimeFigureOut">
              <a:rPr lang="en-ZA" smtClean="0"/>
              <a:t>2024/08/21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A0F454-BB26-A118-B07D-257C9045F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0112B-5812-6281-74CF-251902250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468D-66F5-4391-A59C-9511A621C01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36604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35F3A1-722A-8381-F975-09118F1A48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5AD3BF-E7B8-1766-A1F0-98BD01A8ED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FFC951-47A1-4DD6-EEF3-244332C32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F0F50-9F01-466C-A49F-170488C33033}" type="datetimeFigureOut">
              <a:rPr lang="en-ZA" smtClean="0"/>
              <a:t>2024/08/21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C12B73-9323-7B4B-FC35-5DB57D439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53181A-885D-2EC2-3A7C-058F1587F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468D-66F5-4391-A59C-9511A621C01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93749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9D5A1-C3A4-E693-F115-5E56EC10E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A4744-0489-5709-54C2-642CFA7464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4028E7-4C6E-5983-921C-96E1A244F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F0F50-9F01-466C-A49F-170488C33033}" type="datetimeFigureOut">
              <a:rPr lang="en-ZA" smtClean="0"/>
              <a:t>2024/08/21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7862A-CC3F-B3E5-94BC-705812EDE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8DC98-6E6C-DCD7-102C-A9AACE12C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468D-66F5-4391-A59C-9511A621C01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11087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6C80A-356F-991F-BFA6-CA5991BAB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117795-6958-2B2D-7BB3-7FB6023662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AEA8D1-5265-75FB-419D-580837844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F0F50-9F01-466C-A49F-170488C33033}" type="datetimeFigureOut">
              <a:rPr lang="en-ZA" smtClean="0"/>
              <a:t>2024/08/21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FE6B7-3325-9B6A-6779-C810B969B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FBED14-00DD-3360-479E-83C8EE111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468D-66F5-4391-A59C-9511A621C01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0069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A8FD6-A2E6-9058-5C3F-F14C40DFA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354E8-D327-2C65-5B54-F96D0D0FEB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4C0B87-2108-24C9-AD62-E8C1B5CA75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173CCA-AD04-0EAB-E8DA-882936076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F0F50-9F01-466C-A49F-170488C33033}" type="datetimeFigureOut">
              <a:rPr lang="en-ZA" smtClean="0"/>
              <a:t>2024/08/21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E7218A-E1F2-A2D0-8D00-2B38FBF94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1D1C05-619A-4D8D-06BA-7B0272E0C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468D-66F5-4391-A59C-9511A621C01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00284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0822C-10B5-CFC3-5671-C546BA4B2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18248C-8BD0-0FC9-F374-1AE3381367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49E298-AD55-BE9B-A1E9-ADF31AFE6C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657F05-6A33-77EF-3A74-2B97681768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F6438B-F498-4B6D-665B-8BB04991DA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F4C8A2-0ED9-1913-0F33-B99231927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F0F50-9F01-466C-A49F-170488C33033}" type="datetimeFigureOut">
              <a:rPr lang="en-ZA" smtClean="0"/>
              <a:t>2024/08/21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EA8762-8FF8-F2E6-D519-BC64D6370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40C655-D47E-6296-62C8-6CB3DD388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468D-66F5-4391-A59C-9511A621C01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13891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66C5D-000B-FC1E-D4BE-96FD7D929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CB1BD5-5ADB-E24A-F904-82BAA7542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F0F50-9F01-466C-A49F-170488C33033}" type="datetimeFigureOut">
              <a:rPr lang="en-ZA" smtClean="0"/>
              <a:t>2024/08/21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E0A204-DFC1-C630-8242-7D788ED2B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F7920A-82B8-6C59-9228-A3BF5105E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468D-66F5-4391-A59C-9511A621C01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27470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C90354-1510-0774-5A37-BC88A3D24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F0F50-9F01-466C-A49F-170488C33033}" type="datetimeFigureOut">
              <a:rPr lang="en-ZA" smtClean="0"/>
              <a:t>2024/08/21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112932-DD89-DBD8-87D4-432422D18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0BFA05-DD6E-34A7-E6D4-39863C419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468D-66F5-4391-A59C-9511A621C01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23661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66924-BD0C-2A5E-1DC4-56EAB19BF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C8B4E-0278-D31B-E934-8FE1A82C5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722FD4-196B-F850-11B9-17BF36270E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337F42-5F2C-E37C-F60A-673C24F66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F0F50-9F01-466C-A49F-170488C33033}" type="datetimeFigureOut">
              <a:rPr lang="en-ZA" smtClean="0"/>
              <a:t>2024/08/21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4888B9-BDEE-0982-1DF0-A6EFB8853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8194B2-45F2-E132-C80F-BE043B1B9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468D-66F5-4391-A59C-9511A621C01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5849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B433D-3E16-0E11-71E5-C605D27AF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AC6024-8A9C-1194-2955-4C1CA04918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7CEC3A-9305-3DDE-AB8D-8A9703848A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3319BF-B3FB-884A-6614-8351687F5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F0F50-9F01-466C-A49F-170488C33033}" type="datetimeFigureOut">
              <a:rPr lang="en-ZA" smtClean="0"/>
              <a:t>2024/08/21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4BAA16-D0A1-8E90-1E67-6C35DBAA3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C08672-24A9-5601-E544-491F091C3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468D-66F5-4391-A59C-9511A621C01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02883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473C85-57A9-74D7-FA0D-7C29D0A3E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BBAC3B-A204-CDBB-3DFD-D751F9F34F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54329-2CF9-753E-DDA7-EFF690884B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FF0F50-9F01-466C-A49F-170488C33033}" type="datetimeFigureOut">
              <a:rPr lang="en-ZA" smtClean="0"/>
              <a:t>2024/08/21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3B1767-7400-5BA0-7D1F-7C2ABB1DF1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E674B-2D42-D076-7E6A-4BB1223411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72468D-66F5-4391-A59C-9511A621C01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6190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DD1F72A-EC50-4AFC-B5BB-9A3A81095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" y="0"/>
            <a:ext cx="121703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21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twork Technology Background">
            <a:extLst>
              <a:ext uri="{FF2B5EF4-FFF2-40B4-BE49-F238E27FC236}">
                <a16:creationId xmlns:a16="http://schemas.microsoft.com/office/drawing/2014/main" id="{21F4DBC3-7CDB-80D7-4F28-203B0F20AB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9" r="-1" b="-1"/>
          <a:stretch/>
        </p:blipFill>
        <p:spPr>
          <a:xfrm>
            <a:off x="0" y="10"/>
            <a:ext cx="12192000" cy="6857990"/>
          </a:xfrm>
          <a:prstGeom prst="rect">
            <a:avLst/>
          </a:prstGeom>
          <a:ln w="12700"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9002838-2E51-BE64-E7F7-7B1B6CD0B7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CC0F62-57BF-869D-9606-4E48368F5C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1" y="-30996"/>
            <a:ext cx="12103301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3732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0BF3115-2E10-4713-AC5B-F19CAA475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4776"/>
            <a:ext cx="12192000" cy="696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261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CD729532-05D2-4313-ADA9-A15B082E7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" y="0"/>
            <a:ext cx="121703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772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F8BDC19-7049-4318-9B93-B199A21CF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" y="0"/>
            <a:ext cx="121703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2946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ca9a8b8c-3ea3-4799-a43e-5510398e7a3b}" enabled="0" method="" siteId="{ca9a8b8c-3ea3-4799-a43e-5510398e7a3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WESLEY MOONSAMY</dc:creator>
  <cp:lastModifiedBy>Mr. W Moonsamy</cp:lastModifiedBy>
  <cp:revision>4</cp:revision>
  <dcterms:created xsi:type="dcterms:W3CDTF">2024-06-06T08:38:44Z</dcterms:created>
  <dcterms:modified xsi:type="dcterms:W3CDTF">2024-08-21T07:48:32Z</dcterms:modified>
</cp:coreProperties>
</file>