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  <p:sldMasterId id="2147483742" r:id="rId5"/>
    <p:sldMasterId id="2147483780" r:id="rId6"/>
    <p:sldMasterId id="2147483714" r:id="rId7"/>
    <p:sldMasterId id="2147483823" r:id="rId8"/>
    <p:sldMasterId id="2147483882" r:id="rId9"/>
    <p:sldMasterId id="2147483924" r:id="rId10"/>
    <p:sldMasterId id="2147483956" r:id="rId11"/>
  </p:sldMasterIdLst>
  <p:notesMasterIdLst>
    <p:notesMasterId r:id="rId22"/>
  </p:notesMasterIdLst>
  <p:handoutMasterIdLst>
    <p:handoutMasterId r:id="rId23"/>
  </p:handoutMasterIdLst>
  <p:sldIdLst>
    <p:sldId id="5432" r:id="rId12"/>
    <p:sldId id="262" r:id="rId13"/>
    <p:sldId id="257" r:id="rId14"/>
    <p:sldId id="305" r:id="rId15"/>
    <p:sldId id="306" r:id="rId16"/>
    <p:sldId id="274" r:id="rId17"/>
    <p:sldId id="266" r:id="rId18"/>
    <p:sldId id="307" r:id="rId19"/>
    <p:sldId id="308" r:id="rId20"/>
    <p:sldId id="258" r:id="rId21"/>
  </p:sldIdLst>
  <p:sldSz cx="12192000" cy="6858000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unis Hurter" initials="TH" lastIdx="44" clrIdx="0"/>
  <p:cmAuthor id="2" name="Moyahabo Mabitsi" initials="MM" lastIdx="7" clrIdx="1"/>
  <p:cmAuthor id="3" name="Jennifer Roniger" initials="JR" lastIdx="23" clrIdx="2">
    <p:extLst>
      <p:ext uri="{19B8F6BF-5375-455C-9EA6-DF929625EA0E}">
        <p15:presenceInfo xmlns:p15="http://schemas.microsoft.com/office/powerpoint/2012/main" userId="S::ronigerj@anovahealth.co.za::417c8b9d-7de5-47d7-ab2a-ea9264a54a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9D9D9"/>
    <a:srgbClr val="B3E1B8"/>
    <a:srgbClr val="7F7F7F"/>
    <a:srgbClr val="A6A6A6"/>
    <a:srgbClr val="8DD294"/>
    <a:srgbClr val="65C470"/>
    <a:srgbClr val="39B54A"/>
    <a:srgbClr val="404040"/>
    <a:srgbClr val="9FC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3A8362-0224-4522-8411-FE199019580E}" v="8" dt="2024-08-23T13:07:10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04" autoAdjust="0"/>
    <p:restoredTop sz="96064" autoAdjust="0"/>
  </p:normalViewPr>
  <p:slideViewPr>
    <p:cSldViewPr snapToGrid="0">
      <p:cViewPr varScale="1">
        <p:scale>
          <a:sx n="78" d="100"/>
          <a:sy n="78" d="100"/>
        </p:scale>
        <p:origin x="12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7096" y="3088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dinda Makina" userId="b8e4eaf4-307d-4ea1-a5ac-3f316166f30f" providerId="ADAL" clId="{7E3A8362-0224-4522-8411-FE199019580E}"/>
    <pc:docChg chg="undo custSel delSld modSld">
      <pc:chgData name="Ndinda Makina" userId="b8e4eaf4-307d-4ea1-a5ac-3f316166f30f" providerId="ADAL" clId="{7E3A8362-0224-4522-8411-FE199019580E}" dt="2024-08-23T13:29:25.801" v="281" actId="15"/>
      <pc:docMkLst>
        <pc:docMk/>
      </pc:docMkLst>
      <pc:sldChg chg="del">
        <pc:chgData name="Ndinda Makina" userId="b8e4eaf4-307d-4ea1-a5ac-3f316166f30f" providerId="ADAL" clId="{7E3A8362-0224-4522-8411-FE199019580E}" dt="2024-08-23T12:56:04.917" v="43" actId="47"/>
        <pc:sldMkLst>
          <pc:docMk/>
          <pc:sldMk cId="3191416956" sldId="256"/>
        </pc:sldMkLst>
      </pc:sldChg>
      <pc:sldChg chg="addSp delSp modSp del mod modClrScheme chgLayout">
        <pc:chgData name="Ndinda Makina" userId="b8e4eaf4-307d-4ea1-a5ac-3f316166f30f" providerId="ADAL" clId="{7E3A8362-0224-4522-8411-FE199019580E}" dt="2024-08-23T13:24:55.714" v="240" actId="14100"/>
        <pc:sldMkLst>
          <pc:docMk/>
          <pc:sldMk cId="0" sldId="257"/>
        </pc:sldMkLst>
        <pc:spChg chg="del">
          <ac:chgData name="Ndinda Makina" userId="b8e4eaf4-307d-4ea1-a5ac-3f316166f30f" providerId="ADAL" clId="{7E3A8362-0224-4522-8411-FE199019580E}" dt="2024-08-23T13:06:03.352" v="102" actId="478"/>
          <ac:spMkLst>
            <pc:docMk/>
            <pc:sldMk cId="0" sldId="257"/>
            <ac:spMk id="3" creationId="{00000000-0000-0000-0000-000000000000}"/>
          </ac:spMkLst>
        </pc:spChg>
        <pc:spChg chg="add del">
          <ac:chgData name="Ndinda Makina" userId="b8e4eaf4-307d-4ea1-a5ac-3f316166f30f" providerId="ADAL" clId="{7E3A8362-0224-4522-8411-FE199019580E}" dt="2024-08-23T12:57:20.355" v="52" actId="478"/>
          <ac:spMkLst>
            <pc:docMk/>
            <pc:sldMk cId="0" sldId="257"/>
            <ac:spMk id="4" creationId="{00000000-0000-0000-0000-000000000000}"/>
          </ac:spMkLst>
        </pc:spChg>
        <pc:spChg chg="add del">
          <ac:chgData name="Ndinda Makina" userId="b8e4eaf4-307d-4ea1-a5ac-3f316166f30f" providerId="ADAL" clId="{7E3A8362-0224-4522-8411-FE199019580E}" dt="2024-08-23T12:57:17.328" v="51" actId="478"/>
          <ac:spMkLst>
            <pc:docMk/>
            <pc:sldMk cId="0" sldId="257"/>
            <ac:spMk id="7" creationId="{00000000-0000-0000-0000-000000000000}"/>
          </ac:spMkLst>
        </pc:spChg>
        <pc:spChg chg="mod">
          <ac:chgData name="Ndinda Makina" userId="b8e4eaf4-307d-4ea1-a5ac-3f316166f30f" providerId="ADAL" clId="{7E3A8362-0224-4522-8411-FE199019580E}" dt="2024-08-23T12:57:27.145" v="53" actId="1076"/>
          <ac:spMkLst>
            <pc:docMk/>
            <pc:sldMk cId="0" sldId="257"/>
            <ac:spMk id="8" creationId="{00000000-0000-0000-0000-000000000000}"/>
          </ac:spMkLst>
        </pc:spChg>
        <pc:spChg chg="del">
          <ac:chgData name="Ndinda Makina" userId="b8e4eaf4-307d-4ea1-a5ac-3f316166f30f" providerId="ADAL" clId="{7E3A8362-0224-4522-8411-FE199019580E}" dt="2024-08-23T13:06:06.483" v="103" actId="478"/>
          <ac:spMkLst>
            <pc:docMk/>
            <pc:sldMk cId="0" sldId="257"/>
            <ac:spMk id="9" creationId="{00000000-0000-0000-0000-000000000000}"/>
          </ac:spMkLst>
        </pc:spChg>
        <pc:spChg chg="mod">
          <ac:chgData name="Ndinda Makina" userId="b8e4eaf4-307d-4ea1-a5ac-3f316166f30f" providerId="ADAL" clId="{7E3A8362-0224-4522-8411-FE199019580E}" dt="2024-08-23T12:48:08.354" v="28" actId="1076"/>
          <ac:spMkLst>
            <pc:docMk/>
            <pc:sldMk cId="0" sldId="257"/>
            <ac:spMk id="10" creationId="{00000000-0000-0000-0000-000000000000}"/>
          </ac:spMkLst>
        </pc:spChg>
        <pc:spChg chg="del mod ord">
          <ac:chgData name="Ndinda Makina" userId="b8e4eaf4-307d-4ea1-a5ac-3f316166f30f" providerId="ADAL" clId="{7E3A8362-0224-4522-8411-FE199019580E}" dt="2024-08-23T13:06:23.683" v="106" actId="478"/>
          <ac:spMkLst>
            <pc:docMk/>
            <pc:sldMk cId="0" sldId="257"/>
            <ac:spMk id="11" creationId="{306F2A92-12BC-277D-D55C-4E68BD6641FD}"/>
          </ac:spMkLst>
        </pc:spChg>
        <pc:spChg chg="add del mod ord">
          <ac:chgData name="Ndinda Makina" userId="b8e4eaf4-307d-4ea1-a5ac-3f316166f30f" providerId="ADAL" clId="{7E3A8362-0224-4522-8411-FE199019580E}" dt="2024-08-23T13:06:20.023" v="105"/>
          <ac:spMkLst>
            <pc:docMk/>
            <pc:sldMk cId="0" sldId="257"/>
            <ac:spMk id="13" creationId="{3F56C674-9278-4A5E-973D-47D5DC917038}"/>
          </ac:spMkLst>
        </pc:spChg>
        <pc:spChg chg="mod">
          <ac:chgData name="Ndinda Makina" userId="b8e4eaf4-307d-4ea1-a5ac-3f316166f30f" providerId="ADAL" clId="{7E3A8362-0224-4522-8411-FE199019580E}" dt="2024-08-23T13:24:55.714" v="240" actId="14100"/>
          <ac:spMkLst>
            <pc:docMk/>
            <pc:sldMk cId="0" sldId="257"/>
            <ac:spMk id="14" creationId="{226664D6-C262-9D51-C315-EFE03C6E4C7C}"/>
          </ac:spMkLst>
        </pc:spChg>
        <pc:grpChg chg="add del">
          <ac:chgData name="Ndinda Makina" userId="b8e4eaf4-307d-4ea1-a5ac-3f316166f30f" providerId="ADAL" clId="{7E3A8362-0224-4522-8411-FE199019580E}" dt="2024-08-23T12:57:13.824" v="50" actId="478"/>
          <ac:grpSpMkLst>
            <pc:docMk/>
            <pc:sldMk cId="0" sldId="257"/>
            <ac:grpSpMk id="5" creationId="{00000000-0000-0000-0000-000000000000}"/>
          </ac:grpSpMkLst>
        </pc:grpChg>
        <pc:picChg chg="mod">
          <ac:chgData name="Ndinda Makina" userId="b8e4eaf4-307d-4ea1-a5ac-3f316166f30f" providerId="ADAL" clId="{7E3A8362-0224-4522-8411-FE199019580E}" dt="2024-08-23T13:07:16.345" v="110" actId="1076"/>
          <ac:picMkLst>
            <pc:docMk/>
            <pc:sldMk cId="0" sldId="257"/>
            <ac:picMk id="12" creationId="{DAEE639E-1B90-0F93-E055-F0256676D7FA}"/>
          </ac:picMkLst>
        </pc:picChg>
        <pc:picChg chg="mod ord">
          <ac:chgData name="Ndinda Makina" userId="b8e4eaf4-307d-4ea1-a5ac-3f316166f30f" providerId="ADAL" clId="{7E3A8362-0224-4522-8411-FE199019580E}" dt="2024-08-23T13:07:10.639" v="109" actId="1076"/>
          <ac:picMkLst>
            <pc:docMk/>
            <pc:sldMk cId="0" sldId="257"/>
            <ac:picMk id="1026" creationId="{FB34328A-2285-D347-2B27-DE6025D5FB52}"/>
          </ac:picMkLst>
        </pc:picChg>
      </pc:sldChg>
      <pc:sldChg chg="addSp modSp del mod delDesignElem">
        <pc:chgData name="Ndinda Makina" userId="b8e4eaf4-307d-4ea1-a5ac-3f316166f30f" providerId="ADAL" clId="{7E3A8362-0224-4522-8411-FE199019580E}" dt="2024-08-23T13:00:27.849" v="72" actId="122"/>
        <pc:sldMkLst>
          <pc:docMk/>
          <pc:sldMk cId="3125006089" sldId="258"/>
        </pc:sldMkLst>
        <pc:spChg chg="mod">
          <ac:chgData name="Ndinda Makina" userId="b8e4eaf4-307d-4ea1-a5ac-3f316166f30f" providerId="ADAL" clId="{7E3A8362-0224-4522-8411-FE199019580E}" dt="2024-08-23T13:00:27.849" v="72" actId="122"/>
          <ac:spMkLst>
            <pc:docMk/>
            <pc:sldMk cId="3125006089" sldId="258"/>
            <ac:spMk id="2" creationId="{0BEBA21A-36DC-94F2-8E85-4C772A149592}"/>
          </ac:spMkLst>
        </pc:spChg>
        <pc:spChg chg="add">
          <ac:chgData name="Ndinda Makina" userId="b8e4eaf4-307d-4ea1-a5ac-3f316166f30f" providerId="ADAL" clId="{7E3A8362-0224-4522-8411-FE199019580E}" dt="2024-08-23T12:48:11.859" v="32"/>
          <ac:spMkLst>
            <pc:docMk/>
            <pc:sldMk cId="3125006089" sldId="258"/>
            <ac:spMk id="8" creationId="{BAD76F3E-3A97-486B-B402-44400A8B9173}"/>
          </ac:spMkLst>
        </pc:spChg>
        <pc:spChg chg="add">
          <ac:chgData name="Ndinda Makina" userId="b8e4eaf4-307d-4ea1-a5ac-3f316166f30f" providerId="ADAL" clId="{7E3A8362-0224-4522-8411-FE199019580E}" dt="2024-08-23T12:48:11.859" v="32"/>
          <ac:spMkLst>
            <pc:docMk/>
            <pc:sldMk cId="3125006089" sldId="258"/>
            <ac:spMk id="10" creationId="{391F6B52-91F4-4AEB-B6DB-29FEBCF28C8B}"/>
          </ac:spMkLst>
        </pc:spChg>
        <pc:spChg chg="add">
          <ac:chgData name="Ndinda Makina" userId="b8e4eaf4-307d-4ea1-a5ac-3f316166f30f" providerId="ADAL" clId="{7E3A8362-0224-4522-8411-FE199019580E}" dt="2024-08-23T12:48:11.859" v="32"/>
          <ac:spMkLst>
            <pc:docMk/>
            <pc:sldMk cId="3125006089" sldId="258"/>
            <ac:spMk id="12" creationId="{2CD6F061-7C53-44F4-9794-953DB70A451B}"/>
          </ac:spMkLst>
        </pc:spChg>
      </pc:sldChg>
      <pc:sldChg chg="del">
        <pc:chgData name="Ndinda Makina" userId="b8e4eaf4-307d-4ea1-a5ac-3f316166f30f" providerId="ADAL" clId="{7E3A8362-0224-4522-8411-FE199019580E}" dt="2024-08-23T12:51:53.863" v="40" actId="47"/>
        <pc:sldMkLst>
          <pc:docMk/>
          <pc:sldMk cId="3740195546" sldId="259"/>
        </pc:sldMkLst>
      </pc:sldChg>
      <pc:sldChg chg="addSp delSp modSp del mod modClrScheme chgLayout">
        <pc:chgData name="Ndinda Makina" userId="b8e4eaf4-307d-4ea1-a5ac-3f316166f30f" providerId="ADAL" clId="{7E3A8362-0224-4522-8411-FE199019580E}" dt="2024-08-23T13:24:13.754" v="237" actId="403"/>
        <pc:sldMkLst>
          <pc:docMk/>
          <pc:sldMk cId="2323209212" sldId="262"/>
        </pc:sldMkLst>
        <pc:spChg chg="del">
          <ac:chgData name="Ndinda Makina" userId="b8e4eaf4-307d-4ea1-a5ac-3f316166f30f" providerId="ADAL" clId="{7E3A8362-0224-4522-8411-FE199019580E}" dt="2024-08-23T13:03:57.937" v="92" actId="478"/>
          <ac:spMkLst>
            <pc:docMk/>
            <pc:sldMk cId="2323209212" sldId="262"/>
            <ac:spMk id="3" creationId="{00000000-0000-0000-0000-000000000000}"/>
          </ac:spMkLst>
        </pc:spChg>
        <pc:spChg chg="del">
          <ac:chgData name="Ndinda Makina" userId="b8e4eaf4-307d-4ea1-a5ac-3f316166f30f" providerId="ADAL" clId="{7E3A8362-0224-4522-8411-FE199019580E}" dt="2024-08-23T12:56:57.259" v="48" actId="478"/>
          <ac:spMkLst>
            <pc:docMk/>
            <pc:sldMk cId="2323209212" sldId="262"/>
            <ac:spMk id="4" creationId="{00000000-0000-0000-0000-000000000000}"/>
          </ac:spMkLst>
        </pc:spChg>
        <pc:spChg chg="del">
          <ac:chgData name="Ndinda Makina" userId="b8e4eaf4-307d-4ea1-a5ac-3f316166f30f" providerId="ADAL" clId="{7E3A8362-0224-4522-8411-FE199019580E}" dt="2024-08-23T12:56:54.152" v="47" actId="478"/>
          <ac:spMkLst>
            <pc:docMk/>
            <pc:sldMk cId="2323209212" sldId="262"/>
            <ac:spMk id="7" creationId="{00000000-0000-0000-0000-000000000000}"/>
          </ac:spMkLst>
        </pc:spChg>
        <pc:spChg chg="mod">
          <ac:chgData name="Ndinda Makina" userId="b8e4eaf4-307d-4ea1-a5ac-3f316166f30f" providerId="ADAL" clId="{7E3A8362-0224-4522-8411-FE199019580E}" dt="2024-08-23T12:57:05.487" v="49" actId="1076"/>
          <ac:spMkLst>
            <pc:docMk/>
            <pc:sldMk cId="2323209212" sldId="262"/>
            <ac:spMk id="8" creationId="{00000000-0000-0000-0000-000000000000}"/>
          </ac:spMkLst>
        </pc:spChg>
        <pc:spChg chg="del">
          <ac:chgData name="Ndinda Makina" userId="b8e4eaf4-307d-4ea1-a5ac-3f316166f30f" providerId="ADAL" clId="{7E3A8362-0224-4522-8411-FE199019580E}" dt="2024-08-23T13:04:01.372" v="93" actId="478"/>
          <ac:spMkLst>
            <pc:docMk/>
            <pc:sldMk cId="2323209212" sldId="262"/>
            <ac:spMk id="9" creationId="{00000000-0000-0000-0000-000000000000}"/>
          </ac:spMkLst>
        </pc:spChg>
        <pc:spChg chg="add del mod ord">
          <ac:chgData name="Ndinda Makina" userId="b8e4eaf4-307d-4ea1-a5ac-3f316166f30f" providerId="ADAL" clId="{7E3A8362-0224-4522-8411-FE199019580E}" dt="2024-08-23T13:03:25.469" v="89" actId="700"/>
          <ac:spMkLst>
            <pc:docMk/>
            <pc:sldMk cId="2323209212" sldId="262"/>
            <ac:spMk id="11" creationId="{00C9B08D-3543-BA45-739C-2D4E1D774F10}"/>
          </ac:spMkLst>
        </pc:spChg>
        <pc:spChg chg="mod">
          <ac:chgData name="Ndinda Makina" userId="b8e4eaf4-307d-4ea1-a5ac-3f316166f30f" providerId="ADAL" clId="{7E3A8362-0224-4522-8411-FE199019580E}" dt="2024-08-23T13:24:13.754" v="237" actId="403"/>
          <ac:spMkLst>
            <pc:docMk/>
            <pc:sldMk cId="2323209212" sldId="262"/>
            <ac:spMk id="12" creationId="{71DF1243-DED0-F035-24AF-2E369F1C36AC}"/>
          </ac:spMkLst>
        </pc:spChg>
        <pc:spChg chg="mod ord">
          <ac:chgData name="Ndinda Makina" userId="b8e4eaf4-307d-4ea1-a5ac-3f316166f30f" providerId="ADAL" clId="{7E3A8362-0224-4522-8411-FE199019580E}" dt="2024-08-23T13:04:13.739" v="96" actId="1076"/>
          <ac:spMkLst>
            <pc:docMk/>
            <pc:sldMk cId="2323209212" sldId="262"/>
            <ac:spMk id="13" creationId="{D3891FC6-0428-3F78-E605-C3C78BC15B0E}"/>
          </ac:spMkLst>
        </pc:spChg>
        <pc:spChg chg="add del mod ord">
          <ac:chgData name="Ndinda Makina" userId="b8e4eaf4-307d-4ea1-a5ac-3f316166f30f" providerId="ADAL" clId="{7E3A8362-0224-4522-8411-FE199019580E}" dt="2024-08-23T13:03:25.469" v="89" actId="700"/>
          <ac:spMkLst>
            <pc:docMk/>
            <pc:sldMk cId="2323209212" sldId="262"/>
            <ac:spMk id="14" creationId="{FFCBB2E2-140B-F61D-B44C-6F3EFC8E9AD1}"/>
          </ac:spMkLst>
        </pc:spChg>
        <pc:spChg chg="add del mod ord">
          <ac:chgData name="Ndinda Makina" userId="b8e4eaf4-307d-4ea1-a5ac-3f316166f30f" providerId="ADAL" clId="{7E3A8362-0224-4522-8411-FE199019580E}" dt="2024-08-23T13:03:25.469" v="89" actId="700"/>
          <ac:spMkLst>
            <pc:docMk/>
            <pc:sldMk cId="2323209212" sldId="262"/>
            <ac:spMk id="15" creationId="{C4ACA1C6-BF7B-79C1-4C6A-E0A55A974CC9}"/>
          </ac:spMkLst>
        </pc:spChg>
        <pc:spChg chg="add del mod ord">
          <ac:chgData name="Ndinda Makina" userId="b8e4eaf4-307d-4ea1-a5ac-3f316166f30f" providerId="ADAL" clId="{7E3A8362-0224-4522-8411-FE199019580E}" dt="2024-08-23T13:03:53.622" v="91" actId="478"/>
          <ac:spMkLst>
            <pc:docMk/>
            <pc:sldMk cId="2323209212" sldId="262"/>
            <ac:spMk id="16" creationId="{31488344-8DA0-76E0-0ACB-3801873CCC4E}"/>
          </ac:spMkLst>
        </pc:spChg>
        <pc:grpChg chg="add del">
          <ac:chgData name="Ndinda Makina" userId="b8e4eaf4-307d-4ea1-a5ac-3f316166f30f" providerId="ADAL" clId="{7E3A8362-0224-4522-8411-FE199019580E}" dt="2024-08-23T12:56:47.042" v="46" actId="478"/>
          <ac:grpSpMkLst>
            <pc:docMk/>
            <pc:sldMk cId="2323209212" sldId="262"/>
            <ac:grpSpMk id="5" creationId="{00000000-0000-0000-0000-000000000000}"/>
          </ac:grpSpMkLst>
        </pc:grpChg>
        <pc:picChg chg="mod">
          <ac:chgData name="Ndinda Makina" userId="b8e4eaf4-307d-4ea1-a5ac-3f316166f30f" providerId="ADAL" clId="{7E3A8362-0224-4522-8411-FE199019580E}" dt="2024-08-23T13:04:22.512" v="97" actId="14100"/>
          <ac:picMkLst>
            <pc:docMk/>
            <pc:sldMk cId="2323209212" sldId="262"/>
            <ac:picMk id="21" creationId="{D42E22C4-8E96-E835-C623-A7E82489E100}"/>
          </ac:picMkLst>
        </pc:picChg>
      </pc:sldChg>
      <pc:sldChg chg="addSp delSp modSp del mod modClrScheme chgLayout">
        <pc:chgData name="Ndinda Makina" userId="b8e4eaf4-307d-4ea1-a5ac-3f316166f30f" providerId="ADAL" clId="{7E3A8362-0224-4522-8411-FE199019580E}" dt="2024-08-23T13:27:43.001" v="270" actId="403"/>
        <pc:sldMkLst>
          <pc:docMk/>
          <pc:sldMk cId="2329516906" sldId="266"/>
        </pc:sldMkLst>
        <pc:spChg chg="add mod ord">
          <ac:chgData name="Ndinda Makina" userId="b8e4eaf4-307d-4ea1-a5ac-3f316166f30f" providerId="ADAL" clId="{7E3A8362-0224-4522-8411-FE199019580E}" dt="2024-08-23T13:11:35.336" v="145" actId="14100"/>
          <ac:spMkLst>
            <pc:docMk/>
            <pc:sldMk cId="2329516906" sldId="266"/>
            <ac:spMk id="2" creationId="{2F6F1E10-EBA3-13E3-3C2B-74A3DE7427DD}"/>
          </ac:spMkLst>
        </pc:spChg>
        <pc:spChg chg="del mod ord">
          <ac:chgData name="Ndinda Makina" userId="b8e4eaf4-307d-4ea1-a5ac-3f316166f30f" providerId="ADAL" clId="{7E3A8362-0224-4522-8411-FE199019580E}" dt="2024-08-23T13:11:25.677" v="143" actId="478"/>
          <ac:spMkLst>
            <pc:docMk/>
            <pc:sldMk cId="2329516906" sldId="266"/>
            <ac:spMk id="4" creationId="{5C84E896-D2CD-4484-D675-61159F78E086}"/>
          </ac:spMkLst>
        </pc:spChg>
        <pc:spChg chg="mod ord">
          <ac:chgData name="Ndinda Makina" userId="b8e4eaf4-307d-4ea1-a5ac-3f316166f30f" providerId="ADAL" clId="{7E3A8362-0224-4522-8411-FE199019580E}" dt="2024-08-23T13:11:39.977" v="146" actId="1076"/>
          <ac:spMkLst>
            <pc:docMk/>
            <pc:sldMk cId="2329516906" sldId="266"/>
            <ac:spMk id="5" creationId="{A51680AB-4C97-F394-14F3-E219C6A77DCE}"/>
          </ac:spMkLst>
        </pc:spChg>
        <pc:spChg chg="mod">
          <ac:chgData name="Ndinda Makina" userId="b8e4eaf4-307d-4ea1-a5ac-3f316166f30f" providerId="ADAL" clId="{7E3A8362-0224-4522-8411-FE199019580E}" dt="2024-08-23T13:27:43.001" v="270" actId="403"/>
          <ac:spMkLst>
            <pc:docMk/>
            <pc:sldMk cId="2329516906" sldId="266"/>
            <ac:spMk id="9" creationId="{8318C76D-771A-44AE-FAE3-348DA81D4C71}"/>
          </ac:spMkLst>
        </pc:spChg>
        <pc:spChg chg="mod">
          <ac:chgData name="Ndinda Makina" userId="b8e4eaf4-307d-4ea1-a5ac-3f316166f30f" providerId="ADAL" clId="{7E3A8362-0224-4522-8411-FE199019580E}" dt="2024-08-23T13:27:03.878" v="264" actId="403"/>
          <ac:spMkLst>
            <pc:docMk/>
            <pc:sldMk cId="2329516906" sldId="266"/>
            <ac:spMk id="15" creationId="{B84F8809-1863-ACFA-FE36-5F36B0049D10}"/>
          </ac:spMkLst>
        </pc:spChg>
        <pc:spChg chg="mod">
          <ac:chgData name="Ndinda Makina" userId="b8e4eaf4-307d-4ea1-a5ac-3f316166f30f" providerId="ADAL" clId="{7E3A8362-0224-4522-8411-FE199019580E}" dt="2024-08-23T13:27:10.943" v="265" actId="1076"/>
          <ac:spMkLst>
            <pc:docMk/>
            <pc:sldMk cId="2329516906" sldId="266"/>
            <ac:spMk id="21" creationId="{F1FF3806-5B36-E616-4997-5E433EDA5323}"/>
          </ac:spMkLst>
        </pc:spChg>
        <pc:spChg chg="mod">
          <ac:chgData name="Ndinda Makina" userId="b8e4eaf4-307d-4ea1-a5ac-3f316166f30f" providerId="ADAL" clId="{7E3A8362-0224-4522-8411-FE199019580E}" dt="2024-08-23T13:27:29.671" v="268" actId="403"/>
          <ac:spMkLst>
            <pc:docMk/>
            <pc:sldMk cId="2329516906" sldId="266"/>
            <ac:spMk id="23" creationId="{379EE838-C717-AA69-6150-3055F1BF3004}"/>
          </ac:spMkLst>
        </pc:spChg>
        <pc:spChg chg="mod">
          <ac:chgData name="Ndinda Makina" userId="b8e4eaf4-307d-4ea1-a5ac-3f316166f30f" providerId="ADAL" clId="{7E3A8362-0224-4522-8411-FE199019580E}" dt="2024-08-23T13:27:18.148" v="266" actId="1076"/>
          <ac:spMkLst>
            <pc:docMk/>
            <pc:sldMk cId="2329516906" sldId="266"/>
            <ac:spMk id="47" creationId="{FA97B5C9-7080-0DCA-3761-155B612678FB}"/>
          </ac:spMkLst>
        </pc:spChg>
      </pc:sldChg>
      <pc:sldChg chg="del">
        <pc:chgData name="Ndinda Makina" userId="b8e4eaf4-307d-4ea1-a5ac-3f316166f30f" providerId="ADAL" clId="{7E3A8362-0224-4522-8411-FE199019580E}" dt="2024-08-23T12:51:56.170" v="41" actId="47"/>
        <pc:sldMkLst>
          <pc:docMk/>
          <pc:sldMk cId="1494300511" sldId="270"/>
        </pc:sldMkLst>
      </pc:sldChg>
      <pc:sldChg chg="del">
        <pc:chgData name="Ndinda Makina" userId="b8e4eaf4-307d-4ea1-a5ac-3f316166f30f" providerId="ADAL" clId="{7E3A8362-0224-4522-8411-FE199019580E}" dt="2024-08-23T12:44:26.028" v="0" actId="47"/>
        <pc:sldMkLst>
          <pc:docMk/>
          <pc:sldMk cId="287593372" sldId="273"/>
        </pc:sldMkLst>
      </pc:sldChg>
      <pc:sldChg chg="addSp delSp modSp del mod modClrScheme chgLayout">
        <pc:chgData name="Ndinda Makina" userId="b8e4eaf4-307d-4ea1-a5ac-3f316166f30f" providerId="ADAL" clId="{7E3A8362-0224-4522-8411-FE199019580E}" dt="2024-08-23T13:26:43.713" v="262" actId="2711"/>
        <pc:sldMkLst>
          <pc:docMk/>
          <pc:sldMk cId="1202205598" sldId="274"/>
        </pc:sldMkLst>
        <pc:spChg chg="add del mod ord">
          <ac:chgData name="Ndinda Makina" userId="b8e4eaf4-307d-4ea1-a5ac-3f316166f30f" providerId="ADAL" clId="{7E3A8362-0224-4522-8411-FE199019580E}" dt="2024-08-23T13:09:42.510" v="128" actId="700"/>
          <ac:spMkLst>
            <pc:docMk/>
            <pc:sldMk cId="1202205598" sldId="274"/>
            <ac:spMk id="7" creationId="{7AC63543-CD92-7E45-93E0-782CFE4DA718}"/>
          </ac:spMkLst>
        </pc:spChg>
        <pc:spChg chg="add del mod ord">
          <ac:chgData name="Ndinda Makina" userId="b8e4eaf4-307d-4ea1-a5ac-3f316166f30f" providerId="ADAL" clId="{7E3A8362-0224-4522-8411-FE199019580E}" dt="2024-08-23T13:10:53.953" v="138" actId="1076"/>
          <ac:spMkLst>
            <pc:docMk/>
            <pc:sldMk cId="1202205598" sldId="274"/>
            <ac:spMk id="8" creationId="{3F9BFCF7-A60C-3506-433E-9D5A2E086F9E}"/>
          </ac:spMkLst>
        </pc:spChg>
        <pc:spChg chg="add del mod ord">
          <ac:chgData name="Ndinda Makina" userId="b8e4eaf4-307d-4ea1-a5ac-3f316166f30f" providerId="ADAL" clId="{7E3A8362-0224-4522-8411-FE199019580E}" dt="2024-08-23T13:09:52.931" v="130" actId="700"/>
          <ac:spMkLst>
            <pc:docMk/>
            <pc:sldMk cId="1202205598" sldId="274"/>
            <ac:spMk id="9" creationId="{D87104A9-441E-3FC4-FC6F-0F0CDA7CDDF3}"/>
          </ac:spMkLst>
        </pc:spChg>
        <pc:spChg chg="add del mod ord">
          <ac:chgData name="Ndinda Makina" userId="b8e4eaf4-307d-4ea1-a5ac-3f316166f30f" providerId="ADAL" clId="{7E3A8362-0224-4522-8411-FE199019580E}" dt="2024-08-23T13:09:52.931" v="130" actId="700"/>
          <ac:spMkLst>
            <pc:docMk/>
            <pc:sldMk cId="1202205598" sldId="274"/>
            <ac:spMk id="10" creationId="{0C78B15A-23CF-FAA7-8680-6EE960AF9B1F}"/>
          </ac:spMkLst>
        </pc:spChg>
        <pc:spChg chg="mod">
          <ac:chgData name="Ndinda Makina" userId="b8e4eaf4-307d-4ea1-a5ac-3f316166f30f" providerId="ADAL" clId="{7E3A8362-0224-4522-8411-FE199019580E}" dt="2024-08-23T12:59:05.056" v="67" actId="14100"/>
          <ac:spMkLst>
            <pc:docMk/>
            <pc:sldMk cId="1202205598" sldId="274"/>
            <ac:spMk id="15" creationId="{34E22E78-12C2-356D-3897-1FF513AA26A5}"/>
          </ac:spMkLst>
        </pc:spChg>
        <pc:spChg chg="mod">
          <ac:chgData name="Ndinda Makina" userId="b8e4eaf4-307d-4ea1-a5ac-3f316166f30f" providerId="ADAL" clId="{7E3A8362-0224-4522-8411-FE199019580E}" dt="2024-08-23T12:58:59.824" v="65" actId="14100"/>
          <ac:spMkLst>
            <pc:docMk/>
            <pc:sldMk cId="1202205598" sldId="274"/>
            <ac:spMk id="17" creationId="{7176BCB4-6568-3C3E-7541-563B8325ABEA}"/>
          </ac:spMkLst>
        </pc:spChg>
        <pc:spChg chg="mod">
          <ac:chgData name="Ndinda Makina" userId="b8e4eaf4-307d-4ea1-a5ac-3f316166f30f" providerId="ADAL" clId="{7E3A8362-0224-4522-8411-FE199019580E}" dt="2024-08-23T12:58:56.888" v="64" actId="14100"/>
          <ac:spMkLst>
            <pc:docMk/>
            <pc:sldMk cId="1202205598" sldId="274"/>
            <ac:spMk id="18" creationId="{BBBD289B-BBDE-0D7D-5637-8C69138D8B75}"/>
          </ac:spMkLst>
        </pc:spChg>
        <pc:spChg chg="del">
          <ac:chgData name="Ndinda Makina" userId="b8e4eaf4-307d-4ea1-a5ac-3f316166f30f" providerId="ADAL" clId="{7E3A8362-0224-4522-8411-FE199019580E}" dt="2024-08-23T13:10:20.262" v="133" actId="478"/>
          <ac:spMkLst>
            <pc:docMk/>
            <pc:sldMk cId="1202205598" sldId="274"/>
            <ac:spMk id="22" creationId="{8AAEA979-1EF2-5A79-5D12-E0C70AB33EA1}"/>
          </ac:spMkLst>
        </pc:spChg>
        <pc:spChg chg="mod">
          <ac:chgData name="Ndinda Makina" userId="b8e4eaf4-307d-4ea1-a5ac-3f316166f30f" providerId="ADAL" clId="{7E3A8362-0224-4522-8411-FE199019580E}" dt="2024-08-23T12:59:02.414" v="66" actId="14100"/>
          <ac:spMkLst>
            <pc:docMk/>
            <pc:sldMk cId="1202205598" sldId="274"/>
            <ac:spMk id="24" creationId="{FF5ACA81-3DE7-BC2B-FAFE-67CBEFCA4BD3}"/>
          </ac:spMkLst>
        </pc:spChg>
        <pc:spChg chg="mod">
          <ac:chgData name="Ndinda Makina" userId="b8e4eaf4-307d-4ea1-a5ac-3f316166f30f" providerId="ADAL" clId="{7E3A8362-0224-4522-8411-FE199019580E}" dt="2024-08-23T13:26:18.180" v="252" actId="2711"/>
          <ac:spMkLst>
            <pc:docMk/>
            <pc:sldMk cId="1202205598" sldId="274"/>
            <ac:spMk id="45" creationId="{00000000-0000-0000-0000-000000000000}"/>
          </ac:spMkLst>
        </pc:spChg>
        <pc:spChg chg="mod">
          <ac:chgData name="Ndinda Makina" userId="b8e4eaf4-307d-4ea1-a5ac-3f316166f30f" providerId="ADAL" clId="{7E3A8362-0224-4522-8411-FE199019580E}" dt="2024-08-23T13:26:02.268" v="249" actId="2711"/>
          <ac:spMkLst>
            <pc:docMk/>
            <pc:sldMk cId="1202205598" sldId="274"/>
            <ac:spMk id="46" creationId="{00000000-0000-0000-0000-000000000000}"/>
          </ac:spMkLst>
        </pc:spChg>
        <pc:spChg chg="mod">
          <ac:chgData name="Ndinda Makina" userId="b8e4eaf4-307d-4ea1-a5ac-3f316166f30f" providerId="ADAL" clId="{7E3A8362-0224-4522-8411-FE199019580E}" dt="2024-08-23T13:26:36.569" v="261" actId="2711"/>
          <ac:spMkLst>
            <pc:docMk/>
            <pc:sldMk cId="1202205598" sldId="274"/>
            <ac:spMk id="47" creationId="{00000000-0000-0000-0000-000000000000}"/>
          </ac:spMkLst>
        </pc:spChg>
        <pc:spChg chg="mod">
          <ac:chgData name="Ndinda Makina" userId="b8e4eaf4-307d-4ea1-a5ac-3f316166f30f" providerId="ADAL" clId="{7E3A8362-0224-4522-8411-FE199019580E}" dt="2024-08-23T13:26:43.713" v="262" actId="2711"/>
          <ac:spMkLst>
            <pc:docMk/>
            <pc:sldMk cId="1202205598" sldId="274"/>
            <ac:spMk id="48" creationId="{00000000-0000-0000-0000-000000000000}"/>
          </ac:spMkLst>
        </pc:spChg>
      </pc:sldChg>
      <pc:sldChg chg="addSp delSp modSp del mod modClrScheme chgLayout">
        <pc:chgData name="Ndinda Makina" userId="b8e4eaf4-307d-4ea1-a5ac-3f316166f30f" providerId="ADAL" clId="{7E3A8362-0224-4522-8411-FE199019580E}" dt="2024-08-23T13:08:00.879" v="117" actId="1076"/>
        <pc:sldMkLst>
          <pc:docMk/>
          <pc:sldMk cId="1976260605" sldId="305"/>
        </pc:sldMkLst>
        <pc:spChg chg="del">
          <ac:chgData name="Ndinda Makina" userId="b8e4eaf4-307d-4ea1-a5ac-3f316166f30f" providerId="ADAL" clId="{7E3A8362-0224-4522-8411-FE199019580E}" dt="2024-08-23T13:07:25.694" v="111" actId="478"/>
          <ac:spMkLst>
            <pc:docMk/>
            <pc:sldMk cId="1976260605" sldId="305"/>
            <ac:spMk id="3" creationId="{00000000-0000-0000-0000-000000000000}"/>
          </ac:spMkLst>
        </pc:spChg>
        <pc:spChg chg="add del">
          <ac:chgData name="Ndinda Makina" userId="b8e4eaf4-307d-4ea1-a5ac-3f316166f30f" providerId="ADAL" clId="{7E3A8362-0224-4522-8411-FE199019580E}" dt="2024-08-23T12:58:28.888" v="61" actId="478"/>
          <ac:spMkLst>
            <pc:docMk/>
            <pc:sldMk cId="1976260605" sldId="305"/>
            <ac:spMk id="4" creationId="{00000000-0000-0000-0000-000000000000}"/>
          </ac:spMkLst>
        </pc:spChg>
        <pc:spChg chg="add del">
          <ac:chgData name="Ndinda Makina" userId="b8e4eaf4-307d-4ea1-a5ac-3f316166f30f" providerId="ADAL" clId="{7E3A8362-0224-4522-8411-FE199019580E}" dt="2024-08-23T12:58:32.315" v="62" actId="478"/>
          <ac:spMkLst>
            <pc:docMk/>
            <pc:sldMk cId="1976260605" sldId="305"/>
            <ac:spMk id="7" creationId="{00000000-0000-0000-0000-000000000000}"/>
          </ac:spMkLst>
        </pc:spChg>
        <pc:spChg chg="mod">
          <ac:chgData name="Ndinda Makina" userId="b8e4eaf4-307d-4ea1-a5ac-3f316166f30f" providerId="ADAL" clId="{7E3A8362-0224-4522-8411-FE199019580E}" dt="2024-08-23T12:58:39.157" v="63" actId="1076"/>
          <ac:spMkLst>
            <pc:docMk/>
            <pc:sldMk cId="1976260605" sldId="305"/>
            <ac:spMk id="8" creationId="{00000000-0000-0000-0000-000000000000}"/>
          </ac:spMkLst>
        </pc:spChg>
        <pc:spChg chg="del">
          <ac:chgData name="Ndinda Makina" userId="b8e4eaf4-307d-4ea1-a5ac-3f316166f30f" providerId="ADAL" clId="{7E3A8362-0224-4522-8411-FE199019580E}" dt="2024-08-23T13:07:29.468" v="112" actId="478"/>
          <ac:spMkLst>
            <pc:docMk/>
            <pc:sldMk cId="1976260605" sldId="305"/>
            <ac:spMk id="9" creationId="{00000000-0000-0000-0000-000000000000}"/>
          </ac:spMkLst>
        </pc:spChg>
        <pc:spChg chg="mod ord">
          <ac:chgData name="Ndinda Makina" userId="b8e4eaf4-307d-4ea1-a5ac-3f316166f30f" providerId="ADAL" clId="{7E3A8362-0224-4522-8411-FE199019580E}" dt="2024-08-23T13:08:00.879" v="117" actId="1076"/>
          <ac:spMkLst>
            <pc:docMk/>
            <pc:sldMk cId="1976260605" sldId="305"/>
            <ac:spMk id="11" creationId="{306F2A92-12BC-277D-D55C-4E68BD6641FD}"/>
          </ac:spMkLst>
        </pc:spChg>
        <pc:spChg chg="mod ord">
          <ac:chgData name="Ndinda Makina" userId="b8e4eaf4-307d-4ea1-a5ac-3f316166f30f" providerId="ADAL" clId="{7E3A8362-0224-4522-8411-FE199019580E}" dt="2024-08-23T13:07:53.637" v="116" actId="20577"/>
          <ac:spMkLst>
            <pc:docMk/>
            <pc:sldMk cId="1976260605" sldId="305"/>
            <ac:spMk id="14" creationId="{2B52DE1D-93E0-FDBE-6E42-FBC0F3532E67}"/>
          </ac:spMkLst>
        </pc:spChg>
        <pc:grpChg chg="add del">
          <ac:chgData name="Ndinda Makina" userId="b8e4eaf4-307d-4ea1-a5ac-3f316166f30f" providerId="ADAL" clId="{7E3A8362-0224-4522-8411-FE199019580E}" dt="2024-08-23T12:58:26.424" v="60" actId="478"/>
          <ac:grpSpMkLst>
            <pc:docMk/>
            <pc:sldMk cId="1976260605" sldId="305"/>
            <ac:grpSpMk id="5" creationId="{00000000-0000-0000-0000-000000000000}"/>
          </ac:grpSpMkLst>
        </pc:grpChg>
      </pc:sldChg>
      <pc:sldChg chg="addSp delSp modSp del mod modClrScheme chgLayout">
        <pc:chgData name="Ndinda Makina" userId="b8e4eaf4-307d-4ea1-a5ac-3f316166f30f" providerId="ADAL" clId="{7E3A8362-0224-4522-8411-FE199019580E}" dt="2024-08-23T13:25:41.890" v="247" actId="403"/>
        <pc:sldMkLst>
          <pc:docMk/>
          <pc:sldMk cId="1029904298" sldId="306"/>
        </pc:sldMkLst>
        <pc:spChg chg="add mod ord">
          <ac:chgData name="Ndinda Makina" userId="b8e4eaf4-307d-4ea1-a5ac-3f316166f30f" providerId="ADAL" clId="{7E3A8362-0224-4522-8411-FE199019580E}" dt="2024-08-23T13:09:25.774" v="126" actId="14100"/>
          <ac:spMkLst>
            <pc:docMk/>
            <pc:sldMk cId="1029904298" sldId="306"/>
            <ac:spMk id="4" creationId="{D09CA657-C754-C6E6-3479-C8D6E47EEA52}"/>
          </ac:spMkLst>
        </pc:spChg>
        <pc:spChg chg="mod">
          <ac:chgData name="Ndinda Makina" userId="b8e4eaf4-307d-4ea1-a5ac-3f316166f30f" providerId="ADAL" clId="{7E3A8362-0224-4522-8411-FE199019580E}" dt="2024-08-23T13:25:41.890" v="247" actId="403"/>
          <ac:spMkLst>
            <pc:docMk/>
            <pc:sldMk cId="1029904298" sldId="306"/>
            <ac:spMk id="14" creationId="{B79B56C9-447D-8629-2A2D-70E9C7ACCC26}"/>
          </ac:spMkLst>
        </pc:spChg>
        <pc:spChg chg="mod">
          <ac:chgData name="Ndinda Makina" userId="b8e4eaf4-307d-4ea1-a5ac-3f316166f30f" providerId="ADAL" clId="{7E3A8362-0224-4522-8411-FE199019580E}" dt="2024-08-23T13:09:06.906" v="122" actId="1076"/>
          <ac:spMkLst>
            <pc:docMk/>
            <pc:sldMk cId="1029904298" sldId="306"/>
            <ac:spMk id="29" creationId="{8A752D64-AB47-657B-D02E-2C245ADB4AAE}"/>
          </ac:spMkLst>
        </pc:spChg>
        <pc:spChg chg="mod">
          <ac:chgData name="Ndinda Makina" userId="b8e4eaf4-307d-4ea1-a5ac-3f316166f30f" providerId="ADAL" clId="{7E3A8362-0224-4522-8411-FE199019580E}" dt="2024-08-23T13:09:01.190" v="121" actId="1076"/>
          <ac:spMkLst>
            <pc:docMk/>
            <pc:sldMk cId="1029904298" sldId="306"/>
            <ac:spMk id="30" creationId="{6B1D00FB-B4C3-96E2-54CB-2D5B27A44DD3}"/>
          </ac:spMkLst>
        </pc:spChg>
        <pc:spChg chg="del mod">
          <ac:chgData name="Ndinda Makina" userId="b8e4eaf4-307d-4ea1-a5ac-3f316166f30f" providerId="ADAL" clId="{7E3A8362-0224-4522-8411-FE199019580E}" dt="2024-08-23T13:09:10.610" v="123" actId="478"/>
          <ac:spMkLst>
            <pc:docMk/>
            <pc:sldMk cId="1029904298" sldId="306"/>
            <ac:spMk id="44" creationId="{00000000-0000-0000-0000-000000000000}"/>
          </ac:spMkLst>
        </pc:spChg>
        <pc:spChg chg="mod">
          <ac:chgData name="Ndinda Makina" userId="b8e4eaf4-307d-4ea1-a5ac-3f316166f30f" providerId="ADAL" clId="{7E3A8362-0224-4522-8411-FE199019580E}" dt="2024-08-23T13:25:28.290" v="243" actId="403"/>
          <ac:spMkLst>
            <pc:docMk/>
            <pc:sldMk cId="1029904298" sldId="306"/>
            <ac:spMk id="45" creationId="{00000000-0000-0000-0000-000000000000}"/>
          </ac:spMkLst>
        </pc:spChg>
      </pc:sldChg>
      <pc:sldChg chg="addSp delSp modSp del mod modClrScheme delDesignElem chgLayout">
        <pc:chgData name="Ndinda Makina" userId="b8e4eaf4-307d-4ea1-a5ac-3f316166f30f" providerId="ADAL" clId="{7E3A8362-0224-4522-8411-FE199019580E}" dt="2024-08-23T13:19:38.022" v="217" actId="14100"/>
        <pc:sldMkLst>
          <pc:docMk/>
          <pc:sldMk cId="3466199759" sldId="307"/>
        </pc:sldMkLst>
        <pc:spChg chg="del mod ord">
          <ac:chgData name="Ndinda Makina" userId="b8e4eaf4-307d-4ea1-a5ac-3f316166f30f" providerId="ADAL" clId="{7E3A8362-0224-4522-8411-FE199019580E}" dt="2024-08-23T13:14:16.891" v="170" actId="478"/>
          <ac:spMkLst>
            <pc:docMk/>
            <pc:sldMk cId="3466199759" sldId="307"/>
            <ac:spMk id="2" creationId="{A3B80131-D31E-4C05-3719-89216AD78F97}"/>
          </ac:spMkLst>
        </pc:spChg>
        <pc:spChg chg="mod ord">
          <ac:chgData name="Ndinda Makina" userId="b8e4eaf4-307d-4ea1-a5ac-3f316166f30f" providerId="ADAL" clId="{7E3A8362-0224-4522-8411-FE199019580E}" dt="2024-08-23T13:15:19.218" v="182" actId="27636"/>
          <ac:spMkLst>
            <pc:docMk/>
            <pc:sldMk cId="3466199759" sldId="307"/>
            <ac:spMk id="3" creationId="{CEDB504C-B69F-0A3A-127B-F793CDCD44A3}"/>
          </ac:spMkLst>
        </pc:spChg>
        <pc:spChg chg="mod">
          <ac:chgData name="Ndinda Makina" userId="b8e4eaf4-307d-4ea1-a5ac-3f316166f30f" providerId="ADAL" clId="{7E3A8362-0224-4522-8411-FE199019580E}" dt="2024-08-23T13:19:38.022" v="217" actId="14100"/>
          <ac:spMkLst>
            <pc:docMk/>
            <pc:sldMk cId="3466199759" sldId="307"/>
            <ac:spMk id="4" creationId="{2E1C3E9E-9E71-D734-8C2C-E2573DFE97F8}"/>
          </ac:spMkLst>
        </pc:spChg>
        <pc:spChg chg="mod">
          <ac:chgData name="Ndinda Makina" userId="b8e4eaf4-307d-4ea1-a5ac-3f316166f30f" providerId="ADAL" clId="{7E3A8362-0224-4522-8411-FE199019580E}" dt="2024-08-23T13:14:59.385" v="175" actId="403"/>
          <ac:spMkLst>
            <pc:docMk/>
            <pc:sldMk cId="3466199759" sldId="307"/>
            <ac:spMk id="5" creationId="{7B700850-1812-992A-ECF2-0C8BBC76B4DA}"/>
          </ac:spMkLst>
        </pc:spChg>
        <pc:spChg chg="del">
          <ac:chgData name="Ndinda Makina" userId="b8e4eaf4-307d-4ea1-a5ac-3f316166f30f" providerId="ADAL" clId="{7E3A8362-0224-4522-8411-FE199019580E}" dt="2024-08-23T13:13:07.679" v="158" actId="478"/>
          <ac:spMkLst>
            <pc:docMk/>
            <pc:sldMk cId="3466199759" sldId="307"/>
            <ac:spMk id="6" creationId="{BB3D1D43-EFBB-4E1D-EE94-4ABD99F7AF30}"/>
          </ac:spMkLst>
        </pc:spChg>
        <pc:spChg chg="del mod">
          <ac:chgData name="Ndinda Makina" userId="b8e4eaf4-307d-4ea1-a5ac-3f316166f30f" providerId="ADAL" clId="{7E3A8362-0224-4522-8411-FE199019580E}" dt="2024-08-23T13:13:58.167" v="167" actId="478"/>
          <ac:spMkLst>
            <pc:docMk/>
            <pc:sldMk cId="3466199759" sldId="307"/>
            <ac:spMk id="7" creationId="{939F2D68-B47B-403E-ED40-D9CB58811A1E}"/>
          </ac:spMkLst>
        </pc:spChg>
        <pc:spChg chg="add">
          <ac:chgData name="Ndinda Makina" userId="b8e4eaf4-307d-4ea1-a5ac-3f316166f30f" providerId="ADAL" clId="{7E3A8362-0224-4522-8411-FE199019580E}" dt="2024-08-23T12:48:11.859" v="32"/>
          <ac:spMkLst>
            <pc:docMk/>
            <pc:sldMk cId="3466199759" sldId="307"/>
            <ac:spMk id="9" creationId="{4FFBEE45-F140-49D5-85EA-C78C24340B23}"/>
          </ac:spMkLst>
        </pc:spChg>
        <pc:spChg chg="mod">
          <ac:chgData name="Ndinda Makina" userId="b8e4eaf4-307d-4ea1-a5ac-3f316166f30f" providerId="ADAL" clId="{7E3A8362-0224-4522-8411-FE199019580E}" dt="2024-08-23T12:59:48.934" v="70" actId="1076"/>
          <ac:spMkLst>
            <pc:docMk/>
            <pc:sldMk cId="3466199759" sldId="307"/>
            <ac:spMk id="11" creationId="{92F34294-1038-68D1-F597-78313370AF11}"/>
          </ac:spMkLst>
        </pc:spChg>
        <pc:spChg chg="add del mod ord">
          <ac:chgData name="Ndinda Makina" userId="b8e4eaf4-307d-4ea1-a5ac-3f316166f30f" providerId="ADAL" clId="{7E3A8362-0224-4522-8411-FE199019580E}" dt="2024-08-23T13:12:26.415" v="151" actId="700"/>
          <ac:spMkLst>
            <pc:docMk/>
            <pc:sldMk cId="3466199759" sldId="307"/>
            <ac:spMk id="12" creationId="{BBD1B56C-6B68-4D66-0673-E33FCE2A728C}"/>
          </ac:spMkLst>
        </pc:spChg>
        <pc:spChg chg="add del mod ord">
          <ac:chgData name="Ndinda Makina" userId="b8e4eaf4-307d-4ea1-a5ac-3f316166f30f" providerId="ADAL" clId="{7E3A8362-0224-4522-8411-FE199019580E}" dt="2024-08-23T13:12:25.435" v="150" actId="700"/>
          <ac:spMkLst>
            <pc:docMk/>
            <pc:sldMk cId="3466199759" sldId="307"/>
            <ac:spMk id="13" creationId="{72438234-474E-6275-FB1D-7724E6A86AE7}"/>
          </ac:spMkLst>
        </pc:spChg>
        <pc:spChg chg="add del mod ord">
          <ac:chgData name="Ndinda Makina" userId="b8e4eaf4-307d-4ea1-a5ac-3f316166f30f" providerId="ADAL" clId="{7E3A8362-0224-4522-8411-FE199019580E}" dt="2024-08-23T13:12:25.435" v="150" actId="700"/>
          <ac:spMkLst>
            <pc:docMk/>
            <pc:sldMk cId="3466199759" sldId="307"/>
            <ac:spMk id="14" creationId="{DFE69972-0C9B-7589-5C5B-CAA8EF8FCADA}"/>
          </ac:spMkLst>
        </pc:spChg>
        <pc:spChg chg="add del mod ord">
          <ac:chgData name="Ndinda Makina" userId="b8e4eaf4-307d-4ea1-a5ac-3f316166f30f" providerId="ADAL" clId="{7E3A8362-0224-4522-8411-FE199019580E}" dt="2024-08-23T13:12:36.481" v="154" actId="700"/>
          <ac:spMkLst>
            <pc:docMk/>
            <pc:sldMk cId="3466199759" sldId="307"/>
            <ac:spMk id="15" creationId="{DA65799F-F16D-7BA7-D85F-94CE365601DD}"/>
          </ac:spMkLst>
        </pc:spChg>
        <pc:spChg chg="add del mod ord">
          <ac:chgData name="Ndinda Makina" userId="b8e4eaf4-307d-4ea1-a5ac-3f316166f30f" providerId="ADAL" clId="{7E3A8362-0224-4522-8411-FE199019580E}" dt="2024-08-23T13:12:36.481" v="154" actId="700"/>
          <ac:spMkLst>
            <pc:docMk/>
            <pc:sldMk cId="3466199759" sldId="307"/>
            <ac:spMk id="16" creationId="{DB383C44-C1F2-7E7A-9703-F07C80ABC85F}"/>
          </ac:spMkLst>
        </pc:spChg>
        <pc:spChg chg="add del mod ord">
          <ac:chgData name="Ndinda Makina" userId="b8e4eaf4-307d-4ea1-a5ac-3f316166f30f" providerId="ADAL" clId="{7E3A8362-0224-4522-8411-FE199019580E}" dt="2024-08-23T13:13:21.412" v="159" actId="700"/>
          <ac:spMkLst>
            <pc:docMk/>
            <pc:sldMk cId="3466199759" sldId="307"/>
            <ac:spMk id="17" creationId="{5CD55506-8992-1D58-1052-89D1718856EB}"/>
          </ac:spMkLst>
        </pc:spChg>
        <pc:spChg chg="add del mod ord">
          <ac:chgData name="Ndinda Makina" userId="b8e4eaf4-307d-4ea1-a5ac-3f316166f30f" providerId="ADAL" clId="{7E3A8362-0224-4522-8411-FE199019580E}" dt="2024-08-23T13:13:21.412" v="159" actId="700"/>
          <ac:spMkLst>
            <pc:docMk/>
            <pc:sldMk cId="3466199759" sldId="307"/>
            <ac:spMk id="18" creationId="{106D4CDD-DAFF-9AED-25D3-9ABE9B1370F3}"/>
          </ac:spMkLst>
        </pc:spChg>
        <pc:spChg chg="add mod ord">
          <ac:chgData name="Ndinda Makina" userId="b8e4eaf4-307d-4ea1-a5ac-3f316166f30f" providerId="ADAL" clId="{7E3A8362-0224-4522-8411-FE199019580E}" dt="2024-08-23T13:14:11.570" v="169"/>
          <ac:spMkLst>
            <pc:docMk/>
            <pc:sldMk cId="3466199759" sldId="307"/>
            <ac:spMk id="19" creationId="{FC6A6107-C0FB-8F5C-79AB-063439BB633D}"/>
          </ac:spMkLst>
        </pc:spChg>
      </pc:sldChg>
      <pc:sldChg chg="addSp delSp modSp del mod modClrScheme delDesignElem chgLayout">
        <pc:chgData name="Ndinda Makina" userId="b8e4eaf4-307d-4ea1-a5ac-3f316166f30f" providerId="ADAL" clId="{7E3A8362-0224-4522-8411-FE199019580E}" dt="2024-08-23T13:29:25.801" v="281" actId="15"/>
        <pc:sldMkLst>
          <pc:docMk/>
          <pc:sldMk cId="1276483605" sldId="308"/>
        </pc:sldMkLst>
        <pc:spChg chg="mod ord">
          <ac:chgData name="Ndinda Makina" userId="b8e4eaf4-307d-4ea1-a5ac-3f316166f30f" providerId="ADAL" clId="{7E3A8362-0224-4522-8411-FE199019580E}" dt="2024-08-23T13:17:54.509" v="206" actId="700"/>
          <ac:spMkLst>
            <pc:docMk/>
            <pc:sldMk cId="1276483605" sldId="308"/>
            <ac:spMk id="2" creationId="{A3B80131-D31E-4C05-3719-89216AD78F97}"/>
          </ac:spMkLst>
        </pc:spChg>
        <pc:spChg chg="add del mod ord">
          <ac:chgData name="Ndinda Makina" userId="b8e4eaf4-307d-4ea1-a5ac-3f316166f30f" providerId="ADAL" clId="{7E3A8362-0224-4522-8411-FE199019580E}" dt="2024-08-23T13:29:25.801" v="281" actId="15"/>
          <ac:spMkLst>
            <pc:docMk/>
            <pc:sldMk cId="1276483605" sldId="308"/>
            <ac:spMk id="3" creationId="{CEDB504C-B69F-0A3A-127B-F793CDCD44A3}"/>
          </ac:spMkLst>
        </pc:spChg>
        <pc:spChg chg="add del mod ord">
          <ac:chgData name="Ndinda Makina" userId="b8e4eaf4-307d-4ea1-a5ac-3f316166f30f" providerId="ADAL" clId="{7E3A8362-0224-4522-8411-FE199019580E}" dt="2024-08-23T13:17:09.095" v="199" actId="700"/>
          <ac:spMkLst>
            <pc:docMk/>
            <pc:sldMk cId="1276483605" sldId="308"/>
            <ac:spMk id="4" creationId="{D513BBE9-A674-E570-2468-4ACACCC1AE58}"/>
          </ac:spMkLst>
        </pc:spChg>
        <pc:spChg chg="del">
          <ac:chgData name="Ndinda Makina" userId="b8e4eaf4-307d-4ea1-a5ac-3f316166f30f" providerId="ADAL" clId="{7E3A8362-0224-4522-8411-FE199019580E}" dt="2024-08-23T13:16:55.993" v="196" actId="478"/>
          <ac:spMkLst>
            <pc:docMk/>
            <pc:sldMk cId="1276483605" sldId="308"/>
            <ac:spMk id="6" creationId="{BB3D1D43-EFBB-4E1D-EE94-4ABD99F7AF30}"/>
          </ac:spMkLst>
        </pc:spChg>
        <pc:spChg chg="del">
          <ac:chgData name="Ndinda Makina" userId="b8e4eaf4-307d-4ea1-a5ac-3f316166f30f" providerId="ADAL" clId="{7E3A8362-0224-4522-8411-FE199019580E}" dt="2024-08-23T13:16:59.705" v="197" actId="478"/>
          <ac:spMkLst>
            <pc:docMk/>
            <pc:sldMk cId="1276483605" sldId="308"/>
            <ac:spMk id="7" creationId="{939F2D68-B47B-403E-ED40-D9CB58811A1E}"/>
          </ac:spMkLst>
        </pc:spChg>
        <pc:spChg chg="add">
          <ac:chgData name="Ndinda Makina" userId="b8e4eaf4-307d-4ea1-a5ac-3f316166f30f" providerId="ADAL" clId="{7E3A8362-0224-4522-8411-FE199019580E}" dt="2024-08-23T12:48:11.859" v="32"/>
          <ac:spMkLst>
            <pc:docMk/>
            <pc:sldMk cId="1276483605" sldId="308"/>
            <ac:spMk id="9" creationId="{4FFBEE45-F140-49D5-85EA-C78C24340B23}"/>
          </ac:spMkLst>
        </pc:spChg>
        <pc:spChg chg="mod">
          <ac:chgData name="Ndinda Makina" userId="b8e4eaf4-307d-4ea1-a5ac-3f316166f30f" providerId="ADAL" clId="{7E3A8362-0224-4522-8411-FE199019580E}" dt="2024-08-23T12:59:56.972" v="71" actId="1076"/>
          <ac:spMkLst>
            <pc:docMk/>
            <pc:sldMk cId="1276483605" sldId="308"/>
            <ac:spMk id="11" creationId="{92F34294-1038-68D1-F597-78313370AF11}"/>
          </ac:spMkLst>
        </pc:spChg>
        <pc:spChg chg="add del mod">
          <ac:chgData name="Ndinda Makina" userId="b8e4eaf4-307d-4ea1-a5ac-3f316166f30f" providerId="ADAL" clId="{7E3A8362-0224-4522-8411-FE199019580E}" dt="2024-08-23T13:28:07.264" v="272" actId="478"/>
          <ac:spMkLst>
            <pc:docMk/>
            <pc:sldMk cId="1276483605" sldId="308"/>
            <ac:spMk id="12" creationId="{77D4F483-F354-C4C9-4C10-AF431A4CC1F4}"/>
          </ac:spMkLst>
        </pc:spChg>
      </pc:sldChg>
      <pc:sldChg chg="del">
        <pc:chgData name="Ndinda Makina" userId="b8e4eaf4-307d-4ea1-a5ac-3f316166f30f" providerId="ADAL" clId="{7E3A8362-0224-4522-8411-FE199019580E}" dt="2024-08-23T12:44:56.770" v="7" actId="47"/>
        <pc:sldMkLst>
          <pc:docMk/>
          <pc:sldMk cId="4016920261" sldId="5386"/>
        </pc:sldMkLst>
      </pc:sldChg>
      <pc:sldChg chg="del">
        <pc:chgData name="Ndinda Makina" userId="b8e4eaf4-307d-4ea1-a5ac-3f316166f30f" providerId="ADAL" clId="{7E3A8362-0224-4522-8411-FE199019580E}" dt="2024-08-23T13:00:32.105" v="74" actId="47"/>
        <pc:sldMkLst>
          <pc:docMk/>
          <pc:sldMk cId="3444015779" sldId="5388"/>
        </pc:sldMkLst>
      </pc:sldChg>
      <pc:sldChg chg="del">
        <pc:chgData name="Ndinda Makina" userId="b8e4eaf4-307d-4ea1-a5ac-3f316166f30f" providerId="ADAL" clId="{7E3A8362-0224-4522-8411-FE199019580E}" dt="2024-08-23T12:45:01.106" v="8" actId="47"/>
        <pc:sldMkLst>
          <pc:docMk/>
          <pc:sldMk cId="1435744444" sldId="5414"/>
        </pc:sldMkLst>
      </pc:sldChg>
      <pc:sldChg chg="del">
        <pc:chgData name="Ndinda Makina" userId="b8e4eaf4-307d-4ea1-a5ac-3f316166f30f" providerId="ADAL" clId="{7E3A8362-0224-4522-8411-FE199019580E}" dt="2024-08-23T12:44:26.218" v="1" actId="47"/>
        <pc:sldMkLst>
          <pc:docMk/>
          <pc:sldMk cId="2289231789" sldId="5424"/>
        </pc:sldMkLst>
      </pc:sldChg>
      <pc:sldChg chg="del">
        <pc:chgData name="Ndinda Makina" userId="b8e4eaf4-307d-4ea1-a5ac-3f316166f30f" providerId="ADAL" clId="{7E3A8362-0224-4522-8411-FE199019580E}" dt="2024-08-23T12:44:31.548" v="4" actId="47"/>
        <pc:sldMkLst>
          <pc:docMk/>
          <pc:sldMk cId="1935895298" sldId="5425"/>
        </pc:sldMkLst>
      </pc:sldChg>
      <pc:sldChg chg="del">
        <pc:chgData name="Ndinda Makina" userId="b8e4eaf4-307d-4ea1-a5ac-3f316166f30f" providerId="ADAL" clId="{7E3A8362-0224-4522-8411-FE199019580E}" dt="2024-08-23T12:44:51.388" v="6" actId="47"/>
        <pc:sldMkLst>
          <pc:docMk/>
          <pc:sldMk cId="1830724454" sldId="5426"/>
        </pc:sldMkLst>
      </pc:sldChg>
      <pc:sldChg chg="del">
        <pc:chgData name="Ndinda Makina" userId="b8e4eaf4-307d-4ea1-a5ac-3f316166f30f" providerId="ADAL" clId="{7E3A8362-0224-4522-8411-FE199019580E}" dt="2024-08-23T12:44:26.494" v="2" actId="47"/>
        <pc:sldMkLst>
          <pc:docMk/>
          <pc:sldMk cId="719251811" sldId="5427"/>
        </pc:sldMkLst>
      </pc:sldChg>
      <pc:sldChg chg="del">
        <pc:chgData name="Ndinda Makina" userId="b8e4eaf4-307d-4ea1-a5ac-3f316166f30f" providerId="ADAL" clId="{7E3A8362-0224-4522-8411-FE199019580E}" dt="2024-08-23T12:44:34.320" v="5" actId="47"/>
        <pc:sldMkLst>
          <pc:docMk/>
          <pc:sldMk cId="2244065573" sldId="5428"/>
        </pc:sldMkLst>
      </pc:sldChg>
      <pc:sldChg chg="del">
        <pc:chgData name="Ndinda Makina" userId="b8e4eaf4-307d-4ea1-a5ac-3f316166f30f" providerId="ADAL" clId="{7E3A8362-0224-4522-8411-FE199019580E}" dt="2024-08-23T12:44:28.021" v="3" actId="47"/>
        <pc:sldMkLst>
          <pc:docMk/>
          <pc:sldMk cId="2100407912" sldId="5429"/>
        </pc:sldMkLst>
      </pc:sldChg>
      <pc:sldChg chg="del">
        <pc:chgData name="Ndinda Makina" userId="b8e4eaf4-307d-4ea1-a5ac-3f316166f30f" providerId="ADAL" clId="{7E3A8362-0224-4522-8411-FE199019580E}" dt="2024-08-23T13:00:31.049" v="73" actId="47"/>
        <pc:sldMkLst>
          <pc:docMk/>
          <pc:sldMk cId="1053590481" sldId="5430"/>
        </pc:sldMkLst>
      </pc:sldChg>
      <pc:sldChg chg="del">
        <pc:chgData name="Ndinda Makina" userId="b8e4eaf4-307d-4ea1-a5ac-3f316166f30f" providerId="ADAL" clId="{7E3A8362-0224-4522-8411-FE199019580E}" dt="2024-08-23T12:55:59.623" v="42" actId="47"/>
        <pc:sldMkLst>
          <pc:docMk/>
          <pc:sldMk cId="0" sldId="5431"/>
        </pc:sldMkLst>
      </pc:sldChg>
      <pc:sldChg chg="delSp modSp mod">
        <pc:chgData name="Ndinda Makina" userId="b8e4eaf4-307d-4ea1-a5ac-3f316166f30f" providerId="ADAL" clId="{7E3A8362-0224-4522-8411-FE199019580E}" dt="2024-08-23T13:20:33.635" v="218" actId="207"/>
        <pc:sldMkLst>
          <pc:docMk/>
          <pc:sldMk cId="0" sldId="5432"/>
        </pc:sldMkLst>
        <pc:spChg chg="del">
          <ac:chgData name="Ndinda Makina" userId="b8e4eaf4-307d-4ea1-a5ac-3f316166f30f" providerId="ADAL" clId="{7E3A8362-0224-4522-8411-FE199019580E}" dt="2024-08-23T12:49:04.548" v="37" actId="478"/>
          <ac:spMkLst>
            <pc:docMk/>
            <pc:sldMk cId="0" sldId="5432"/>
            <ac:spMk id="4" creationId="{00000000-0000-0000-0000-000000000000}"/>
          </ac:spMkLst>
        </pc:spChg>
        <pc:spChg chg="del">
          <ac:chgData name="Ndinda Makina" userId="b8e4eaf4-307d-4ea1-a5ac-3f316166f30f" providerId="ADAL" clId="{7E3A8362-0224-4522-8411-FE199019580E}" dt="2024-08-23T12:49:23.150" v="38" actId="478"/>
          <ac:spMkLst>
            <pc:docMk/>
            <pc:sldMk cId="0" sldId="5432"/>
            <ac:spMk id="7" creationId="{00000000-0000-0000-0000-000000000000}"/>
          </ac:spMkLst>
        </pc:spChg>
        <pc:spChg chg="mod">
          <ac:chgData name="Ndinda Makina" userId="b8e4eaf4-307d-4ea1-a5ac-3f316166f30f" providerId="ADAL" clId="{7E3A8362-0224-4522-8411-FE199019580E}" dt="2024-08-23T13:00:50.723" v="76" actId="1076"/>
          <ac:spMkLst>
            <pc:docMk/>
            <pc:sldMk cId="0" sldId="5432"/>
            <ac:spMk id="8" creationId="{00000000-0000-0000-0000-000000000000}"/>
          </ac:spMkLst>
        </pc:spChg>
        <pc:spChg chg="mod">
          <ac:chgData name="Ndinda Makina" userId="b8e4eaf4-307d-4ea1-a5ac-3f316166f30f" providerId="ADAL" clId="{7E3A8362-0224-4522-8411-FE199019580E}" dt="2024-08-23T13:00:57.067" v="77" actId="1076"/>
          <ac:spMkLst>
            <pc:docMk/>
            <pc:sldMk cId="0" sldId="5432"/>
            <ac:spMk id="9" creationId="{00000000-0000-0000-0000-000000000000}"/>
          </ac:spMkLst>
        </pc:spChg>
        <pc:spChg chg="mod">
          <ac:chgData name="Ndinda Makina" userId="b8e4eaf4-307d-4ea1-a5ac-3f316166f30f" providerId="ADAL" clId="{7E3A8362-0224-4522-8411-FE199019580E}" dt="2024-08-23T13:20:33.635" v="218" actId="207"/>
          <ac:spMkLst>
            <pc:docMk/>
            <pc:sldMk cId="0" sldId="5432"/>
            <ac:spMk id="11" creationId="{ED3E32D4-2941-4187-1E23-42A1CE7EFAB7}"/>
          </ac:spMkLst>
        </pc:spChg>
        <pc:grpChg chg="del">
          <ac:chgData name="Ndinda Makina" userId="b8e4eaf4-307d-4ea1-a5ac-3f316166f30f" providerId="ADAL" clId="{7E3A8362-0224-4522-8411-FE199019580E}" dt="2024-08-23T12:48:57.152" v="36" actId="478"/>
          <ac:grpSpMkLst>
            <pc:docMk/>
            <pc:sldMk cId="0" sldId="5432"/>
            <ac:grpSpMk id="5" creationId="{00000000-0000-0000-0000-000000000000}"/>
          </ac:grpSpMkLst>
        </pc:grpChg>
      </pc:sldChg>
      <pc:sldChg chg="del">
        <pc:chgData name="Ndinda Makina" userId="b8e4eaf4-307d-4ea1-a5ac-3f316166f30f" providerId="ADAL" clId="{7E3A8362-0224-4522-8411-FE199019580E}" dt="2024-08-23T12:56:41.125" v="45" actId="47"/>
        <pc:sldMkLst>
          <pc:docMk/>
          <pc:sldMk cId="158265665" sldId="5433"/>
        </pc:sldMkLst>
      </pc:sldChg>
      <pc:sldMasterChg chg="delSldLayout">
        <pc:chgData name="Ndinda Makina" userId="b8e4eaf4-307d-4ea1-a5ac-3f316166f30f" providerId="ADAL" clId="{7E3A8362-0224-4522-8411-FE199019580E}" dt="2024-08-23T12:55:59.623" v="42" actId="47"/>
        <pc:sldMasterMkLst>
          <pc:docMk/>
          <pc:sldMasterMk cId="1432007590" sldId="2147483714"/>
        </pc:sldMasterMkLst>
        <pc:sldLayoutChg chg="del">
          <pc:chgData name="Ndinda Makina" userId="b8e4eaf4-307d-4ea1-a5ac-3f316166f30f" providerId="ADAL" clId="{7E3A8362-0224-4522-8411-FE199019580E}" dt="2024-08-23T12:44:56.770" v="7" actId="47"/>
          <pc:sldLayoutMkLst>
            <pc:docMk/>
            <pc:sldMasterMk cId="1432007590" sldId="2147483714"/>
            <pc:sldLayoutMk cId="3568356026" sldId="2147483878"/>
          </pc:sldLayoutMkLst>
        </pc:sldLayoutChg>
        <pc:sldLayoutChg chg="del">
          <pc:chgData name="Ndinda Makina" userId="b8e4eaf4-307d-4ea1-a5ac-3f316166f30f" providerId="ADAL" clId="{7E3A8362-0224-4522-8411-FE199019580E}" dt="2024-08-23T12:55:59.623" v="42" actId="47"/>
          <pc:sldLayoutMkLst>
            <pc:docMk/>
            <pc:sldMasterMk cId="1432007590" sldId="2147483714"/>
            <pc:sldLayoutMk cId="2096382708" sldId="214748401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27DAE-77C1-5244-9288-1B2312B18300}" type="datetimeFigureOut">
              <a:rPr lang="en-US" smtClean="0">
                <a:latin typeface="Calibri" panose="020F0502020204030204" pitchFamily="34" charset="0"/>
              </a:rPr>
              <a:t>8/23/2024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1754A-C61A-5A4E-A69E-57815F27D4E4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458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B606B58C-4F54-F54C-A7BA-0406D5067ABF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986218CD-95B7-4142-AC0E-A8B6333C97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81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White Bulleted Text with Green Background">
    <p:bg>
      <p:bgPr>
        <a:solidFill>
          <a:srgbClr val="B3E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20" y="386740"/>
            <a:ext cx="1114268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Content Slide – Calibri 28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0C11FB-F3DC-6E4C-AFCE-B77B9F379779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962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None/>
              <a:defRPr sz="2000">
                <a:solidFill>
                  <a:schemeClr val="bg1"/>
                </a:solidFill>
              </a:defRPr>
            </a:lvl1pPr>
            <a:lvl2pPr marL="1028700" indent="-285750"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428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buNone/>
              <a:defRPr sz="1400">
                <a:solidFill>
                  <a:schemeClr val="bg1"/>
                </a:solidFill>
              </a:defRPr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White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15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Green Bulleted Text with Grey Background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20" y="386740"/>
            <a:ext cx="1114268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962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39B54A"/>
              </a:buClr>
              <a:buNone/>
              <a:defRPr sz="2000"/>
            </a:lvl1pPr>
            <a:lvl2pPr marL="1028700" indent="-285750">
              <a:buClr>
                <a:srgbClr val="39B54A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rgbClr val="39B54A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rgbClr val="39B54A"/>
              </a:buClr>
              <a:buNone/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Green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FF941B-D3D7-754F-854E-0EBD9FD02974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16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or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BA5B5D-0BDC-524D-B397-319B41A35E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+mn-lt"/>
              </a:defRPr>
            </a:lvl1pPr>
          </a:lstStyle>
          <a:p>
            <a:pPr lvl="0"/>
            <a:r>
              <a:rPr lang="en-US" dirty="0"/>
              <a:t>Place content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725EB60-CD96-0B4C-B662-20E638A54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899" y="386740"/>
            <a:ext cx="1110191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B8BA8D-EDF9-794C-9436-AED2F8322DCD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298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or element with Green Background">
    <p:bg>
      <p:bgPr>
        <a:solidFill>
          <a:srgbClr val="B3E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BA5B5D-0BDC-524D-B397-319B41A35E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+mn-lt"/>
              </a:defRPr>
            </a:lvl1pPr>
          </a:lstStyle>
          <a:p>
            <a:pPr lvl="0"/>
            <a:r>
              <a:rPr lang="en-US" dirty="0"/>
              <a:t>Place content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725EB60-CD96-0B4C-B662-20E638A54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899" y="386740"/>
            <a:ext cx="1110191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0BEEE9-0151-C34B-A7DD-A568EA3AE850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818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or element with Grey Background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BA5B5D-0BDC-524D-B397-319B41A35E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Place content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725EB60-CD96-0B4C-B662-20E638A54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899" y="386740"/>
            <a:ext cx="1110191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73B2EB-A85F-F242-8821-DE22F39BBC2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328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or element with Green St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BA5B5D-0BDC-524D-B397-319B41A35E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594802"/>
            <a:ext cx="11101917" cy="458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+mn-lt"/>
              </a:defRPr>
            </a:lvl1pPr>
          </a:lstStyle>
          <a:p>
            <a:pPr lvl="0"/>
            <a:r>
              <a:rPr lang="en-US" dirty="0"/>
              <a:t>Place content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725EB60-CD96-0B4C-B662-20E638A54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74F32DA-1C68-41ED-B83C-FF92D48C59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900" y="1194692"/>
            <a:ext cx="11101917" cy="400110"/>
          </a:xfrm>
          <a:prstGeom prst="rect">
            <a:avLst/>
          </a:prstGeom>
          <a:solidFill>
            <a:srgbClr val="39B54A"/>
          </a:solidFill>
        </p:spPr>
        <p:txBody>
          <a:bodyPr wrap="none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000" dirty="0"/>
              <a:t>Sub headings here: </a:t>
            </a:r>
          </a:p>
          <a:p>
            <a:pPr lvl="0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188C9C-E6DF-5F41-BCFB-196218C05924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719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plain Text or element with Green St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BA5B5D-0BDC-524D-B397-319B41A35E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594802"/>
            <a:ext cx="11101917" cy="458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+mn-lt"/>
              </a:defRPr>
            </a:lvl1pPr>
          </a:lstStyle>
          <a:p>
            <a:pPr lvl="0"/>
            <a:r>
              <a:rPr lang="en-US" dirty="0"/>
              <a:t>Place content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725EB60-CD96-0B4C-B662-20E638A54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74F32DA-1C68-41ED-B83C-FF92D48C59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900" y="1194692"/>
            <a:ext cx="11101917" cy="400110"/>
          </a:xfrm>
          <a:prstGeom prst="rect">
            <a:avLst/>
          </a:prstGeom>
          <a:solidFill>
            <a:srgbClr val="7F7F7F"/>
          </a:solidFill>
        </p:spPr>
        <p:txBody>
          <a:bodyPr wrap="none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000" dirty="0"/>
              <a:t>Sub headings here: </a:t>
            </a:r>
          </a:p>
          <a:p>
            <a:pPr lvl="0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6E5D43-6627-C54A-B799-A3838AAD30F1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607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or element with Blue St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BA5B5D-0BDC-524D-B397-319B41A35E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898" y="1594802"/>
            <a:ext cx="11101917" cy="4586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+mn-lt"/>
              </a:defRPr>
            </a:lvl1pPr>
          </a:lstStyle>
          <a:p>
            <a:pPr lvl="0"/>
            <a:r>
              <a:rPr lang="en-US" dirty="0"/>
              <a:t>Place content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725EB60-CD96-0B4C-B662-20E638A54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899" y="386740"/>
            <a:ext cx="1110191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74F32DA-1C68-41ED-B83C-FF92D48C59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900" y="1194692"/>
            <a:ext cx="11101916" cy="400110"/>
          </a:xfrm>
          <a:prstGeom prst="rect">
            <a:avLst/>
          </a:prstGeom>
          <a:solidFill>
            <a:srgbClr val="4F81BD"/>
          </a:solidFill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000" dirty="0"/>
              <a:t>Sub headings here: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D15497-B1A7-744F-B3A7-BF90C6747455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437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or element with Purple St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BA5B5D-0BDC-524D-B397-319B41A35E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594802"/>
            <a:ext cx="11101917" cy="45854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+mn-lt"/>
              </a:defRPr>
            </a:lvl1pPr>
          </a:lstStyle>
          <a:p>
            <a:pPr lvl="0"/>
            <a:r>
              <a:rPr lang="en-US"/>
              <a:t>Place content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725EB60-CD96-0B4C-B662-20E638A54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899" y="386740"/>
            <a:ext cx="1110191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Title Content Slide – Calibri 28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74F32DA-1C68-41ED-B83C-FF92D48C59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900" y="1194692"/>
            <a:ext cx="11101916" cy="400110"/>
          </a:xfrm>
          <a:prstGeom prst="rect">
            <a:avLst/>
          </a:prstGeom>
          <a:solidFill>
            <a:srgbClr val="604A7B"/>
          </a:solidFill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000" dirty="0"/>
              <a:t>Sub headings here: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36713D-9BF0-3541-B833-2715B00175A1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857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20" y="386740"/>
            <a:ext cx="1107312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Title Content Slide – Calibri 28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0C11FB-F3DC-6E4C-AFCE-B77B9F379779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58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 Presentation Header &amp;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EF4B6E-DC0F-FC4D-9D44-78B6DCF3E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01441" y="1844678"/>
            <a:ext cx="4246879" cy="120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PRESENTATION HEADING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687ED5D-1E8D-A34F-A278-8B7A8A3C7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9112" y="3174233"/>
            <a:ext cx="5496705" cy="111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Month Year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A7B488-85B5-CB45-A2AC-F49FE081582D}"/>
              </a:ext>
            </a:extLst>
          </p:cNvPr>
          <p:cNvCxnSpPr>
            <a:cxnSpLocks/>
          </p:cNvCxnSpPr>
          <p:nvPr userDrawn="1"/>
        </p:nvCxnSpPr>
        <p:spPr>
          <a:xfrm>
            <a:off x="3889833" y="2997080"/>
            <a:ext cx="6007486" cy="0"/>
          </a:xfrm>
          <a:prstGeom prst="line">
            <a:avLst/>
          </a:prstGeom>
          <a:ln w="19050">
            <a:solidFill>
              <a:srgbClr val="3DB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306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20 pnt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7A79598-5925-834E-85A1-E3A7D7309D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804452-A8BF-274A-8A7D-8993A5E3EF27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E7814EB-69D5-6341-ABFD-6E46503CF4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734" y="1338979"/>
            <a:ext cx="11140919" cy="14042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 – ADD CONTENT HERE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448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14 pnt Paragraph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7A79598-5925-834E-85A1-E3A7D7309D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804452-A8BF-274A-8A7D-8993A5E3EF27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E7814EB-69D5-6341-ABFD-6E46503CF4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734" y="1338979"/>
            <a:ext cx="11140919" cy="307777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 – ADD CONTENT HERE</a:t>
            </a:r>
          </a:p>
        </p:txBody>
      </p:sp>
    </p:spTree>
    <p:extLst>
      <p:ext uri="{BB962C8B-B14F-4D97-AF65-F5344CB8AC3E}">
        <p14:creationId xmlns:p14="http://schemas.microsoft.com/office/powerpoint/2010/main" val="41327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lank Page with Green Background">
    <p:bg>
      <p:bgPr>
        <a:solidFill>
          <a:srgbClr val="B3E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7A79598-5925-834E-85A1-E3A7D7309D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804452-A8BF-274A-8A7D-8993A5E3EF27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643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14 pnt Paragrapht with Green Background and Box">
    <p:bg>
      <p:bgPr>
        <a:solidFill>
          <a:srgbClr val="B3E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C532F6-2718-6147-BE8C-84F017F771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EB606F-48BE-AC4A-AEDF-469884A24A93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D96CDAA-9DDC-344C-ACAB-053B4266A7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734" y="1338979"/>
            <a:ext cx="11140919" cy="307777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 –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002789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lank Page with Grey Background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7A79598-5925-834E-85A1-E3A7D7309D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0D6091-7572-CE4A-8C1F-6E2A4A86682C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502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20 pnt Paragrapht with Grey Background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C1767DE-CC41-414A-922B-4A54CF8218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D39A64B-AD03-4240-800E-6D47E88ED2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734" y="1338979"/>
            <a:ext cx="11140919" cy="14042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 – ADD CONTENT HERE</a:t>
            </a:r>
          </a:p>
          <a:p>
            <a:pPr lvl="0"/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6D5FF1-7525-4F41-872E-1C64F4F87677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510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14 pnt Paragrapht with Grey Background and Box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C1767DE-CC41-414A-922B-4A54CF8218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DDBEFC9-7D7D-9A41-9A94-46095D6711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734" y="1338979"/>
            <a:ext cx="11140919" cy="307777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 – ADD CONTENT HERE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F6A93B-CE50-6A44-B897-2C8F21E7B5C3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374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with 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E110C6F-684A-404E-8655-432A657E88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EACCD31-480D-AB47-A87B-0F1797D097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734" y="1338979"/>
            <a:ext cx="5358305" cy="471409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styles- ADD CONTENT #1 HERE</a:t>
            </a:r>
          </a:p>
          <a:p>
            <a:pPr lvl="0"/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F8AFC44-6794-FB43-973C-5C71CB5950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2024" y="1338979"/>
            <a:ext cx="5358305" cy="471409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 – ADD CONTENT #2 HERE	</a:t>
            </a:r>
          </a:p>
          <a:p>
            <a:pPr lvl="0"/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28569B-FEAC-B342-92C7-29FE5E15F191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868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with 2 Text Columns - Gre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98BA7C-3828-E945-B715-2C1F7A6209A8}"/>
              </a:ext>
            </a:extLst>
          </p:cNvPr>
          <p:cNvSpPr/>
          <p:nvPr userDrawn="1"/>
        </p:nvSpPr>
        <p:spPr>
          <a:xfrm rot="16200000">
            <a:off x="141487" y="991851"/>
            <a:ext cx="5738381" cy="602135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2E5FC5A-AFB8-9D49-B5EB-4C47DDD978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1159BE1-2102-FE48-BC89-F77906F470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734" y="1338979"/>
            <a:ext cx="5358305" cy="471409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 – ADD CONTENT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7F500E6-B877-664F-9096-384575B59D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2024" y="1338979"/>
            <a:ext cx="5358305" cy="471409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 – ADD CONTENT HERE</a:t>
            </a:r>
          </a:p>
          <a:p>
            <a:pPr lvl="0"/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71656D-58C4-AC4C-9C1A-C05426C0CF27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464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Blue Bulleted Text Colomn - Pictur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1440" y="386740"/>
            <a:ext cx="5257376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Title for Content Slide – Calibri 28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0C11FB-F3DC-6E4C-AFCE-B77B9F379779}"/>
              </a:ext>
            </a:extLst>
          </p:cNvPr>
          <p:cNvCxnSpPr>
            <a:cxnSpLocks/>
          </p:cNvCxnSpPr>
          <p:nvPr userDrawn="1"/>
        </p:nvCxnSpPr>
        <p:spPr>
          <a:xfrm>
            <a:off x="6410960" y="928984"/>
            <a:ext cx="531134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51600" y="1154249"/>
            <a:ext cx="52472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4F81BD"/>
              </a:buClr>
              <a:buNone/>
              <a:defRPr sz="2000"/>
            </a:lvl1pPr>
            <a:lvl2pPr marL="1028700" indent="-285750">
              <a:buClr>
                <a:srgbClr val="4F81BD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rgbClr val="4F81BD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rgbClr val="4F81BD"/>
              </a:buClr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goes here – Blue Bullets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076B54-5D6D-394D-95DB-700DEFEE48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0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77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Blue Bulleted Text Colomn - Char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1440" y="386740"/>
            <a:ext cx="5257376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Title for Content Slide – Calibri 28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0C11FB-F3DC-6E4C-AFCE-B77B9F379779}"/>
              </a:ext>
            </a:extLst>
          </p:cNvPr>
          <p:cNvCxnSpPr>
            <a:cxnSpLocks/>
          </p:cNvCxnSpPr>
          <p:nvPr userDrawn="1"/>
        </p:nvCxnSpPr>
        <p:spPr>
          <a:xfrm>
            <a:off x="6410960" y="928985"/>
            <a:ext cx="531134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51600" y="1154250"/>
            <a:ext cx="52472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4F81BD"/>
              </a:buClr>
              <a:buNone/>
              <a:defRPr sz="2000"/>
            </a:lvl1pPr>
            <a:lvl2pPr marL="1028700" indent="-285750">
              <a:buClr>
                <a:srgbClr val="4F81BD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rgbClr val="4F81BD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rgbClr val="4F81BD"/>
              </a:buClr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goes here – Blue Bullets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115BD20A-C071-D343-A1AD-5E54E14F3C30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0" y="0"/>
            <a:ext cx="6167438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266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Blue Bulleted Text Colomn - Plain Green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1440" y="386740"/>
            <a:ext cx="5257376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Title for Content Slide – Calibri 28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0C11FB-F3DC-6E4C-AFCE-B77B9F379779}"/>
              </a:ext>
            </a:extLst>
          </p:cNvPr>
          <p:cNvCxnSpPr>
            <a:cxnSpLocks/>
          </p:cNvCxnSpPr>
          <p:nvPr userDrawn="1"/>
        </p:nvCxnSpPr>
        <p:spPr>
          <a:xfrm>
            <a:off x="6410960" y="936479"/>
            <a:ext cx="531134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51600" y="1161744"/>
            <a:ext cx="52472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4F81BD"/>
              </a:buClr>
              <a:buNone/>
              <a:defRPr sz="2000"/>
            </a:lvl1pPr>
            <a:lvl2pPr marL="1028700" indent="-285750">
              <a:buClr>
                <a:srgbClr val="4F81BD"/>
              </a:buClr>
              <a:buFont typeface="Arial" panose="020B0604020202020204" pitchFamily="34" charset="0"/>
              <a:buChar char="•"/>
              <a:defRPr sz="1800"/>
            </a:lvl2pPr>
            <a:lvl3pPr marL="1428750">
              <a:buClr>
                <a:srgbClr val="4F81BD"/>
              </a:buClr>
              <a:buFont typeface="Arial" panose="020B0604020202020204" pitchFamily="34" charset="0"/>
              <a:buChar char="•"/>
              <a:defRPr sz="1600"/>
            </a:lvl3pPr>
            <a:lvl4pPr>
              <a:buClr>
                <a:srgbClr val="4F81BD"/>
              </a:buClr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goes here – Blue Bullets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D61268-B913-1B44-B428-315C98F1385A}"/>
              </a:ext>
            </a:extLst>
          </p:cNvPr>
          <p:cNvSpPr/>
          <p:nvPr userDrawn="1"/>
        </p:nvSpPr>
        <p:spPr>
          <a:xfrm>
            <a:off x="0" y="0"/>
            <a:ext cx="6207760" cy="6858000"/>
          </a:xfrm>
          <a:prstGeom prst="rect">
            <a:avLst/>
          </a:prstGeom>
          <a:solidFill>
            <a:srgbClr val="65C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14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Blue Bulleted Text Colomn - Plain Gre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1440" y="386740"/>
            <a:ext cx="5257376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Title for Content Slide – Calibri 28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0C11FB-F3DC-6E4C-AFCE-B77B9F379779}"/>
              </a:ext>
            </a:extLst>
          </p:cNvPr>
          <p:cNvCxnSpPr>
            <a:cxnSpLocks/>
          </p:cNvCxnSpPr>
          <p:nvPr userDrawn="1"/>
        </p:nvCxnSpPr>
        <p:spPr>
          <a:xfrm>
            <a:off x="6410960" y="936480"/>
            <a:ext cx="531134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51600" y="1161745"/>
            <a:ext cx="52472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4F81BD"/>
              </a:buClr>
              <a:buNone/>
              <a:defRPr sz="2000"/>
            </a:lvl1pPr>
            <a:lvl2pPr marL="1028700" indent="-285750">
              <a:buClr>
                <a:srgbClr val="4F81BD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rgbClr val="4F81BD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rgbClr val="4F81BD"/>
              </a:buClr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goes here – Blue Bullets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D61268-B913-1B44-B428-315C98F1385A}"/>
              </a:ext>
            </a:extLst>
          </p:cNvPr>
          <p:cNvSpPr/>
          <p:nvPr userDrawn="1"/>
        </p:nvSpPr>
        <p:spPr>
          <a:xfrm>
            <a:off x="0" y="0"/>
            <a:ext cx="6207760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25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Blue Bulleted Text Colomn - Plain Light Blu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1440" y="386740"/>
            <a:ext cx="5257376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Title for Content Slide – Calibri 28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0C11FB-F3DC-6E4C-AFCE-B77B9F379779}"/>
              </a:ext>
            </a:extLst>
          </p:cNvPr>
          <p:cNvCxnSpPr>
            <a:cxnSpLocks/>
          </p:cNvCxnSpPr>
          <p:nvPr userDrawn="1"/>
        </p:nvCxnSpPr>
        <p:spPr>
          <a:xfrm>
            <a:off x="6410960" y="928984"/>
            <a:ext cx="531134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51600" y="1154249"/>
            <a:ext cx="52472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4F81BD"/>
              </a:buClr>
              <a:buNone/>
              <a:defRPr sz="2000"/>
            </a:lvl1pPr>
            <a:lvl2pPr marL="1028700" indent="-285750">
              <a:buClr>
                <a:srgbClr val="4F81BD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rgbClr val="4F81BD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rgbClr val="4F81BD"/>
              </a:buClr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goes here – Blue Bullets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D61268-B913-1B44-B428-315C98F1385A}"/>
              </a:ext>
            </a:extLst>
          </p:cNvPr>
          <p:cNvSpPr/>
          <p:nvPr userDrawn="1"/>
        </p:nvSpPr>
        <p:spPr>
          <a:xfrm>
            <a:off x="0" y="0"/>
            <a:ext cx="6207760" cy="6858000"/>
          </a:xfrm>
          <a:prstGeom prst="rect">
            <a:avLst/>
          </a:prstGeom>
          <a:solidFill>
            <a:srgbClr val="A4B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90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Blue Bulleted Text Colomn - Light Green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1440" y="386740"/>
            <a:ext cx="5257376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Title for Content Slide – Calibri 28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0C11FB-F3DC-6E4C-AFCE-B77B9F379779}"/>
              </a:ext>
            </a:extLst>
          </p:cNvPr>
          <p:cNvCxnSpPr>
            <a:cxnSpLocks/>
          </p:cNvCxnSpPr>
          <p:nvPr userDrawn="1"/>
        </p:nvCxnSpPr>
        <p:spPr>
          <a:xfrm>
            <a:off x="6410960" y="943974"/>
            <a:ext cx="531134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51600" y="1169239"/>
            <a:ext cx="52472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4F81BD"/>
              </a:buClr>
              <a:buNone/>
              <a:defRPr sz="2000"/>
            </a:lvl1pPr>
            <a:lvl2pPr marL="1028700" indent="-285750">
              <a:buClr>
                <a:srgbClr val="4F81BD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rgbClr val="4F81BD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rgbClr val="4F81BD"/>
              </a:buClr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goes here – Blue Bullets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D61268-B913-1B44-B428-315C98F1385A}"/>
              </a:ext>
            </a:extLst>
          </p:cNvPr>
          <p:cNvSpPr/>
          <p:nvPr userDrawn="1"/>
        </p:nvSpPr>
        <p:spPr>
          <a:xfrm>
            <a:off x="0" y="0"/>
            <a:ext cx="6207760" cy="6858000"/>
          </a:xfrm>
          <a:prstGeom prst="rect">
            <a:avLst/>
          </a:prstGeom>
          <a:solidFill>
            <a:srgbClr val="B3E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8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176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54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White Bulleted Text with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B3E9C1-C805-B54D-B67A-E0C25DAD04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E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BDCD370-1557-6C43-A711-4F3883C310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1511BD-E669-D644-A14C-89201D5E2B3A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F642C6F-5162-564F-9656-D05ACD23172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 sz="2000"/>
            </a:lvl1pPr>
            <a:lvl2pPr marL="1028700" indent="-285750"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chemeClr val="bg1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bg1"/>
              </a:buClr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WHITE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597250A-1390-4049-993A-5BEB428AE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68" y="5652655"/>
            <a:ext cx="2359617" cy="8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565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Green Bulleted Text with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B3E9C1-C805-B54D-B67A-E0C25DAD04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DC8B8960-CDC1-2548-9021-862D43F006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Content Slide – Calibri 28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83BB60-3A61-844A-8D32-1C758B85F25C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461840D-8BCA-5E4F-B9BF-0E1D004B76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39B54A"/>
              </a:buClr>
              <a:buNone/>
              <a:defRPr sz="2000">
                <a:solidFill>
                  <a:schemeClr val="tx1"/>
                </a:solidFill>
              </a:defRPr>
            </a:lvl1pPr>
            <a:lvl2pPr marL="1028700" indent="-285750">
              <a:buClr>
                <a:srgbClr val="39B54A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428750">
              <a:buClr>
                <a:srgbClr val="39B54A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buClr>
                <a:srgbClr val="39B54A"/>
              </a:buClr>
              <a:defRPr sz="1400">
                <a:solidFill>
                  <a:schemeClr val="tx1"/>
                </a:solidFill>
              </a:defRPr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GREEN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4D819DE-E3DA-6846-AA22-37AFFF0132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68" y="5652655"/>
            <a:ext cx="2359617" cy="8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051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Green Bulleted Text with Purpl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B3E9C1-C805-B54D-B67A-E0C25DAD04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D30AC2A-DB56-CE4A-B55A-A1F097F4A7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329" y="5632056"/>
            <a:ext cx="2341511" cy="890125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5F2F6EE-DBE8-C44E-949B-E47966A4A1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A2ABAD-1306-E145-AF2D-C53F60EDB0B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50F5CDA-FCA3-9944-B054-42C16C6DB1C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39B54A"/>
              </a:buClr>
              <a:buNone/>
              <a:defRPr sz="2000">
                <a:solidFill>
                  <a:schemeClr val="bg1"/>
                </a:solidFill>
              </a:defRPr>
            </a:lvl1pPr>
            <a:lvl2pPr marL="1028700" indent="-285750">
              <a:buClr>
                <a:srgbClr val="39B54A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428750">
              <a:buClr>
                <a:srgbClr val="39B54A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rgbClr val="39B54A"/>
              </a:buClr>
              <a:defRPr sz="1400">
                <a:solidFill>
                  <a:schemeClr val="bg1"/>
                </a:solidFill>
              </a:defRPr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GREEN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70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Heading Sub head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A53A5F0E-7C64-BD41-B1A3-B051B7B8F5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0472" y="2390423"/>
            <a:ext cx="5496705" cy="58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94BA315-16B8-8442-86D7-D34870A19C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0472" y="3206560"/>
            <a:ext cx="5496705" cy="111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31843712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White Bulleted Text with Br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B3E9C1-C805-B54D-B67A-E0C25DAD04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952C229-D224-8B4F-BC00-E62841B4C0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7CDFBC-476B-8D49-B9FA-CA7B2C1B5FC2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B26CE0F-5617-BD47-B125-6F24F50411C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 sz="2000"/>
            </a:lvl1pPr>
            <a:lvl2pPr marL="1028700" indent="-285750"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chemeClr val="bg1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bg1"/>
              </a:buClr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WHITE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615AC1D-E09B-FB43-BCD1-0CAFCEFA4D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329" y="5632056"/>
            <a:ext cx="2341511" cy="89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84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Yellow Bulleted Text with Red Background">
    <p:bg>
      <p:bgPr>
        <a:solidFill>
          <a:srgbClr val="C7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B3E9C1-C805-B54D-B67A-E0C25DAD04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1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EFF5A4A-EE55-644E-9DC2-E9CC647353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D864BE-4A73-3444-9891-51E1159BA462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1E32A94-22EB-E146-9FA2-059255C22A2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4"/>
              </a:buClr>
              <a:buNone/>
              <a:defRPr sz="2000">
                <a:solidFill>
                  <a:schemeClr val="bg1"/>
                </a:solidFill>
              </a:defRPr>
            </a:lvl1pPr>
            <a:lvl2pPr marL="1028700" indent="-285750">
              <a:buClr>
                <a:schemeClr val="accent4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428750">
              <a:buClr>
                <a:schemeClr val="accent4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bg1"/>
                </a:solidFill>
              </a:defRPr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YELLOW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BE410F-9CBE-6240-9AF5-6E7EE95B2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329" y="5632056"/>
            <a:ext cx="2341511" cy="89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721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White Bulleted Text with Dark Yellow Background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B3E9C1-C805-B54D-B67A-E0C25DAD04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5A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17C2AB1-B0D5-3C43-86BB-8F6A7D49EC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F30221-96CE-8445-AF16-0F6A35542EDF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E8BD42D-35A8-5541-B98D-EC8A593B7F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 sz="2000"/>
            </a:lvl1pPr>
            <a:lvl2pPr marL="1028700" indent="-285750"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chemeClr val="bg1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bg1"/>
              </a:buClr>
              <a:buNone/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WHITE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578EA1-A73F-AA48-B9AA-37E99D0C7A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68" y="5652655"/>
            <a:ext cx="2359617" cy="8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599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White Bulleted Text with 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B3E9C1-C805-B54D-B67A-E0C25DAD04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B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FB2CD31-8A87-534E-9960-95297EBC76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FCCE93-F7A9-BC4A-A4E4-08FA15E8EA02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E64A513-6C34-CF42-901C-A8276C6903C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 sz="2000"/>
            </a:lvl1pPr>
            <a:lvl2pPr marL="1028700" indent="-285750"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chemeClr val="bg1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bg1"/>
              </a:buClr>
              <a:buNone/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WHITE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E725DC-256B-174A-A09E-DD400C57A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68" y="5652655"/>
            <a:ext cx="2359617" cy="8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204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Yellow Bulleted Text with Dark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B3E9C1-C805-B54D-B67A-E0C25DAD04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73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054D1C7-7E47-C146-9A30-54F64CEB6B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A19294-150B-FE43-9820-FA83C0873D3E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387DCA6-AB89-9946-B83E-68B099A7DA6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4"/>
              </a:buClr>
              <a:buNone/>
              <a:defRPr sz="2000">
                <a:solidFill>
                  <a:schemeClr val="bg1"/>
                </a:solidFill>
              </a:defRPr>
            </a:lvl1pPr>
            <a:lvl2pPr marL="1028700" indent="-285750">
              <a:buClr>
                <a:schemeClr val="accent4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buNone/>
              <a:defRPr sz="1800"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buNone/>
              <a:defRPr sz="1400">
                <a:solidFill>
                  <a:schemeClr val="bg1"/>
                </a:solidFill>
              </a:defRPr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YELLOW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B5EB8AE-F903-2048-9076-90C17F9090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329" y="5632056"/>
            <a:ext cx="2341511" cy="89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38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Purple Bulleted Text with Light Yellow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B3E9C1-C805-B54D-B67A-E0C25DAD04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D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8C4F4E2-FDEE-CF44-A534-B325AC53F9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18E233-E930-1743-8C58-FF811FA03139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3060406-44D9-A447-8C75-9DBD1901CE6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5"/>
              </a:buClr>
              <a:buNone/>
              <a:defRPr sz="2000"/>
            </a:lvl1pPr>
            <a:lvl2pPr marL="1028700" indent="-285750">
              <a:buClr>
                <a:schemeClr val="accent5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chemeClr val="accent5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accent5"/>
              </a:buClr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PURPLE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95A8835-3B2E-224B-8558-AFF669E345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68" y="5652655"/>
            <a:ext cx="2359617" cy="8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361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White Bulleted Text with Light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B3E9C1-C805-B54D-B67A-E0C25DAD04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E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FC04545-C1C2-7D40-ACD7-BC48ABB5AF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Title Content Slide – Calibri 28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D2478D-4BE9-2142-A7B5-631A687C9DCD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EDB2357-3914-6B46-9558-100009B74EA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 sz="2000"/>
            </a:lvl1pPr>
            <a:lvl2pPr marL="1028700" indent="-285750"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chemeClr val="bg1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bg1"/>
              </a:buClr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WHITE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DE2BD86-75CA-5D46-BAC1-49BA064B27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68" y="5652655"/>
            <a:ext cx="2359617" cy="8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470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1 Colo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9523880-1F21-634C-8F3E-8CF7AB4A7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 ADD Agenda Title here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9FDBD23-2622-C246-8681-359C6C2DE0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8800" y="1316033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8348BA9-24BD-2449-8CFD-A258913B8C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387" y="1316033"/>
            <a:ext cx="509111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0D0EDBF-53EE-0C47-BC0F-F1D4492361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1864280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603160FB-0B5C-964F-88B7-5FBB7DA236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2387" y="1864280"/>
            <a:ext cx="509111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1E6527C4-878A-8E4A-94DF-ED9C4A1864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2411942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BF7794F0-0CF1-6240-8554-0DB83E84BE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22387" y="2411942"/>
            <a:ext cx="509111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EE347EC-05DE-DE45-BCCE-FF926B1AE5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8800" y="2956474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991C00F5-5E48-DE40-9354-CFAEC5B8E6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22387" y="2956474"/>
            <a:ext cx="509111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0CC6D42-C613-F147-87EA-89EF840EF3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8800" y="3501008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17AD1BE-7183-3D4B-BBC9-57C73844A2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22387" y="3501008"/>
            <a:ext cx="509111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DB1EE7E-1435-0148-8BA2-E80771CEB4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8800" y="4050797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E9CAD1D0-9451-CB4E-AB99-DAAAD3676E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22387" y="4050797"/>
            <a:ext cx="509111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2F820F4F-14C7-4546-94B5-FA1C098205C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8800" y="4596893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4BBC8035-FC9F-0044-9DE8-5BEA915386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22387" y="4596893"/>
            <a:ext cx="509111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DE571142-D54F-BE42-B9B2-00585D9B89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8800" y="5146682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D45669B5-97C0-7B45-B459-315284F3EEB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2387" y="5146682"/>
            <a:ext cx="509111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C4EFA7D3-E4FB-314C-B7EB-87C3892585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8800" y="5701726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73695CA1-C91D-E04E-A4A8-354816DE8E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22387" y="5701726"/>
            <a:ext cx="509111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7C2F74-0C16-0048-B4B9-CCAEBA46986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2046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2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9523880-1F21-634C-8F3E-8CF7AB4A7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 ADD Agenda Title here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9FDBD23-2622-C246-8681-359C6C2DE0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8800" y="1316033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8348BA9-24BD-2449-8CFD-A258913B8C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387" y="1316033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0D0EDBF-53EE-0C47-BC0F-F1D4492361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1864280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603160FB-0B5C-964F-88B7-5FBB7DA236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2387" y="1864280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1E6527C4-878A-8E4A-94DF-ED9C4A1864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2411942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BF7794F0-0CF1-6240-8554-0DB83E84BE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22387" y="2411942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EE347EC-05DE-DE45-BCCE-FF926B1AE5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8800" y="2956474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991C00F5-5E48-DE40-9354-CFAEC5B8E6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22387" y="2956474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0CC6D42-C613-F147-87EA-89EF840EF3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8800" y="3501008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17AD1BE-7183-3D4B-BBC9-57C73844A2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22387" y="3501008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DB1EE7E-1435-0148-8BA2-E80771CEB4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8800" y="4050797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E9CAD1D0-9451-CB4E-AB99-DAAAD3676E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22387" y="4050797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2F820F4F-14C7-4546-94B5-FA1C098205C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8800" y="4596893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4BBC8035-FC9F-0044-9DE8-5BEA915386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22387" y="4596893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DE571142-D54F-BE42-B9B2-00585D9B89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8800" y="5146682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D45669B5-97C0-7B45-B459-315284F3EEB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2387" y="5146682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7C2F74-0C16-0048-B4B9-CCAEBA46986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D3819AEB-A139-E44B-B10E-059697969D9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72200" y="1316033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F3C0A2F5-37AE-A241-A8CC-5BE2D2EEAFE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35787" y="1316033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4C411ABB-C4A6-5940-8B99-52F4B66C99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1864280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C73CBC2D-E3A5-7B4F-9F10-550BEA95322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35787" y="1864280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4B4A1295-86BC-444D-B62F-6E49EEABAD9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72200" y="2411942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8BF10DFE-9E4F-0245-B85F-74F7BB60B1F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35787" y="2411942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4CB56580-C738-ED4C-89E5-FC0036B5B14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72200" y="2956474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AB554BD7-617E-184D-B6D0-57D6AB532B7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35787" y="2956474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CDCFB88D-BC9F-6B48-B10A-FE554F0EF1D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72200" y="3501008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C39D3CA9-55AB-CD4E-9ECC-796EDA4C116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935787" y="3501008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62206EC6-77B6-1144-B801-D5AD0ACF0A5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72200" y="4050797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3EC12E1B-6F9F-5B40-A383-0DFB07E62B2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35787" y="4050797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2DDBE081-B78C-454F-B907-B0DE2CC4ACB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72200" y="4596893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5ECF49DA-9D22-0548-9C66-CB938DDAD9C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935787" y="4596893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8098EF0A-2A99-8441-8F00-6F45FEB42B4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72200" y="5146682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162EBA34-05E6-6F49-A29D-F63BCEDC345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935787" y="5146682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6816736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- Plain text &amp; 6 x Data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F0B2A02-80E6-0D45-9064-6B24362F9CF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134A5D3-F4C9-D54E-A4AF-99440EC8B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AC7CEDB-D1D6-6847-B693-3321ADD6A54C}"/>
              </a:ext>
            </a:extLst>
          </p:cNvPr>
          <p:cNvSpPr/>
          <p:nvPr userDrawn="1"/>
        </p:nvSpPr>
        <p:spPr>
          <a:xfrm rot="16200000">
            <a:off x="9537845" y="-367363"/>
            <a:ext cx="2295144" cy="3023457"/>
          </a:xfrm>
          <a:prstGeom prst="rect">
            <a:avLst/>
          </a:prstGeom>
          <a:solidFill>
            <a:srgbClr val="65C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CE2CF40-EA22-F942-BD11-DAE18242540C}"/>
              </a:ext>
            </a:extLst>
          </p:cNvPr>
          <p:cNvSpPr/>
          <p:nvPr userDrawn="1"/>
        </p:nvSpPr>
        <p:spPr>
          <a:xfrm rot="16200000">
            <a:off x="9537845" y="1922074"/>
            <a:ext cx="2295144" cy="3023457"/>
          </a:xfrm>
          <a:prstGeom prst="rect">
            <a:avLst/>
          </a:prstGeom>
          <a:solidFill>
            <a:srgbClr val="65C47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7B09DB-DDD2-6143-822C-3D54DE4B7094}"/>
              </a:ext>
            </a:extLst>
          </p:cNvPr>
          <p:cNvSpPr/>
          <p:nvPr userDrawn="1"/>
        </p:nvSpPr>
        <p:spPr>
          <a:xfrm rot="16200000">
            <a:off x="6527983" y="-353771"/>
            <a:ext cx="2295144" cy="2996272"/>
          </a:xfrm>
          <a:prstGeom prst="rect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3D56AEC-CC74-4043-816E-0AF076CD0869}"/>
              </a:ext>
            </a:extLst>
          </p:cNvPr>
          <p:cNvSpPr/>
          <p:nvPr userDrawn="1"/>
        </p:nvSpPr>
        <p:spPr>
          <a:xfrm rot="16200000">
            <a:off x="6527983" y="1935667"/>
            <a:ext cx="2295144" cy="2996271"/>
          </a:xfrm>
          <a:prstGeom prst="rect">
            <a:avLst/>
          </a:prstGeom>
          <a:solidFill>
            <a:srgbClr val="80818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E4B4C07-9400-F34A-A2A0-0A892E3286CB}"/>
              </a:ext>
            </a:extLst>
          </p:cNvPr>
          <p:cNvSpPr/>
          <p:nvPr userDrawn="1"/>
        </p:nvSpPr>
        <p:spPr>
          <a:xfrm rot="16200000">
            <a:off x="9537845" y="4217218"/>
            <a:ext cx="2295144" cy="3023457"/>
          </a:xfrm>
          <a:prstGeom prst="rect">
            <a:avLst/>
          </a:prstGeom>
          <a:solidFill>
            <a:srgbClr val="B3E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12A32DF-08F6-1340-86A6-341AFA513E2C}"/>
              </a:ext>
            </a:extLst>
          </p:cNvPr>
          <p:cNvSpPr/>
          <p:nvPr userDrawn="1"/>
        </p:nvSpPr>
        <p:spPr>
          <a:xfrm rot="16200000">
            <a:off x="6527984" y="4230811"/>
            <a:ext cx="2295144" cy="2996272"/>
          </a:xfrm>
          <a:prstGeom prst="rect">
            <a:avLst/>
          </a:prstGeom>
          <a:solidFill>
            <a:srgbClr val="80818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 Placeholder 76">
            <a:extLst>
              <a:ext uri="{FF2B5EF4-FFF2-40B4-BE49-F238E27FC236}">
                <a16:creationId xmlns:a16="http://schemas.microsoft.com/office/drawing/2014/main" id="{70C267B4-4F07-4740-8234-7F21A5B9C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8718" y="628092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100</a:t>
            </a:r>
          </a:p>
        </p:txBody>
      </p:sp>
      <p:sp>
        <p:nvSpPr>
          <p:cNvPr id="46" name="Text Placeholder 76">
            <a:extLst>
              <a:ext uri="{FF2B5EF4-FFF2-40B4-BE49-F238E27FC236}">
                <a16:creationId xmlns:a16="http://schemas.microsoft.com/office/drawing/2014/main" id="{61DE98DE-447D-6D48-827B-30EDB91549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80177" y="628092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buNone/>
              <a:defRPr sz="6000" b="1" i="0" cap="all" spc="-1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200+</a:t>
            </a:r>
          </a:p>
        </p:txBody>
      </p:sp>
      <p:sp>
        <p:nvSpPr>
          <p:cNvPr id="47" name="Text Placeholder 76">
            <a:extLst>
              <a:ext uri="{FF2B5EF4-FFF2-40B4-BE49-F238E27FC236}">
                <a16:creationId xmlns:a16="http://schemas.microsoft.com/office/drawing/2014/main" id="{C252DE2C-49BB-E949-B8D3-BC4AC24044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48718" y="2793068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300+</a:t>
            </a:r>
          </a:p>
        </p:txBody>
      </p:sp>
      <p:sp>
        <p:nvSpPr>
          <p:cNvPr id="48" name="Text Placeholder 76">
            <a:extLst>
              <a:ext uri="{FF2B5EF4-FFF2-40B4-BE49-F238E27FC236}">
                <a16:creationId xmlns:a16="http://schemas.microsoft.com/office/drawing/2014/main" id="{A011D471-CBC9-FE43-89F7-3036D40A72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0177" y="2793068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buNone/>
              <a:defRPr sz="6000" b="1" i="0" cap="all" spc="-1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40K</a:t>
            </a:r>
          </a:p>
        </p:txBody>
      </p:sp>
      <p:sp>
        <p:nvSpPr>
          <p:cNvPr id="49" name="Text Placeholder 76">
            <a:extLst>
              <a:ext uri="{FF2B5EF4-FFF2-40B4-BE49-F238E27FC236}">
                <a16:creationId xmlns:a16="http://schemas.microsoft.com/office/drawing/2014/main" id="{E4B8E251-2973-D640-A860-BE51660213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48718" y="5065621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50M</a:t>
            </a:r>
          </a:p>
        </p:txBody>
      </p:sp>
      <p:sp>
        <p:nvSpPr>
          <p:cNvPr id="50" name="Text Placeholder 76">
            <a:extLst>
              <a:ext uri="{FF2B5EF4-FFF2-40B4-BE49-F238E27FC236}">
                <a16:creationId xmlns:a16="http://schemas.microsoft.com/office/drawing/2014/main" id="{8A7B1BF3-A7B5-6140-82CD-C0CD6EBB4F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80177" y="5065621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buNone/>
              <a:defRPr sz="6000" b="1" i="0" cap="all" spc="-1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6.1B</a:t>
            </a:r>
          </a:p>
        </p:txBody>
      </p:sp>
      <p:sp>
        <p:nvSpPr>
          <p:cNvPr id="51" name="Text Placeholder 76">
            <a:extLst>
              <a:ext uri="{FF2B5EF4-FFF2-40B4-BE49-F238E27FC236}">
                <a16:creationId xmlns:a16="http://schemas.microsoft.com/office/drawing/2014/main" id="{C68B9D64-D2A9-BE48-9587-9D6945502B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39093" y="1456465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52" name="Text Placeholder 76">
            <a:extLst>
              <a:ext uri="{FF2B5EF4-FFF2-40B4-BE49-F238E27FC236}">
                <a16:creationId xmlns:a16="http://schemas.microsoft.com/office/drawing/2014/main" id="{4BEC6FE0-D652-FE48-B5C9-F292AA07D2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3999" y="1456465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53" name="Text Placeholder 76">
            <a:extLst>
              <a:ext uri="{FF2B5EF4-FFF2-40B4-BE49-F238E27FC236}">
                <a16:creationId xmlns:a16="http://schemas.microsoft.com/office/drawing/2014/main" id="{EED17490-48D7-D94C-B284-EDA32FEAAE3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39093" y="3607995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54" name="Text Placeholder 76">
            <a:extLst>
              <a:ext uri="{FF2B5EF4-FFF2-40B4-BE49-F238E27FC236}">
                <a16:creationId xmlns:a16="http://schemas.microsoft.com/office/drawing/2014/main" id="{55771DC3-3C68-F540-A730-95BE4141D8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83999" y="3607995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55" name="Text Placeholder 76">
            <a:extLst>
              <a:ext uri="{FF2B5EF4-FFF2-40B4-BE49-F238E27FC236}">
                <a16:creationId xmlns:a16="http://schemas.microsoft.com/office/drawing/2014/main" id="{9022FA05-EC11-AD4A-AFAD-3DE72742BC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39093" y="5853654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56" name="Text Placeholder 76">
            <a:extLst>
              <a:ext uri="{FF2B5EF4-FFF2-40B4-BE49-F238E27FC236}">
                <a16:creationId xmlns:a16="http://schemas.microsoft.com/office/drawing/2014/main" id="{6A3E4133-76C4-F241-92B1-09622D2444D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83999" y="5853654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3C102-17A6-4841-8211-9F68C6AB0C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900" y="1384300"/>
            <a:ext cx="52324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CONTENT/INFO HERE.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80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Sub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8E5ED6F-4541-314A-ACED-98EE839B1B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39103" y="2159859"/>
            <a:ext cx="905086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</a:defRPr>
            </a:lvl1pPr>
          </a:lstStyle>
          <a:p>
            <a:pPr lvl="0"/>
            <a:r>
              <a:rPr lang="en-US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368043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- Plain text &amp; 4 x Data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F0B2A02-80E6-0D45-9064-6B24362F9CF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134A5D3-F4C9-D54E-A4AF-99440EC8B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7AEA95-C38B-BD4B-9130-3EDD25288B8B}"/>
              </a:ext>
            </a:extLst>
          </p:cNvPr>
          <p:cNvSpPr/>
          <p:nvPr userDrawn="1"/>
        </p:nvSpPr>
        <p:spPr>
          <a:xfrm rot="16200000">
            <a:off x="7467273" y="-1293064"/>
            <a:ext cx="3434873" cy="6014583"/>
          </a:xfrm>
          <a:prstGeom prst="rect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">
            <a:extLst>
              <a:ext uri="{FF2B5EF4-FFF2-40B4-BE49-F238E27FC236}">
                <a16:creationId xmlns:a16="http://schemas.microsoft.com/office/drawing/2014/main" id="{C7653214-A419-674E-94AB-079205AEF08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47500" y="3149599"/>
            <a:ext cx="444500" cy="279401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55CD85-72A7-4545-A422-6DDDD7CE0614}"/>
              </a:ext>
            </a:extLst>
          </p:cNvPr>
          <p:cNvSpPr/>
          <p:nvPr userDrawn="1"/>
        </p:nvSpPr>
        <p:spPr>
          <a:xfrm rot="16200000">
            <a:off x="8967980" y="3628833"/>
            <a:ext cx="3434873" cy="3023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95645F-5524-4B40-ACAF-F433E56BF235}"/>
              </a:ext>
            </a:extLst>
          </p:cNvPr>
          <p:cNvSpPr/>
          <p:nvPr userDrawn="1"/>
        </p:nvSpPr>
        <p:spPr>
          <a:xfrm rot="16200000">
            <a:off x="5958118" y="3642426"/>
            <a:ext cx="3434873" cy="2996271"/>
          </a:xfrm>
          <a:prstGeom prst="rect">
            <a:avLst/>
          </a:prstGeom>
          <a:solidFill>
            <a:srgbClr val="80818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Placeholder 76">
            <a:extLst>
              <a:ext uri="{FF2B5EF4-FFF2-40B4-BE49-F238E27FC236}">
                <a16:creationId xmlns:a16="http://schemas.microsoft.com/office/drawing/2014/main" id="{8E80077A-BB90-9845-89DA-2098D02270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1050" y="628092"/>
            <a:ext cx="2220050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100</a:t>
            </a:r>
          </a:p>
        </p:txBody>
      </p:sp>
      <p:sp>
        <p:nvSpPr>
          <p:cNvPr id="28" name="Text Placeholder 76">
            <a:extLst>
              <a:ext uri="{FF2B5EF4-FFF2-40B4-BE49-F238E27FC236}">
                <a16:creationId xmlns:a16="http://schemas.microsoft.com/office/drawing/2014/main" id="{629B3145-03B9-6E4C-B73E-14A1EE6CFF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71425" y="1456465"/>
            <a:ext cx="2220051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 </a:t>
            </a:r>
          </a:p>
        </p:txBody>
      </p:sp>
      <p:sp>
        <p:nvSpPr>
          <p:cNvPr id="30" name="Text Placeholder 76">
            <a:extLst>
              <a:ext uri="{FF2B5EF4-FFF2-40B4-BE49-F238E27FC236}">
                <a16:creationId xmlns:a16="http://schemas.microsoft.com/office/drawing/2014/main" id="{B9547389-037A-D04A-AD16-7D5DA0AF95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1050" y="3845854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300K</a:t>
            </a:r>
          </a:p>
        </p:txBody>
      </p:sp>
      <p:sp>
        <p:nvSpPr>
          <p:cNvPr id="32" name="Text Placeholder 76">
            <a:extLst>
              <a:ext uri="{FF2B5EF4-FFF2-40B4-BE49-F238E27FC236}">
                <a16:creationId xmlns:a16="http://schemas.microsoft.com/office/drawing/2014/main" id="{46856E5F-E762-DE42-9939-61D9E0C78E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80177" y="3845854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40%</a:t>
            </a:r>
          </a:p>
        </p:txBody>
      </p:sp>
      <p:sp>
        <p:nvSpPr>
          <p:cNvPr id="33" name="Text Placeholder 76">
            <a:extLst>
              <a:ext uri="{FF2B5EF4-FFF2-40B4-BE49-F238E27FC236}">
                <a16:creationId xmlns:a16="http://schemas.microsoft.com/office/drawing/2014/main" id="{C4257CD8-0579-864A-9621-F9A876D8F5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71425" y="4674227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</a:t>
            </a:r>
          </a:p>
        </p:txBody>
      </p:sp>
      <p:sp>
        <p:nvSpPr>
          <p:cNvPr id="34" name="Text Placeholder 76">
            <a:extLst>
              <a:ext uri="{FF2B5EF4-FFF2-40B4-BE49-F238E27FC236}">
                <a16:creationId xmlns:a16="http://schemas.microsoft.com/office/drawing/2014/main" id="{A0765210-3C7E-2241-AD40-A0A12B1E5F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83999" y="4674227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</a:t>
            </a:r>
          </a:p>
        </p:txBody>
      </p:sp>
      <p:sp>
        <p:nvSpPr>
          <p:cNvPr id="35" name="Text Placeholder 76">
            <a:extLst>
              <a:ext uri="{FF2B5EF4-FFF2-40B4-BE49-F238E27FC236}">
                <a16:creationId xmlns:a16="http://schemas.microsoft.com/office/drawing/2014/main" id="{D3830091-8FB4-5046-BEDA-4AFD9736EA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39093" y="5276109"/>
            <a:ext cx="2252383" cy="10912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Description here</a:t>
            </a:r>
          </a:p>
        </p:txBody>
      </p:sp>
      <p:sp>
        <p:nvSpPr>
          <p:cNvPr id="36" name="Text Placeholder 76">
            <a:extLst>
              <a:ext uri="{FF2B5EF4-FFF2-40B4-BE49-F238E27FC236}">
                <a16:creationId xmlns:a16="http://schemas.microsoft.com/office/drawing/2014/main" id="{4C203C18-FD21-084E-8C43-C4FFBC8B11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83999" y="5276110"/>
            <a:ext cx="2252383" cy="109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description here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4DBF6D5-03A0-A242-A051-6EB3B5D99CF4}"/>
              </a:ext>
            </a:extLst>
          </p:cNvPr>
          <p:cNvSpPr/>
          <p:nvPr userDrawn="1"/>
        </p:nvSpPr>
        <p:spPr>
          <a:xfrm rot="16200000">
            <a:off x="8967980" y="202501"/>
            <a:ext cx="3434873" cy="3023457"/>
          </a:xfrm>
          <a:prstGeom prst="rect">
            <a:avLst/>
          </a:prstGeom>
          <a:solidFill>
            <a:srgbClr val="65C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 Placeholder 76">
            <a:extLst>
              <a:ext uri="{FF2B5EF4-FFF2-40B4-BE49-F238E27FC236}">
                <a16:creationId xmlns:a16="http://schemas.microsoft.com/office/drawing/2014/main" id="{62E99C31-E873-DF4B-A630-6D9B95748F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80177" y="628092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200+</a:t>
            </a:r>
          </a:p>
        </p:txBody>
      </p:sp>
      <p:sp>
        <p:nvSpPr>
          <p:cNvPr id="59" name="Text Placeholder 76">
            <a:extLst>
              <a:ext uri="{FF2B5EF4-FFF2-40B4-BE49-F238E27FC236}">
                <a16:creationId xmlns:a16="http://schemas.microsoft.com/office/drawing/2014/main" id="{91A4FCC1-B1E4-734B-BB7C-02ED4F4132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3999" y="1456465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 </a:t>
            </a:r>
          </a:p>
        </p:txBody>
      </p:sp>
      <p:sp>
        <p:nvSpPr>
          <p:cNvPr id="60" name="Text Placeholder 76">
            <a:extLst>
              <a:ext uri="{FF2B5EF4-FFF2-40B4-BE49-F238E27FC236}">
                <a16:creationId xmlns:a16="http://schemas.microsoft.com/office/drawing/2014/main" id="{F0E25618-07CC-D043-8D34-FCB08541F9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83999" y="2058348"/>
            <a:ext cx="2252383" cy="109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Description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A2E5E-39C1-EE44-B443-0354AE9FD18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65900" y="2082800"/>
            <a:ext cx="2286000" cy="1181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None/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None/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None/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ADD Description here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933264C3-5F0C-F644-8309-E1846B2F7B8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6900" y="1384300"/>
            <a:ext cx="52324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CONTENT HERE.</a:t>
            </a:r>
          </a:p>
        </p:txBody>
      </p:sp>
    </p:spTree>
    <p:extLst>
      <p:ext uri="{BB962C8B-B14F-4D97-AF65-F5344CB8AC3E}">
        <p14:creationId xmlns:p14="http://schemas.microsoft.com/office/powerpoint/2010/main" val="446734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- Plain text &amp; 3 x Data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F0B2A02-80E6-0D45-9064-6B24362F9CF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134A5D3-F4C9-D54E-A4AF-99440EC8B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D25AE4-F95E-594D-91D3-46871E916110}"/>
              </a:ext>
            </a:extLst>
          </p:cNvPr>
          <p:cNvSpPr/>
          <p:nvPr userDrawn="1"/>
        </p:nvSpPr>
        <p:spPr>
          <a:xfrm rot="16200000">
            <a:off x="7467273" y="-1293064"/>
            <a:ext cx="3434873" cy="6014583"/>
          </a:xfrm>
          <a:prstGeom prst="rect">
            <a:avLst/>
          </a:prstGeom>
          <a:solidFill>
            <a:srgbClr val="65C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89CD8B3-357A-1945-9653-1C8DCF76C90F}"/>
              </a:ext>
            </a:extLst>
          </p:cNvPr>
          <p:cNvSpPr/>
          <p:nvPr userDrawn="1"/>
        </p:nvSpPr>
        <p:spPr>
          <a:xfrm rot="16200000">
            <a:off x="8967980" y="3628833"/>
            <a:ext cx="3434873" cy="3023457"/>
          </a:xfrm>
          <a:prstGeom prst="rect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8682C79-92A1-C94E-9D6D-7EC5190A69E3}"/>
              </a:ext>
            </a:extLst>
          </p:cNvPr>
          <p:cNvSpPr/>
          <p:nvPr userDrawn="1"/>
        </p:nvSpPr>
        <p:spPr>
          <a:xfrm rot="16200000">
            <a:off x="5958118" y="3642426"/>
            <a:ext cx="3434873" cy="2996271"/>
          </a:xfrm>
          <a:prstGeom prst="rect">
            <a:avLst/>
          </a:prstGeom>
          <a:solidFill>
            <a:srgbClr val="A6A6A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 Placeholder 76">
            <a:extLst>
              <a:ext uri="{FF2B5EF4-FFF2-40B4-BE49-F238E27FC236}">
                <a16:creationId xmlns:a16="http://schemas.microsoft.com/office/drawing/2014/main" id="{535415A0-CFE9-0F41-A087-746BC52652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1050" y="628092"/>
            <a:ext cx="4281306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100</a:t>
            </a:r>
          </a:p>
        </p:txBody>
      </p:sp>
      <p:sp>
        <p:nvSpPr>
          <p:cNvPr id="43" name="Text Placeholder 76">
            <a:extLst>
              <a:ext uri="{FF2B5EF4-FFF2-40B4-BE49-F238E27FC236}">
                <a16:creationId xmlns:a16="http://schemas.microsoft.com/office/drawing/2014/main" id="{50FEDAA4-C18F-A342-9B67-0E95D3B6A2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71425" y="1456465"/>
            <a:ext cx="4281307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44" name="Text Placeholder 76">
            <a:extLst>
              <a:ext uri="{FF2B5EF4-FFF2-40B4-BE49-F238E27FC236}">
                <a16:creationId xmlns:a16="http://schemas.microsoft.com/office/drawing/2014/main" id="{998E48E4-075E-A849-AC36-6F804BD790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39093" y="2058347"/>
            <a:ext cx="4281307" cy="10912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Data description here </a:t>
            </a:r>
          </a:p>
        </p:txBody>
      </p:sp>
      <p:sp>
        <p:nvSpPr>
          <p:cNvPr id="45" name="Text Placeholder 76">
            <a:extLst>
              <a:ext uri="{FF2B5EF4-FFF2-40B4-BE49-F238E27FC236}">
                <a16:creationId xmlns:a16="http://schemas.microsoft.com/office/drawing/2014/main" id="{36212AB2-8427-B443-B2B1-F3C5E3BA2E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1050" y="3845854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300K</a:t>
            </a:r>
          </a:p>
        </p:txBody>
      </p:sp>
      <p:sp>
        <p:nvSpPr>
          <p:cNvPr id="46" name="Text Placeholder 76">
            <a:extLst>
              <a:ext uri="{FF2B5EF4-FFF2-40B4-BE49-F238E27FC236}">
                <a16:creationId xmlns:a16="http://schemas.microsoft.com/office/drawing/2014/main" id="{8AB058FF-7A35-F94D-B7D5-5AA5135045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80177" y="3845854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40%</a:t>
            </a:r>
          </a:p>
        </p:txBody>
      </p:sp>
      <p:sp>
        <p:nvSpPr>
          <p:cNvPr id="47" name="Text Placeholder 76">
            <a:extLst>
              <a:ext uri="{FF2B5EF4-FFF2-40B4-BE49-F238E27FC236}">
                <a16:creationId xmlns:a16="http://schemas.microsoft.com/office/drawing/2014/main" id="{B31C8AE5-1E5B-724D-A127-31A60B79EB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71425" y="4674227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48" name="Text Placeholder 76">
            <a:extLst>
              <a:ext uri="{FF2B5EF4-FFF2-40B4-BE49-F238E27FC236}">
                <a16:creationId xmlns:a16="http://schemas.microsoft.com/office/drawing/2014/main" id="{1F31469D-8533-7B43-B1CA-F989D0F071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83999" y="4674227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49" name="Text Placeholder 76">
            <a:extLst>
              <a:ext uri="{FF2B5EF4-FFF2-40B4-BE49-F238E27FC236}">
                <a16:creationId xmlns:a16="http://schemas.microsoft.com/office/drawing/2014/main" id="{5F341B83-7334-FA42-ACC2-97638132EE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39093" y="5276109"/>
            <a:ext cx="2252383" cy="10912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  <a:p>
            <a:pPr lvl="0"/>
            <a:endParaRPr lang="en-GB" dirty="0"/>
          </a:p>
        </p:txBody>
      </p:sp>
      <p:sp>
        <p:nvSpPr>
          <p:cNvPr id="50" name="Text Placeholder 76">
            <a:extLst>
              <a:ext uri="{FF2B5EF4-FFF2-40B4-BE49-F238E27FC236}">
                <a16:creationId xmlns:a16="http://schemas.microsoft.com/office/drawing/2014/main" id="{D8BD744E-B7B8-1A4C-B057-84E3E175D35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83999" y="5276110"/>
            <a:ext cx="2252383" cy="109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97942F64-A8E3-4C44-A3D3-A12B3CC7F03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900" y="1384300"/>
            <a:ext cx="52324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Content HERE </a:t>
            </a:r>
          </a:p>
        </p:txBody>
      </p:sp>
    </p:spTree>
    <p:extLst>
      <p:ext uri="{BB962C8B-B14F-4D97-AF65-F5344CB8AC3E}">
        <p14:creationId xmlns:p14="http://schemas.microsoft.com/office/powerpoint/2010/main" val="31300629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- Plain text &amp; 2 x Data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F0B2A02-80E6-0D45-9064-6B24362F9CF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134A5D3-F4C9-D54E-A4AF-99440EC8B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97942F64-A8E3-4C44-A3D3-A12B3CC7F03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900" y="1384300"/>
            <a:ext cx="52324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CONTENT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6A1BCB-9F3D-6E44-82C3-FAEA55948DBA}"/>
              </a:ext>
            </a:extLst>
          </p:cNvPr>
          <p:cNvSpPr/>
          <p:nvPr userDrawn="1"/>
        </p:nvSpPr>
        <p:spPr>
          <a:xfrm rot="16200000">
            <a:off x="7467273" y="-1293064"/>
            <a:ext cx="3434873" cy="6014583"/>
          </a:xfrm>
          <a:prstGeom prst="rect">
            <a:avLst/>
          </a:prstGeom>
          <a:solidFill>
            <a:srgbClr val="65C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084A4C-6CE4-4C45-9F02-2BBF62ACAE16}"/>
              </a:ext>
            </a:extLst>
          </p:cNvPr>
          <p:cNvSpPr/>
          <p:nvPr userDrawn="1"/>
        </p:nvSpPr>
        <p:spPr>
          <a:xfrm rot="16200000">
            <a:off x="7467273" y="2133270"/>
            <a:ext cx="3434873" cy="6014581"/>
          </a:xfrm>
          <a:prstGeom prst="rect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76">
            <a:extLst>
              <a:ext uri="{FF2B5EF4-FFF2-40B4-BE49-F238E27FC236}">
                <a16:creationId xmlns:a16="http://schemas.microsoft.com/office/drawing/2014/main" id="{96AA6DCA-752C-874E-B3A8-3343B733C4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1050" y="628092"/>
            <a:ext cx="4281306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100</a:t>
            </a:r>
          </a:p>
        </p:txBody>
      </p:sp>
      <p:sp>
        <p:nvSpPr>
          <p:cNvPr id="20" name="Text Placeholder 76">
            <a:extLst>
              <a:ext uri="{FF2B5EF4-FFF2-40B4-BE49-F238E27FC236}">
                <a16:creationId xmlns:a16="http://schemas.microsoft.com/office/drawing/2014/main" id="{0E65B148-7308-F841-97EC-1922992461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71425" y="1456465"/>
            <a:ext cx="4281307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21" name="Text Placeholder 76">
            <a:extLst>
              <a:ext uri="{FF2B5EF4-FFF2-40B4-BE49-F238E27FC236}">
                <a16:creationId xmlns:a16="http://schemas.microsoft.com/office/drawing/2014/main" id="{F7AAA9E5-B8A9-1845-877F-21A538D5CB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39093" y="2058347"/>
            <a:ext cx="4281307" cy="10912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  <a:p>
            <a:pPr lvl="0"/>
            <a:endParaRPr lang="en-GB" dirty="0"/>
          </a:p>
        </p:txBody>
      </p:sp>
      <p:sp>
        <p:nvSpPr>
          <p:cNvPr id="23" name="Text Placeholder 76">
            <a:extLst>
              <a:ext uri="{FF2B5EF4-FFF2-40B4-BE49-F238E27FC236}">
                <a16:creationId xmlns:a16="http://schemas.microsoft.com/office/drawing/2014/main" id="{F9512D85-55F5-824D-84EE-7A3162F62E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1049" y="3845854"/>
            <a:ext cx="4248973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300K</a:t>
            </a:r>
          </a:p>
        </p:txBody>
      </p:sp>
      <p:sp>
        <p:nvSpPr>
          <p:cNvPr id="24" name="Text Placeholder 76">
            <a:extLst>
              <a:ext uri="{FF2B5EF4-FFF2-40B4-BE49-F238E27FC236}">
                <a16:creationId xmlns:a16="http://schemas.microsoft.com/office/drawing/2014/main" id="{010B9D20-4CF8-3945-AA45-051F583292B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71425" y="4674227"/>
            <a:ext cx="4248975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25" name="Text Placeholder 76">
            <a:extLst>
              <a:ext uri="{FF2B5EF4-FFF2-40B4-BE49-F238E27FC236}">
                <a16:creationId xmlns:a16="http://schemas.microsoft.com/office/drawing/2014/main" id="{84724F3A-559D-4348-A918-CB9EB69811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39093" y="5276109"/>
            <a:ext cx="4248975" cy="10912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bg1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255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- Plain text &amp; 1 x Data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F0B2A02-80E6-0D45-9064-6B24362F9CF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B950AB4-02C2-8F47-8E41-98F572A25C2E}"/>
              </a:ext>
            </a:extLst>
          </p:cNvPr>
          <p:cNvSpPr/>
          <p:nvPr userDrawn="1"/>
        </p:nvSpPr>
        <p:spPr>
          <a:xfrm rot="16200000">
            <a:off x="6241407" y="425185"/>
            <a:ext cx="6871727" cy="6021354"/>
          </a:xfrm>
          <a:prstGeom prst="rect">
            <a:avLst/>
          </a:prstGeom>
          <a:solidFill>
            <a:srgbClr val="A6A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134A5D3-F4C9-D54E-A4AF-99440EC8B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97942F64-A8E3-4C44-A3D3-A12B3CC7F03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900" y="1384300"/>
            <a:ext cx="52324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CONTENT HERE</a:t>
            </a:r>
          </a:p>
          <a:p>
            <a:pPr lvl="0"/>
            <a:endParaRPr lang="en-GB" dirty="0"/>
          </a:p>
        </p:txBody>
      </p:sp>
      <p:sp>
        <p:nvSpPr>
          <p:cNvPr id="21" name="Text Placeholder 76">
            <a:extLst>
              <a:ext uri="{FF2B5EF4-FFF2-40B4-BE49-F238E27FC236}">
                <a16:creationId xmlns:a16="http://schemas.microsoft.com/office/drawing/2014/main" id="{632A0F07-2140-5A49-8859-CA9737D329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2573" y="1513161"/>
            <a:ext cx="4052008" cy="12319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0000"/>
              </a:lnSpc>
              <a:spcBef>
                <a:spcPts val="200"/>
              </a:spcBef>
              <a:buNone/>
              <a:defRPr sz="13000" b="1" i="0" cap="all" spc="-1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15M</a:t>
            </a:r>
          </a:p>
        </p:txBody>
      </p:sp>
      <p:sp>
        <p:nvSpPr>
          <p:cNvPr id="23" name="Text Placeholder 76">
            <a:extLst>
              <a:ext uri="{FF2B5EF4-FFF2-40B4-BE49-F238E27FC236}">
                <a16:creationId xmlns:a16="http://schemas.microsoft.com/office/drawing/2014/main" id="{4A320691-F118-7D49-8C5B-0689458DC8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32573" y="2745061"/>
            <a:ext cx="4040691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3500" b="1" i="0" spc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25" name="Text Placeholder 76">
            <a:extLst>
              <a:ext uri="{FF2B5EF4-FFF2-40B4-BE49-F238E27FC236}">
                <a16:creationId xmlns:a16="http://schemas.microsoft.com/office/drawing/2014/main" id="{29DD97D2-D96C-8743-8EF3-EA343CF0057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56693" y="3523509"/>
            <a:ext cx="4014607" cy="21152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2727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- 6 x Data Blocks Light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828B9B-E0BE-B64F-819B-A046561BF0AD}"/>
              </a:ext>
            </a:extLst>
          </p:cNvPr>
          <p:cNvSpPr/>
          <p:nvPr userDrawn="1"/>
        </p:nvSpPr>
        <p:spPr>
          <a:xfrm rot="16200000">
            <a:off x="1032935" y="3422047"/>
            <a:ext cx="2658533" cy="3581399"/>
          </a:xfrm>
          <a:prstGeom prst="rect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76">
            <a:extLst>
              <a:ext uri="{FF2B5EF4-FFF2-40B4-BE49-F238E27FC236}">
                <a16:creationId xmlns:a16="http://schemas.microsoft.com/office/drawing/2014/main" id="{2FA09B8A-9068-3748-A7A0-AA4E149D96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7777" y="4227415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400M</a:t>
            </a:r>
          </a:p>
        </p:txBody>
      </p:sp>
      <p:sp>
        <p:nvSpPr>
          <p:cNvPr id="9" name="Text Placeholder 76">
            <a:extLst>
              <a:ext uri="{FF2B5EF4-FFF2-40B4-BE49-F238E27FC236}">
                <a16:creationId xmlns:a16="http://schemas.microsoft.com/office/drawing/2014/main" id="{85A8F1A2-49B9-C341-8583-4E5498CD814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152" y="5055788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 Here</a:t>
            </a:r>
          </a:p>
        </p:txBody>
      </p:sp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FA6579F5-E083-3249-89A9-BA7C933CC6D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5820" y="5457461"/>
            <a:ext cx="3075696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ADD description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35D51D-073C-564C-8FBC-3021C8624896}"/>
              </a:ext>
            </a:extLst>
          </p:cNvPr>
          <p:cNvSpPr/>
          <p:nvPr userDrawn="1"/>
        </p:nvSpPr>
        <p:spPr>
          <a:xfrm rot="16200000">
            <a:off x="4764963" y="3422047"/>
            <a:ext cx="2658533" cy="3581399"/>
          </a:xfrm>
          <a:prstGeom prst="rect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76">
            <a:extLst>
              <a:ext uri="{FF2B5EF4-FFF2-40B4-BE49-F238E27FC236}">
                <a16:creationId xmlns:a16="http://schemas.microsoft.com/office/drawing/2014/main" id="{CB75985B-6A4A-B346-BFE4-7FD472DAA8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89805" y="4227415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500%</a:t>
            </a:r>
          </a:p>
        </p:txBody>
      </p:sp>
      <p:sp>
        <p:nvSpPr>
          <p:cNvPr id="13" name="Text Placeholder 76">
            <a:extLst>
              <a:ext uri="{FF2B5EF4-FFF2-40B4-BE49-F238E27FC236}">
                <a16:creationId xmlns:a16="http://schemas.microsoft.com/office/drawing/2014/main" id="{2850CF7F-84CC-6949-A53F-ECE301C784F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80180" y="5055788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Description</a:t>
            </a:r>
          </a:p>
        </p:txBody>
      </p:sp>
      <p:sp>
        <p:nvSpPr>
          <p:cNvPr id="14" name="Text Placeholder 76">
            <a:extLst>
              <a:ext uri="{FF2B5EF4-FFF2-40B4-BE49-F238E27FC236}">
                <a16:creationId xmlns:a16="http://schemas.microsoft.com/office/drawing/2014/main" id="{0B6148CF-4FE0-E146-9B06-55B7613446D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47848" y="5457461"/>
            <a:ext cx="3075696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ADD description here</a:t>
            </a:r>
          </a:p>
          <a:p>
            <a:pPr lvl="0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3DBF2D-C372-244B-8FA7-592895942E7F}"/>
              </a:ext>
            </a:extLst>
          </p:cNvPr>
          <p:cNvSpPr/>
          <p:nvPr userDrawn="1"/>
        </p:nvSpPr>
        <p:spPr>
          <a:xfrm rot="16200000">
            <a:off x="8465094" y="3443312"/>
            <a:ext cx="2658533" cy="3581399"/>
          </a:xfrm>
          <a:prstGeom prst="rect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Placeholder 76">
            <a:extLst>
              <a:ext uri="{FF2B5EF4-FFF2-40B4-BE49-F238E27FC236}">
                <a16:creationId xmlns:a16="http://schemas.microsoft.com/office/drawing/2014/main" id="{3ABED21C-1B8B-3D46-92C8-58D7BF457D2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89936" y="4248680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6.1B</a:t>
            </a:r>
          </a:p>
        </p:txBody>
      </p:sp>
      <p:sp>
        <p:nvSpPr>
          <p:cNvPr id="17" name="Text Placeholder 76">
            <a:extLst>
              <a:ext uri="{FF2B5EF4-FFF2-40B4-BE49-F238E27FC236}">
                <a16:creationId xmlns:a16="http://schemas.microsoft.com/office/drawing/2014/main" id="{27178754-93A6-2A44-95A2-7E272D312A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80311" y="5077053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 Here</a:t>
            </a:r>
          </a:p>
        </p:txBody>
      </p:sp>
      <p:sp>
        <p:nvSpPr>
          <p:cNvPr id="18" name="Text Placeholder 76">
            <a:extLst>
              <a:ext uri="{FF2B5EF4-FFF2-40B4-BE49-F238E27FC236}">
                <a16:creationId xmlns:a16="http://schemas.microsoft.com/office/drawing/2014/main" id="{509B52A8-83C7-9D42-ACC9-AC629273540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247979" y="5478726"/>
            <a:ext cx="3075696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ADD description 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FDC75D-892B-4C49-8EB3-26110B039DE8}"/>
              </a:ext>
            </a:extLst>
          </p:cNvPr>
          <p:cNvSpPr/>
          <p:nvPr userDrawn="1"/>
        </p:nvSpPr>
        <p:spPr>
          <a:xfrm rot="16200000">
            <a:off x="1032935" y="625685"/>
            <a:ext cx="2658533" cy="3581399"/>
          </a:xfrm>
          <a:prstGeom prst="rect">
            <a:avLst/>
          </a:prstGeom>
          <a:solidFill>
            <a:srgbClr val="65C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76">
            <a:extLst>
              <a:ext uri="{FF2B5EF4-FFF2-40B4-BE49-F238E27FC236}">
                <a16:creationId xmlns:a16="http://schemas.microsoft.com/office/drawing/2014/main" id="{66714252-E4BF-D140-8669-A8385A103E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7777" y="1431053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100</a:t>
            </a:r>
          </a:p>
        </p:txBody>
      </p:sp>
      <p:sp>
        <p:nvSpPr>
          <p:cNvPr id="21" name="Text Placeholder 76">
            <a:extLst>
              <a:ext uri="{FF2B5EF4-FFF2-40B4-BE49-F238E27FC236}">
                <a16:creationId xmlns:a16="http://schemas.microsoft.com/office/drawing/2014/main" id="{9081CD80-0F86-6942-A18D-9DA1E446BE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8152" y="2259426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 Here</a:t>
            </a:r>
          </a:p>
        </p:txBody>
      </p:sp>
      <p:sp>
        <p:nvSpPr>
          <p:cNvPr id="22" name="Text Placeholder 76">
            <a:extLst>
              <a:ext uri="{FF2B5EF4-FFF2-40B4-BE49-F238E27FC236}">
                <a16:creationId xmlns:a16="http://schemas.microsoft.com/office/drawing/2014/main" id="{EB32678C-7580-B448-962C-33829E78E4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5820" y="2661099"/>
            <a:ext cx="3075696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ADD description here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4FDF7A-42A9-0B42-9AD2-2ECE009480C1}"/>
              </a:ext>
            </a:extLst>
          </p:cNvPr>
          <p:cNvSpPr/>
          <p:nvPr userDrawn="1"/>
        </p:nvSpPr>
        <p:spPr>
          <a:xfrm rot="16200000">
            <a:off x="4764963" y="625685"/>
            <a:ext cx="2658533" cy="3581399"/>
          </a:xfrm>
          <a:prstGeom prst="rect">
            <a:avLst/>
          </a:prstGeom>
          <a:solidFill>
            <a:srgbClr val="A4B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Placeholder 76">
            <a:extLst>
              <a:ext uri="{FF2B5EF4-FFF2-40B4-BE49-F238E27FC236}">
                <a16:creationId xmlns:a16="http://schemas.microsoft.com/office/drawing/2014/main" id="{D78338CF-9EEF-2E45-8636-27B6BF1082B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67550" y="1431053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200+</a:t>
            </a:r>
          </a:p>
        </p:txBody>
      </p:sp>
      <p:sp>
        <p:nvSpPr>
          <p:cNvPr id="25" name="Text Placeholder 76">
            <a:extLst>
              <a:ext uri="{FF2B5EF4-FFF2-40B4-BE49-F238E27FC236}">
                <a16:creationId xmlns:a16="http://schemas.microsoft.com/office/drawing/2014/main" id="{057A1628-96CF-1147-AEA3-3E078EADA2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7925" y="2259426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 Here</a:t>
            </a:r>
          </a:p>
        </p:txBody>
      </p:sp>
      <p:sp>
        <p:nvSpPr>
          <p:cNvPr id="26" name="Text Placeholder 76">
            <a:extLst>
              <a:ext uri="{FF2B5EF4-FFF2-40B4-BE49-F238E27FC236}">
                <a16:creationId xmlns:a16="http://schemas.microsoft.com/office/drawing/2014/main" id="{FF23B40E-6114-8A4D-A418-2BB1EA24CB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47848" y="2661099"/>
            <a:ext cx="3073131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ADD description here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12B462-A5AD-CA42-A504-51A81D73AEC1}"/>
              </a:ext>
            </a:extLst>
          </p:cNvPr>
          <p:cNvSpPr/>
          <p:nvPr userDrawn="1"/>
        </p:nvSpPr>
        <p:spPr>
          <a:xfrm rot="16200000">
            <a:off x="8465094" y="646950"/>
            <a:ext cx="2658533" cy="3581399"/>
          </a:xfrm>
          <a:prstGeom prst="rect">
            <a:avLst/>
          </a:prstGeom>
          <a:solidFill>
            <a:srgbClr val="F5D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Placeholder 76">
            <a:extLst>
              <a:ext uri="{FF2B5EF4-FFF2-40B4-BE49-F238E27FC236}">
                <a16:creationId xmlns:a16="http://schemas.microsoft.com/office/drawing/2014/main" id="{83B415F2-2D6B-BB43-9948-1F43FD0D19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89936" y="1452318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300K</a:t>
            </a:r>
          </a:p>
        </p:txBody>
      </p:sp>
      <p:sp>
        <p:nvSpPr>
          <p:cNvPr id="29" name="Text Placeholder 76">
            <a:extLst>
              <a:ext uri="{FF2B5EF4-FFF2-40B4-BE49-F238E27FC236}">
                <a16:creationId xmlns:a16="http://schemas.microsoft.com/office/drawing/2014/main" id="{08CC449D-893A-D947-8E6D-3B6FE74B4B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80311" y="2280691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 here</a:t>
            </a:r>
          </a:p>
        </p:txBody>
      </p:sp>
      <p:sp>
        <p:nvSpPr>
          <p:cNvPr id="30" name="Text Placeholder 76">
            <a:extLst>
              <a:ext uri="{FF2B5EF4-FFF2-40B4-BE49-F238E27FC236}">
                <a16:creationId xmlns:a16="http://schemas.microsoft.com/office/drawing/2014/main" id="{2B431764-918A-204F-83E0-20D63EFA0B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47979" y="2682364"/>
            <a:ext cx="3075696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ADD description here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134A5D3-F4C9-D54E-A4AF-99440EC8B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Description – Calibri 28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5413961-013E-1747-84EB-B2D669EAEEA4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178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- 6 x Data Blocks Darker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828B9B-E0BE-B64F-819B-A046561BF0AD}"/>
              </a:ext>
            </a:extLst>
          </p:cNvPr>
          <p:cNvSpPr/>
          <p:nvPr userDrawn="1"/>
        </p:nvSpPr>
        <p:spPr>
          <a:xfrm rot="16200000">
            <a:off x="1032935" y="3422047"/>
            <a:ext cx="2658533" cy="3581399"/>
          </a:xfrm>
          <a:prstGeom prst="rect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76">
            <a:extLst>
              <a:ext uri="{FF2B5EF4-FFF2-40B4-BE49-F238E27FC236}">
                <a16:creationId xmlns:a16="http://schemas.microsoft.com/office/drawing/2014/main" id="{2FA09B8A-9068-3748-A7A0-AA4E149D96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7777" y="4227415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400M</a:t>
            </a:r>
          </a:p>
        </p:txBody>
      </p:sp>
      <p:sp>
        <p:nvSpPr>
          <p:cNvPr id="9" name="Text Placeholder 76">
            <a:extLst>
              <a:ext uri="{FF2B5EF4-FFF2-40B4-BE49-F238E27FC236}">
                <a16:creationId xmlns:a16="http://schemas.microsoft.com/office/drawing/2014/main" id="{85A8F1A2-49B9-C341-8583-4E5498CD814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152" y="5055788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</a:t>
            </a:r>
          </a:p>
        </p:txBody>
      </p:sp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FA6579F5-E083-3249-89A9-BA7C933CC6D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5820" y="5457461"/>
            <a:ext cx="3075696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  <a:p>
            <a:pPr lvl="0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35D51D-073C-564C-8FBC-3021C8624896}"/>
              </a:ext>
            </a:extLst>
          </p:cNvPr>
          <p:cNvSpPr/>
          <p:nvPr userDrawn="1"/>
        </p:nvSpPr>
        <p:spPr>
          <a:xfrm rot="16200000">
            <a:off x="4764963" y="3422047"/>
            <a:ext cx="2658533" cy="3581399"/>
          </a:xfrm>
          <a:prstGeom prst="rect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76">
            <a:extLst>
              <a:ext uri="{FF2B5EF4-FFF2-40B4-BE49-F238E27FC236}">
                <a16:creationId xmlns:a16="http://schemas.microsoft.com/office/drawing/2014/main" id="{CB75985B-6A4A-B346-BFE4-7FD472DAA8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89805" y="4227415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500%</a:t>
            </a:r>
          </a:p>
        </p:txBody>
      </p:sp>
      <p:sp>
        <p:nvSpPr>
          <p:cNvPr id="13" name="Text Placeholder 76">
            <a:extLst>
              <a:ext uri="{FF2B5EF4-FFF2-40B4-BE49-F238E27FC236}">
                <a16:creationId xmlns:a16="http://schemas.microsoft.com/office/drawing/2014/main" id="{2850CF7F-84CC-6949-A53F-ECE301C784F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80180" y="5055788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</a:t>
            </a:r>
          </a:p>
        </p:txBody>
      </p:sp>
      <p:sp>
        <p:nvSpPr>
          <p:cNvPr id="14" name="Text Placeholder 76">
            <a:extLst>
              <a:ext uri="{FF2B5EF4-FFF2-40B4-BE49-F238E27FC236}">
                <a16:creationId xmlns:a16="http://schemas.microsoft.com/office/drawing/2014/main" id="{0B6148CF-4FE0-E146-9B06-55B7613446D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47848" y="5457461"/>
            <a:ext cx="3075696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  <a:p>
            <a:pPr lvl="0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3DBF2D-C372-244B-8FA7-592895942E7F}"/>
              </a:ext>
            </a:extLst>
          </p:cNvPr>
          <p:cNvSpPr/>
          <p:nvPr userDrawn="1"/>
        </p:nvSpPr>
        <p:spPr>
          <a:xfrm rot="16200000">
            <a:off x="8465094" y="3443312"/>
            <a:ext cx="2658533" cy="3581399"/>
          </a:xfrm>
          <a:prstGeom prst="rect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Placeholder 76">
            <a:extLst>
              <a:ext uri="{FF2B5EF4-FFF2-40B4-BE49-F238E27FC236}">
                <a16:creationId xmlns:a16="http://schemas.microsoft.com/office/drawing/2014/main" id="{3ABED21C-1B8B-3D46-92C8-58D7BF457D2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89936" y="4248680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6.1B</a:t>
            </a:r>
          </a:p>
        </p:txBody>
      </p:sp>
      <p:sp>
        <p:nvSpPr>
          <p:cNvPr id="17" name="Text Placeholder 76">
            <a:extLst>
              <a:ext uri="{FF2B5EF4-FFF2-40B4-BE49-F238E27FC236}">
                <a16:creationId xmlns:a16="http://schemas.microsoft.com/office/drawing/2014/main" id="{27178754-93A6-2A44-95A2-7E272D312A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80311" y="5077053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</a:t>
            </a:r>
          </a:p>
        </p:txBody>
      </p:sp>
      <p:sp>
        <p:nvSpPr>
          <p:cNvPr id="18" name="Text Placeholder 76">
            <a:extLst>
              <a:ext uri="{FF2B5EF4-FFF2-40B4-BE49-F238E27FC236}">
                <a16:creationId xmlns:a16="http://schemas.microsoft.com/office/drawing/2014/main" id="{509B52A8-83C7-9D42-ACC9-AC629273540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247979" y="5478726"/>
            <a:ext cx="3075696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  <a:p>
            <a:pPr lvl="0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FDC75D-892B-4C49-8EB3-26110B039DE8}"/>
              </a:ext>
            </a:extLst>
          </p:cNvPr>
          <p:cNvSpPr/>
          <p:nvPr userDrawn="1"/>
        </p:nvSpPr>
        <p:spPr>
          <a:xfrm rot="16200000">
            <a:off x="1032935" y="625685"/>
            <a:ext cx="2658533" cy="3581399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76">
            <a:extLst>
              <a:ext uri="{FF2B5EF4-FFF2-40B4-BE49-F238E27FC236}">
                <a16:creationId xmlns:a16="http://schemas.microsoft.com/office/drawing/2014/main" id="{66714252-E4BF-D140-8669-A8385A103E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7777" y="1431053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100</a:t>
            </a:r>
          </a:p>
        </p:txBody>
      </p:sp>
      <p:sp>
        <p:nvSpPr>
          <p:cNvPr id="21" name="Text Placeholder 76">
            <a:extLst>
              <a:ext uri="{FF2B5EF4-FFF2-40B4-BE49-F238E27FC236}">
                <a16:creationId xmlns:a16="http://schemas.microsoft.com/office/drawing/2014/main" id="{9081CD80-0F86-6942-A18D-9DA1E446BE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8152" y="2259426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</a:t>
            </a:r>
          </a:p>
        </p:txBody>
      </p:sp>
      <p:sp>
        <p:nvSpPr>
          <p:cNvPr id="22" name="Text Placeholder 76">
            <a:extLst>
              <a:ext uri="{FF2B5EF4-FFF2-40B4-BE49-F238E27FC236}">
                <a16:creationId xmlns:a16="http://schemas.microsoft.com/office/drawing/2014/main" id="{EB32678C-7580-B448-962C-33829E78E4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5820" y="2661099"/>
            <a:ext cx="3075696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  <a:p>
            <a:pPr lvl="0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4FDF7A-42A9-0B42-9AD2-2ECE009480C1}"/>
              </a:ext>
            </a:extLst>
          </p:cNvPr>
          <p:cNvSpPr/>
          <p:nvPr userDrawn="1"/>
        </p:nvSpPr>
        <p:spPr>
          <a:xfrm rot="16200000">
            <a:off x="4764963" y="625685"/>
            <a:ext cx="2658533" cy="3581399"/>
          </a:xfrm>
          <a:prstGeom prst="rect">
            <a:avLst/>
          </a:prstGeom>
          <a:solidFill>
            <a:srgbClr val="B73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Placeholder 76">
            <a:extLst>
              <a:ext uri="{FF2B5EF4-FFF2-40B4-BE49-F238E27FC236}">
                <a16:creationId xmlns:a16="http://schemas.microsoft.com/office/drawing/2014/main" id="{D78338CF-9EEF-2E45-8636-27B6BF1082B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67550" y="1431053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200+</a:t>
            </a:r>
          </a:p>
        </p:txBody>
      </p:sp>
      <p:sp>
        <p:nvSpPr>
          <p:cNvPr id="25" name="Text Placeholder 76">
            <a:extLst>
              <a:ext uri="{FF2B5EF4-FFF2-40B4-BE49-F238E27FC236}">
                <a16:creationId xmlns:a16="http://schemas.microsoft.com/office/drawing/2014/main" id="{057A1628-96CF-1147-AEA3-3E078EADA2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7925" y="2259426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</a:t>
            </a:r>
          </a:p>
        </p:txBody>
      </p:sp>
      <p:sp>
        <p:nvSpPr>
          <p:cNvPr id="26" name="Text Placeholder 76">
            <a:extLst>
              <a:ext uri="{FF2B5EF4-FFF2-40B4-BE49-F238E27FC236}">
                <a16:creationId xmlns:a16="http://schemas.microsoft.com/office/drawing/2014/main" id="{FF23B40E-6114-8A4D-A418-2BB1EA24CB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47848" y="2661099"/>
            <a:ext cx="3073131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  <a:p>
            <a:pPr lvl="0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12B462-A5AD-CA42-A504-51A81D73AEC1}"/>
              </a:ext>
            </a:extLst>
          </p:cNvPr>
          <p:cNvSpPr/>
          <p:nvPr userDrawn="1"/>
        </p:nvSpPr>
        <p:spPr>
          <a:xfrm rot="16200000">
            <a:off x="8465094" y="646950"/>
            <a:ext cx="2658533" cy="3581399"/>
          </a:xfrm>
          <a:prstGeom prst="rect">
            <a:avLst/>
          </a:prstGeom>
          <a:solidFill>
            <a:srgbClr val="E0A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Placeholder 76">
            <a:extLst>
              <a:ext uri="{FF2B5EF4-FFF2-40B4-BE49-F238E27FC236}">
                <a16:creationId xmlns:a16="http://schemas.microsoft.com/office/drawing/2014/main" id="{83B415F2-2D6B-BB43-9948-1F43FD0D19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89936" y="1452318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300K</a:t>
            </a:r>
          </a:p>
        </p:txBody>
      </p:sp>
      <p:sp>
        <p:nvSpPr>
          <p:cNvPr id="29" name="Text Placeholder 76">
            <a:extLst>
              <a:ext uri="{FF2B5EF4-FFF2-40B4-BE49-F238E27FC236}">
                <a16:creationId xmlns:a16="http://schemas.microsoft.com/office/drawing/2014/main" id="{08CC449D-893A-D947-8E6D-3B6FE74B4B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80311" y="2280691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</a:t>
            </a:r>
          </a:p>
        </p:txBody>
      </p:sp>
      <p:sp>
        <p:nvSpPr>
          <p:cNvPr id="30" name="Text Placeholder 76">
            <a:extLst>
              <a:ext uri="{FF2B5EF4-FFF2-40B4-BE49-F238E27FC236}">
                <a16:creationId xmlns:a16="http://schemas.microsoft.com/office/drawing/2014/main" id="{2B431764-918A-204F-83E0-20D63EFA0B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47979" y="2682364"/>
            <a:ext cx="3075696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  <a:p>
            <a:pPr lvl="0"/>
            <a:endParaRPr lang="en-GB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134A5D3-F4C9-D54E-A4AF-99440EC8B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5413961-013E-1747-84EB-B2D669EAEEA4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7841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&amp; 1 x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21B8FA-1134-B74C-AC60-9549884ED224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C57CB44D-4C0E-B347-AA97-9498245FE42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32712" y="0"/>
            <a:ext cx="595928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9523880-1F21-634C-8F3E-8CF7AB4A7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D56CDBF-6D9C-DC4D-BE4B-C32F437D1D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900" y="1384300"/>
            <a:ext cx="41021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CONTENT HERE</a:t>
            </a:r>
          </a:p>
        </p:txBody>
      </p:sp>
    </p:spTree>
    <p:extLst>
      <p:ext uri="{BB962C8B-B14F-4D97-AF65-F5344CB8AC3E}">
        <p14:creationId xmlns:p14="http://schemas.microsoft.com/office/powerpoint/2010/main" val="38300429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&amp; 1 x Picture &amp; Green Background">
    <p:bg>
      <p:bgPr>
        <a:solidFill>
          <a:srgbClr val="B3E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F86D68-7D3B-A144-AF9D-C8AEF006B109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C57CB44D-4C0E-B347-AA97-9498245FE42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32712" y="0"/>
            <a:ext cx="595928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9523880-1F21-634C-8F3E-8CF7AB4A7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D56CDBF-6D9C-DC4D-BE4B-C32F437D1D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900" y="1384300"/>
            <a:ext cx="41021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CONTENT HERE</a:t>
            </a:r>
          </a:p>
        </p:txBody>
      </p:sp>
    </p:spTree>
    <p:extLst>
      <p:ext uri="{BB962C8B-B14F-4D97-AF65-F5344CB8AC3E}">
        <p14:creationId xmlns:p14="http://schemas.microsoft.com/office/powerpoint/2010/main" val="36632414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&amp; 1 x Picture &amp; Grey Background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E460F3-88F5-4546-9784-ECC94E6B58B4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C57CB44D-4C0E-B347-AA97-9498245FE42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32712" y="0"/>
            <a:ext cx="595928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9523880-1F21-634C-8F3E-8CF7AB4A7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Content Slide – Calibri 28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D56CDBF-6D9C-DC4D-BE4B-C32F437D1D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900" y="1384300"/>
            <a:ext cx="41021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CONTENT HERE</a:t>
            </a:r>
          </a:p>
        </p:txBody>
      </p:sp>
    </p:spTree>
    <p:extLst>
      <p:ext uri="{BB962C8B-B14F-4D97-AF65-F5344CB8AC3E}">
        <p14:creationId xmlns:p14="http://schemas.microsoft.com/office/powerpoint/2010/main" val="121486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oxed text &amp; 2 x Pictur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6">
            <a:extLst>
              <a:ext uri="{FF2B5EF4-FFF2-40B4-BE49-F238E27FC236}">
                <a16:creationId xmlns:a16="http://schemas.microsoft.com/office/drawing/2014/main" id="{676485D5-C090-E943-8171-9E665CB079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51745"/>
            <a:ext cx="5331758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EA9D506-A612-E749-8D0E-79E1A40D80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71500" y="1434514"/>
            <a:ext cx="5331759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C57CB44D-4C0E-B347-AA97-9498245FE42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32712" y="1434514"/>
            <a:ext cx="5331759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9523880-1F21-634C-8F3E-8CF7AB4A7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Title Content Slide – Calibri 28 same</a:t>
            </a:r>
          </a:p>
        </p:txBody>
      </p:sp>
      <p:sp>
        <p:nvSpPr>
          <p:cNvPr id="11" name="Text Placeholder 76">
            <a:extLst>
              <a:ext uri="{FF2B5EF4-FFF2-40B4-BE49-F238E27FC236}">
                <a16:creationId xmlns:a16="http://schemas.microsoft.com/office/drawing/2014/main" id="{B5810701-3BD8-FA48-8EE1-6519417741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48400" y="4551745"/>
            <a:ext cx="5331758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D288F9-3B96-7B4A-82AD-FC3590AC476D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45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Sub Section Title &amp;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9B1A66E-CB17-9F4F-99C5-A7DDE6924E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27902" y="0"/>
            <a:ext cx="9120818" cy="2931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C559EBD6-D790-C741-A02A-8E74B1256F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5816" y="3365594"/>
            <a:ext cx="905086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</a:defRPr>
            </a:lvl1pPr>
          </a:lstStyle>
          <a:p>
            <a:pPr lvl="0"/>
            <a:r>
              <a:rPr lang="en-US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382358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oxed text &amp; 2 x Picture &amp; Green Background">
    <p:bg>
      <p:bgPr>
        <a:solidFill>
          <a:srgbClr val="B3E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EA9D506-A612-E749-8D0E-79E1A40D80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71500" y="1434514"/>
            <a:ext cx="5331759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C57CB44D-4C0E-B347-AA97-9498245FE42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32712" y="1434514"/>
            <a:ext cx="5331759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9523880-1F21-634C-8F3E-8CF7AB4A7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92E676-23EE-FF48-A3E2-97DD9ABCDCA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6">
            <a:extLst>
              <a:ext uri="{FF2B5EF4-FFF2-40B4-BE49-F238E27FC236}">
                <a16:creationId xmlns:a16="http://schemas.microsoft.com/office/drawing/2014/main" id="{B00FCF8C-1AD4-1547-B308-72919D1430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51745"/>
            <a:ext cx="5331758" cy="972061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sp>
        <p:nvSpPr>
          <p:cNvPr id="17" name="Text Placeholder 76">
            <a:extLst>
              <a:ext uri="{FF2B5EF4-FFF2-40B4-BE49-F238E27FC236}">
                <a16:creationId xmlns:a16="http://schemas.microsoft.com/office/drawing/2014/main" id="{947D41CB-EF94-6046-8BCE-D155208819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48400" y="4551745"/>
            <a:ext cx="5331758" cy="972061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5121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oxed text &amp; 2 x Picture &amp; Grey Background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EA9D506-A612-E749-8D0E-79E1A40D80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71500" y="1434514"/>
            <a:ext cx="5331759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C57CB44D-4C0E-B347-AA97-9498245FE42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32712" y="1434514"/>
            <a:ext cx="5331759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9523880-1F21-634C-8F3E-8CF7AB4A7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Content Slide – Calibri 28</a:t>
            </a:r>
          </a:p>
        </p:txBody>
      </p:sp>
      <p:sp>
        <p:nvSpPr>
          <p:cNvPr id="11" name="Text Placeholder 76">
            <a:extLst>
              <a:ext uri="{FF2B5EF4-FFF2-40B4-BE49-F238E27FC236}">
                <a16:creationId xmlns:a16="http://schemas.microsoft.com/office/drawing/2014/main" id="{93BB9319-1DE4-0947-B390-474337BEE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51745"/>
            <a:ext cx="5331758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sp>
        <p:nvSpPr>
          <p:cNvPr id="17" name="Text Placeholder 76">
            <a:extLst>
              <a:ext uri="{FF2B5EF4-FFF2-40B4-BE49-F238E27FC236}">
                <a16:creationId xmlns:a16="http://schemas.microsoft.com/office/drawing/2014/main" id="{BF0A9EE8-66DD-E046-84A3-1F14437BF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48400" y="4551745"/>
            <a:ext cx="5331758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A16300-123A-4844-9EFF-A067C503D5A5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6550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3 Copy, 3 Images_Light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EA9D506-A612-E749-8D0E-79E1A40D80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71501" y="1542582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2DE380D9-A337-924C-A3A7-A8010BE7B5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4277" y="1542582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DB3F7DD-C56C-8047-B335-805D2CBF456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6335" y="1542582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F23CF7B-1D5C-A249-B2E5-301ADEEC61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14" name="Text Placeholder 76">
            <a:extLst>
              <a:ext uri="{FF2B5EF4-FFF2-40B4-BE49-F238E27FC236}">
                <a16:creationId xmlns:a16="http://schemas.microsoft.com/office/drawing/2014/main" id="{5E096893-53E6-084A-B340-B706FE923D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35394"/>
            <a:ext cx="3581400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copy/description here</a:t>
            </a:r>
            <a:r>
              <a:rPr lang="en-GB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.</a:t>
            </a:r>
          </a:p>
        </p:txBody>
      </p:sp>
      <p:sp>
        <p:nvSpPr>
          <p:cNvPr id="20" name="Text Placeholder 76">
            <a:extLst>
              <a:ext uri="{FF2B5EF4-FFF2-40B4-BE49-F238E27FC236}">
                <a16:creationId xmlns:a16="http://schemas.microsoft.com/office/drawing/2014/main" id="{EF3B0F14-D28E-7C4D-8429-F7FD20610C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92164" y="4535394"/>
            <a:ext cx="3581400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copy/description here</a:t>
            </a:r>
            <a:r>
              <a:rPr lang="en-GB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.</a:t>
            </a:r>
          </a:p>
        </p:txBody>
      </p:sp>
      <p:sp>
        <p:nvSpPr>
          <p:cNvPr id="21" name="Text Placeholder 76">
            <a:extLst>
              <a:ext uri="{FF2B5EF4-FFF2-40B4-BE49-F238E27FC236}">
                <a16:creationId xmlns:a16="http://schemas.microsoft.com/office/drawing/2014/main" id="{49B4E787-CAD8-5344-B4ED-FC6F7EED44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11507" y="4535394"/>
            <a:ext cx="3581400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copy/description here</a:t>
            </a:r>
            <a:r>
              <a:rPr lang="en-GB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DCD9DB-34D5-474B-BC5C-08F2B97974EC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7272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oxed text &amp; 3 x Picture &amp; Green Background">
    <p:bg>
      <p:bgPr>
        <a:solidFill>
          <a:srgbClr val="B3E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EA9D506-A612-E749-8D0E-79E1A40D80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71501" y="1495467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2DE380D9-A337-924C-A3A7-A8010BE7B5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4277" y="1495467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DB3F7DD-C56C-8047-B335-805D2CBF456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6335" y="1495467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F23CF7B-1D5C-A249-B2E5-301ADEEC61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BCB9CF-39D2-4C40-863F-BAEBE80D2776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6">
            <a:extLst>
              <a:ext uri="{FF2B5EF4-FFF2-40B4-BE49-F238E27FC236}">
                <a16:creationId xmlns:a16="http://schemas.microsoft.com/office/drawing/2014/main" id="{0F3BDC74-DA1B-B440-B809-E22A9515DF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488279"/>
            <a:ext cx="3581400" cy="972061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sp>
        <p:nvSpPr>
          <p:cNvPr id="20" name="Text Placeholder 76">
            <a:extLst>
              <a:ext uri="{FF2B5EF4-FFF2-40B4-BE49-F238E27FC236}">
                <a16:creationId xmlns:a16="http://schemas.microsoft.com/office/drawing/2014/main" id="{A911F406-3F2B-9C4E-B17A-20A517E70E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92164" y="4488279"/>
            <a:ext cx="3581400" cy="972061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sp>
        <p:nvSpPr>
          <p:cNvPr id="21" name="Text Placeholder 76">
            <a:extLst>
              <a:ext uri="{FF2B5EF4-FFF2-40B4-BE49-F238E27FC236}">
                <a16:creationId xmlns:a16="http://schemas.microsoft.com/office/drawing/2014/main" id="{EF50063F-DE1D-6D4C-ACDA-E1B3978D3B1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11507" y="4488279"/>
            <a:ext cx="3581400" cy="972061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6172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oxed text &amp; 3 x Picture &amp; Grey Background">
    <p:bg>
      <p:bgPr>
        <a:solidFill>
          <a:srgbClr val="B3E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EA9D506-A612-E749-8D0E-79E1A40D80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71501" y="1523624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2DE380D9-A337-924C-A3A7-A8010BE7B5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4277" y="1523624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DB3F7DD-C56C-8047-B335-805D2CBF456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6335" y="1523624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F23CF7B-1D5C-A249-B2E5-301ADEEC61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Content Slide – Calibri 28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BCB9CF-39D2-4C40-863F-BAEBE80D2776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76">
            <a:extLst>
              <a:ext uri="{FF2B5EF4-FFF2-40B4-BE49-F238E27FC236}">
                <a16:creationId xmlns:a16="http://schemas.microsoft.com/office/drawing/2014/main" id="{79891D91-F14F-774A-829E-0927669A4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16436"/>
            <a:ext cx="3581400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sp>
        <p:nvSpPr>
          <p:cNvPr id="22" name="Text Placeholder 76">
            <a:extLst>
              <a:ext uri="{FF2B5EF4-FFF2-40B4-BE49-F238E27FC236}">
                <a16:creationId xmlns:a16="http://schemas.microsoft.com/office/drawing/2014/main" id="{D02AD164-3202-8345-B0F6-D7AABDD96D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92164" y="4516436"/>
            <a:ext cx="3581400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sp>
        <p:nvSpPr>
          <p:cNvPr id="23" name="Text Placeholder 76">
            <a:extLst>
              <a:ext uri="{FF2B5EF4-FFF2-40B4-BE49-F238E27FC236}">
                <a16:creationId xmlns:a16="http://schemas.microsoft.com/office/drawing/2014/main" id="{4B5DDEB1-0002-A242-B209-4C075C2AB7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11507" y="4516436"/>
            <a:ext cx="3581400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107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3 Copy, 3 Images_Light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EA9D506-A612-E749-8D0E-79E1A40D80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71501" y="1557078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2DE380D9-A337-924C-A3A7-A8010BE7B5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4277" y="1557078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DB3F7DD-C56C-8047-B335-805D2CBF456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6335" y="1557078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F23CF7B-1D5C-A249-B2E5-301ADEEC61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Example slide for change of background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BCB9CF-39D2-4C40-863F-BAEBE80D2776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6">
            <a:extLst>
              <a:ext uri="{FF2B5EF4-FFF2-40B4-BE49-F238E27FC236}">
                <a16:creationId xmlns:a16="http://schemas.microsoft.com/office/drawing/2014/main" id="{5E096893-53E6-084A-B340-B706FE923D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49890"/>
            <a:ext cx="3581400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sp>
        <p:nvSpPr>
          <p:cNvPr id="20" name="Text Placeholder 76">
            <a:extLst>
              <a:ext uri="{FF2B5EF4-FFF2-40B4-BE49-F238E27FC236}">
                <a16:creationId xmlns:a16="http://schemas.microsoft.com/office/drawing/2014/main" id="{EF3B0F14-D28E-7C4D-8429-F7FD20610C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92164" y="4549890"/>
            <a:ext cx="3581400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sp>
        <p:nvSpPr>
          <p:cNvPr id="21" name="Text Placeholder 76">
            <a:extLst>
              <a:ext uri="{FF2B5EF4-FFF2-40B4-BE49-F238E27FC236}">
                <a16:creationId xmlns:a16="http://schemas.microsoft.com/office/drawing/2014/main" id="{49B4E787-CAD8-5344-B4ED-FC6F7EED44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11507" y="4549890"/>
            <a:ext cx="3581400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5820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&amp; 6 x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E836C1-02AC-5D4D-B853-D05399F4797F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446228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A2CEEBE-4CB8-A749-8E3D-CD0ABD44F6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F8F8E8-B80C-1541-BD42-148DBE5039D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900" y="1384300"/>
            <a:ext cx="41021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COTENT DESCRIBING PICTURES HERE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EA9D506-A612-E749-8D0E-79E1A40D80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60090" y="48330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724E628E-E3F7-8845-84B8-343E77E1604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78634" y="48330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82FD4AB-055E-BC4A-8C30-EA56DF26864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73194" y="48330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7FB9EE9C-F7E4-BF4D-AEFE-FAE6E50CF74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60090" y="359988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318115B-06B7-F54C-B0A1-05CF577E094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478634" y="359988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24E2E2B-C6EB-DC4A-A223-D6C361EC404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73194" y="359988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230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&amp; 6 x Picture &amp; Green Background">
    <p:bg>
      <p:bgPr>
        <a:solidFill>
          <a:srgbClr val="B3E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E836C1-02AC-5D4D-B853-D05399F4797F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44622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A2CEEBE-4CB8-A749-8E3D-CD0ABD44F6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F8F8E8-B80C-1541-BD42-148DBE5039D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900" y="1384300"/>
            <a:ext cx="41021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ADD COTENT DESCRIBING PICTURES HERE</a:t>
            </a:r>
          </a:p>
          <a:p>
            <a:pPr lvl="0"/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EA9D506-A612-E749-8D0E-79E1A40D80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60090" y="48330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724E628E-E3F7-8845-84B8-343E77E1604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78634" y="48330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82FD4AB-055E-BC4A-8C30-EA56DF26864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73194" y="48330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7FB9EE9C-F7E4-BF4D-AEFE-FAE6E50CF74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60090" y="359988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318115B-06B7-F54C-B0A1-05CF577E094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478634" y="359988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24E2E2B-C6EB-DC4A-A223-D6C361EC404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73194" y="359988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932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&amp; 6 x Picture &amp; Grey Background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E836C1-02AC-5D4D-B853-D05399F4797F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446228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A2CEEBE-4CB8-A749-8E3D-CD0ABD44F6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402924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F8F8E8-B80C-1541-BD42-148DBE5039D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900" y="1400484"/>
            <a:ext cx="41021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ADD COTENT DESCRIBING PICTURES HERE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EA9D506-A612-E749-8D0E-79E1A40D80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60090" y="48330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724E628E-E3F7-8845-84B8-343E77E1604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78634" y="48330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82FD4AB-055E-BC4A-8C30-EA56DF26864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73194" y="48330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7FB9EE9C-F7E4-BF4D-AEFE-FAE6E50CF74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60090" y="359988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318115B-06B7-F54C-B0A1-05CF577E094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478634" y="359988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24E2E2B-C6EB-DC4A-A223-D6C361EC404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73194" y="359988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02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Picture over who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914C77B-EDAF-EE4C-8B80-2E2416FC89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1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Gree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0C11FB-F3DC-6E4C-AFCE-B77B9F379779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77933C"/>
              </a:buClr>
              <a:buNone/>
              <a:defRPr sz="2400"/>
            </a:lvl1pPr>
            <a:lvl2pPr marL="1028700" indent="-285750">
              <a:buClr>
                <a:srgbClr val="77933C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rgbClr val="77933C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rgbClr val="77933C"/>
              </a:buClr>
              <a:buNone/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300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914C77B-EDAF-EE4C-8B80-2E2416FC89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6019800" cy="6858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B8E04F5-06A3-5A4B-AC9D-D7D3CD576F3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185647" y="0"/>
            <a:ext cx="6019800" cy="6858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333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914C77B-EDAF-EE4C-8B80-2E2416FC89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3993776" cy="6858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E008A1F-9264-4F4B-B553-DB50E95166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101353" y="0"/>
            <a:ext cx="3993776" cy="6858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1B3087D-E12B-E948-A84B-D142E3EC4A5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20635" y="0"/>
            <a:ext cx="3971365" cy="6858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778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914C77B-EDAF-EE4C-8B80-2E2416FC89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13153" y="0"/>
            <a:ext cx="6044184" cy="335477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F66574E-2A3A-604B-9937-CA852C0338D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13153" y="3493008"/>
            <a:ext cx="6044184" cy="335477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7E430C4-EB90-D24E-9E88-D74BF7F4852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45600" y="0"/>
            <a:ext cx="6044184" cy="335477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1F0252A1-32A9-3249-9F4F-0B61B13A90D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45600" y="3493008"/>
            <a:ext cx="6044184" cy="335477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737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x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99B5A92F-401C-A34A-86CB-A0E29AF0251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0" y="2339787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C6C18240-A984-564A-8FEC-B9399949746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460812" y="2339787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63401F05-CB28-264F-833C-EC8914B84AD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921624" y="2339787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28B65CF5-9EF6-6B4C-A53B-A0279778A81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409329" y="2339787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CF31B527-1711-B343-9ADC-2125DE1688F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870141" y="2339787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6E532E5E-84C5-A643-B38E-F3B0F28CF6B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4693023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2020595-66CC-654B-8BC4-95ED90A6D90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460812" y="4693023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84DE5773-3DE8-9446-9372-A0ECE7434E0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921624" y="4693023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94C25B7D-A148-044D-AF10-028FBC22C29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409329" y="4693023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DBE5B4CB-DD62-C742-9E6E-EA6AF83DA5C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870141" y="4693023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914C77B-EDAF-EE4C-8B80-2E2416FC89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-1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1F0503D7-F7F4-AF44-A93A-B3D15DA4787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460812" y="-1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6439EA1-788E-794A-B286-C33687D3AA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21624" y="-1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F0C3645A-8D9A-BD4F-8E8F-7945F932236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409329" y="-1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39FDCFF3-7B41-964C-AD38-0C41B9D0744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870141" y="-1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588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9815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rporate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>
            <a:extLst>
              <a:ext uri="{FF2B5EF4-FFF2-40B4-BE49-F238E27FC236}">
                <a16:creationId xmlns:a16="http://schemas.microsoft.com/office/drawing/2014/main" id="{585B6649-961B-AD4C-B8CF-A2E696CEACD9}"/>
              </a:ext>
            </a:extLst>
          </p:cNvPr>
          <p:cNvSpPr txBox="1"/>
          <p:nvPr userDrawn="1"/>
        </p:nvSpPr>
        <p:spPr>
          <a:xfrm>
            <a:off x="628898" y="701096"/>
            <a:ext cx="690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ebuchet MS" panose="020B0703020202090204" pitchFamily="34" charset="0"/>
              </a:rPr>
              <a:t>Green and grey palette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10915BD-FF50-BE4C-AB1F-873098498196}"/>
              </a:ext>
            </a:extLst>
          </p:cNvPr>
          <p:cNvSpPr/>
          <p:nvPr userDrawn="1"/>
        </p:nvSpPr>
        <p:spPr>
          <a:xfrm>
            <a:off x="759541" y="1481268"/>
            <a:ext cx="879231" cy="879231"/>
          </a:xfrm>
          <a:prstGeom prst="rect">
            <a:avLst/>
          </a:prstGeom>
          <a:solidFill>
            <a:srgbClr val="3DB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11204A6-7732-FC46-B1C7-F1907971538F}"/>
              </a:ext>
            </a:extLst>
          </p:cNvPr>
          <p:cNvSpPr/>
          <p:nvPr userDrawn="1"/>
        </p:nvSpPr>
        <p:spPr>
          <a:xfrm>
            <a:off x="3258642" y="1481268"/>
            <a:ext cx="879231" cy="8792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451A13D-0A60-4549-9E13-4263545BE964}"/>
              </a:ext>
            </a:extLst>
          </p:cNvPr>
          <p:cNvSpPr/>
          <p:nvPr userDrawn="1"/>
        </p:nvSpPr>
        <p:spPr>
          <a:xfrm>
            <a:off x="703016" y="3135095"/>
            <a:ext cx="879231" cy="879231"/>
          </a:xfrm>
          <a:prstGeom prst="rect">
            <a:avLst/>
          </a:prstGeom>
          <a:solidFill>
            <a:srgbClr val="3DB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100%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B8C70AF-D05D-A744-9537-B55527F8B850}"/>
              </a:ext>
            </a:extLst>
          </p:cNvPr>
          <p:cNvSpPr/>
          <p:nvPr userDrawn="1"/>
        </p:nvSpPr>
        <p:spPr>
          <a:xfrm>
            <a:off x="1980831" y="3135095"/>
            <a:ext cx="879231" cy="879231"/>
          </a:xfrm>
          <a:prstGeom prst="rect">
            <a:avLst/>
          </a:prstGeom>
          <a:solidFill>
            <a:srgbClr val="3DB44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80%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1C33FA5-B5EE-F443-8F46-EF2B9E6BF0AA}"/>
              </a:ext>
            </a:extLst>
          </p:cNvPr>
          <p:cNvSpPr/>
          <p:nvPr userDrawn="1"/>
        </p:nvSpPr>
        <p:spPr>
          <a:xfrm>
            <a:off x="3258644" y="3135095"/>
            <a:ext cx="879231" cy="879231"/>
          </a:xfrm>
          <a:prstGeom prst="rect">
            <a:avLst/>
          </a:prstGeom>
          <a:solidFill>
            <a:srgbClr val="3DB44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60%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A62D652-125F-634B-89F1-715F1EAF1EDD}"/>
              </a:ext>
            </a:extLst>
          </p:cNvPr>
          <p:cNvSpPr/>
          <p:nvPr userDrawn="1"/>
        </p:nvSpPr>
        <p:spPr>
          <a:xfrm>
            <a:off x="4536459" y="3135095"/>
            <a:ext cx="879231" cy="879231"/>
          </a:xfrm>
          <a:prstGeom prst="rect">
            <a:avLst/>
          </a:prstGeom>
          <a:solidFill>
            <a:srgbClr val="3DB44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40%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95364C3-1567-3146-8592-E4D793C89A23}"/>
              </a:ext>
            </a:extLst>
          </p:cNvPr>
          <p:cNvSpPr/>
          <p:nvPr userDrawn="1"/>
        </p:nvSpPr>
        <p:spPr>
          <a:xfrm>
            <a:off x="5732213" y="3164402"/>
            <a:ext cx="879231" cy="879231"/>
          </a:xfrm>
          <a:prstGeom prst="rect">
            <a:avLst/>
          </a:prstGeom>
          <a:solidFill>
            <a:srgbClr val="3DB44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20%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D85975C-527A-FF47-BCC2-7B7FD1978451}"/>
              </a:ext>
            </a:extLst>
          </p:cNvPr>
          <p:cNvSpPr txBox="1"/>
          <p:nvPr userDrawn="1"/>
        </p:nvSpPr>
        <p:spPr>
          <a:xfrm>
            <a:off x="644390" y="2671978"/>
            <a:ext cx="5178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Shading options for graphs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871E724-82D7-CA49-BC67-FBC688A75B40}"/>
              </a:ext>
            </a:extLst>
          </p:cNvPr>
          <p:cNvSpPr/>
          <p:nvPr userDrawn="1"/>
        </p:nvSpPr>
        <p:spPr>
          <a:xfrm>
            <a:off x="4536458" y="1481267"/>
            <a:ext cx="879231" cy="8792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0C13AAB-8272-3E4D-A88D-C3D00AB097A0}"/>
              </a:ext>
            </a:extLst>
          </p:cNvPr>
          <p:cNvSpPr/>
          <p:nvPr userDrawn="1"/>
        </p:nvSpPr>
        <p:spPr>
          <a:xfrm>
            <a:off x="703014" y="4302544"/>
            <a:ext cx="879231" cy="8792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CBE4BF6-50D0-0D4C-8C33-E82F645F88BD}"/>
              </a:ext>
            </a:extLst>
          </p:cNvPr>
          <p:cNvSpPr/>
          <p:nvPr userDrawn="1"/>
        </p:nvSpPr>
        <p:spPr>
          <a:xfrm>
            <a:off x="1980828" y="4302544"/>
            <a:ext cx="879231" cy="879231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845E665-4835-BB44-90DE-A0A27ED73250}"/>
              </a:ext>
            </a:extLst>
          </p:cNvPr>
          <p:cNvSpPr/>
          <p:nvPr userDrawn="1"/>
        </p:nvSpPr>
        <p:spPr>
          <a:xfrm>
            <a:off x="3233724" y="4302544"/>
            <a:ext cx="879231" cy="879231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96543E7-7968-EC4F-9532-E8FF63040CE8}"/>
              </a:ext>
            </a:extLst>
          </p:cNvPr>
          <p:cNvSpPr/>
          <p:nvPr userDrawn="1"/>
        </p:nvSpPr>
        <p:spPr>
          <a:xfrm>
            <a:off x="4536458" y="4325806"/>
            <a:ext cx="879231" cy="879231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DBA5487-4DF3-D649-ACD5-AC80AD57A492}"/>
              </a:ext>
            </a:extLst>
          </p:cNvPr>
          <p:cNvSpPr/>
          <p:nvPr userDrawn="1"/>
        </p:nvSpPr>
        <p:spPr>
          <a:xfrm>
            <a:off x="5732213" y="4325805"/>
            <a:ext cx="879231" cy="879231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471ED59-1A10-3341-8CEB-0B453EAAF16D}"/>
              </a:ext>
            </a:extLst>
          </p:cNvPr>
          <p:cNvSpPr/>
          <p:nvPr userDrawn="1"/>
        </p:nvSpPr>
        <p:spPr>
          <a:xfrm>
            <a:off x="1980827" y="1481266"/>
            <a:ext cx="879231" cy="8792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A3EFFE4-0B67-804B-8D6B-81712AF3A483}"/>
              </a:ext>
            </a:extLst>
          </p:cNvPr>
          <p:cNvSpPr/>
          <p:nvPr userDrawn="1"/>
        </p:nvSpPr>
        <p:spPr>
          <a:xfrm>
            <a:off x="5732212" y="1474240"/>
            <a:ext cx="879231" cy="8792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427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292DAFA-A604-ED48-812F-E42AB5A3A474}"/>
              </a:ext>
            </a:extLst>
          </p:cNvPr>
          <p:cNvSpPr/>
          <p:nvPr userDrawn="1"/>
        </p:nvSpPr>
        <p:spPr>
          <a:xfrm>
            <a:off x="416442" y="856009"/>
            <a:ext cx="771181" cy="771181"/>
          </a:xfrm>
          <a:prstGeom prst="ellipse">
            <a:avLst/>
          </a:prstGeom>
          <a:solidFill>
            <a:srgbClr val="9FC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F1D9FD-5EC2-9649-89E7-BB6ABC5CC573}"/>
              </a:ext>
            </a:extLst>
          </p:cNvPr>
          <p:cNvSpPr/>
          <p:nvPr userDrawn="1"/>
        </p:nvSpPr>
        <p:spPr>
          <a:xfrm>
            <a:off x="1245308" y="856009"/>
            <a:ext cx="771181" cy="771181"/>
          </a:xfrm>
          <a:prstGeom prst="ellipse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F0FED1-0F0B-1241-A816-915E68085EFB}"/>
              </a:ext>
            </a:extLst>
          </p:cNvPr>
          <p:cNvSpPr txBox="1"/>
          <p:nvPr userDrawn="1"/>
        </p:nvSpPr>
        <p:spPr>
          <a:xfrm>
            <a:off x="314960" y="477520"/>
            <a:ext cx="1798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LOGO PALETTE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984108-C04B-4D45-9345-BC320C74C760}"/>
              </a:ext>
            </a:extLst>
          </p:cNvPr>
          <p:cNvSpPr/>
          <p:nvPr userDrawn="1"/>
        </p:nvSpPr>
        <p:spPr>
          <a:xfrm>
            <a:off x="8338888" y="856009"/>
            <a:ext cx="771181" cy="771181"/>
          </a:xfrm>
          <a:prstGeom prst="ellipse">
            <a:avLst/>
          </a:prstGeom>
          <a:solidFill>
            <a:srgbClr val="A4B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0C48F1-608C-C945-BC76-2291276D55B1}"/>
              </a:ext>
            </a:extLst>
          </p:cNvPr>
          <p:cNvSpPr/>
          <p:nvPr userDrawn="1"/>
        </p:nvSpPr>
        <p:spPr>
          <a:xfrm>
            <a:off x="9252096" y="856009"/>
            <a:ext cx="771181" cy="771181"/>
          </a:xfrm>
          <a:prstGeom prst="ellipse">
            <a:avLst/>
          </a:prstGeom>
          <a:solidFill>
            <a:srgbClr val="B73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81B3445-0216-AA42-BB6D-87025C2EC328}"/>
              </a:ext>
            </a:extLst>
          </p:cNvPr>
          <p:cNvSpPr/>
          <p:nvPr userDrawn="1"/>
        </p:nvSpPr>
        <p:spPr>
          <a:xfrm>
            <a:off x="10165304" y="856009"/>
            <a:ext cx="771181" cy="771181"/>
          </a:xfrm>
          <a:prstGeom prst="ellipse">
            <a:avLst/>
          </a:prstGeom>
          <a:solidFill>
            <a:srgbClr val="F5D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A31311-6BDA-FC48-9FF4-B1B7756F542D}"/>
              </a:ext>
            </a:extLst>
          </p:cNvPr>
          <p:cNvSpPr/>
          <p:nvPr userDrawn="1"/>
        </p:nvSpPr>
        <p:spPr>
          <a:xfrm>
            <a:off x="11078512" y="856009"/>
            <a:ext cx="771181" cy="771181"/>
          </a:xfrm>
          <a:prstGeom prst="ellipse">
            <a:avLst/>
          </a:prstGeom>
          <a:solidFill>
            <a:srgbClr val="C5D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227B45-C861-AE4C-99D6-429DA39B6A7D}"/>
              </a:ext>
            </a:extLst>
          </p:cNvPr>
          <p:cNvSpPr txBox="1"/>
          <p:nvPr userDrawn="1"/>
        </p:nvSpPr>
        <p:spPr>
          <a:xfrm>
            <a:off x="9183544" y="477520"/>
            <a:ext cx="1798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SECONDARY PALETTE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0AC2B5B-C00F-B04A-AA78-AD9B1E0419E7}"/>
              </a:ext>
            </a:extLst>
          </p:cNvPr>
          <p:cNvSpPr/>
          <p:nvPr userDrawn="1"/>
        </p:nvSpPr>
        <p:spPr>
          <a:xfrm>
            <a:off x="2540736" y="856009"/>
            <a:ext cx="771181" cy="771181"/>
          </a:xfrm>
          <a:prstGeom prst="ellipse">
            <a:avLst/>
          </a:prstGeom>
          <a:solidFill>
            <a:srgbClr val="C71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988AA2-3D10-5C4B-BF17-3BC71359F9B8}"/>
              </a:ext>
            </a:extLst>
          </p:cNvPr>
          <p:cNvSpPr/>
          <p:nvPr userDrawn="1"/>
        </p:nvSpPr>
        <p:spPr>
          <a:xfrm>
            <a:off x="3453944" y="856009"/>
            <a:ext cx="771181" cy="771181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C3D25B2-33E8-8244-BA5B-1A267F8179FE}"/>
              </a:ext>
            </a:extLst>
          </p:cNvPr>
          <p:cNvSpPr/>
          <p:nvPr userDrawn="1"/>
        </p:nvSpPr>
        <p:spPr>
          <a:xfrm>
            <a:off x="4367152" y="856009"/>
            <a:ext cx="771181" cy="771181"/>
          </a:xfrm>
          <a:prstGeom prst="ellipse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478B71-F726-474F-8DB5-93F18A97EAF4}"/>
              </a:ext>
            </a:extLst>
          </p:cNvPr>
          <p:cNvSpPr/>
          <p:nvPr userDrawn="1"/>
        </p:nvSpPr>
        <p:spPr>
          <a:xfrm>
            <a:off x="5280360" y="856009"/>
            <a:ext cx="771181" cy="771181"/>
          </a:xfrm>
          <a:prstGeom prst="ellipse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1B8088-3F18-1F47-BE3F-D788FF906D41}"/>
              </a:ext>
            </a:extLst>
          </p:cNvPr>
          <p:cNvSpPr/>
          <p:nvPr userDrawn="1"/>
        </p:nvSpPr>
        <p:spPr>
          <a:xfrm>
            <a:off x="6193568" y="856009"/>
            <a:ext cx="771181" cy="771181"/>
          </a:xfrm>
          <a:prstGeom prst="ellipse">
            <a:avLst/>
          </a:prstGeom>
          <a:solidFill>
            <a:srgbClr val="E0A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003B773-0B9A-1E41-8F91-79B0AF4BF5AE}"/>
              </a:ext>
            </a:extLst>
          </p:cNvPr>
          <p:cNvSpPr/>
          <p:nvPr userDrawn="1"/>
        </p:nvSpPr>
        <p:spPr>
          <a:xfrm>
            <a:off x="7106774" y="856009"/>
            <a:ext cx="771181" cy="771181"/>
          </a:xfrm>
          <a:prstGeom prst="ellipse">
            <a:avLst/>
          </a:prstGeom>
          <a:solidFill>
            <a:srgbClr val="D5A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CF164F-9F16-D443-AA84-024350A66D7B}"/>
              </a:ext>
            </a:extLst>
          </p:cNvPr>
          <p:cNvSpPr txBox="1"/>
          <p:nvPr userDrawn="1"/>
        </p:nvSpPr>
        <p:spPr>
          <a:xfrm>
            <a:off x="4330720" y="477520"/>
            <a:ext cx="1798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PRIMARY PALETTE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F133059-5481-214B-9026-C512111E983F}"/>
              </a:ext>
            </a:extLst>
          </p:cNvPr>
          <p:cNvSpPr/>
          <p:nvPr userDrawn="1"/>
        </p:nvSpPr>
        <p:spPr>
          <a:xfrm>
            <a:off x="416442" y="1700808"/>
            <a:ext cx="771181" cy="771181"/>
          </a:xfrm>
          <a:prstGeom prst="ellipse">
            <a:avLst/>
          </a:prstGeom>
          <a:solidFill>
            <a:srgbClr val="9FC54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B25C4CD-126C-254F-932E-83D98FBC1DFC}"/>
              </a:ext>
            </a:extLst>
          </p:cNvPr>
          <p:cNvSpPr/>
          <p:nvPr userDrawn="1"/>
        </p:nvSpPr>
        <p:spPr>
          <a:xfrm>
            <a:off x="1245308" y="1700808"/>
            <a:ext cx="771181" cy="771181"/>
          </a:xfrm>
          <a:prstGeom prst="ellipse">
            <a:avLst/>
          </a:prstGeom>
          <a:solidFill>
            <a:srgbClr val="80818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26B79D5-2F93-1645-855F-5B6EBCDC556A}"/>
              </a:ext>
            </a:extLst>
          </p:cNvPr>
          <p:cNvSpPr/>
          <p:nvPr userDrawn="1"/>
        </p:nvSpPr>
        <p:spPr>
          <a:xfrm>
            <a:off x="8338888" y="1700808"/>
            <a:ext cx="771181" cy="771181"/>
          </a:xfrm>
          <a:prstGeom prst="ellipse">
            <a:avLst/>
          </a:prstGeom>
          <a:solidFill>
            <a:srgbClr val="A4BCC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B29DAF2-BDE5-924E-B5EB-80342320C9A5}"/>
              </a:ext>
            </a:extLst>
          </p:cNvPr>
          <p:cNvSpPr/>
          <p:nvPr userDrawn="1"/>
        </p:nvSpPr>
        <p:spPr>
          <a:xfrm>
            <a:off x="9252096" y="1700808"/>
            <a:ext cx="771181" cy="771181"/>
          </a:xfrm>
          <a:prstGeom prst="ellipse">
            <a:avLst/>
          </a:prstGeom>
          <a:solidFill>
            <a:srgbClr val="B73E2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5A76DCE-7EAC-3F47-82F1-ECCA35D46AB8}"/>
              </a:ext>
            </a:extLst>
          </p:cNvPr>
          <p:cNvSpPr/>
          <p:nvPr userDrawn="1"/>
        </p:nvSpPr>
        <p:spPr>
          <a:xfrm>
            <a:off x="10165304" y="1700808"/>
            <a:ext cx="771181" cy="771181"/>
          </a:xfrm>
          <a:prstGeom prst="ellipse">
            <a:avLst/>
          </a:prstGeom>
          <a:solidFill>
            <a:srgbClr val="F5DC6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2D5F0A0-D138-6A4A-B672-EDA6AC28C73D}"/>
              </a:ext>
            </a:extLst>
          </p:cNvPr>
          <p:cNvSpPr/>
          <p:nvPr userDrawn="1"/>
        </p:nvSpPr>
        <p:spPr>
          <a:xfrm>
            <a:off x="11078512" y="1700808"/>
            <a:ext cx="771181" cy="771181"/>
          </a:xfrm>
          <a:prstGeom prst="ellipse">
            <a:avLst/>
          </a:prstGeom>
          <a:solidFill>
            <a:srgbClr val="C5D5A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7C208BB-CD5F-F543-82E1-650220E73EE0}"/>
              </a:ext>
            </a:extLst>
          </p:cNvPr>
          <p:cNvSpPr/>
          <p:nvPr userDrawn="1"/>
        </p:nvSpPr>
        <p:spPr>
          <a:xfrm>
            <a:off x="2540736" y="1700808"/>
            <a:ext cx="771181" cy="771181"/>
          </a:xfrm>
          <a:prstGeom prst="ellipse">
            <a:avLst/>
          </a:prstGeom>
          <a:solidFill>
            <a:srgbClr val="C711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8FF2832-CA36-FD4B-B818-D9E7D0BF9168}"/>
              </a:ext>
            </a:extLst>
          </p:cNvPr>
          <p:cNvSpPr/>
          <p:nvPr userDrawn="1"/>
        </p:nvSpPr>
        <p:spPr>
          <a:xfrm>
            <a:off x="3453944" y="1700808"/>
            <a:ext cx="771181" cy="771181"/>
          </a:xfrm>
          <a:prstGeom prst="ellipse">
            <a:avLst/>
          </a:prstGeom>
          <a:solidFill>
            <a:srgbClr val="4F81B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E5D79B8-C3E4-F549-9F4D-E59AB9B08519}"/>
              </a:ext>
            </a:extLst>
          </p:cNvPr>
          <p:cNvSpPr/>
          <p:nvPr userDrawn="1"/>
        </p:nvSpPr>
        <p:spPr>
          <a:xfrm>
            <a:off x="4367152" y="1700808"/>
            <a:ext cx="771181" cy="771181"/>
          </a:xfrm>
          <a:prstGeom prst="ellipse">
            <a:avLst/>
          </a:prstGeom>
          <a:solidFill>
            <a:srgbClr val="77933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7730ADC-FDEF-9843-B967-91AA1B7352DD}"/>
              </a:ext>
            </a:extLst>
          </p:cNvPr>
          <p:cNvSpPr/>
          <p:nvPr userDrawn="1"/>
        </p:nvSpPr>
        <p:spPr>
          <a:xfrm>
            <a:off x="5280360" y="1700808"/>
            <a:ext cx="771181" cy="771181"/>
          </a:xfrm>
          <a:prstGeom prst="ellipse">
            <a:avLst/>
          </a:prstGeom>
          <a:solidFill>
            <a:srgbClr val="604A7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C7FF0AB-814D-B548-A302-CB767DC26626}"/>
              </a:ext>
            </a:extLst>
          </p:cNvPr>
          <p:cNvSpPr/>
          <p:nvPr userDrawn="1"/>
        </p:nvSpPr>
        <p:spPr>
          <a:xfrm>
            <a:off x="6193568" y="1700808"/>
            <a:ext cx="771181" cy="771181"/>
          </a:xfrm>
          <a:prstGeom prst="ellipse">
            <a:avLst/>
          </a:prstGeom>
          <a:solidFill>
            <a:srgbClr val="E0A80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0B16E64-DCB8-0D4F-9F30-A55C17B9F4D3}"/>
              </a:ext>
            </a:extLst>
          </p:cNvPr>
          <p:cNvSpPr/>
          <p:nvPr userDrawn="1"/>
        </p:nvSpPr>
        <p:spPr>
          <a:xfrm>
            <a:off x="7106774" y="1700808"/>
            <a:ext cx="771181" cy="771181"/>
          </a:xfrm>
          <a:prstGeom prst="ellipse">
            <a:avLst/>
          </a:prstGeom>
          <a:solidFill>
            <a:srgbClr val="D5A0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ABC7C6C-96D0-A04D-A71F-BE7023BC28B0}"/>
              </a:ext>
            </a:extLst>
          </p:cNvPr>
          <p:cNvSpPr/>
          <p:nvPr userDrawn="1"/>
        </p:nvSpPr>
        <p:spPr>
          <a:xfrm>
            <a:off x="416442" y="2564904"/>
            <a:ext cx="771181" cy="771181"/>
          </a:xfrm>
          <a:prstGeom prst="ellipse">
            <a:avLst/>
          </a:prstGeom>
          <a:solidFill>
            <a:srgbClr val="9FC54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96755AC-949F-404A-96C4-2C519B6BD60E}"/>
              </a:ext>
            </a:extLst>
          </p:cNvPr>
          <p:cNvSpPr/>
          <p:nvPr userDrawn="1"/>
        </p:nvSpPr>
        <p:spPr>
          <a:xfrm>
            <a:off x="1245308" y="2564904"/>
            <a:ext cx="771181" cy="771181"/>
          </a:xfrm>
          <a:prstGeom prst="ellipse">
            <a:avLst/>
          </a:prstGeom>
          <a:solidFill>
            <a:srgbClr val="80818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4406691-B987-3641-B301-D3509A7387A1}"/>
              </a:ext>
            </a:extLst>
          </p:cNvPr>
          <p:cNvSpPr/>
          <p:nvPr userDrawn="1"/>
        </p:nvSpPr>
        <p:spPr>
          <a:xfrm>
            <a:off x="8338888" y="2564904"/>
            <a:ext cx="771181" cy="771181"/>
          </a:xfrm>
          <a:prstGeom prst="ellipse">
            <a:avLst/>
          </a:prstGeom>
          <a:solidFill>
            <a:srgbClr val="A4BCC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4073D5F-A918-784E-9A5E-8D4A14B7F515}"/>
              </a:ext>
            </a:extLst>
          </p:cNvPr>
          <p:cNvSpPr/>
          <p:nvPr userDrawn="1"/>
        </p:nvSpPr>
        <p:spPr>
          <a:xfrm>
            <a:off x="9252096" y="2564904"/>
            <a:ext cx="771181" cy="771181"/>
          </a:xfrm>
          <a:prstGeom prst="ellipse">
            <a:avLst/>
          </a:prstGeom>
          <a:solidFill>
            <a:srgbClr val="B73E2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E566415-6E3B-C447-8B5D-1EC8D9A0572C}"/>
              </a:ext>
            </a:extLst>
          </p:cNvPr>
          <p:cNvSpPr/>
          <p:nvPr userDrawn="1"/>
        </p:nvSpPr>
        <p:spPr>
          <a:xfrm>
            <a:off x="10165304" y="2564904"/>
            <a:ext cx="771181" cy="771181"/>
          </a:xfrm>
          <a:prstGeom prst="ellipse">
            <a:avLst/>
          </a:prstGeom>
          <a:solidFill>
            <a:srgbClr val="F5DC6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883ECF6-FB7B-1E47-A716-85CE25EB0FBF}"/>
              </a:ext>
            </a:extLst>
          </p:cNvPr>
          <p:cNvSpPr/>
          <p:nvPr userDrawn="1"/>
        </p:nvSpPr>
        <p:spPr>
          <a:xfrm>
            <a:off x="11078512" y="2564904"/>
            <a:ext cx="771181" cy="771181"/>
          </a:xfrm>
          <a:prstGeom prst="ellipse">
            <a:avLst/>
          </a:prstGeom>
          <a:solidFill>
            <a:srgbClr val="C5D5A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D868DF0-E21F-7A44-8EFA-4CFF899BBDFC}"/>
              </a:ext>
            </a:extLst>
          </p:cNvPr>
          <p:cNvSpPr/>
          <p:nvPr userDrawn="1"/>
        </p:nvSpPr>
        <p:spPr>
          <a:xfrm>
            <a:off x="2540736" y="2564904"/>
            <a:ext cx="771181" cy="771181"/>
          </a:xfrm>
          <a:prstGeom prst="ellipse">
            <a:avLst/>
          </a:prstGeom>
          <a:solidFill>
            <a:srgbClr val="C711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F761600-EA17-C646-B545-5426FA02FF12}"/>
              </a:ext>
            </a:extLst>
          </p:cNvPr>
          <p:cNvSpPr/>
          <p:nvPr userDrawn="1"/>
        </p:nvSpPr>
        <p:spPr>
          <a:xfrm>
            <a:off x="3453944" y="2564904"/>
            <a:ext cx="771181" cy="771181"/>
          </a:xfrm>
          <a:prstGeom prst="ellipse">
            <a:avLst/>
          </a:prstGeom>
          <a:solidFill>
            <a:srgbClr val="4F81B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A9A46B1-79EB-1E43-AA31-CDBD5D16B316}"/>
              </a:ext>
            </a:extLst>
          </p:cNvPr>
          <p:cNvSpPr/>
          <p:nvPr userDrawn="1"/>
        </p:nvSpPr>
        <p:spPr>
          <a:xfrm>
            <a:off x="4367152" y="2564904"/>
            <a:ext cx="771181" cy="771181"/>
          </a:xfrm>
          <a:prstGeom prst="ellipse">
            <a:avLst/>
          </a:prstGeom>
          <a:solidFill>
            <a:srgbClr val="77933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130C8EF-4A79-7D4F-8E7D-EBABBD3C3044}"/>
              </a:ext>
            </a:extLst>
          </p:cNvPr>
          <p:cNvSpPr/>
          <p:nvPr userDrawn="1"/>
        </p:nvSpPr>
        <p:spPr>
          <a:xfrm>
            <a:off x="5280360" y="2564904"/>
            <a:ext cx="771181" cy="771181"/>
          </a:xfrm>
          <a:prstGeom prst="ellipse">
            <a:avLst/>
          </a:prstGeom>
          <a:solidFill>
            <a:srgbClr val="604A7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525DBCA-FB14-2E4C-8C5E-2AB0A51CD8C9}"/>
              </a:ext>
            </a:extLst>
          </p:cNvPr>
          <p:cNvSpPr/>
          <p:nvPr userDrawn="1"/>
        </p:nvSpPr>
        <p:spPr>
          <a:xfrm>
            <a:off x="6193568" y="2564904"/>
            <a:ext cx="771181" cy="771181"/>
          </a:xfrm>
          <a:prstGeom prst="ellipse">
            <a:avLst/>
          </a:prstGeom>
          <a:solidFill>
            <a:srgbClr val="E0A80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B479D6E-278F-474B-A848-1881D3AFD4A1}"/>
              </a:ext>
            </a:extLst>
          </p:cNvPr>
          <p:cNvSpPr/>
          <p:nvPr userDrawn="1"/>
        </p:nvSpPr>
        <p:spPr>
          <a:xfrm>
            <a:off x="7106774" y="2564904"/>
            <a:ext cx="771181" cy="771181"/>
          </a:xfrm>
          <a:prstGeom prst="ellipse">
            <a:avLst/>
          </a:prstGeom>
          <a:solidFill>
            <a:srgbClr val="D5A00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EBE416A-9ED4-BC4A-8687-8F6108C40742}"/>
              </a:ext>
            </a:extLst>
          </p:cNvPr>
          <p:cNvSpPr/>
          <p:nvPr userDrawn="1"/>
        </p:nvSpPr>
        <p:spPr>
          <a:xfrm>
            <a:off x="416442" y="3429000"/>
            <a:ext cx="771181" cy="771181"/>
          </a:xfrm>
          <a:prstGeom prst="ellipse">
            <a:avLst/>
          </a:prstGeom>
          <a:solidFill>
            <a:srgbClr val="9FC54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641C473-7CE2-BF45-BD0A-2FA3BA71ADB3}"/>
              </a:ext>
            </a:extLst>
          </p:cNvPr>
          <p:cNvSpPr/>
          <p:nvPr userDrawn="1"/>
        </p:nvSpPr>
        <p:spPr>
          <a:xfrm>
            <a:off x="1245308" y="3429000"/>
            <a:ext cx="771181" cy="771181"/>
          </a:xfrm>
          <a:prstGeom prst="ellipse">
            <a:avLst/>
          </a:prstGeom>
          <a:solidFill>
            <a:srgbClr val="80818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CE307B9-CE76-D248-976E-74958BF2B81D}"/>
              </a:ext>
            </a:extLst>
          </p:cNvPr>
          <p:cNvSpPr/>
          <p:nvPr userDrawn="1"/>
        </p:nvSpPr>
        <p:spPr>
          <a:xfrm>
            <a:off x="8338888" y="3429000"/>
            <a:ext cx="771181" cy="771181"/>
          </a:xfrm>
          <a:prstGeom prst="ellipse">
            <a:avLst/>
          </a:prstGeom>
          <a:solidFill>
            <a:srgbClr val="A4BCC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563F715-3D89-EC41-8E88-20122559AA29}"/>
              </a:ext>
            </a:extLst>
          </p:cNvPr>
          <p:cNvSpPr/>
          <p:nvPr userDrawn="1"/>
        </p:nvSpPr>
        <p:spPr>
          <a:xfrm>
            <a:off x="9252096" y="3429000"/>
            <a:ext cx="771181" cy="771181"/>
          </a:xfrm>
          <a:prstGeom prst="ellipse">
            <a:avLst/>
          </a:prstGeom>
          <a:solidFill>
            <a:srgbClr val="B73E2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B6F6D3E-0BCE-9C47-88DB-62FA7BF6743F}"/>
              </a:ext>
            </a:extLst>
          </p:cNvPr>
          <p:cNvSpPr/>
          <p:nvPr userDrawn="1"/>
        </p:nvSpPr>
        <p:spPr>
          <a:xfrm>
            <a:off x="10165304" y="3429000"/>
            <a:ext cx="771181" cy="771181"/>
          </a:xfrm>
          <a:prstGeom prst="ellipse">
            <a:avLst/>
          </a:prstGeom>
          <a:solidFill>
            <a:srgbClr val="F5DC6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08BD461-6AA4-2547-AD4A-2346C8533F4C}"/>
              </a:ext>
            </a:extLst>
          </p:cNvPr>
          <p:cNvSpPr/>
          <p:nvPr userDrawn="1"/>
        </p:nvSpPr>
        <p:spPr>
          <a:xfrm>
            <a:off x="11078512" y="3429000"/>
            <a:ext cx="771181" cy="771181"/>
          </a:xfrm>
          <a:prstGeom prst="ellipse">
            <a:avLst/>
          </a:prstGeom>
          <a:solidFill>
            <a:srgbClr val="C5D5A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A1D42B4-99E6-1A43-A330-57B18F3FC6EC}"/>
              </a:ext>
            </a:extLst>
          </p:cNvPr>
          <p:cNvSpPr/>
          <p:nvPr userDrawn="1"/>
        </p:nvSpPr>
        <p:spPr>
          <a:xfrm>
            <a:off x="2540736" y="3429000"/>
            <a:ext cx="771181" cy="771181"/>
          </a:xfrm>
          <a:prstGeom prst="ellipse">
            <a:avLst/>
          </a:prstGeom>
          <a:solidFill>
            <a:srgbClr val="C711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56ADB9E-CFC8-374F-8409-5601A7FBE967}"/>
              </a:ext>
            </a:extLst>
          </p:cNvPr>
          <p:cNvSpPr/>
          <p:nvPr userDrawn="1"/>
        </p:nvSpPr>
        <p:spPr>
          <a:xfrm>
            <a:off x="3453944" y="3429000"/>
            <a:ext cx="771181" cy="771181"/>
          </a:xfrm>
          <a:prstGeom prst="ellipse">
            <a:avLst/>
          </a:prstGeom>
          <a:solidFill>
            <a:srgbClr val="4F81B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E2AFAD2-FFAD-B34E-8A46-86E1176FB6EE}"/>
              </a:ext>
            </a:extLst>
          </p:cNvPr>
          <p:cNvSpPr/>
          <p:nvPr userDrawn="1"/>
        </p:nvSpPr>
        <p:spPr>
          <a:xfrm>
            <a:off x="4367152" y="3429000"/>
            <a:ext cx="771181" cy="771181"/>
          </a:xfrm>
          <a:prstGeom prst="ellipse">
            <a:avLst/>
          </a:prstGeom>
          <a:solidFill>
            <a:srgbClr val="77933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8C22ADA-7A3E-774E-B510-9DB9F0AAB649}"/>
              </a:ext>
            </a:extLst>
          </p:cNvPr>
          <p:cNvSpPr/>
          <p:nvPr userDrawn="1"/>
        </p:nvSpPr>
        <p:spPr>
          <a:xfrm>
            <a:off x="5280360" y="3429000"/>
            <a:ext cx="771181" cy="771181"/>
          </a:xfrm>
          <a:prstGeom prst="ellipse">
            <a:avLst/>
          </a:prstGeom>
          <a:solidFill>
            <a:srgbClr val="604A7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917E95A-4852-BC4E-9858-D13FE4E67654}"/>
              </a:ext>
            </a:extLst>
          </p:cNvPr>
          <p:cNvSpPr/>
          <p:nvPr userDrawn="1"/>
        </p:nvSpPr>
        <p:spPr>
          <a:xfrm>
            <a:off x="6193568" y="3429000"/>
            <a:ext cx="771181" cy="771181"/>
          </a:xfrm>
          <a:prstGeom prst="ellipse">
            <a:avLst/>
          </a:prstGeom>
          <a:solidFill>
            <a:srgbClr val="E0A80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E83F407-74F7-DB43-A948-05E2617E6E28}"/>
              </a:ext>
            </a:extLst>
          </p:cNvPr>
          <p:cNvSpPr/>
          <p:nvPr userDrawn="1"/>
        </p:nvSpPr>
        <p:spPr>
          <a:xfrm>
            <a:off x="7106774" y="3429000"/>
            <a:ext cx="771181" cy="771181"/>
          </a:xfrm>
          <a:prstGeom prst="ellipse">
            <a:avLst/>
          </a:prstGeom>
          <a:solidFill>
            <a:srgbClr val="D5A00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98CF47F-F6D7-6B41-8F3F-514C004A077A}"/>
              </a:ext>
            </a:extLst>
          </p:cNvPr>
          <p:cNvSpPr/>
          <p:nvPr userDrawn="1"/>
        </p:nvSpPr>
        <p:spPr>
          <a:xfrm>
            <a:off x="416442" y="4293096"/>
            <a:ext cx="771181" cy="771181"/>
          </a:xfrm>
          <a:prstGeom prst="ellipse">
            <a:avLst/>
          </a:prstGeom>
          <a:solidFill>
            <a:srgbClr val="9FC54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E6D7BF6-289B-F044-9092-F6E717CAEDC0}"/>
              </a:ext>
            </a:extLst>
          </p:cNvPr>
          <p:cNvSpPr/>
          <p:nvPr userDrawn="1"/>
        </p:nvSpPr>
        <p:spPr>
          <a:xfrm>
            <a:off x="1245308" y="4293096"/>
            <a:ext cx="771181" cy="771181"/>
          </a:xfrm>
          <a:prstGeom prst="ellipse">
            <a:avLst/>
          </a:prstGeom>
          <a:solidFill>
            <a:srgbClr val="80818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67F7228-8E0F-2A4F-9983-D18AB3F26E85}"/>
              </a:ext>
            </a:extLst>
          </p:cNvPr>
          <p:cNvSpPr/>
          <p:nvPr userDrawn="1"/>
        </p:nvSpPr>
        <p:spPr>
          <a:xfrm>
            <a:off x="8338888" y="4293096"/>
            <a:ext cx="771181" cy="771181"/>
          </a:xfrm>
          <a:prstGeom prst="ellipse">
            <a:avLst/>
          </a:prstGeom>
          <a:solidFill>
            <a:srgbClr val="A4BC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A22CD25-8F28-2F40-8B7C-5504F19F9140}"/>
              </a:ext>
            </a:extLst>
          </p:cNvPr>
          <p:cNvSpPr/>
          <p:nvPr userDrawn="1"/>
        </p:nvSpPr>
        <p:spPr>
          <a:xfrm>
            <a:off x="9252096" y="4293096"/>
            <a:ext cx="771181" cy="771181"/>
          </a:xfrm>
          <a:prstGeom prst="ellipse">
            <a:avLst/>
          </a:prstGeom>
          <a:solidFill>
            <a:srgbClr val="B73E2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D3DA7B4-47CD-784D-A4D3-7421839FF6E0}"/>
              </a:ext>
            </a:extLst>
          </p:cNvPr>
          <p:cNvSpPr/>
          <p:nvPr userDrawn="1"/>
        </p:nvSpPr>
        <p:spPr>
          <a:xfrm>
            <a:off x="10165304" y="4293096"/>
            <a:ext cx="771181" cy="771181"/>
          </a:xfrm>
          <a:prstGeom prst="ellipse">
            <a:avLst/>
          </a:prstGeom>
          <a:solidFill>
            <a:srgbClr val="F5DC6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D2DD974-960B-2145-B3A5-0C47FDED294E}"/>
              </a:ext>
            </a:extLst>
          </p:cNvPr>
          <p:cNvSpPr/>
          <p:nvPr userDrawn="1"/>
        </p:nvSpPr>
        <p:spPr>
          <a:xfrm>
            <a:off x="11078512" y="4293096"/>
            <a:ext cx="771181" cy="771181"/>
          </a:xfrm>
          <a:prstGeom prst="ellipse">
            <a:avLst/>
          </a:prstGeom>
          <a:solidFill>
            <a:srgbClr val="C5D5A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8EEA296-ABE1-AC45-A064-1C90B9041C70}"/>
              </a:ext>
            </a:extLst>
          </p:cNvPr>
          <p:cNvSpPr/>
          <p:nvPr userDrawn="1"/>
        </p:nvSpPr>
        <p:spPr>
          <a:xfrm>
            <a:off x="2540736" y="4293096"/>
            <a:ext cx="771181" cy="771181"/>
          </a:xfrm>
          <a:prstGeom prst="ellipse">
            <a:avLst/>
          </a:prstGeom>
          <a:solidFill>
            <a:srgbClr val="C711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1AF307C-B9BF-1F47-9A3C-D0B191DC7A88}"/>
              </a:ext>
            </a:extLst>
          </p:cNvPr>
          <p:cNvSpPr/>
          <p:nvPr userDrawn="1"/>
        </p:nvSpPr>
        <p:spPr>
          <a:xfrm>
            <a:off x="3453944" y="4293096"/>
            <a:ext cx="771181" cy="771181"/>
          </a:xfrm>
          <a:prstGeom prst="ellipse">
            <a:avLst/>
          </a:prstGeom>
          <a:solidFill>
            <a:srgbClr val="4F81B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60D3EE5C-6744-8148-BEBF-5770B2176C39}"/>
              </a:ext>
            </a:extLst>
          </p:cNvPr>
          <p:cNvSpPr/>
          <p:nvPr userDrawn="1"/>
        </p:nvSpPr>
        <p:spPr>
          <a:xfrm>
            <a:off x="4367152" y="4293096"/>
            <a:ext cx="771181" cy="771181"/>
          </a:xfrm>
          <a:prstGeom prst="ellipse">
            <a:avLst/>
          </a:prstGeom>
          <a:solidFill>
            <a:srgbClr val="77933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8556D5E2-953D-B242-A6C5-0343E8D3CBF4}"/>
              </a:ext>
            </a:extLst>
          </p:cNvPr>
          <p:cNvSpPr/>
          <p:nvPr userDrawn="1"/>
        </p:nvSpPr>
        <p:spPr>
          <a:xfrm>
            <a:off x="5280360" y="4293096"/>
            <a:ext cx="771181" cy="771181"/>
          </a:xfrm>
          <a:prstGeom prst="ellipse">
            <a:avLst/>
          </a:prstGeom>
          <a:solidFill>
            <a:srgbClr val="604A7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D80F385-3D0D-BE4F-9B09-FA74731261D1}"/>
              </a:ext>
            </a:extLst>
          </p:cNvPr>
          <p:cNvSpPr/>
          <p:nvPr userDrawn="1"/>
        </p:nvSpPr>
        <p:spPr>
          <a:xfrm>
            <a:off x="6193568" y="4293096"/>
            <a:ext cx="771181" cy="771181"/>
          </a:xfrm>
          <a:prstGeom prst="ellipse">
            <a:avLst/>
          </a:prstGeom>
          <a:solidFill>
            <a:srgbClr val="E0A80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9E42DCD-6B4D-4941-B199-53FC706A4037}"/>
              </a:ext>
            </a:extLst>
          </p:cNvPr>
          <p:cNvSpPr/>
          <p:nvPr userDrawn="1"/>
        </p:nvSpPr>
        <p:spPr>
          <a:xfrm>
            <a:off x="7106774" y="4293096"/>
            <a:ext cx="771181" cy="771181"/>
          </a:xfrm>
          <a:prstGeom prst="ellipse">
            <a:avLst/>
          </a:prstGeom>
          <a:solidFill>
            <a:srgbClr val="D5A00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AD25DAB-6298-4F4A-91B7-1BF01C2B65F9}"/>
              </a:ext>
            </a:extLst>
          </p:cNvPr>
          <p:cNvSpPr/>
          <p:nvPr userDrawn="1"/>
        </p:nvSpPr>
        <p:spPr>
          <a:xfrm>
            <a:off x="416442" y="5157192"/>
            <a:ext cx="771181" cy="771181"/>
          </a:xfrm>
          <a:prstGeom prst="ellipse">
            <a:avLst/>
          </a:prstGeom>
          <a:solidFill>
            <a:srgbClr val="9FC54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033F002-DFA4-4A4F-9A0C-12D17BC5F6AC}"/>
              </a:ext>
            </a:extLst>
          </p:cNvPr>
          <p:cNvSpPr/>
          <p:nvPr userDrawn="1"/>
        </p:nvSpPr>
        <p:spPr>
          <a:xfrm>
            <a:off x="1245308" y="5157192"/>
            <a:ext cx="771181" cy="771181"/>
          </a:xfrm>
          <a:prstGeom prst="ellipse">
            <a:avLst/>
          </a:prstGeom>
          <a:solidFill>
            <a:srgbClr val="80818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C868688-8A21-4044-919A-E784A9D5E921}"/>
              </a:ext>
            </a:extLst>
          </p:cNvPr>
          <p:cNvSpPr/>
          <p:nvPr userDrawn="1"/>
        </p:nvSpPr>
        <p:spPr>
          <a:xfrm>
            <a:off x="8338888" y="5157192"/>
            <a:ext cx="771181" cy="771181"/>
          </a:xfrm>
          <a:prstGeom prst="ellipse">
            <a:avLst/>
          </a:prstGeom>
          <a:solidFill>
            <a:srgbClr val="A4BC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9331899-CD56-724E-AB06-976B97B6002A}"/>
              </a:ext>
            </a:extLst>
          </p:cNvPr>
          <p:cNvSpPr/>
          <p:nvPr userDrawn="1"/>
        </p:nvSpPr>
        <p:spPr>
          <a:xfrm>
            <a:off x="9252096" y="5157192"/>
            <a:ext cx="771181" cy="771181"/>
          </a:xfrm>
          <a:prstGeom prst="ellipse">
            <a:avLst/>
          </a:prstGeom>
          <a:solidFill>
            <a:srgbClr val="B73E2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AE2DF30D-C2B1-634E-A67B-9526DEF06F8A}"/>
              </a:ext>
            </a:extLst>
          </p:cNvPr>
          <p:cNvSpPr/>
          <p:nvPr userDrawn="1"/>
        </p:nvSpPr>
        <p:spPr>
          <a:xfrm>
            <a:off x="10165304" y="5157192"/>
            <a:ext cx="771181" cy="771181"/>
          </a:xfrm>
          <a:prstGeom prst="ellipse">
            <a:avLst/>
          </a:prstGeom>
          <a:solidFill>
            <a:srgbClr val="F5DC6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131A4D6-5B8C-4847-8246-B4A017FEFB8D}"/>
              </a:ext>
            </a:extLst>
          </p:cNvPr>
          <p:cNvSpPr/>
          <p:nvPr userDrawn="1"/>
        </p:nvSpPr>
        <p:spPr>
          <a:xfrm>
            <a:off x="11078512" y="5157192"/>
            <a:ext cx="771181" cy="771181"/>
          </a:xfrm>
          <a:prstGeom prst="ellipse">
            <a:avLst/>
          </a:prstGeom>
          <a:solidFill>
            <a:srgbClr val="C5D5A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207A078-E5FF-DA41-88AA-6D08C354DC63}"/>
              </a:ext>
            </a:extLst>
          </p:cNvPr>
          <p:cNvSpPr/>
          <p:nvPr userDrawn="1"/>
        </p:nvSpPr>
        <p:spPr>
          <a:xfrm>
            <a:off x="2540736" y="5157192"/>
            <a:ext cx="771181" cy="771181"/>
          </a:xfrm>
          <a:prstGeom prst="ellipse">
            <a:avLst/>
          </a:prstGeom>
          <a:solidFill>
            <a:srgbClr val="C711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B3B7A7E0-93BE-A54A-B440-4B37CF6DA4CE}"/>
              </a:ext>
            </a:extLst>
          </p:cNvPr>
          <p:cNvSpPr/>
          <p:nvPr userDrawn="1"/>
        </p:nvSpPr>
        <p:spPr>
          <a:xfrm>
            <a:off x="3453944" y="5157192"/>
            <a:ext cx="771181" cy="771181"/>
          </a:xfrm>
          <a:prstGeom prst="ellipse">
            <a:avLst/>
          </a:prstGeom>
          <a:solidFill>
            <a:srgbClr val="4F81B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395563A-179C-6F48-88DD-CE47AF0A7235}"/>
              </a:ext>
            </a:extLst>
          </p:cNvPr>
          <p:cNvSpPr/>
          <p:nvPr userDrawn="1"/>
        </p:nvSpPr>
        <p:spPr>
          <a:xfrm>
            <a:off x="4367152" y="5157192"/>
            <a:ext cx="771181" cy="771181"/>
          </a:xfrm>
          <a:prstGeom prst="ellipse">
            <a:avLst/>
          </a:prstGeom>
          <a:solidFill>
            <a:srgbClr val="77933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62A4127B-213E-A84B-B0DC-0E172429D19C}"/>
              </a:ext>
            </a:extLst>
          </p:cNvPr>
          <p:cNvSpPr/>
          <p:nvPr userDrawn="1"/>
        </p:nvSpPr>
        <p:spPr>
          <a:xfrm>
            <a:off x="5280360" y="5157192"/>
            <a:ext cx="771181" cy="771181"/>
          </a:xfrm>
          <a:prstGeom prst="ellipse">
            <a:avLst/>
          </a:prstGeom>
          <a:solidFill>
            <a:srgbClr val="604A7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1BC6A544-DE69-DC4F-AA73-5DE16FD01A70}"/>
              </a:ext>
            </a:extLst>
          </p:cNvPr>
          <p:cNvSpPr/>
          <p:nvPr userDrawn="1"/>
        </p:nvSpPr>
        <p:spPr>
          <a:xfrm>
            <a:off x="6193568" y="5157192"/>
            <a:ext cx="771181" cy="771181"/>
          </a:xfrm>
          <a:prstGeom prst="ellipse">
            <a:avLst/>
          </a:prstGeom>
          <a:solidFill>
            <a:srgbClr val="E0A80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CE1944C1-0CAA-E249-8DD4-A314E5FC23AB}"/>
              </a:ext>
            </a:extLst>
          </p:cNvPr>
          <p:cNvSpPr/>
          <p:nvPr userDrawn="1"/>
        </p:nvSpPr>
        <p:spPr>
          <a:xfrm>
            <a:off x="7106774" y="5157192"/>
            <a:ext cx="771181" cy="771181"/>
          </a:xfrm>
          <a:prstGeom prst="ellipse">
            <a:avLst/>
          </a:prstGeom>
          <a:solidFill>
            <a:srgbClr val="D5A00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1D4F37B-96E9-D548-B32A-AA9DF45CE478}"/>
              </a:ext>
            </a:extLst>
          </p:cNvPr>
          <p:cNvCxnSpPr/>
          <p:nvPr userDrawn="1"/>
        </p:nvCxnSpPr>
        <p:spPr>
          <a:xfrm>
            <a:off x="2281084" y="894735"/>
            <a:ext cx="0" cy="502428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C912B0C-F999-4C4A-B71B-84174DD938F1}"/>
              </a:ext>
            </a:extLst>
          </p:cNvPr>
          <p:cNvCxnSpPr/>
          <p:nvPr userDrawn="1"/>
        </p:nvCxnSpPr>
        <p:spPr>
          <a:xfrm>
            <a:off x="8112224" y="894735"/>
            <a:ext cx="0" cy="502428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30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Blue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for Content Slide – Calibri 28 (blue bullets below)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4F81BD"/>
              </a:buClr>
              <a:buNone/>
              <a:defRPr sz="2000"/>
            </a:lvl1pPr>
            <a:lvl2pPr marL="1028700" indent="-285750">
              <a:buClr>
                <a:srgbClr val="4F81BD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rgbClr val="4F81BD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rgbClr val="4F81BD"/>
              </a:buClr>
              <a:buNone/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BLUE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EB3CCD-A58E-A540-9F44-EBD770E636B8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60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Purple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20" y="386740"/>
            <a:ext cx="1114268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962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604A7B"/>
              </a:buClr>
              <a:buNone/>
              <a:defRPr sz="2000"/>
            </a:lvl1pPr>
            <a:lvl2pPr marL="1028700" indent="-285750">
              <a:buClr>
                <a:srgbClr val="604A7B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rgbClr val="604A7B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rgbClr val="604A7B"/>
              </a:buClr>
              <a:buNone/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PURPLE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958697-6A7C-C94E-A541-AADD34DD2C8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86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image" Target="../media/image7.png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328070C-3924-0D4D-BF99-CBE55897200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6C7E37-8533-214C-83E6-C64E02128D7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310" y="6175011"/>
            <a:ext cx="745202" cy="47692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4A35E4-281D-7845-8BAE-E5B3026561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6" t="10626" r="7672" b="16381"/>
          <a:stretch/>
        </p:blipFill>
        <p:spPr>
          <a:xfrm>
            <a:off x="10083469" y="6172968"/>
            <a:ext cx="1512218" cy="51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6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822" r:id="rId2"/>
    <p:sldLayoutId id="21474840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DE182F4E-F91B-DE40-A97C-2AD38D4DED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27D8204-16DD-7648-9BA2-E581A6ECB4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878" y="5703636"/>
            <a:ext cx="2253342" cy="76818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AC55D1-4ACF-224C-AF77-8C36CFEC8C3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81" y="5777748"/>
            <a:ext cx="923760" cy="591206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F3D850-CCA7-EA45-A132-117A4D845A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6" t="10626" r="7672" b="16381"/>
          <a:stretch/>
        </p:blipFill>
        <p:spPr>
          <a:xfrm>
            <a:off x="7300021" y="5777748"/>
            <a:ext cx="1874562" cy="63831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FD9089-08D5-2C4F-B61D-050A35956E35}"/>
              </a:ext>
            </a:extLst>
          </p:cNvPr>
          <p:cNvCxnSpPr>
            <a:cxnSpLocks/>
          </p:cNvCxnSpPr>
          <p:nvPr userDrawn="1"/>
        </p:nvCxnSpPr>
        <p:spPr>
          <a:xfrm>
            <a:off x="4616971" y="3101755"/>
            <a:ext cx="556634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7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F5FEB02-5987-514D-9D5C-44EA73DB85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ACDF5F-5EC8-8344-872A-FFB4A09E4AA6}"/>
              </a:ext>
            </a:extLst>
          </p:cNvPr>
          <p:cNvCxnSpPr>
            <a:cxnSpLocks/>
          </p:cNvCxnSpPr>
          <p:nvPr userDrawn="1"/>
        </p:nvCxnSpPr>
        <p:spPr>
          <a:xfrm>
            <a:off x="2236646" y="3101755"/>
            <a:ext cx="9146463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7BB7933-2A47-604C-BD83-B1AD527166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878" y="5703636"/>
            <a:ext cx="2253342" cy="768185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193D5C-90A8-444A-9852-E5585758C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81" y="5777748"/>
            <a:ext cx="923760" cy="591206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DF2B51-D151-1545-BCC9-D462610EC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6" t="10626" r="7672" b="16381"/>
          <a:stretch/>
        </p:blipFill>
        <p:spPr>
          <a:xfrm>
            <a:off x="7300021" y="5777748"/>
            <a:ext cx="1874562" cy="63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5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82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7F9CB25-A6B9-8B4F-94AA-807D02437D0F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68" y="5652655"/>
            <a:ext cx="2359617" cy="89996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3642922-E7A7-E14F-8A9B-908559C6F159}"/>
              </a:ext>
            </a:extLst>
          </p:cNvPr>
          <p:cNvSpPr txBox="1">
            <a:spLocks/>
          </p:cNvSpPr>
          <p:nvPr userDrawn="1"/>
        </p:nvSpPr>
        <p:spPr>
          <a:xfrm>
            <a:off x="458719" y="222330"/>
            <a:ext cx="6067000" cy="67991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ZA" sz="2800"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00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767" r:id="rId2"/>
    <p:sldLayoutId id="2147483816" r:id="rId3"/>
    <p:sldLayoutId id="2147484004" r:id="rId4"/>
    <p:sldLayoutId id="2147484005" r:id="rId5"/>
    <p:sldLayoutId id="2147483755" r:id="rId6"/>
    <p:sldLayoutId id="2147484003" r:id="rId7"/>
    <p:sldLayoutId id="2147484006" r:id="rId8"/>
    <p:sldLayoutId id="2147483818" r:id="rId9"/>
    <p:sldLayoutId id="2147484008" r:id="rId10"/>
    <p:sldLayoutId id="2147483819" r:id="rId11"/>
    <p:sldLayoutId id="2147483820" r:id="rId12"/>
    <p:sldLayoutId id="2147483992" r:id="rId13"/>
    <p:sldLayoutId id="2147483812" r:id="rId14"/>
    <p:sldLayoutId id="2147483997" r:id="rId15"/>
    <p:sldLayoutId id="2147484001" r:id="rId16"/>
    <p:sldLayoutId id="2147483998" r:id="rId17"/>
    <p:sldLayoutId id="2147484000" r:id="rId18"/>
    <p:sldLayoutId id="2147483879" r:id="rId19"/>
    <p:sldLayoutId id="2147483999" r:id="rId20"/>
    <p:sldLayoutId id="2147483814" r:id="rId21"/>
    <p:sldLayoutId id="2147483815" r:id="rId22"/>
    <p:sldLayoutId id="2147483844" r:id="rId23"/>
    <p:sldLayoutId id="2147483845" r:id="rId24"/>
    <p:sldLayoutId id="2147483846" r:id="rId25"/>
    <p:sldLayoutId id="2147483847" r:id="rId26"/>
    <p:sldLayoutId id="2147483848" r:id="rId27"/>
    <p:sldLayoutId id="2147483849" r:id="rId28"/>
    <p:sldLayoutId id="2147484011" r:id="rId29"/>
    <p:sldLayoutId id="2147484012" r:id="rId3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642922-E7A7-E14F-8A9B-908559C6F159}"/>
              </a:ext>
            </a:extLst>
          </p:cNvPr>
          <p:cNvSpPr txBox="1">
            <a:spLocks/>
          </p:cNvSpPr>
          <p:nvPr userDrawn="1"/>
        </p:nvSpPr>
        <p:spPr>
          <a:xfrm>
            <a:off x="458719" y="222330"/>
            <a:ext cx="6067000" cy="67991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ZA" sz="2800"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9BB695E-8AA4-8D49-B062-4B3E6EB4565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68" y="5652655"/>
            <a:ext cx="2359617" cy="8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1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40" r:id="rId3"/>
    <p:sldLayoutId id="2147483842" r:id="rId4"/>
    <p:sldLayoutId id="2147483843" r:id="rId5"/>
    <p:sldLayoutId id="2147483841" r:id="rId6"/>
    <p:sldLayoutId id="2147483824" r:id="rId7"/>
    <p:sldLayoutId id="2147483839" r:id="rId8"/>
    <p:sldLayoutId id="2147483835" r:id="rId9"/>
    <p:sldLayoutId id="2147483836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642922-E7A7-E14F-8A9B-908559C6F159}"/>
              </a:ext>
            </a:extLst>
          </p:cNvPr>
          <p:cNvSpPr txBox="1">
            <a:spLocks/>
          </p:cNvSpPr>
          <p:nvPr userDrawn="1"/>
        </p:nvSpPr>
        <p:spPr>
          <a:xfrm>
            <a:off x="458719" y="222330"/>
            <a:ext cx="6067000" cy="67991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ZA" sz="2800"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B2E138E-C60C-1D41-AC93-EEB107C2E3A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68" y="5652655"/>
            <a:ext cx="2359617" cy="8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8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995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51" r:id="rId8"/>
    <p:sldLayoutId id="2147483900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51A0F90-7670-3A42-ACE6-3164A46148C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49" y="5652655"/>
            <a:ext cx="2359617" cy="89996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3642922-E7A7-E14F-8A9B-908559C6F159}"/>
              </a:ext>
            </a:extLst>
          </p:cNvPr>
          <p:cNvSpPr txBox="1">
            <a:spLocks/>
          </p:cNvSpPr>
          <p:nvPr userDrawn="1"/>
        </p:nvSpPr>
        <p:spPr>
          <a:xfrm>
            <a:off x="458719" y="222330"/>
            <a:ext cx="6067000" cy="67991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ZA" sz="2800"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61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93" r:id="rId7"/>
    <p:sldLayoutId id="2147483940" r:id="rId8"/>
    <p:sldLayoutId id="2147483941" r:id="rId9"/>
    <p:sldLayoutId id="2147484002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  <p:sldLayoutId id="2147483949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642922-E7A7-E14F-8A9B-908559C6F159}"/>
              </a:ext>
            </a:extLst>
          </p:cNvPr>
          <p:cNvSpPr txBox="1">
            <a:spLocks/>
          </p:cNvSpPr>
          <p:nvPr userDrawn="1"/>
        </p:nvSpPr>
        <p:spPr>
          <a:xfrm>
            <a:off x="458719" y="222330"/>
            <a:ext cx="6067000" cy="67991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ZA" sz="2800"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8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07" r:id="rId2"/>
    <p:sldLayoutId id="2147483975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605487"/>
            <a:ext cx="10817229" cy="73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53"/>
              </a:lnSpc>
            </a:pPr>
            <a:r>
              <a:rPr lang="en-US" sz="4466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40150" y="1392621"/>
            <a:ext cx="9308529" cy="73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53"/>
              </a:lnSpc>
            </a:pPr>
            <a:r>
              <a:rPr lang="en-US" sz="4466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8" name="Freeform 8"/>
          <p:cNvSpPr/>
          <p:nvPr/>
        </p:nvSpPr>
        <p:spPr>
          <a:xfrm>
            <a:off x="243520" y="6075806"/>
            <a:ext cx="1765933" cy="668616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308912" y="6075806"/>
            <a:ext cx="891488" cy="668616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067010" y="5975641"/>
            <a:ext cx="4057981" cy="482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DCB05B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E32D4-2941-4187-1E23-42A1CE7E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0555" y="2424051"/>
            <a:ext cx="8382000" cy="1168399"/>
          </a:xfrm>
        </p:spPr>
        <p:txBody>
          <a:bodyPr>
            <a:noAutofit/>
          </a:bodyPr>
          <a:lstStyle/>
          <a:p>
            <a:r>
              <a:rPr lang="en-ZA" sz="2133" b="1" kern="1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Reducing Vertical Transmission Rates through Integrated Postnatal Care for Women Living with HIV and their Infants </a:t>
            </a:r>
            <a:br>
              <a:rPr lang="en-ZA" sz="1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1F19105-7E69-742F-8A31-59279A138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3997380"/>
            <a:ext cx="4267200" cy="1168400"/>
          </a:xfrm>
        </p:spPr>
        <p:txBody>
          <a:bodyPr>
            <a:normAutofit/>
          </a:bodyPr>
          <a:lstStyle/>
          <a:p>
            <a:r>
              <a:rPr lang="en-US" sz="1867" b="1" dirty="0"/>
              <a:t>August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BA21A-36DC-94F2-8E85-4C772A149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60960" tIns="30480" rIns="60960" bIns="3048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8000" dirty="0">
                <a:ea typeface="+mj-ea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2500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5696" y="5784771"/>
            <a:ext cx="1765933" cy="668616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921000" y="5853121"/>
            <a:ext cx="891488" cy="668616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067010" y="5975641"/>
            <a:ext cx="4057981" cy="482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dirty="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891FC6-0428-3F78-E605-C3C78BC15B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1354" y="420582"/>
            <a:ext cx="8497888" cy="48101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ZA" sz="2800" b="1" dirty="0">
                <a:cs typeface="Times New Roman" panose="02020603050405020304" pitchFamily="18" charset="0"/>
              </a:rPr>
              <a:t>Background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DF1243-DED0-F035-24AF-2E369F1C36AC}"/>
              </a:ext>
            </a:extLst>
          </p:cNvPr>
          <p:cNvSpPr txBox="1"/>
          <p:nvPr/>
        </p:nvSpPr>
        <p:spPr>
          <a:xfrm>
            <a:off x="5846750" y="1440655"/>
            <a:ext cx="576514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HIV positivity rate at public antenatal clinics </a:t>
            </a:r>
            <a:r>
              <a:rPr lang="en-US" sz="1600" b="1" dirty="0">
                <a:latin typeface="+mn-lt"/>
                <a:cs typeface="Times New Roman" panose="02020603050405020304" pitchFamily="18" charset="0"/>
              </a:rPr>
              <a:t> 27,5 % in South Africa</a:t>
            </a:r>
          </a:p>
          <a:p>
            <a:pPr>
              <a:defRPr sz="1400"/>
            </a:pPr>
            <a:endParaRPr lang="en-US" sz="1600" b="1" dirty="0">
              <a:latin typeface="+mn-lt"/>
              <a:cs typeface="Times New Roman" panose="02020603050405020304" pitchFamily="18" charset="0"/>
            </a:endParaRPr>
          </a:p>
          <a:p>
            <a:pPr>
              <a:defRPr sz="1400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Vertical transmission preventions efforts have reduced rates of vertical transmission to 2.7%</a:t>
            </a:r>
          </a:p>
          <a:p>
            <a:pPr>
              <a:defRPr sz="1400"/>
            </a:pPr>
            <a:endParaRPr lang="en-US" sz="1600" dirty="0">
              <a:latin typeface="+mn-lt"/>
              <a:cs typeface="Times New Roman" panose="02020603050405020304" pitchFamily="18" charset="0"/>
            </a:endParaRPr>
          </a:p>
          <a:p>
            <a:pPr>
              <a:defRPr sz="1400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Suboptimal postpartum engagement in care, especially after transitioning from antenatal clinics to regular adult HIV care.</a:t>
            </a:r>
          </a:p>
          <a:p>
            <a:pPr marL="228611" indent="-228611">
              <a:buFont typeface="Arial" panose="020B0604020202020204" pitchFamily="34" charset="0"/>
              <a:buChar char="•"/>
              <a:defRPr sz="1400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Postnatal period presents higher risk: Mothers are more likely to be lost from care during the postnatal period</a:t>
            </a:r>
          </a:p>
          <a:p>
            <a:pPr marL="228611" indent="-228611">
              <a:buFont typeface="Arial" panose="020B0604020202020204" pitchFamily="34" charset="0"/>
              <a:buChar char="•"/>
              <a:defRPr sz="1400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A meta-analysis of 51 global studies </a:t>
            </a:r>
            <a:r>
              <a:rPr lang="en-US" sz="1600" b="1" dirty="0">
                <a:latin typeface="+mn-lt"/>
                <a:cs typeface="Times New Roman" panose="02020603050405020304" pitchFamily="18" charset="0"/>
              </a:rPr>
              <a:t>only 53% of women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had optimal adherence postpartum.</a:t>
            </a:r>
          </a:p>
          <a:p>
            <a:pPr marL="228611" indent="-228611">
              <a:buFont typeface="Arial" panose="020B0604020202020204" pitchFamily="34" charset="0"/>
              <a:buChar char="•"/>
              <a:defRPr sz="1400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Increased HIV transmission through breastfeeding</a:t>
            </a:r>
          </a:p>
          <a:p>
            <a:pPr marL="533427" lvl="1" indent="-228611">
              <a:buFont typeface="Arial" panose="020B0604020202020204" pitchFamily="34" charset="0"/>
              <a:buChar char="•"/>
              <a:defRPr sz="1400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~ 70% of new vertical HIV transmissions occurred in the breastfeeding period</a:t>
            </a:r>
          </a:p>
          <a:p>
            <a:pPr marL="533427" lvl="1" indent="-228611">
              <a:buFont typeface="Arial" panose="020B0604020202020204" pitchFamily="34" charset="0"/>
              <a:buChar char="•"/>
              <a:defRPr sz="1400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~80% of this vertical transmission during breastfeeding took place in the first 6 months after birth.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42E22C4-8E96-E835-C623-A7E82489E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135464"/>
            <a:ext cx="5232400" cy="43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0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5696" y="5784771"/>
            <a:ext cx="1765933" cy="668616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818575" y="5882745"/>
            <a:ext cx="891488" cy="668616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067010" y="5975641"/>
            <a:ext cx="4057981" cy="482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56C674-9278-4A5E-973D-47D5DC917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440" y="243339"/>
            <a:ext cx="11073120" cy="536575"/>
          </a:xfrm>
        </p:spPr>
        <p:txBody>
          <a:bodyPr/>
          <a:lstStyle/>
          <a:p>
            <a:r>
              <a:rPr lang="en-US" sz="2800" b="1" dirty="0"/>
              <a:t>Post Natal Club (PNC) Model</a:t>
            </a:r>
            <a:endParaRPr lang="en-ZA" dirty="0"/>
          </a:p>
        </p:txBody>
      </p:sp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FB34328A-2285-D347-2B27-DE6025D5FB5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365" y="1379981"/>
            <a:ext cx="6772222" cy="415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6664D6-C262-9D51-C315-EFE03C6E4C7C}"/>
              </a:ext>
            </a:extLst>
          </p:cNvPr>
          <p:cNvSpPr txBox="1"/>
          <p:nvPr/>
        </p:nvSpPr>
        <p:spPr>
          <a:xfrm>
            <a:off x="303117" y="1551155"/>
            <a:ext cx="4780160" cy="4075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33"/>
              </a:lnSpc>
            </a:pPr>
            <a:r>
              <a:rPr lang="en-US" b="1" dirty="0">
                <a:latin typeface="+mn-lt"/>
                <a:cs typeface="Times New Roman" panose="02020603050405020304" pitchFamily="18" charset="0"/>
              </a:rPr>
              <a:t>A Holistic, Patient-Centered Care Model developed by </a:t>
            </a:r>
            <a:r>
              <a:rPr lang="en-ZA" dirty="0">
                <a:solidFill>
                  <a:srgbClr val="212121"/>
                </a:solidFill>
                <a:highlight>
                  <a:srgbClr val="FFFFFF"/>
                </a:highlight>
                <a:latin typeface="+mn-lt"/>
              </a:rPr>
              <a:t>Doctors Without Boarders (MSF)</a:t>
            </a:r>
            <a:br>
              <a:rPr lang="en-US" dirty="0">
                <a:latin typeface="+mn-lt"/>
                <a:cs typeface="Times New Roman" panose="02020603050405020304" pitchFamily="18" charset="0"/>
              </a:rPr>
            </a:br>
            <a:r>
              <a:rPr lang="en-US" dirty="0">
                <a:latin typeface="+mn-lt"/>
                <a:cs typeface="Times New Roman" panose="02020603050405020304" pitchFamily="18" charset="0"/>
              </a:rPr>
              <a:t>This model is designed to meet the medical needs of both HIV-positive mothers and their at-risk infants. It also offers comprehensive peer support, psychosocial support, and early childhood development services.</a:t>
            </a:r>
          </a:p>
          <a:p>
            <a:pPr>
              <a:lnSpc>
                <a:spcPts val="1733"/>
              </a:lnSpc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ts val="1733"/>
              </a:lnSpc>
            </a:pPr>
            <a:r>
              <a:rPr lang="en-US" b="1" dirty="0">
                <a:latin typeface="+mn-lt"/>
                <a:cs typeface="Times New Roman" panose="02020603050405020304" pitchFamily="18" charset="0"/>
              </a:rPr>
              <a:t>Eligibility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 HIV-positive mothers and HIV-exposed infants.</a:t>
            </a:r>
          </a:p>
          <a:p>
            <a:pPr>
              <a:lnSpc>
                <a:spcPts val="1733"/>
              </a:lnSpc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ts val="1733"/>
              </a:lnSpc>
            </a:pPr>
            <a:r>
              <a:rPr lang="en-US" b="1" dirty="0">
                <a:latin typeface="+mn-lt"/>
                <a:cs typeface="Times New Roman" panose="02020603050405020304" pitchFamily="18" charset="0"/>
              </a:rPr>
              <a:t>Recruitment Period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 During antenatal care  visits and postnatal consultations, continuing until the infant's exit testing at 18 months.</a:t>
            </a:r>
          </a:p>
          <a:p>
            <a:pPr>
              <a:lnSpc>
                <a:spcPts val="1733"/>
              </a:lnSpc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ts val="1733"/>
              </a:lnSpc>
            </a:pPr>
            <a:r>
              <a:rPr lang="en-US" b="1" dirty="0">
                <a:latin typeface="+mn-lt"/>
                <a:cs typeface="Times New Roman" panose="02020603050405020304" pitchFamily="18" charset="0"/>
              </a:rPr>
              <a:t>Approach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 Uses the Mother Baby Pairs model to ensure mothers attend with their babies</a:t>
            </a:r>
            <a:r>
              <a:rPr lang="en-US" dirty="0">
                <a:cs typeface="Times New Roman" panose="02020603050405020304" pitchFamily="18" charset="0"/>
              </a:rPr>
              <a:t>.</a:t>
            </a:r>
          </a:p>
          <a:p>
            <a:pPr algn="l"/>
            <a:endParaRPr lang="en-Z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EE639E-1B90-0F93-E055-F0256676D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696" y="1155336"/>
            <a:ext cx="639658" cy="3423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5696" y="5784771"/>
            <a:ext cx="1765933" cy="668616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818575" y="5896463"/>
            <a:ext cx="891488" cy="668616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067010" y="5975641"/>
            <a:ext cx="4057981" cy="482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B52DE1D-93E0-FDBE-6E42-FBC0F3532E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ZA" sz="2000" dirty="0">
              <a:ea typeface="Aptos" panose="020B0004020202020204" pitchFamily="34" charset="0"/>
            </a:endParaRPr>
          </a:p>
          <a:p>
            <a:pPr marL="0" indent="0">
              <a:buNone/>
            </a:pPr>
            <a:endParaRPr lang="en-ZA" sz="2000" dirty="0">
              <a:ea typeface="Aptos" panose="020B0004020202020204" pitchFamily="34" charset="0"/>
            </a:endParaRPr>
          </a:p>
          <a:p>
            <a:pPr marL="0" indent="0">
              <a:buNone/>
            </a:pPr>
            <a:r>
              <a:rPr lang="en-ZA" sz="2000" dirty="0">
                <a:ea typeface="Aptos" panose="020B0004020202020204" pitchFamily="34" charset="0"/>
              </a:rPr>
              <a:t>Anova, funded by PEPFAR/USAID, supported the Department of Health (DoH) in implementing PNCs</a:t>
            </a:r>
          </a:p>
          <a:p>
            <a:pPr marL="0" indent="0">
              <a:buNone/>
            </a:pPr>
            <a:r>
              <a:rPr lang="en-US" sz="2000" dirty="0"/>
              <a:t>Implementation sites were purposively selected based on the health facilities' expressed interest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Objective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To compare vertical transmission rates of HIV-exposed infants (HEIs) between facilities with and without PNCs.</a:t>
            </a:r>
          </a:p>
          <a:p>
            <a:pPr marL="0" indent="0">
              <a:buNone/>
            </a:pPr>
            <a:r>
              <a:rPr lang="en-US" sz="2000" b="1" dirty="0"/>
              <a:t>Study Overview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Period:</a:t>
            </a:r>
            <a:r>
              <a:rPr lang="en-US" sz="2000" dirty="0"/>
              <a:t> January - December 2023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Location:</a:t>
            </a:r>
            <a:r>
              <a:rPr lang="en-US" sz="2000" dirty="0"/>
              <a:t> 137 facilities in Johannesburg District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PNC Club Distribution</a:t>
            </a:r>
            <a:endParaRPr lang="en-US" sz="2000" dirty="0"/>
          </a:p>
          <a:p>
            <a:pPr lvl="2" indent="-190510"/>
            <a:r>
              <a:rPr lang="en-US" sz="2000" dirty="0"/>
              <a:t>5 facilities with both virtual and in-person PNCs</a:t>
            </a:r>
          </a:p>
          <a:p>
            <a:pPr lvl="2" indent="-190510"/>
            <a:r>
              <a:rPr lang="en-US" sz="2000" dirty="0"/>
              <a:t>7 facilities with only in-person PNCs</a:t>
            </a:r>
          </a:p>
          <a:p>
            <a:pPr lvl="2" indent="-190510"/>
            <a:r>
              <a:rPr lang="en-US" sz="2000" dirty="0"/>
              <a:t>16 facilities with only virtual PNCs</a:t>
            </a:r>
          </a:p>
          <a:p>
            <a:endParaRPr lang="en-ZA" sz="16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5696" y="424046"/>
            <a:ext cx="11093450" cy="46196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/>
              <a:t>Implementation of PNCs in Johannesburg District</a:t>
            </a:r>
            <a:br>
              <a:rPr lang="en-US" sz="2800" b="1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626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010291" y="3962401"/>
            <a:ext cx="2027205" cy="1676399"/>
            <a:chOff x="2010290" y="3962400"/>
            <a:chExt cx="2027205" cy="1676399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4" name="Isosceles Triangle 23"/>
            <p:cNvSpPr/>
            <p:nvPr/>
          </p:nvSpPr>
          <p:spPr>
            <a:xfrm>
              <a:off x="2010290" y="3965338"/>
              <a:ext cx="2027205" cy="1673461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743200" y="3962400"/>
              <a:ext cx="624553" cy="533523"/>
            </a:xfrm>
            <a:custGeom>
              <a:avLst/>
              <a:gdLst>
                <a:gd name="connsiteX0" fmla="*/ 286021 w 641380"/>
                <a:gd name="connsiteY0" fmla="*/ 0 h 706385"/>
                <a:gd name="connsiteX1" fmla="*/ 0 w 641380"/>
                <a:gd name="connsiteY1" fmla="*/ 572042 h 706385"/>
                <a:gd name="connsiteX2" fmla="*/ 108341 w 641380"/>
                <a:gd name="connsiteY2" fmla="*/ 511371 h 706385"/>
                <a:gd name="connsiteX3" fmla="*/ 169012 w 641380"/>
                <a:gd name="connsiteY3" fmla="*/ 702051 h 706385"/>
                <a:gd name="connsiteX4" fmla="*/ 273020 w 641380"/>
                <a:gd name="connsiteY4" fmla="*/ 411697 h 706385"/>
                <a:gd name="connsiteX5" fmla="*/ 372694 w 641380"/>
                <a:gd name="connsiteY5" fmla="*/ 602378 h 706385"/>
                <a:gd name="connsiteX6" fmla="*/ 403029 w 641380"/>
                <a:gd name="connsiteY6" fmla="*/ 450700 h 706385"/>
                <a:gd name="connsiteX7" fmla="*/ 641380 w 641380"/>
                <a:gd name="connsiteY7" fmla="*/ 706385 h 706385"/>
                <a:gd name="connsiteX8" fmla="*/ 286021 w 641380"/>
                <a:gd name="connsiteY8" fmla="*/ 0 h 70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1380" h="706385">
                  <a:moveTo>
                    <a:pt x="286021" y="0"/>
                  </a:moveTo>
                  <a:lnTo>
                    <a:pt x="0" y="572042"/>
                  </a:lnTo>
                  <a:lnTo>
                    <a:pt x="108341" y="511371"/>
                  </a:lnTo>
                  <a:lnTo>
                    <a:pt x="169012" y="702051"/>
                  </a:lnTo>
                  <a:lnTo>
                    <a:pt x="273020" y="411697"/>
                  </a:lnTo>
                  <a:lnTo>
                    <a:pt x="372694" y="602378"/>
                  </a:lnTo>
                  <a:lnTo>
                    <a:pt x="403029" y="450700"/>
                  </a:lnTo>
                  <a:lnTo>
                    <a:pt x="641380" y="706385"/>
                  </a:lnTo>
                  <a:lnTo>
                    <a:pt x="286021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73481" y="4400551"/>
            <a:ext cx="1366988" cy="1247775"/>
            <a:chOff x="1073481" y="4400550"/>
            <a:chExt cx="1366988" cy="124777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1" name="Isosceles Triangle 20"/>
            <p:cNvSpPr/>
            <p:nvPr/>
          </p:nvSpPr>
          <p:spPr>
            <a:xfrm>
              <a:off x="1073481" y="4402737"/>
              <a:ext cx="1366988" cy="1245588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578048" y="4400550"/>
              <a:ext cx="393627" cy="397111"/>
            </a:xfrm>
            <a:custGeom>
              <a:avLst/>
              <a:gdLst>
                <a:gd name="connsiteX0" fmla="*/ 286021 w 641380"/>
                <a:gd name="connsiteY0" fmla="*/ 0 h 706385"/>
                <a:gd name="connsiteX1" fmla="*/ 0 w 641380"/>
                <a:gd name="connsiteY1" fmla="*/ 572042 h 706385"/>
                <a:gd name="connsiteX2" fmla="*/ 108341 w 641380"/>
                <a:gd name="connsiteY2" fmla="*/ 511371 h 706385"/>
                <a:gd name="connsiteX3" fmla="*/ 169012 w 641380"/>
                <a:gd name="connsiteY3" fmla="*/ 702051 h 706385"/>
                <a:gd name="connsiteX4" fmla="*/ 273020 w 641380"/>
                <a:gd name="connsiteY4" fmla="*/ 411697 h 706385"/>
                <a:gd name="connsiteX5" fmla="*/ 372694 w 641380"/>
                <a:gd name="connsiteY5" fmla="*/ 602378 h 706385"/>
                <a:gd name="connsiteX6" fmla="*/ 403029 w 641380"/>
                <a:gd name="connsiteY6" fmla="*/ 450700 h 706385"/>
                <a:gd name="connsiteX7" fmla="*/ 641380 w 641380"/>
                <a:gd name="connsiteY7" fmla="*/ 706385 h 706385"/>
                <a:gd name="connsiteX8" fmla="*/ 286021 w 641380"/>
                <a:gd name="connsiteY8" fmla="*/ 0 h 70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1380" h="706385">
                  <a:moveTo>
                    <a:pt x="286021" y="0"/>
                  </a:moveTo>
                  <a:lnTo>
                    <a:pt x="0" y="572042"/>
                  </a:lnTo>
                  <a:lnTo>
                    <a:pt x="108341" y="511371"/>
                  </a:lnTo>
                  <a:lnTo>
                    <a:pt x="169012" y="702051"/>
                  </a:lnTo>
                  <a:lnTo>
                    <a:pt x="273020" y="411697"/>
                  </a:lnTo>
                  <a:lnTo>
                    <a:pt x="372694" y="602378"/>
                  </a:lnTo>
                  <a:lnTo>
                    <a:pt x="403029" y="450700"/>
                  </a:lnTo>
                  <a:lnTo>
                    <a:pt x="641380" y="706385"/>
                  </a:lnTo>
                  <a:lnTo>
                    <a:pt x="28602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90751" y="3911126"/>
            <a:ext cx="1275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867" dirty="0"/>
              <a:t>0,27%</a:t>
            </a:r>
          </a:p>
          <a:p>
            <a:pPr algn="ctr"/>
            <a:r>
              <a:rPr lang="en-ZA" sz="1333" dirty="0">
                <a:ea typeface="Aptos" panose="020B0004020202020204" pitchFamily="34" charset="0"/>
              </a:rPr>
              <a:t>(n=12/4523) </a:t>
            </a:r>
            <a:r>
              <a:rPr lang="en-ZA" sz="1333" dirty="0"/>
              <a:t> </a:t>
            </a:r>
            <a:endParaRPr lang="en-US" sz="1333" dirty="0"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80700" y="3439577"/>
            <a:ext cx="1421641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dirty="0">
                <a:cs typeface="Arial" panose="020B0604020202020204" pitchFamily="34" charset="0"/>
              </a:rPr>
              <a:t>0,50</a:t>
            </a:r>
            <a:r>
              <a:rPr lang="en-US" sz="2000" dirty="0">
                <a:cs typeface="Arial" panose="020B0604020202020204" pitchFamily="34" charset="0"/>
              </a:rPr>
              <a:t>% </a:t>
            </a:r>
            <a:r>
              <a:rPr lang="en-US" sz="1333" dirty="0">
                <a:cs typeface="Arial" panose="020B0604020202020204" pitchFamily="34" charset="0"/>
              </a:rPr>
              <a:t>(</a:t>
            </a:r>
            <a:r>
              <a:rPr lang="en-ZA" sz="1333" dirty="0">
                <a:ea typeface="Aptos" panose="020B0004020202020204" pitchFamily="34" charset="0"/>
              </a:rPr>
              <a:t>n=44/8883)</a:t>
            </a:r>
            <a:endParaRPr lang="en-US" sz="1333" dirty="0"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88013" y="1660585"/>
            <a:ext cx="50031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highlight>
                  <a:srgbClr val="FFFFFF"/>
                </a:highlight>
                <a:latin typeface="+mn-lt"/>
              </a:rPr>
              <a:t>Non-PNC facilities show a 0.50%vs 0.27% </a:t>
            </a:r>
            <a:r>
              <a:rPr lang="en-ZA" sz="2000" dirty="0">
                <a:effectLst/>
                <a:latin typeface="+mn-lt"/>
                <a:ea typeface="Aptos" panose="020B0004020202020204" pitchFamily="34" charset="0"/>
              </a:rPr>
              <a:t>(p-value=0.070</a:t>
            </a:r>
            <a:r>
              <a:rPr lang="en-ZA" dirty="0">
                <a:latin typeface="+mn-lt"/>
                <a:ea typeface="Aptos" panose="020B0004020202020204" pitchFamily="34" charset="0"/>
              </a:rPr>
              <a:t>). </a:t>
            </a:r>
            <a:r>
              <a:rPr lang="en-US" dirty="0">
                <a:highlight>
                  <a:srgbClr val="FFFFFF"/>
                </a:highlight>
                <a:latin typeface="+mn-lt"/>
              </a:rPr>
              <a:t>positivity rate, indicating a slightly higher infection rate compared to PNC facilities.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0A6E572-D050-109E-D3FD-E72A157C7C36}"/>
              </a:ext>
            </a:extLst>
          </p:cNvPr>
          <p:cNvGrpSpPr/>
          <p:nvPr/>
        </p:nvGrpSpPr>
        <p:grpSpPr>
          <a:xfrm>
            <a:off x="8941222" y="3772781"/>
            <a:ext cx="2025650" cy="1917699"/>
            <a:chOff x="8083881" y="2762250"/>
            <a:chExt cx="3038475" cy="2876549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0ACE4753-AD73-C9DC-E6BE-9154D13BFCE8}"/>
                </a:ext>
              </a:extLst>
            </p:cNvPr>
            <p:cNvSpPr/>
            <p:nvPr/>
          </p:nvSpPr>
          <p:spPr>
            <a:xfrm>
              <a:off x="8083881" y="2770278"/>
              <a:ext cx="3038475" cy="2868521"/>
            </a:xfrm>
            <a:prstGeom prst="triangl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27">
              <a:extLst>
                <a:ext uri="{FF2B5EF4-FFF2-40B4-BE49-F238E27FC236}">
                  <a16:creationId xmlns:a16="http://schemas.microsoft.com/office/drawing/2014/main" id="{A09F20B8-F1B3-4981-93C4-B1A959465C6A}"/>
                </a:ext>
              </a:extLst>
            </p:cNvPr>
            <p:cNvSpPr/>
            <p:nvPr/>
          </p:nvSpPr>
          <p:spPr>
            <a:xfrm>
              <a:off x="9260812" y="2762250"/>
              <a:ext cx="747309" cy="770336"/>
            </a:xfrm>
            <a:custGeom>
              <a:avLst/>
              <a:gdLst>
                <a:gd name="connsiteX0" fmla="*/ 286021 w 641380"/>
                <a:gd name="connsiteY0" fmla="*/ 0 h 706385"/>
                <a:gd name="connsiteX1" fmla="*/ 0 w 641380"/>
                <a:gd name="connsiteY1" fmla="*/ 572042 h 706385"/>
                <a:gd name="connsiteX2" fmla="*/ 108341 w 641380"/>
                <a:gd name="connsiteY2" fmla="*/ 511371 h 706385"/>
                <a:gd name="connsiteX3" fmla="*/ 169012 w 641380"/>
                <a:gd name="connsiteY3" fmla="*/ 702051 h 706385"/>
                <a:gd name="connsiteX4" fmla="*/ 273020 w 641380"/>
                <a:gd name="connsiteY4" fmla="*/ 411697 h 706385"/>
                <a:gd name="connsiteX5" fmla="*/ 372694 w 641380"/>
                <a:gd name="connsiteY5" fmla="*/ 602378 h 706385"/>
                <a:gd name="connsiteX6" fmla="*/ 403029 w 641380"/>
                <a:gd name="connsiteY6" fmla="*/ 450700 h 706385"/>
                <a:gd name="connsiteX7" fmla="*/ 641380 w 641380"/>
                <a:gd name="connsiteY7" fmla="*/ 706385 h 706385"/>
                <a:gd name="connsiteX8" fmla="*/ 286021 w 641380"/>
                <a:gd name="connsiteY8" fmla="*/ 0 h 706385"/>
                <a:gd name="connsiteX0" fmla="*/ 304241 w 659600"/>
                <a:gd name="connsiteY0" fmla="*/ 0 h 706385"/>
                <a:gd name="connsiteX1" fmla="*/ 0 w 659600"/>
                <a:gd name="connsiteY1" fmla="*/ 586672 h 706385"/>
                <a:gd name="connsiteX2" fmla="*/ 126561 w 659600"/>
                <a:gd name="connsiteY2" fmla="*/ 511371 h 706385"/>
                <a:gd name="connsiteX3" fmla="*/ 187232 w 659600"/>
                <a:gd name="connsiteY3" fmla="*/ 702051 h 706385"/>
                <a:gd name="connsiteX4" fmla="*/ 291240 w 659600"/>
                <a:gd name="connsiteY4" fmla="*/ 411697 h 706385"/>
                <a:gd name="connsiteX5" fmla="*/ 390914 w 659600"/>
                <a:gd name="connsiteY5" fmla="*/ 602378 h 706385"/>
                <a:gd name="connsiteX6" fmla="*/ 421249 w 659600"/>
                <a:gd name="connsiteY6" fmla="*/ 450700 h 706385"/>
                <a:gd name="connsiteX7" fmla="*/ 659600 w 659600"/>
                <a:gd name="connsiteY7" fmla="*/ 706385 h 706385"/>
                <a:gd name="connsiteX8" fmla="*/ 304241 w 659600"/>
                <a:gd name="connsiteY8" fmla="*/ 0 h 706385"/>
                <a:gd name="connsiteX0" fmla="*/ 304241 w 674176"/>
                <a:gd name="connsiteY0" fmla="*/ 0 h 702051"/>
                <a:gd name="connsiteX1" fmla="*/ 0 w 674176"/>
                <a:gd name="connsiteY1" fmla="*/ 586672 h 702051"/>
                <a:gd name="connsiteX2" fmla="*/ 126561 w 674176"/>
                <a:gd name="connsiteY2" fmla="*/ 511371 h 702051"/>
                <a:gd name="connsiteX3" fmla="*/ 187232 w 674176"/>
                <a:gd name="connsiteY3" fmla="*/ 702051 h 702051"/>
                <a:gd name="connsiteX4" fmla="*/ 291240 w 674176"/>
                <a:gd name="connsiteY4" fmla="*/ 411697 h 702051"/>
                <a:gd name="connsiteX5" fmla="*/ 390914 w 674176"/>
                <a:gd name="connsiteY5" fmla="*/ 602378 h 702051"/>
                <a:gd name="connsiteX6" fmla="*/ 421249 w 674176"/>
                <a:gd name="connsiteY6" fmla="*/ 450700 h 702051"/>
                <a:gd name="connsiteX7" fmla="*/ 674176 w 674176"/>
                <a:gd name="connsiteY7" fmla="*/ 695413 h 702051"/>
                <a:gd name="connsiteX8" fmla="*/ 304241 w 674176"/>
                <a:gd name="connsiteY8" fmla="*/ 0 h 702051"/>
                <a:gd name="connsiteX0" fmla="*/ 304241 w 674176"/>
                <a:gd name="connsiteY0" fmla="*/ 0 h 702051"/>
                <a:gd name="connsiteX1" fmla="*/ 0 w 674176"/>
                <a:gd name="connsiteY1" fmla="*/ 586672 h 702051"/>
                <a:gd name="connsiteX2" fmla="*/ 126561 w 674176"/>
                <a:gd name="connsiteY2" fmla="*/ 511371 h 702051"/>
                <a:gd name="connsiteX3" fmla="*/ 187232 w 674176"/>
                <a:gd name="connsiteY3" fmla="*/ 702051 h 702051"/>
                <a:gd name="connsiteX4" fmla="*/ 291240 w 674176"/>
                <a:gd name="connsiteY4" fmla="*/ 411697 h 702051"/>
                <a:gd name="connsiteX5" fmla="*/ 390914 w 674176"/>
                <a:gd name="connsiteY5" fmla="*/ 602378 h 702051"/>
                <a:gd name="connsiteX6" fmla="*/ 421249 w 674176"/>
                <a:gd name="connsiteY6" fmla="*/ 450700 h 702051"/>
                <a:gd name="connsiteX7" fmla="*/ 674176 w 674176"/>
                <a:gd name="connsiteY7" fmla="*/ 695413 h 702051"/>
                <a:gd name="connsiteX8" fmla="*/ 304241 w 674176"/>
                <a:gd name="connsiteY8" fmla="*/ 0 h 702051"/>
                <a:gd name="connsiteX0" fmla="*/ 313731 w 683666"/>
                <a:gd name="connsiteY0" fmla="*/ 0 h 702051"/>
                <a:gd name="connsiteX1" fmla="*/ 0 w 683666"/>
                <a:gd name="connsiteY1" fmla="*/ 584290 h 702051"/>
                <a:gd name="connsiteX2" fmla="*/ 136051 w 683666"/>
                <a:gd name="connsiteY2" fmla="*/ 511371 h 702051"/>
                <a:gd name="connsiteX3" fmla="*/ 196722 w 683666"/>
                <a:gd name="connsiteY3" fmla="*/ 702051 h 702051"/>
                <a:gd name="connsiteX4" fmla="*/ 300730 w 683666"/>
                <a:gd name="connsiteY4" fmla="*/ 411697 h 702051"/>
                <a:gd name="connsiteX5" fmla="*/ 400404 w 683666"/>
                <a:gd name="connsiteY5" fmla="*/ 602378 h 702051"/>
                <a:gd name="connsiteX6" fmla="*/ 430739 w 683666"/>
                <a:gd name="connsiteY6" fmla="*/ 450700 h 702051"/>
                <a:gd name="connsiteX7" fmla="*/ 683666 w 683666"/>
                <a:gd name="connsiteY7" fmla="*/ 695413 h 702051"/>
                <a:gd name="connsiteX8" fmla="*/ 313731 w 683666"/>
                <a:gd name="connsiteY8" fmla="*/ 0 h 70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3666" h="702051">
                  <a:moveTo>
                    <a:pt x="313731" y="0"/>
                  </a:moveTo>
                  <a:lnTo>
                    <a:pt x="0" y="584290"/>
                  </a:lnTo>
                  <a:lnTo>
                    <a:pt x="136051" y="511371"/>
                  </a:lnTo>
                  <a:lnTo>
                    <a:pt x="196722" y="702051"/>
                  </a:lnTo>
                  <a:lnTo>
                    <a:pt x="300730" y="411697"/>
                  </a:lnTo>
                  <a:lnTo>
                    <a:pt x="400404" y="602378"/>
                  </a:lnTo>
                  <a:lnTo>
                    <a:pt x="430739" y="450700"/>
                  </a:lnTo>
                  <a:lnTo>
                    <a:pt x="683666" y="695413"/>
                  </a:lnTo>
                  <a:lnTo>
                    <a:pt x="313731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12DE838-FDA7-6721-259A-AF028989DC01}"/>
              </a:ext>
            </a:extLst>
          </p:cNvPr>
          <p:cNvGrpSpPr/>
          <p:nvPr/>
        </p:nvGrpSpPr>
        <p:grpSpPr>
          <a:xfrm>
            <a:off x="8174826" y="4293093"/>
            <a:ext cx="1414585" cy="1398954"/>
            <a:chOff x="6934286" y="3542719"/>
            <a:chExt cx="2121877" cy="2098431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3ACB4437-43FD-77AD-35D7-F9E04EA04A09}"/>
                </a:ext>
              </a:extLst>
            </p:cNvPr>
            <p:cNvSpPr/>
            <p:nvPr/>
          </p:nvSpPr>
          <p:spPr>
            <a:xfrm>
              <a:off x="6934286" y="3542719"/>
              <a:ext cx="2121877" cy="2098431"/>
            </a:xfrm>
            <a:prstGeom prst="triangle">
              <a:avLst>
                <a:gd name="adj" fmla="val 51657"/>
              </a:avLst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14322CF7-FB45-26C1-A59F-EF02432013C9}"/>
                </a:ext>
              </a:extLst>
            </p:cNvPr>
            <p:cNvSpPr/>
            <p:nvPr/>
          </p:nvSpPr>
          <p:spPr>
            <a:xfrm>
              <a:off x="7715926" y="3544928"/>
              <a:ext cx="676694" cy="702051"/>
            </a:xfrm>
            <a:custGeom>
              <a:avLst/>
              <a:gdLst>
                <a:gd name="connsiteX0" fmla="*/ 286021 w 641380"/>
                <a:gd name="connsiteY0" fmla="*/ 0 h 706385"/>
                <a:gd name="connsiteX1" fmla="*/ 0 w 641380"/>
                <a:gd name="connsiteY1" fmla="*/ 572042 h 706385"/>
                <a:gd name="connsiteX2" fmla="*/ 108341 w 641380"/>
                <a:gd name="connsiteY2" fmla="*/ 511371 h 706385"/>
                <a:gd name="connsiteX3" fmla="*/ 169012 w 641380"/>
                <a:gd name="connsiteY3" fmla="*/ 702051 h 706385"/>
                <a:gd name="connsiteX4" fmla="*/ 273020 w 641380"/>
                <a:gd name="connsiteY4" fmla="*/ 411697 h 706385"/>
                <a:gd name="connsiteX5" fmla="*/ 372694 w 641380"/>
                <a:gd name="connsiteY5" fmla="*/ 602378 h 706385"/>
                <a:gd name="connsiteX6" fmla="*/ 403029 w 641380"/>
                <a:gd name="connsiteY6" fmla="*/ 450700 h 706385"/>
                <a:gd name="connsiteX7" fmla="*/ 641380 w 641380"/>
                <a:gd name="connsiteY7" fmla="*/ 706385 h 706385"/>
                <a:gd name="connsiteX8" fmla="*/ 286021 w 641380"/>
                <a:gd name="connsiteY8" fmla="*/ 0 h 706385"/>
                <a:gd name="connsiteX0" fmla="*/ 304241 w 659600"/>
                <a:gd name="connsiteY0" fmla="*/ 0 h 706385"/>
                <a:gd name="connsiteX1" fmla="*/ 0 w 659600"/>
                <a:gd name="connsiteY1" fmla="*/ 586672 h 706385"/>
                <a:gd name="connsiteX2" fmla="*/ 126561 w 659600"/>
                <a:gd name="connsiteY2" fmla="*/ 511371 h 706385"/>
                <a:gd name="connsiteX3" fmla="*/ 187232 w 659600"/>
                <a:gd name="connsiteY3" fmla="*/ 702051 h 706385"/>
                <a:gd name="connsiteX4" fmla="*/ 291240 w 659600"/>
                <a:gd name="connsiteY4" fmla="*/ 411697 h 706385"/>
                <a:gd name="connsiteX5" fmla="*/ 390914 w 659600"/>
                <a:gd name="connsiteY5" fmla="*/ 602378 h 706385"/>
                <a:gd name="connsiteX6" fmla="*/ 421249 w 659600"/>
                <a:gd name="connsiteY6" fmla="*/ 450700 h 706385"/>
                <a:gd name="connsiteX7" fmla="*/ 659600 w 659600"/>
                <a:gd name="connsiteY7" fmla="*/ 706385 h 706385"/>
                <a:gd name="connsiteX8" fmla="*/ 304241 w 659600"/>
                <a:gd name="connsiteY8" fmla="*/ 0 h 706385"/>
                <a:gd name="connsiteX0" fmla="*/ 304241 w 674176"/>
                <a:gd name="connsiteY0" fmla="*/ 0 h 702051"/>
                <a:gd name="connsiteX1" fmla="*/ 0 w 674176"/>
                <a:gd name="connsiteY1" fmla="*/ 586672 h 702051"/>
                <a:gd name="connsiteX2" fmla="*/ 126561 w 674176"/>
                <a:gd name="connsiteY2" fmla="*/ 511371 h 702051"/>
                <a:gd name="connsiteX3" fmla="*/ 187232 w 674176"/>
                <a:gd name="connsiteY3" fmla="*/ 702051 h 702051"/>
                <a:gd name="connsiteX4" fmla="*/ 291240 w 674176"/>
                <a:gd name="connsiteY4" fmla="*/ 411697 h 702051"/>
                <a:gd name="connsiteX5" fmla="*/ 390914 w 674176"/>
                <a:gd name="connsiteY5" fmla="*/ 602378 h 702051"/>
                <a:gd name="connsiteX6" fmla="*/ 421249 w 674176"/>
                <a:gd name="connsiteY6" fmla="*/ 450700 h 702051"/>
                <a:gd name="connsiteX7" fmla="*/ 674176 w 674176"/>
                <a:gd name="connsiteY7" fmla="*/ 695413 h 702051"/>
                <a:gd name="connsiteX8" fmla="*/ 304241 w 674176"/>
                <a:gd name="connsiteY8" fmla="*/ 0 h 70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4176" h="702051">
                  <a:moveTo>
                    <a:pt x="304241" y="0"/>
                  </a:moveTo>
                  <a:lnTo>
                    <a:pt x="0" y="586672"/>
                  </a:lnTo>
                  <a:lnTo>
                    <a:pt x="126561" y="511371"/>
                  </a:lnTo>
                  <a:lnTo>
                    <a:pt x="187232" y="702051"/>
                  </a:lnTo>
                  <a:lnTo>
                    <a:pt x="291240" y="411697"/>
                  </a:lnTo>
                  <a:lnTo>
                    <a:pt x="390914" y="602378"/>
                  </a:lnTo>
                  <a:lnTo>
                    <a:pt x="421249" y="450700"/>
                  </a:lnTo>
                  <a:lnTo>
                    <a:pt x="674176" y="695413"/>
                  </a:lnTo>
                  <a:lnTo>
                    <a:pt x="304241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79B56C9-447D-8629-2A2D-70E9C7ACCC26}"/>
              </a:ext>
            </a:extLst>
          </p:cNvPr>
          <p:cNvSpPr/>
          <p:nvPr/>
        </p:nvSpPr>
        <p:spPr>
          <a:xfrm>
            <a:off x="7331774" y="1661152"/>
            <a:ext cx="45152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ighlight>
                  <a:srgbClr val="FFFFFF"/>
                </a:highlight>
                <a:latin typeface="+mn-lt"/>
              </a:rPr>
              <a:t>PNC facilities had lower positivity rates at 6 months (0.32%) vs. non-PNC (0.61%) </a:t>
            </a:r>
            <a:r>
              <a:rPr lang="en-ZA" dirty="0">
                <a:latin typeface="+mn-lt"/>
                <a:ea typeface="Aptos" panose="020B0004020202020204" pitchFamily="34" charset="0"/>
              </a:rPr>
              <a:t>(p-value=0.358) </a:t>
            </a:r>
            <a:r>
              <a:rPr lang="en-US" sz="2400" dirty="0">
                <a:highlight>
                  <a:srgbClr val="FFFFFF"/>
                </a:highlight>
                <a:latin typeface="+mn-lt"/>
              </a:rPr>
              <a:t>.</a:t>
            </a:r>
          </a:p>
          <a:p>
            <a:pPr algn="l"/>
            <a:endParaRPr lang="en-US" sz="1600" dirty="0">
              <a:highlight>
                <a:srgbClr val="FFFFFF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6B27D6-C6DE-A07E-F1A1-0E36710B5099}"/>
              </a:ext>
            </a:extLst>
          </p:cNvPr>
          <p:cNvSpPr txBox="1"/>
          <p:nvPr/>
        </p:nvSpPr>
        <p:spPr>
          <a:xfrm>
            <a:off x="1256761" y="5306288"/>
            <a:ext cx="103620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33" b="1" dirty="0">
                <a:solidFill>
                  <a:schemeClr val="bg1"/>
                </a:solidFill>
              </a:rPr>
              <a:t>PNC Facility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C50F7A-37DA-0B09-806B-9EDFBECA9D61}"/>
              </a:ext>
            </a:extLst>
          </p:cNvPr>
          <p:cNvSpPr txBox="1"/>
          <p:nvPr/>
        </p:nvSpPr>
        <p:spPr>
          <a:xfrm>
            <a:off x="2535353" y="5302620"/>
            <a:ext cx="1366988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33" b="1" dirty="0">
                <a:solidFill>
                  <a:schemeClr val="bg1"/>
                </a:solidFill>
              </a:rPr>
              <a:t>Non-PNC Facility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224114-9249-B0D7-0DB6-B54E89EB4236}"/>
              </a:ext>
            </a:extLst>
          </p:cNvPr>
          <p:cNvSpPr txBox="1"/>
          <p:nvPr/>
        </p:nvSpPr>
        <p:spPr>
          <a:xfrm>
            <a:off x="9178917" y="3363330"/>
            <a:ext cx="1692500" cy="564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1867" dirty="0">
                <a:ea typeface="Aptos" panose="020B0004020202020204" pitchFamily="34" charset="0"/>
              </a:rPr>
              <a:t>0.61% </a:t>
            </a:r>
          </a:p>
          <a:p>
            <a:pPr algn="ctr"/>
            <a:r>
              <a:rPr lang="en-ZA" sz="1200" dirty="0">
                <a:ea typeface="Aptos" panose="020B0004020202020204" pitchFamily="34" charset="0"/>
              </a:rPr>
              <a:t>(n=15/2479)</a:t>
            </a:r>
            <a:endParaRPr lang="en-Z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6F5245-C9E7-F406-D000-D8069EAE5941}"/>
              </a:ext>
            </a:extLst>
          </p:cNvPr>
          <p:cNvSpPr txBox="1"/>
          <p:nvPr/>
        </p:nvSpPr>
        <p:spPr>
          <a:xfrm>
            <a:off x="7995990" y="3819425"/>
            <a:ext cx="16840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1867" dirty="0">
                <a:ea typeface="Aptos" panose="020B0004020202020204" pitchFamily="34" charset="0"/>
              </a:rPr>
              <a:t>0.32%</a:t>
            </a:r>
          </a:p>
          <a:p>
            <a:r>
              <a:rPr lang="en-ZA" sz="1333" dirty="0">
                <a:ea typeface="Aptos" panose="020B0004020202020204" pitchFamily="34" charset="0"/>
              </a:rPr>
              <a:t>            (n=4/1256) </a:t>
            </a:r>
            <a:endParaRPr lang="en-ZA" sz="1333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752D64-AB47-657B-D02E-2C245ADB4AAE}"/>
              </a:ext>
            </a:extLst>
          </p:cNvPr>
          <p:cNvSpPr txBox="1"/>
          <p:nvPr/>
        </p:nvSpPr>
        <p:spPr>
          <a:xfrm>
            <a:off x="1256761" y="2994941"/>
            <a:ext cx="2459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/>
              <a:t>Positivity rate 10 weeks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1D00FB-B4C3-96E2-54CB-2D5B27A44DD3}"/>
              </a:ext>
            </a:extLst>
          </p:cNvPr>
          <p:cNvSpPr txBox="1"/>
          <p:nvPr/>
        </p:nvSpPr>
        <p:spPr>
          <a:xfrm>
            <a:off x="8289660" y="2931482"/>
            <a:ext cx="2459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/>
              <a:t>Positivity rate 6 months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C565537-F3FE-3BBB-D96A-CC763D02ABD0}"/>
              </a:ext>
            </a:extLst>
          </p:cNvPr>
          <p:cNvCxnSpPr/>
          <p:nvPr/>
        </p:nvCxnSpPr>
        <p:spPr>
          <a:xfrm>
            <a:off x="6096000" y="1905000"/>
            <a:ext cx="0" cy="3911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BC2493B-C6E9-9162-0F0A-52618A534006}"/>
              </a:ext>
            </a:extLst>
          </p:cNvPr>
          <p:cNvSpPr txBox="1"/>
          <p:nvPr/>
        </p:nvSpPr>
        <p:spPr>
          <a:xfrm>
            <a:off x="8364016" y="5366980"/>
            <a:ext cx="103620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33" b="1" dirty="0">
                <a:solidFill>
                  <a:schemeClr val="bg1"/>
                </a:solidFill>
              </a:rPr>
              <a:t>PNC Facility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9433015-2334-D34C-DF51-D0BAD489EE01}"/>
              </a:ext>
            </a:extLst>
          </p:cNvPr>
          <p:cNvSpPr txBox="1"/>
          <p:nvPr/>
        </p:nvSpPr>
        <p:spPr>
          <a:xfrm>
            <a:off x="9504429" y="5349671"/>
            <a:ext cx="1366988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33" b="1" dirty="0">
                <a:solidFill>
                  <a:schemeClr val="bg1"/>
                </a:solidFill>
              </a:rPr>
              <a:t>Non-PNC Facility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CA657-C754-C6E6-3479-C8D6E47EEA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619" y="386740"/>
            <a:ext cx="11428153" cy="536575"/>
          </a:xfrm>
        </p:spPr>
        <p:txBody>
          <a:bodyPr/>
          <a:lstStyle/>
          <a:p>
            <a:r>
              <a:rPr lang="en-US" b="1" dirty="0">
                <a:latin typeface="+mj-lt"/>
                <a:cs typeface="Arial" panose="020B0604020202020204" pitchFamily="34" charset="0"/>
              </a:rPr>
              <a:t>Positivity rate- Comparing Positivity Rates Across Facility  (PNC vs Non-PNC)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2990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5957" y="2088359"/>
            <a:ext cx="2254602" cy="233498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0" y="2085174"/>
            <a:ext cx="2254602" cy="23349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28994" y="2083279"/>
            <a:ext cx="2254602" cy="23349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37600" y="2088359"/>
            <a:ext cx="2254602" cy="233498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691678" y="389501"/>
            <a:ext cx="10808646" cy="79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Goes Here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664436" y="4418264"/>
            <a:ext cx="24315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kern="0" dirty="0">
                <a:latin typeface="+mn-lt"/>
                <a:cs typeface="Arial" pitchFamily="34" charset="0"/>
              </a:rPr>
              <a:t>Lower positivity with</a:t>
            </a:r>
          </a:p>
          <a:p>
            <a:pPr lvl="0" algn="ctr"/>
            <a:r>
              <a:rPr lang="en-US" sz="1600" kern="0" dirty="0">
                <a:latin typeface="+mn-lt"/>
                <a:cs typeface="Arial" pitchFamily="34" charset="0"/>
              </a:rPr>
              <a:t> </a:t>
            </a:r>
            <a:r>
              <a:rPr lang="en-US" sz="1600" b="1" kern="0" dirty="0">
                <a:latin typeface="+mn-lt"/>
                <a:cs typeface="Arial" pitchFamily="34" charset="0"/>
              </a:rPr>
              <a:t>both PNC types</a:t>
            </a:r>
          </a:p>
          <a:p>
            <a:pPr lvl="0" algn="ctr"/>
            <a:endParaRPr lang="en-US" sz="1600" kern="0" dirty="0">
              <a:latin typeface="+mn-lt"/>
              <a:cs typeface="Arial" pitchFamily="34" charset="0"/>
            </a:endParaRPr>
          </a:p>
          <a:p>
            <a:pPr algn="ctr"/>
            <a:r>
              <a:rPr lang="en-US" sz="1600" dirty="0">
                <a:highlight>
                  <a:srgbClr val="FFFFFF"/>
                </a:highlight>
                <a:latin typeface="+mn-lt"/>
              </a:rPr>
              <a:t>Facilities with both physical and virtual PNCs showed a 0.26% PCR positivity rate - potential effectiveness in reducing transmission.</a:t>
            </a:r>
          </a:p>
          <a:p>
            <a:pPr lvl="0" algn="ctr"/>
            <a:r>
              <a:rPr 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78952" y="4438584"/>
            <a:ext cx="22546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kern="0" dirty="0">
                <a:latin typeface="+mn-lt"/>
                <a:cs typeface="Arial" pitchFamily="34" charset="0"/>
              </a:rPr>
              <a:t>Minimal positivity for </a:t>
            </a:r>
            <a:r>
              <a:rPr lang="en-US" sz="1600" b="1" kern="0" dirty="0">
                <a:latin typeface="+mn-lt"/>
                <a:cs typeface="Arial" pitchFamily="34" charset="0"/>
              </a:rPr>
              <a:t>physical PNC</a:t>
            </a:r>
          </a:p>
          <a:p>
            <a:pPr lvl="0" algn="ctr"/>
            <a:endParaRPr lang="en-US" sz="1600" kern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itchFamily="34" charset="0"/>
            </a:endParaRPr>
          </a:p>
          <a:p>
            <a:pPr algn="ctr"/>
            <a:r>
              <a:rPr lang="en-US" sz="1600" dirty="0">
                <a:highlight>
                  <a:srgbClr val="FFFFFF"/>
                </a:highlight>
                <a:latin typeface="+mn-lt"/>
              </a:rPr>
              <a:t>Physical-only PNCs had a 0.09% positivity rate at -suggesting a protective effect against vertical transmission.</a:t>
            </a:r>
          </a:p>
          <a:p>
            <a:pPr lvl="0" algn="ctr"/>
            <a:r>
              <a:rPr 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84480" y="4630104"/>
            <a:ext cx="2254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highlight>
                  <a:srgbClr val="FFFFFF"/>
                </a:highlight>
                <a:latin typeface="+mn-lt"/>
              </a:rPr>
              <a:t>Virtual-only PNCs</a:t>
            </a:r>
          </a:p>
          <a:p>
            <a:pPr algn="l"/>
            <a:endParaRPr lang="en-US" sz="1600" dirty="0">
              <a:highlight>
                <a:srgbClr val="FFFFFF"/>
              </a:highlight>
              <a:latin typeface="+mn-lt"/>
            </a:endParaRPr>
          </a:p>
          <a:p>
            <a:pPr algn="l"/>
            <a:r>
              <a:rPr lang="en-US" sz="1600" dirty="0">
                <a:highlight>
                  <a:srgbClr val="FFFFFF"/>
                </a:highlight>
                <a:latin typeface="+mn-lt"/>
              </a:rPr>
              <a:t>0.34% positivity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881484" y="4633510"/>
            <a:ext cx="2254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highlight>
                  <a:srgbClr val="FFFFFF"/>
                </a:highlight>
                <a:latin typeface="+mn-lt"/>
              </a:rPr>
              <a:t>Non-PNC</a:t>
            </a:r>
            <a:r>
              <a:rPr lang="en-US" sz="1600" dirty="0">
                <a:highlight>
                  <a:srgbClr val="FFFFFF"/>
                </a:highlight>
                <a:latin typeface="+mn-lt"/>
              </a:rPr>
              <a:t> facilities</a:t>
            </a:r>
          </a:p>
          <a:p>
            <a:pPr algn="l"/>
            <a:endParaRPr lang="en-US" sz="1600" dirty="0">
              <a:highlight>
                <a:srgbClr val="FFFFFF"/>
              </a:highlight>
              <a:latin typeface="+mn-lt"/>
            </a:endParaRPr>
          </a:p>
          <a:p>
            <a:pPr algn="l"/>
            <a:r>
              <a:rPr lang="en-US" sz="1600" dirty="0">
                <a:highlight>
                  <a:srgbClr val="FFFFFF"/>
                </a:highlight>
                <a:latin typeface="+mn-lt"/>
              </a:rPr>
              <a:t> 0.50%</a:t>
            </a:r>
          </a:p>
        </p:txBody>
      </p:sp>
      <p:pic>
        <p:nvPicPr>
          <p:cNvPr id="6146" name="Picture 2" descr="Premium Vector | Doctor Consultation icon vector image Can be used for  Nursing">
            <a:extLst>
              <a:ext uri="{FF2B5EF4-FFF2-40B4-BE49-F238E27FC236}">
                <a16:creationId xmlns:a16="http://schemas.microsoft.com/office/drawing/2014/main" id="{D3A83EFA-98DB-F439-8D51-7BC12B01E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477" y="2455050"/>
            <a:ext cx="1591441" cy="159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ustom Virtual Hospital: Tech Overview of Remote Patient Care">
            <a:extLst>
              <a:ext uri="{FF2B5EF4-FFF2-40B4-BE49-F238E27FC236}">
                <a16:creationId xmlns:a16="http://schemas.microsoft.com/office/drawing/2014/main" id="{7D198DA8-1AE8-688A-4165-6A33BA67B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37" y="2532418"/>
            <a:ext cx="1930160" cy="147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B160AB-4104-C4C3-F29D-EFD82FE36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275" y="2493066"/>
            <a:ext cx="1593850" cy="15154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E22E78-12C2-356D-3897-1FF513AA26A5}"/>
              </a:ext>
            </a:extLst>
          </p:cNvPr>
          <p:cNvSpPr txBox="1"/>
          <p:nvPr/>
        </p:nvSpPr>
        <p:spPr>
          <a:xfrm>
            <a:off x="9324669" y="1469484"/>
            <a:ext cx="1462887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933" b="1" dirty="0">
                <a:highlight>
                  <a:srgbClr val="FFFFFF"/>
                </a:highlight>
              </a:rPr>
              <a:t>0.50%</a:t>
            </a:r>
            <a:endParaRPr lang="en-ZA" sz="2933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76BCB4-6568-3C3E-7541-563B8325ABEA}"/>
              </a:ext>
            </a:extLst>
          </p:cNvPr>
          <p:cNvSpPr txBox="1"/>
          <p:nvPr/>
        </p:nvSpPr>
        <p:spPr>
          <a:xfrm>
            <a:off x="4163026" y="1469484"/>
            <a:ext cx="1345904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933" b="1" dirty="0">
                <a:highlight>
                  <a:srgbClr val="FFFFFF"/>
                </a:highlight>
              </a:rPr>
              <a:t>0.26%</a:t>
            </a:r>
            <a:endParaRPr lang="en-ZA" sz="2933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BD289B-BBDE-0D7D-5637-8C69138D8B75}"/>
              </a:ext>
            </a:extLst>
          </p:cNvPr>
          <p:cNvSpPr txBox="1"/>
          <p:nvPr/>
        </p:nvSpPr>
        <p:spPr>
          <a:xfrm>
            <a:off x="1404444" y="1491601"/>
            <a:ext cx="1591440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933" b="1" dirty="0">
                <a:highlight>
                  <a:srgbClr val="FFFFFF"/>
                </a:highlight>
              </a:rPr>
              <a:t>0.09%</a:t>
            </a:r>
            <a:endParaRPr lang="en-ZA" sz="2933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5ACA81-3DE7-BC2B-FAFE-67CBEFCA4BD3}"/>
              </a:ext>
            </a:extLst>
          </p:cNvPr>
          <p:cNvSpPr txBox="1"/>
          <p:nvPr/>
        </p:nvSpPr>
        <p:spPr>
          <a:xfrm>
            <a:off x="6603999" y="1469484"/>
            <a:ext cx="1606197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933" b="1" dirty="0">
                <a:highlight>
                  <a:srgbClr val="FFFFFF"/>
                </a:highlight>
              </a:rPr>
              <a:t>0.34%</a:t>
            </a:r>
            <a:endParaRPr lang="en-ZA" sz="2933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5DFDA59-A619-204B-B4F4-5931AD40D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0315" y="2512751"/>
            <a:ext cx="1649171" cy="132233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9BFCF7-A60C-3506-433E-9D5A2E086F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202" y="314301"/>
            <a:ext cx="11764798" cy="536575"/>
          </a:xfrm>
        </p:spPr>
        <p:txBody>
          <a:bodyPr/>
          <a:lstStyle/>
          <a:p>
            <a:r>
              <a:rPr lang="en-US" sz="2000" b="1" dirty="0">
                <a:cs typeface="Arial" panose="020B0604020202020204" pitchFamily="34" charset="0"/>
              </a:rPr>
              <a:t>Positivity rate at 10 weeks- Comparing Positivity Rates Across Facility by Type of PNC offered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0220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1680AB-4C97-F394-14F3-E219C6A77D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0424" y="1309656"/>
            <a:ext cx="11119197" cy="536575"/>
          </a:xfrm>
        </p:spPr>
        <p:txBody>
          <a:bodyPr/>
          <a:lstStyle/>
          <a:p>
            <a:pPr marL="0" indent="0">
              <a:buNone/>
            </a:pPr>
            <a:r>
              <a:rPr lang="en-US" b="0" i="1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WHO criteria for elimination of vertical</a:t>
            </a:r>
          </a:p>
          <a:p>
            <a:pPr marL="0" indent="0">
              <a:buNone/>
            </a:pPr>
            <a:r>
              <a:rPr lang="en-US" b="0" i="1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transmission of HIV requires a less than </a:t>
            </a:r>
          </a:p>
          <a:p>
            <a:pPr marL="0" indent="0">
              <a:buNone/>
            </a:pPr>
            <a:r>
              <a:rPr lang="en-US" b="0" i="1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0.05% transmission rate</a:t>
            </a:r>
            <a:endParaRPr lang="en-ZA" i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6F1E10-EBA3-13E3-3C2B-74A3DE7427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845" y="241627"/>
            <a:ext cx="11140919" cy="689616"/>
          </a:xfrm>
        </p:spPr>
        <p:txBody>
          <a:bodyPr/>
          <a:lstStyle/>
          <a:p>
            <a:r>
              <a:rPr lang="en-US" sz="2000" b="1" dirty="0">
                <a:cs typeface="Arial" panose="020B0604020202020204" pitchFamily="34" charset="0"/>
              </a:rPr>
              <a:t>Positivity rate at 6 months- Comparing Positivity Rates Across Facility by Type of PNC offered</a:t>
            </a:r>
            <a:endParaRPr lang="en-Z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18C76D-771A-44AE-FAE3-348DA81D4C71}"/>
              </a:ext>
            </a:extLst>
          </p:cNvPr>
          <p:cNvSpPr txBox="1"/>
          <p:nvPr/>
        </p:nvSpPr>
        <p:spPr>
          <a:xfrm>
            <a:off x="9048751" y="3824566"/>
            <a:ext cx="2184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Non-PNC facilities showed a positivity rate of 0.61%, indicating a higher prevalence compared to PNC options. </a:t>
            </a:r>
            <a:endParaRPr lang="en-ZA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4F8809-1863-ACFA-FE36-5F36B0049D10}"/>
              </a:ext>
            </a:extLst>
          </p:cNvPr>
          <p:cNvSpPr txBox="1"/>
          <p:nvPr/>
        </p:nvSpPr>
        <p:spPr>
          <a:xfrm>
            <a:off x="558800" y="4228623"/>
            <a:ext cx="23368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Facilities offering both virtual and physical PNCs reported a 0% positivity rate, suggesting that this combined approach may effectively mitigate positivity cases.</a:t>
            </a:r>
            <a:endParaRPr lang="en-ZA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D62AF-B20F-760B-5A4C-4ED0276FC1A4}"/>
              </a:ext>
            </a:extLst>
          </p:cNvPr>
          <p:cNvSpPr txBox="1"/>
          <p:nvPr/>
        </p:nvSpPr>
        <p:spPr>
          <a:xfrm>
            <a:off x="3378200" y="3215800"/>
            <a:ext cx="13208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667" b="1" dirty="0"/>
              <a:t>0.35%</a:t>
            </a:r>
            <a:endParaRPr lang="en-ZA" sz="2667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FF3806-5B36-E616-4997-5E433EDA5323}"/>
              </a:ext>
            </a:extLst>
          </p:cNvPr>
          <p:cNvSpPr txBox="1"/>
          <p:nvPr/>
        </p:nvSpPr>
        <p:spPr>
          <a:xfrm>
            <a:off x="537845" y="3692686"/>
            <a:ext cx="1981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600" b="1" dirty="0"/>
              <a:t>Both PNC Facilities</a:t>
            </a:r>
            <a:endParaRPr lang="en-ZA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9EE838-C717-AA69-6150-3055F1BF3004}"/>
              </a:ext>
            </a:extLst>
          </p:cNvPr>
          <p:cNvSpPr txBox="1"/>
          <p:nvPr/>
        </p:nvSpPr>
        <p:spPr>
          <a:xfrm>
            <a:off x="3395313" y="4223594"/>
            <a:ext cx="240474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Facilities that provide only physical PNCs had a positivity rate of 0.35%. This might that while physical PNCs are beneficial, they may not be as effective as integrated service models.</a:t>
            </a:r>
            <a:endParaRPr lang="en-ZA" dirty="0"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26DBCB-7367-DC51-B49E-45A3C9F5D93E}"/>
              </a:ext>
            </a:extLst>
          </p:cNvPr>
          <p:cNvSpPr txBox="1"/>
          <p:nvPr/>
        </p:nvSpPr>
        <p:spPr>
          <a:xfrm>
            <a:off x="9048751" y="3301614"/>
            <a:ext cx="13208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667" b="1"/>
              <a:t>0.61%</a:t>
            </a:r>
            <a:endParaRPr lang="en-ZA" sz="2667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02D3E9-AF0B-510C-616F-89C586DD9524}"/>
              </a:ext>
            </a:extLst>
          </p:cNvPr>
          <p:cNvSpPr txBox="1"/>
          <p:nvPr/>
        </p:nvSpPr>
        <p:spPr>
          <a:xfrm>
            <a:off x="558800" y="3238758"/>
            <a:ext cx="13208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667" b="1" dirty="0"/>
              <a:t>0.0%</a:t>
            </a:r>
            <a:endParaRPr lang="en-ZA" sz="2667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6F66C5-BF53-D928-6769-D3A5259CD438}"/>
              </a:ext>
            </a:extLst>
          </p:cNvPr>
          <p:cNvSpPr txBox="1"/>
          <p:nvPr/>
        </p:nvSpPr>
        <p:spPr>
          <a:xfrm>
            <a:off x="6065519" y="3301614"/>
            <a:ext cx="13208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667" b="1" dirty="0"/>
              <a:t>0.34%</a:t>
            </a:r>
            <a:endParaRPr lang="en-ZA" sz="2667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A97B5C9-7080-0DCA-3761-155B612678FB}"/>
              </a:ext>
            </a:extLst>
          </p:cNvPr>
          <p:cNvSpPr txBox="1"/>
          <p:nvPr/>
        </p:nvSpPr>
        <p:spPr>
          <a:xfrm>
            <a:off x="3378200" y="3678693"/>
            <a:ext cx="2404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600" b="1" dirty="0"/>
              <a:t>Physical PNC Facilities</a:t>
            </a:r>
            <a:endParaRPr lang="en-ZA" sz="16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29364A-7358-66D9-B9AA-B560C321DCC8}"/>
              </a:ext>
            </a:extLst>
          </p:cNvPr>
          <p:cNvSpPr txBox="1"/>
          <p:nvPr/>
        </p:nvSpPr>
        <p:spPr>
          <a:xfrm>
            <a:off x="6065520" y="3756144"/>
            <a:ext cx="304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600" b="1" dirty="0"/>
              <a:t>Virtual PNC Facilities</a:t>
            </a:r>
            <a:endParaRPr lang="en-ZA" sz="1600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AED600A-E76C-F8DA-8E5B-0DF7AD496AB4}"/>
              </a:ext>
            </a:extLst>
          </p:cNvPr>
          <p:cNvCxnSpPr/>
          <p:nvPr/>
        </p:nvCxnSpPr>
        <p:spPr>
          <a:xfrm>
            <a:off x="3001645" y="3451761"/>
            <a:ext cx="0" cy="24742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9A46362-0554-AAA1-6579-119E22768AFE}"/>
              </a:ext>
            </a:extLst>
          </p:cNvPr>
          <p:cNvCxnSpPr/>
          <p:nvPr/>
        </p:nvCxnSpPr>
        <p:spPr>
          <a:xfrm>
            <a:off x="5887085" y="3394195"/>
            <a:ext cx="0" cy="24742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D99077B-22B9-2066-6F94-DB535B956838}"/>
              </a:ext>
            </a:extLst>
          </p:cNvPr>
          <p:cNvCxnSpPr/>
          <p:nvPr/>
        </p:nvCxnSpPr>
        <p:spPr>
          <a:xfrm>
            <a:off x="8574405" y="3354567"/>
            <a:ext cx="0" cy="24742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516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C6A6107-C0FB-8F5C-79AB-063439BB63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800" b="1" dirty="0">
                <a:ea typeface="+mj-ea"/>
              </a:rPr>
              <a:t>Consideration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B504C-B69F-0A3A-127B-F793CDCD44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1735" y="1082700"/>
            <a:ext cx="4914330" cy="3474181"/>
          </a:xfrm>
        </p:spPr>
        <p:txBody>
          <a:bodyPr vert="horz" lIns="60960" tIns="30480" rIns="60960" bIns="30480" rtlCol="0">
            <a:normAutofit/>
          </a:bodyPr>
          <a:lstStyle/>
          <a:p>
            <a:pPr marL="13334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FF"/>
                </a:highlight>
              </a:rPr>
              <a:t>PNC implementation in facilities may not have been random.</a:t>
            </a:r>
          </a:p>
          <a:p>
            <a:pPr marL="13334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FF"/>
                </a:highlight>
              </a:rPr>
              <a:t>Potential for selection bias could introduce confounding factors in the observed results.</a:t>
            </a:r>
          </a:p>
          <a:p>
            <a:pPr marL="13334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FF"/>
                </a:highlight>
              </a:rPr>
              <a:t>Differences in mother demographics and clinic performance  between PNC and non-PNC could affect outcomes.</a:t>
            </a:r>
          </a:p>
          <a:p>
            <a:pPr marL="19049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1C3E9E-9E71-D734-8C2C-E2573DFE97F8}"/>
              </a:ext>
            </a:extLst>
          </p:cNvPr>
          <p:cNvSpPr txBox="1">
            <a:spLocks/>
          </p:cNvSpPr>
          <p:nvPr/>
        </p:nvSpPr>
        <p:spPr>
          <a:xfrm>
            <a:off x="6435620" y="1082699"/>
            <a:ext cx="5164645" cy="4472527"/>
          </a:xfrm>
          <a:prstGeom prst="rect">
            <a:avLst/>
          </a:prstGeom>
        </p:spPr>
        <p:txBody>
          <a:bodyPr vert="horz" lIns="60960" tIns="30480" rIns="60960" bIns="3048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52408">
              <a:lnSpc>
                <a:spcPct val="150000"/>
              </a:lnSpc>
            </a:pPr>
            <a:r>
              <a:rPr lang="en-US" sz="2900" dirty="0">
                <a:highlight>
                  <a:srgbClr val="FFFFFF"/>
                </a:highlight>
              </a:rPr>
              <a:t>Facilities offering PNCs showed a trend towards lower PCR positivity rates compared to non-PNC facilities.</a:t>
            </a:r>
          </a:p>
          <a:p>
            <a:pPr indent="-152408">
              <a:lnSpc>
                <a:spcPct val="150000"/>
              </a:lnSpc>
            </a:pPr>
            <a:r>
              <a:rPr lang="en-US" sz="2900" dirty="0">
                <a:highlight>
                  <a:srgbClr val="FFFFFF"/>
                </a:highlight>
              </a:rPr>
              <a:t>The trend was non-significant but indicated potential benefits of PNCs in reducing transmission.</a:t>
            </a:r>
          </a:p>
          <a:p>
            <a:pPr indent="-152408">
              <a:lnSpc>
                <a:spcPct val="150000"/>
              </a:lnSpc>
            </a:pPr>
            <a:r>
              <a:rPr lang="en-US" sz="2900" dirty="0">
                <a:highlight>
                  <a:srgbClr val="FFFFFF"/>
                </a:highlight>
              </a:rPr>
              <a:t>No positive PCR results in PNC facilities were linked to PNC-enrolled HEIs.</a:t>
            </a:r>
          </a:p>
          <a:p>
            <a:pPr indent="-152408">
              <a:lnSpc>
                <a:spcPct val="150000"/>
              </a:lnSpc>
            </a:pPr>
            <a:r>
              <a:rPr lang="en-US" sz="2900" dirty="0">
                <a:highlight>
                  <a:srgbClr val="FFFFFF"/>
                </a:highlight>
              </a:rPr>
              <a:t>This suggests a potential effectiveness of PNCs in preventing vertical transmission.</a:t>
            </a:r>
          </a:p>
          <a:p>
            <a:pPr indent="-152408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B700850-1812-992A-ECF2-0C8BBC76B4DA}"/>
              </a:ext>
            </a:extLst>
          </p:cNvPr>
          <p:cNvSpPr txBox="1">
            <a:spLocks/>
          </p:cNvSpPr>
          <p:nvPr/>
        </p:nvSpPr>
        <p:spPr>
          <a:xfrm>
            <a:off x="6702139" y="399535"/>
            <a:ext cx="4334716" cy="557717"/>
          </a:xfrm>
          <a:prstGeom prst="rect">
            <a:avLst/>
          </a:prstGeom>
          <a:solidFill>
            <a:schemeClr val="bg1"/>
          </a:solidFill>
        </p:spPr>
        <p:txBody>
          <a:bodyPr vert="horz" lIns="60960" tIns="30480" rIns="60960" bIns="304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/>
              <a:t>Key observation</a:t>
            </a: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23B4E451-672D-91DB-A54E-BF4AF534F4E7}"/>
              </a:ext>
            </a:extLst>
          </p:cNvPr>
          <p:cNvSpPr/>
          <p:nvPr/>
        </p:nvSpPr>
        <p:spPr>
          <a:xfrm>
            <a:off x="695696" y="5784771"/>
            <a:ext cx="1765933" cy="668616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1384516-1A40-E7B5-4BF7-D4F005F975B3}"/>
              </a:ext>
            </a:extLst>
          </p:cNvPr>
          <p:cNvSpPr txBox="1"/>
          <p:nvPr/>
        </p:nvSpPr>
        <p:spPr>
          <a:xfrm>
            <a:off x="4067010" y="5975641"/>
            <a:ext cx="4057981" cy="482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765944"/>
                </a:solidFill>
                <a:latin typeface="Josefin Sans"/>
              </a:rPr>
              <a:t>#JoburgResearch2024</a:t>
            </a:r>
            <a:endParaRPr lang="en-US" sz="2800" dirty="0">
              <a:solidFill>
                <a:srgbClr val="765944"/>
              </a:solidFill>
              <a:latin typeface="Josefin Sans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92F34294-1038-68D1-F597-78313370AF11}"/>
              </a:ext>
            </a:extLst>
          </p:cNvPr>
          <p:cNvSpPr/>
          <p:nvPr/>
        </p:nvSpPr>
        <p:spPr>
          <a:xfrm>
            <a:off x="2988013" y="5784771"/>
            <a:ext cx="891488" cy="668616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99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B504C-B69F-0A3A-127B-F793CDCD4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006987"/>
            <a:ext cx="11073120" cy="536575"/>
          </a:xfrm>
        </p:spPr>
        <p:txBody>
          <a:bodyPr vert="horz" lIns="60960" tIns="30480" rIns="60960" bIns="30480" rtlCol="0"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</a:rPr>
              <a:t>Further research is needed to understand why some mothers enroll in PNCs while others do not.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</a:rPr>
              <a:t>Factors such as accessibility, awareness, and cultural beliefs may play a role.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</a:rPr>
              <a:t>Understanding these factors is important for improving PNC enrollment</a:t>
            </a:r>
            <a:endParaRPr lang="en-US" sz="18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</a:rPr>
              <a:t>Expand PNC Model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Expand the PNC model to other facilities to reduce missed opportunities for vertical transmission.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This expansion requires adequate resources and training for healthcare providers.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</a:rPr>
              <a:t>Education for Community Members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Improve education on the benefits of grouped postnatal PNC.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Focus on community outreach programs to raise awareness.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highlight>
                  <a:srgbClr val="FFFFFF"/>
                </a:highlight>
              </a:rPr>
              <a:t>Recognize Excellence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</a:rPr>
              <a:t>Organize annual awards to recognize clinics with effective PNC.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</a:rPr>
              <a:t>This recognition can motivate other clinics to improve their PNC services.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</a:rPr>
              <a:t>Awards should be based on measurable outcomes such as reduction in vertical transmission.</a:t>
            </a:r>
          </a:p>
          <a:p>
            <a:pPr marL="76204" indent="0">
              <a:lnSpc>
                <a:spcPct val="90000"/>
              </a:lnSpc>
              <a:buNone/>
            </a:pP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80131-D31E-4C05-3719-89216AD78F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486287"/>
            <a:ext cx="10571163" cy="52070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60960" tIns="30480" rIns="60960" bIns="3048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b="1" dirty="0">
                <a:ea typeface="+mj-ea"/>
              </a:rPr>
              <a:t>Recommendation</a:t>
            </a: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23B4E451-672D-91DB-A54E-BF4AF534F4E7}"/>
              </a:ext>
            </a:extLst>
          </p:cNvPr>
          <p:cNvSpPr/>
          <p:nvPr/>
        </p:nvSpPr>
        <p:spPr>
          <a:xfrm>
            <a:off x="695696" y="5784771"/>
            <a:ext cx="1765933" cy="668616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1384516-1A40-E7B5-4BF7-D4F005F975B3}"/>
              </a:ext>
            </a:extLst>
          </p:cNvPr>
          <p:cNvSpPr txBox="1"/>
          <p:nvPr/>
        </p:nvSpPr>
        <p:spPr>
          <a:xfrm>
            <a:off x="4067010" y="5975641"/>
            <a:ext cx="4057981" cy="482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dirty="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92F34294-1038-68D1-F597-78313370AF11}"/>
              </a:ext>
            </a:extLst>
          </p:cNvPr>
          <p:cNvSpPr/>
          <p:nvPr/>
        </p:nvSpPr>
        <p:spPr>
          <a:xfrm>
            <a:off x="3175522" y="5850756"/>
            <a:ext cx="891488" cy="668616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83605"/>
      </p:ext>
    </p:extLst>
  </p:cSld>
  <p:clrMapOvr>
    <a:masterClrMapping/>
  </p:clrMapOvr>
</p:sld>
</file>

<file path=ppt/theme/theme1.xml><?xml version="1.0" encoding="utf-8"?>
<a:theme xmlns:a="http://schemas.openxmlformats.org/drawingml/2006/main" name="Front cover">
  <a:themeElements>
    <a:clrScheme name="ANOVA">
      <a:dk1>
        <a:srgbClr val="7F8083"/>
      </a:dk1>
      <a:lt1>
        <a:srgbClr val="FFFFFF"/>
      </a:lt1>
      <a:dk2>
        <a:srgbClr val="9FC44C"/>
      </a:dk2>
      <a:lt2>
        <a:srgbClr val="A3BCC4"/>
      </a:lt2>
      <a:accent1>
        <a:srgbClr val="4F80BD"/>
      </a:accent1>
      <a:accent2>
        <a:srgbClr val="C71100"/>
      </a:accent2>
      <a:accent3>
        <a:srgbClr val="77923B"/>
      </a:accent3>
      <a:accent4>
        <a:srgbClr val="DFA705"/>
      </a:accent4>
      <a:accent5>
        <a:srgbClr val="5F497B"/>
      </a:accent5>
      <a:accent6>
        <a:srgbClr val="A3BCC4"/>
      </a:accent6>
      <a:hlink>
        <a:srgbClr val="4F80BD"/>
      </a:hlink>
      <a:folHlink>
        <a:srgbClr val="B63D2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ova_Health_Institute_USAID_APACE_EDITED_Template2021-v2" id="{3F0E5056-4BBD-4B3F-80AD-1C9DF58CDA24}" vid="{396C63BA-A6ED-4AE7-9DE3-ABCBD3D024F8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vider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ova_Health_Institute_USAID_APACE_EDITED_Template2021-v2" id="{3F0E5056-4BBD-4B3F-80AD-1C9DF58CDA24}" vid="{1C503E20-8DB0-45E0-B1C7-C4951F697686}"/>
    </a:ext>
  </a:extLst>
</a:theme>
</file>

<file path=ppt/theme/theme3.xml><?xml version="1.0" encoding="utf-8"?>
<a:theme xmlns:a="http://schemas.openxmlformats.org/drawingml/2006/main" name="Divider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ova_Health_Institute_USAID_APACE_EDITED_Template2021-v2" id="{3F0E5056-4BBD-4B3F-80AD-1C9DF58CDA24}" vid="{E7E71958-C963-4520-AF78-9513BE60E1EF}"/>
    </a:ext>
  </a:extLst>
</a:theme>
</file>

<file path=ppt/theme/theme4.xml><?xml version="1.0" encoding="utf-8"?>
<a:theme xmlns:a="http://schemas.openxmlformats.org/drawingml/2006/main" name="Bulleted Text Section and conten slides">
  <a:themeElements>
    <a:clrScheme name="Custom 2">
      <a:dk1>
        <a:srgbClr val="000000"/>
      </a:dk1>
      <a:lt1>
        <a:srgbClr val="FFFFFF"/>
      </a:lt1>
      <a:dk2>
        <a:srgbClr val="8CD293"/>
      </a:dk2>
      <a:lt2>
        <a:srgbClr val="A3BCC4"/>
      </a:lt2>
      <a:accent1>
        <a:srgbClr val="4F80BD"/>
      </a:accent1>
      <a:accent2>
        <a:srgbClr val="C71100"/>
      </a:accent2>
      <a:accent3>
        <a:srgbClr val="7F8083"/>
      </a:accent3>
      <a:accent4>
        <a:srgbClr val="DFA705"/>
      </a:accent4>
      <a:accent5>
        <a:srgbClr val="5F497B"/>
      </a:accent5>
      <a:accent6>
        <a:srgbClr val="A3BCC4"/>
      </a:accent6>
      <a:hlink>
        <a:srgbClr val="4F80BD"/>
      </a:hlink>
      <a:folHlink>
        <a:srgbClr val="B63D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ova_Health_Institute_USAID_APACE_EDITED_Template2021-v2" id="{3F0E5056-4BBD-4B3F-80AD-1C9DF58CDA24}" vid="{0A77C0BB-1B57-4E5F-9191-F3EC0FC86312}"/>
    </a:ext>
  </a:extLst>
</a:theme>
</file>

<file path=ppt/theme/theme5.xml><?xml version="1.0" encoding="utf-8"?>
<a:theme xmlns:a="http://schemas.openxmlformats.org/drawingml/2006/main" name="Content - Colour Backgrounds">
  <a:themeElements>
    <a:clrScheme name="ANOVA USE">
      <a:dk1>
        <a:srgbClr val="000000"/>
      </a:dk1>
      <a:lt1>
        <a:srgbClr val="FFFFFF"/>
      </a:lt1>
      <a:dk2>
        <a:srgbClr val="9FC44C"/>
      </a:dk2>
      <a:lt2>
        <a:srgbClr val="A3BCC4"/>
      </a:lt2>
      <a:accent1>
        <a:srgbClr val="4F80BD"/>
      </a:accent1>
      <a:accent2>
        <a:srgbClr val="C71100"/>
      </a:accent2>
      <a:accent3>
        <a:srgbClr val="7F8083"/>
      </a:accent3>
      <a:accent4>
        <a:srgbClr val="DFA705"/>
      </a:accent4>
      <a:accent5>
        <a:srgbClr val="5F497B"/>
      </a:accent5>
      <a:accent6>
        <a:srgbClr val="A3BCC4"/>
      </a:accent6>
      <a:hlink>
        <a:srgbClr val="4F80BD"/>
      </a:hlink>
      <a:folHlink>
        <a:srgbClr val="B63D2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ova_Health_Institute_USAID_APACE_EDITED_Template2021-v2" id="{3F0E5056-4BBD-4B3F-80AD-1C9DF58CDA24}" vid="{0A77C0BB-1B57-4E5F-9191-F3EC0FC86312}"/>
    </a:ext>
  </a:extLst>
</a:theme>
</file>

<file path=ppt/theme/theme6.xml><?xml version="1.0" encoding="utf-8"?>
<a:theme xmlns:a="http://schemas.openxmlformats.org/drawingml/2006/main" name="Content - DATA Statistics">
  <a:themeElements>
    <a:clrScheme name="ANOVA USE">
      <a:dk1>
        <a:srgbClr val="000000"/>
      </a:dk1>
      <a:lt1>
        <a:srgbClr val="FFFFFF"/>
      </a:lt1>
      <a:dk2>
        <a:srgbClr val="9FC44C"/>
      </a:dk2>
      <a:lt2>
        <a:srgbClr val="A3BCC4"/>
      </a:lt2>
      <a:accent1>
        <a:srgbClr val="4F80BD"/>
      </a:accent1>
      <a:accent2>
        <a:srgbClr val="C71100"/>
      </a:accent2>
      <a:accent3>
        <a:srgbClr val="7F8083"/>
      </a:accent3>
      <a:accent4>
        <a:srgbClr val="DFA705"/>
      </a:accent4>
      <a:accent5>
        <a:srgbClr val="5F497B"/>
      </a:accent5>
      <a:accent6>
        <a:srgbClr val="A3BCC4"/>
      </a:accent6>
      <a:hlink>
        <a:srgbClr val="4F80BD"/>
      </a:hlink>
      <a:folHlink>
        <a:srgbClr val="B63D2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ova_Health_Institute_USAID_APACE_EDITED_Template2021-v2" id="{3F0E5056-4BBD-4B3F-80AD-1C9DF58CDA24}" vid="{0A77C0BB-1B57-4E5F-9191-F3EC0FC86312}"/>
    </a:ext>
  </a:extLst>
</a:theme>
</file>

<file path=ppt/theme/theme7.xml><?xml version="1.0" encoding="utf-8"?>
<a:theme xmlns:a="http://schemas.openxmlformats.org/drawingml/2006/main" name="Content - Picture Usage">
  <a:themeElements>
    <a:clrScheme name="ANOVA USE">
      <a:dk1>
        <a:srgbClr val="000000"/>
      </a:dk1>
      <a:lt1>
        <a:srgbClr val="FFFFFF"/>
      </a:lt1>
      <a:dk2>
        <a:srgbClr val="9FC44C"/>
      </a:dk2>
      <a:lt2>
        <a:srgbClr val="A3BCC4"/>
      </a:lt2>
      <a:accent1>
        <a:srgbClr val="4F80BD"/>
      </a:accent1>
      <a:accent2>
        <a:srgbClr val="C71100"/>
      </a:accent2>
      <a:accent3>
        <a:srgbClr val="7F8083"/>
      </a:accent3>
      <a:accent4>
        <a:srgbClr val="DFA705"/>
      </a:accent4>
      <a:accent5>
        <a:srgbClr val="5F497B"/>
      </a:accent5>
      <a:accent6>
        <a:srgbClr val="A3BCC4"/>
      </a:accent6>
      <a:hlink>
        <a:srgbClr val="4F80BD"/>
      </a:hlink>
      <a:folHlink>
        <a:srgbClr val="B63D2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ova_Health_Institute_USAID_APACE_EDITED_Template2021-v2" id="{3F0E5056-4BBD-4B3F-80AD-1C9DF58CDA24}" vid="{0A77C0BB-1B57-4E5F-9191-F3EC0FC86312}"/>
    </a:ext>
  </a:extLst>
</a:theme>
</file>

<file path=ppt/theme/theme8.xml><?xml version="1.0" encoding="utf-8"?>
<a:theme xmlns:a="http://schemas.openxmlformats.org/drawingml/2006/main" name="Corporate Colours">
  <a:themeElements>
    <a:clrScheme name="ANOVA USE">
      <a:dk1>
        <a:srgbClr val="000000"/>
      </a:dk1>
      <a:lt1>
        <a:srgbClr val="FFFFFF"/>
      </a:lt1>
      <a:dk2>
        <a:srgbClr val="9FC44C"/>
      </a:dk2>
      <a:lt2>
        <a:srgbClr val="A3BCC4"/>
      </a:lt2>
      <a:accent1>
        <a:srgbClr val="4F80BD"/>
      </a:accent1>
      <a:accent2>
        <a:srgbClr val="C71100"/>
      </a:accent2>
      <a:accent3>
        <a:srgbClr val="7F8083"/>
      </a:accent3>
      <a:accent4>
        <a:srgbClr val="DFA705"/>
      </a:accent4>
      <a:accent5>
        <a:srgbClr val="5F497B"/>
      </a:accent5>
      <a:accent6>
        <a:srgbClr val="A3BCC4"/>
      </a:accent6>
      <a:hlink>
        <a:srgbClr val="4F80BD"/>
      </a:hlink>
      <a:folHlink>
        <a:srgbClr val="B63D2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ova_Health_Institute_USAID_APACE_EDITED_Template2021-v2" id="{3F0E5056-4BBD-4B3F-80AD-1C9DF58CDA24}" vid="{0A77C0BB-1B57-4E5F-9191-F3EC0FC8631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0E25896DB9C34394005D258A37A225" ma:contentTypeVersion="12" ma:contentTypeDescription="Create a new document." ma:contentTypeScope="" ma:versionID="70e2ca38fd5254587a0e9af50c7ed3a5">
  <xsd:schema xmlns:xsd="http://www.w3.org/2001/XMLSchema" xmlns:xs="http://www.w3.org/2001/XMLSchema" xmlns:p="http://schemas.microsoft.com/office/2006/metadata/properties" xmlns:ns2="82eaac0c-e897-4aa0-9823-f252ab04ac8b" xmlns:ns3="321832b0-a13f-4b6a-b0e7-3ee0dfad441b" targetNamespace="http://schemas.microsoft.com/office/2006/metadata/properties" ma:root="true" ma:fieldsID="0cd7112d6d589dcf04bb017343e61c28" ns2:_="" ns3:_="">
    <xsd:import namespace="82eaac0c-e897-4aa0-9823-f252ab04ac8b"/>
    <xsd:import namespace="321832b0-a13f-4b6a-b0e7-3ee0dfad44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aac0c-e897-4aa0-9823-f252ab04ac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832b0-a13f-4b6a-b0e7-3ee0dfad441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5190A2-2916-4D83-A874-0C551B1DA5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eaac0c-e897-4aa0-9823-f252ab04ac8b"/>
    <ds:schemaRef ds:uri="321832b0-a13f-4b6a-b0e7-3ee0dfad44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6F81FE-8D29-4378-B0DE-BF2F4F881161}">
  <ds:schemaRefs>
    <ds:schemaRef ds:uri="http://purl.org/dc/dcmitype/"/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db6272e6-9ec3-415b-8351-1438072b34a8"/>
    <ds:schemaRef ds:uri="277a7abe-8241-44ce-8e9f-da93df3e1dbf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F75997C-386A-44A4-AE61-569E952082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Anova_Health_Institute_USAID_APACE_EDITED_Template2021-v2</Template>
  <TotalTime>3087</TotalTime>
  <Words>904</Words>
  <Application>Microsoft Office PowerPoint</Application>
  <PresentationFormat>Widescreen</PresentationFormat>
  <Paragraphs>118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Cambria</vt:lpstr>
      <vt:lpstr>Josefin Sans</vt:lpstr>
      <vt:lpstr>Montserrat Ultra-Bold</vt:lpstr>
      <vt:lpstr>Ogilvy Sans Light</vt:lpstr>
      <vt:lpstr>Times New Roman</vt:lpstr>
      <vt:lpstr>Trebuchet MS</vt:lpstr>
      <vt:lpstr>Front cover</vt:lpstr>
      <vt:lpstr>Divider Slide 1</vt:lpstr>
      <vt:lpstr>Divider Slide 2</vt:lpstr>
      <vt:lpstr>Bulleted Text Section and conten slides</vt:lpstr>
      <vt:lpstr>Content - Colour Backgrounds</vt:lpstr>
      <vt:lpstr>Content - DATA Statistics</vt:lpstr>
      <vt:lpstr>Content - Picture Usage</vt:lpstr>
      <vt:lpstr>Corporate Colours</vt:lpstr>
      <vt:lpstr>Reducing Vertical Transmission Rates through Integrated Postnatal Care for Women Living with HIV and their Infants  </vt:lpstr>
      <vt:lpstr>Background </vt:lpstr>
      <vt:lpstr>PowerPoint Presentation</vt:lpstr>
      <vt:lpstr>Implementation of PNCs in Johannesburg District </vt:lpstr>
      <vt:lpstr>PowerPoint Presentation</vt:lpstr>
      <vt:lpstr>PowerPoint Presentation</vt:lpstr>
      <vt:lpstr>PowerPoint Presentation</vt:lpstr>
      <vt:lpstr>PowerPoint Presentation</vt:lpstr>
      <vt:lpstr>Recommendation</vt:lpstr>
      <vt:lpstr>Thank You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Roniger</dc:creator>
  <cp:lastModifiedBy>Ndinda Makina</cp:lastModifiedBy>
  <cp:revision>82</cp:revision>
  <cp:lastPrinted>2018-02-20T12:34:38Z</cp:lastPrinted>
  <dcterms:created xsi:type="dcterms:W3CDTF">2021-07-16T14:00:56Z</dcterms:created>
  <dcterms:modified xsi:type="dcterms:W3CDTF">2024-08-23T13:29:26Z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0x010100C60E25896DB9C34394005D258A37A225</vt:lpwstr>
  </property>
</Properties>
</file>