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57" d="100"/>
          <a:sy n="57" d="100"/>
        </p:scale>
        <p:origin x="7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1811</Words>
  <Application>Microsoft Office PowerPoint</Application>
  <PresentationFormat>Custom</PresentationFormat>
  <Paragraphs>284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Arial</vt:lpstr>
      <vt:lpstr>Josefin Sans</vt:lpstr>
      <vt:lpstr>Mitr Light</vt:lpstr>
      <vt:lpstr>Times New Roman</vt:lpstr>
      <vt:lpstr>Wingdings</vt:lpstr>
      <vt:lpstr>Montserrat Ultra-Bold</vt:lpstr>
      <vt:lpstr>Montserrat</vt:lpstr>
      <vt:lpstr>Arial BOLD</vt:lpstr>
      <vt:lpstr>HELVETICA</vt:lpstr>
      <vt:lpstr>Office Theme</vt:lpstr>
      <vt:lpstr> Understanding HIV service preferences of South African women 30-49 years old missing from or linked to care: An exploratory study of Gauteng and Limpopo provinces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Constance Mongwenyana</dc:creator>
  <cp:lastModifiedBy>Constance Mongwenyana</cp:lastModifiedBy>
  <cp:revision>26</cp:revision>
  <dcterms:created xsi:type="dcterms:W3CDTF">2006-08-16T00:00:00Z</dcterms:created>
  <dcterms:modified xsi:type="dcterms:W3CDTF">2024-08-27T18:00:52Z</dcterms:modified>
  <dc:identifier>DAGBbZIf2EI</dc:identifier>
</cp:coreProperties>
</file>