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5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6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7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8.xml" ContentType="application/vnd.openxmlformats-officedocument.themeOverride+xml"/>
  <Override PartName="/ppt/notesSlides/notesSlide3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9.xml" ContentType="application/vnd.openxmlformats-officedocument.themeOverride+xml"/>
  <Override PartName="/ppt/drawings/drawing2.xml" ContentType="application/vnd.openxmlformats-officedocument.drawingml.chartshapes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11.xml" ContentType="application/vnd.openxmlformats-officedocument.themeOverride+xml"/>
  <Override PartName="/ppt/drawings/drawing3.xml" ContentType="application/vnd.openxmlformats-officedocument.drawingml.chartshapes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12.xml" ContentType="application/vnd.openxmlformats-officedocument.themeOverride+xml"/>
  <Override PartName="/ppt/drawings/drawing4.xml" ContentType="application/vnd.openxmlformats-officedocument.drawingml.chartshapes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0" r:id="rId4"/>
    <p:sldMasterId id="2147483742" r:id="rId5"/>
    <p:sldMasterId id="2147483780" r:id="rId6"/>
    <p:sldMasterId id="2147483714" r:id="rId7"/>
    <p:sldMasterId id="2147483823" r:id="rId8"/>
    <p:sldMasterId id="2147483882" r:id="rId9"/>
    <p:sldMasterId id="2147483924" r:id="rId10"/>
    <p:sldMasterId id="2147483956" r:id="rId11"/>
  </p:sldMasterIdLst>
  <p:notesMasterIdLst>
    <p:notesMasterId r:id="rId26"/>
  </p:notesMasterIdLst>
  <p:handoutMasterIdLst>
    <p:handoutMasterId r:id="rId27"/>
  </p:handoutMasterIdLst>
  <p:sldIdLst>
    <p:sldId id="256" r:id="rId12"/>
    <p:sldId id="5389" r:id="rId13"/>
    <p:sldId id="270" r:id="rId14"/>
    <p:sldId id="5424" r:id="rId15"/>
    <p:sldId id="5427" r:id="rId16"/>
    <p:sldId id="5425" r:id="rId17"/>
    <p:sldId id="5428" r:id="rId18"/>
    <p:sldId id="5430" r:id="rId19"/>
    <p:sldId id="5434" r:id="rId20"/>
    <p:sldId id="5435" r:id="rId21"/>
    <p:sldId id="5451" r:id="rId22"/>
    <p:sldId id="5473" r:id="rId23"/>
    <p:sldId id="5472" r:id="rId24"/>
    <p:sldId id="5474" r:id="rId25"/>
  </p:sldIdLst>
  <p:sldSz cx="12192000" cy="6858000"/>
  <p:notesSz cx="7099300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3B60F30-3F70-1255-1281-B684FB7812FD}" name="Kate  Rees" initials="KR" userId="S::rees@anovahealth.co.za::9c22171a-17d2-4485-ae5d-af01134344e1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eunis Hurter" initials="TH" lastIdx="44" clrIdx="0"/>
  <p:cmAuthor id="2" name="Moyahabo Mabitsi" initials="MM" lastIdx="7" clrIdx="1"/>
  <p:cmAuthor id="3" name="Jennifer Roniger" initials="JR" lastIdx="23" clrIdx="2">
    <p:extLst>
      <p:ext uri="{19B8F6BF-5375-455C-9EA6-DF929625EA0E}">
        <p15:presenceInfo xmlns:p15="http://schemas.microsoft.com/office/powerpoint/2012/main" userId="S::ronigerj@anovahealth.co.za::417c8b9d-7de5-47d7-ab2a-ea9264a54ad3" providerId="AD"/>
      </p:ext>
    </p:extLst>
  </p:cmAuthor>
  <p:cmAuthor id="4" name="Kate  Rees" initials="" lastIdx="3" clrIdx="3">
    <p:extLst>
      <p:ext uri="{19B8F6BF-5375-455C-9EA6-DF929625EA0E}">
        <p15:presenceInfo xmlns:p15="http://schemas.microsoft.com/office/powerpoint/2012/main" userId="S::rees@anovahealth.co.za::9c22171a-17d2-4485-ae5d-af01134344e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E1B8"/>
    <a:srgbClr val="D9D9D9"/>
    <a:srgbClr val="7F7F7F"/>
    <a:srgbClr val="A6A6A6"/>
    <a:srgbClr val="8DD294"/>
    <a:srgbClr val="65C470"/>
    <a:srgbClr val="39B54A"/>
    <a:srgbClr val="000000"/>
    <a:srgbClr val="404040"/>
    <a:srgbClr val="9FC5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E4E1C73-5BA0-463C-BE0E-5C3386F38B1A}" v="14" dt="2024-08-23T09:45:27.147"/>
    <p1510:client id="{F1E7587B-2323-4335-8F69-A86C023FAB01}" v="32" dt="2024-08-22T14:54:23.25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704" autoAdjust="0"/>
    <p:restoredTop sz="96064" autoAdjust="0"/>
  </p:normalViewPr>
  <p:slideViewPr>
    <p:cSldViewPr snapToGrid="0">
      <p:cViewPr varScale="1">
        <p:scale>
          <a:sx n="76" d="100"/>
          <a:sy n="76" d="100"/>
        </p:scale>
        <p:origin x="1205" y="4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7096" y="3088"/>
      </p:cViewPr>
      <p:guideLst>
        <p:guide orient="horz" pos="3223"/>
        <p:guide pos="223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0.xml"/><Relationship Id="rId34" Type="http://schemas.microsoft.com/office/2018/10/relationships/authors" Target="author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3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commentAuthors" Target="commentAuthor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Relationship Id="rId8" Type="http://schemas.openxmlformats.org/officeDocument/2006/relationships/slideMaster" Target="slideMasters/slideMaster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oleObject" Target="../embeddings/oleObject1.bin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Microsoft_Excel_Worksheet3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1.xml"/><Relationship Id="rId1" Type="http://schemas.microsoft.com/office/2011/relationships/chartStyle" Target="style11.xml"/><Relationship Id="rId5" Type="http://schemas.openxmlformats.org/officeDocument/2006/relationships/chartUserShapes" Target="../drawings/drawing3.xml"/><Relationship Id="rId4" Type="http://schemas.openxmlformats.org/officeDocument/2006/relationships/package" Target="../embeddings/Microsoft_Excel_Worksheet4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12.xml"/><Relationship Id="rId1" Type="http://schemas.microsoft.com/office/2011/relationships/chartStyle" Target="style12.xml"/><Relationship Id="rId5" Type="http://schemas.openxmlformats.org/officeDocument/2006/relationships/chartUserShapes" Target="../drawings/drawing4.xml"/><Relationship Id="rId4" Type="http://schemas.openxmlformats.org/officeDocument/2006/relationships/package" Target="../embeddings/Microsoft_Excel_Worksheet5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../embeddings/oleObject2.bin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../embeddings/oleObject3.bin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../embeddings/oleObject4.bin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../embeddings/oleObject5.bin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../embeddings/oleObject6.bin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1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9.xml"/><Relationship Id="rId1" Type="http://schemas.microsoft.com/office/2011/relationships/chartStyle" Target="style9.xml"/><Relationship Id="rId5" Type="http://schemas.openxmlformats.org/officeDocument/2006/relationships/chartUserShapes" Target="../drawings/drawing2.xml"/><Relationship Id="rId4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ZA" sz="1600" b="1" dirty="0">
                <a:latin typeface="Calibri" panose="020F0502020204030204" pitchFamily="34" charset="0"/>
                <a:cs typeface="Calibri" panose="020F0502020204030204" pitchFamily="34" charset="0"/>
              </a:rPr>
              <a:t>Districts</a:t>
            </a:r>
            <a:r>
              <a:rPr lang="en-ZA" sz="1600" b="1" baseline="0" dirty="0">
                <a:latin typeface="Calibri" panose="020F0502020204030204" pitchFamily="34" charset="0"/>
                <a:cs typeface="Calibri" panose="020F0502020204030204" pitchFamily="34" charset="0"/>
              </a:rPr>
              <a:t> of Anova respondents(N=103)</a:t>
            </a:r>
            <a:endParaRPr lang="en-ZA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564-44E0-BA28-CC23F11C1AEC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564-44E0-BA28-CC23F11C1AEC}"/>
              </c:ext>
            </c:extLst>
          </c:dPt>
          <c:dPt>
            <c:idx val="2"/>
            <c:invertIfNegative val="0"/>
            <c:bubble3D val="0"/>
            <c:spPr>
              <a:solidFill>
                <a:schemeClr val="tx2">
                  <a:lumMod val="25000"/>
                  <a:lumOff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564-44E0-BA28-CC23F11C1AEC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564-44E0-BA28-CC23F11C1AEC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9564-44E0-BA28-CC23F11C1AEC}"/>
              </c:ext>
            </c:extLst>
          </c:dPt>
          <c:dLbls>
            <c:dLbl>
              <c:idx val="0"/>
              <c:layout>
                <c:manualLayout>
                  <c:x val="0"/>
                  <c:y val="0.1250000000000000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564-44E0-BA28-CC23F11C1AEC}"/>
                </c:ext>
              </c:extLst>
            </c:dLbl>
            <c:dLbl>
              <c:idx val="1"/>
              <c:layout>
                <c:manualLayout>
                  <c:x val="-2.7777777777777779E-3"/>
                  <c:y val="0.1527777777777777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564-44E0-BA28-CC23F11C1AEC}"/>
                </c:ext>
              </c:extLst>
            </c:dLbl>
            <c:dLbl>
              <c:idx val="2"/>
              <c:layout>
                <c:manualLayout>
                  <c:x val="0"/>
                  <c:y val="0.1157407407407406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564-44E0-BA28-CC23F11C1AEC}"/>
                </c:ext>
              </c:extLst>
            </c:dLbl>
            <c:dLbl>
              <c:idx val="3"/>
              <c:layout>
                <c:manualLayout>
                  <c:x val="0"/>
                  <c:y val="0.1203703703703703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564-44E0-BA28-CC23F11C1AEC}"/>
                </c:ext>
              </c:extLst>
            </c:dLbl>
            <c:dLbl>
              <c:idx val="4"/>
              <c:layout>
                <c:manualLayout>
                  <c:x val="0"/>
                  <c:y val="8.79629629629629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564-44E0-BA28-CC23F11C1AE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'[Results- with visualization-29Apr24.xlsx]Demographics'!$E$33:$E$37</c:f>
              <c:strCache>
                <c:ptCount val="5"/>
                <c:pt idx="0">
                  <c:v>Cape Town</c:v>
                </c:pt>
                <c:pt idx="1">
                  <c:v>Capricorn</c:v>
                </c:pt>
                <c:pt idx="2">
                  <c:v>Mopani</c:v>
                </c:pt>
                <c:pt idx="3">
                  <c:v>Sedibeng</c:v>
                </c:pt>
                <c:pt idx="4">
                  <c:v>Johannesburg</c:v>
                </c:pt>
              </c:strCache>
            </c:strRef>
          </c:cat>
          <c:val>
            <c:numRef>
              <c:f>'[Results- with visualization-29Apr24.xlsx]Demographics'!$F$33:$F$37</c:f>
              <c:numCache>
                <c:formatCode>General</c:formatCode>
                <c:ptCount val="5"/>
                <c:pt idx="0">
                  <c:v>34</c:v>
                </c:pt>
                <c:pt idx="1">
                  <c:v>28</c:v>
                </c:pt>
                <c:pt idx="2">
                  <c:v>17</c:v>
                </c:pt>
                <c:pt idx="3">
                  <c:v>14</c:v>
                </c:pt>
                <c:pt idx="4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564-44E0-BA28-CC23F11C1A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7"/>
        <c:axId val="1326211471"/>
        <c:axId val="1326219151"/>
      </c:barChart>
      <c:lineChart>
        <c:grouping val="standard"/>
        <c:varyColors val="0"/>
        <c:ser>
          <c:idx val="1"/>
          <c:order val="1"/>
          <c:spPr>
            <a:ln w="28575" cap="rnd">
              <a:noFill/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9580594804081515E-2"/>
                  <c:y val="3.407543134568927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C8C-4D3B-BFC0-110247C28B1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'[Results- with visualization-29Apr24.xlsx]Demographics'!$E$33:$E$37</c:f>
              <c:strCache>
                <c:ptCount val="5"/>
                <c:pt idx="0">
                  <c:v>Cape Town</c:v>
                </c:pt>
                <c:pt idx="1">
                  <c:v>Capricorn</c:v>
                </c:pt>
                <c:pt idx="2">
                  <c:v>Mopani</c:v>
                </c:pt>
                <c:pt idx="3">
                  <c:v>Sedibeng</c:v>
                </c:pt>
                <c:pt idx="4">
                  <c:v>Johannesburg</c:v>
                </c:pt>
              </c:strCache>
            </c:strRef>
          </c:cat>
          <c:val>
            <c:numRef>
              <c:f>'[Results- with visualization-29Apr24.xlsx]Demographics'!$G$33:$G$37</c:f>
              <c:numCache>
                <c:formatCode>0%</c:formatCode>
                <c:ptCount val="5"/>
                <c:pt idx="0">
                  <c:v>0.33</c:v>
                </c:pt>
                <c:pt idx="1">
                  <c:v>0.27200000000000002</c:v>
                </c:pt>
                <c:pt idx="2">
                  <c:v>0.16500000000000001</c:v>
                </c:pt>
                <c:pt idx="3">
                  <c:v>0.13600000000000001</c:v>
                </c:pt>
                <c:pt idx="4">
                  <c:v>9.7000000000000003E-2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9564-44E0-BA28-CC23F11C1A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26228751"/>
        <c:axId val="1326202351"/>
      </c:lineChart>
      <c:catAx>
        <c:axId val="1326211471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r>
                  <a:rPr lang="en-ZA" b="1">
                    <a:latin typeface="Calibri" panose="020F0502020204030204" pitchFamily="34" charset="0"/>
                    <a:cs typeface="Calibri" panose="020F0502020204030204" pitchFamily="34" charset="0"/>
                  </a:rPr>
                  <a:t>Districts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1326219151"/>
        <c:crosses val="autoZero"/>
        <c:auto val="1"/>
        <c:lblAlgn val="ctr"/>
        <c:lblOffset val="100"/>
        <c:noMultiLvlLbl val="0"/>
      </c:catAx>
      <c:valAx>
        <c:axId val="1326219151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r>
                  <a:rPr lang="en-US" b="1">
                    <a:latin typeface="Calibri" panose="020F0502020204030204" pitchFamily="34" charset="0"/>
                    <a:cs typeface="Calibri" panose="020F0502020204030204" pitchFamily="34" charset="0"/>
                  </a:rPr>
                  <a:t>Number and % of respondents</a:t>
                </a:r>
              </a:p>
            </c:rich>
          </c:tx>
          <c:layout>
            <c:manualLayout>
              <c:xMode val="edge"/>
              <c:yMode val="edge"/>
              <c:x val="6.9444444444444448E-2"/>
              <c:y val="0.2087769757946922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solidFill>
            <a:schemeClr val="bg1"/>
          </a:solidFill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26211471"/>
        <c:crosses val="autoZero"/>
        <c:crossBetween val="between"/>
      </c:valAx>
      <c:valAx>
        <c:axId val="1326202351"/>
        <c:scaling>
          <c:orientation val="minMax"/>
        </c:scaling>
        <c:delete val="0"/>
        <c:axPos val="r"/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26228751"/>
        <c:crosses val="max"/>
        <c:crossBetween val="between"/>
      </c:valAx>
      <c:catAx>
        <c:axId val="1326228751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326202351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A94-49C1-A2B1-9E8F87FA53EC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A94-49C1-A2B1-9E8F87FA53EC}"/>
              </c:ext>
            </c:extLst>
          </c:dPt>
          <c:dPt>
            <c:idx val="3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A94-49C1-A2B1-9E8F87FA53EC}"/>
              </c:ext>
            </c:extLst>
          </c:dPt>
          <c:dPt>
            <c:idx val="4"/>
            <c:invertIfNegative val="0"/>
            <c:bubble3D val="0"/>
            <c:spPr>
              <a:solidFill>
                <a:schemeClr val="tx2">
                  <a:lumMod val="50000"/>
                  <a:lumOff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BA94-49C1-A2B1-9E8F87FA53EC}"/>
              </c:ext>
            </c:extLst>
          </c:dPt>
          <c:dLbls>
            <c:dLbl>
              <c:idx val="0"/>
              <c:layout>
                <c:manualLayout>
                  <c:x val="-2.5462668816039986E-17"/>
                  <c:y val="0.111111111111111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A94-49C1-A2B1-9E8F87FA53EC}"/>
                </c:ext>
              </c:extLst>
            </c:dLbl>
            <c:dLbl>
              <c:idx val="1"/>
              <c:layout>
                <c:manualLayout>
                  <c:x val="-5.5555555555555558E-3"/>
                  <c:y val="0.111111111111111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A94-49C1-A2B1-9E8F87FA53EC}"/>
                </c:ext>
              </c:extLst>
            </c:dLbl>
            <c:dLbl>
              <c:idx val="2"/>
              <c:layout>
                <c:manualLayout>
                  <c:x val="-5.5555555555555558E-3"/>
                  <c:y val="0.1388888888888888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A94-49C1-A2B1-9E8F87FA53EC}"/>
                </c:ext>
              </c:extLst>
            </c:dLbl>
            <c:dLbl>
              <c:idx val="3"/>
              <c:layout>
                <c:manualLayout>
                  <c:x val="0"/>
                  <c:y val="0.1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A94-49C1-A2B1-9E8F87FA53EC}"/>
                </c:ext>
              </c:extLst>
            </c:dLbl>
            <c:dLbl>
              <c:idx val="4"/>
              <c:layout>
                <c:manualLayout>
                  <c:x val="-2.7777777777778798E-3"/>
                  <c:y val="9.72222222222222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A94-49C1-A2B1-9E8F87FA53E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'Online experience'!$R$20:$R$24</c:f>
              <c:strCache>
                <c:ptCount val="5"/>
                <c:pt idx="0">
                  <c:v>Poor picture quality</c:v>
                </c:pt>
                <c:pt idx="1">
                  <c:v>Poor sound quality</c:v>
                </c:pt>
                <c:pt idx="2">
                  <c:v>None</c:v>
                </c:pt>
                <c:pt idx="3">
                  <c:v>Poor network</c:v>
                </c:pt>
                <c:pt idx="4">
                  <c:v>Other</c:v>
                </c:pt>
              </c:strCache>
            </c:strRef>
          </c:cat>
          <c:val>
            <c:numRef>
              <c:f>'Online experience'!$S$20:$S$24</c:f>
              <c:numCache>
                <c:formatCode>General</c:formatCode>
                <c:ptCount val="5"/>
                <c:pt idx="0">
                  <c:v>1</c:v>
                </c:pt>
                <c:pt idx="1">
                  <c:v>1</c:v>
                </c:pt>
                <c:pt idx="2">
                  <c:v>3</c:v>
                </c:pt>
                <c:pt idx="3">
                  <c:v>3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BA94-49C1-A2B1-9E8F87FA53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69849152"/>
        <c:axId val="369851552"/>
      </c:barChart>
      <c:lineChart>
        <c:grouping val="standard"/>
        <c:varyColors val="0"/>
        <c:ser>
          <c:idx val="1"/>
          <c:order val="1"/>
          <c:spPr>
            <a:ln w="28575" cap="rnd">
              <a:noFill/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1666666666666664E-2"/>
                  <c:y val="-4.16666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A94-49C1-A2B1-9E8F87FA53EC}"/>
                </c:ext>
              </c:extLst>
            </c:dLbl>
            <c:dLbl>
              <c:idx val="1"/>
              <c:layout>
                <c:manualLayout>
                  <c:x val="-3.6111111111111163E-2"/>
                  <c:y val="-3.70370370370370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A94-49C1-A2B1-9E8F87FA53EC}"/>
                </c:ext>
              </c:extLst>
            </c:dLbl>
            <c:dLbl>
              <c:idx val="2"/>
              <c:layout>
                <c:manualLayout>
                  <c:x val="-4.4444444444444446E-2"/>
                  <c:y val="-3.24074074074074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BA94-49C1-A2B1-9E8F87FA53EC}"/>
                </c:ext>
              </c:extLst>
            </c:dLbl>
            <c:dLbl>
              <c:idx val="3"/>
              <c:layout>
                <c:manualLayout>
                  <c:x val="-4.1666666666666664E-2"/>
                  <c:y val="-3.24074074074074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BA94-49C1-A2B1-9E8F87FA53EC}"/>
                </c:ext>
              </c:extLst>
            </c:dLbl>
            <c:dLbl>
              <c:idx val="4"/>
              <c:layout>
                <c:manualLayout>
                  <c:x val="-4.1666666666666768E-2"/>
                  <c:y val="-3.24074074074074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BA94-49C1-A2B1-9E8F87FA53E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'Online experience'!$R$20:$R$24</c:f>
              <c:strCache>
                <c:ptCount val="5"/>
                <c:pt idx="0">
                  <c:v>Poor picture quality</c:v>
                </c:pt>
                <c:pt idx="1">
                  <c:v>Poor sound quality</c:v>
                </c:pt>
                <c:pt idx="2">
                  <c:v>None</c:v>
                </c:pt>
                <c:pt idx="3">
                  <c:v>Poor network</c:v>
                </c:pt>
                <c:pt idx="4">
                  <c:v>Other</c:v>
                </c:pt>
              </c:strCache>
            </c:strRef>
          </c:cat>
          <c:val>
            <c:numRef>
              <c:f>'Online experience'!$T$20:$T$24</c:f>
              <c:numCache>
                <c:formatCode>0%</c:formatCode>
                <c:ptCount val="5"/>
                <c:pt idx="0">
                  <c:v>7.0999999999999994E-2</c:v>
                </c:pt>
                <c:pt idx="1">
                  <c:v>7.0999999999999994E-2</c:v>
                </c:pt>
                <c:pt idx="2">
                  <c:v>0.214</c:v>
                </c:pt>
                <c:pt idx="3">
                  <c:v>0.214</c:v>
                </c:pt>
                <c:pt idx="4">
                  <c:v>7.1400000000000005E-2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BA94-49C1-A2B1-9E8F87FA53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69853472"/>
        <c:axId val="369849632"/>
      </c:lineChart>
      <c:catAx>
        <c:axId val="369849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9851552"/>
        <c:crosses val="autoZero"/>
        <c:auto val="1"/>
        <c:lblAlgn val="ctr"/>
        <c:lblOffset val="100"/>
        <c:noMultiLvlLbl val="0"/>
      </c:catAx>
      <c:valAx>
        <c:axId val="3698515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9849152"/>
        <c:crosses val="autoZero"/>
        <c:crossBetween val="between"/>
      </c:valAx>
      <c:valAx>
        <c:axId val="369849632"/>
        <c:scaling>
          <c:orientation val="minMax"/>
        </c:scaling>
        <c:delete val="0"/>
        <c:axPos val="r"/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9853472"/>
        <c:crosses val="max"/>
        <c:crossBetween val="between"/>
      </c:valAx>
      <c:catAx>
        <c:axId val="3698534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6984963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ZA" sz="1800" b="1" baseline="0" dirty="0">
                <a:latin typeface="Calibri" panose="020F0502020204030204" pitchFamily="34" charset="0"/>
                <a:cs typeface="Calibri" panose="020F0502020204030204" pitchFamily="34" charset="0"/>
              </a:rPr>
              <a:t>Other challenges (N=97</a:t>
            </a:r>
            <a:r>
              <a:rPr lang="en-ZA" sz="1800" b="1" baseline="0" dirty="0"/>
              <a:t>).</a:t>
            </a:r>
            <a:endParaRPr lang="en-ZA" sz="1800" b="1" dirty="0"/>
          </a:p>
        </c:rich>
      </c:tx>
      <c:layout>
        <c:manualLayout>
          <c:xMode val="edge"/>
          <c:yMode val="edge"/>
          <c:x val="0.17173600174978126"/>
          <c:y val="3.24074074074074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62096447"/>
        <c:axId val="162099327"/>
      </c:barChart>
      <c:catAx>
        <c:axId val="16209644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2099327"/>
        <c:crosses val="autoZero"/>
        <c:auto val="1"/>
        <c:lblAlgn val="ctr"/>
        <c:lblOffset val="100"/>
        <c:noMultiLvlLbl val="0"/>
      </c:catAx>
      <c:valAx>
        <c:axId val="162099327"/>
        <c:scaling>
          <c:orientation val="minMax"/>
        </c:scaling>
        <c:delete val="0"/>
        <c:axPos val="b"/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209644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ZA" sz="1800" b="1" baseline="0" dirty="0">
                <a:latin typeface="Calibri" panose="020F0502020204030204" pitchFamily="34" charset="0"/>
                <a:cs typeface="Calibri" panose="020F0502020204030204" pitchFamily="34" charset="0"/>
              </a:rPr>
              <a:t>Other challenges (N=97</a:t>
            </a:r>
            <a:r>
              <a:rPr lang="en-ZA" baseline="0" dirty="0"/>
              <a:t>).</a:t>
            </a:r>
            <a:endParaRPr lang="en-ZA" dirty="0"/>
          </a:p>
        </c:rich>
      </c:tx>
      <c:layout>
        <c:manualLayout>
          <c:xMode val="edge"/>
          <c:yMode val="edge"/>
          <c:x val="0.17173600174978126"/>
          <c:y val="3.24074074074074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3233394693693293"/>
          <c:y val="0.12702200911705905"/>
          <c:w val="0.73528356077493096"/>
          <c:h val="0.8239856154014848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BB4-4B66-9852-C97698FBB3DE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BB4-4B66-9852-C97698FBB3DE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BB4-4B66-9852-C97698FBB3DE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BB4-4B66-9852-C97698FBB3DE}"/>
              </c:ext>
            </c:extLst>
          </c:dPt>
          <c:dPt>
            <c:idx val="4"/>
            <c:invertIfNegative val="0"/>
            <c:bubble3D val="0"/>
            <c:spPr>
              <a:solidFill>
                <a:srgbClr val="FFFFC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0BB4-4B66-9852-C97698FBB3DE}"/>
              </c:ext>
            </c:extLst>
          </c:dPt>
          <c:dPt>
            <c:idx val="5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0BB4-4B66-9852-C97698FBB3DE}"/>
              </c:ext>
            </c:extLst>
          </c:dPt>
          <c:dPt>
            <c:idx val="6"/>
            <c:invertIfNegative val="0"/>
            <c:bubble3D val="0"/>
            <c:spPr>
              <a:solidFill>
                <a:schemeClr val="tx2">
                  <a:lumMod val="50000"/>
                  <a:lumOff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0BB4-4B66-9852-C97698FBB3DE}"/>
              </c:ext>
            </c:extLst>
          </c:dPt>
          <c:dPt>
            <c:idx val="7"/>
            <c:invertIfNegative val="0"/>
            <c:bubble3D val="0"/>
            <c:spPr>
              <a:solidFill>
                <a:schemeClr val="tx2">
                  <a:lumMod val="10000"/>
                  <a:lumOff val="9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0BB4-4B66-9852-C97698FBB3DE}"/>
              </c:ext>
            </c:extLst>
          </c:dPt>
          <c:dPt>
            <c:idx val="8"/>
            <c:invertIfNegative val="0"/>
            <c:bubble3D val="0"/>
            <c:spPr>
              <a:solidFill>
                <a:schemeClr val="bg2">
                  <a:lumMod val="9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0BB4-4B66-9852-C97698FBB3DE}"/>
              </c:ext>
            </c:extLst>
          </c:dPt>
          <c:dPt>
            <c:idx val="9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0BB4-4B66-9852-C97698FBB3DE}"/>
              </c:ext>
            </c:extLst>
          </c:dPt>
          <c:dPt>
            <c:idx val="10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0BB4-4B66-9852-C97698FBB3D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Knowledge!$I$41:$I$51</c:f>
              <c:strCache>
                <c:ptCount val="11"/>
                <c:pt idx="0">
                  <c:v>None</c:v>
                </c:pt>
                <c:pt idx="1">
                  <c:v>Poor engagement</c:v>
                </c:pt>
                <c:pt idx="2">
                  <c:v>ECHO session timetable</c:v>
                </c:pt>
                <c:pt idx="3">
                  <c:v>Network issues</c:v>
                </c:pt>
                <c:pt idx="4">
                  <c:v>Case conclusions</c:v>
                </c:pt>
                <c:pt idx="5">
                  <c:v>Case presentations</c:v>
                </c:pt>
                <c:pt idx="6">
                  <c:v>Management- low level viraemia</c:v>
                </c:pt>
                <c:pt idx="7">
                  <c:v>Paeds sessions</c:v>
                </c:pt>
                <c:pt idx="8">
                  <c:v>Poor presenters</c:v>
                </c:pt>
                <c:pt idx="9">
                  <c:v>Poor attendance</c:v>
                </c:pt>
                <c:pt idx="10">
                  <c:v>Other</c:v>
                </c:pt>
              </c:strCache>
            </c:strRef>
          </c:cat>
          <c:val>
            <c:numRef>
              <c:f>Knowledge!$J$41:$J$51</c:f>
              <c:numCache>
                <c:formatCode>0%</c:formatCode>
                <c:ptCount val="11"/>
                <c:pt idx="0">
                  <c:v>0.45744680851063829</c:v>
                </c:pt>
                <c:pt idx="1">
                  <c:v>0.11702127659574468</c:v>
                </c:pt>
                <c:pt idx="2">
                  <c:v>6.3829787234042548E-2</c:v>
                </c:pt>
                <c:pt idx="3">
                  <c:v>7.4468085106382975E-2</c:v>
                </c:pt>
                <c:pt idx="4">
                  <c:v>3.1914893617021274E-2</c:v>
                </c:pt>
                <c:pt idx="5">
                  <c:v>2.1276595744680851E-2</c:v>
                </c:pt>
                <c:pt idx="6">
                  <c:v>2.1276595744680851E-2</c:v>
                </c:pt>
                <c:pt idx="7">
                  <c:v>2.1276595744680851E-2</c:v>
                </c:pt>
                <c:pt idx="8">
                  <c:v>2.1276595744680851E-2</c:v>
                </c:pt>
                <c:pt idx="9">
                  <c:v>2.1276595744680851E-2</c:v>
                </c:pt>
                <c:pt idx="10">
                  <c:v>0.14893617021276595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0BB4-4B66-9852-C97698FBB3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62096447"/>
        <c:axId val="162099327"/>
      </c:barChart>
      <c:catAx>
        <c:axId val="16209644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2099327"/>
        <c:crosses val="autoZero"/>
        <c:auto val="1"/>
        <c:lblAlgn val="ctr"/>
        <c:lblOffset val="100"/>
        <c:noMultiLvlLbl val="0"/>
      </c:catAx>
      <c:valAx>
        <c:axId val="162099327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209644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ZA" sz="1600" b="1">
                <a:latin typeface="Calibri" panose="020F0502020204030204" pitchFamily="34" charset="0"/>
                <a:cs typeface="Calibri" panose="020F0502020204030204" pitchFamily="34" charset="0"/>
              </a:rPr>
              <a:t>Districts</a:t>
            </a:r>
            <a:r>
              <a:rPr lang="en-ZA" sz="1600" b="1" baseline="0">
                <a:latin typeface="Calibri" panose="020F0502020204030204" pitchFamily="34" charset="0"/>
                <a:cs typeface="Calibri" panose="020F0502020204030204" pitchFamily="34" charset="0"/>
              </a:rPr>
              <a:t> of DOH survey respondents (N=14</a:t>
            </a:r>
            <a:r>
              <a:rPr lang="en-ZA" sz="1600" b="1" baseline="0"/>
              <a:t>)</a:t>
            </a:r>
            <a:endParaRPr lang="en-ZA" sz="1600" b="1"/>
          </a:p>
        </c:rich>
      </c:tx>
      <c:layout>
        <c:manualLayout>
          <c:xMode val="edge"/>
          <c:yMode val="edge"/>
          <c:x val="0.17870726696459621"/>
          <c:y val="3.0977664859717525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solidFill>
                  <a:schemeClr val="accent5">
                    <a:lumMod val="20000"/>
                    <a:lumOff val="8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A93-4A61-A2A5-8B713433D63D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5">
                    <a:lumMod val="20000"/>
                    <a:lumOff val="8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A93-4A61-A2A5-8B713433D63D}"/>
              </c:ext>
            </c:extLst>
          </c:dPt>
          <c:dPt>
            <c:idx val="3"/>
            <c:invertIfNegative val="0"/>
            <c:bubble3D val="0"/>
            <c:spPr>
              <a:solidFill>
                <a:schemeClr val="tx2">
                  <a:lumMod val="25000"/>
                  <a:lumOff val="75000"/>
                </a:schemeClr>
              </a:solidFill>
              <a:ln>
                <a:solidFill>
                  <a:schemeClr val="accent5">
                    <a:lumMod val="20000"/>
                    <a:lumOff val="8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A93-4A61-A2A5-8B713433D63D}"/>
              </c:ext>
            </c:extLst>
          </c:dPt>
          <c:dLbls>
            <c:dLbl>
              <c:idx val="0"/>
              <c:layout>
                <c:manualLayout>
                  <c:x val="-2.7777777777777779E-3"/>
                  <c:y val="0.1574074074074074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A93-4A61-A2A5-8B713433D63D}"/>
                </c:ext>
              </c:extLst>
            </c:dLbl>
            <c:dLbl>
              <c:idx val="1"/>
              <c:layout>
                <c:manualLayout>
                  <c:x val="0"/>
                  <c:y val="0.138888888888888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A93-4A61-A2A5-8B713433D63D}"/>
                </c:ext>
              </c:extLst>
            </c:dLbl>
            <c:dLbl>
              <c:idx val="2"/>
              <c:layout>
                <c:manualLayout>
                  <c:x val="-1.0185067526415994E-16"/>
                  <c:y val="0.157407407407407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A93-4A61-A2A5-8B713433D63D}"/>
                </c:ext>
              </c:extLst>
            </c:dLbl>
            <c:dLbl>
              <c:idx val="3"/>
              <c:layout>
                <c:manualLayout>
                  <c:x val="-1.0185067526415994E-16"/>
                  <c:y val="0.1157407407407406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A93-4A61-A2A5-8B713433D6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'[Results- with visualization-29Apr24.xlsx]Demographics'!$E$47:$E$50</c:f>
              <c:strCache>
                <c:ptCount val="4"/>
                <c:pt idx="0">
                  <c:v>Johannesburg</c:v>
                </c:pt>
                <c:pt idx="1">
                  <c:v>Capricorn</c:v>
                </c:pt>
                <c:pt idx="2">
                  <c:v>Sedibeng</c:v>
                </c:pt>
                <c:pt idx="3">
                  <c:v>Mopani</c:v>
                </c:pt>
              </c:strCache>
            </c:strRef>
          </c:cat>
          <c:val>
            <c:numRef>
              <c:f>'[Results- with visualization-29Apr24.xlsx]Demographics'!$F$47:$F$50</c:f>
              <c:numCache>
                <c:formatCode>General</c:formatCode>
                <c:ptCount val="4"/>
                <c:pt idx="0">
                  <c:v>6</c:v>
                </c:pt>
                <c:pt idx="1">
                  <c:v>3</c:v>
                </c:pt>
                <c:pt idx="2">
                  <c:v>3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3A93-4A61-A2A5-8B713433D6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7"/>
        <c:axId val="1326328111"/>
        <c:axId val="1326324271"/>
      </c:barChart>
      <c:lineChart>
        <c:grouping val="standard"/>
        <c:varyColors val="0"/>
        <c:ser>
          <c:idx val="1"/>
          <c:order val="1"/>
          <c:spPr>
            <a:ln w="28575" cap="rnd">
              <a:noFill/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119156381901222E-2"/>
                  <c:y val="-1.382091689985286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A93-4A61-A2A5-8B713433D63D}"/>
                </c:ext>
              </c:extLst>
            </c:dLbl>
            <c:dLbl>
              <c:idx val="1"/>
              <c:layout>
                <c:manualLayout>
                  <c:x val="-4.5784776902887139E-2"/>
                  <c:y val="-3.240740740740748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A93-4A61-A2A5-8B713433D63D}"/>
                </c:ext>
              </c:extLst>
            </c:dLbl>
            <c:dLbl>
              <c:idx val="2"/>
              <c:layout>
                <c:manualLayout>
                  <c:x val="-4.8562554680664914E-2"/>
                  <c:y val="-4.166666666666666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A93-4A61-A2A5-8B713433D63D}"/>
                </c:ext>
              </c:extLst>
            </c:dLbl>
            <c:dLbl>
              <c:idx val="3"/>
              <c:layout>
                <c:manualLayout>
                  <c:x val="-4.5784776902887139E-2"/>
                  <c:y val="-2.777777777777777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A93-4A61-A2A5-8B713433D6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'[Results- with visualization-29Apr24.xlsx]Demographics'!$E$47:$E$50</c:f>
              <c:strCache>
                <c:ptCount val="4"/>
                <c:pt idx="0">
                  <c:v>Johannesburg</c:v>
                </c:pt>
                <c:pt idx="1">
                  <c:v>Capricorn</c:v>
                </c:pt>
                <c:pt idx="2">
                  <c:v>Sedibeng</c:v>
                </c:pt>
                <c:pt idx="3">
                  <c:v>Mopani</c:v>
                </c:pt>
              </c:strCache>
            </c:strRef>
          </c:cat>
          <c:val>
            <c:numRef>
              <c:f>'[Results- with visualization-29Apr24.xlsx]Demographics'!$G$47:$G$50</c:f>
              <c:numCache>
                <c:formatCode>0%</c:formatCode>
                <c:ptCount val="4"/>
                <c:pt idx="0">
                  <c:v>0.42899999999999999</c:v>
                </c:pt>
                <c:pt idx="1">
                  <c:v>0.214</c:v>
                </c:pt>
                <c:pt idx="2">
                  <c:v>0.214</c:v>
                </c:pt>
                <c:pt idx="3">
                  <c:v>0.14299999999999999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3A93-4A61-A2A5-8B713433D6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26213871"/>
        <c:axId val="1326203311"/>
      </c:lineChart>
      <c:catAx>
        <c:axId val="1326328111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r>
                  <a:rPr lang="en-ZA" b="1">
                    <a:latin typeface="Calibri" panose="020F0502020204030204" pitchFamily="34" charset="0"/>
                    <a:cs typeface="Calibri" panose="020F0502020204030204" pitchFamily="34" charset="0"/>
                  </a:rPr>
                  <a:t>Districts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26324271"/>
        <c:crosses val="autoZero"/>
        <c:auto val="1"/>
        <c:lblAlgn val="ctr"/>
        <c:lblOffset val="100"/>
        <c:noMultiLvlLbl val="0"/>
      </c:catAx>
      <c:valAx>
        <c:axId val="1326324271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r>
                  <a:rPr lang="en-US" b="1">
                    <a:latin typeface="Calibri" panose="020F0502020204030204" pitchFamily="34" charset="0"/>
                    <a:cs typeface="Calibri" panose="020F0502020204030204" pitchFamily="34" charset="0"/>
                  </a:rPr>
                  <a:t>Number &amp; % respondents</a:t>
                </a:r>
              </a:p>
            </c:rich>
          </c:tx>
          <c:layout>
            <c:manualLayout>
              <c:xMode val="edge"/>
              <c:yMode val="edge"/>
              <c:x val="6.1111111111111109E-2"/>
              <c:y val="0.235431977252843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26328111"/>
        <c:crosses val="autoZero"/>
        <c:crossBetween val="between"/>
      </c:valAx>
      <c:valAx>
        <c:axId val="1326203311"/>
        <c:scaling>
          <c:orientation val="minMax"/>
        </c:scaling>
        <c:delete val="0"/>
        <c:axPos val="r"/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26213871"/>
        <c:crosses val="max"/>
        <c:crossBetween val="between"/>
      </c:valAx>
      <c:catAx>
        <c:axId val="1326213871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326203311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196-4D10-95B8-B0297A7124FB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196-4D10-95B8-B0297A7124FB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196-4D10-95B8-B0297A7124FB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196-4D10-95B8-B0297A7124FB}"/>
              </c:ext>
            </c:extLst>
          </c:dPt>
          <c:dLbls>
            <c:dLbl>
              <c:idx val="0"/>
              <c:layout>
                <c:manualLayout>
                  <c:x val="0"/>
                  <c:y val="0.185185185185185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196-4D10-95B8-B0297A7124FB}"/>
                </c:ext>
              </c:extLst>
            </c:dLbl>
            <c:dLbl>
              <c:idx val="1"/>
              <c:layout>
                <c:manualLayout>
                  <c:x val="0"/>
                  <c:y val="0.10185185185185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196-4D10-95B8-B0297A7124FB}"/>
                </c:ext>
              </c:extLst>
            </c:dLbl>
            <c:dLbl>
              <c:idx val="2"/>
              <c:layout>
                <c:manualLayout>
                  <c:x val="-2.7777777777778798E-3"/>
                  <c:y val="5.55555555555553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196-4D10-95B8-B0297A7124FB}"/>
                </c:ext>
              </c:extLst>
            </c:dLbl>
            <c:dLbl>
              <c:idx val="3"/>
              <c:layout>
                <c:manualLayout>
                  <c:x val="0"/>
                  <c:y val="5.55555555555556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196-4D10-95B8-B0297A7124FB}"/>
                </c:ext>
              </c:extLst>
            </c:dLbl>
            <c:dLbl>
              <c:idx val="4"/>
              <c:layout>
                <c:manualLayout>
                  <c:x val="5.5555555555554534E-3"/>
                  <c:y val="8.33333333333334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196-4D10-95B8-B0297A7124F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'[Results- with visualization-29Apr24.xlsx]Satifaction levels'!$E$33:$E$37</c:f>
              <c:strCache>
                <c:ptCount val="5"/>
                <c:pt idx="0">
                  <c:v>Very satisfied</c:v>
                </c:pt>
                <c:pt idx="1">
                  <c:v>Satisfied</c:v>
                </c:pt>
                <c:pt idx="2">
                  <c:v>Unsure</c:v>
                </c:pt>
                <c:pt idx="3">
                  <c:v>Dissatisfied</c:v>
                </c:pt>
                <c:pt idx="4">
                  <c:v>Very dissatisfied</c:v>
                </c:pt>
              </c:strCache>
            </c:strRef>
          </c:cat>
          <c:val>
            <c:numRef>
              <c:f>'[Results- with visualization-29Apr24.xlsx]Satifaction levels'!$F$33:$F$37</c:f>
              <c:numCache>
                <c:formatCode>General</c:formatCode>
                <c:ptCount val="5"/>
                <c:pt idx="0">
                  <c:v>56</c:v>
                </c:pt>
                <c:pt idx="1">
                  <c:v>41</c:v>
                </c:pt>
                <c:pt idx="2">
                  <c:v>1</c:v>
                </c:pt>
                <c:pt idx="3">
                  <c:v>2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6196-4D10-95B8-B0297A7124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7"/>
        <c:axId val="161533935"/>
        <c:axId val="161534415"/>
      </c:barChart>
      <c:lineChart>
        <c:grouping val="standard"/>
        <c:varyColors val="0"/>
        <c:ser>
          <c:idx val="1"/>
          <c:order val="1"/>
          <c:spPr>
            <a:ln w="28575" cap="rnd">
              <a:noFill/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'[Results- with visualization-29Apr24.xlsx]Satifaction levels'!$E$33:$E$37</c:f>
              <c:strCache>
                <c:ptCount val="5"/>
                <c:pt idx="0">
                  <c:v>Very satisfied</c:v>
                </c:pt>
                <c:pt idx="1">
                  <c:v>Satisfied</c:v>
                </c:pt>
                <c:pt idx="2">
                  <c:v>Unsure</c:v>
                </c:pt>
                <c:pt idx="3">
                  <c:v>Dissatisfied</c:v>
                </c:pt>
                <c:pt idx="4">
                  <c:v>Very dissatisfied</c:v>
                </c:pt>
              </c:strCache>
            </c:strRef>
          </c:cat>
          <c:val>
            <c:numRef>
              <c:f>'[Results- with visualization-29Apr24.xlsx]Satifaction levels'!$G$33:$G$37</c:f>
              <c:numCache>
                <c:formatCode>0%</c:formatCode>
                <c:ptCount val="5"/>
                <c:pt idx="0">
                  <c:v>0.53900000000000003</c:v>
                </c:pt>
                <c:pt idx="1">
                  <c:v>0.39400000000000002</c:v>
                </c:pt>
                <c:pt idx="2">
                  <c:v>0.01</c:v>
                </c:pt>
                <c:pt idx="3">
                  <c:v>1.9E-2</c:v>
                </c:pt>
                <c:pt idx="4">
                  <c:v>3.9E-2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6196-4D10-95B8-B0297A7124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25293712"/>
        <c:axId val="1125295152"/>
      </c:lineChart>
      <c:catAx>
        <c:axId val="161533935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r>
                  <a:rPr lang="en-US" sz="1200" b="1">
                    <a:latin typeface="Calibri" panose="020F0502020204030204" pitchFamily="34" charset="0"/>
                    <a:cs typeface="Calibri" panose="020F0502020204030204" pitchFamily="34" charset="0"/>
                  </a:rPr>
                  <a:t>Overall satifaction levels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534415"/>
        <c:crosses val="autoZero"/>
        <c:auto val="1"/>
        <c:lblAlgn val="ctr"/>
        <c:lblOffset val="100"/>
        <c:noMultiLvlLbl val="0"/>
      </c:catAx>
      <c:valAx>
        <c:axId val="16153441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533935"/>
        <c:crosses val="autoZero"/>
        <c:crossBetween val="between"/>
      </c:valAx>
      <c:valAx>
        <c:axId val="1125295152"/>
        <c:scaling>
          <c:orientation val="minMax"/>
        </c:scaling>
        <c:delete val="0"/>
        <c:axPos val="r"/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25293712"/>
        <c:crosses val="max"/>
        <c:crossBetween val="between"/>
      </c:valAx>
      <c:catAx>
        <c:axId val="112529371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12529515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ZA" sz="1600" b="1">
                <a:latin typeface="Calibri" panose="020F0502020204030204" pitchFamily="34" charset="0"/>
                <a:cs typeface="Calibri" panose="020F0502020204030204" pitchFamily="34" charset="0"/>
              </a:rPr>
              <a:t>Recommendation of ECHO sessions</a:t>
            </a:r>
            <a:r>
              <a:rPr lang="en-ZA" sz="1600" b="1" baseline="0">
                <a:latin typeface="Calibri" panose="020F0502020204030204" pitchFamily="34" charset="0"/>
                <a:cs typeface="Calibri" panose="020F0502020204030204" pitchFamily="34" charset="0"/>
              </a:rPr>
              <a:t>- all respondents (N=104).</a:t>
            </a:r>
            <a:endParaRPr lang="en-ZA" sz="1600" b="1">
              <a:latin typeface="Calibri" panose="020F0502020204030204" pitchFamily="34" charset="0"/>
              <a:cs typeface="Calibri" panose="020F0502020204030204" pitchFamily="34" charset="0"/>
            </a:endParaRPr>
          </a:p>
        </c:rich>
      </c:tx>
      <c:layout>
        <c:manualLayout>
          <c:xMode val="edge"/>
          <c:yMode val="edge"/>
          <c:x val="1.8043779750784302E-2"/>
          <c:y val="2.5469598224107195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2.8866120164433483E-2"/>
          <c:y val="0.11738937821491006"/>
          <c:w val="0.34738719158361098"/>
          <c:h val="0.77340941857720402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2381060818701191E-2"/>
          <c:y val="0.92136231466104279"/>
          <c:w val="0.19061328187069942"/>
          <c:h val="4.298024782520715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ZA" sz="1800" b="1" baseline="0" dirty="0">
                <a:latin typeface="Calibri" panose="020F0502020204030204" pitchFamily="34" charset="0"/>
                <a:cs typeface="Calibri" panose="020F0502020204030204" pitchFamily="34" charset="0"/>
              </a:rPr>
              <a:t>All respondents- (N=104).</a:t>
            </a:r>
            <a:endParaRPr lang="en-ZA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c:rich>
      </c:tx>
      <c:layout>
        <c:manualLayout>
          <c:xMode val="edge"/>
          <c:yMode val="edge"/>
          <c:x val="0.30196868578494662"/>
          <c:y val="1.251375466094252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spPr>
            <a:solidFill>
              <a:schemeClr val="accent6">
                <a:lumMod val="40000"/>
                <a:lumOff val="60000"/>
              </a:schemeClr>
            </a:solidFill>
          </c:spPr>
          <c:dPt>
            <c:idx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318-41CE-9231-5F9AF7AB89BD}"/>
              </c:ext>
            </c:extLst>
          </c:dPt>
          <c:dPt>
            <c:idx val="1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318-41CE-9231-5F9AF7AB89BD}"/>
              </c:ext>
            </c:extLst>
          </c:dPt>
          <c:dPt>
            <c:idx val="2"/>
            <c:bubble3D val="0"/>
            <c:explosion val="15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318-41CE-9231-5F9AF7AB89BD}"/>
              </c:ext>
            </c:extLst>
          </c:dPt>
          <c:dLbls>
            <c:dLbl>
              <c:idx val="2"/>
              <c:dLblPos val="inEnd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318-41CE-9231-5F9AF7AB89B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'[Results- with visualization-29Apr24.xlsx]Satifaction levels'!$E$42:$E$44</c:f>
              <c:strCache>
                <c:ptCount val="3"/>
                <c:pt idx="0">
                  <c:v>Very likely</c:v>
                </c:pt>
                <c:pt idx="1">
                  <c:v>Likely</c:v>
                </c:pt>
                <c:pt idx="2">
                  <c:v>Very unlikely</c:v>
                </c:pt>
              </c:strCache>
            </c:strRef>
          </c:cat>
          <c:val>
            <c:numRef>
              <c:f>'[Results- with visualization-29Apr24.xlsx]Satifaction levels'!$F$42:$F$44</c:f>
              <c:numCache>
                <c:formatCode>General</c:formatCode>
                <c:ptCount val="3"/>
                <c:pt idx="0">
                  <c:v>80</c:v>
                </c:pt>
                <c:pt idx="1">
                  <c:v>21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318-41CE-9231-5F9AF7AB89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ZA" sz="1600" b="1" dirty="0">
                <a:latin typeface="Calibri" panose="020F0502020204030204" pitchFamily="34" charset="0"/>
                <a:cs typeface="Calibri" panose="020F0502020204030204" pitchFamily="34" charset="0"/>
              </a:rPr>
              <a:t>DOH staff</a:t>
            </a:r>
            <a:r>
              <a:rPr lang="en-ZA" sz="1600" b="1" baseline="0" dirty="0">
                <a:latin typeface="Calibri" panose="020F0502020204030204" pitchFamily="34" charset="0"/>
                <a:cs typeface="Calibri" panose="020F0502020204030204" pitchFamily="34" charset="0"/>
              </a:rPr>
              <a:t> (N=14)</a:t>
            </a:r>
            <a:endParaRPr lang="en-ZA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spPr>
            <a:solidFill>
              <a:schemeClr val="accent6">
                <a:lumMod val="40000"/>
                <a:lumOff val="60000"/>
              </a:schemeClr>
            </a:solidFill>
          </c:spPr>
          <c:dPt>
            <c:idx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637-4492-8D02-3B964A78B8C9}"/>
              </c:ext>
            </c:extLst>
          </c:dPt>
          <c:dPt>
            <c:idx val="1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637-4492-8D02-3B964A78B8C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'[Results- with visualization-29Apr24.xlsx]Satifaction levels'!$E$59:$E$60</c:f>
              <c:strCache>
                <c:ptCount val="2"/>
                <c:pt idx="0">
                  <c:v>Very likely</c:v>
                </c:pt>
                <c:pt idx="1">
                  <c:v>Likely</c:v>
                </c:pt>
              </c:strCache>
            </c:strRef>
          </c:cat>
          <c:val>
            <c:numRef>
              <c:f>'[Results- with visualization-29Apr24.xlsx]Satifaction levels'!$F$59:$F$60</c:f>
              <c:numCache>
                <c:formatCode>General</c:formatCode>
                <c:ptCount val="2"/>
                <c:pt idx="0">
                  <c:v>13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637-4492-8D02-3B964A78B8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ZA" sz="1800" b="1" baseline="0" dirty="0">
                <a:latin typeface="Calibri" panose="020F0502020204030204" pitchFamily="34" charset="0"/>
                <a:cs typeface="Calibri" panose="020F0502020204030204" pitchFamily="34" charset="0"/>
              </a:rPr>
              <a:t>All respondents(N=102).</a:t>
            </a:r>
            <a:endParaRPr lang="en-ZA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CE8-43FC-A5BC-B139CAA11577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CE8-43FC-A5BC-B139CAA11577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CE8-43FC-A5BC-B139CAA11577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CE8-43FC-A5BC-B139CAA11577}"/>
              </c:ext>
            </c:extLst>
          </c:dPt>
          <c:dLbls>
            <c:dLbl>
              <c:idx val="0"/>
              <c:layout>
                <c:manualLayout>
                  <c:x val="0"/>
                  <c:y val="0.1111111111111110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CE8-43FC-A5BC-B139CAA11577}"/>
                </c:ext>
              </c:extLst>
            </c:dLbl>
            <c:dLbl>
              <c:idx val="1"/>
              <c:layout>
                <c:manualLayout>
                  <c:x val="0"/>
                  <c:y val="8.79629629629628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CE8-43FC-A5BC-B139CAA11577}"/>
                </c:ext>
              </c:extLst>
            </c:dLbl>
            <c:dLbl>
              <c:idx val="2"/>
              <c:layout>
                <c:manualLayout>
                  <c:x val="-2.7777777777777779E-3"/>
                  <c:y val="4.62962962962962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CE8-43FC-A5BC-B139CAA11577}"/>
                </c:ext>
              </c:extLst>
            </c:dLbl>
            <c:dLbl>
              <c:idx val="3"/>
              <c:layout>
                <c:manualLayout>
                  <c:x val="-2.0370135052831988E-16"/>
                  <c:y val="4.62962962962962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CE8-43FC-A5BC-B139CAA1157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'ECHO content'!$F$32:$F$35</c:f>
              <c:strCache>
                <c:ptCount val="4"/>
                <c:pt idx="0">
                  <c:v>Strongly agree</c:v>
                </c:pt>
                <c:pt idx="1">
                  <c:v>Agree</c:v>
                </c:pt>
                <c:pt idx="2">
                  <c:v>Strongly disagree</c:v>
                </c:pt>
                <c:pt idx="3">
                  <c:v>Non-applicable</c:v>
                </c:pt>
              </c:strCache>
            </c:strRef>
          </c:cat>
          <c:val>
            <c:numRef>
              <c:f>'ECHO content'!$G$32:$G$35</c:f>
              <c:numCache>
                <c:formatCode>General</c:formatCode>
                <c:ptCount val="4"/>
                <c:pt idx="0">
                  <c:v>68</c:v>
                </c:pt>
                <c:pt idx="1">
                  <c:v>30</c:v>
                </c:pt>
                <c:pt idx="2">
                  <c:v>2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CE8-43FC-A5BC-B139CAA115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43636304"/>
        <c:axId val="1143639184"/>
      </c:barChart>
      <c:lineChart>
        <c:grouping val="standard"/>
        <c:varyColors val="0"/>
        <c:ser>
          <c:idx val="1"/>
          <c:order val="1"/>
          <c:spPr>
            <a:ln w="28575" cap="rnd">
              <a:noFill/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'ECHO content'!$F$32:$F$35</c:f>
              <c:strCache>
                <c:ptCount val="4"/>
                <c:pt idx="0">
                  <c:v>Strongly agree</c:v>
                </c:pt>
                <c:pt idx="1">
                  <c:v>Agree</c:v>
                </c:pt>
                <c:pt idx="2">
                  <c:v>Strongly disagree</c:v>
                </c:pt>
                <c:pt idx="3">
                  <c:v>Non-applicable</c:v>
                </c:pt>
              </c:strCache>
            </c:strRef>
          </c:cat>
          <c:val>
            <c:numRef>
              <c:f>'ECHO content'!$H$32:$H$35</c:f>
              <c:numCache>
                <c:formatCode>0%</c:formatCode>
                <c:ptCount val="4"/>
                <c:pt idx="0">
                  <c:v>0.66700000000000004</c:v>
                </c:pt>
                <c:pt idx="1">
                  <c:v>0.29399999999999998</c:v>
                </c:pt>
                <c:pt idx="2">
                  <c:v>0.02</c:v>
                </c:pt>
                <c:pt idx="3">
                  <c:v>0.02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0CE8-43FC-A5BC-B139CAA115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0879231"/>
        <c:axId val="170880671"/>
      </c:lineChart>
      <c:catAx>
        <c:axId val="1143636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1143639184"/>
        <c:crosses val="autoZero"/>
        <c:auto val="1"/>
        <c:lblAlgn val="ctr"/>
        <c:lblOffset val="100"/>
        <c:noMultiLvlLbl val="0"/>
      </c:catAx>
      <c:valAx>
        <c:axId val="11436391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43636304"/>
        <c:crosses val="autoZero"/>
        <c:crossBetween val="between"/>
      </c:valAx>
      <c:valAx>
        <c:axId val="170880671"/>
        <c:scaling>
          <c:orientation val="minMax"/>
        </c:scaling>
        <c:delete val="0"/>
        <c:axPos val="r"/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879231"/>
        <c:crosses val="max"/>
        <c:crossBetween val="between"/>
      </c:valAx>
      <c:catAx>
        <c:axId val="170879231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70880671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ZA" sz="1800" b="1" baseline="0" dirty="0">
                <a:latin typeface="Calibri" panose="020F0502020204030204" pitchFamily="34" charset="0"/>
                <a:cs typeface="Calibri" panose="020F0502020204030204" pitchFamily="34" charset="0"/>
              </a:rPr>
              <a:t>DOH respondents (N=13</a:t>
            </a:r>
            <a:r>
              <a:rPr lang="en-ZA" sz="1600" b="1" baseline="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ZA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spPr>
            <a:solidFill>
              <a:schemeClr val="accent6">
                <a:lumMod val="40000"/>
                <a:lumOff val="60000"/>
              </a:schemeClr>
            </a:solidFill>
          </c:spPr>
          <c:dPt>
            <c:idx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641-44C2-ADBC-D613BC2B1F12}"/>
              </c:ext>
            </c:extLst>
          </c:dPt>
          <c:dPt>
            <c:idx val="1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641-44C2-ADBC-D613BC2B1F1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'ECHO content'!$F$44:$F$45</c:f>
              <c:strCache>
                <c:ptCount val="2"/>
                <c:pt idx="0">
                  <c:v>Stongly agree</c:v>
                </c:pt>
                <c:pt idx="1">
                  <c:v>Agree</c:v>
                </c:pt>
              </c:strCache>
            </c:strRef>
          </c:cat>
          <c:val>
            <c:numRef>
              <c:f>'ECHO content'!$G$44:$G$45</c:f>
              <c:numCache>
                <c:formatCode>General</c:formatCode>
                <c:ptCount val="2"/>
                <c:pt idx="0">
                  <c:v>4</c:v>
                </c:pt>
                <c:pt idx="1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641-44C2-ADBC-D613BC2B1F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ZA" sz="1800" b="1" dirty="0">
                <a:latin typeface="Calibri" panose="020F0502020204030204" pitchFamily="34" charset="0"/>
                <a:cs typeface="Calibri" panose="020F0502020204030204" pitchFamily="34" charset="0"/>
              </a:rPr>
              <a:t>All</a:t>
            </a:r>
            <a:r>
              <a:rPr lang="en-ZA" sz="1800" b="1" baseline="0" dirty="0">
                <a:latin typeface="Calibri" panose="020F0502020204030204" pitchFamily="34" charset="0"/>
                <a:cs typeface="Calibri" panose="020F0502020204030204" pitchFamily="34" charset="0"/>
              </a:rPr>
              <a:t> respondents</a:t>
            </a:r>
            <a:r>
              <a:rPr lang="en-ZA" sz="1800" b="1" dirty="0">
                <a:latin typeface="Calibri" panose="020F0502020204030204" pitchFamily="34" charset="0"/>
                <a:cs typeface="Calibri" panose="020F0502020204030204" pitchFamily="34" charset="0"/>
              </a:rPr>
              <a:t> (N=128).</a:t>
            </a:r>
          </a:p>
        </c:rich>
      </c:tx>
      <c:layout>
        <c:manualLayout>
          <c:xMode val="edge"/>
          <c:yMode val="edge"/>
          <c:x val="7.7900709352740391E-2"/>
          <c:y val="3.187879824613294E-2"/>
        </c:manualLayout>
      </c:layout>
      <c:overlay val="0"/>
      <c:spPr>
        <a:noFill/>
        <a:ln w="12700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2.8518956368338805E-2"/>
          <c:y val="0.14518908153400473"/>
          <c:w val="0.44755232408776274"/>
          <c:h val="0.7143987384463780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DE5-46A9-AD24-1077706E6841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DE5-46A9-AD24-1077706E6841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DE5-46A9-AD24-1077706E6841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DE5-46A9-AD24-1077706E6841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ADE5-46A9-AD24-1077706E6841}"/>
              </c:ext>
            </c:extLst>
          </c:dPt>
          <c:dPt>
            <c:idx val="5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ADE5-46A9-AD24-1077706E6841}"/>
              </c:ext>
            </c:extLst>
          </c:dPt>
          <c:dPt>
            <c:idx val="6"/>
            <c:invertIfNegative val="0"/>
            <c:bubble3D val="0"/>
            <c:spPr>
              <a:solidFill>
                <a:schemeClr val="tx2">
                  <a:lumMod val="50000"/>
                  <a:lumOff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ADE5-46A9-AD24-1077706E6841}"/>
              </c:ext>
            </c:extLst>
          </c:dPt>
          <c:dLbls>
            <c:dLbl>
              <c:idx val="0"/>
              <c:layout>
                <c:manualLayout>
                  <c:x val="0"/>
                  <c:y val="6.94444444444443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DE5-46A9-AD24-1077706E6841}"/>
                </c:ext>
              </c:extLst>
            </c:dLbl>
            <c:dLbl>
              <c:idx val="1"/>
              <c:layout>
                <c:manualLayout>
                  <c:x val="-5.0925337632079971E-17"/>
                  <c:y val="6.94444444444443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DE5-46A9-AD24-1077706E6841}"/>
                </c:ext>
              </c:extLst>
            </c:dLbl>
            <c:dLbl>
              <c:idx val="2"/>
              <c:layout>
                <c:manualLayout>
                  <c:x val="0"/>
                  <c:y val="8.33333333333333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DE5-46A9-AD24-1077706E6841}"/>
                </c:ext>
              </c:extLst>
            </c:dLbl>
            <c:dLbl>
              <c:idx val="3"/>
              <c:layout>
                <c:manualLayout>
                  <c:x val="0"/>
                  <c:y val="8.79629629629629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DE5-46A9-AD24-1077706E6841}"/>
                </c:ext>
              </c:extLst>
            </c:dLbl>
            <c:dLbl>
              <c:idx val="4"/>
              <c:layout>
                <c:manualLayout>
                  <c:x val="-1.0185067526415994E-16"/>
                  <c:y val="8.79629629629629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DE5-46A9-AD24-1077706E6841}"/>
                </c:ext>
              </c:extLst>
            </c:dLbl>
            <c:dLbl>
              <c:idx val="5"/>
              <c:layout>
                <c:manualLayout>
                  <c:x val="0"/>
                  <c:y val="0.1249999999999999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DE5-46A9-AD24-1077706E6841}"/>
                </c:ext>
              </c:extLst>
            </c:dLbl>
            <c:dLbl>
              <c:idx val="6"/>
              <c:layout>
                <c:manualLayout>
                  <c:x val="-1.0185067526415994E-16"/>
                  <c:y val="6.9444444444444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ADE5-46A9-AD24-1077706E684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'Online experience'!$E$20:$E$26</c:f>
              <c:strCache>
                <c:ptCount val="7"/>
                <c:pt idx="0">
                  <c:v>No data to connect</c:v>
                </c:pt>
                <c:pt idx="1">
                  <c:v>Poor picture quality</c:v>
                </c:pt>
                <c:pt idx="2">
                  <c:v>Delays</c:v>
                </c:pt>
                <c:pt idx="3">
                  <c:v>Poor sound quality</c:v>
                </c:pt>
                <c:pt idx="4">
                  <c:v>None</c:v>
                </c:pt>
                <c:pt idx="5">
                  <c:v>Poor network</c:v>
                </c:pt>
                <c:pt idx="6">
                  <c:v>Other</c:v>
                </c:pt>
              </c:strCache>
            </c:strRef>
          </c:cat>
          <c:val>
            <c:numRef>
              <c:f>'Online experience'!$F$20:$F$26</c:f>
              <c:numCache>
                <c:formatCode>0</c:formatCode>
                <c:ptCount val="7"/>
                <c:pt idx="0">
                  <c:v>7</c:v>
                </c:pt>
                <c:pt idx="1">
                  <c:v>8</c:v>
                </c:pt>
                <c:pt idx="2">
                  <c:v>11</c:v>
                </c:pt>
                <c:pt idx="3">
                  <c:v>11</c:v>
                </c:pt>
                <c:pt idx="4">
                  <c:v>39</c:v>
                </c:pt>
                <c:pt idx="5">
                  <c:v>51</c:v>
                </c:pt>
                <c:pt idx="6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ADE5-46A9-AD24-1077706E68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7"/>
        <c:axId val="1390074815"/>
        <c:axId val="1390074335"/>
      </c:barChart>
      <c:lineChart>
        <c:grouping val="standard"/>
        <c:varyColors val="0"/>
        <c:ser>
          <c:idx val="1"/>
          <c:order val="1"/>
          <c:spPr>
            <a:ln w="28575" cap="rnd">
              <a:noFill/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0185764158499816E-2"/>
                  <c:y val="-2.30297505915208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ADE5-46A9-AD24-1077706E6841}"/>
                </c:ext>
              </c:extLst>
            </c:dLbl>
            <c:dLbl>
              <c:idx val="1"/>
              <c:layout>
                <c:manualLayout>
                  <c:x val="-1.7408003395611431E-2"/>
                  <c:y val="-3.01225708855359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ADE5-46A9-AD24-1077706E6841}"/>
                </c:ext>
              </c:extLst>
            </c:dLbl>
            <c:dLbl>
              <c:idx val="2"/>
              <c:layout>
                <c:manualLayout>
                  <c:x val="-2.4761768528403855E-2"/>
                  <c:y val="-2.33262868003569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ADE5-46A9-AD24-1077706E6841}"/>
                </c:ext>
              </c:extLst>
            </c:dLbl>
            <c:dLbl>
              <c:idx val="3"/>
              <c:layout>
                <c:manualLayout>
                  <c:x val="-2.1329765250975866E-2"/>
                  <c:y val="-2.54928047787130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ADE5-46A9-AD24-1077706E6841}"/>
                </c:ext>
              </c:extLst>
            </c:dLbl>
            <c:dLbl>
              <c:idx val="4"/>
              <c:layout>
                <c:manualLayout>
                  <c:x val="-2.5429342709217984E-2"/>
                  <c:y val="-1.31775338427524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ADE5-46A9-AD24-1077706E6841}"/>
                </c:ext>
              </c:extLst>
            </c:dLbl>
            <c:dLbl>
              <c:idx val="5"/>
              <c:layout>
                <c:manualLayout>
                  <c:x val="-2.1671974711630695E-2"/>
                  <c:y val="-1.071447965556029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ADE5-46A9-AD24-1077706E6841}"/>
                </c:ext>
              </c:extLst>
            </c:dLbl>
            <c:dLbl>
              <c:idx val="6"/>
              <c:layout>
                <c:manualLayout>
                  <c:x val="-2.3128008857991451E-2"/>
                  <c:y val="-2.489992630231565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ADE5-46A9-AD24-1077706E684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'Online experience'!$E$20:$E$26</c:f>
              <c:strCache>
                <c:ptCount val="7"/>
                <c:pt idx="0">
                  <c:v>No data to connect</c:v>
                </c:pt>
                <c:pt idx="1">
                  <c:v>Poor picture quality</c:v>
                </c:pt>
                <c:pt idx="2">
                  <c:v>Delays</c:v>
                </c:pt>
                <c:pt idx="3">
                  <c:v>Poor sound quality</c:v>
                </c:pt>
                <c:pt idx="4">
                  <c:v>None</c:v>
                </c:pt>
                <c:pt idx="5">
                  <c:v>Poor network</c:v>
                </c:pt>
                <c:pt idx="6">
                  <c:v>Other</c:v>
                </c:pt>
              </c:strCache>
            </c:strRef>
          </c:cat>
          <c:val>
            <c:numRef>
              <c:f>'Online experience'!$G$20:$G$26</c:f>
              <c:numCache>
                <c:formatCode>0%</c:formatCode>
                <c:ptCount val="7"/>
                <c:pt idx="0">
                  <c:v>5.46875E-2</c:v>
                </c:pt>
                <c:pt idx="1">
                  <c:v>6.25E-2</c:v>
                </c:pt>
                <c:pt idx="2">
                  <c:v>8.59375E-2</c:v>
                </c:pt>
                <c:pt idx="3">
                  <c:v>8.59375E-2</c:v>
                </c:pt>
                <c:pt idx="4">
                  <c:v>0.3046875</c:v>
                </c:pt>
                <c:pt idx="5">
                  <c:v>0.3984375</c:v>
                </c:pt>
                <c:pt idx="6">
                  <c:v>2.34375E-2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6-ADE5-46A9-AD24-1077706E68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467551"/>
        <c:axId val="10061407"/>
      </c:lineChart>
      <c:catAx>
        <c:axId val="13900748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1390074335"/>
        <c:crosses val="autoZero"/>
        <c:auto val="1"/>
        <c:lblAlgn val="ctr"/>
        <c:lblOffset val="100"/>
        <c:noMultiLvlLbl val="0"/>
      </c:catAx>
      <c:valAx>
        <c:axId val="1390074335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90074815"/>
        <c:crosses val="autoZero"/>
        <c:crossBetween val="between"/>
      </c:valAx>
      <c:valAx>
        <c:axId val="10061407"/>
        <c:scaling>
          <c:orientation val="minMax"/>
        </c:scaling>
        <c:delete val="0"/>
        <c:axPos val="r"/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67551"/>
        <c:crosses val="max"/>
        <c:crossBetween val="between"/>
      </c:valAx>
      <c:catAx>
        <c:axId val="14467551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061407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0.1712</cdr:x>
      <cdr:y>0.06876</cdr:y>
    </cdr:from>
    <cdr:to>
      <cdr:x>0.17984</cdr:x>
      <cdr:y>0.17661</cdr:y>
    </cdr:to>
    <cdr:sp macro="" textlink="">
      <cdr:nvSpPr>
        <cdr:cNvPr id="2" name="Arrow: Down 1">
          <a:extLst xmlns:a="http://schemas.openxmlformats.org/drawingml/2006/main">
            <a:ext uri="{FF2B5EF4-FFF2-40B4-BE49-F238E27FC236}">
              <a16:creationId xmlns:a16="http://schemas.microsoft.com/office/drawing/2014/main" id="{38733E3B-1FE5-47DA-F324-412457360670}"/>
            </a:ext>
          </a:extLst>
        </cdr:cNvPr>
        <cdr:cNvSpPr/>
      </cdr:nvSpPr>
      <cdr:spPr>
        <a:xfrm xmlns:a="http://schemas.openxmlformats.org/drawingml/2006/main">
          <a:off x="995346" y="281912"/>
          <a:ext cx="50241" cy="442128"/>
        </a:xfrm>
        <a:prstGeom xmlns:a="http://schemas.openxmlformats.org/drawingml/2006/main" prst="downArrow">
          <a:avLst/>
        </a:prstGeom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ZA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0.67777</cdr:x>
      <cdr:y>0.05756</cdr:y>
    </cdr:from>
    <cdr:to>
      <cdr:x>0.89772</cdr:x>
      <cdr:y>0.14537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67F94427-79EE-45CD-05A1-398E0DB966AB}"/>
            </a:ext>
          </a:extLst>
        </cdr:cNvPr>
        <cdr:cNvSpPr txBox="1"/>
      </cdr:nvSpPr>
      <cdr:spPr>
        <a:xfrm xmlns:a="http://schemas.openxmlformats.org/drawingml/2006/main">
          <a:off x="7524175" y="296427"/>
          <a:ext cx="2441750" cy="4521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ZA" sz="1100" dirty="0"/>
        </a:p>
      </cdr:txBody>
    </cdr:sp>
  </cdr:relSizeAnchor>
  <cdr:relSizeAnchor xmlns:cdr="http://schemas.openxmlformats.org/drawingml/2006/chartDrawing">
    <cdr:from>
      <cdr:x>0.68144</cdr:x>
      <cdr:y>0.04692</cdr:y>
    </cdr:from>
    <cdr:to>
      <cdr:x>0.91576</cdr:x>
      <cdr:y>0.13034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82B13254-D9A8-B560-771A-9BD4DC9BD49C}"/>
            </a:ext>
          </a:extLst>
        </cdr:cNvPr>
        <cdr:cNvSpPr txBox="1"/>
      </cdr:nvSpPr>
      <cdr:spPr>
        <a:xfrm xmlns:a="http://schemas.openxmlformats.org/drawingml/2006/main">
          <a:off x="7564897" y="226088"/>
          <a:ext cx="2601339" cy="4019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600" b="1" dirty="0">
              <a:latin typeface="Calibri" panose="020F0502020204030204" pitchFamily="34" charset="0"/>
              <a:cs typeface="Calibri" panose="020F0502020204030204" pitchFamily="34" charset="0"/>
            </a:rPr>
            <a:t>DOH </a:t>
          </a:r>
          <a:r>
            <a:rPr lang="en-GB" sz="1800" b="1" dirty="0">
              <a:latin typeface="Calibri" panose="020F0502020204030204" pitchFamily="34" charset="0"/>
              <a:cs typeface="Calibri" panose="020F0502020204030204" pitchFamily="34" charset="0"/>
            </a:rPr>
            <a:t>respondents</a:t>
          </a:r>
          <a:r>
            <a:rPr lang="en-GB" sz="1600" b="1" dirty="0">
              <a:latin typeface="Calibri" panose="020F0502020204030204" pitchFamily="34" charset="0"/>
              <a:cs typeface="Calibri" panose="020F0502020204030204" pitchFamily="34" charset="0"/>
            </a:rPr>
            <a:t> (N=14)</a:t>
          </a:r>
          <a:endParaRPr lang="en-ZA" sz="1600" b="1" dirty="0">
            <a:latin typeface="Calibri" panose="020F0502020204030204" pitchFamily="34" charset="0"/>
            <a:cs typeface="Calibri" panose="020F0502020204030204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0.38432</cdr:x>
      <cdr:y>0.83436</cdr:y>
    </cdr:from>
    <cdr:to>
      <cdr:x>0.4332</cdr:x>
      <cdr:y>0.84353</cdr:y>
    </cdr:to>
    <cdr:sp macro="" textlink="">
      <cdr:nvSpPr>
        <cdr:cNvPr id="2" name="Arrow: Left 1">
          <a:extLst xmlns:a="http://schemas.openxmlformats.org/drawingml/2006/main">
            <a:ext uri="{FF2B5EF4-FFF2-40B4-BE49-F238E27FC236}">
              <a16:creationId xmlns:a16="http://schemas.microsoft.com/office/drawing/2014/main" id="{DABC59DF-908E-94EE-143B-5D39453AFB4E}"/>
            </a:ext>
          </a:extLst>
        </cdr:cNvPr>
        <cdr:cNvSpPr/>
      </cdr:nvSpPr>
      <cdr:spPr>
        <a:xfrm xmlns:a="http://schemas.openxmlformats.org/drawingml/2006/main">
          <a:off x="4266502" y="4160383"/>
          <a:ext cx="542611" cy="45719"/>
        </a:xfrm>
        <a:prstGeom xmlns:a="http://schemas.openxmlformats.org/drawingml/2006/main" prst="leftArrow">
          <a:avLst/>
        </a:prstGeom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0.38799</cdr:x>
      <cdr:y>0.75021</cdr:y>
    </cdr:from>
    <cdr:to>
      <cdr:x>0.4591</cdr:x>
      <cdr:y>0.75967</cdr:y>
    </cdr:to>
    <cdr:sp macro="" textlink="">
      <cdr:nvSpPr>
        <cdr:cNvPr id="2" name="Arrow: Left 1">
          <a:extLst xmlns:a="http://schemas.openxmlformats.org/drawingml/2006/main">
            <a:ext uri="{FF2B5EF4-FFF2-40B4-BE49-F238E27FC236}">
              <a16:creationId xmlns:a16="http://schemas.microsoft.com/office/drawing/2014/main" id="{54406441-13A9-7A5F-0259-C50BC7A82891}"/>
            </a:ext>
          </a:extLst>
        </cdr:cNvPr>
        <cdr:cNvSpPr/>
      </cdr:nvSpPr>
      <cdr:spPr>
        <a:xfrm xmlns:a="http://schemas.openxmlformats.org/drawingml/2006/main">
          <a:off x="3344427" y="3627455"/>
          <a:ext cx="612950" cy="45719"/>
        </a:xfrm>
        <a:prstGeom xmlns:a="http://schemas.openxmlformats.org/drawingml/2006/main" prst="leftArrow">
          <a:avLst/>
        </a:prstGeom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0.38401</cdr:x>
      <cdr:y>0.67968</cdr:y>
    </cdr:from>
    <cdr:to>
      <cdr:x>0.44463</cdr:x>
      <cdr:y>0.68913</cdr:y>
    </cdr:to>
    <cdr:sp macro="" textlink="">
      <cdr:nvSpPr>
        <cdr:cNvPr id="3" name="Arrow: Left 2">
          <a:extLst xmlns:a="http://schemas.openxmlformats.org/drawingml/2006/main">
            <a:ext uri="{FF2B5EF4-FFF2-40B4-BE49-F238E27FC236}">
              <a16:creationId xmlns:a16="http://schemas.microsoft.com/office/drawing/2014/main" id="{8CE74253-9036-FA09-070D-6B05FC8BAA6A}"/>
            </a:ext>
          </a:extLst>
        </cdr:cNvPr>
        <cdr:cNvSpPr/>
      </cdr:nvSpPr>
      <cdr:spPr>
        <a:xfrm xmlns:a="http://schemas.openxmlformats.org/drawingml/2006/main">
          <a:off x="3611874" y="3192241"/>
          <a:ext cx="570170" cy="44384"/>
        </a:xfrm>
        <a:prstGeom xmlns:a="http://schemas.openxmlformats.org/drawingml/2006/main" prst="leftArrow">
          <a:avLst/>
        </a:prstGeom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327DAE-77C1-5244-9288-1B2312B18300}" type="datetimeFigureOut">
              <a:rPr lang="en-US" smtClean="0">
                <a:latin typeface="Calibri" panose="020F0502020204030204" pitchFamily="34" charset="0"/>
              </a:rPr>
              <a:t>8/23/2024</a:t>
            </a:fld>
            <a:endParaRPr lang="en-US">
              <a:latin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31754A-C61A-5A4E-A69E-57815F27D4E4}" type="slidenum">
              <a:rPr lang="en-US" smtClean="0">
                <a:latin typeface="Calibri" panose="020F0502020204030204" pitchFamily="34" charset="0"/>
              </a:rPr>
              <a:t>‹#›</a:t>
            </a:fld>
            <a:endParaRPr 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4582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Calibri" panose="020F0502020204030204" pitchFamily="34" charset="0"/>
              </a:defRPr>
            </a:lvl1pPr>
          </a:lstStyle>
          <a:p>
            <a:fld id="{B606B58C-4F54-F54C-A7BA-0406D5067ABF}" type="datetimeFigureOut">
              <a:rPr lang="en-US" smtClean="0"/>
              <a:pPr/>
              <a:t>8/23/2024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Calibri" panose="020F0502020204030204" pitchFamily="34" charset="0"/>
              </a:defRPr>
            </a:lvl1pPr>
          </a:lstStyle>
          <a:p>
            <a:fld id="{986218CD-95B7-4142-AC0E-A8B6333C97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75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 should include Title, Presenter name(s), and date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6218CD-95B7-4142-AC0E-A8B6333C972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80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6218CD-95B7-4142-AC0E-A8B6333C972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1709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6218CD-95B7-4142-AC0E-A8B6333C972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36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5813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&amp; Green Bulleted Text with Grey Background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7E46203-BA48-254E-A126-886FCF8680D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9620" y="386740"/>
            <a:ext cx="11142688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+mn-lt"/>
              </a:defRPr>
            </a:lvl1pPr>
          </a:lstStyle>
          <a:p>
            <a:pPr lvl="0"/>
            <a:r>
              <a:rPr lang="en-US"/>
              <a:t>Title Content Slide – Calibri 28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481486BC-C5EA-7A4D-817B-CC99A928012C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79620" y="1195389"/>
            <a:ext cx="11101917" cy="4985604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39B54A"/>
              </a:buClr>
              <a:buNone/>
              <a:defRPr sz="2000"/>
            </a:lvl1pPr>
            <a:lvl2pPr marL="1028700" indent="-285750">
              <a:buClr>
                <a:srgbClr val="39B54A"/>
              </a:buClr>
              <a:buFont typeface="Arial" panose="020B0604020202020204" pitchFamily="34" charset="0"/>
              <a:buChar char="•"/>
              <a:defRPr sz="2000"/>
            </a:lvl2pPr>
            <a:lvl3pPr marL="1428750">
              <a:buClr>
                <a:srgbClr val="39B54A"/>
              </a:buClr>
              <a:buFont typeface="Arial" panose="020B0604020202020204" pitchFamily="34" charset="0"/>
              <a:buChar char="•"/>
              <a:defRPr sz="1800"/>
            </a:lvl3pPr>
            <a:lvl4pPr>
              <a:buClr>
                <a:srgbClr val="39B54A"/>
              </a:buClr>
              <a:buNone/>
              <a:defRPr sz="1400"/>
            </a:lvl4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Green BULLET POINT EFFECT, Content Goes here</a:t>
            </a:r>
          </a:p>
          <a:p>
            <a:pPr marL="1028700" lvl="1" indent="-285750">
              <a:buFont typeface="Arial" panose="020B0604020202020204" pitchFamily="34" charset="0"/>
              <a:buChar char="•"/>
            </a:pPr>
            <a:r>
              <a:rPr lang="en-US" dirty="0"/>
              <a:t>Line 2 is Calibri 18</a:t>
            </a:r>
          </a:p>
          <a:p>
            <a:pPr marL="1428750" lvl="2">
              <a:buFont typeface="Arial" panose="020B0604020202020204" pitchFamily="34" charset="0"/>
              <a:buChar char="•"/>
            </a:pPr>
            <a:r>
              <a:rPr lang="en-US" dirty="0"/>
              <a:t>Line 3 is Calibri 16</a:t>
            </a:r>
          </a:p>
          <a:p>
            <a:pPr marL="1885950" lvl="3">
              <a:buFont typeface="Arial" panose="020B0604020202020204" pitchFamily="34" charset="0"/>
              <a:buChar char="•"/>
            </a:pPr>
            <a:r>
              <a:rPr lang="en-US" dirty="0"/>
              <a:t>Line 4 is Calibri 14</a:t>
            </a:r>
          </a:p>
          <a:p>
            <a:pPr marL="1885950" lvl="3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0FF941B-D3D7-754F-854E-0EBD9FD02974}"/>
              </a:ext>
            </a:extLst>
          </p:cNvPr>
          <p:cNvCxnSpPr>
            <a:cxnSpLocks/>
          </p:cNvCxnSpPr>
          <p:nvPr userDrawn="1"/>
        </p:nvCxnSpPr>
        <p:spPr>
          <a:xfrm>
            <a:off x="579620" y="970124"/>
            <a:ext cx="11142688" cy="0"/>
          </a:xfrm>
          <a:prstGeom prst="line">
            <a:avLst/>
          </a:prstGeom>
          <a:ln w="19050">
            <a:solidFill>
              <a:srgbClr val="39B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2169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plain Text or e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5BA5B5D-0BDC-524D-B397-319B41A35E20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96900" y="1195389"/>
            <a:ext cx="11101917" cy="49856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latin typeface="+mn-lt"/>
              </a:defRPr>
            </a:lvl1pPr>
          </a:lstStyle>
          <a:p>
            <a:pPr lvl="0"/>
            <a:r>
              <a:rPr lang="en-US" dirty="0"/>
              <a:t>Place content here</a:t>
            </a:r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A725EB60-CD96-0B4C-B662-20E638A549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6899" y="386740"/>
            <a:ext cx="11101917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+mn-lt"/>
              </a:defRPr>
            </a:lvl1pPr>
          </a:lstStyle>
          <a:p>
            <a:pPr lvl="0"/>
            <a:r>
              <a:rPr lang="en-US"/>
              <a:t>Title Content Slide – Calibri 28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1B8BA8D-EDF9-794C-9436-AED2F8322DCD}"/>
              </a:ext>
            </a:extLst>
          </p:cNvPr>
          <p:cNvCxnSpPr>
            <a:cxnSpLocks/>
          </p:cNvCxnSpPr>
          <p:nvPr userDrawn="1"/>
        </p:nvCxnSpPr>
        <p:spPr>
          <a:xfrm>
            <a:off x="579620" y="970124"/>
            <a:ext cx="11142688" cy="0"/>
          </a:xfrm>
          <a:prstGeom prst="line">
            <a:avLst/>
          </a:prstGeom>
          <a:ln w="19050">
            <a:solidFill>
              <a:srgbClr val="39B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92983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plain Text or element with Green Background">
    <p:bg>
      <p:bgPr>
        <a:solidFill>
          <a:srgbClr val="B3E1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5BA5B5D-0BDC-524D-B397-319B41A35E20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96900" y="1195389"/>
            <a:ext cx="11101917" cy="49856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latin typeface="+mn-lt"/>
              </a:defRPr>
            </a:lvl1pPr>
          </a:lstStyle>
          <a:p>
            <a:pPr lvl="0"/>
            <a:r>
              <a:rPr lang="en-US" dirty="0"/>
              <a:t>Place content here</a:t>
            </a:r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A725EB60-CD96-0B4C-B662-20E638A549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6899" y="386740"/>
            <a:ext cx="11101917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+mn-lt"/>
              </a:defRPr>
            </a:lvl1pPr>
          </a:lstStyle>
          <a:p>
            <a:pPr lvl="0"/>
            <a:r>
              <a:rPr lang="en-US"/>
              <a:t>Title Content Slide – Calibri 28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E0BEEE9-0151-C34B-A7DD-A568EA3AE850}"/>
              </a:ext>
            </a:extLst>
          </p:cNvPr>
          <p:cNvCxnSpPr>
            <a:cxnSpLocks/>
          </p:cNvCxnSpPr>
          <p:nvPr userDrawn="1"/>
        </p:nvCxnSpPr>
        <p:spPr>
          <a:xfrm>
            <a:off x="579620" y="970124"/>
            <a:ext cx="11142688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98188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plain Text or element with Grey Background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5BA5B5D-0BDC-524D-B397-319B41A35E20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96900" y="1195389"/>
            <a:ext cx="11101917" cy="49856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Place content here</a:t>
            </a:r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A725EB60-CD96-0B4C-B662-20E638A549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6899" y="386740"/>
            <a:ext cx="11101917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Title Content Slide – Calibri 28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073B2EB-A85F-F242-8821-DE22F39BBC2B}"/>
              </a:ext>
            </a:extLst>
          </p:cNvPr>
          <p:cNvCxnSpPr>
            <a:cxnSpLocks/>
          </p:cNvCxnSpPr>
          <p:nvPr userDrawn="1"/>
        </p:nvCxnSpPr>
        <p:spPr>
          <a:xfrm>
            <a:off x="579620" y="970124"/>
            <a:ext cx="11142688" cy="0"/>
          </a:xfrm>
          <a:prstGeom prst="line">
            <a:avLst/>
          </a:prstGeom>
          <a:ln w="19050">
            <a:solidFill>
              <a:srgbClr val="39B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33284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plain Text or element with Green Str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5BA5B5D-0BDC-524D-B397-319B41A35E20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96900" y="1594802"/>
            <a:ext cx="11101917" cy="458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+mn-lt"/>
              </a:defRPr>
            </a:lvl1pPr>
          </a:lstStyle>
          <a:p>
            <a:pPr lvl="0"/>
            <a:r>
              <a:rPr lang="en-US" dirty="0"/>
              <a:t>Place content here</a:t>
            </a:r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A725EB60-CD96-0B4C-B662-20E638A549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6900" y="386740"/>
            <a:ext cx="11125408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+mn-lt"/>
              </a:defRPr>
            </a:lvl1pPr>
          </a:lstStyle>
          <a:p>
            <a:pPr lvl="0"/>
            <a:r>
              <a:rPr lang="en-US"/>
              <a:t>Title Content Slide – Calibri 28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D74F32DA-1C68-41ED-B83C-FF92D48C59D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6900" y="1194692"/>
            <a:ext cx="11101917" cy="400110"/>
          </a:xfrm>
          <a:prstGeom prst="rect">
            <a:avLst/>
          </a:prstGeom>
          <a:solidFill>
            <a:srgbClr val="39B54A"/>
          </a:solidFill>
        </p:spPr>
        <p:txBody>
          <a:bodyPr wrap="none">
            <a:no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2000" dirty="0"/>
              <a:t>Sub headings here: </a:t>
            </a:r>
          </a:p>
          <a:p>
            <a:pPr lvl="0"/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8188C9C-E6DF-5F41-BCFB-196218C05924}"/>
              </a:ext>
            </a:extLst>
          </p:cNvPr>
          <p:cNvCxnSpPr>
            <a:cxnSpLocks/>
          </p:cNvCxnSpPr>
          <p:nvPr userDrawn="1"/>
        </p:nvCxnSpPr>
        <p:spPr>
          <a:xfrm>
            <a:off x="579620" y="970124"/>
            <a:ext cx="11142688" cy="0"/>
          </a:xfrm>
          <a:prstGeom prst="line">
            <a:avLst/>
          </a:prstGeom>
          <a:ln w="19050">
            <a:solidFill>
              <a:srgbClr val="39B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07192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- plain Text or element with Green Str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5BA5B5D-0BDC-524D-B397-319B41A35E20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96900" y="1594802"/>
            <a:ext cx="11101917" cy="458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+mn-lt"/>
              </a:defRPr>
            </a:lvl1pPr>
          </a:lstStyle>
          <a:p>
            <a:pPr lvl="0"/>
            <a:r>
              <a:rPr lang="en-US" dirty="0"/>
              <a:t>Place content here</a:t>
            </a:r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A725EB60-CD96-0B4C-B662-20E638A549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6900" y="386740"/>
            <a:ext cx="11125408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+mn-lt"/>
              </a:defRPr>
            </a:lvl1pPr>
          </a:lstStyle>
          <a:p>
            <a:pPr lvl="0"/>
            <a:r>
              <a:rPr lang="en-US"/>
              <a:t>Title Content Slide – Calibri 28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D74F32DA-1C68-41ED-B83C-FF92D48C59D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6900" y="1194692"/>
            <a:ext cx="11101917" cy="400110"/>
          </a:xfrm>
          <a:prstGeom prst="rect">
            <a:avLst/>
          </a:prstGeom>
          <a:solidFill>
            <a:srgbClr val="7F7F7F"/>
          </a:solidFill>
        </p:spPr>
        <p:txBody>
          <a:bodyPr wrap="none">
            <a:no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2000" dirty="0"/>
              <a:t>Sub headings here: </a:t>
            </a:r>
          </a:p>
          <a:p>
            <a:pPr lvl="0"/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A6E5D43-6627-C54A-B799-A3838AAD30F1}"/>
              </a:ext>
            </a:extLst>
          </p:cNvPr>
          <p:cNvCxnSpPr>
            <a:cxnSpLocks/>
          </p:cNvCxnSpPr>
          <p:nvPr userDrawn="1"/>
        </p:nvCxnSpPr>
        <p:spPr>
          <a:xfrm>
            <a:off x="579620" y="970124"/>
            <a:ext cx="11142688" cy="0"/>
          </a:xfrm>
          <a:prstGeom prst="line">
            <a:avLst/>
          </a:prstGeom>
          <a:ln w="19050">
            <a:solidFill>
              <a:srgbClr val="39B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76072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plain Text or element with Blue Str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5BA5B5D-0BDC-524D-B397-319B41A35E20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96898" y="1594802"/>
            <a:ext cx="11101917" cy="45861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+mn-lt"/>
              </a:defRPr>
            </a:lvl1pPr>
          </a:lstStyle>
          <a:p>
            <a:pPr lvl="0"/>
            <a:r>
              <a:rPr lang="en-US" dirty="0"/>
              <a:t>Place content here</a:t>
            </a:r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A725EB60-CD96-0B4C-B662-20E638A549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6899" y="386740"/>
            <a:ext cx="11101917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+mn-lt"/>
              </a:defRPr>
            </a:lvl1pPr>
          </a:lstStyle>
          <a:p>
            <a:pPr lvl="0"/>
            <a:r>
              <a:rPr lang="en-US"/>
              <a:t>Title Content Slide – Calibri 28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D74F32DA-1C68-41ED-B83C-FF92D48C59D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6900" y="1194692"/>
            <a:ext cx="11101916" cy="400110"/>
          </a:xfrm>
          <a:prstGeom prst="rect">
            <a:avLst/>
          </a:prstGeom>
          <a:solidFill>
            <a:srgbClr val="4F81BD"/>
          </a:solidFill>
        </p:spPr>
        <p:txBody>
          <a:bodyPr wrap="square">
            <a:sp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2000" dirty="0"/>
              <a:t>Sub headings here: 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1D15497-B1A7-744F-B3A7-BF90C6747455}"/>
              </a:ext>
            </a:extLst>
          </p:cNvPr>
          <p:cNvCxnSpPr>
            <a:cxnSpLocks/>
          </p:cNvCxnSpPr>
          <p:nvPr userDrawn="1"/>
        </p:nvCxnSpPr>
        <p:spPr>
          <a:xfrm>
            <a:off x="579620" y="970124"/>
            <a:ext cx="11142688" cy="0"/>
          </a:xfrm>
          <a:prstGeom prst="line">
            <a:avLst/>
          </a:prstGeom>
          <a:ln w="19050">
            <a:solidFill>
              <a:srgbClr val="39B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94377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plain Text or element with Purple Str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5BA5B5D-0BDC-524D-B397-319B41A35E20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96900" y="1594802"/>
            <a:ext cx="11101917" cy="45854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+mn-lt"/>
              </a:defRPr>
            </a:lvl1pPr>
          </a:lstStyle>
          <a:p>
            <a:pPr lvl="0"/>
            <a:r>
              <a:rPr lang="en-US"/>
              <a:t>Place content here</a:t>
            </a:r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A725EB60-CD96-0B4C-B662-20E638A549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6899" y="386740"/>
            <a:ext cx="11101917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+mn-lt"/>
              </a:defRPr>
            </a:lvl1pPr>
          </a:lstStyle>
          <a:p>
            <a:pPr lvl="0"/>
            <a:r>
              <a:rPr lang="en-US" dirty="0"/>
              <a:t>Title Content Slide – Calibri 28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D74F32DA-1C68-41ED-B83C-FF92D48C59D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6900" y="1194692"/>
            <a:ext cx="11101916" cy="400110"/>
          </a:xfrm>
          <a:prstGeom prst="rect">
            <a:avLst/>
          </a:prstGeom>
          <a:solidFill>
            <a:srgbClr val="604A7B"/>
          </a:solidFill>
        </p:spPr>
        <p:txBody>
          <a:bodyPr wrap="square">
            <a:sp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2000" dirty="0"/>
              <a:t>Sub headings here: 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236713D-9BF0-3541-B833-2715B00175A1}"/>
              </a:ext>
            </a:extLst>
          </p:cNvPr>
          <p:cNvCxnSpPr>
            <a:cxnSpLocks/>
          </p:cNvCxnSpPr>
          <p:nvPr userDrawn="1"/>
        </p:nvCxnSpPr>
        <p:spPr>
          <a:xfrm>
            <a:off x="579620" y="970124"/>
            <a:ext cx="11142688" cy="0"/>
          </a:xfrm>
          <a:prstGeom prst="line">
            <a:avLst/>
          </a:prstGeom>
          <a:ln w="19050">
            <a:solidFill>
              <a:srgbClr val="39B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68577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and 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7E46203-BA48-254E-A126-886FCF8680D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9620" y="386740"/>
            <a:ext cx="11073120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+mn-lt"/>
              </a:defRPr>
            </a:lvl1pPr>
          </a:lstStyle>
          <a:p>
            <a:pPr lvl="0"/>
            <a:r>
              <a:rPr lang="en-US" dirty="0"/>
              <a:t>Title Content Slide – Calibri 28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B0C11FB-F3DC-6E4C-AFCE-B77B9F379779}"/>
              </a:ext>
            </a:extLst>
          </p:cNvPr>
          <p:cNvCxnSpPr>
            <a:cxnSpLocks/>
          </p:cNvCxnSpPr>
          <p:nvPr userDrawn="1"/>
        </p:nvCxnSpPr>
        <p:spPr>
          <a:xfrm>
            <a:off x="579620" y="970124"/>
            <a:ext cx="11142688" cy="0"/>
          </a:xfrm>
          <a:prstGeom prst="line">
            <a:avLst/>
          </a:prstGeom>
          <a:ln w="19050">
            <a:solidFill>
              <a:srgbClr val="39B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25829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er and 20 pnt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C7A79598-5925-834E-85A1-E3A7D7309DD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9619" y="386740"/>
            <a:ext cx="11119197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+mn-lt"/>
              </a:defRPr>
            </a:lvl1pPr>
          </a:lstStyle>
          <a:p>
            <a:pPr lvl="0"/>
            <a:r>
              <a:rPr lang="en-US"/>
              <a:t>Title Content Slide – Calibri 28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8804452-A8BF-274A-8A7D-8993A5E3EF27}"/>
              </a:ext>
            </a:extLst>
          </p:cNvPr>
          <p:cNvCxnSpPr>
            <a:cxnSpLocks/>
          </p:cNvCxnSpPr>
          <p:nvPr userDrawn="1"/>
        </p:nvCxnSpPr>
        <p:spPr>
          <a:xfrm>
            <a:off x="579620" y="970124"/>
            <a:ext cx="11142688" cy="0"/>
          </a:xfrm>
          <a:prstGeom prst="line">
            <a:avLst/>
          </a:prstGeom>
          <a:ln w="19050">
            <a:solidFill>
              <a:srgbClr val="39B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0E7814EB-69D5-6341-ABFD-6E46503CF46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1734" y="1338979"/>
            <a:ext cx="11140919" cy="140422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400"/>
              </a:spcAft>
              <a:buNone/>
              <a:defRPr sz="20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GB" dirty="0"/>
              <a:t>Click to edit Master text styles – ADD CONTENT HERE</a:t>
            </a:r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9448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C Presentation Header &amp; D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DEF4B6E-DC0F-FC4D-9D44-78B6DCF3E59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01441" y="1844678"/>
            <a:ext cx="4246879" cy="120506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800"/>
              </a:lnSpc>
              <a:spcBef>
                <a:spcPts val="0"/>
              </a:spcBef>
              <a:buNone/>
              <a:defRPr sz="360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/>
              <a:t>PRESENTATION HEADING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5687ED5D-1E8D-A34F-A278-8B7A8A3C73B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929112" y="3174233"/>
            <a:ext cx="5496705" cy="11160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/>
              <a:t>Month Year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0A7B488-85B5-CB45-A2AC-F49FE081582D}"/>
              </a:ext>
            </a:extLst>
          </p:cNvPr>
          <p:cNvCxnSpPr>
            <a:cxnSpLocks/>
          </p:cNvCxnSpPr>
          <p:nvPr userDrawn="1"/>
        </p:nvCxnSpPr>
        <p:spPr>
          <a:xfrm>
            <a:off x="3889833" y="2997080"/>
            <a:ext cx="6007486" cy="0"/>
          </a:xfrm>
          <a:prstGeom prst="line">
            <a:avLst/>
          </a:prstGeom>
          <a:ln w="19050">
            <a:solidFill>
              <a:srgbClr val="3DB4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73068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and 14 pnt Paragraph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C7A79598-5925-834E-85A1-E3A7D7309DD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9619" y="386740"/>
            <a:ext cx="11119197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+mn-lt"/>
              </a:defRPr>
            </a:lvl1pPr>
          </a:lstStyle>
          <a:p>
            <a:pPr lvl="0"/>
            <a:r>
              <a:rPr lang="en-US"/>
              <a:t>Title Content Slide – Calibri 28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8804452-A8BF-274A-8A7D-8993A5E3EF27}"/>
              </a:ext>
            </a:extLst>
          </p:cNvPr>
          <p:cNvCxnSpPr>
            <a:cxnSpLocks/>
          </p:cNvCxnSpPr>
          <p:nvPr userDrawn="1"/>
        </p:nvCxnSpPr>
        <p:spPr>
          <a:xfrm>
            <a:off x="579620" y="970124"/>
            <a:ext cx="11142688" cy="0"/>
          </a:xfrm>
          <a:prstGeom prst="line">
            <a:avLst/>
          </a:prstGeom>
          <a:ln w="19050">
            <a:solidFill>
              <a:srgbClr val="39B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0E7814EB-69D5-6341-ABFD-6E46503CF46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1734" y="1338979"/>
            <a:ext cx="11140919" cy="307777"/>
          </a:xfrm>
          <a:prstGeom prst="rect">
            <a:avLst/>
          </a:prstGeom>
          <a:ln w="19050">
            <a:solidFill>
              <a:srgbClr val="39B54A"/>
            </a:solidFill>
          </a:ln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spcAft>
                <a:spcPts val="400"/>
              </a:spcAft>
              <a:buNone/>
              <a:defRPr sz="14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GB" dirty="0"/>
              <a:t>Click to edit Master text styles – ADD CONTENT HERE</a:t>
            </a:r>
          </a:p>
        </p:txBody>
      </p:sp>
    </p:spTree>
    <p:extLst>
      <p:ext uri="{BB962C8B-B14F-4D97-AF65-F5344CB8AC3E}">
        <p14:creationId xmlns:p14="http://schemas.microsoft.com/office/powerpoint/2010/main" val="413277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and Blank Page with Green Background">
    <p:bg>
      <p:bgPr>
        <a:solidFill>
          <a:srgbClr val="B3E1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C7A79598-5925-834E-85A1-E3A7D7309DD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9619" y="386740"/>
            <a:ext cx="11119197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+mn-lt"/>
              </a:defRPr>
            </a:lvl1pPr>
          </a:lstStyle>
          <a:p>
            <a:pPr lvl="0"/>
            <a:r>
              <a:rPr lang="en-US"/>
              <a:t>Title Content Slide – Calibri 28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8804452-A8BF-274A-8A7D-8993A5E3EF27}"/>
              </a:ext>
            </a:extLst>
          </p:cNvPr>
          <p:cNvCxnSpPr>
            <a:cxnSpLocks/>
          </p:cNvCxnSpPr>
          <p:nvPr userDrawn="1"/>
        </p:nvCxnSpPr>
        <p:spPr>
          <a:xfrm>
            <a:off x="579620" y="970124"/>
            <a:ext cx="11142688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16438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and 14 pnt Paragrapht with Green Background and Box">
    <p:bg>
      <p:bgPr>
        <a:solidFill>
          <a:srgbClr val="B3E1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A9C532F6-2718-6147-BE8C-84F017F771D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9619" y="386740"/>
            <a:ext cx="11119197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+mn-lt"/>
              </a:defRPr>
            </a:lvl1pPr>
          </a:lstStyle>
          <a:p>
            <a:pPr lvl="0"/>
            <a:r>
              <a:rPr lang="en-US"/>
              <a:t>Title Content Slide – Calibri 28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5EB606F-48BE-AC4A-AEDF-469884A24A93}"/>
              </a:ext>
            </a:extLst>
          </p:cNvPr>
          <p:cNvCxnSpPr>
            <a:cxnSpLocks/>
          </p:cNvCxnSpPr>
          <p:nvPr userDrawn="1"/>
        </p:nvCxnSpPr>
        <p:spPr>
          <a:xfrm>
            <a:off x="579620" y="970124"/>
            <a:ext cx="11142688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9D96CDAA-9DDC-344C-ACAB-053B4266A7B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1734" y="1338979"/>
            <a:ext cx="11140919" cy="307777"/>
          </a:xfrm>
          <a:prstGeom prst="rect">
            <a:avLst/>
          </a:prstGeom>
          <a:ln w="19050">
            <a:solidFill>
              <a:schemeClr val="bg1"/>
            </a:solidFill>
          </a:ln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spcAft>
                <a:spcPts val="400"/>
              </a:spcAft>
              <a:buNone/>
              <a:defRPr sz="14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GB" dirty="0"/>
              <a:t>Click to edit Master text styles – COPY GOES HERE</a:t>
            </a:r>
          </a:p>
        </p:txBody>
      </p:sp>
    </p:spTree>
    <p:extLst>
      <p:ext uri="{BB962C8B-B14F-4D97-AF65-F5344CB8AC3E}">
        <p14:creationId xmlns:p14="http://schemas.microsoft.com/office/powerpoint/2010/main" val="10027895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and Blank Page with Grey Background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C7A79598-5925-834E-85A1-E3A7D7309DD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9619" y="386740"/>
            <a:ext cx="11119197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+mn-lt"/>
              </a:defRPr>
            </a:lvl1pPr>
          </a:lstStyle>
          <a:p>
            <a:pPr lvl="0"/>
            <a:r>
              <a:rPr lang="en-US"/>
              <a:t>Title Content Slide – Calibri 28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40D6091-7572-CE4A-8C1F-6E2A4A86682C}"/>
              </a:ext>
            </a:extLst>
          </p:cNvPr>
          <p:cNvCxnSpPr>
            <a:cxnSpLocks/>
          </p:cNvCxnSpPr>
          <p:nvPr userDrawn="1"/>
        </p:nvCxnSpPr>
        <p:spPr>
          <a:xfrm>
            <a:off x="579620" y="970124"/>
            <a:ext cx="11142688" cy="0"/>
          </a:xfrm>
          <a:prstGeom prst="line">
            <a:avLst/>
          </a:prstGeom>
          <a:ln w="19050">
            <a:solidFill>
              <a:srgbClr val="39B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25027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er and 20 pnt Paragrapht with Grey Background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9C1767DE-CC41-414A-922B-4A54CF8218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9619" y="386740"/>
            <a:ext cx="11119197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Title Content Slide – Calibri 28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2D39A64B-AD03-4240-800E-6D47E88ED2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1734" y="1338979"/>
            <a:ext cx="11140919" cy="140422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400"/>
              </a:spcAft>
              <a:buNone/>
              <a:defRPr sz="2000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GB" dirty="0"/>
              <a:t>Click to edit Master text styles – ADD CONTENT HERE</a:t>
            </a:r>
          </a:p>
          <a:p>
            <a:pPr lvl="0"/>
            <a:endParaRPr lang="en-GB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96D5FF1-7525-4F41-872E-1C64F4F87677}"/>
              </a:ext>
            </a:extLst>
          </p:cNvPr>
          <p:cNvCxnSpPr>
            <a:cxnSpLocks/>
          </p:cNvCxnSpPr>
          <p:nvPr userDrawn="1"/>
        </p:nvCxnSpPr>
        <p:spPr>
          <a:xfrm>
            <a:off x="579620" y="970124"/>
            <a:ext cx="11142688" cy="0"/>
          </a:xfrm>
          <a:prstGeom prst="line">
            <a:avLst/>
          </a:prstGeom>
          <a:ln w="19050">
            <a:solidFill>
              <a:srgbClr val="39B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65107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and 14 pnt Paragrapht with Grey Background and Box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9C1767DE-CC41-414A-922B-4A54CF8218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9619" y="386740"/>
            <a:ext cx="11119197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Title Content Slide – Calibri 28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0DDBEFC9-7D7D-9A41-9A94-46095D67111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1734" y="1338979"/>
            <a:ext cx="11140919" cy="307777"/>
          </a:xfrm>
          <a:prstGeom prst="rect">
            <a:avLst/>
          </a:prstGeom>
          <a:ln w="19050">
            <a:solidFill>
              <a:srgbClr val="39B54A"/>
            </a:solidFill>
          </a:ln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GB" dirty="0"/>
              <a:t>Click to edit Master text styles – ADD CONTENT HERE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EF6A93B-CE50-6A44-B897-2C8F21E7B5C3}"/>
              </a:ext>
            </a:extLst>
          </p:cNvPr>
          <p:cNvCxnSpPr>
            <a:cxnSpLocks/>
          </p:cNvCxnSpPr>
          <p:nvPr userDrawn="1"/>
        </p:nvCxnSpPr>
        <p:spPr>
          <a:xfrm>
            <a:off x="579620" y="970124"/>
            <a:ext cx="11142688" cy="0"/>
          </a:xfrm>
          <a:prstGeom prst="line">
            <a:avLst/>
          </a:prstGeom>
          <a:ln w="19050">
            <a:solidFill>
              <a:srgbClr val="39B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53745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- with 2 Text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0E110C6F-684A-404E-8655-432A657E884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9619" y="386740"/>
            <a:ext cx="11119197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+mn-lt"/>
              </a:defRPr>
            </a:lvl1pPr>
          </a:lstStyle>
          <a:p>
            <a:pPr lvl="0"/>
            <a:r>
              <a:rPr lang="en-US"/>
              <a:t>Title Content Slide – Calibri 28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FEACCD31-480D-AB47-A87B-0F1797D0976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1734" y="1338979"/>
            <a:ext cx="5358305" cy="471409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400"/>
              </a:spcAft>
              <a:buNone/>
              <a:defRPr sz="20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GB" dirty="0"/>
              <a:t>Click to edit Master text styles- ADD CONTENT #1 HERE</a:t>
            </a:r>
          </a:p>
          <a:p>
            <a:pPr lvl="0"/>
            <a:endParaRPr lang="en-GB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AF8AFC44-6794-FB43-973C-5C71CB59504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12024" y="1338979"/>
            <a:ext cx="5358305" cy="471409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400"/>
              </a:spcAft>
              <a:buNone/>
              <a:defRPr sz="20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GB" dirty="0"/>
              <a:t>Click to edit Master text styles – ADD CONTENT #2 HERE	</a:t>
            </a:r>
          </a:p>
          <a:p>
            <a:pPr lvl="0"/>
            <a:endParaRPr lang="en-GB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A28569B-FEAC-B342-92C7-29FE5E15F191}"/>
              </a:ext>
            </a:extLst>
          </p:cNvPr>
          <p:cNvCxnSpPr>
            <a:cxnSpLocks/>
          </p:cNvCxnSpPr>
          <p:nvPr userDrawn="1"/>
        </p:nvCxnSpPr>
        <p:spPr>
          <a:xfrm>
            <a:off x="579620" y="970124"/>
            <a:ext cx="11142688" cy="0"/>
          </a:xfrm>
          <a:prstGeom prst="line">
            <a:avLst/>
          </a:prstGeom>
          <a:ln w="19050">
            <a:solidFill>
              <a:srgbClr val="39B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68686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- with 2 Text Columns - Grey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398BA7C-3828-E945-B715-2C1F7A6209A8}"/>
              </a:ext>
            </a:extLst>
          </p:cNvPr>
          <p:cNvSpPr/>
          <p:nvPr userDrawn="1"/>
        </p:nvSpPr>
        <p:spPr>
          <a:xfrm rot="16200000">
            <a:off x="141487" y="991851"/>
            <a:ext cx="5738381" cy="6021353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82E5FC5A-AFB8-9D49-B5EB-4C47DDD978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9619" y="386740"/>
            <a:ext cx="11119197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+mn-lt"/>
              </a:defRPr>
            </a:lvl1pPr>
          </a:lstStyle>
          <a:p>
            <a:pPr lvl="0"/>
            <a:r>
              <a:rPr lang="en-US"/>
              <a:t>Title Content Slide – Calibri 28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F1159BE1-2102-FE48-BC89-F77906F470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1734" y="1338979"/>
            <a:ext cx="5358305" cy="471409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400"/>
              </a:spcAft>
              <a:buNone/>
              <a:defRPr sz="2000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GB" dirty="0"/>
              <a:t>Click to edit Master text styles – ADD CONTENT HERE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67F500E6-B877-664F-9096-384575B59D5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12024" y="1338979"/>
            <a:ext cx="5358305" cy="471409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400"/>
              </a:spcAft>
              <a:buNone/>
              <a:defRPr sz="20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GB" dirty="0"/>
              <a:t>Click to edit Master text styles – ADD CONTENT HERE</a:t>
            </a:r>
          </a:p>
          <a:p>
            <a:pPr lvl="0"/>
            <a:endParaRPr lang="en-GB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571656D-58C4-AC4C-9C1A-C05426C0CF27}"/>
              </a:ext>
            </a:extLst>
          </p:cNvPr>
          <p:cNvCxnSpPr>
            <a:cxnSpLocks/>
          </p:cNvCxnSpPr>
          <p:nvPr userDrawn="1"/>
        </p:nvCxnSpPr>
        <p:spPr>
          <a:xfrm>
            <a:off x="579620" y="970124"/>
            <a:ext cx="11142688" cy="0"/>
          </a:xfrm>
          <a:prstGeom prst="line">
            <a:avLst/>
          </a:prstGeom>
          <a:ln w="19050">
            <a:solidFill>
              <a:srgbClr val="39B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04647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1 Blue Bulleted Text Colomn - Picture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7E46203-BA48-254E-A126-886FCF8680D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41440" y="386740"/>
            <a:ext cx="5257376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+mn-lt"/>
              </a:defRPr>
            </a:lvl1pPr>
          </a:lstStyle>
          <a:p>
            <a:pPr lvl="0"/>
            <a:r>
              <a:rPr lang="en-US" dirty="0"/>
              <a:t>Title for Content Slide – Calibri 28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B0C11FB-F3DC-6E4C-AFCE-B77B9F379779}"/>
              </a:ext>
            </a:extLst>
          </p:cNvPr>
          <p:cNvCxnSpPr>
            <a:cxnSpLocks/>
          </p:cNvCxnSpPr>
          <p:nvPr userDrawn="1"/>
        </p:nvCxnSpPr>
        <p:spPr>
          <a:xfrm>
            <a:off x="6410960" y="928984"/>
            <a:ext cx="5311348" cy="0"/>
          </a:xfrm>
          <a:prstGeom prst="line">
            <a:avLst/>
          </a:prstGeom>
          <a:ln w="19050">
            <a:solidFill>
              <a:srgbClr val="39B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481486BC-C5EA-7A4D-817B-CC99A928012C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451600" y="1154249"/>
            <a:ext cx="5247217" cy="4985604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4F81BD"/>
              </a:buClr>
              <a:buNone/>
              <a:defRPr sz="2000"/>
            </a:lvl1pPr>
            <a:lvl2pPr marL="1028700" indent="-285750">
              <a:buClr>
                <a:srgbClr val="4F81BD"/>
              </a:buClr>
              <a:buFont typeface="Arial" panose="020B0604020202020204" pitchFamily="34" charset="0"/>
              <a:buChar char="•"/>
              <a:defRPr sz="2000"/>
            </a:lvl2pPr>
            <a:lvl3pPr marL="1428750">
              <a:buClr>
                <a:srgbClr val="4F81BD"/>
              </a:buClr>
              <a:buFont typeface="Arial" panose="020B0604020202020204" pitchFamily="34" charset="0"/>
              <a:buChar char="•"/>
              <a:defRPr sz="1800"/>
            </a:lvl3pPr>
            <a:lvl4pPr>
              <a:buClr>
                <a:srgbClr val="4F81BD"/>
              </a:buClr>
              <a:defRPr sz="1400"/>
            </a:lvl4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Content goes here – Blue Bullets</a:t>
            </a:r>
          </a:p>
          <a:p>
            <a:pPr marL="1028700" lvl="1" indent="-285750">
              <a:buFont typeface="Arial" panose="020B0604020202020204" pitchFamily="34" charset="0"/>
              <a:buChar char="•"/>
            </a:pPr>
            <a:r>
              <a:rPr lang="en-US" dirty="0"/>
              <a:t>Line 2 is Calibri 18</a:t>
            </a:r>
          </a:p>
          <a:p>
            <a:pPr marL="1428750" lvl="2">
              <a:buFont typeface="Arial" panose="020B0604020202020204" pitchFamily="34" charset="0"/>
              <a:buChar char="•"/>
            </a:pPr>
            <a:r>
              <a:rPr lang="en-US" dirty="0"/>
              <a:t>Line 3 is Calibri 16</a:t>
            </a:r>
          </a:p>
          <a:p>
            <a:pPr marL="1885950" lvl="3">
              <a:buFont typeface="Arial" panose="020B0604020202020204" pitchFamily="34" charset="0"/>
              <a:buChar char="•"/>
            </a:pPr>
            <a:r>
              <a:rPr lang="en-US" dirty="0"/>
              <a:t>Line 4 is Calibri 14</a:t>
            </a:r>
          </a:p>
          <a:p>
            <a:pPr marL="1885950" lvl="3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1076B54-5D6D-394D-95DB-700DEFEE486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6096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4084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1 Blue Bulleted Text Colomn - Chart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7E46203-BA48-254E-A126-886FCF8680D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41440" y="386740"/>
            <a:ext cx="5257376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+mn-lt"/>
              </a:defRPr>
            </a:lvl1pPr>
          </a:lstStyle>
          <a:p>
            <a:pPr lvl="0"/>
            <a:r>
              <a:rPr lang="en-US" dirty="0"/>
              <a:t>Title for Content Slide – Calibri 28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B0C11FB-F3DC-6E4C-AFCE-B77B9F379779}"/>
              </a:ext>
            </a:extLst>
          </p:cNvPr>
          <p:cNvCxnSpPr>
            <a:cxnSpLocks/>
          </p:cNvCxnSpPr>
          <p:nvPr userDrawn="1"/>
        </p:nvCxnSpPr>
        <p:spPr>
          <a:xfrm>
            <a:off x="6410960" y="928985"/>
            <a:ext cx="5311348" cy="0"/>
          </a:xfrm>
          <a:prstGeom prst="line">
            <a:avLst/>
          </a:prstGeom>
          <a:ln w="19050">
            <a:solidFill>
              <a:srgbClr val="39B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481486BC-C5EA-7A4D-817B-CC99A928012C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451600" y="1154250"/>
            <a:ext cx="5247217" cy="4985604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4F81BD"/>
              </a:buClr>
              <a:buNone/>
              <a:defRPr sz="2000"/>
            </a:lvl1pPr>
            <a:lvl2pPr marL="1028700" indent="-285750">
              <a:buClr>
                <a:srgbClr val="4F81BD"/>
              </a:buClr>
              <a:buFont typeface="Arial" panose="020B0604020202020204" pitchFamily="34" charset="0"/>
              <a:buChar char="•"/>
              <a:defRPr sz="2000"/>
            </a:lvl2pPr>
            <a:lvl3pPr marL="1428750">
              <a:buClr>
                <a:srgbClr val="4F81BD"/>
              </a:buClr>
              <a:buFont typeface="Arial" panose="020B0604020202020204" pitchFamily="34" charset="0"/>
              <a:buChar char="•"/>
              <a:defRPr sz="1800"/>
            </a:lvl3pPr>
            <a:lvl4pPr>
              <a:buClr>
                <a:srgbClr val="4F81BD"/>
              </a:buClr>
              <a:defRPr sz="1400"/>
            </a:lvl4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Content goes here – Blue Bullets</a:t>
            </a:r>
          </a:p>
          <a:p>
            <a:pPr marL="1028700" lvl="1" indent="-285750">
              <a:buFont typeface="Arial" panose="020B0604020202020204" pitchFamily="34" charset="0"/>
              <a:buChar char="•"/>
            </a:pPr>
            <a:r>
              <a:rPr lang="en-US" dirty="0"/>
              <a:t>Line 2 is Calibri 18</a:t>
            </a:r>
          </a:p>
          <a:p>
            <a:pPr marL="1428750" lvl="2">
              <a:buFont typeface="Arial" panose="020B0604020202020204" pitchFamily="34" charset="0"/>
              <a:buChar char="•"/>
            </a:pPr>
            <a:r>
              <a:rPr lang="en-US" dirty="0"/>
              <a:t>Line 3 is Calibri 16</a:t>
            </a:r>
          </a:p>
          <a:p>
            <a:pPr marL="1885950" lvl="3">
              <a:buFont typeface="Arial" panose="020B0604020202020204" pitchFamily="34" charset="0"/>
              <a:buChar char="•"/>
            </a:pPr>
            <a:r>
              <a:rPr lang="en-US" dirty="0"/>
              <a:t>Line 4 is Calibri 14</a:t>
            </a:r>
          </a:p>
          <a:p>
            <a:pPr marL="1885950" lvl="3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115BD20A-C071-D343-A1AD-5E54E14F3C30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0" y="0"/>
            <a:ext cx="6167438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526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Heading Sub heading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3">
            <a:extLst>
              <a:ext uri="{FF2B5EF4-FFF2-40B4-BE49-F238E27FC236}">
                <a16:creationId xmlns:a16="http://schemas.microsoft.com/office/drawing/2014/main" id="{A53A5F0E-7C64-BD41-B1A3-B051B7B8F55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50472" y="2390423"/>
            <a:ext cx="5496705" cy="587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294BA315-16B8-8442-86D7-D34870A19CC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50472" y="3206560"/>
            <a:ext cx="5496705" cy="11160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Sub Heading</a:t>
            </a:r>
          </a:p>
        </p:txBody>
      </p:sp>
    </p:spTree>
    <p:extLst>
      <p:ext uri="{BB962C8B-B14F-4D97-AF65-F5344CB8AC3E}">
        <p14:creationId xmlns:p14="http://schemas.microsoft.com/office/powerpoint/2010/main" val="31843712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1 Blue Bulleted Text Colomn - Plain Green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7E46203-BA48-254E-A126-886FCF8680D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41440" y="386740"/>
            <a:ext cx="5257376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+mn-lt"/>
              </a:defRPr>
            </a:lvl1pPr>
          </a:lstStyle>
          <a:p>
            <a:pPr lvl="0"/>
            <a:r>
              <a:rPr lang="en-US" dirty="0"/>
              <a:t>Title for Content Slide – Calibri 28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B0C11FB-F3DC-6E4C-AFCE-B77B9F379779}"/>
              </a:ext>
            </a:extLst>
          </p:cNvPr>
          <p:cNvCxnSpPr>
            <a:cxnSpLocks/>
          </p:cNvCxnSpPr>
          <p:nvPr userDrawn="1"/>
        </p:nvCxnSpPr>
        <p:spPr>
          <a:xfrm>
            <a:off x="6410960" y="936479"/>
            <a:ext cx="5311348" cy="0"/>
          </a:xfrm>
          <a:prstGeom prst="line">
            <a:avLst/>
          </a:prstGeom>
          <a:ln w="19050">
            <a:solidFill>
              <a:srgbClr val="39B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481486BC-C5EA-7A4D-817B-CC99A928012C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451600" y="1161744"/>
            <a:ext cx="5247217" cy="4985604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4F81BD"/>
              </a:buClr>
              <a:buNone/>
              <a:defRPr sz="2000"/>
            </a:lvl1pPr>
            <a:lvl2pPr marL="1028700" indent="-285750">
              <a:buClr>
                <a:srgbClr val="4F81BD"/>
              </a:buClr>
              <a:buFont typeface="Arial" panose="020B0604020202020204" pitchFamily="34" charset="0"/>
              <a:buChar char="•"/>
              <a:defRPr sz="1800"/>
            </a:lvl2pPr>
            <a:lvl3pPr marL="1428750">
              <a:buClr>
                <a:srgbClr val="4F81BD"/>
              </a:buClr>
              <a:buFont typeface="Arial" panose="020B0604020202020204" pitchFamily="34" charset="0"/>
              <a:buChar char="•"/>
              <a:defRPr sz="1600"/>
            </a:lvl3pPr>
            <a:lvl4pPr>
              <a:buClr>
                <a:srgbClr val="4F81BD"/>
              </a:buClr>
              <a:defRPr sz="1400"/>
            </a:lvl4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Content goes here – Blue Bullets</a:t>
            </a:r>
          </a:p>
          <a:p>
            <a:pPr marL="1028700" lvl="1" indent="-285750">
              <a:buFont typeface="Arial" panose="020B0604020202020204" pitchFamily="34" charset="0"/>
              <a:buChar char="•"/>
            </a:pPr>
            <a:r>
              <a:rPr lang="en-US" dirty="0"/>
              <a:t>Line 2 is Calibri 18</a:t>
            </a:r>
          </a:p>
          <a:p>
            <a:pPr marL="1428750" lvl="2">
              <a:buFont typeface="Arial" panose="020B0604020202020204" pitchFamily="34" charset="0"/>
              <a:buChar char="•"/>
            </a:pPr>
            <a:r>
              <a:rPr lang="en-US" dirty="0"/>
              <a:t>Line 3 is Calibri 16</a:t>
            </a:r>
          </a:p>
          <a:p>
            <a:pPr marL="1885950" lvl="3">
              <a:buFont typeface="Arial" panose="020B0604020202020204" pitchFamily="34" charset="0"/>
              <a:buChar char="•"/>
            </a:pPr>
            <a:r>
              <a:rPr lang="en-US" dirty="0"/>
              <a:t>Line 4 is Calibri 14</a:t>
            </a:r>
          </a:p>
          <a:p>
            <a:pPr marL="1885950" lvl="3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ED61268-B913-1B44-B428-315C98F1385A}"/>
              </a:ext>
            </a:extLst>
          </p:cNvPr>
          <p:cNvSpPr/>
          <p:nvPr userDrawn="1"/>
        </p:nvSpPr>
        <p:spPr>
          <a:xfrm>
            <a:off x="0" y="0"/>
            <a:ext cx="6207760" cy="6858000"/>
          </a:xfrm>
          <a:prstGeom prst="rect">
            <a:avLst/>
          </a:prstGeom>
          <a:solidFill>
            <a:srgbClr val="65C4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8141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1 Blue Bulleted Text Colomn - Plain Grey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7E46203-BA48-254E-A126-886FCF8680D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41440" y="386740"/>
            <a:ext cx="5257376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+mn-lt"/>
              </a:defRPr>
            </a:lvl1pPr>
          </a:lstStyle>
          <a:p>
            <a:pPr lvl="0"/>
            <a:r>
              <a:rPr lang="en-US" dirty="0"/>
              <a:t>Title for Content Slide – Calibri 28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B0C11FB-F3DC-6E4C-AFCE-B77B9F379779}"/>
              </a:ext>
            </a:extLst>
          </p:cNvPr>
          <p:cNvCxnSpPr>
            <a:cxnSpLocks/>
          </p:cNvCxnSpPr>
          <p:nvPr userDrawn="1"/>
        </p:nvCxnSpPr>
        <p:spPr>
          <a:xfrm>
            <a:off x="6410960" y="936480"/>
            <a:ext cx="5311348" cy="0"/>
          </a:xfrm>
          <a:prstGeom prst="line">
            <a:avLst/>
          </a:prstGeom>
          <a:ln w="19050">
            <a:solidFill>
              <a:srgbClr val="39B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481486BC-C5EA-7A4D-817B-CC99A928012C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451600" y="1161745"/>
            <a:ext cx="5247217" cy="4985604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4F81BD"/>
              </a:buClr>
              <a:buNone/>
              <a:defRPr sz="2000"/>
            </a:lvl1pPr>
            <a:lvl2pPr marL="1028700" indent="-285750">
              <a:buClr>
                <a:srgbClr val="4F81BD"/>
              </a:buClr>
              <a:buFont typeface="Arial" panose="020B0604020202020204" pitchFamily="34" charset="0"/>
              <a:buChar char="•"/>
              <a:defRPr sz="2000"/>
            </a:lvl2pPr>
            <a:lvl3pPr marL="1428750">
              <a:buClr>
                <a:srgbClr val="4F81BD"/>
              </a:buClr>
              <a:buFont typeface="Arial" panose="020B0604020202020204" pitchFamily="34" charset="0"/>
              <a:buChar char="•"/>
              <a:defRPr sz="1800"/>
            </a:lvl3pPr>
            <a:lvl4pPr>
              <a:buClr>
                <a:srgbClr val="4F81BD"/>
              </a:buClr>
              <a:defRPr sz="1400"/>
            </a:lvl4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Content goes here – Blue Bullets</a:t>
            </a:r>
          </a:p>
          <a:p>
            <a:pPr marL="1028700" lvl="1" indent="-285750">
              <a:buFont typeface="Arial" panose="020B0604020202020204" pitchFamily="34" charset="0"/>
              <a:buChar char="•"/>
            </a:pPr>
            <a:r>
              <a:rPr lang="en-US" dirty="0"/>
              <a:t>Line 2 is Calibri 18</a:t>
            </a:r>
          </a:p>
          <a:p>
            <a:pPr marL="1428750" lvl="2">
              <a:buFont typeface="Arial" panose="020B0604020202020204" pitchFamily="34" charset="0"/>
              <a:buChar char="•"/>
            </a:pPr>
            <a:r>
              <a:rPr lang="en-US" dirty="0"/>
              <a:t>Line 3 is Calibri 16</a:t>
            </a:r>
          </a:p>
          <a:p>
            <a:pPr marL="1885950" lvl="3">
              <a:buFont typeface="Arial" panose="020B0604020202020204" pitchFamily="34" charset="0"/>
              <a:buChar char="•"/>
            </a:pPr>
            <a:r>
              <a:rPr lang="en-US" dirty="0"/>
              <a:t>Line 4 is Calibri 14</a:t>
            </a:r>
          </a:p>
          <a:p>
            <a:pPr marL="1885950" lvl="3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ED61268-B913-1B44-B428-315C98F1385A}"/>
              </a:ext>
            </a:extLst>
          </p:cNvPr>
          <p:cNvSpPr/>
          <p:nvPr userDrawn="1"/>
        </p:nvSpPr>
        <p:spPr>
          <a:xfrm>
            <a:off x="0" y="0"/>
            <a:ext cx="6207760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5252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1 Blue Bulleted Text Colomn - Plain Light Blue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7E46203-BA48-254E-A126-886FCF8680D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41440" y="386740"/>
            <a:ext cx="5257376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+mn-lt"/>
              </a:defRPr>
            </a:lvl1pPr>
          </a:lstStyle>
          <a:p>
            <a:pPr lvl="0"/>
            <a:r>
              <a:rPr lang="en-US" dirty="0"/>
              <a:t>Title for Content Slide – Calibri 28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B0C11FB-F3DC-6E4C-AFCE-B77B9F379779}"/>
              </a:ext>
            </a:extLst>
          </p:cNvPr>
          <p:cNvCxnSpPr>
            <a:cxnSpLocks/>
          </p:cNvCxnSpPr>
          <p:nvPr userDrawn="1"/>
        </p:nvCxnSpPr>
        <p:spPr>
          <a:xfrm>
            <a:off x="6410960" y="928984"/>
            <a:ext cx="5311348" cy="0"/>
          </a:xfrm>
          <a:prstGeom prst="line">
            <a:avLst/>
          </a:prstGeom>
          <a:ln w="19050">
            <a:solidFill>
              <a:srgbClr val="39B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481486BC-C5EA-7A4D-817B-CC99A928012C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451600" y="1154249"/>
            <a:ext cx="5247217" cy="4985604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4F81BD"/>
              </a:buClr>
              <a:buNone/>
              <a:defRPr sz="2000"/>
            </a:lvl1pPr>
            <a:lvl2pPr marL="1028700" indent="-285750">
              <a:buClr>
                <a:srgbClr val="4F81BD"/>
              </a:buClr>
              <a:buFont typeface="Arial" panose="020B0604020202020204" pitchFamily="34" charset="0"/>
              <a:buChar char="•"/>
              <a:defRPr sz="2000"/>
            </a:lvl2pPr>
            <a:lvl3pPr marL="1428750">
              <a:buClr>
                <a:srgbClr val="4F81BD"/>
              </a:buClr>
              <a:buFont typeface="Arial" panose="020B0604020202020204" pitchFamily="34" charset="0"/>
              <a:buChar char="•"/>
              <a:defRPr sz="1800"/>
            </a:lvl3pPr>
            <a:lvl4pPr>
              <a:buClr>
                <a:srgbClr val="4F81BD"/>
              </a:buClr>
              <a:defRPr sz="1400"/>
            </a:lvl4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Content goes here – Blue Bullets</a:t>
            </a:r>
          </a:p>
          <a:p>
            <a:pPr marL="1028700" lvl="1" indent="-285750">
              <a:buFont typeface="Arial" panose="020B0604020202020204" pitchFamily="34" charset="0"/>
              <a:buChar char="•"/>
            </a:pPr>
            <a:r>
              <a:rPr lang="en-US" dirty="0"/>
              <a:t>Line 2 is Calibri 18</a:t>
            </a:r>
          </a:p>
          <a:p>
            <a:pPr marL="1428750" lvl="2">
              <a:buFont typeface="Arial" panose="020B0604020202020204" pitchFamily="34" charset="0"/>
              <a:buChar char="•"/>
            </a:pPr>
            <a:r>
              <a:rPr lang="en-US" dirty="0"/>
              <a:t>Line 3 is Calibri 16</a:t>
            </a:r>
          </a:p>
          <a:p>
            <a:pPr marL="1885950" lvl="3">
              <a:buFont typeface="Arial" panose="020B0604020202020204" pitchFamily="34" charset="0"/>
              <a:buChar char="•"/>
            </a:pPr>
            <a:r>
              <a:rPr lang="en-US" dirty="0"/>
              <a:t>Line 4 is Calibri 14</a:t>
            </a:r>
          </a:p>
          <a:p>
            <a:pPr marL="1885950" lvl="3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ED61268-B913-1B44-B428-315C98F1385A}"/>
              </a:ext>
            </a:extLst>
          </p:cNvPr>
          <p:cNvSpPr/>
          <p:nvPr userDrawn="1"/>
        </p:nvSpPr>
        <p:spPr>
          <a:xfrm>
            <a:off x="0" y="0"/>
            <a:ext cx="6207760" cy="6858000"/>
          </a:xfrm>
          <a:prstGeom prst="rect">
            <a:avLst/>
          </a:prstGeom>
          <a:solidFill>
            <a:srgbClr val="A4BC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3909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1 Blue Bulleted Text Colomn - Light Green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7E46203-BA48-254E-A126-886FCF8680D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41440" y="386740"/>
            <a:ext cx="5257376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+mn-lt"/>
              </a:defRPr>
            </a:lvl1pPr>
          </a:lstStyle>
          <a:p>
            <a:pPr lvl="0"/>
            <a:r>
              <a:rPr lang="en-US" dirty="0"/>
              <a:t>Title for Content Slide – Calibri 28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B0C11FB-F3DC-6E4C-AFCE-B77B9F379779}"/>
              </a:ext>
            </a:extLst>
          </p:cNvPr>
          <p:cNvCxnSpPr>
            <a:cxnSpLocks/>
          </p:cNvCxnSpPr>
          <p:nvPr userDrawn="1"/>
        </p:nvCxnSpPr>
        <p:spPr>
          <a:xfrm>
            <a:off x="6410960" y="943974"/>
            <a:ext cx="5311348" cy="0"/>
          </a:xfrm>
          <a:prstGeom prst="line">
            <a:avLst/>
          </a:prstGeom>
          <a:ln w="19050">
            <a:solidFill>
              <a:srgbClr val="39B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481486BC-C5EA-7A4D-817B-CC99A928012C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451600" y="1169239"/>
            <a:ext cx="5247217" cy="4985604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4F81BD"/>
              </a:buClr>
              <a:buNone/>
              <a:defRPr sz="2000"/>
            </a:lvl1pPr>
            <a:lvl2pPr marL="1028700" indent="-285750">
              <a:buClr>
                <a:srgbClr val="4F81BD"/>
              </a:buClr>
              <a:buFont typeface="Arial" panose="020B0604020202020204" pitchFamily="34" charset="0"/>
              <a:buChar char="•"/>
              <a:defRPr sz="2000"/>
            </a:lvl2pPr>
            <a:lvl3pPr marL="1428750">
              <a:buClr>
                <a:srgbClr val="4F81BD"/>
              </a:buClr>
              <a:buFont typeface="Arial" panose="020B0604020202020204" pitchFamily="34" charset="0"/>
              <a:buChar char="•"/>
              <a:defRPr sz="1800"/>
            </a:lvl3pPr>
            <a:lvl4pPr>
              <a:buClr>
                <a:srgbClr val="4F81BD"/>
              </a:buClr>
              <a:defRPr sz="1400"/>
            </a:lvl4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Content goes here – Blue Bullets</a:t>
            </a:r>
          </a:p>
          <a:p>
            <a:pPr marL="1028700" lvl="1" indent="-285750">
              <a:buFont typeface="Arial" panose="020B0604020202020204" pitchFamily="34" charset="0"/>
              <a:buChar char="•"/>
            </a:pPr>
            <a:r>
              <a:rPr lang="en-US" dirty="0"/>
              <a:t>Line 2 is Calibri 18</a:t>
            </a:r>
          </a:p>
          <a:p>
            <a:pPr marL="1428750" lvl="2">
              <a:buFont typeface="Arial" panose="020B0604020202020204" pitchFamily="34" charset="0"/>
              <a:buChar char="•"/>
            </a:pPr>
            <a:r>
              <a:rPr lang="en-US" dirty="0"/>
              <a:t>Line 3 is Calibri 16</a:t>
            </a:r>
          </a:p>
          <a:p>
            <a:pPr marL="1885950" lvl="3">
              <a:buFont typeface="Arial" panose="020B0604020202020204" pitchFamily="34" charset="0"/>
              <a:buChar char="•"/>
            </a:pPr>
            <a:r>
              <a:rPr lang="en-US" dirty="0"/>
              <a:t>Line 4 is Calibri 14</a:t>
            </a:r>
          </a:p>
          <a:p>
            <a:pPr marL="1885950" lvl="3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ED61268-B913-1B44-B428-315C98F1385A}"/>
              </a:ext>
            </a:extLst>
          </p:cNvPr>
          <p:cNvSpPr/>
          <p:nvPr userDrawn="1"/>
        </p:nvSpPr>
        <p:spPr>
          <a:xfrm>
            <a:off x="0" y="0"/>
            <a:ext cx="6207760" cy="6858000"/>
          </a:xfrm>
          <a:prstGeom prst="rect">
            <a:avLst/>
          </a:prstGeom>
          <a:solidFill>
            <a:srgbClr val="B3E1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883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&amp; White Bulleted Text with Green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DB3E9C1-C805-B54D-B67A-E0C25DAD04D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3E1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CBDCD370-1557-6C43-A711-4F3883C3109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9619" y="386740"/>
            <a:ext cx="11119197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+mn-lt"/>
              </a:defRPr>
            </a:lvl1pPr>
          </a:lstStyle>
          <a:p>
            <a:pPr lvl="0"/>
            <a:r>
              <a:rPr lang="en-US"/>
              <a:t>Title Content Slide – Calibri 28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51511BD-E669-D644-A14C-89201D5E2B3A}"/>
              </a:ext>
            </a:extLst>
          </p:cNvPr>
          <p:cNvCxnSpPr>
            <a:cxnSpLocks/>
          </p:cNvCxnSpPr>
          <p:nvPr userDrawn="1"/>
        </p:nvCxnSpPr>
        <p:spPr>
          <a:xfrm>
            <a:off x="579620" y="970124"/>
            <a:ext cx="11142688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F642C6F-5162-564F-9656-D05ACD23172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96900" y="1195389"/>
            <a:ext cx="11101917" cy="4985604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1"/>
              </a:buClr>
              <a:buNone/>
              <a:defRPr sz="2000"/>
            </a:lvl1pPr>
            <a:lvl2pPr marL="1028700" indent="-285750">
              <a:buClr>
                <a:schemeClr val="bg1"/>
              </a:buClr>
              <a:buFont typeface="Arial" panose="020B0604020202020204" pitchFamily="34" charset="0"/>
              <a:buChar char="•"/>
              <a:defRPr sz="2000"/>
            </a:lvl2pPr>
            <a:lvl3pPr marL="1428750">
              <a:buClr>
                <a:schemeClr val="bg1"/>
              </a:buClr>
              <a:buFont typeface="Arial" panose="020B0604020202020204" pitchFamily="34" charset="0"/>
              <a:buChar char="•"/>
              <a:defRPr sz="1800"/>
            </a:lvl3pPr>
            <a:lvl4pPr>
              <a:buClr>
                <a:schemeClr val="bg1"/>
              </a:buClr>
              <a:defRPr sz="1400"/>
            </a:lvl4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WHITE BULLET POINT EFFECT, Content Goes here</a:t>
            </a:r>
          </a:p>
          <a:p>
            <a:pPr marL="1028700" lvl="1" indent="-285750">
              <a:buFont typeface="Arial" panose="020B0604020202020204" pitchFamily="34" charset="0"/>
              <a:buChar char="•"/>
            </a:pPr>
            <a:r>
              <a:rPr lang="en-US" dirty="0"/>
              <a:t>Line 2 is Calibri 18</a:t>
            </a:r>
          </a:p>
          <a:p>
            <a:pPr marL="1428750" lvl="2">
              <a:buFont typeface="Arial" panose="020B0604020202020204" pitchFamily="34" charset="0"/>
              <a:buChar char="•"/>
            </a:pPr>
            <a:r>
              <a:rPr lang="en-US" dirty="0"/>
              <a:t>Line 3 is Calibri 16</a:t>
            </a:r>
          </a:p>
          <a:p>
            <a:pPr marL="1885950" lvl="3">
              <a:buFont typeface="Arial" panose="020B0604020202020204" pitchFamily="34" charset="0"/>
              <a:buChar char="•"/>
            </a:pPr>
            <a:r>
              <a:rPr lang="en-US" dirty="0"/>
              <a:t>Line 4 is Calibri 14</a:t>
            </a:r>
          </a:p>
          <a:p>
            <a:pPr marL="1885950" lvl="3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1885950" lvl="3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7597250A-1390-4049-993A-5BEB428AE3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268" y="5652655"/>
            <a:ext cx="2359617" cy="89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25656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&amp; Green Bulleted Text with Grey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DB3E9C1-C805-B54D-B67A-E0C25DAD04D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DC8B8960-CDC1-2548-9021-862D43F006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9619" y="386740"/>
            <a:ext cx="11119197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 Content Slide – Calibri 28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483BB60-3A61-844A-8D32-1C758B85F25C}"/>
              </a:ext>
            </a:extLst>
          </p:cNvPr>
          <p:cNvCxnSpPr>
            <a:cxnSpLocks/>
          </p:cNvCxnSpPr>
          <p:nvPr userDrawn="1"/>
        </p:nvCxnSpPr>
        <p:spPr>
          <a:xfrm>
            <a:off x="579620" y="970124"/>
            <a:ext cx="11142688" cy="0"/>
          </a:xfrm>
          <a:prstGeom prst="line">
            <a:avLst/>
          </a:prstGeom>
          <a:ln w="19050">
            <a:solidFill>
              <a:srgbClr val="39B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2461840D-8BCA-5E4F-B9BF-0E1D004B760F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96900" y="1195389"/>
            <a:ext cx="11101917" cy="4985604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39B54A"/>
              </a:buClr>
              <a:buNone/>
              <a:defRPr sz="2000">
                <a:solidFill>
                  <a:schemeClr val="tx1"/>
                </a:solidFill>
              </a:defRPr>
            </a:lvl1pPr>
            <a:lvl2pPr marL="1028700" indent="-285750">
              <a:buClr>
                <a:srgbClr val="39B54A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2pPr>
            <a:lvl3pPr marL="1428750">
              <a:buClr>
                <a:srgbClr val="39B54A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3pPr>
            <a:lvl4pPr>
              <a:buClr>
                <a:srgbClr val="39B54A"/>
              </a:buClr>
              <a:defRPr sz="1400">
                <a:solidFill>
                  <a:schemeClr val="tx1"/>
                </a:solidFill>
              </a:defRPr>
            </a:lvl4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GREEN BULLET POINT EFFECT, Content Goes here</a:t>
            </a:r>
          </a:p>
          <a:p>
            <a:pPr marL="1028700" lvl="1" indent="-285750">
              <a:buFont typeface="Arial" panose="020B0604020202020204" pitchFamily="34" charset="0"/>
              <a:buChar char="•"/>
            </a:pPr>
            <a:r>
              <a:rPr lang="en-US" dirty="0"/>
              <a:t>Line 2 is Calibri 18</a:t>
            </a:r>
          </a:p>
          <a:p>
            <a:pPr marL="1428750" lvl="2">
              <a:buFont typeface="Arial" panose="020B0604020202020204" pitchFamily="34" charset="0"/>
              <a:buChar char="•"/>
            </a:pPr>
            <a:r>
              <a:rPr lang="en-US" dirty="0"/>
              <a:t>Line 3 is Calibri 16</a:t>
            </a:r>
          </a:p>
          <a:p>
            <a:pPr marL="1885950" lvl="3">
              <a:buFont typeface="Arial" panose="020B0604020202020204" pitchFamily="34" charset="0"/>
              <a:buChar char="•"/>
            </a:pPr>
            <a:r>
              <a:rPr lang="en-US" dirty="0"/>
              <a:t>Line 4 is Calibri 14</a:t>
            </a:r>
          </a:p>
          <a:p>
            <a:pPr marL="1885950" lvl="3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24D819DE-E3DA-6846-AA22-37AFFF0132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268" y="5652655"/>
            <a:ext cx="2359617" cy="89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20510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&amp; Green Bulleted Text with Purpl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DB3E9C1-C805-B54D-B67A-E0C25DAD04D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04A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4D30AC2A-DB56-CE4A-B55A-A1F097F4A7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8329" y="5632056"/>
            <a:ext cx="2341511" cy="890125"/>
          </a:xfrm>
          <a:prstGeom prst="rect">
            <a:avLst/>
          </a:prstGeom>
        </p:spPr>
      </p:pic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65F2F6EE-DBE8-C44E-949B-E47966A4A1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9619" y="386740"/>
            <a:ext cx="11119197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Title Content Slide – Calibri 28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9A2ABAD-1306-E145-AF2D-C53F60EDB0BB}"/>
              </a:ext>
            </a:extLst>
          </p:cNvPr>
          <p:cNvCxnSpPr>
            <a:cxnSpLocks/>
          </p:cNvCxnSpPr>
          <p:nvPr userDrawn="1"/>
        </p:nvCxnSpPr>
        <p:spPr>
          <a:xfrm>
            <a:off x="579620" y="970124"/>
            <a:ext cx="11142688" cy="0"/>
          </a:xfrm>
          <a:prstGeom prst="line">
            <a:avLst/>
          </a:prstGeom>
          <a:ln w="19050">
            <a:solidFill>
              <a:srgbClr val="39B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D50F5CDA-FCA3-9944-B054-42C16C6DB1C3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96900" y="1195389"/>
            <a:ext cx="11101917" cy="4985604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39B54A"/>
              </a:buClr>
              <a:buNone/>
              <a:defRPr sz="2000">
                <a:solidFill>
                  <a:schemeClr val="bg1"/>
                </a:solidFill>
              </a:defRPr>
            </a:lvl1pPr>
            <a:lvl2pPr marL="1028700" indent="-285750">
              <a:buClr>
                <a:srgbClr val="39B54A"/>
              </a:buClr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2pPr>
            <a:lvl3pPr marL="1428750">
              <a:buClr>
                <a:srgbClr val="39B54A"/>
              </a:buClr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3pPr>
            <a:lvl4pPr>
              <a:buClr>
                <a:srgbClr val="39B54A"/>
              </a:buClr>
              <a:defRPr sz="1400">
                <a:solidFill>
                  <a:schemeClr val="bg1"/>
                </a:solidFill>
              </a:defRPr>
            </a:lvl4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GREEN BULLET POINT EFFECT, Content Goes here</a:t>
            </a:r>
          </a:p>
          <a:p>
            <a:pPr marL="1028700" lvl="1" indent="-285750">
              <a:buFont typeface="Arial" panose="020B0604020202020204" pitchFamily="34" charset="0"/>
              <a:buChar char="•"/>
            </a:pPr>
            <a:r>
              <a:rPr lang="en-US" dirty="0"/>
              <a:t>Line 2 is Calibri 18</a:t>
            </a:r>
          </a:p>
          <a:p>
            <a:pPr marL="1428750" lvl="2">
              <a:buFont typeface="Arial" panose="020B0604020202020204" pitchFamily="34" charset="0"/>
              <a:buChar char="•"/>
            </a:pPr>
            <a:r>
              <a:rPr lang="en-US" dirty="0"/>
              <a:t>Line 3 is Calibri 16</a:t>
            </a:r>
          </a:p>
          <a:p>
            <a:pPr marL="1885950" lvl="3">
              <a:buFont typeface="Arial" panose="020B0604020202020204" pitchFamily="34" charset="0"/>
              <a:buChar char="•"/>
            </a:pPr>
            <a:r>
              <a:rPr lang="en-US" dirty="0"/>
              <a:t>Line 4 is Calibri 14</a:t>
            </a:r>
          </a:p>
          <a:p>
            <a:pPr marL="1885950" lvl="3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6706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&amp; White Bulleted Text with Bright 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DB3E9C1-C805-B54D-B67A-E0C25DAD04D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0952C229-D224-8B4F-BC00-E62841B4C0D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9619" y="386740"/>
            <a:ext cx="11119197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+mn-lt"/>
              </a:defRPr>
            </a:lvl1pPr>
          </a:lstStyle>
          <a:p>
            <a:pPr lvl="0"/>
            <a:r>
              <a:rPr lang="en-US"/>
              <a:t>Title Content Slide – Calibri 28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17CDFBC-476B-8D49-B9FA-CA7B2C1B5FC2}"/>
              </a:ext>
            </a:extLst>
          </p:cNvPr>
          <p:cNvCxnSpPr>
            <a:cxnSpLocks/>
          </p:cNvCxnSpPr>
          <p:nvPr userDrawn="1"/>
        </p:nvCxnSpPr>
        <p:spPr>
          <a:xfrm>
            <a:off x="579620" y="970124"/>
            <a:ext cx="11142688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7B26CE0F-5617-BD47-B125-6F24F50411CD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96900" y="1195389"/>
            <a:ext cx="11101917" cy="4985604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1"/>
              </a:buClr>
              <a:buNone/>
              <a:defRPr sz="2000"/>
            </a:lvl1pPr>
            <a:lvl2pPr marL="1028700" indent="-285750">
              <a:buClr>
                <a:schemeClr val="bg1"/>
              </a:buClr>
              <a:buFont typeface="Arial" panose="020B0604020202020204" pitchFamily="34" charset="0"/>
              <a:buChar char="•"/>
              <a:defRPr sz="2000"/>
            </a:lvl2pPr>
            <a:lvl3pPr marL="1428750">
              <a:buClr>
                <a:schemeClr val="bg1"/>
              </a:buClr>
              <a:buFont typeface="Arial" panose="020B0604020202020204" pitchFamily="34" charset="0"/>
              <a:buChar char="•"/>
              <a:defRPr sz="1800"/>
            </a:lvl3pPr>
            <a:lvl4pPr>
              <a:buClr>
                <a:schemeClr val="bg1"/>
              </a:buClr>
              <a:defRPr sz="1400"/>
            </a:lvl4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WHITE BULLET POINT EFFECT, Content Goes here</a:t>
            </a:r>
          </a:p>
          <a:p>
            <a:pPr marL="1028700" lvl="1" indent="-285750">
              <a:buFont typeface="Arial" panose="020B0604020202020204" pitchFamily="34" charset="0"/>
              <a:buChar char="•"/>
            </a:pPr>
            <a:r>
              <a:rPr lang="en-US"/>
              <a:t>Line 2 is Calibri 18</a:t>
            </a:r>
          </a:p>
          <a:p>
            <a:pPr marL="1428750" lvl="2">
              <a:buFont typeface="Arial" panose="020B0604020202020204" pitchFamily="34" charset="0"/>
              <a:buChar char="•"/>
            </a:pPr>
            <a:r>
              <a:rPr lang="en-US"/>
              <a:t>Line 3 is Calibri 16</a:t>
            </a:r>
          </a:p>
          <a:p>
            <a:pPr marL="1885950" lvl="3">
              <a:buFont typeface="Arial" panose="020B0604020202020204" pitchFamily="34" charset="0"/>
              <a:buChar char="•"/>
            </a:pPr>
            <a:r>
              <a:rPr lang="en-US"/>
              <a:t>Line 4 is Calibri 14</a:t>
            </a:r>
          </a:p>
          <a:p>
            <a:pPr marL="1885950" lvl="3"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8615AC1D-E09B-FB43-BCD1-0CAFCEFA4D4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8329" y="5632056"/>
            <a:ext cx="2341511" cy="89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68480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&amp; Yellow Bulleted Text with Red Background">
    <p:bg>
      <p:bgPr>
        <a:solidFill>
          <a:srgbClr val="C711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DB3E9C1-C805-B54D-B67A-E0C25DAD04D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71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0EFF5A4A-EE55-644E-9DC2-E9CC647353D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9619" y="386740"/>
            <a:ext cx="11119197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Title Content Slide – Calibri 28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3D864BE-4A73-3444-9891-51E1159BA462}"/>
              </a:ext>
            </a:extLst>
          </p:cNvPr>
          <p:cNvCxnSpPr>
            <a:cxnSpLocks/>
          </p:cNvCxnSpPr>
          <p:nvPr userDrawn="1"/>
        </p:nvCxnSpPr>
        <p:spPr>
          <a:xfrm>
            <a:off x="579620" y="970124"/>
            <a:ext cx="11142688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71E32A94-22EB-E146-9FA2-059255C22A27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96900" y="1195389"/>
            <a:ext cx="11101917" cy="4985604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accent4"/>
              </a:buClr>
              <a:buNone/>
              <a:defRPr sz="2000">
                <a:solidFill>
                  <a:schemeClr val="bg1"/>
                </a:solidFill>
              </a:defRPr>
            </a:lvl1pPr>
            <a:lvl2pPr marL="1028700" indent="-285750">
              <a:buClr>
                <a:schemeClr val="accent4"/>
              </a:buClr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2pPr>
            <a:lvl3pPr marL="1428750">
              <a:buClr>
                <a:schemeClr val="accent4"/>
              </a:buClr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3pPr>
            <a:lvl4pPr>
              <a:buClr>
                <a:schemeClr val="accent4"/>
              </a:buClr>
              <a:defRPr sz="1400">
                <a:solidFill>
                  <a:schemeClr val="bg1"/>
                </a:solidFill>
              </a:defRPr>
            </a:lvl4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YELLOW BULLET POINT EFFECT, Content Goes here</a:t>
            </a:r>
          </a:p>
          <a:p>
            <a:pPr marL="1028700" lvl="1" indent="-285750">
              <a:buFont typeface="Arial" panose="020B0604020202020204" pitchFamily="34" charset="0"/>
              <a:buChar char="•"/>
            </a:pPr>
            <a:r>
              <a:rPr lang="en-US"/>
              <a:t>Line 2 is Calibri 18</a:t>
            </a:r>
          </a:p>
          <a:p>
            <a:pPr marL="1428750" lvl="2">
              <a:buFont typeface="Arial" panose="020B0604020202020204" pitchFamily="34" charset="0"/>
              <a:buChar char="•"/>
            </a:pPr>
            <a:r>
              <a:rPr lang="en-US"/>
              <a:t>Line 3 is Calibri 16</a:t>
            </a:r>
          </a:p>
          <a:p>
            <a:pPr marL="1885950" lvl="3">
              <a:buFont typeface="Arial" panose="020B0604020202020204" pitchFamily="34" charset="0"/>
              <a:buChar char="•"/>
            </a:pPr>
            <a:r>
              <a:rPr lang="en-US"/>
              <a:t>Line 4 is Calibri 14</a:t>
            </a:r>
          </a:p>
          <a:p>
            <a:pPr marL="1885950" lvl="3"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8DBE410F-9CBE-6240-9AF5-6E7EE95B24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8329" y="5632056"/>
            <a:ext cx="2341511" cy="89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5721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&amp; White Bulleted Text with Dark Yellow Background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DB3E9C1-C805-B54D-B67A-E0C25DAD04D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5A0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417C2AB1-B0D5-3C43-86BB-8F6A7D49ECC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9619" y="386740"/>
            <a:ext cx="11119197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+mn-lt"/>
              </a:defRPr>
            </a:lvl1pPr>
          </a:lstStyle>
          <a:p>
            <a:pPr lvl="0"/>
            <a:r>
              <a:rPr lang="en-US"/>
              <a:t>Title Content Slide – Calibri 28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6F30221-96CE-8445-AF16-0F6A35542EDF}"/>
              </a:ext>
            </a:extLst>
          </p:cNvPr>
          <p:cNvCxnSpPr>
            <a:cxnSpLocks/>
          </p:cNvCxnSpPr>
          <p:nvPr userDrawn="1"/>
        </p:nvCxnSpPr>
        <p:spPr>
          <a:xfrm>
            <a:off x="579620" y="970124"/>
            <a:ext cx="11142688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2E8BD42D-35A8-5541-B98D-EC8A593B7F93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96900" y="1195389"/>
            <a:ext cx="11101917" cy="4985604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1"/>
              </a:buClr>
              <a:buNone/>
              <a:defRPr sz="2000"/>
            </a:lvl1pPr>
            <a:lvl2pPr marL="1028700" indent="-285750">
              <a:buClr>
                <a:schemeClr val="bg1"/>
              </a:buClr>
              <a:buFont typeface="Arial" panose="020B0604020202020204" pitchFamily="34" charset="0"/>
              <a:buChar char="•"/>
              <a:defRPr sz="2000"/>
            </a:lvl2pPr>
            <a:lvl3pPr marL="1428750">
              <a:buClr>
                <a:schemeClr val="bg1"/>
              </a:buClr>
              <a:buFont typeface="Arial" panose="020B0604020202020204" pitchFamily="34" charset="0"/>
              <a:buChar char="•"/>
              <a:defRPr sz="1800"/>
            </a:lvl3pPr>
            <a:lvl4pPr>
              <a:buClr>
                <a:schemeClr val="bg1"/>
              </a:buClr>
              <a:buNone/>
              <a:defRPr sz="1400"/>
            </a:lvl4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WHITE BULLET POINT EFFECT, Content Goes here</a:t>
            </a:r>
          </a:p>
          <a:p>
            <a:pPr marL="1028700" lvl="1" indent="-285750">
              <a:buFont typeface="Arial" panose="020B0604020202020204" pitchFamily="34" charset="0"/>
              <a:buChar char="•"/>
            </a:pPr>
            <a:r>
              <a:rPr lang="en-US"/>
              <a:t>Line 2 is Calibri 18</a:t>
            </a:r>
          </a:p>
          <a:p>
            <a:pPr marL="1428750" lvl="2">
              <a:buFont typeface="Arial" panose="020B0604020202020204" pitchFamily="34" charset="0"/>
              <a:buChar char="•"/>
            </a:pPr>
            <a:r>
              <a:rPr lang="en-US"/>
              <a:t>Line 3 is Calibri 16</a:t>
            </a:r>
          </a:p>
          <a:p>
            <a:pPr marL="1885950" lvl="3">
              <a:buFont typeface="Arial" panose="020B0604020202020204" pitchFamily="34" charset="0"/>
              <a:buChar char="•"/>
            </a:pPr>
            <a:r>
              <a:rPr lang="en-US"/>
              <a:t>Line 4 is Calibri 14</a:t>
            </a:r>
          </a:p>
          <a:p>
            <a:pPr marL="1885950" lvl="3"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83578EA1-A73F-AA48-B9AA-37E99D0C7AE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268" y="5652655"/>
            <a:ext cx="2359617" cy="89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359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Sub 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F8E5ED6F-4541-314A-ACED-98EE839B1BC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39103" y="2159859"/>
            <a:ext cx="9050867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+mn-lt"/>
              </a:defRPr>
            </a:lvl1pPr>
          </a:lstStyle>
          <a:p>
            <a:pPr lvl="0"/>
            <a:r>
              <a:rPr lang="en-US" dirty="0"/>
              <a:t>SUB SECTION TITLE</a:t>
            </a:r>
          </a:p>
        </p:txBody>
      </p:sp>
    </p:spTree>
    <p:extLst>
      <p:ext uri="{BB962C8B-B14F-4D97-AF65-F5344CB8AC3E}">
        <p14:creationId xmlns:p14="http://schemas.microsoft.com/office/powerpoint/2010/main" val="193680430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&amp; White Bulleted Text with Light 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DB3E9C1-C805-B54D-B67A-E0C25DAD04D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4BC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BFB2CD31-8A87-534E-9960-95297EBC76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9619" y="386740"/>
            <a:ext cx="11119197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+mn-lt"/>
              </a:defRPr>
            </a:lvl1pPr>
          </a:lstStyle>
          <a:p>
            <a:pPr lvl="0"/>
            <a:r>
              <a:rPr lang="en-US"/>
              <a:t>Title Content Slide – Calibri 28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6FCCE93-F7A9-BC4A-A4E4-08FA15E8EA02}"/>
              </a:ext>
            </a:extLst>
          </p:cNvPr>
          <p:cNvCxnSpPr>
            <a:cxnSpLocks/>
          </p:cNvCxnSpPr>
          <p:nvPr userDrawn="1"/>
        </p:nvCxnSpPr>
        <p:spPr>
          <a:xfrm>
            <a:off x="579620" y="970124"/>
            <a:ext cx="11142688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BE64A513-6C34-CF42-901C-A8276C6903CA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96900" y="1195389"/>
            <a:ext cx="11101917" cy="4985604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1"/>
              </a:buClr>
              <a:buNone/>
              <a:defRPr sz="2000"/>
            </a:lvl1pPr>
            <a:lvl2pPr marL="1028700" indent="-285750">
              <a:buClr>
                <a:schemeClr val="bg1"/>
              </a:buClr>
              <a:buFont typeface="Arial" panose="020B0604020202020204" pitchFamily="34" charset="0"/>
              <a:buChar char="•"/>
              <a:defRPr sz="2000"/>
            </a:lvl2pPr>
            <a:lvl3pPr marL="1428750">
              <a:buClr>
                <a:schemeClr val="bg1"/>
              </a:buClr>
              <a:buFont typeface="Arial" panose="020B0604020202020204" pitchFamily="34" charset="0"/>
              <a:buChar char="•"/>
              <a:defRPr sz="1800"/>
            </a:lvl3pPr>
            <a:lvl4pPr>
              <a:buClr>
                <a:schemeClr val="bg1"/>
              </a:buClr>
              <a:buNone/>
              <a:defRPr sz="1400"/>
            </a:lvl4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WHITE BULLET POINT EFFECT, Content Goes here</a:t>
            </a:r>
          </a:p>
          <a:p>
            <a:pPr marL="1028700" lvl="1" indent="-285750">
              <a:buFont typeface="Arial" panose="020B0604020202020204" pitchFamily="34" charset="0"/>
              <a:buChar char="•"/>
            </a:pPr>
            <a:r>
              <a:rPr lang="en-US"/>
              <a:t>Line 2 is Calibri 18</a:t>
            </a:r>
          </a:p>
          <a:p>
            <a:pPr marL="1428750" lvl="2">
              <a:buFont typeface="Arial" panose="020B0604020202020204" pitchFamily="34" charset="0"/>
              <a:buChar char="•"/>
            </a:pPr>
            <a:r>
              <a:rPr lang="en-US"/>
              <a:t>Line 3 is Calibri 16</a:t>
            </a:r>
          </a:p>
          <a:p>
            <a:pPr marL="1885950" lvl="3">
              <a:buFont typeface="Arial" panose="020B0604020202020204" pitchFamily="34" charset="0"/>
              <a:buChar char="•"/>
            </a:pPr>
            <a:r>
              <a:rPr lang="en-US"/>
              <a:t>Line 4 is Calibri 14</a:t>
            </a:r>
          </a:p>
          <a:p>
            <a:pPr marL="1885950" lvl="3"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E4E725DC-256B-174A-A09E-DD400C57A9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268" y="5652655"/>
            <a:ext cx="2359617" cy="89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72045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&amp; Yellow Bulleted Text with Dark 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DB3E9C1-C805-B54D-B67A-E0C25DAD04D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73E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5054D1C7-7E47-C146-9A30-54F64CEB6BD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9619" y="386740"/>
            <a:ext cx="11119197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Title Content Slide – Calibri 28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FA19294-150B-FE43-9820-FA83C0873D3E}"/>
              </a:ext>
            </a:extLst>
          </p:cNvPr>
          <p:cNvCxnSpPr>
            <a:cxnSpLocks/>
          </p:cNvCxnSpPr>
          <p:nvPr userDrawn="1"/>
        </p:nvCxnSpPr>
        <p:spPr>
          <a:xfrm>
            <a:off x="579620" y="970124"/>
            <a:ext cx="11142688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D387DCA6-AB89-9946-B83E-68B099A7DA6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96900" y="1195389"/>
            <a:ext cx="11101917" cy="4985604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accent4"/>
              </a:buClr>
              <a:buNone/>
              <a:defRPr sz="2000">
                <a:solidFill>
                  <a:schemeClr val="bg1"/>
                </a:solidFill>
              </a:defRPr>
            </a:lvl1pPr>
            <a:lvl2pPr marL="1028700" indent="-285750">
              <a:buClr>
                <a:schemeClr val="accent4"/>
              </a:buClr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2pPr>
            <a:lvl3pPr>
              <a:buClr>
                <a:schemeClr val="accent4"/>
              </a:buClr>
              <a:buNone/>
              <a:defRPr sz="1800">
                <a:solidFill>
                  <a:schemeClr val="bg1"/>
                </a:solidFill>
              </a:defRPr>
            </a:lvl3pPr>
            <a:lvl4pPr>
              <a:buClr>
                <a:schemeClr val="accent4"/>
              </a:buClr>
              <a:buNone/>
              <a:defRPr sz="1400">
                <a:solidFill>
                  <a:schemeClr val="bg1"/>
                </a:solidFill>
              </a:defRPr>
            </a:lvl4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YELLOW BULLET POINT EFFECT, Content Goes here</a:t>
            </a:r>
          </a:p>
          <a:p>
            <a:pPr marL="1028700" lvl="1" indent="-285750">
              <a:buFont typeface="Arial" panose="020B0604020202020204" pitchFamily="34" charset="0"/>
              <a:buChar char="•"/>
            </a:pPr>
            <a:r>
              <a:rPr lang="en-US"/>
              <a:t>Line 2 is Calibri 18</a:t>
            </a:r>
          </a:p>
          <a:p>
            <a:pPr marL="1428750" lvl="2">
              <a:buFont typeface="Arial" panose="020B0604020202020204" pitchFamily="34" charset="0"/>
              <a:buChar char="•"/>
            </a:pPr>
            <a:r>
              <a:rPr lang="en-US"/>
              <a:t>Line 3 is Calibri 16</a:t>
            </a:r>
          </a:p>
          <a:p>
            <a:pPr marL="1885950" lvl="3">
              <a:buFont typeface="Arial" panose="020B0604020202020204" pitchFamily="34" charset="0"/>
              <a:buChar char="•"/>
            </a:pPr>
            <a:r>
              <a:rPr lang="en-US"/>
              <a:t>Line 4 is Calibri 14</a:t>
            </a:r>
          </a:p>
          <a:p>
            <a:pPr marL="1885950" lvl="3"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4B5EB8AE-F903-2048-9076-90C17F9090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8329" y="5632056"/>
            <a:ext cx="2341511" cy="89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7385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&amp; Purple Bulleted Text with Light Yellow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DB3E9C1-C805-B54D-B67A-E0C25DAD04D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5DC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28C4F4E2-FDEE-CF44-A534-B325AC53F9E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9619" y="386740"/>
            <a:ext cx="11119197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+mn-lt"/>
              </a:defRPr>
            </a:lvl1pPr>
          </a:lstStyle>
          <a:p>
            <a:pPr lvl="0"/>
            <a:r>
              <a:rPr lang="en-US"/>
              <a:t>Title Content Slide – Calibri 28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A18E233-E930-1743-8C58-FF811FA03139}"/>
              </a:ext>
            </a:extLst>
          </p:cNvPr>
          <p:cNvCxnSpPr>
            <a:cxnSpLocks/>
          </p:cNvCxnSpPr>
          <p:nvPr userDrawn="1"/>
        </p:nvCxnSpPr>
        <p:spPr>
          <a:xfrm>
            <a:off x="579620" y="970124"/>
            <a:ext cx="11142688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A3060406-44D9-A447-8C75-9DBD1901CE6F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96900" y="1195389"/>
            <a:ext cx="11101917" cy="4985604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accent5"/>
              </a:buClr>
              <a:buNone/>
              <a:defRPr sz="2000"/>
            </a:lvl1pPr>
            <a:lvl2pPr marL="1028700" indent="-285750">
              <a:buClr>
                <a:schemeClr val="accent5"/>
              </a:buClr>
              <a:buFont typeface="Arial" panose="020B0604020202020204" pitchFamily="34" charset="0"/>
              <a:buChar char="•"/>
              <a:defRPr sz="2000"/>
            </a:lvl2pPr>
            <a:lvl3pPr marL="1428750">
              <a:buClr>
                <a:schemeClr val="accent5"/>
              </a:buClr>
              <a:buFont typeface="Arial" panose="020B0604020202020204" pitchFamily="34" charset="0"/>
              <a:buChar char="•"/>
              <a:defRPr sz="1800"/>
            </a:lvl3pPr>
            <a:lvl4pPr>
              <a:buClr>
                <a:schemeClr val="accent5"/>
              </a:buClr>
              <a:defRPr sz="1400"/>
            </a:lvl4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PURPLE BULLET POINT EFFECT, Content Goes here</a:t>
            </a:r>
          </a:p>
          <a:p>
            <a:pPr marL="1028700" lvl="1" indent="-285750">
              <a:buFont typeface="Arial" panose="020B0604020202020204" pitchFamily="34" charset="0"/>
              <a:buChar char="•"/>
            </a:pPr>
            <a:r>
              <a:rPr lang="en-US"/>
              <a:t>Line 2 is Calibri 18</a:t>
            </a:r>
          </a:p>
          <a:p>
            <a:pPr marL="1428750" lvl="2">
              <a:buFont typeface="Arial" panose="020B0604020202020204" pitchFamily="34" charset="0"/>
              <a:buChar char="•"/>
            </a:pPr>
            <a:r>
              <a:rPr lang="en-US"/>
              <a:t>Line 3 is Calibri 16</a:t>
            </a:r>
          </a:p>
          <a:p>
            <a:pPr marL="1885950" lvl="3">
              <a:buFont typeface="Arial" panose="020B0604020202020204" pitchFamily="34" charset="0"/>
              <a:buChar char="•"/>
            </a:pPr>
            <a:r>
              <a:rPr lang="en-US"/>
              <a:t>Line 4 is Calibri 14</a:t>
            </a:r>
          </a:p>
          <a:p>
            <a:pPr marL="1885950" lvl="3"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F95A8835-3B2E-224B-8558-AFF669E3453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268" y="5652655"/>
            <a:ext cx="2359617" cy="89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33619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&amp; White Bulleted Text with Light Green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DB3E9C1-C805-B54D-B67A-E0C25DAD04D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3E1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2FC04545-C1C2-7D40-ACD7-BC48ABB5AFB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9619" y="386740"/>
            <a:ext cx="11119197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+mn-lt"/>
              </a:defRPr>
            </a:lvl1pPr>
          </a:lstStyle>
          <a:p>
            <a:pPr lvl="0"/>
            <a:r>
              <a:rPr lang="en-US" dirty="0"/>
              <a:t>Title Content Slide – Calibri 28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5D2478D-4BE9-2142-A7B5-631A687C9DCD}"/>
              </a:ext>
            </a:extLst>
          </p:cNvPr>
          <p:cNvCxnSpPr>
            <a:cxnSpLocks/>
          </p:cNvCxnSpPr>
          <p:nvPr userDrawn="1"/>
        </p:nvCxnSpPr>
        <p:spPr>
          <a:xfrm>
            <a:off x="579620" y="970124"/>
            <a:ext cx="11142688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8EDB2357-3914-6B46-9558-100009B74EA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96900" y="1195389"/>
            <a:ext cx="11101917" cy="4985604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1"/>
              </a:buClr>
              <a:buNone/>
              <a:defRPr sz="2000"/>
            </a:lvl1pPr>
            <a:lvl2pPr marL="1028700" indent="-285750">
              <a:buClr>
                <a:schemeClr val="bg1"/>
              </a:buClr>
              <a:buFont typeface="Arial" panose="020B0604020202020204" pitchFamily="34" charset="0"/>
              <a:buChar char="•"/>
              <a:defRPr sz="2000"/>
            </a:lvl2pPr>
            <a:lvl3pPr marL="1428750">
              <a:buClr>
                <a:schemeClr val="bg1"/>
              </a:buClr>
              <a:buFont typeface="Arial" panose="020B0604020202020204" pitchFamily="34" charset="0"/>
              <a:buChar char="•"/>
              <a:defRPr sz="1800"/>
            </a:lvl3pPr>
            <a:lvl4pPr>
              <a:buClr>
                <a:schemeClr val="bg1"/>
              </a:buClr>
              <a:defRPr sz="1400"/>
            </a:lvl4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WHITE BULLET POINT EFFECT, Content Goes here</a:t>
            </a:r>
          </a:p>
          <a:p>
            <a:pPr marL="1028700" lvl="1" indent="-285750">
              <a:buFont typeface="Arial" panose="020B0604020202020204" pitchFamily="34" charset="0"/>
              <a:buChar char="•"/>
            </a:pPr>
            <a:r>
              <a:rPr lang="en-US"/>
              <a:t>Line 2 is Calibri 18</a:t>
            </a:r>
          </a:p>
          <a:p>
            <a:pPr marL="1428750" lvl="2">
              <a:buFont typeface="Arial" panose="020B0604020202020204" pitchFamily="34" charset="0"/>
              <a:buChar char="•"/>
            </a:pPr>
            <a:r>
              <a:rPr lang="en-US"/>
              <a:t>Line 3 is Calibri 16</a:t>
            </a:r>
          </a:p>
          <a:p>
            <a:pPr marL="1885950" lvl="3">
              <a:buFont typeface="Arial" panose="020B0604020202020204" pitchFamily="34" charset="0"/>
              <a:buChar char="•"/>
            </a:pPr>
            <a:r>
              <a:rPr lang="en-US"/>
              <a:t>Line 4 is Calibri 14</a:t>
            </a:r>
          </a:p>
          <a:p>
            <a:pPr marL="1885950" lvl="3"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1DE2BD86-75CA-5D46-BAC1-49BA064B27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268" y="5652655"/>
            <a:ext cx="2359617" cy="89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24703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 1 Colo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19523880-1F21-634C-8F3E-8CF7AB4A7DD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6900" y="386740"/>
            <a:ext cx="11125408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+mn-lt"/>
              </a:defRPr>
            </a:lvl1pPr>
          </a:lstStyle>
          <a:p>
            <a:pPr lvl="0"/>
            <a:r>
              <a:rPr lang="en-US" dirty="0"/>
              <a:t> ADD Agenda Title here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69FDBD23-2622-C246-8681-359C6C2DE0B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8800" y="1316033"/>
            <a:ext cx="531362" cy="53975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40000"/>
              </a:lnSpc>
              <a:buNone/>
              <a:defRPr sz="2000" b="1" i="0">
                <a:solidFill>
                  <a:srgbClr val="39B54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2pPr>
            <a:lvl3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3pPr>
            <a:lvl4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4pPr>
            <a:lvl5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B8348BA9-24BD-2449-8CFD-A258913B8C3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22387" y="1316033"/>
            <a:ext cx="5091113" cy="53975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40000"/>
              </a:lnSpc>
              <a:buNone/>
              <a:defRPr sz="2000" b="1" i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2pPr>
            <a:lvl3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3pPr>
            <a:lvl4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4pPr>
            <a:lvl5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5pPr>
          </a:lstStyle>
          <a:p>
            <a:pPr lvl="0"/>
            <a:r>
              <a:rPr lang="en-US"/>
              <a:t>Copy goes here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10D0EDBF-53EE-0C47-BC0F-F1D4492361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8800" y="1864280"/>
            <a:ext cx="531362" cy="53975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40000"/>
              </a:lnSpc>
              <a:buNone/>
              <a:defRPr sz="2000" b="1" i="0">
                <a:solidFill>
                  <a:srgbClr val="39B54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2pPr>
            <a:lvl3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3pPr>
            <a:lvl4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4pPr>
            <a:lvl5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5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603160FB-0B5C-964F-88B7-5FBB7DA2363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22387" y="1864280"/>
            <a:ext cx="5091113" cy="53975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40000"/>
              </a:lnSpc>
              <a:buNone/>
              <a:defRPr sz="2000" b="1" i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2pPr>
            <a:lvl3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3pPr>
            <a:lvl4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4pPr>
            <a:lvl5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5pPr>
          </a:lstStyle>
          <a:p>
            <a:pPr lvl="0"/>
            <a:r>
              <a:rPr lang="en-US"/>
              <a:t>Copy goes here</a:t>
            </a:r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1E6527C4-878A-8E4A-94DF-ED9C4A18648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8800" y="2411942"/>
            <a:ext cx="531362" cy="53975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40000"/>
              </a:lnSpc>
              <a:buNone/>
              <a:defRPr sz="2000" b="1" i="0">
                <a:solidFill>
                  <a:srgbClr val="39B54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2pPr>
            <a:lvl3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3pPr>
            <a:lvl4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4pPr>
            <a:lvl5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5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BF7794F0-0CF1-6240-8554-0DB83E84BEF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22387" y="2411942"/>
            <a:ext cx="5091113" cy="53975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40000"/>
              </a:lnSpc>
              <a:buNone/>
              <a:defRPr sz="2000" b="1" i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2pPr>
            <a:lvl3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3pPr>
            <a:lvl4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4pPr>
            <a:lvl5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5pPr>
          </a:lstStyle>
          <a:p>
            <a:pPr lvl="0"/>
            <a:r>
              <a:rPr lang="en-US"/>
              <a:t>Copy goes here</a:t>
            </a:r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EEE347EC-05DE-DE45-BCCE-FF926B1AE53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8800" y="2956474"/>
            <a:ext cx="531362" cy="53975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40000"/>
              </a:lnSpc>
              <a:buNone/>
              <a:defRPr sz="2000" b="1" i="0">
                <a:solidFill>
                  <a:srgbClr val="39B54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2pPr>
            <a:lvl3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3pPr>
            <a:lvl4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4pPr>
            <a:lvl5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5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991C00F5-5E48-DE40-9354-CFAEC5B8E6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22387" y="2956474"/>
            <a:ext cx="5091113" cy="53975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40000"/>
              </a:lnSpc>
              <a:buNone/>
              <a:defRPr sz="2000" b="1" i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2pPr>
            <a:lvl3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3pPr>
            <a:lvl4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4pPr>
            <a:lvl5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5pPr>
          </a:lstStyle>
          <a:p>
            <a:pPr lvl="0"/>
            <a:r>
              <a:rPr lang="en-US"/>
              <a:t>Copy goes here</a:t>
            </a:r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F0CC6D42-C613-F147-87EA-89EF840EF3F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58800" y="3501008"/>
            <a:ext cx="531362" cy="53975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40000"/>
              </a:lnSpc>
              <a:buNone/>
              <a:defRPr sz="2000" b="1" i="0">
                <a:solidFill>
                  <a:srgbClr val="39B54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2pPr>
            <a:lvl3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3pPr>
            <a:lvl4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4pPr>
            <a:lvl5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5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E17AD1BE-7183-3D4B-BBC9-57C73844A26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322387" y="3501008"/>
            <a:ext cx="5091113" cy="53975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40000"/>
              </a:lnSpc>
              <a:buNone/>
              <a:defRPr sz="2000" b="1" i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2pPr>
            <a:lvl3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3pPr>
            <a:lvl4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4pPr>
            <a:lvl5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5pPr>
          </a:lstStyle>
          <a:p>
            <a:pPr lvl="0"/>
            <a:r>
              <a:rPr lang="en-US"/>
              <a:t>Copy goes here</a:t>
            </a:r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7DB1EE7E-1435-0148-8BA2-E80771CEB41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58800" y="4050797"/>
            <a:ext cx="531362" cy="53975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40000"/>
              </a:lnSpc>
              <a:buNone/>
              <a:defRPr sz="2000" b="1" i="0">
                <a:solidFill>
                  <a:srgbClr val="39B54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2pPr>
            <a:lvl3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3pPr>
            <a:lvl4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4pPr>
            <a:lvl5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5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31" name="Text Placeholder 8">
            <a:extLst>
              <a:ext uri="{FF2B5EF4-FFF2-40B4-BE49-F238E27FC236}">
                <a16:creationId xmlns:a16="http://schemas.microsoft.com/office/drawing/2014/main" id="{E9CAD1D0-9451-CB4E-AB99-DAAAD3676EA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322387" y="4050797"/>
            <a:ext cx="5091113" cy="53975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40000"/>
              </a:lnSpc>
              <a:buNone/>
              <a:defRPr sz="2000" b="1" i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2pPr>
            <a:lvl3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3pPr>
            <a:lvl4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4pPr>
            <a:lvl5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5pPr>
          </a:lstStyle>
          <a:p>
            <a:pPr lvl="0"/>
            <a:r>
              <a:rPr lang="en-US"/>
              <a:t>Copy goes here</a:t>
            </a:r>
          </a:p>
        </p:txBody>
      </p:sp>
      <p:sp>
        <p:nvSpPr>
          <p:cNvPr id="32" name="Text Placeholder 8">
            <a:extLst>
              <a:ext uri="{FF2B5EF4-FFF2-40B4-BE49-F238E27FC236}">
                <a16:creationId xmlns:a16="http://schemas.microsoft.com/office/drawing/2014/main" id="{2F820F4F-14C7-4546-94B5-FA1C098205C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58800" y="4596893"/>
            <a:ext cx="531362" cy="53975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40000"/>
              </a:lnSpc>
              <a:buNone/>
              <a:defRPr sz="2000" b="1" i="0">
                <a:solidFill>
                  <a:srgbClr val="39B54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2pPr>
            <a:lvl3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3pPr>
            <a:lvl4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4pPr>
            <a:lvl5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5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33" name="Text Placeholder 8">
            <a:extLst>
              <a:ext uri="{FF2B5EF4-FFF2-40B4-BE49-F238E27FC236}">
                <a16:creationId xmlns:a16="http://schemas.microsoft.com/office/drawing/2014/main" id="{4BBC8035-FC9F-0044-9DE8-5BEA915386B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322387" y="4596893"/>
            <a:ext cx="5091113" cy="53975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40000"/>
              </a:lnSpc>
              <a:buNone/>
              <a:defRPr sz="2000" b="1" i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2pPr>
            <a:lvl3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3pPr>
            <a:lvl4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4pPr>
            <a:lvl5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5pPr>
          </a:lstStyle>
          <a:p>
            <a:pPr lvl="0"/>
            <a:r>
              <a:rPr lang="en-US"/>
              <a:t>Copy goes here</a:t>
            </a:r>
          </a:p>
        </p:txBody>
      </p:sp>
      <p:sp>
        <p:nvSpPr>
          <p:cNvPr id="34" name="Text Placeholder 8">
            <a:extLst>
              <a:ext uri="{FF2B5EF4-FFF2-40B4-BE49-F238E27FC236}">
                <a16:creationId xmlns:a16="http://schemas.microsoft.com/office/drawing/2014/main" id="{DE571142-D54F-BE42-B9B2-00585D9B894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58800" y="5146682"/>
            <a:ext cx="531362" cy="53975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40000"/>
              </a:lnSpc>
              <a:buNone/>
              <a:defRPr sz="2000" b="1" i="0">
                <a:solidFill>
                  <a:srgbClr val="39B54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2pPr>
            <a:lvl3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3pPr>
            <a:lvl4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4pPr>
            <a:lvl5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5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35" name="Text Placeholder 8">
            <a:extLst>
              <a:ext uri="{FF2B5EF4-FFF2-40B4-BE49-F238E27FC236}">
                <a16:creationId xmlns:a16="http://schemas.microsoft.com/office/drawing/2014/main" id="{D45669B5-97C0-7B45-B459-315284F3EEB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322387" y="5146682"/>
            <a:ext cx="5091113" cy="53975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40000"/>
              </a:lnSpc>
              <a:buNone/>
              <a:defRPr sz="2000" b="1" i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2pPr>
            <a:lvl3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3pPr>
            <a:lvl4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4pPr>
            <a:lvl5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5pPr>
          </a:lstStyle>
          <a:p>
            <a:pPr lvl="0"/>
            <a:r>
              <a:rPr lang="en-US"/>
              <a:t>Copy goes here</a:t>
            </a:r>
          </a:p>
        </p:txBody>
      </p:sp>
      <p:sp>
        <p:nvSpPr>
          <p:cNvPr id="36" name="Text Placeholder 8">
            <a:extLst>
              <a:ext uri="{FF2B5EF4-FFF2-40B4-BE49-F238E27FC236}">
                <a16:creationId xmlns:a16="http://schemas.microsoft.com/office/drawing/2014/main" id="{C4EFA7D3-E4FB-314C-B7EB-87C3892585E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58800" y="5701726"/>
            <a:ext cx="531362" cy="53975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40000"/>
              </a:lnSpc>
              <a:buNone/>
              <a:defRPr sz="2000" b="1" i="0">
                <a:solidFill>
                  <a:srgbClr val="39B54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2pPr>
            <a:lvl3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3pPr>
            <a:lvl4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4pPr>
            <a:lvl5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5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37" name="Text Placeholder 8">
            <a:extLst>
              <a:ext uri="{FF2B5EF4-FFF2-40B4-BE49-F238E27FC236}">
                <a16:creationId xmlns:a16="http://schemas.microsoft.com/office/drawing/2014/main" id="{73695CA1-C91D-E04E-A4A8-354816DE8E0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322387" y="5701726"/>
            <a:ext cx="5091113" cy="53975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40000"/>
              </a:lnSpc>
              <a:buNone/>
              <a:defRPr sz="2000" b="1" i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2pPr>
            <a:lvl3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3pPr>
            <a:lvl4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4pPr>
            <a:lvl5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5pPr>
          </a:lstStyle>
          <a:p>
            <a:pPr lvl="0"/>
            <a:r>
              <a:rPr lang="en-US"/>
              <a:t>Copy goes here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27C2F74-0C16-0048-B4B9-CCAEBA46986B}"/>
              </a:ext>
            </a:extLst>
          </p:cNvPr>
          <p:cNvCxnSpPr>
            <a:cxnSpLocks/>
          </p:cNvCxnSpPr>
          <p:nvPr userDrawn="1"/>
        </p:nvCxnSpPr>
        <p:spPr>
          <a:xfrm>
            <a:off x="579620" y="970124"/>
            <a:ext cx="11142688" cy="0"/>
          </a:xfrm>
          <a:prstGeom prst="line">
            <a:avLst/>
          </a:prstGeom>
          <a:ln w="19050">
            <a:solidFill>
              <a:srgbClr val="39B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320468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 2 colum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19523880-1F21-634C-8F3E-8CF7AB4A7DD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6900" y="386740"/>
            <a:ext cx="11125408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+mn-lt"/>
              </a:defRPr>
            </a:lvl1pPr>
          </a:lstStyle>
          <a:p>
            <a:pPr lvl="0"/>
            <a:r>
              <a:rPr lang="en-US" dirty="0"/>
              <a:t> ADD Agenda Title here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69FDBD23-2622-C246-8681-359C6C2DE0B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8800" y="1316033"/>
            <a:ext cx="531362" cy="53975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40000"/>
              </a:lnSpc>
              <a:buNone/>
              <a:defRPr sz="2000" b="1" i="0">
                <a:solidFill>
                  <a:srgbClr val="39B54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2pPr>
            <a:lvl3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3pPr>
            <a:lvl4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4pPr>
            <a:lvl5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5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B8348BA9-24BD-2449-8CFD-A258913B8C3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22387" y="1316033"/>
            <a:ext cx="3661093" cy="53975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40000"/>
              </a:lnSpc>
              <a:buNone/>
              <a:defRPr sz="2000" b="1" i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2pPr>
            <a:lvl3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3pPr>
            <a:lvl4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4pPr>
            <a:lvl5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5pPr>
          </a:lstStyle>
          <a:p>
            <a:pPr lvl="0"/>
            <a:r>
              <a:rPr lang="en-US"/>
              <a:t>Copy goes here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10D0EDBF-53EE-0C47-BC0F-F1D4492361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8800" y="1864280"/>
            <a:ext cx="531362" cy="53975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40000"/>
              </a:lnSpc>
              <a:buNone/>
              <a:defRPr sz="2000" b="1" i="0">
                <a:solidFill>
                  <a:srgbClr val="39B54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2pPr>
            <a:lvl3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3pPr>
            <a:lvl4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4pPr>
            <a:lvl5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5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603160FB-0B5C-964F-88B7-5FBB7DA2363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22387" y="1864280"/>
            <a:ext cx="3661093" cy="53975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40000"/>
              </a:lnSpc>
              <a:buNone/>
              <a:defRPr sz="2000" b="1" i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2pPr>
            <a:lvl3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3pPr>
            <a:lvl4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4pPr>
            <a:lvl5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5pPr>
          </a:lstStyle>
          <a:p>
            <a:pPr lvl="0"/>
            <a:r>
              <a:rPr lang="en-US"/>
              <a:t>Copy goes here</a:t>
            </a:r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1E6527C4-878A-8E4A-94DF-ED9C4A18648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8800" y="2411942"/>
            <a:ext cx="531362" cy="53975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40000"/>
              </a:lnSpc>
              <a:buNone/>
              <a:defRPr sz="2000" b="1" i="0">
                <a:solidFill>
                  <a:srgbClr val="39B54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2pPr>
            <a:lvl3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3pPr>
            <a:lvl4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4pPr>
            <a:lvl5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5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BF7794F0-0CF1-6240-8554-0DB83E84BEF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22387" y="2411942"/>
            <a:ext cx="3661093" cy="53975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40000"/>
              </a:lnSpc>
              <a:buNone/>
              <a:defRPr sz="2000" b="1" i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2pPr>
            <a:lvl3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3pPr>
            <a:lvl4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4pPr>
            <a:lvl5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5pPr>
          </a:lstStyle>
          <a:p>
            <a:pPr lvl="0"/>
            <a:r>
              <a:rPr lang="en-US"/>
              <a:t>Copy goes here</a:t>
            </a:r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EEE347EC-05DE-DE45-BCCE-FF926B1AE53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8800" y="2956474"/>
            <a:ext cx="531362" cy="53975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40000"/>
              </a:lnSpc>
              <a:buNone/>
              <a:defRPr sz="2000" b="1" i="0">
                <a:solidFill>
                  <a:srgbClr val="39B54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2pPr>
            <a:lvl3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3pPr>
            <a:lvl4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4pPr>
            <a:lvl5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5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991C00F5-5E48-DE40-9354-CFAEC5B8E6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22387" y="2956474"/>
            <a:ext cx="3661093" cy="53975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40000"/>
              </a:lnSpc>
              <a:buNone/>
              <a:defRPr sz="2000" b="1" i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2pPr>
            <a:lvl3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3pPr>
            <a:lvl4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4pPr>
            <a:lvl5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5pPr>
          </a:lstStyle>
          <a:p>
            <a:pPr lvl="0"/>
            <a:r>
              <a:rPr lang="en-US"/>
              <a:t>Copy goes here</a:t>
            </a:r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F0CC6D42-C613-F147-87EA-89EF840EF3F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58800" y="3501008"/>
            <a:ext cx="531362" cy="53975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40000"/>
              </a:lnSpc>
              <a:buNone/>
              <a:defRPr sz="2000" b="1" i="0">
                <a:solidFill>
                  <a:srgbClr val="39B54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2pPr>
            <a:lvl3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3pPr>
            <a:lvl4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4pPr>
            <a:lvl5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5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E17AD1BE-7183-3D4B-BBC9-57C73844A26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322387" y="3501008"/>
            <a:ext cx="3661093" cy="53975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40000"/>
              </a:lnSpc>
              <a:buNone/>
              <a:defRPr sz="2000" b="1" i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2pPr>
            <a:lvl3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3pPr>
            <a:lvl4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4pPr>
            <a:lvl5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5pPr>
          </a:lstStyle>
          <a:p>
            <a:pPr lvl="0"/>
            <a:r>
              <a:rPr lang="en-US"/>
              <a:t>Copy goes here</a:t>
            </a:r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7DB1EE7E-1435-0148-8BA2-E80771CEB41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58800" y="4050797"/>
            <a:ext cx="531362" cy="53975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40000"/>
              </a:lnSpc>
              <a:buNone/>
              <a:defRPr sz="2000" b="1" i="0">
                <a:solidFill>
                  <a:srgbClr val="39B54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2pPr>
            <a:lvl3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3pPr>
            <a:lvl4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4pPr>
            <a:lvl5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5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31" name="Text Placeholder 8">
            <a:extLst>
              <a:ext uri="{FF2B5EF4-FFF2-40B4-BE49-F238E27FC236}">
                <a16:creationId xmlns:a16="http://schemas.microsoft.com/office/drawing/2014/main" id="{E9CAD1D0-9451-CB4E-AB99-DAAAD3676EA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322387" y="4050797"/>
            <a:ext cx="3661093" cy="53975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40000"/>
              </a:lnSpc>
              <a:buNone/>
              <a:defRPr sz="2000" b="1" i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2pPr>
            <a:lvl3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3pPr>
            <a:lvl4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4pPr>
            <a:lvl5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5pPr>
          </a:lstStyle>
          <a:p>
            <a:pPr lvl="0"/>
            <a:r>
              <a:rPr lang="en-US"/>
              <a:t>Copy goes here</a:t>
            </a:r>
          </a:p>
        </p:txBody>
      </p:sp>
      <p:sp>
        <p:nvSpPr>
          <p:cNvPr id="32" name="Text Placeholder 8">
            <a:extLst>
              <a:ext uri="{FF2B5EF4-FFF2-40B4-BE49-F238E27FC236}">
                <a16:creationId xmlns:a16="http://schemas.microsoft.com/office/drawing/2014/main" id="{2F820F4F-14C7-4546-94B5-FA1C098205C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58800" y="4596893"/>
            <a:ext cx="531362" cy="53975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40000"/>
              </a:lnSpc>
              <a:buNone/>
              <a:defRPr sz="2000" b="1" i="0">
                <a:solidFill>
                  <a:srgbClr val="39B54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2pPr>
            <a:lvl3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3pPr>
            <a:lvl4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4pPr>
            <a:lvl5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5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33" name="Text Placeholder 8">
            <a:extLst>
              <a:ext uri="{FF2B5EF4-FFF2-40B4-BE49-F238E27FC236}">
                <a16:creationId xmlns:a16="http://schemas.microsoft.com/office/drawing/2014/main" id="{4BBC8035-FC9F-0044-9DE8-5BEA915386B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322387" y="4596893"/>
            <a:ext cx="3661093" cy="53975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40000"/>
              </a:lnSpc>
              <a:buNone/>
              <a:defRPr sz="2000" b="1" i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2pPr>
            <a:lvl3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3pPr>
            <a:lvl4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4pPr>
            <a:lvl5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5pPr>
          </a:lstStyle>
          <a:p>
            <a:pPr lvl="0"/>
            <a:r>
              <a:rPr lang="en-US"/>
              <a:t>Copy goes here</a:t>
            </a:r>
          </a:p>
        </p:txBody>
      </p:sp>
      <p:sp>
        <p:nvSpPr>
          <p:cNvPr id="34" name="Text Placeholder 8">
            <a:extLst>
              <a:ext uri="{FF2B5EF4-FFF2-40B4-BE49-F238E27FC236}">
                <a16:creationId xmlns:a16="http://schemas.microsoft.com/office/drawing/2014/main" id="{DE571142-D54F-BE42-B9B2-00585D9B894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58800" y="5146682"/>
            <a:ext cx="531362" cy="53975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40000"/>
              </a:lnSpc>
              <a:buNone/>
              <a:defRPr sz="2000" b="1" i="0">
                <a:solidFill>
                  <a:srgbClr val="39B54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2pPr>
            <a:lvl3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3pPr>
            <a:lvl4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4pPr>
            <a:lvl5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5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35" name="Text Placeholder 8">
            <a:extLst>
              <a:ext uri="{FF2B5EF4-FFF2-40B4-BE49-F238E27FC236}">
                <a16:creationId xmlns:a16="http://schemas.microsoft.com/office/drawing/2014/main" id="{D45669B5-97C0-7B45-B459-315284F3EEB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322387" y="5146682"/>
            <a:ext cx="3661093" cy="53975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40000"/>
              </a:lnSpc>
              <a:buNone/>
              <a:defRPr sz="2000" b="1" i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2pPr>
            <a:lvl3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3pPr>
            <a:lvl4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4pPr>
            <a:lvl5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5pPr>
          </a:lstStyle>
          <a:p>
            <a:pPr lvl="0"/>
            <a:r>
              <a:rPr lang="en-US"/>
              <a:t>Copy goes here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27C2F74-0C16-0048-B4B9-CCAEBA46986B}"/>
              </a:ext>
            </a:extLst>
          </p:cNvPr>
          <p:cNvCxnSpPr>
            <a:cxnSpLocks/>
          </p:cNvCxnSpPr>
          <p:nvPr userDrawn="1"/>
        </p:nvCxnSpPr>
        <p:spPr>
          <a:xfrm>
            <a:off x="579620" y="970124"/>
            <a:ext cx="11142688" cy="0"/>
          </a:xfrm>
          <a:prstGeom prst="line">
            <a:avLst/>
          </a:prstGeom>
          <a:ln w="19050">
            <a:solidFill>
              <a:srgbClr val="39B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D3819AEB-A139-E44B-B10E-059697969D9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172200" y="1316033"/>
            <a:ext cx="531362" cy="53975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40000"/>
              </a:lnSpc>
              <a:buNone/>
              <a:defRPr sz="2000" b="1" i="0">
                <a:solidFill>
                  <a:srgbClr val="39B54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2pPr>
            <a:lvl3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3pPr>
            <a:lvl4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4pPr>
            <a:lvl5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5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38" name="Text Placeholder 8">
            <a:extLst>
              <a:ext uri="{FF2B5EF4-FFF2-40B4-BE49-F238E27FC236}">
                <a16:creationId xmlns:a16="http://schemas.microsoft.com/office/drawing/2014/main" id="{F3C0A2F5-37AE-A241-A8CC-5BE2D2EEAFE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935787" y="1316033"/>
            <a:ext cx="3661093" cy="53975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40000"/>
              </a:lnSpc>
              <a:buNone/>
              <a:defRPr sz="2000" b="1" i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2pPr>
            <a:lvl3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3pPr>
            <a:lvl4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4pPr>
            <a:lvl5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5pPr>
          </a:lstStyle>
          <a:p>
            <a:pPr lvl="0"/>
            <a:r>
              <a:rPr lang="en-US"/>
              <a:t>Copy goes here</a:t>
            </a:r>
          </a:p>
        </p:txBody>
      </p:sp>
      <p:sp>
        <p:nvSpPr>
          <p:cNvPr id="39" name="Text Placeholder 8">
            <a:extLst>
              <a:ext uri="{FF2B5EF4-FFF2-40B4-BE49-F238E27FC236}">
                <a16:creationId xmlns:a16="http://schemas.microsoft.com/office/drawing/2014/main" id="{4C411ABB-C4A6-5940-8B99-52F4B66C99D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172200" y="1864280"/>
            <a:ext cx="531362" cy="53975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40000"/>
              </a:lnSpc>
              <a:buNone/>
              <a:defRPr sz="2000" b="1" i="0">
                <a:solidFill>
                  <a:srgbClr val="39B54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2pPr>
            <a:lvl3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3pPr>
            <a:lvl4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4pPr>
            <a:lvl5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5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40" name="Text Placeholder 8">
            <a:extLst>
              <a:ext uri="{FF2B5EF4-FFF2-40B4-BE49-F238E27FC236}">
                <a16:creationId xmlns:a16="http://schemas.microsoft.com/office/drawing/2014/main" id="{C73CBC2D-E3A5-7B4F-9F10-550BEA95322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935787" y="1864280"/>
            <a:ext cx="3661093" cy="53975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40000"/>
              </a:lnSpc>
              <a:buNone/>
              <a:defRPr sz="2000" b="1" i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2pPr>
            <a:lvl3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3pPr>
            <a:lvl4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4pPr>
            <a:lvl5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5pPr>
          </a:lstStyle>
          <a:p>
            <a:pPr lvl="0"/>
            <a:r>
              <a:rPr lang="en-US"/>
              <a:t>Copy goes here</a:t>
            </a:r>
          </a:p>
        </p:txBody>
      </p:sp>
      <p:sp>
        <p:nvSpPr>
          <p:cNvPr id="41" name="Text Placeholder 8">
            <a:extLst>
              <a:ext uri="{FF2B5EF4-FFF2-40B4-BE49-F238E27FC236}">
                <a16:creationId xmlns:a16="http://schemas.microsoft.com/office/drawing/2014/main" id="{4B4A1295-86BC-444D-B62F-6E49EEABAD9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172200" y="2411942"/>
            <a:ext cx="531362" cy="53975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40000"/>
              </a:lnSpc>
              <a:buNone/>
              <a:defRPr sz="2000" b="1" i="0">
                <a:solidFill>
                  <a:srgbClr val="39B54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2pPr>
            <a:lvl3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3pPr>
            <a:lvl4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4pPr>
            <a:lvl5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5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42" name="Text Placeholder 8">
            <a:extLst>
              <a:ext uri="{FF2B5EF4-FFF2-40B4-BE49-F238E27FC236}">
                <a16:creationId xmlns:a16="http://schemas.microsoft.com/office/drawing/2014/main" id="{8BF10DFE-9E4F-0245-B85F-74F7BB60B1F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935787" y="2411942"/>
            <a:ext cx="3661093" cy="53975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40000"/>
              </a:lnSpc>
              <a:buNone/>
              <a:defRPr sz="2000" b="1" i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2pPr>
            <a:lvl3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3pPr>
            <a:lvl4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4pPr>
            <a:lvl5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5pPr>
          </a:lstStyle>
          <a:p>
            <a:pPr lvl="0"/>
            <a:r>
              <a:rPr lang="en-US"/>
              <a:t>Copy goes here</a:t>
            </a:r>
          </a:p>
        </p:txBody>
      </p:sp>
      <p:sp>
        <p:nvSpPr>
          <p:cNvPr id="43" name="Text Placeholder 8">
            <a:extLst>
              <a:ext uri="{FF2B5EF4-FFF2-40B4-BE49-F238E27FC236}">
                <a16:creationId xmlns:a16="http://schemas.microsoft.com/office/drawing/2014/main" id="{4CB56580-C738-ED4C-89E5-FC0036B5B14C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172200" y="2956474"/>
            <a:ext cx="531362" cy="53975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40000"/>
              </a:lnSpc>
              <a:buNone/>
              <a:defRPr sz="2000" b="1" i="0">
                <a:solidFill>
                  <a:srgbClr val="39B54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2pPr>
            <a:lvl3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3pPr>
            <a:lvl4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4pPr>
            <a:lvl5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5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44" name="Text Placeholder 8">
            <a:extLst>
              <a:ext uri="{FF2B5EF4-FFF2-40B4-BE49-F238E27FC236}">
                <a16:creationId xmlns:a16="http://schemas.microsoft.com/office/drawing/2014/main" id="{AB554BD7-617E-184D-B6D0-57D6AB532B7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935787" y="2956474"/>
            <a:ext cx="3661093" cy="53975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40000"/>
              </a:lnSpc>
              <a:buNone/>
              <a:defRPr sz="2000" b="1" i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2pPr>
            <a:lvl3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3pPr>
            <a:lvl4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4pPr>
            <a:lvl5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5pPr>
          </a:lstStyle>
          <a:p>
            <a:pPr lvl="0"/>
            <a:r>
              <a:rPr lang="en-US"/>
              <a:t>Copy goes here</a:t>
            </a:r>
          </a:p>
        </p:txBody>
      </p:sp>
      <p:sp>
        <p:nvSpPr>
          <p:cNvPr id="45" name="Text Placeholder 8">
            <a:extLst>
              <a:ext uri="{FF2B5EF4-FFF2-40B4-BE49-F238E27FC236}">
                <a16:creationId xmlns:a16="http://schemas.microsoft.com/office/drawing/2014/main" id="{CDCFB88D-BC9F-6B48-B10A-FE554F0EF1D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172200" y="3501008"/>
            <a:ext cx="531362" cy="53975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40000"/>
              </a:lnSpc>
              <a:buNone/>
              <a:defRPr sz="2000" b="1" i="0">
                <a:solidFill>
                  <a:srgbClr val="39B54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2pPr>
            <a:lvl3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3pPr>
            <a:lvl4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4pPr>
            <a:lvl5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5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46" name="Text Placeholder 8">
            <a:extLst>
              <a:ext uri="{FF2B5EF4-FFF2-40B4-BE49-F238E27FC236}">
                <a16:creationId xmlns:a16="http://schemas.microsoft.com/office/drawing/2014/main" id="{C39D3CA9-55AB-CD4E-9ECC-796EDA4C116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935787" y="3501008"/>
            <a:ext cx="3661093" cy="53975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40000"/>
              </a:lnSpc>
              <a:buNone/>
              <a:defRPr sz="2000" b="1" i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2pPr>
            <a:lvl3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3pPr>
            <a:lvl4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4pPr>
            <a:lvl5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5pPr>
          </a:lstStyle>
          <a:p>
            <a:pPr lvl="0"/>
            <a:r>
              <a:rPr lang="en-US"/>
              <a:t>Copy goes here</a:t>
            </a:r>
          </a:p>
        </p:txBody>
      </p:sp>
      <p:sp>
        <p:nvSpPr>
          <p:cNvPr id="47" name="Text Placeholder 8">
            <a:extLst>
              <a:ext uri="{FF2B5EF4-FFF2-40B4-BE49-F238E27FC236}">
                <a16:creationId xmlns:a16="http://schemas.microsoft.com/office/drawing/2014/main" id="{62206EC6-77B6-1144-B801-D5AD0ACF0A5A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172200" y="4050797"/>
            <a:ext cx="531362" cy="53975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40000"/>
              </a:lnSpc>
              <a:buNone/>
              <a:defRPr sz="2000" b="1" i="0">
                <a:solidFill>
                  <a:srgbClr val="39B54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2pPr>
            <a:lvl3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3pPr>
            <a:lvl4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4pPr>
            <a:lvl5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5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48" name="Text Placeholder 8">
            <a:extLst>
              <a:ext uri="{FF2B5EF4-FFF2-40B4-BE49-F238E27FC236}">
                <a16:creationId xmlns:a16="http://schemas.microsoft.com/office/drawing/2014/main" id="{3EC12E1B-6F9F-5B40-A383-0DFB07E62B2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935787" y="4050797"/>
            <a:ext cx="3661093" cy="53975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40000"/>
              </a:lnSpc>
              <a:buNone/>
              <a:defRPr sz="2000" b="1" i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2pPr>
            <a:lvl3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3pPr>
            <a:lvl4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4pPr>
            <a:lvl5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5pPr>
          </a:lstStyle>
          <a:p>
            <a:pPr lvl="0"/>
            <a:r>
              <a:rPr lang="en-US"/>
              <a:t>Copy goes here</a:t>
            </a:r>
          </a:p>
        </p:txBody>
      </p:sp>
      <p:sp>
        <p:nvSpPr>
          <p:cNvPr id="49" name="Text Placeholder 8">
            <a:extLst>
              <a:ext uri="{FF2B5EF4-FFF2-40B4-BE49-F238E27FC236}">
                <a16:creationId xmlns:a16="http://schemas.microsoft.com/office/drawing/2014/main" id="{2DDBE081-B78C-454F-B907-B0DE2CC4ACB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172200" y="4596893"/>
            <a:ext cx="531362" cy="53975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40000"/>
              </a:lnSpc>
              <a:buNone/>
              <a:defRPr sz="2000" b="1" i="0">
                <a:solidFill>
                  <a:srgbClr val="39B54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2pPr>
            <a:lvl3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3pPr>
            <a:lvl4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4pPr>
            <a:lvl5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5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50" name="Text Placeholder 8">
            <a:extLst>
              <a:ext uri="{FF2B5EF4-FFF2-40B4-BE49-F238E27FC236}">
                <a16:creationId xmlns:a16="http://schemas.microsoft.com/office/drawing/2014/main" id="{5ECF49DA-9D22-0548-9C66-CB938DDAD9C1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935787" y="4596893"/>
            <a:ext cx="3661093" cy="53975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40000"/>
              </a:lnSpc>
              <a:buNone/>
              <a:defRPr sz="2000" b="1" i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2pPr>
            <a:lvl3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3pPr>
            <a:lvl4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4pPr>
            <a:lvl5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5pPr>
          </a:lstStyle>
          <a:p>
            <a:pPr lvl="0"/>
            <a:r>
              <a:rPr lang="en-US"/>
              <a:t>Copy goes here</a:t>
            </a:r>
          </a:p>
        </p:txBody>
      </p:sp>
      <p:sp>
        <p:nvSpPr>
          <p:cNvPr id="51" name="Text Placeholder 8">
            <a:extLst>
              <a:ext uri="{FF2B5EF4-FFF2-40B4-BE49-F238E27FC236}">
                <a16:creationId xmlns:a16="http://schemas.microsoft.com/office/drawing/2014/main" id="{8098EF0A-2A99-8441-8F00-6F45FEB42B47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172200" y="5146682"/>
            <a:ext cx="531362" cy="53975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40000"/>
              </a:lnSpc>
              <a:buNone/>
              <a:defRPr sz="2000" b="1" i="0">
                <a:solidFill>
                  <a:srgbClr val="39B54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2pPr>
            <a:lvl3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3pPr>
            <a:lvl4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4pPr>
            <a:lvl5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5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52" name="Text Placeholder 8">
            <a:extLst>
              <a:ext uri="{FF2B5EF4-FFF2-40B4-BE49-F238E27FC236}">
                <a16:creationId xmlns:a16="http://schemas.microsoft.com/office/drawing/2014/main" id="{162EBA34-05E6-6F49-A29D-F63BCEDC345E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935787" y="5146682"/>
            <a:ext cx="3661093" cy="53975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40000"/>
              </a:lnSpc>
              <a:buNone/>
              <a:defRPr sz="2000" b="1" i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2pPr>
            <a:lvl3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3pPr>
            <a:lvl4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4pPr>
            <a:lvl5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5pPr>
          </a:lstStyle>
          <a:p>
            <a:pPr lvl="0"/>
            <a:r>
              <a:rPr lang="en-US"/>
              <a:t>Copy goes here</a:t>
            </a:r>
          </a:p>
        </p:txBody>
      </p:sp>
    </p:spTree>
    <p:extLst>
      <p:ext uri="{BB962C8B-B14F-4D97-AF65-F5344CB8AC3E}">
        <p14:creationId xmlns:p14="http://schemas.microsoft.com/office/powerpoint/2010/main" val="36816736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slide - Plain text &amp; 6 x Data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FF0B2A02-80E6-0D45-9064-6B24362F9CFB}"/>
              </a:ext>
            </a:extLst>
          </p:cNvPr>
          <p:cNvCxnSpPr>
            <a:cxnSpLocks/>
          </p:cNvCxnSpPr>
          <p:nvPr userDrawn="1"/>
        </p:nvCxnSpPr>
        <p:spPr>
          <a:xfrm>
            <a:off x="579620" y="970124"/>
            <a:ext cx="11142688" cy="0"/>
          </a:xfrm>
          <a:prstGeom prst="line">
            <a:avLst/>
          </a:prstGeom>
          <a:ln w="19050">
            <a:solidFill>
              <a:srgbClr val="39B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D134A5D3-F4C9-D54E-A4AF-99440EC8BE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9619" y="386740"/>
            <a:ext cx="11119197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Title Content Slide – Calibri 28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AC7CEDB-D1D6-6847-B693-3321ADD6A54C}"/>
              </a:ext>
            </a:extLst>
          </p:cNvPr>
          <p:cNvSpPr/>
          <p:nvPr userDrawn="1"/>
        </p:nvSpPr>
        <p:spPr>
          <a:xfrm rot="16200000">
            <a:off x="9537845" y="-367363"/>
            <a:ext cx="2295144" cy="3023457"/>
          </a:xfrm>
          <a:prstGeom prst="rect">
            <a:avLst/>
          </a:prstGeom>
          <a:solidFill>
            <a:srgbClr val="65C4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CE2CF40-EA22-F942-BD11-DAE18242540C}"/>
              </a:ext>
            </a:extLst>
          </p:cNvPr>
          <p:cNvSpPr/>
          <p:nvPr userDrawn="1"/>
        </p:nvSpPr>
        <p:spPr>
          <a:xfrm rot="16200000">
            <a:off x="9537845" y="1922074"/>
            <a:ext cx="2295144" cy="3023457"/>
          </a:xfrm>
          <a:prstGeom prst="rect">
            <a:avLst/>
          </a:prstGeom>
          <a:solidFill>
            <a:srgbClr val="65C47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617B09DB-DDD2-6143-822C-3D54DE4B7094}"/>
              </a:ext>
            </a:extLst>
          </p:cNvPr>
          <p:cNvSpPr/>
          <p:nvPr userDrawn="1"/>
        </p:nvSpPr>
        <p:spPr>
          <a:xfrm rot="16200000">
            <a:off x="6527983" y="-353771"/>
            <a:ext cx="2295144" cy="2996272"/>
          </a:xfrm>
          <a:prstGeom prst="rect">
            <a:avLst/>
          </a:prstGeom>
          <a:solidFill>
            <a:srgbClr val="8081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3D56AEC-CC74-4043-816E-0AF076CD0869}"/>
              </a:ext>
            </a:extLst>
          </p:cNvPr>
          <p:cNvSpPr/>
          <p:nvPr userDrawn="1"/>
        </p:nvSpPr>
        <p:spPr>
          <a:xfrm rot="16200000">
            <a:off x="6527983" y="1935667"/>
            <a:ext cx="2295144" cy="2996271"/>
          </a:xfrm>
          <a:prstGeom prst="rect">
            <a:avLst/>
          </a:prstGeom>
          <a:solidFill>
            <a:srgbClr val="808184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E4B4C07-9400-F34A-A2A0-0A892E3286CB}"/>
              </a:ext>
            </a:extLst>
          </p:cNvPr>
          <p:cNvSpPr/>
          <p:nvPr userDrawn="1"/>
        </p:nvSpPr>
        <p:spPr>
          <a:xfrm rot="16200000">
            <a:off x="9537845" y="4217218"/>
            <a:ext cx="2295144" cy="3023457"/>
          </a:xfrm>
          <a:prstGeom prst="rect">
            <a:avLst/>
          </a:prstGeom>
          <a:solidFill>
            <a:srgbClr val="B3E1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412A32DF-08F6-1340-86A6-341AFA513E2C}"/>
              </a:ext>
            </a:extLst>
          </p:cNvPr>
          <p:cNvSpPr/>
          <p:nvPr userDrawn="1"/>
        </p:nvSpPr>
        <p:spPr>
          <a:xfrm rot="16200000">
            <a:off x="6527984" y="4230811"/>
            <a:ext cx="2295144" cy="2996272"/>
          </a:xfrm>
          <a:prstGeom prst="rect">
            <a:avLst/>
          </a:prstGeom>
          <a:solidFill>
            <a:srgbClr val="808184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" name="Text Placeholder 76">
            <a:extLst>
              <a:ext uri="{FF2B5EF4-FFF2-40B4-BE49-F238E27FC236}">
                <a16:creationId xmlns:a16="http://schemas.microsoft.com/office/drawing/2014/main" id="{70C267B4-4F07-4740-8234-7F21A5B9C49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48718" y="628092"/>
            <a:ext cx="2252382" cy="6800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70000"/>
              </a:lnSpc>
              <a:buNone/>
              <a:defRPr sz="6000" b="1" i="0" cap="all" spc="-15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100</a:t>
            </a:r>
          </a:p>
        </p:txBody>
      </p:sp>
      <p:sp>
        <p:nvSpPr>
          <p:cNvPr id="46" name="Text Placeholder 76">
            <a:extLst>
              <a:ext uri="{FF2B5EF4-FFF2-40B4-BE49-F238E27FC236}">
                <a16:creationId xmlns:a16="http://schemas.microsoft.com/office/drawing/2014/main" id="{61DE98DE-447D-6D48-827B-30EDB915498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80177" y="628092"/>
            <a:ext cx="2252382" cy="6800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70000"/>
              </a:lnSpc>
              <a:buNone/>
              <a:defRPr sz="6000" b="1" i="0" cap="all" spc="-15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200+</a:t>
            </a:r>
          </a:p>
        </p:txBody>
      </p:sp>
      <p:sp>
        <p:nvSpPr>
          <p:cNvPr id="47" name="Text Placeholder 76">
            <a:extLst>
              <a:ext uri="{FF2B5EF4-FFF2-40B4-BE49-F238E27FC236}">
                <a16:creationId xmlns:a16="http://schemas.microsoft.com/office/drawing/2014/main" id="{C252DE2C-49BB-E949-B8D3-BC4AC24044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48718" y="2793068"/>
            <a:ext cx="2252382" cy="6800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70000"/>
              </a:lnSpc>
              <a:buNone/>
              <a:defRPr sz="6000" b="1" i="0" cap="all" spc="-15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300+</a:t>
            </a:r>
          </a:p>
        </p:txBody>
      </p:sp>
      <p:sp>
        <p:nvSpPr>
          <p:cNvPr id="48" name="Text Placeholder 76">
            <a:extLst>
              <a:ext uri="{FF2B5EF4-FFF2-40B4-BE49-F238E27FC236}">
                <a16:creationId xmlns:a16="http://schemas.microsoft.com/office/drawing/2014/main" id="{A011D471-CBC9-FE43-89F7-3036D40A723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480177" y="2793068"/>
            <a:ext cx="2252382" cy="6800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70000"/>
              </a:lnSpc>
              <a:buNone/>
              <a:defRPr sz="6000" b="1" i="0" cap="all" spc="-15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40K</a:t>
            </a:r>
          </a:p>
        </p:txBody>
      </p:sp>
      <p:sp>
        <p:nvSpPr>
          <p:cNvPr id="49" name="Text Placeholder 76">
            <a:extLst>
              <a:ext uri="{FF2B5EF4-FFF2-40B4-BE49-F238E27FC236}">
                <a16:creationId xmlns:a16="http://schemas.microsoft.com/office/drawing/2014/main" id="{E4B8E251-2973-D640-A860-BE51660213F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48718" y="5065621"/>
            <a:ext cx="2252382" cy="6800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70000"/>
              </a:lnSpc>
              <a:buNone/>
              <a:defRPr sz="6000" b="1" i="0" cap="all" spc="-15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50M</a:t>
            </a:r>
          </a:p>
        </p:txBody>
      </p:sp>
      <p:sp>
        <p:nvSpPr>
          <p:cNvPr id="50" name="Text Placeholder 76">
            <a:extLst>
              <a:ext uri="{FF2B5EF4-FFF2-40B4-BE49-F238E27FC236}">
                <a16:creationId xmlns:a16="http://schemas.microsoft.com/office/drawing/2014/main" id="{8A7B1BF3-A7B5-6140-82CD-C0CD6EBB4F1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480177" y="5065621"/>
            <a:ext cx="2252382" cy="6800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70000"/>
              </a:lnSpc>
              <a:buNone/>
              <a:defRPr sz="6000" b="1" i="0" cap="all" spc="-15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6.1B</a:t>
            </a:r>
          </a:p>
        </p:txBody>
      </p:sp>
      <p:sp>
        <p:nvSpPr>
          <p:cNvPr id="51" name="Text Placeholder 76">
            <a:extLst>
              <a:ext uri="{FF2B5EF4-FFF2-40B4-BE49-F238E27FC236}">
                <a16:creationId xmlns:a16="http://schemas.microsoft.com/office/drawing/2014/main" id="{C68B9D64-D2A9-BE48-9587-9D6945502B2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539093" y="1456465"/>
            <a:ext cx="2252383" cy="48293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spcBef>
                <a:spcPts val="200"/>
              </a:spcBef>
              <a:buNone/>
              <a:defRPr lang="en-US" sz="2000" b="1" i="0" spc="0" smtClean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Data Description</a:t>
            </a:r>
          </a:p>
        </p:txBody>
      </p:sp>
      <p:sp>
        <p:nvSpPr>
          <p:cNvPr id="52" name="Text Placeholder 76">
            <a:extLst>
              <a:ext uri="{FF2B5EF4-FFF2-40B4-BE49-F238E27FC236}">
                <a16:creationId xmlns:a16="http://schemas.microsoft.com/office/drawing/2014/main" id="{4BEC6FE0-D652-FE48-B5C9-F292AA07D29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483999" y="1456465"/>
            <a:ext cx="2252383" cy="48293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spcBef>
                <a:spcPts val="200"/>
              </a:spcBef>
              <a:buNone/>
              <a:defRPr lang="en-US" sz="2000" b="1" i="0" spc="0" smtClean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Data Description</a:t>
            </a:r>
          </a:p>
        </p:txBody>
      </p:sp>
      <p:sp>
        <p:nvSpPr>
          <p:cNvPr id="53" name="Text Placeholder 76">
            <a:extLst>
              <a:ext uri="{FF2B5EF4-FFF2-40B4-BE49-F238E27FC236}">
                <a16:creationId xmlns:a16="http://schemas.microsoft.com/office/drawing/2014/main" id="{EED17490-48D7-D94C-B284-EDA32FEAAE3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539093" y="3607995"/>
            <a:ext cx="2252383" cy="48293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spcBef>
                <a:spcPts val="200"/>
              </a:spcBef>
              <a:buNone/>
              <a:defRPr lang="en-US" sz="2000" b="1" i="0" spc="0" smtClean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Data Description</a:t>
            </a:r>
          </a:p>
        </p:txBody>
      </p:sp>
      <p:sp>
        <p:nvSpPr>
          <p:cNvPr id="54" name="Text Placeholder 76">
            <a:extLst>
              <a:ext uri="{FF2B5EF4-FFF2-40B4-BE49-F238E27FC236}">
                <a16:creationId xmlns:a16="http://schemas.microsoft.com/office/drawing/2014/main" id="{55771DC3-3C68-F540-A730-95BE4141D8E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483999" y="3607995"/>
            <a:ext cx="2252383" cy="48293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spcBef>
                <a:spcPts val="200"/>
              </a:spcBef>
              <a:buNone/>
              <a:defRPr lang="en-US" sz="2000" b="1" i="0" spc="0" smtClean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Data Description</a:t>
            </a:r>
          </a:p>
        </p:txBody>
      </p:sp>
      <p:sp>
        <p:nvSpPr>
          <p:cNvPr id="55" name="Text Placeholder 76">
            <a:extLst>
              <a:ext uri="{FF2B5EF4-FFF2-40B4-BE49-F238E27FC236}">
                <a16:creationId xmlns:a16="http://schemas.microsoft.com/office/drawing/2014/main" id="{9022FA05-EC11-AD4A-AFAD-3DE72742BC1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539093" y="5853654"/>
            <a:ext cx="2252383" cy="48293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spcBef>
                <a:spcPts val="200"/>
              </a:spcBef>
              <a:buNone/>
              <a:defRPr lang="en-US" sz="2000" b="1" i="0" spc="0" smtClean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Data Description</a:t>
            </a:r>
          </a:p>
        </p:txBody>
      </p:sp>
      <p:sp>
        <p:nvSpPr>
          <p:cNvPr id="56" name="Text Placeholder 76">
            <a:extLst>
              <a:ext uri="{FF2B5EF4-FFF2-40B4-BE49-F238E27FC236}">
                <a16:creationId xmlns:a16="http://schemas.microsoft.com/office/drawing/2014/main" id="{6A3E4133-76C4-F241-92B1-09622D2444D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483999" y="5853654"/>
            <a:ext cx="2252383" cy="48293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spcBef>
                <a:spcPts val="200"/>
              </a:spcBef>
              <a:buNone/>
              <a:defRPr lang="en-US" sz="2000" b="1" i="0" spc="0" smtClean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Data Description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23C102-17A6-4841-8211-9F68C6AB0CB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6900" y="1384300"/>
            <a:ext cx="5232400" cy="4229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GB" dirty="0"/>
              <a:t>ADD CONTENT/INFO HERE.</a:t>
            </a:r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880987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slide - Plain text &amp; 4 x Data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FF0B2A02-80E6-0D45-9064-6B24362F9CFB}"/>
              </a:ext>
            </a:extLst>
          </p:cNvPr>
          <p:cNvCxnSpPr>
            <a:cxnSpLocks/>
          </p:cNvCxnSpPr>
          <p:nvPr userDrawn="1"/>
        </p:nvCxnSpPr>
        <p:spPr>
          <a:xfrm>
            <a:off x="579620" y="970124"/>
            <a:ext cx="11142688" cy="0"/>
          </a:xfrm>
          <a:prstGeom prst="line">
            <a:avLst/>
          </a:prstGeom>
          <a:ln w="19050">
            <a:solidFill>
              <a:srgbClr val="39B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D134A5D3-F4C9-D54E-A4AF-99440EC8BE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9619" y="386740"/>
            <a:ext cx="11119197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Title Content Slide – Calibri 28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C7AEA95-C38B-BD4B-9130-3EDD25288B8B}"/>
              </a:ext>
            </a:extLst>
          </p:cNvPr>
          <p:cNvSpPr/>
          <p:nvPr userDrawn="1"/>
        </p:nvSpPr>
        <p:spPr>
          <a:xfrm rot="16200000">
            <a:off x="7467273" y="-1293064"/>
            <a:ext cx="3434873" cy="6014583"/>
          </a:xfrm>
          <a:prstGeom prst="rect">
            <a:avLst/>
          </a:prstGeom>
          <a:solidFill>
            <a:srgbClr val="8081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Slide Number">
            <a:extLst>
              <a:ext uri="{FF2B5EF4-FFF2-40B4-BE49-F238E27FC236}">
                <a16:creationId xmlns:a16="http://schemas.microsoft.com/office/drawing/2014/main" id="{C7653214-A419-674E-94AB-079205AEF080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1747500" y="3149599"/>
            <a:ext cx="444500" cy="279401"/>
          </a:xfrm>
          <a:prstGeom prst="rect">
            <a:avLst/>
          </a:prstGeom>
        </p:spPr>
        <p:txBody>
          <a:bodyPr/>
          <a:lstStyle>
            <a:lvl1pPr algn="ctr">
              <a:defRPr sz="1000" b="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855CD85-72A7-4545-A422-6DDDD7CE0614}"/>
              </a:ext>
            </a:extLst>
          </p:cNvPr>
          <p:cNvSpPr/>
          <p:nvPr userDrawn="1"/>
        </p:nvSpPr>
        <p:spPr>
          <a:xfrm rot="16200000">
            <a:off x="8967980" y="3628833"/>
            <a:ext cx="3434873" cy="30234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395645F-5524-4B40-ACAF-F433E56BF235}"/>
              </a:ext>
            </a:extLst>
          </p:cNvPr>
          <p:cNvSpPr/>
          <p:nvPr userDrawn="1"/>
        </p:nvSpPr>
        <p:spPr>
          <a:xfrm rot="16200000">
            <a:off x="5958118" y="3642426"/>
            <a:ext cx="3434873" cy="2996271"/>
          </a:xfrm>
          <a:prstGeom prst="rect">
            <a:avLst/>
          </a:prstGeom>
          <a:solidFill>
            <a:srgbClr val="808184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Text Placeholder 76">
            <a:extLst>
              <a:ext uri="{FF2B5EF4-FFF2-40B4-BE49-F238E27FC236}">
                <a16:creationId xmlns:a16="http://schemas.microsoft.com/office/drawing/2014/main" id="{8E80077A-BB90-9845-89DA-2098D02270E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81050" y="628092"/>
            <a:ext cx="2220050" cy="6800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70000"/>
              </a:lnSpc>
              <a:spcBef>
                <a:spcPts val="200"/>
              </a:spcBef>
              <a:buNone/>
              <a:defRPr sz="6000" b="1" i="0" cap="all" spc="-15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100</a:t>
            </a:r>
          </a:p>
        </p:txBody>
      </p:sp>
      <p:sp>
        <p:nvSpPr>
          <p:cNvPr id="28" name="Text Placeholder 76">
            <a:extLst>
              <a:ext uri="{FF2B5EF4-FFF2-40B4-BE49-F238E27FC236}">
                <a16:creationId xmlns:a16="http://schemas.microsoft.com/office/drawing/2014/main" id="{629B3145-03B9-6E4C-B73E-14A1EE6CFFC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571425" y="1456465"/>
            <a:ext cx="2220051" cy="48293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spcBef>
                <a:spcPts val="200"/>
              </a:spcBef>
              <a:buNone/>
              <a:defRPr lang="en-US" sz="2000" b="1" i="0" spc="0" smtClean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Data Title </a:t>
            </a:r>
          </a:p>
        </p:txBody>
      </p:sp>
      <p:sp>
        <p:nvSpPr>
          <p:cNvPr id="30" name="Text Placeholder 76">
            <a:extLst>
              <a:ext uri="{FF2B5EF4-FFF2-40B4-BE49-F238E27FC236}">
                <a16:creationId xmlns:a16="http://schemas.microsoft.com/office/drawing/2014/main" id="{B9547389-037A-D04A-AD16-7D5DA0AF951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581050" y="3845854"/>
            <a:ext cx="2252382" cy="6800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70000"/>
              </a:lnSpc>
              <a:spcBef>
                <a:spcPts val="200"/>
              </a:spcBef>
              <a:buNone/>
              <a:defRPr sz="6000" b="1" i="0" cap="all" spc="-15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300K</a:t>
            </a:r>
          </a:p>
        </p:txBody>
      </p:sp>
      <p:sp>
        <p:nvSpPr>
          <p:cNvPr id="32" name="Text Placeholder 76">
            <a:extLst>
              <a:ext uri="{FF2B5EF4-FFF2-40B4-BE49-F238E27FC236}">
                <a16:creationId xmlns:a16="http://schemas.microsoft.com/office/drawing/2014/main" id="{46856E5F-E762-DE42-9939-61D9E0C78E5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480177" y="3845854"/>
            <a:ext cx="2252382" cy="6800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70000"/>
              </a:lnSpc>
              <a:spcBef>
                <a:spcPts val="200"/>
              </a:spcBef>
              <a:buNone/>
              <a:defRPr sz="6000" b="1" i="0" cap="all" spc="-15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40%</a:t>
            </a:r>
          </a:p>
        </p:txBody>
      </p:sp>
      <p:sp>
        <p:nvSpPr>
          <p:cNvPr id="33" name="Text Placeholder 76">
            <a:extLst>
              <a:ext uri="{FF2B5EF4-FFF2-40B4-BE49-F238E27FC236}">
                <a16:creationId xmlns:a16="http://schemas.microsoft.com/office/drawing/2014/main" id="{C4257CD8-0579-864A-9621-F9A876D8F5D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571425" y="4674227"/>
            <a:ext cx="2252383" cy="48293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spcBef>
                <a:spcPts val="200"/>
              </a:spcBef>
              <a:buNone/>
              <a:defRPr lang="en-US" sz="2000" b="1" i="0" spc="0" smtClean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Data Title</a:t>
            </a:r>
          </a:p>
        </p:txBody>
      </p:sp>
      <p:sp>
        <p:nvSpPr>
          <p:cNvPr id="34" name="Text Placeholder 76">
            <a:extLst>
              <a:ext uri="{FF2B5EF4-FFF2-40B4-BE49-F238E27FC236}">
                <a16:creationId xmlns:a16="http://schemas.microsoft.com/office/drawing/2014/main" id="{A0765210-3C7E-2241-AD40-A0A12B1E5F3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483999" y="4674227"/>
            <a:ext cx="2252383" cy="48293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spcBef>
                <a:spcPts val="200"/>
              </a:spcBef>
              <a:buNone/>
              <a:defRPr lang="en-US" sz="2000" b="1" i="0" spc="0" smtClean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Data Title</a:t>
            </a:r>
          </a:p>
        </p:txBody>
      </p:sp>
      <p:sp>
        <p:nvSpPr>
          <p:cNvPr id="35" name="Text Placeholder 76">
            <a:extLst>
              <a:ext uri="{FF2B5EF4-FFF2-40B4-BE49-F238E27FC236}">
                <a16:creationId xmlns:a16="http://schemas.microsoft.com/office/drawing/2014/main" id="{D3830091-8FB4-5046-BEDA-4AFD9736EA3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539093" y="5276109"/>
            <a:ext cx="2252383" cy="109125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1000"/>
              </a:spcBef>
              <a:buNone/>
              <a:defRPr lang="en-US" sz="1500" b="0" i="0" smtClean="0">
                <a:solidFill>
                  <a:schemeClr val="tx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GB" dirty="0"/>
              <a:t>ADD Description here</a:t>
            </a:r>
          </a:p>
        </p:txBody>
      </p:sp>
      <p:sp>
        <p:nvSpPr>
          <p:cNvPr id="36" name="Text Placeholder 76">
            <a:extLst>
              <a:ext uri="{FF2B5EF4-FFF2-40B4-BE49-F238E27FC236}">
                <a16:creationId xmlns:a16="http://schemas.microsoft.com/office/drawing/2014/main" id="{4C203C18-FD21-084E-8C43-C4FFBC8B114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483999" y="5276110"/>
            <a:ext cx="2252383" cy="10912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1000"/>
              </a:spcBef>
              <a:buNone/>
              <a:defRPr lang="en-US" sz="1500" b="0" i="0" smtClean="0">
                <a:solidFill>
                  <a:schemeClr val="tx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GB" dirty="0"/>
              <a:t>ADD description here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4DBF6D5-03A0-A242-A051-6EB3B5D99CF4}"/>
              </a:ext>
            </a:extLst>
          </p:cNvPr>
          <p:cNvSpPr/>
          <p:nvPr userDrawn="1"/>
        </p:nvSpPr>
        <p:spPr>
          <a:xfrm rot="16200000">
            <a:off x="8967980" y="202501"/>
            <a:ext cx="3434873" cy="3023457"/>
          </a:xfrm>
          <a:prstGeom prst="rect">
            <a:avLst/>
          </a:prstGeom>
          <a:solidFill>
            <a:srgbClr val="65C4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8" name="Text Placeholder 76">
            <a:extLst>
              <a:ext uri="{FF2B5EF4-FFF2-40B4-BE49-F238E27FC236}">
                <a16:creationId xmlns:a16="http://schemas.microsoft.com/office/drawing/2014/main" id="{62E99C31-E873-DF4B-A630-6D9B95748F3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80177" y="628092"/>
            <a:ext cx="2252382" cy="6800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70000"/>
              </a:lnSpc>
              <a:spcBef>
                <a:spcPts val="200"/>
              </a:spcBef>
              <a:buNone/>
              <a:defRPr sz="6000" b="1" i="0" cap="all" spc="-15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200+</a:t>
            </a:r>
          </a:p>
        </p:txBody>
      </p:sp>
      <p:sp>
        <p:nvSpPr>
          <p:cNvPr id="59" name="Text Placeholder 76">
            <a:extLst>
              <a:ext uri="{FF2B5EF4-FFF2-40B4-BE49-F238E27FC236}">
                <a16:creationId xmlns:a16="http://schemas.microsoft.com/office/drawing/2014/main" id="{91A4FCC1-B1E4-734B-BB7C-02ED4F41323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483999" y="1456465"/>
            <a:ext cx="2252383" cy="48293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spcBef>
                <a:spcPts val="200"/>
              </a:spcBef>
              <a:buNone/>
              <a:defRPr lang="en-US" sz="2000" b="1" i="0" spc="0" smtClean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Data Title </a:t>
            </a:r>
          </a:p>
        </p:txBody>
      </p:sp>
      <p:sp>
        <p:nvSpPr>
          <p:cNvPr id="60" name="Text Placeholder 76">
            <a:extLst>
              <a:ext uri="{FF2B5EF4-FFF2-40B4-BE49-F238E27FC236}">
                <a16:creationId xmlns:a16="http://schemas.microsoft.com/office/drawing/2014/main" id="{F0E25618-07CC-D043-8D34-FCB08541F9D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483999" y="2058348"/>
            <a:ext cx="2252383" cy="10912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1000"/>
              </a:spcBef>
              <a:buNone/>
              <a:defRPr lang="en-US" sz="1500" b="0" i="0" smtClean="0">
                <a:solidFill>
                  <a:schemeClr val="tx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GB" dirty="0"/>
              <a:t>ADD Description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2A2E5E-39C1-EE44-B443-0354AE9FD18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565900" y="2082800"/>
            <a:ext cx="2286000" cy="1181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buNone/>
              <a:defRPr sz="14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buNone/>
              <a:defRPr sz="14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buNone/>
              <a:defRPr sz="14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buNone/>
              <a:defRPr sz="14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GB" dirty="0"/>
              <a:t>ADD Description here</a:t>
            </a:r>
          </a:p>
        </p:txBody>
      </p:sp>
      <p:sp>
        <p:nvSpPr>
          <p:cNvPr id="61" name="Text Placeholder 3">
            <a:extLst>
              <a:ext uri="{FF2B5EF4-FFF2-40B4-BE49-F238E27FC236}">
                <a16:creationId xmlns:a16="http://schemas.microsoft.com/office/drawing/2014/main" id="{933264C3-5F0C-F644-8309-E1846B2F7B8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96900" y="1384300"/>
            <a:ext cx="5232400" cy="4229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GB" dirty="0"/>
              <a:t>ADD CONTENT HERE.</a:t>
            </a:r>
          </a:p>
        </p:txBody>
      </p:sp>
    </p:spTree>
    <p:extLst>
      <p:ext uri="{BB962C8B-B14F-4D97-AF65-F5344CB8AC3E}">
        <p14:creationId xmlns:p14="http://schemas.microsoft.com/office/powerpoint/2010/main" val="4467348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slide - Plain text &amp; 3 x Data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FF0B2A02-80E6-0D45-9064-6B24362F9CFB}"/>
              </a:ext>
            </a:extLst>
          </p:cNvPr>
          <p:cNvCxnSpPr>
            <a:cxnSpLocks/>
          </p:cNvCxnSpPr>
          <p:nvPr userDrawn="1"/>
        </p:nvCxnSpPr>
        <p:spPr>
          <a:xfrm>
            <a:off x="579620" y="970124"/>
            <a:ext cx="11142688" cy="0"/>
          </a:xfrm>
          <a:prstGeom prst="line">
            <a:avLst/>
          </a:prstGeom>
          <a:ln w="19050">
            <a:solidFill>
              <a:srgbClr val="39B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D134A5D3-F4C9-D54E-A4AF-99440EC8BE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9619" y="386740"/>
            <a:ext cx="11119197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Title Content Slide – Calibri 28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6D25AE4-F95E-594D-91D3-46871E916110}"/>
              </a:ext>
            </a:extLst>
          </p:cNvPr>
          <p:cNvSpPr/>
          <p:nvPr userDrawn="1"/>
        </p:nvSpPr>
        <p:spPr>
          <a:xfrm rot="16200000">
            <a:off x="7467273" y="-1293064"/>
            <a:ext cx="3434873" cy="6014583"/>
          </a:xfrm>
          <a:prstGeom prst="rect">
            <a:avLst/>
          </a:prstGeom>
          <a:solidFill>
            <a:srgbClr val="65C4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89CD8B3-357A-1945-9653-1C8DCF76C90F}"/>
              </a:ext>
            </a:extLst>
          </p:cNvPr>
          <p:cNvSpPr/>
          <p:nvPr userDrawn="1"/>
        </p:nvSpPr>
        <p:spPr>
          <a:xfrm rot="16200000">
            <a:off x="8967980" y="3628833"/>
            <a:ext cx="3434873" cy="3023457"/>
          </a:xfrm>
          <a:prstGeom prst="rect">
            <a:avLst/>
          </a:prstGeom>
          <a:solidFill>
            <a:srgbClr val="8081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8682C79-92A1-C94E-9D6D-7EC5190A69E3}"/>
              </a:ext>
            </a:extLst>
          </p:cNvPr>
          <p:cNvSpPr/>
          <p:nvPr userDrawn="1"/>
        </p:nvSpPr>
        <p:spPr>
          <a:xfrm rot="16200000">
            <a:off x="5958118" y="3642426"/>
            <a:ext cx="3434873" cy="2996271"/>
          </a:xfrm>
          <a:prstGeom prst="rect">
            <a:avLst/>
          </a:prstGeom>
          <a:solidFill>
            <a:srgbClr val="A6A6A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" name="Text Placeholder 76">
            <a:extLst>
              <a:ext uri="{FF2B5EF4-FFF2-40B4-BE49-F238E27FC236}">
                <a16:creationId xmlns:a16="http://schemas.microsoft.com/office/drawing/2014/main" id="{535415A0-CFE9-0F41-A087-746BC526526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81050" y="628092"/>
            <a:ext cx="4281306" cy="6800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70000"/>
              </a:lnSpc>
              <a:spcBef>
                <a:spcPts val="200"/>
              </a:spcBef>
              <a:buNone/>
              <a:defRPr sz="6000" b="1" i="0" cap="all" spc="-150" baseline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100</a:t>
            </a:r>
          </a:p>
        </p:txBody>
      </p:sp>
      <p:sp>
        <p:nvSpPr>
          <p:cNvPr id="43" name="Text Placeholder 76">
            <a:extLst>
              <a:ext uri="{FF2B5EF4-FFF2-40B4-BE49-F238E27FC236}">
                <a16:creationId xmlns:a16="http://schemas.microsoft.com/office/drawing/2014/main" id="{50FEDAA4-C18F-A342-9B67-0E95D3B6A2A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571425" y="1456465"/>
            <a:ext cx="4281307" cy="48293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spcBef>
                <a:spcPts val="200"/>
              </a:spcBef>
              <a:buNone/>
              <a:defRPr lang="en-US" sz="2000" b="1" i="0" spc="0" smtClean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Data Description</a:t>
            </a:r>
          </a:p>
        </p:txBody>
      </p:sp>
      <p:sp>
        <p:nvSpPr>
          <p:cNvPr id="44" name="Text Placeholder 76">
            <a:extLst>
              <a:ext uri="{FF2B5EF4-FFF2-40B4-BE49-F238E27FC236}">
                <a16:creationId xmlns:a16="http://schemas.microsoft.com/office/drawing/2014/main" id="{998E48E4-075E-A849-AC36-6F804BD7903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539093" y="2058347"/>
            <a:ext cx="4281307" cy="109125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1000"/>
              </a:spcBef>
              <a:buNone/>
              <a:defRPr lang="en-US" sz="1500" b="0" i="0" smtClean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 dirty="0"/>
              <a:t>Data description here </a:t>
            </a:r>
          </a:p>
        </p:txBody>
      </p:sp>
      <p:sp>
        <p:nvSpPr>
          <p:cNvPr id="45" name="Text Placeholder 76">
            <a:extLst>
              <a:ext uri="{FF2B5EF4-FFF2-40B4-BE49-F238E27FC236}">
                <a16:creationId xmlns:a16="http://schemas.microsoft.com/office/drawing/2014/main" id="{36212AB2-8427-B443-B2B1-F3C5E3BA2E1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581050" y="3845854"/>
            <a:ext cx="2252382" cy="6800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70000"/>
              </a:lnSpc>
              <a:spcBef>
                <a:spcPts val="200"/>
              </a:spcBef>
              <a:buNone/>
              <a:defRPr sz="6000" b="1" i="0" cap="all" spc="-15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300K</a:t>
            </a:r>
          </a:p>
        </p:txBody>
      </p:sp>
      <p:sp>
        <p:nvSpPr>
          <p:cNvPr id="46" name="Text Placeholder 76">
            <a:extLst>
              <a:ext uri="{FF2B5EF4-FFF2-40B4-BE49-F238E27FC236}">
                <a16:creationId xmlns:a16="http://schemas.microsoft.com/office/drawing/2014/main" id="{8AB058FF-7A35-F94D-B7D5-5AA51350454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480177" y="3845854"/>
            <a:ext cx="2252382" cy="6800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70000"/>
              </a:lnSpc>
              <a:spcBef>
                <a:spcPts val="200"/>
              </a:spcBef>
              <a:buNone/>
              <a:defRPr sz="6000" b="1" i="0" cap="all" spc="-15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40%</a:t>
            </a:r>
          </a:p>
        </p:txBody>
      </p:sp>
      <p:sp>
        <p:nvSpPr>
          <p:cNvPr id="47" name="Text Placeholder 76">
            <a:extLst>
              <a:ext uri="{FF2B5EF4-FFF2-40B4-BE49-F238E27FC236}">
                <a16:creationId xmlns:a16="http://schemas.microsoft.com/office/drawing/2014/main" id="{B31C8AE5-1E5B-724D-A127-31A60B79EB0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571425" y="4674227"/>
            <a:ext cx="2252383" cy="48293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spcBef>
                <a:spcPts val="200"/>
              </a:spcBef>
              <a:buNone/>
              <a:defRPr lang="en-US" sz="2000" b="1" i="0" spc="0" smtClean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Data Description</a:t>
            </a:r>
          </a:p>
        </p:txBody>
      </p:sp>
      <p:sp>
        <p:nvSpPr>
          <p:cNvPr id="48" name="Text Placeholder 76">
            <a:extLst>
              <a:ext uri="{FF2B5EF4-FFF2-40B4-BE49-F238E27FC236}">
                <a16:creationId xmlns:a16="http://schemas.microsoft.com/office/drawing/2014/main" id="{1F31469D-8533-7B43-B1CA-F989D0F0713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483999" y="4674227"/>
            <a:ext cx="2252383" cy="48293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spcBef>
                <a:spcPts val="200"/>
              </a:spcBef>
              <a:buNone/>
              <a:defRPr lang="en-US" sz="2000" b="1" i="0" spc="0" smtClean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Data Description</a:t>
            </a:r>
          </a:p>
        </p:txBody>
      </p:sp>
      <p:sp>
        <p:nvSpPr>
          <p:cNvPr id="49" name="Text Placeholder 76">
            <a:extLst>
              <a:ext uri="{FF2B5EF4-FFF2-40B4-BE49-F238E27FC236}">
                <a16:creationId xmlns:a16="http://schemas.microsoft.com/office/drawing/2014/main" id="{5F341B83-7334-FA42-ACC2-97638132EEF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539093" y="5276109"/>
            <a:ext cx="2252383" cy="109125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1000"/>
              </a:spcBef>
              <a:buNone/>
              <a:defRPr lang="en-US" sz="1500" b="0" i="0" smtClean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Data description here </a:t>
            </a:r>
          </a:p>
          <a:p>
            <a:pPr lvl="0"/>
            <a:endParaRPr lang="en-GB" dirty="0"/>
          </a:p>
        </p:txBody>
      </p:sp>
      <p:sp>
        <p:nvSpPr>
          <p:cNvPr id="50" name="Text Placeholder 76">
            <a:extLst>
              <a:ext uri="{FF2B5EF4-FFF2-40B4-BE49-F238E27FC236}">
                <a16:creationId xmlns:a16="http://schemas.microsoft.com/office/drawing/2014/main" id="{D8BD744E-B7B8-1A4C-B057-84E3E175D35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483999" y="5276110"/>
            <a:ext cx="2252383" cy="10912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1000"/>
              </a:spcBef>
              <a:buNone/>
              <a:defRPr lang="en-US" sz="1500" b="0" i="0" smtClean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Data description here </a:t>
            </a:r>
          </a:p>
        </p:txBody>
      </p:sp>
      <p:sp>
        <p:nvSpPr>
          <p:cNvPr id="51" name="Text Placeholder 3">
            <a:extLst>
              <a:ext uri="{FF2B5EF4-FFF2-40B4-BE49-F238E27FC236}">
                <a16:creationId xmlns:a16="http://schemas.microsoft.com/office/drawing/2014/main" id="{97942F64-A8E3-4C44-A3D3-A12B3CC7F03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6900" y="1384300"/>
            <a:ext cx="5232400" cy="4229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GB" dirty="0"/>
              <a:t>ADD Content HERE </a:t>
            </a:r>
          </a:p>
        </p:txBody>
      </p:sp>
    </p:spTree>
    <p:extLst>
      <p:ext uri="{BB962C8B-B14F-4D97-AF65-F5344CB8AC3E}">
        <p14:creationId xmlns:p14="http://schemas.microsoft.com/office/powerpoint/2010/main" val="313006298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slide - Plain text &amp; 2 x Data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FF0B2A02-80E6-0D45-9064-6B24362F9CFB}"/>
              </a:ext>
            </a:extLst>
          </p:cNvPr>
          <p:cNvCxnSpPr>
            <a:cxnSpLocks/>
          </p:cNvCxnSpPr>
          <p:nvPr userDrawn="1"/>
        </p:nvCxnSpPr>
        <p:spPr>
          <a:xfrm>
            <a:off x="579620" y="970124"/>
            <a:ext cx="11142688" cy="0"/>
          </a:xfrm>
          <a:prstGeom prst="line">
            <a:avLst/>
          </a:prstGeom>
          <a:ln w="19050">
            <a:solidFill>
              <a:srgbClr val="39B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D134A5D3-F4C9-D54E-A4AF-99440EC8BE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9619" y="386740"/>
            <a:ext cx="11119197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Title Content Slide – Calibri 28</a:t>
            </a:r>
          </a:p>
        </p:txBody>
      </p:sp>
      <p:sp>
        <p:nvSpPr>
          <p:cNvPr id="51" name="Text Placeholder 3">
            <a:extLst>
              <a:ext uri="{FF2B5EF4-FFF2-40B4-BE49-F238E27FC236}">
                <a16:creationId xmlns:a16="http://schemas.microsoft.com/office/drawing/2014/main" id="{97942F64-A8E3-4C44-A3D3-A12B3CC7F03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6900" y="1384300"/>
            <a:ext cx="5232400" cy="4229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GB" dirty="0"/>
              <a:t>ADD CONTENT HERE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A6A1BCB-9F3D-6E44-82C3-FAEA55948DBA}"/>
              </a:ext>
            </a:extLst>
          </p:cNvPr>
          <p:cNvSpPr/>
          <p:nvPr userDrawn="1"/>
        </p:nvSpPr>
        <p:spPr>
          <a:xfrm rot="16200000">
            <a:off x="7467273" y="-1293064"/>
            <a:ext cx="3434873" cy="6014583"/>
          </a:xfrm>
          <a:prstGeom prst="rect">
            <a:avLst/>
          </a:prstGeom>
          <a:solidFill>
            <a:srgbClr val="65C4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E084A4C-6CE4-4C45-9F02-2BBF62ACAE16}"/>
              </a:ext>
            </a:extLst>
          </p:cNvPr>
          <p:cNvSpPr/>
          <p:nvPr userDrawn="1"/>
        </p:nvSpPr>
        <p:spPr>
          <a:xfrm rot="16200000">
            <a:off x="7467273" y="2133270"/>
            <a:ext cx="3434873" cy="6014581"/>
          </a:xfrm>
          <a:prstGeom prst="rect">
            <a:avLst/>
          </a:prstGeom>
          <a:solidFill>
            <a:srgbClr val="8081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 Placeholder 76">
            <a:extLst>
              <a:ext uri="{FF2B5EF4-FFF2-40B4-BE49-F238E27FC236}">
                <a16:creationId xmlns:a16="http://schemas.microsoft.com/office/drawing/2014/main" id="{96AA6DCA-752C-874E-B3A8-3343B733C44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81050" y="628092"/>
            <a:ext cx="4281306" cy="6800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70000"/>
              </a:lnSpc>
              <a:spcBef>
                <a:spcPts val="200"/>
              </a:spcBef>
              <a:buNone/>
              <a:defRPr sz="6000" b="1" i="0" cap="all" spc="-15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/>
              <a:t>100</a:t>
            </a:r>
          </a:p>
        </p:txBody>
      </p:sp>
      <p:sp>
        <p:nvSpPr>
          <p:cNvPr id="20" name="Text Placeholder 76">
            <a:extLst>
              <a:ext uri="{FF2B5EF4-FFF2-40B4-BE49-F238E27FC236}">
                <a16:creationId xmlns:a16="http://schemas.microsoft.com/office/drawing/2014/main" id="{0E65B148-7308-F841-97EC-19229924619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571425" y="1456465"/>
            <a:ext cx="4281307" cy="48293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spcBef>
                <a:spcPts val="200"/>
              </a:spcBef>
              <a:buNone/>
              <a:defRPr lang="en-US" sz="2000" b="1" i="0" spc="0" smtClean="0">
                <a:solidFill>
                  <a:schemeClr val="bg1"/>
                </a:solidFill>
                <a:effectLst/>
                <a:latin typeface="Calibri" panose="020F0502020204030204" pitchFamily="34" charset="0"/>
              </a:defRPr>
            </a:lvl1pPr>
          </a:lstStyle>
          <a:p>
            <a:pPr lvl="0"/>
            <a:r>
              <a:rPr lang="en-US"/>
              <a:t>Data Description</a:t>
            </a:r>
          </a:p>
        </p:txBody>
      </p:sp>
      <p:sp>
        <p:nvSpPr>
          <p:cNvPr id="21" name="Text Placeholder 76">
            <a:extLst>
              <a:ext uri="{FF2B5EF4-FFF2-40B4-BE49-F238E27FC236}">
                <a16:creationId xmlns:a16="http://schemas.microsoft.com/office/drawing/2014/main" id="{F7AAA9E5-B8A9-1845-877F-21A538D5CB0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539093" y="2058347"/>
            <a:ext cx="4281307" cy="109125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1000"/>
              </a:spcBef>
              <a:buNone/>
              <a:defRPr lang="en-US" sz="1500" b="0" i="0" smtClean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Data description here </a:t>
            </a:r>
          </a:p>
          <a:p>
            <a:pPr lvl="0"/>
            <a:endParaRPr lang="en-GB" dirty="0"/>
          </a:p>
        </p:txBody>
      </p:sp>
      <p:sp>
        <p:nvSpPr>
          <p:cNvPr id="23" name="Text Placeholder 76">
            <a:extLst>
              <a:ext uri="{FF2B5EF4-FFF2-40B4-BE49-F238E27FC236}">
                <a16:creationId xmlns:a16="http://schemas.microsoft.com/office/drawing/2014/main" id="{F9512D85-55F5-824D-84EE-7A3162F62E5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581049" y="3845854"/>
            <a:ext cx="4248973" cy="6800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70000"/>
              </a:lnSpc>
              <a:spcBef>
                <a:spcPts val="200"/>
              </a:spcBef>
              <a:buNone/>
              <a:defRPr sz="6000" b="1" i="0" cap="all" spc="-15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/>
              <a:t>300K</a:t>
            </a:r>
          </a:p>
        </p:txBody>
      </p:sp>
      <p:sp>
        <p:nvSpPr>
          <p:cNvPr id="24" name="Text Placeholder 76">
            <a:extLst>
              <a:ext uri="{FF2B5EF4-FFF2-40B4-BE49-F238E27FC236}">
                <a16:creationId xmlns:a16="http://schemas.microsoft.com/office/drawing/2014/main" id="{010B9D20-4CF8-3945-AA45-051F583292B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571425" y="4674227"/>
            <a:ext cx="4248975" cy="48293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spcBef>
                <a:spcPts val="200"/>
              </a:spcBef>
              <a:buNone/>
              <a:defRPr lang="en-US" sz="2000" b="1" i="0" spc="0" smtClean="0">
                <a:solidFill>
                  <a:schemeClr val="bg1"/>
                </a:solidFill>
                <a:effectLst/>
                <a:latin typeface="Calibri" panose="020F0502020204030204" pitchFamily="34" charset="0"/>
              </a:defRPr>
            </a:lvl1pPr>
          </a:lstStyle>
          <a:p>
            <a:pPr lvl="0"/>
            <a:r>
              <a:rPr lang="en-US"/>
              <a:t>Data Description</a:t>
            </a:r>
          </a:p>
        </p:txBody>
      </p:sp>
      <p:sp>
        <p:nvSpPr>
          <p:cNvPr id="25" name="Text Placeholder 76">
            <a:extLst>
              <a:ext uri="{FF2B5EF4-FFF2-40B4-BE49-F238E27FC236}">
                <a16:creationId xmlns:a16="http://schemas.microsoft.com/office/drawing/2014/main" id="{84724F3A-559D-4348-A918-CB9EB698111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539093" y="5276109"/>
            <a:ext cx="4248975" cy="109125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1000"/>
              </a:spcBef>
              <a:buNone/>
              <a:defRPr lang="en-US" sz="1500" b="0" i="0" smtClean="0">
                <a:solidFill>
                  <a:schemeClr val="bg1"/>
                </a:solidFill>
                <a:effectLst/>
                <a:latin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Data description here </a:t>
            </a:r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025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Sub Section Title &amp;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5">
            <a:extLst>
              <a:ext uri="{FF2B5EF4-FFF2-40B4-BE49-F238E27FC236}">
                <a16:creationId xmlns:a16="http://schemas.microsoft.com/office/drawing/2014/main" id="{09B1A66E-CB17-9F4F-99C5-A7DDE6924EF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27902" y="0"/>
            <a:ext cx="9120818" cy="2931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C559EBD6-D790-C741-A02A-8E74B1256F0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45816" y="3365594"/>
            <a:ext cx="9050867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+mn-lt"/>
              </a:defRPr>
            </a:lvl1pPr>
          </a:lstStyle>
          <a:p>
            <a:pPr lvl="0"/>
            <a:r>
              <a:rPr lang="en-US" dirty="0"/>
              <a:t>SUB SECTION TITLE</a:t>
            </a:r>
          </a:p>
        </p:txBody>
      </p:sp>
    </p:spTree>
    <p:extLst>
      <p:ext uri="{BB962C8B-B14F-4D97-AF65-F5344CB8AC3E}">
        <p14:creationId xmlns:p14="http://schemas.microsoft.com/office/powerpoint/2010/main" val="133823585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slide - Plain text &amp; 1 x Data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FF0B2A02-80E6-0D45-9064-6B24362F9CFB}"/>
              </a:ext>
            </a:extLst>
          </p:cNvPr>
          <p:cNvCxnSpPr>
            <a:cxnSpLocks/>
          </p:cNvCxnSpPr>
          <p:nvPr userDrawn="1"/>
        </p:nvCxnSpPr>
        <p:spPr>
          <a:xfrm>
            <a:off x="579620" y="970124"/>
            <a:ext cx="11142688" cy="0"/>
          </a:xfrm>
          <a:prstGeom prst="line">
            <a:avLst/>
          </a:prstGeom>
          <a:ln w="19050">
            <a:solidFill>
              <a:srgbClr val="39B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3B950AB4-02C2-8F47-8E41-98F572A25C2E}"/>
              </a:ext>
            </a:extLst>
          </p:cNvPr>
          <p:cNvSpPr/>
          <p:nvPr userDrawn="1"/>
        </p:nvSpPr>
        <p:spPr>
          <a:xfrm rot="16200000">
            <a:off x="6241407" y="425185"/>
            <a:ext cx="6871727" cy="6021354"/>
          </a:xfrm>
          <a:prstGeom prst="rect">
            <a:avLst/>
          </a:prstGeom>
          <a:solidFill>
            <a:srgbClr val="A6A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D134A5D3-F4C9-D54E-A4AF-99440EC8BE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9619" y="386740"/>
            <a:ext cx="11119197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Title Content Slide – Calibri 28</a:t>
            </a:r>
          </a:p>
        </p:txBody>
      </p:sp>
      <p:sp>
        <p:nvSpPr>
          <p:cNvPr id="51" name="Text Placeholder 3">
            <a:extLst>
              <a:ext uri="{FF2B5EF4-FFF2-40B4-BE49-F238E27FC236}">
                <a16:creationId xmlns:a16="http://schemas.microsoft.com/office/drawing/2014/main" id="{97942F64-A8E3-4C44-A3D3-A12B3CC7F03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6900" y="1384300"/>
            <a:ext cx="5232400" cy="4229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GB" dirty="0"/>
              <a:t>ADD CONTENT HERE</a:t>
            </a:r>
          </a:p>
          <a:p>
            <a:pPr lvl="0"/>
            <a:endParaRPr lang="en-GB" dirty="0"/>
          </a:p>
        </p:txBody>
      </p:sp>
      <p:sp>
        <p:nvSpPr>
          <p:cNvPr id="21" name="Text Placeholder 76">
            <a:extLst>
              <a:ext uri="{FF2B5EF4-FFF2-40B4-BE49-F238E27FC236}">
                <a16:creationId xmlns:a16="http://schemas.microsoft.com/office/drawing/2014/main" id="{632A0F07-2140-5A49-8859-CA9737D329D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32573" y="1513161"/>
            <a:ext cx="4052008" cy="12319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70000"/>
              </a:lnSpc>
              <a:spcBef>
                <a:spcPts val="200"/>
              </a:spcBef>
              <a:buNone/>
              <a:defRPr sz="13000" b="1" i="0" cap="all" spc="-15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15M</a:t>
            </a:r>
          </a:p>
        </p:txBody>
      </p:sp>
      <p:sp>
        <p:nvSpPr>
          <p:cNvPr id="23" name="Text Placeholder 76">
            <a:extLst>
              <a:ext uri="{FF2B5EF4-FFF2-40B4-BE49-F238E27FC236}">
                <a16:creationId xmlns:a16="http://schemas.microsoft.com/office/drawing/2014/main" id="{4A320691-F118-7D49-8C5B-0689458DC8E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632573" y="2745061"/>
            <a:ext cx="4040691" cy="48293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spcBef>
                <a:spcPts val="200"/>
              </a:spcBef>
              <a:buNone/>
              <a:defRPr lang="en-US" sz="3500" b="1" i="0" spc="0" smtClean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Data Description</a:t>
            </a:r>
          </a:p>
        </p:txBody>
      </p:sp>
      <p:sp>
        <p:nvSpPr>
          <p:cNvPr id="25" name="Text Placeholder 76">
            <a:extLst>
              <a:ext uri="{FF2B5EF4-FFF2-40B4-BE49-F238E27FC236}">
                <a16:creationId xmlns:a16="http://schemas.microsoft.com/office/drawing/2014/main" id="{29DD97D2-D96C-8743-8EF3-EA343CF0057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656693" y="3523509"/>
            <a:ext cx="4014607" cy="211529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1000"/>
              </a:spcBef>
              <a:buNone/>
              <a:defRPr lang="en-US" sz="1500" b="0" i="0" smtClean="0">
                <a:solidFill>
                  <a:schemeClr val="tx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Data description here </a:t>
            </a:r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627272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slide - 6 x Data Blocks Light colo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9828B9B-E0BE-B64F-819B-A046561BF0AD}"/>
              </a:ext>
            </a:extLst>
          </p:cNvPr>
          <p:cNvSpPr/>
          <p:nvPr userDrawn="1"/>
        </p:nvSpPr>
        <p:spPr>
          <a:xfrm rot="16200000">
            <a:off x="1032935" y="3422047"/>
            <a:ext cx="2658533" cy="3581399"/>
          </a:xfrm>
          <a:prstGeom prst="rect">
            <a:avLst/>
          </a:prstGeom>
          <a:solidFill>
            <a:srgbClr val="8081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Placeholder 76">
            <a:extLst>
              <a:ext uri="{FF2B5EF4-FFF2-40B4-BE49-F238E27FC236}">
                <a16:creationId xmlns:a16="http://schemas.microsoft.com/office/drawing/2014/main" id="{2FA09B8A-9068-3748-A7A0-AA4E149D966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57777" y="4227415"/>
            <a:ext cx="3031174" cy="6800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70000"/>
              </a:lnSpc>
              <a:spcBef>
                <a:spcPts val="200"/>
              </a:spcBef>
              <a:buNone/>
              <a:defRPr sz="6000" b="1" i="0" cap="all" spc="-15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400M</a:t>
            </a:r>
          </a:p>
        </p:txBody>
      </p:sp>
      <p:sp>
        <p:nvSpPr>
          <p:cNvPr id="9" name="Text Placeholder 76">
            <a:extLst>
              <a:ext uri="{FF2B5EF4-FFF2-40B4-BE49-F238E27FC236}">
                <a16:creationId xmlns:a16="http://schemas.microsoft.com/office/drawing/2014/main" id="{85A8F1A2-49B9-C341-8583-4E5498CD814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48152" y="5055788"/>
            <a:ext cx="3031175" cy="2973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spcBef>
                <a:spcPts val="200"/>
              </a:spcBef>
              <a:buNone/>
              <a:defRPr lang="en-US" sz="2000" b="1" i="0" spc="0" smtClean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Data Title Here</a:t>
            </a:r>
          </a:p>
        </p:txBody>
      </p:sp>
      <p:sp>
        <p:nvSpPr>
          <p:cNvPr id="10" name="Text Placeholder 76">
            <a:extLst>
              <a:ext uri="{FF2B5EF4-FFF2-40B4-BE49-F238E27FC236}">
                <a16:creationId xmlns:a16="http://schemas.microsoft.com/office/drawing/2014/main" id="{FA6579F5-E083-3249-89A9-BA7C933CC6D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15820" y="5457461"/>
            <a:ext cx="3075696" cy="88982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1000"/>
              </a:spcBef>
              <a:buNone/>
              <a:defRPr lang="en-US" sz="1500" b="0" i="0" smtClean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ADD description here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935D51D-073C-564C-8FBC-3021C8624896}"/>
              </a:ext>
            </a:extLst>
          </p:cNvPr>
          <p:cNvSpPr/>
          <p:nvPr userDrawn="1"/>
        </p:nvSpPr>
        <p:spPr>
          <a:xfrm rot="16200000">
            <a:off x="4764963" y="3422047"/>
            <a:ext cx="2658533" cy="3581399"/>
          </a:xfrm>
          <a:prstGeom prst="rect">
            <a:avLst/>
          </a:prstGeom>
          <a:solidFill>
            <a:srgbClr val="8081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 Placeholder 76">
            <a:extLst>
              <a:ext uri="{FF2B5EF4-FFF2-40B4-BE49-F238E27FC236}">
                <a16:creationId xmlns:a16="http://schemas.microsoft.com/office/drawing/2014/main" id="{CB75985B-6A4A-B346-BFE4-7FD472DAA8B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589805" y="4227415"/>
            <a:ext cx="3031174" cy="6800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70000"/>
              </a:lnSpc>
              <a:spcBef>
                <a:spcPts val="200"/>
              </a:spcBef>
              <a:buNone/>
              <a:defRPr sz="6000" b="1" i="0" cap="all" spc="-15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500%</a:t>
            </a:r>
          </a:p>
        </p:txBody>
      </p:sp>
      <p:sp>
        <p:nvSpPr>
          <p:cNvPr id="13" name="Text Placeholder 76">
            <a:extLst>
              <a:ext uri="{FF2B5EF4-FFF2-40B4-BE49-F238E27FC236}">
                <a16:creationId xmlns:a16="http://schemas.microsoft.com/office/drawing/2014/main" id="{2850CF7F-84CC-6949-A53F-ECE301C784F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580180" y="5055788"/>
            <a:ext cx="3031175" cy="2973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spcBef>
                <a:spcPts val="200"/>
              </a:spcBef>
              <a:buNone/>
              <a:defRPr lang="en-US" sz="2000" b="1" i="0" spc="0" smtClean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Data Description</a:t>
            </a:r>
          </a:p>
        </p:txBody>
      </p:sp>
      <p:sp>
        <p:nvSpPr>
          <p:cNvPr id="14" name="Text Placeholder 76">
            <a:extLst>
              <a:ext uri="{FF2B5EF4-FFF2-40B4-BE49-F238E27FC236}">
                <a16:creationId xmlns:a16="http://schemas.microsoft.com/office/drawing/2014/main" id="{0B6148CF-4FE0-E146-9B06-55B7613446D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547848" y="5457461"/>
            <a:ext cx="3075696" cy="88982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1000"/>
              </a:spcBef>
              <a:buNone/>
              <a:defRPr lang="en-US" sz="1500" b="0" i="0" smtClean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ADD description here</a:t>
            </a:r>
          </a:p>
          <a:p>
            <a:pPr lvl="0"/>
            <a:endParaRPr lang="en-GB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43DBF2D-C372-244B-8FA7-592895942E7F}"/>
              </a:ext>
            </a:extLst>
          </p:cNvPr>
          <p:cNvSpPr/>
          <p:nvPr userDrawn="1"/>
        </p:nvSpPr>
        <p:spPr>
          <a:xfrm rot="16200000">
            <a:off x="8465094" y="3443312"/>
            <a:ext cx="2658533" cy="3581399"/>
          </a:xfrm>
          <a:prstGeom prst="rect">
            <a:avLst/>
          </a:prstGeom>
          <a:solidFill>
            <a:srgbClr val="8081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 Placeholder 76">
            <a:extLst>
              <a:ext uri="{FF2B5EF4-FFF2-40B4-BE49-F238E27FC236}">
                <a16:creationId xmlns:a16="http://schemas.microsoft.com/office/drawing/2014/main" id="{3ABED21C-1B8B-3D46-92C8-58D7BF457D2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289936" y="4248680"/>
            <a:ext cx="3031174" cy="6800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70000"/>
              </a:lnSpc>
              <a:spcBef>
                <a:spcPts val="200"/>
              </a:spcBef>
              <a:buNone/>
              <a:defRPr sz="6000" b="1" i="0" cap="all" spc="-15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6.1B</a:t>
            </a:r>
          </a:p>
        </p:txBody>
      </p:sp>
      <p:sp>
        <p:nvSpPr>
          <p:cNvPr id="17" name="Text Placeholder 76">
            <a:extLst>
              <a:ext uri="{FF2B5EF4-FFF2-40B4-BE49-F238E27FC236}">
                <a16:creationId xmlns:a16="http://schemas.microsoft.com/office/drawing/2014/main" id="{27178754-93A6-2A44-95A2-7E272D312AB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280311" y="5077053"/>
            <a:ext cx="3031175" cy="2973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spcBef>
                <a:spcPts val="200"/>
              </a:spcBef>
              <a:buNone/>
              <a:defRPr lang="en-US" sz="2000" b="1" i="0" spc="0" smtClean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Data Title Here</a:t>
            </a:r>
          </a:p>
        </p:txBody>
      </p:sp>
      <p:sp>
        <p:nvSpPr>
          <p:cNvPr id="18" name="Text Placeholder 76">
            <a:extLst>
              <a:ext uri="{FF2B5EF4-FFF2-40B4-BE49-F238E27FC236}">
                <a16:creationId xmlns:a16="http://schemas.microsoft.com/office/drawing/2014/main" id="{509B52A8-83C7-9D42-ACC9-AC629273540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247979" y="5478726"/>
            <a:ext cx="3075696" cy="88982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1000"/>
              </a:spcBef>
              <a:buNone/>
              <a:defRPr lang="en-US" sz="1500" b="0" i="0" smtClean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 dirty="0"/>
              <a:t>ADD description here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9FDC75D-892B-4C49-8EB3-26110B039DE8}"/>
              </a:ext>
            </a:extLst>
          </p:cNvPr>
          <p:cNvSpPr/>
          <p:nvPr userDrawn="1"/>
        </p:nvSpPr>
        <p:spPr>
          <a:xfrm rot="16200000">
            <a:off x="1032935" y="625685"/>
            <a:ext cx="2658533" cy="3581399"/>
          </a:xfrm>
          <a:prstGeom prst="rect">
            <a:avLst/>
          </a:prstGeom>
          <a:solidFill>
            <a:srgbClr val="65C4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 Placeholder 76">
            <a:extLst>
              <a:ext uri="{FF2B5EF4-FFF2-40B4-BE49-F238E27FC236}">
                <a16:creationId xmlns:a16="http://schemas.microsoft.com/office/drawing/2014/main" id="{66714252-E4BF-D140-8669-A8385A103E1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57777" y="1431053"/>
            <a:ext cx="3031174" cy="6800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70000"/>
              </a:lnSpc>
              <a:spcBef>
                <a:spcPts val="200"/>
              </a:spcBef>
              <a:buNone/>
              <a:defRPr sz="6000" b="1" i="0" cap="all" spc="-150" baseline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100</a:t>
            </a:r>
          </a:p>
        </p:txBody>
      </p:sp>
      <p:sp>
        <p:nvSpPr>
          <p:cNvPr id="21" name="Text Placeholder 76">
            <a:extLst>
              <a:ext uri="{FF2B5EF4-FFF2-40B4-BE49-F238E27FC236}">
                <a16:creationId xmlns:a16="http://schemas.microsoft.com/office/drawing/2014/main" id="{9081CD80-0F86-6942-A18D-9DA1E446BEB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48152" y="2259426"/>
            <a:ext cx="3031175" cy="2973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spcBef>
                <a:spcPts val="200"/>
              </a:spcBef>
              <a:buNone/>
              <a:defRPr lang="en-US" sz="2000" b="1" i="0" spc="0" smtClean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Data Title Here</a:t>
            </a:r>
          </a:p>
        </p:txBody>
      </p:sp>
      <p:sp>
        <p:nvSpPr>
          <p:cNvPr id="22" name="Text Placeholder 76">
            <a:extLst>
              <a:ext uri="{FF2B5EF4-FFF2-40B4-BE49-F238E27FC236}">
                <a16:creationId xmlns:a16="http://schemas.microsoft.com/office/drawing/2014/main" id="{EB32678C-7580-B448-962C-33829E78E4F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5820" y="2661099"/>
            <a:ext cx="3075696" cy="88982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1000"/>
              </a:spcBef>
              <a:buNone/>
              <a:defRPr lang="en-US" sz="1500" b="0" i="0" smtClean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 dirty="0"/>
              <a:t>ADD description here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74FDF7A-42A9-0B42-9AD2-2ECE009480C1}"/>
              </a:ext>
            </a:extLst>
          </p:cNvPr>
          <p:cNvSpPr/>
          <p:nvPr userDrawn="1"/>
        </p:nvSpPr>
        <p:spPr>
          <a:xfrm rot="16200000">
            <a:off x="4764963" y="625685"/>
            <a:ext cx="2658533" cy="3581399"/>
          </a:xfrm>
          <a:prstGeom prst="rect">
            <a:avLst/>
          </a:prstGeom>
          <a:solidFill>
            <a:srgbClr val="A4BC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Text Placeholder 76">
            <a:extLst>
              <a:ext uri="{FF2B5EF4-FFF2-40B4-BE49-F238E27FC236}">
                <a16:creationId xmlns:a16="http://schemas.microsoft.com/office/drawing/2014/main" id="{D78338CF-9EEF-2E45-8636-27B6BF1082B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567550" y="1431053"/>
            <a:ext cx="3031174" cy="6800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70000"/>
              </a:lnSpc>
              <a:spcBef>
                <a:spcPts val="200"/>
              </a:spcBef>
              <a:buNone/>
              <a:defRPr sz="6000" b="1" i="0" cap="all" spc="-150" baseline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200+</a:t>
            </a:r>
          </a:p>
        </p:txBody>
      </p:sp>
      <p:sp>
        <p:nvSpPr>
          <p:cNvPr id="25" name="Text Placeholder 76">
            <a:extLst>
              <a:ext uri="{FF2B5EF4-FFF2-40B4-BE49-F238E27FC236}">
                <a16:creationId xmlns:a16="http://schemas.microsoft.com/office/drawing/2014/main" id="{057A1628-96CF-1147-AEA3-3E078EADA26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557925" y="2259426"/>
            <a:ext cx="3031175" cy="2973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spcBef>
                <a:spcPts val="200"/>
              </a:spcBef>
              <a:buNone/>
              <a:defRPr lang="en-US" sz="2000" b="1" i="0" spc="0" smtClean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Data Title Here</a:t>
            </a:r>
          </a:p>
        </p:txBody>
      </p:sp>
      <p:sp>
        <p:nvSpPr>
          <p:cNvPr id="26" name="Text Placeholder 76">
            <a:extLst>
              <a:ext uri="{FF2B5EF4-FFF2-40B4-BE49-F238E27FC236}">
                <a16:creationId xmlns:a16="http://schemas.microsoft.com/office/drawing/2014/main" id="{FF23B40E-6114-8A4D-A418-2BB1EA24CBD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547848" y="2661099"/>
            <a:ext cx="3073131" cy="88982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1000"/>
              </a:spcBef>
              <a:buNone/>
              <a:defRPr lang="en-US" sz="1500" b="0" i="0" smtClean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 dirty="0"/>
              <a:t>ADD description here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212B462-A5AD-CA42-A504-51A81D73AEC1}"/>
              </a:ext>
            </a:extLst>
          </p:cNvPr>
          <p:cNvSpPr/>
          <p:nvPr userDrawn="1"/>
        </p:nvSpPr>
        <p:spPr>
          <a:xfrm rot="16200000">
            <a:off x="8465094" y="646950"/>
            <a:ext cx="2658533" cy="3581399"/>
          </a:xfrm>
          <a:prstGeom prst="rect">
            <a:avLst/>
          </a:prstGeom>
          <a:solidFill>
            <a:srgbClr val="F5DC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Text Placeholder 76">
            <a:extLst>
              <a:ext uri="{FF2B5EF4-FFF2-40B4-BE49-F238E27FC236}">
                <a16:creationId xmlns:a16="http://schemas.microsoft.com/office/drawing/2014/main" id="{83B415F2-2D6B-BB43-9948-1F43FD0D190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289936" y="1452318"/>
            <a:ext cx="3031174" cy="6800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70000"/>
              </a:lnSpc>
              <a:spcBef>
                <a:spcPts val="200"/>
              </a:spcBef>
              <a:buNone/>
              <a:defRPr sz="6000" b="1" i="0" cap="all" spc="-150" baseline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300K</a:t>
            </a:r>
          </a:p>
        </p:txBody>
      </p:sp>
      <p:sp>
        <p:nvSpPr>
          <p:cNvPr id="29" name="Text Placeholder 76">
            <a:extLst>
              <a:ext uri="{FF2B5EF4-FFF2-40B4-BE49-F238E27FC236}">
                <a16:creationId xmlns:a16="http://schemas.microsoft.com/office/drawing/2014/main" id="{08CC449D-893A-D947-8E6D-3B6FE74B4BA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280311" y="2280691"/>
            <a:ext cx="3031175" cy="2973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spcBef>
                <a:spcPts val="200"/>
              </a:spcBef>
              <a:buNone/>
              <a:defRPr lang="en-US" sz="2000" b="1" i="0" spc="0" smtClean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Data Title here</a:t>
            </a:r>
          </a:p>
        </p:txBody>
      </p:sp>
      <p:sp>
        <p:nvSpPr>
          <p:cNvPr id="30" name="Text Placeholder 76">
            <a:extLst>
              <a:ext uri="{FF2B5EF4-FFF2-40B4-BE49-F238E27FC236}">
                <a16:creationId xmlns:a16="http://schemas.microsoft.com/office/drawing/2014/main" id="{2B431764-918A-204F-83E0-20D63EFA0BB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247979" y="2682364"/>
            <a:ext cx="3075696" cy="88982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1000"/>
              </a:spcBef>
              <a:buNone/>
              <a:defRPr lang="en-US" sz="1500" b="0" i="0" smtClean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ADD description here</a:t>
            </a:r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D134A5D3-F4C9-D54E-A4AF-99440EC8BE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9619" y="386740"/>
            <a:ext cx="11119197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Data Description – Calibri 28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5413961-013E-1747-84EB-B2D669EAEEA4}"/>
              </a:ext>
            </a:extLst>
          </p:cNvPr>
          <p:cNvCxnSpPr>
            <a:cxnSpLocks/>
          </p:cNvCxnSpPr>
          <p:nvPr userDrawn="1"/>
        </p:nvCxnSpPr>
        <p:spPr>
          <a:xfrm>
            <a:off x="579620" y="970124"/>
            <a:ext cx="11142688" cy="0"/>
          </a:xfrm>
          <a:prstGeom prst="line">
            <a:avLst/>
          </a:prstGeom>
          <a:ln w="19050">
            <a:solidFill>
              <a:srgbClr val="39B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41786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slide - 6 x Data Blocks Darker Colo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9828B9B-E0BE-B64F-819B-A046561BF0AD}"/>
              </a:ext>
            </a:extLst>
          </p:cNvPr>
          <p:cNvSpPr/>
          <p:nvPr userDrawn="1"/>
        </p:nvSpPr>
        <p:spPr>
          <a:xfrm rot="16200000">
            <a:off x="1032935" y="3422047"/>
            <a:ext cx="2658533" cy="3581399"/>
          </a:xfrm>
          <a:prstGeom prst="rect">
            <a:avLst/>
          </a:prstGeom>
          <a:solidFill>
            <a:srgbClr val="8081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Placeholder 76">
            <a:extLst>
              <a:ext uri="{FF2B5EF4-FFF2-40B4-BE49-F238E27FC236}">
                <a16:creationId xmlns:a16="http://schemas.microsoft.com/office/drawing/2014/main" id="{2FA09B8A-9068-3748-A7A0-AA4E149D966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57777" y="4227415"/>
            <a:ext cx="3031174" cy="6800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70000"/>
              </a:lnSpc>
              <a:spcBef>
                <a:spcPts val="200"/>
              </a:spcBef>
              <a:buNone/>
              <a:defRPr sz="6000" b="1" i="0" cap="all" spc="-15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400M</a:t>
            </a:r>
          </a:p>
        </p:txBody>
      </p:sp>
      <p:sp>
        <p:nvSpPr>
          <p:cNvPr id="9" name="Text Placeholder 76">
            <a:extLst>
              <a:ext uri="{FF2B5EF4-FFF2-40B4-BE49-F238E27FC236}">
                <a16:creationId xmlns:a16="http://schemas.microsoft.com/office/drawing/2014/main" id="{85A8F1A2-49B9-C341-8583-4E5498CD814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48152" y="5055788"/>
            <a:ext cx="3031175" cy="2973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spcBef>
                <a:spcPts val="200"/>
              </a:spcBef>
              <a:buNone/>
              <a:defRPr lang="en-US" sz="2000" b="1" i="0" spc="0" smtClean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Data Title</a:t>
            </a:r>
          </a:p>
        </p:txBody>
      </p:sp>
      <p:sp>
        <p:nvSpPr>
          <p:cNvPr id="10" name="Text Placeholder 76">
            <a:extLst>
              <a:ext uri="{FF2B5EF4-FFF2-40B4-BE49-F238E27FC236}">
                <a16:creationId xmlns:a16="http://schemas.microsoft.com/office/drawing/2014/main" id="{FA6579F5-E083-3249-89A9-BA7C933CC6D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15820" y="5457461"/>
            <a:ext cx="3075696" cy="88982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1000"/>
              </a:spcBef>
              <a:buNone/>
              <a:defRPr lang="en-US" sz="1500" b="0" i="0" smtClean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Data description here </a:t>
            </a:r>
          </a:p>
          <a:p>
            <a:pPr lvl="0"/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935D51D-073C-564C-8FBC-3021C8624896}"/>
              </a:ext>
            </a:extLst>
          </p:cNvPr>
          <p:cNvSpPr/>
          <p:nvPr userDrawn="1"/>
        </p:nvSpPr>
        <p:spPr>
          <a:xfrm rot="16200000">
            <a:off x="4764963" y="3422047"/>
            <a:ext cx="2658533" cy="3581399"/>
          </a:xfrm>
          <a:prstGeom prst="rect">
            <a:avLst/>
          </a:prstGeom>
          <a:solidFill>
            <a:srgbClr val="8081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 Placeholder 76">
            <a:extLst>
              <a:ext uri="{FF2B5EF4-FFF2-40B4-BE49-F238E27FC236}">
                <a16:creationId xmlns:a16="http://schemas.microsoft.com/office/drawing/2014/main" id="{CB75985B-6A4A-B346-BFE4-7FD472DAA8B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589805" y="4227415"/>
            <a:ext cx="3031174" cy="6800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70000"/>
              </a:lnSpc>
              <a:spcBef>
                <a:spcPts val="200"/>
              </a:spcBef>
              <a:buNone/>
              <a:defRPr sz="6000" b="1" i="0" cap="all" spc="-15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500%</a:t>
            </a:r>
          </a:p>
        </p:txBody>
      </p:sp>
      <p:sp>
        <p:nvSpPr>
          <p:cNvPr id="13" name="Text Placeholder 76">
            <a:extLst>
              <a:ext uri="{FF2B5EF4-FFF2-40B4-BE49-F238E27FC236}">
                <a16:creationId xmlns:a16="http://schemas.microsoft.com/office/drawing/2014/main" id="{2850CF7F-84CC-6949-A53F-ECE301C784F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580180" y="5055788"/>
            <a:ext cx="3031175" cy="2973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spcBef>
                <a:spcPts val="200"/>
              </a:spcBef>
              <a:buNone/>
              <a:defRPr lang="en-US" sz="2000" b="1" i="0" spc="0" smtClean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Data Title</a:t>
            </a:r>
          </a:p>
        </p:txBody>
      </p:sp>
      <p:sp>
        <p:nvSpPr>
          <p:cNvPr id="14" name="Text Placeholder 76">
            <a:extLst>
              <a:ext uri="{FF2B5EF4-FFF2-40B4-BE49-F238E27FC236}">
                <a16:creationId xmlns:a16="http://schemas.microsoft.com/office/drawing/2014/main" id="{0B6148CF-4FE0-E146-9B06-55B7613446D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547848" y="5457461"/>
            <a:ext cx="3075696" cy="88982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1000"/>
              </a:spcBef>
              <a:buNone/>
              <a:defRPr lang="en-US" sz="1500" b="0" i="0" smtClean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Data description here </a:t>
            </a:r>
          </a:p>
          <a:p>
            <a:pPr lvl="0"/>
            <a:endParaRPr lang="en-GB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43DBF2D-C372-244B-8FA7-592895942E7F}"/>
              </a:ext>
            </a:extLst>
          </p:cNvPr>
          <p:cNvSpPr/>
          <p:nvPr userDrawn="1"/>
        </p:nvSpPr>
        <p:spPr>
          <a:xfrm rot="16200000">
            <a:off x="8465094" y="3443312"/>
            <a:ext cx="2658533" cy="3581399"/>
          </a:xfrm>
          <a:prstGeom prst="rect">
            <a:avLst/>
          </a:prstGeom>
          <a:solidFill>
            <a:srgbClr val="8081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 Placeholder 76">
            <a:extLst>
              <a:ext uri="{FF2B5EF4-FFF2-40B4-BE49-F238E27FC236}">
                <a16:creationId xmlns:a16="http://schemas.microsoft.com/office/drawing/2014/main" id="{3ABED21C-1B8B-3D46-92C8-58D7BF457D2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289936" y="4248680"/>
            <a:ext cx="3031174" cy="6800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70000"/>
              </a:lnSpc>
              <a:spcBef>
                <a:spcPts val="200"/>
              </a:spcBef>
              <a:buNone/>
              <a:defRPr sz="6000" b="1" i="0" cap="all" spc="-15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6.1B</a:t>
            </a:r>
          </a:p>
        </p:txBody>
      </p:sp>
      <p:sp>
        <p:nvSpPr>
          <p:cNvPr id="17" name="Text Placeholder 76">
            <a:extLst>
              <a:ext uri="{FF2B5EF4-FFF2-40B4-BE49-F238E27FC236}">
                <a16:creationId xmlns:a16="http://schemas.microsoft.com/office/drawing/2014/main" id="{27178754-93A6-2A44-95A2-7E272D312AB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280311" y="5077053"/>
            <a:ext cx="3031175" cy="2973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spcBef>
                <a:spcPts val="200"/>
              </a:spcBef>
              <a:buNone/>
              <a:defRPr lang="en-US" sz="2000" b="1" i="0" spc="0" smtClean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Data Title</a:t>
            </a:r>
          </a:p>
        </p:txBody>
      </p:sp>
      <p:sp>
        <p:nvSpPr>
          <p:cNvPr id="18" name="Text Placeholder 76">
            <a:extLst>
              <a:ext uri="{FF2B5EF4-FFF2-40B4-BE49-F238E27FC236}">
                <a16:creationId xmlns:a16="http://schemas.microsoft.com/office/drawing/2014/main" id="{509B52A8-83C7-9D42-ACC9-AC629273540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247979" y="5478726"/>
            <a:ext cx="3075696" cy="88982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1000"/>
              </a:spcBef>
              <a:buNone/>
              <a:defRPr lang="en-US" sz="1500" b="0" i="0" smtClean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Data description here </a:t>
            </a:r>
          </a:p>
          <a:p>
            <a:pPr lvl="0"/>
            <a:endParaRPr lang="en-GB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9FDC75D-892B-4C49-8EB3-26110B039DE8}"/>
              </a:ext>
            </a:extLst>
          </p:cNvPr>
          <p:cNvSpPr/>
          <p:nvPr userDrawn="1"/>
        </p:nvSpPr>
        <p:spPr>
          <a:xfrm rot="16200000">
            <a:off x="1032935" y="625685"/>
            <a:ext cx="2658533" cy="3581399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 Placeholder 76">
            <a:extLst>
              <a:ext uri="{FF2B5EF4-FFF2-40B4-BE49-F238E27FC236}">
                <a16:creationId xmlns:a16="http://schemas.microsoft.com/office/drawing/2014/main" id="{66714252-E4BF-D140-8669-A8385A103E1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57777" y="1431053"/>
            <a:ext cx="3031174" cy="6800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70000"/>
              </a:lnSpc>
              <a:spcBef>
                <a:spcPts val="200"/>
              </a:spcBef>
              <a:buNone/>
              <a:defRPr sz="6000" b="1" i="0" cap="all" spc="-150" baseline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100</a:t>
            </a:r>
          </a:p>
        </p:txBody>
      </p:sp>
      <p:sp>
        <p:nvSpPr>
          <p:cNvPr id="21" name="Text Placeholder 76">
            <a:extLst>
              <a:ext uri="{FF2B5EF4-FFF2-40B4-BE49-F238E27FC236}">
                <a16:creationId xmlns:a16="http://schemas.microsoft.com/office/drawing/2014/main" id="{9081CD80-0F86-6942-A18D-9DA1E446BEB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48152" y="2259426"/>
            <a:ext cx="3031175" cy="2973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spcBef>
                <a:spcPts val="200"/>
              </a:spcBef>
              <a:buNone/>
              <a:defRPr lang="en-US" sz="2000" b="1" i="0" spc="0" smtClean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Data Title</a:t>
            </a:r>
          </a:p>
        </p:txBody>
      </p:sp>
      <p:sp>
        <p:nvSpPr>
          <p:cNvPr id="22" name="Text Placeholder 76">
            <a:extLst>
              <a:ext uri="{FF2B5EF4-FFF2-40B4-BE49-F238E27FC236}">
                <a16:creationId xmlns:a16="http://schemas.microsoft.com/office/drawing/2014/main" id="{EB32678C-7580-B448-962C-33829E78E4F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5820" y="2661099"/>
            <a:ext cx="3075696" cy="88982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1000"/>
              </a:spcBef>
              <a:buNone/>
              <a:defRPr lang="en-US" sz="1500" b="0" i="0" smtClean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Data description here </a:t>
            </a:r>
          </a:p>
          <a:p>
            <a:pPr lvl="0"/>
            <a:endParaRPr lang="en-GB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74FDF7A-42A9-0B42-9AD2-2ECE009480C1}"/>
              </a:ext>
            </a:extLst>
          </p:cNvPr>
          <p:cNvSpPr/>
          <p:nvPr userDrawn="1"/>
        </p:nvSpPr>
        <p:spPr>
          <a:xfrm rot="16200000">
            <a:off x="4764963" y="625685"/>
            <a:ext cx="2658533" cy="3581399"/>
          </a:xfrm>
          <a:prstGeom prst="rect">
            <a:avLst/>
          </a:prstGeom>
          <a:solidFill>
            <a:srgbClr val="B73E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Text Placeholder 76">
            <a:extLst>
              <a:ext uri="{FF2B5EF4-FFF2-40B4-BE49-F238E27FC236}">
                <a16:creationId xmlns:a16="http://schemas.microsoft.com/office/drawing/2014/main" id="{D78338CF-9EEF-2E45-8636-27B6BF1082B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567550" y="1431053"/>
            <a:ext cx="3031174" cy="6800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70000"/>
              </a:lnSpc>
              <a:spcBef>
                <a:spcPts val="200"/>
              </a:spcBef>
              <a:buNone/>
              <a:defRPr sz="6000" b="1" i="0" cap="all" spc="-150" baseline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200+</a:t>
            </a:r>
          </a:p>
        </p:txBody>
      </p:sp>
      <p:sp>
        <p:nvSpPr>
          <p:cNvPr id="25" name="Text Placeholder 76">
            <a:extLst>
              <a:ext uri="{FF2B5EF4-FFF2-40B4-BE49-F238E27FC236}">
                <a16:creationId xmlns:a16="http://schemas.microsoft.com/office/drawing/2014/main" id="{057A1628-96CF-1147-AEA3-3E078EADA26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557925" y="2259426"/>
            <a:ext cx="3031175" cy="2973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spcBef>
                <a:spcPts val="200"/>
              </a:spcBef>
              <a:buNone/>
              <a:defRPr lang="en-US" sz="2000" b="1" i="0" spc="0" smtClean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Data Title</a:t>
            </a:r>
          </a:p>
        </p:txBody>
      </p:sp>
      <p:sp>
        <p:nvSpPr>
          <p:cNvPr id="26" name="Text Placeholder 76">
            <a:extLst>
              <a:ext uri="{FF2B5EF4-FFF2-40B4-BE49-F238E27FC236}">
                <a16:creationId xmlns:a16="http://schemas.microsoft.com/office/drawing/2014/main" id="{FF23B40E-6114-8A4D-A418-2BB1EA24CBD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547848" y="2661099"/>
            <a:ext cx="3073131" cy="88982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1000"/>
              </a:spcBef>
              <a:buNone/>
              <a:defRPr lang="en-US" sz="1500" b="0" i="0" smtClean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Data description here </a:t>
            </a:r>
          </a:p>
          <a:p>
            <a:pPr lvl="0"/>
            <a:endParaRPr lang="en-GB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212B462-A5AD-CA42-A504-51A81D73AEC1}"/>
              </a:ext>
            </a:extLst>
          </p:cNvPr>
          <p:cNvSpPr/>
          <p:nvPr userDrawn="1"/>
        </p:nvSpPr>
        <p:spPr>
          <a:xfrm rot="16200000">
            <a:off x="8465094" y="646950"/>
            <a:ext cx="2658533" cy="3581399"/>
          </a:xfrm>
          <a:prstGeom prst="rect">
            <a:avLst/>
          </a:prstGeom>
          <a:solidFill>
            <a:srgbClr val="E0A8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Text Placeholder 76">
            <a:extLst>
              <a:ext uri="{FF2B5EF4-FFF2-40B4-BE49-F238E27FC236}">
                <a16:creationId xmlns:a16="http://schemas.microsoft.com/office/drawing/2014/main" id="{83B415F2-2D6B-BB43-9948-1F43FD0D190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289936" y="1452318"/>
            <a:ext cx="3031174" cy="6800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70000"/>
              </a:lnSpc>
              <a:spcBef>
                <a:spcPts val="200"/>
              </a:spcBef>
              <a:buNone/>
              <a:defRPr sz="6000" b="1" i="0" cap="all" spc="-150" baseline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300K</a:t>
            </a:r>
          </a:p>
        </p:txBody>
      </p:sp>
      <p:sp>
        <p:nvSpPr>
          <p:cNvPr id="29" name="Text Placeholder 76">
            <a:extLst>
              <a:ext uri="{FF2B5EF4-FFF2-40B4-BE49-F238E27FC236}">
                <a16:creationId xmlns:a16="http://schemas.microsoft.com/office/drawing/2014/main" id="{08CC449D-893A-D947-8E6D-3B6FE74B4BA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280311" y="2280691"/>
            <a:ext cx="3031175" cy="2973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spcBef>
                <a:spcPts val="200"/>
              </a:spcBef>
              <a:buNone/>
              <a:defRPr lang="en-US" sz="2000" b="1" i="0" spc="0" smtClean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Data Title</a:t>
            </a:r>
          </a:p>
        </p:txBody>
      </p:sp>
      <p:sp>
        <p:nvSpPr>
          <p:cNvPr id="30" name="Text Placeholder 76">
            <a:extLst>
              <a:ext uri="{FF2B5EF4-FFF2-40B4-BE49-F238E27FC236}">
                <a16:creationId xmlns:a16="http://schemas.microsoft.com/office/drawing/2014/main" id="{2B431764-918A-204F-83E0-20D63EFA0BB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247979" y="2682364"/>
            <a:ext cx="3075696" cy="88982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1000"/>
              </a:spcBef>
              <a:buNone/>
              <a:defRPr lang="en-US" sz="1500" b="0" i="0" smtClean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Data description here </a:t>
            </a:r>
          </a:p>
          <a:p>
            <a:pPr lvl="0"/>
            <a:endParaRPr lang="en-GB" dirty="0"/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D134A5D3-F4C9-D54E-A4AF-99440EC8BE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9619" y="386740"/>
            <a:ext cx="11119197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Title Content Slide – Calibri 28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5413961-013E-1747-84EB-B2D669EAEEA4}"/>
              </a:ext>
            </a:extLst>
          </p:cNvPr>
          <p:cNvCxnSpPr>
            <a:cxnSpLocks/>
          </p:cNvCxnSpPr>
          <p:nvPr userDrawn="1"/>
        </p:nvCxnSpPr>
        <p:spPr>
          <a:xfrm>
            <a:off x="579620" y="970124"/>
            <a:ext cx="11142688" cy="0"/>
          </a:xfrm>
          <a:prstGeom prst="line">
            <a:avLst/>
          </a:prstGeom>
          <a:ln w="19050">
            <a:solidFill>
              <a:srgbClr val="39B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078412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Plain text &amp; 1 x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321B8FA-1134-B74C-AC60-9549884ED224}"/>
              </a:ext>
            </a:extLst>
          </p:cNvPr>
          <p:cNvCxnSpPr>
            <a:cxnSpLocks/>
          </p:cNvCxnSpPr>
          <p:nvPr userDrawn="1"/>
        </p:nvCxnSpPr>
        <p:spPr>
          <a:xfrm>
            <a:off x="579620" y="970124"/>
            <a:ext cx="11142688" cy="0"/>
          </a:xfrm>
          <a:prstGeom prst="line">
            <a:avLst/>
          </a:prstGeom>
          <a:ln w="19050">
            <a:solidFill>
              <a:srgbClr val="39B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C57CB44D-4C0E-B347-AA97-9498245FE422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232712" y="0"/>
            <a:ext cx="5959288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latin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19523880-1F21-634C-8F3E-8CF7AB4A7DD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6900" y="386740"/>
            <a:ext cx="11125408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+mn-lt"/>
              </a:defRPr>
            </a:lvl1pPr>
          </a:lstStyle>
          <a:p>
            <a:pPr lvl="0"/>
            <a:r>
              <a:rPr lang="en-US"/>
              <a:t>Title Content Slide – Calibri 28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5D56CDBF-6D9C-DC4D-BE4B-C32F437D1D7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6900" y="1384300"/>
            <a:ext cx="4102100" cy="4229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GB" dirty="0"/>
              <a:t>ADD CONTENT HERE</a:t>
            </a:r>
          </a:p>
        </p:txBody>
      </p:sp>
    </p:spTree>
    <p:extLst>
      <p:ext uri="{BB962C8B-B14F-4D97-AF65-F5344CB8AC3E}">
        <p14:creationId xmlns:p14="http://schemas.microsoft.com/office/powerpoint/2010/main" val="383004291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Plain text &amp; 1 x Picture &amp; Green Background">
    <p:bg>
      <p:bgPr>
        <a:solidFill>
          <a:srgbClr val="B3E1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3F86D68-7D3B-A144-AF9D-C8AEF006B109}"/>
              </a:ext>
            </a:extLst>
          </p:cNvPr>
          <p:cNvCxnSpPr>
            <a:cxnSpLocks/>
          </p:cNvCxnSpPr>
          <p:nvPr userDrawn="1"/>
        </p:nvCxnSpPr>
        <p:spPr>
          <a:xfrm>
            <a:off x="579620" y="970124"/>
            <a:ext cx="11142688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C57CB44D-4C0E-B347-AA97-9498245FE422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232712" y="0"/>
            <a:ext cx="5959288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latin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19523880-1F21-634C-8F3E-8CF7AB4A7DD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6900" y="386740"/>
            <a:ext cx="11125408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+mn-lt"/>
              </a:defRPr>
            </a:lvl1pPr>
          </a:lstStyle>
          <a:p>
            <a:pPr lvl="0"/>
            <a:r>
              <a:rPr lang="en-US"/>
              <a:t>Title Content Slide – Calibri 28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5D56CDBF-6D9C-DC4D-BE4B-C32F437D1D7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6900" y="1384300"/>
            <a:ext cx="4102100" cy="4229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GB" dirty="0"/>
              <a:t>ADD CONTENT HERE</a:t>
            </a:r>
          </a:p>
        </p:txBody>
      </p:sp>
    </p:spTree>
    <p:extLst>
      <p:ext uri="{BB962C8B-B14F-4D97-AF65-F5344CB8AC3E}">
        <p14:creationId xmlns:p14="http://schemas.microsoft.com/office/powerpoint/2010/main" val="366324148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Plain text &amp; 1 x Picture &amp; Grey Background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DE460F3-88F5-4546-9784-ECC94E6B58B4}"/>
              </a:ext>
            </a:extLst>
          </p:cNvPr>
          <p:cNvCxnSpPr>
            <a:cxnSpLocks/>
          </p:cNvCxnSpPr>
          <p:nvPr userDrawn="1"/>
        </p:nvCxnSpPr>
        <p:spPr>
          <a:xfrm>
            <a:off x="579620" y="970124"/>
            <a:ext cx="11142688" cy="0"/>
          </a:xfrm>
          <a:prstGeom prst="line">
            <a:avLst/>
          </a:prstGeom>
          <a:ln w="19050">
            <a:solidFill>
              <a:srgbClr val="39B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C57CB44D-4C0E-B347-AA97-9498245FE422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232712" y="0"/>
            <a:ext cx="5959288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latin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19523880-1F21-634C-8F3E-8CF7AB4A7DD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6900" y="386740"/>
            <a:ext cx="11125408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 Content Slide – Calibri 28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5D56CDBF-6D9C-DC4D-BE4B-C32F437D1D7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6900" y="1384300"/>
            <a:ext cx="4102100" cy="4229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GB" dirty="0"/>
              <a:t>ADD CONTENT HERE</a:t>
            </a:r>
          </a:p>
        </p:txBody>
      </p:sp>
    </p:spTree>
    <p:extLst>
      <p:ext uri="{BB962C8B-B14F-4D97-AF65-F5344CB8AC3E}">
        <p14:creationId xmlns:p14="http://schemas.microsoft.com/office/powerpoint/2010/main" val="12148622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Boxed text &amp; 2 x Picture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76">
            <a:extLst>
              <a:ext uri="{FF2B5EF4-FFF2-40B4-BE49-F238E27FC236}">
                <a16:creationId xmlns:a16="http://schemas.microsoft.com/office/drawing/2014/main" id="{676485D5-C090-E943-8171-9E665CB0796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1500" y="4551745"/>
            <a:ext cx="5331758" cy="972061"/>
          </a:xfrm>
          <a:prstGeom prst="rect">
            <a:avLst/>
          </a:prstGeom>
          <a:ln w="19050">
            <a:solidFill>
              <a:srgbClr val="39B54A"/>
            </a:solidFill>
          </a:ln>
        </p:spPr>
        <p:txBody>
          <a:bodyPr>
            <a:spAutoFit/>
          </a:bodyPr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lang="en-US" sz="1500" b="0" i="0" smtClean="0">
                <a:effectLst/>
                <a:latin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dirty="0"/>
              <a:t>ADD CONTENT HERE 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dirty="0"/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dirty="0"/>
              <a:t>.</a:t>
            </a:r>
            <a:endParaRPr lang="en-GB" dirty="0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5EA9D506-A612-E749-8D0E-79E1A40D8037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71500" y="1434514"/>
            <a:ext cx="5331759" cy="28282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latin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C57CB44D-4C0E-B347-AA97-9498245FE422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232712" y="1434514"/>
            <a:ext cx="5331759" cy="28282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latin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19523880-1F21-634C-8F3E-8CF7AB4A7DD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6900" y="386740"/>
            <a:ext cx="11125408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+mn-lt"/>
              </a:defRPr>
            </a:lvl1pPr>
          </a:lstStyle>
          <a:p>
            <a:pPr lvl="0"/>
            <a:r>
              <a:rPr lang="en-US" dirty="0"/>
              <a:t>Title Content Slide – Calibri 28 same</a:t>
            </a:r>
          </a:p>
        </p:txBody>
      </p:sp>
      <p:sp>
        <p:nvSpPr>
          <p:cNvPr id="11" name="Text Placeholder 76">
            <a:extLst>
              <a:ext uri="{FF2B5EF4-FFF2-40B4-BE49-F238E27FC236}">
                <a16:creationId xmlns:a16="http://schemas.microsoft.com/office/drawing/2014/main" id="{B5810701-3BD8-FA48-8EE1-65194177416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48400" y="4551745"/>
            <a:ext cx="5331758" cy="972061"/>
          </a:xfrm>
          <a:prstGeom prst="rect">
            <a:avLst/>
          </a:prstGeom>
          <a:ln w="19050">
            <a:solidFill>
              <a:srgbClr val="39B54A"/>
            </a:solidFill>
          </a:ln>
        </p:spPr>
        <p:txBody>
          <a:bodyPr>
            <a:spAutoFit/>
          </a:bodyPr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lang="en-US" sz="1500" b="0" i="0" smtClean="0">
                <a:effectLst/>
                <a:latin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dirty="0"/>
              <a:t>ADD CONTENT HERE 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dirty="0"/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dirty="0"/>
              <a:t>.</a:t>
            </a:r>
            <a:endParaRPr lang="en-GB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2D288F9-3B96-7B4A-82AD-FC3590AC476D}"/>
              </a:ext>
            </a:extLst>
          </p:cNvPr>
          <p:cNvCxnSpPr>
            <a:cxnSpLocks/>
          </p:cNvCxnSpPr>
          <p:nvPr userDrawn="1"/>
        </p:nvCxnSpPr>
        <p:spPr>
          <a:xfrm>
            <a:off x="579620" y="970124"/>
            <a:ext cx="11142688" cy="0"/>
          </a:xfrm>
          <a:prstGeom prst="line">
            <a:avLst/>
          </a:prstGeom>
          <a:ln w="19050">
            <a:solidFill>
              <a:srgbClr val="39B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345504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Boxed text &amp; 2 x Picture &amp; Green Background">
    <p:bg>
      <p:bgPr>
        <a:solidFill>
          <a:srgbClr val="B3E1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5EA9D506-A612-E749-8D0E-79E1A40D8037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71500" y="1434514"/>
            <a:ext cx="5331759" cy="28282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latin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C57CB44D-4C0E-B347-AA97-9498245FE422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232712" y="1434514"/>
            <a:ext cx="5331759" cy="28282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latin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19523880-1F21-634C-8F3E-8CF7AB4A7DD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6900" y="386740"/>
            <a:ext cx="11125408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+mn-lt"/>
              </a:defRPr>
            </a:lvl1pPr>
          </a:lstStyle>
          <a:p>
            <a:pPr lvl="0"/>
            <a:r>
              <a:rPr lang="en-US"/>
              <a:t>Title Content Slide – Calibri 28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592E676-23EE-FF48-A3E2-97DD9ABCDCAB}"/>
              </a:ext>
            </a:extLst>
          </p:cNvPr>
          <p:cNvCxnSpPr>
            <a:cxnSpLocks/>
          </p:cNvCxnSpPr>
          <p:nvPr userDrawn="1"/>
        </p:nvCxnSpPr>
        <p:spPr>
          <a:xfrm>
            <a:off x="579620" y="970124"/>
            <a:ext cx="11142688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76">
            <a:extLst>
              <a:ext uri="{FF2B5EF4-FFF2-40B4-BE49-F238E27FC236}">
                <a16:creationId xmlns:a16="http://schemas.microsoft.com/office/drawing/2014/main" id="{B00FCF8C-1AD4-1547-B308-72919D1430D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1500" y="4551745"/>
            <a:ext cx="5331758" cy="972061"/>
          </a:xfrm>
          <a:prstGeom prst="rect">
            <a:avLst/>
          </a:prstGeom>
          <a:ln w="19050">
            <a:solidFill>
              <a:schemeClr val="bg1"/>
            </a:solidFill>
          </a:ln>
        </p:spPr>
        <p:txBody>
          <a:bodyPr>
            <a:spAutoFit/>
          </a:bodyPr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lang="en-US" sz="1500" b="0" i="0" smtClean="0">
                <a:effectLst/>
                <a:latin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dirty="0"/>
              <a:t>ADD CONTENT HERE 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dirty="0"/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dirty="0"/>
              <a:t>.</a:t>
            </a:r>
            <a:endParaRPr lang="en-GB" dirty="0"/>
          </a:p>
        </p:txBody>
      </p:sp>
      <p:sp>
        <p:nvSpPr>
          <p:cNvPr id="17" name="Text Placeholder 76">
            <a:extLst>
              <a:ext uri="{FF2B5EF4-FFF2-40B4-BE49-F238E27FC236}">
                <a16:creationId xmlns:a16="http://schemas.microsoft.com/office/drawing/2014/main" id="{947D41CB-EF94-6046-8BCE-D1552088194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48400" y="4551745"/>
            <a:ext cx="5331758" cy="972061"/>
          </a:xfrm>
          <a:prstGeom prst="rect">
            <a:avLst/>
          </a:prstGeom>
          <a:ln w="19050">
            <a:solidFill>
              <a:schemeClr val="bg1"/>
            </a:solidFill>
          </a:ln>
        </p:spPr>
        <p:txBody>
          <a:bodyPr>
            <a:spAutoFit/>
          </a:bodyPr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lang="en-US" sz="1500" b="0" i="0" smtClean="0">
                <a:effectLst/>
                <a:latin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dirty="0"/>
              <a:t>ADD CONTENT HERE 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dirty="0"/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dirty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451214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Boxed text &amp; 2 x Picture &amp; Grey Background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5EA9D506-A612-E749-8D0E-79E1A40D8037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71500" y="1434514"/>
            <a:ext cx="5331759" cy="28282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latin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C57CB44D-4C0E-B347-AA97-9498245FE422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232712" y="1434514"/>
            <a:ext cx="5331759" cy="28282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latin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19523880-1F21-634C-8F3E-8CF7AB4A7DD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6900" y="386740"/>
            <a:ext cx="11125408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 Content Slide – Calibri 28</a:t>
            </a:r>
          </a:p>
        </p:txBody>
      </p:sp>
      <p:sp>
        <p:nvSpPr>
          <p:cNvPr id="11" name="Text Placeholder 76">
            <a:extLst>
              <a:ext uri="{FF2B5EF4-FFF2-40B4-BE49-F238E27FC236}">
                <a16:creationId xmlns:a16="http://schemas.microsoft.com/office/drawing/2014/main" id="{93BB9319-1DE4-0947-B390-474337BEEB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1500" y="4551745"/>
            <a:ext cx="5331758" cy="972061"/>
          </a:xfrm>
          <a:prstGeom prst="rect">
            <a:avLst/>
          </a:prstGeom>
          <a:ln w="19050">
            <a:solidFill>
              <a:srgbClr val="39B54A"/>
            </a:solidFill>
          </a:ln>
        </p:spPr>
        <p:txBody>
          <a:bodyPr>
            <a:spAutoFit/>
          </a:bodyPr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lang="en-US" sz="1500" b="0" i="0" smtClean="0">
                <a:solidFill>
                  <a:schemeClr val="tx1"/>
                </a:solidFill>
                <a:effectLst/>
                <a:latin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dirty="0"/>
              <a:t>ADD CONTENT HERE 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dirty="0"/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dirty="0"/>
              <a:t>.</a:t>
            </a:r>
            <a:endParaRPr lang="en-GB" dirty="0"/>
          </a:p>
        </p:txBody>
      </p:sp>
      <p:sp>
        <p:nvSpPr>
          <p:cNvPr id="17" name="Text Placeholder 76">
            <a:extLst>
              <a:ext uri="{FF2B5EF4-FFF2-40B4-BE49-F238E27FC236}">
                <a16:creationId xmlns:a16="http://schemas.microsoft.com/office/drawing/2014/main" id="{BF0A9EE8-66DD-E046-84A3-1F14437BF86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48400" y="4551745"/>
            <a:ext cx="5331758" cy="972061"/>
          </a:xfrm>
          <a:prstGeom prst="rect">
            <a:avLst/>
          </a:prstGeom>
          <a:ln w="19050">
            <a:solidFill>
              <a:srgbClr val="39B54A"/>
            </a:solidFill>
          </a:ln>
        </p:spPr>
        <p:txBody>
          <a:bodyPr>
            <a:spAutoFit/>
          </a:bodyPr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lang="en-US" sz="1500" b="0" i="0" smtClean="0">
                <a:solidFill>
                  <a:schemeClr val="tx1"/>
                </a:solidFill>
                <a:effectLst/>
                <a:latin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dirty="0"/>
              <a:t>ADD CONTENT HERE 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dirty="0"/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dirty="0"/>
              <a:t>.</a:t>
            </a:r>
            <a:endParaRPr lang="en-GB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0A16300-123A-4844-9EFF-A067C503D5A5}"/>
              </a:ext>
            </a:extLst>
          </p:cNvPr>
          <p:cNvCxnSpPr>
            <a:cxnSpLocks/>
          </p:cNvCxnSpPr>
          <p:nvPr userDrawn="1"/>
        </p:nvCxnSpPr>
        <p:spPr>
          <a:xfrm>
            <a:off x="579620" y="970124"/>
            <a:ext cx="11142688" cy="0"/>
          </a:xfrm>
          <a:prstGeom prst="line">
            <a:avLst/>
          </a:prstGeom>
          <a:ln w="19050">
            <a:solidFill>
              <a:srgbClr val="39B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865508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, 3 Copy, 3 Images_Light Gr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5EA9D506-A612-E749-8D0E-79E1A40D8037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71501" y="1542582"/>
            <a:ext cx="3581400" cy="28282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latin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2DE380D9-A337-924C-A3A7-A8010BE7B5D8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994277" y="1542582"/>
            <a:ext cx="3581400" cy="28282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latin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1DB3F7DD-C56C-8047-B335-805D2CBF456F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4296335" y="1542582"/>
            <a:ext cx="3581400" cy="28282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latin typeface="Calibri Light" panose="020F03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DF23CF7B-1D5C-A249-B2E5-301ADEEC615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6900" y="386740"/>
            <a:ext cx="11125408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Title Content Slide – Calibri 28</a:t>
            </a:r>
          </a:p>
        </p:txBody>
      </p:sp>
      <p:sp>
        <p:nvSpPr>
          <p:cNvPr id="14" name="Text Placeholder 76">
            <a:extLst>
              <a:ext uri="{FF2B5EF4-FFF2-40B4-BE49-F238E27FC236}">
                <a16:creationId xmlns:a16="http://schemas.microsoft.com/office/drawing/2014/main" id="{5E096893-53E6-084A-B340-B706FE923D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1500" y="4535394"/>
            <a:ext cx="3581400" cy="972061"/>
          </a:xfrm>
          <a:prstGeom prst="rect">
            <a:avLst/>
          </a:prstGeom>
          <a:ln w="19050">
            <a:solidFill>
              <a:srgbClr val="39B54A"/>
            </a:solidFill>
          </a:ln>
        </p:spPr>
        <p:txBody>
          <a:bodyPr>
            <a:spAutoFit/>
          </a:bodyPr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lang="en-US" sz="1500" b="0" i="0" smtClean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dirty="0"/>
              <a:t>ADD copy/description here</a:t>
            </a:r>
            <a:r>
              <a:rPr lang="en-GB" dirty="0"/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.</a:t>
            </a:r>
          </a:p>
        </p:txBody>
      </p:sp>
      <p:sp>
        <p:nvSpPr>
          <p:cNvPr id="20" name="Text Placeholder 76">
            <a:extLst>
              <a:ext uri="{FF2B5EF4-FFF2-40B4-BE49-F238E27FC236}">
                <a16:creationId xmlns:a16="http://schemas.microsoft.com/office/drawing/2014/main" id="{EF3B0F14-D28E-7C4D-8429-F7FD20610C0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292164" y="4535394"/>
            <a:ext cx="3581400" cy="972061"/>
          </a:xfrm>
          <a:prstGeom prst="rect">
            <a:avLst/>
          </a:prstGeom>
          <a:ln w="19050">
            <a:solidFill>
              <a:srgbClr val="39B54A"/>
            </a:solidFill>
          </a:ln>
        </p:spPr>
        <p:txBody>
          <a:bodyPr>
            <a:spAutoFit/>
          </a:bodyPr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lang="en-US" sz="1500" b="0" i="0" smtClean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dirty="0"/>
              <a:t>ADD copy/description here</a:t>
            </a:r>
            <a:r>
              <a:rPr lang="en-GB" dirty="0"/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.</a:t>
            </a:r>
          </a:p>
        </p:txBody>
      </p:sp>
      <p:sp>
        <p:nvSpPr>
          <p:cNvPr id="21" name="Text Placeholder 76">
            <a:extLst>
              <a:ext uri="{FF2B5EF4-FFF2-40B4-BE49-F238E27FC236}">
                <a16:creationId xmlns:a16="http://schemas.microsoft.com/office/drawing/2014/main" id="{49B4E787-CAD8-5344-B4ED-FC6F7EED44D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011507" y="4535394"/>
            <a:ext cx="3581400" cy="972061"/>
          </a:xfrm>
          <a:prstGeom prst="rect">
            <a:avLst/>
          </a:prstGeom>
          <a:ln w="19050">
            <a:solidFill>
              <a:srgbClr val="39B54A"/>
            </a:solidFill>
          </a:ln>
        </p:spPr>
        <p:txBody>
          <a:bodyPr>
            <a:spAutoFit/>
          </a:bodyPr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lang="en-US" sz="1500" b="0" i="0" smtClean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dirty="0"/>
              <a:t>ADD copy/description here</a:t>
            </a:r>
            <a:r>
              <a:rPr lang="en-GB" dirty="0"/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7DCD9DB-34D5-474B-BC5C-08F2B97974EC}"/>
              </a:ext>
            </a:extLst>
          </p:cNvPr>
          <p:cNvCxnSpPr>
            <a:cxnSpLocks/>
          </p:cNvCxnSpPr>
          <p:nvPr userDrawn="1"/>
        </p:nvCxnSpPr>
        <p:spPr>
          <a:xfrm>
            <a:off x="579620" y="970124"/>
            <a:ext cx="11142688" cy="0"/>
          </a:xfrm>
          <a:prstGeom prst="line">
            <a:avLst/>
          </a:prstGeom>
          <a:ln w="19050">
            <a:solidFill>
              <a:srgbClr val="39B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5727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&amp; Green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7E46203-BA48-254E-A126-886FCF8680D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9619" y="386740"/>
            <a:ext cx="11119197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+mn-lt"/>
              </a:defRPr>
            </a:lvl1pPr>
          </a:lstStyle>
          <a:p>
            <a:pPr lvl="0"/>
            <a:r>
              <a:rPr lang="en-US"/>
              <a:t>Title Content Slide – Calibri 28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B0C11FB-F3DC-6E4C-AFCE-B77B9F379779}"/>
              </a:ext>
            </a:extLst>
          </p:cNvPr>
          <p:cNvCxnSpPr>
            <a:cxnSpLocks/>
          </p:cNvCxnSpPr>
          <p:nvPr userDrawn="1"/>
        </p:nvCxnSpPr>
        <p:spPr>
          <a:xfrm>
            <a:off x="579620" y="970124"/>
            <a:ext cx="11142688" cy="0"/>
          </a:xfrm>
          <a:prstGeom prst="line">
            <a:avLst/>
          </a:prstGeom>
          <a:ln w="19050">
            <a:solidFill>
              <a:srgbClr val="39B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481486BC-C5EA-7A4D-817B-CC99A928012C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96900" y="1195389"/>
            <a:ext cx="11101917" cy="4985604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77933C"/>
              </a:buClr>
              <a:buNone/>
              <a:defRPr sz="2400"/>
            </a:lvl1pPr>
            <a:lvl2pPr marL="1028700" indent="-285750">
              <a:buClr>
                <a:srgbClr val="77933C"/>
              </a:buClr>
              <a:buFont typeface="Arial" panose="020B0604020202020204" pitchFamily="34" charset="0"/>
              <a:buChar char="•"/>
              <a:defRPr sz="2000"/>
            </a:lvl2pPr>
            <a:lvl3pPr marL="1428750">
              <a:buClr>
                <a:srgbClr val="77933C"/>
              </a:buClr>
              <a:buFont typeface="Arial" panose="020B0604020202020204" pitchFamily="34" charset="0"/>
              <a:buChar char="•"/>
              <a:defRPr sz="1800"/>
            </a:lvl3pPr>
            <a:lvl4pPr>
              <a:buClr>
                <a:srgbClr val="77933C"/>
              </a:buClr>
              <a:buNone/>
              <a:defRPr sz="1400"/>
            </a:lvl4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Content goes here</a:t>
            </a:r>
          </a:p>
          <a:p>
            <a:pPr marL="1028700" lvl="1" indent="-285750">
              <a:buFont typeface="Arial" panose="020B0604020202020204" pitchFamily="34" charset="0"/>
              <a:buChar char="•"/>
            </a:pPr>
            <a:r>
              <a:rPr lang="en-US" dirty="0"/>
              <a:t>Line 2 is Calibri 18</a:t>
            </a:r>
          </a:p>
          <a:p>
            <a:pPr marL="1428750" lvl="2">
              <a:buFont typeface="Arial" panose="020B0604020202020204" pitchFamily="34" charset="0"/>
              <a:buChar char="•"/>
            </a:pPr>
            <a:r>
              <a:rPr lang="en-US" dirty="0"/>
              <a:t>Line 3 is Calibri 16</a:t>
            </a:r>
          </a:p>
          <a:p>
            <a:pPr marL="1885950" lvl="3">
              <a:buFont typeface="Arial" panose="020B0604020202020204" pitchFamily="34" charset="0"/>
              <a:buChar char="•"/>
            </a:pPr>
            <a:r>
              <a:rPr lang="en-US" dirty="0"/>
              <a:t>Line 4 is Calibri 14</a:t>
            </a:r>
          </a:p>
          <a:p>
            <a:pPr marL="1885950" lvl="3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63002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Boxed text &amp; 3 x Picture &amp; Green Background">
    <p:bg>
      <p:bgPr>
        <a:solidFill>
          <a:srgbClr val="B3E1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5EA9D506-A612-E749-8D0E-79E1A40D8037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71501" y="1495467"/>
            <a:ext cx="3581400" cy="28282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latin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2DE380D9-A337-924C-A3A7-A8010BE7B5D8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994277" y="1495467"/>
            <a:ext cx="3581400" cy="28282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latin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1DB3F7DD-C56C-8047-B335-805D2CBF456F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4296335" y="1495467"/>
            <a:ext cx="3581400" cy="28282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latin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DF23CF7B-1D5C-A249-B2E5-301ADEEC615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6900" y="386740"/>
            <a:ext cx="11125408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+mn-lt"/>
              </a:defRPr>
            </a:lvl1pPr>
          </a:lstStyle>
          <a:p>
            <a:pPr lvl="0"/>
            <a:r>
              <a:rPr lang="en-US"/>
              <a:t>Title Content Slide – Calibri 28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4BCB9CF-39D2-4C40-863F-BAEBE80D2776}"/>
              </a:ext>
            </a:extLst>
          </p:cNvPr>
          <p:cNvCxnSpPr>
            <a:cxnSpLocks/>
          </p:cNvCxnSpPr>
          <p:nvPr userDrawn="1"/>
        </p:nvCxnSpPr>
        <p:spPr>
          <a:xfrm>
            <a:off x="579620" y="970124"/>
            <a:ext cx="11142688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76">
            <a:extLst>
              <a:ext uri="{FF2B5EF4-FFF2-40B4-BE49-F238E27FC236}">
                <a16:creationId xmlns:a16="http://schemas.microsoft.com/office/drawing/2014/main" id="{0F3BDC74-DA1B-B440-B809-E22A9515DFC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1500" y="4488279"/>
            <a:ext cx="3581400" cy="972061"/>
          </a:xfrm>
          <a:prstGeom prst="rect">
            <a:avLst/>
          </a:prstGeom>
          <a:ln w="19050">
            <a:solidFill>
              <a:schemeClr val="bg1"/>
            </a:solidFill>
          </a:ln>
        </p:spPr>
        <p:txBody>
          <a:bodyPr>
            <a:spAutoFit/>
          </a:bodyPr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lang="en-US" sz="1500" b="0" i="0" smtClean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dirty="0"/>
              <a:t>ADD CONTENT HERE 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dirty="0"/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dirty="0"/>
              <a:t>.</a:t>
            </a:r>
            <a:endParaRPr lang="en-GB" dirty="0"/>
          </a:p>
        </p:txBody>
      </p:sp>
      <p:sp>
        <p:nvSpPr>
          <p:cNvPr id="20" name="Text Placeholder 76">
            <a:extLst>
              <a:ext uri="{FF2B5EF4-FFF2-40B4-BE49-F238E27FC236}">
                <a16:creationId xmlns:a16="http://schemas.microsoft.com/office/drawing/2014/main" id="{A911F406-3F2B-9C4E-B17A-20A517E70E2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292164" y="4488279"/>
            <a:ext cx="3581400" cy="972061"/>
          </a:xfrm>
          <a:prstGeom prst="rect">
            <a:avLst/>
          </a:prstGeom>
          <a:ln w="19050">
            <a:solidFill>
              <a:schemeClr val="bg1"/>
            </a:solidFill>
          </a:ln>
        </p:spPr>
        <p:txBody>
          <a:bodyPr>
            <a:spAutoFit/>
          </a:bodyPr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lang="en-US" sz="1500" b="0" i="0" smtClean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dirty="0"/>
              <a:t>ADD CONTENT HERE 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dirty="0"/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dirty="0"/>
              <a:t>.</a:t>
            </a:r>
            <a:endParaRPr lang="en-GB" dirty="0"/>
          </a:p>
        </p:txBody>
      </p:sp>
      <p:sp>
        <p:nvSpPr>
          <p:cNvPr id="21" name="Text Placeholder 76">
            <a:extLst>
              <a:ext uri="{FF2B5EF4-FFF2-40B4-BE49-F238E27FC236}">
                <a16:creationId xmlns:a16="http://schemas.microsoft.com/office/drawing/2014/main" id="{EF50063F-DE1D-6D4C-ACDA-E1B3978D3B1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011507" y="4488279"/>
            <a:ext cx="3581400" cy="972061"/>
          </a:xfrm>
          <a:prstGeom prst="rect">
            <a:avLst/>
          </a:prstGeom>
          <a:ln w="19050">
            <a:solidFill>
              <a:schemeClr val="bg1"/>
            </a:solidFill>
          </a:ln>
        </p:spPr>
        <p:txBody>
          <a:bodyPr>
            <a:spAutoFit/>
          </a:bodyPr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lang="en-US" sz="1500" b="0" i="0" smtClean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dirty="0"/>
              <a:t>ADD CONTENT HERE 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dirty="0"/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dirty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561727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Boxed text &amp; 3 x Picture &amp; Grey Background">
    <p:bg>
      <p:bgPr>
        <a:solidFill>
          <a:srgbClr val="B3E1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5EA9D506-A612-E749-8D0E-79E1A40D8037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71501" y="1523624"/>
            <a:ext cx="3581400" cy="28282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latin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2DE380D9-A337-924C-A3A7-A8010BE7B5D8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994277" y="1523624"/>
            <a:ext cx="3581400" cy="28282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latin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1DB3F7DD-C56C-8047-B335-805D2CBF456F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4296335" y="1523624"/>
            <a:ext cx="3581400" cy="28282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latin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DF23CF7B-1D5C-A249-B2E5-301ADEEC615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6900" y="386740"/>
            <a:ext cx="11125408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 Content Slide – Calibri 28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4BCB9CF-39D2-4C40-863F-BAEBE80D2776}"/>
              </a:ext>
            </a:extLst>
          </p:cNvPr>
          <p:cNvCxnSpPr>
            <a:cxnSpLocks/>
          </p:cNvCxnSpPr>
          <p:nvPr userDrawn="1"/>
        </p:nvCxnSpPr>
        <p:spPr>
          <a:xfrm>
            <a:off x="579620" y="970124"/>
            <a:ext cx="11142688" cy="0"/>
          </a:xfrm>
          <a:prstGeom prst="line">
            <a:avLst/>
          </a:prstGeom>
          <a:ln w="19050">
            <a:solidFill>
              <a:srgbClr val="39B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76">
            <a:extLst>
              <a:ext uri="{FF2B5EF4-FFF2-40B4-BE49-F238E27FC236}">
                <a16:creationId xmlns:a16="http://schemas.microsoft.com/office/drawing/2014/main" id="{79891D91-F14F-774A-829E-0927669A4A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1500" y="4516436"/>
            <a:ext cx="3581400" cy="972061"/>
          </a:xfrm>
          <a:prstGeom prst="rect">
            <a:avLst/>
          </a:prstGeom>
          <a:ln w="19050">
            <a:solidFill>
              <a:srgbClr val="39B54A"/>
            </a:solidFill>
          </a:ln>
        </p:spPr>
        <p:txBody>
          <a:bodyPr>
            <a:spAutoFit/>
          </a:bodyPr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lang="en-US" sz="1500" b="0" i="0" smtClean="0">
                <a:solidFill>
                  <a:schemeClr val="bg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dirty="0"/>
              <a:t>ADD CONTENT HERE 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dirty="0"/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dirty="0"/>
              <a:t>.</a:t>
            </a:r>
            <a:endParaRPr lang="en-GB" dirty="0"/>
          </a:p>
        </p:txBody>
      </p:sp>
      <p:sp>
        <p:nvSpPr>
          <p:cNvPr id="22" name="Text Placeholder 76">
            <a:extLst>
              <a:ext uri="{FF2B5EF4-FFF2-40B4-BE49-F238E27FC236}">
                <a16:creationId xmlns:a16="http://schemas.microsoft.com/office/drawing/2014/main" id="{D02AD164-3202-8345-B0F6-D7AABDD96D6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292164" y="4516436"/>
            <a:ext cx="3581400" cy="972061"/>
          </a:xfrm>
          <a:prstGeom prst="rect">
            <a:avLst/>
          </a:prstGeom>
          <a:ln w="19050">
            <a:solidFill>
              <a:srgbClr val="39B54A"/>
            </a:solidFill>
          </a:ln>
        </p:spPr>
        <p:txBody>
          <a:bodyPr>
            <a:spAutoFit/>
          </a:bodyPr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lang="en-US" sz="1500" b="0" i="0" smtClean="0">
                <a:solidFill>
                  <a:schemeClr val="bg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dirty="0"/>
              <a:t>ADD CONTENT HERE 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dirty="0"/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dirty="0"/>
              <a:t>.</a:t>
            </a:r>
            <a:endParaRPr lang="en-GB" dirty="0"/>
          </a:p>
        </p:txBody>
      </p:sp>
      <p:sp>
        <p:nvSpPr>
          <p:cNvPr id="23" name="Text Placeholder 76">
            <a:extLst>
              <a:ext uri="{FF2B5EF4-FFF2-40B4-BE49-F238E27FC236}">
                <a16:creationId xmlns:a16="http://schemas.microsoft.com/office/drawing/2014/main" id="{4B5DDEB1-0002-A242-B209-4C075C2AB79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011507" y="4516436"/>
            <a:ext cx="3581400" cy="972061"/>
          </a:xfrm>
          <a:prstGeom prst="rect">
            <a:avLst/>
          </a:prstGeom>
          <a:ln w="19050">
            <a:solidFill>
              <a:srgbClr val="39B54A"/>
            </a:solidFill>
          </a:ln>
        </p:spPr>
        <p:txBody>
          <a:bodyPr>
            <a:spAutoFit/>
          </a:bodyPr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lang="en-US" sz="1500" b="0" i="0" smtClean="0">
                <a:solidFill>
                  <a:schemeClr val="bg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dirty="0"/>
              <a:t>ADD CONTENT HERE 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dirty="0"/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dirty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31072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, 3 Copy, 3 Images_Light Gr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5EA9D506-A612-E749-8D0E-79E1A40D8037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71501" y="1557078"/>
            <a:ext cx="3581400" cy="28282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latin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2DE380D9-A337-924C-A3A7-A8010BE7B5D8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994277" y="1557078"/>
            <a:ext cx="3581400" cy="28282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latin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1DB3F7DD-C56C-8047-B335-805D2CBF456F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4296335" y="1557078"/>
            <a:ext cx="3581400" cy="28282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latin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DF23CF7B-1D5C-A249-B2E5-301ADEEC615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6900" y="386740"/>
            <a:ext cx="11125408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Example slide for change of background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4BCB9CF-39D2-4C40-863F-BAEBE80D2776}"/>
              </a:ext>
            </a:extLst>
          </p:cNvPr>
          <p:cNvCxnSpPr>
            <a:cxnSpLocks/>
          </p:cNvCxnSpPr>
          <p:nvPr userDrawn="1"/>
        </p:nvCxnSpPr>
        <p:spPr>
          <a:xfrm>
            <a:off x="579620" y="970124"/>
            <a:ext cx="11142688" cy="0"/>
          </a:xfrm>
          <a:prstGeom prst="line">
            <a:avLst/>
          </a:prstGeom>
          <a:ln w="19050">
            <a:solidFill>
              <a:srgbClr val="39B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76">
            <a:extLst>
              <a:ext uri="{FF2B5EF4-FFF2-40B4-BE49-F238E27FC236}">
                <a16:creationId xmlns:a16="http://schemas.microsoft.com/office/drawing/2014/main" id="{5E096893-53E6-084A-B340-B706FE923D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1500" y="4549890"/>
            <a:ext cx="3581400" cy="972061"/>
          </a:xfrm>
          <a:prstGeom prst="rect">
            <a:avLst/>
          </a:prstGeom>
          <a:ln w="19050">
            <a:solidFill>
              <a:srgbClr val="39B54A"/>
            </a:solidFill>
          </a:ln>
        </p:spPr>
        <p:txBody>
          <a:bodyPr>
            <a:spAutoFit/>
          </a:bodyPr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lang="en-US" sz="1500" b="0" i="0" smtClean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dirty="0"/>
              <a:t>ADD CONTENT HERE 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dirty="0"/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dirty="0"/>
              <a:t>.</a:t>
            </a:r>
            <a:endParaRPr lang="en-GB" dirty="0"/>
          </a:p>
        </p:txBody>
      </p:sp>
      <p:sp>
        <p:nvSpPr>
          <p:cNvPr id="20" name="Text Placeholder 76">
            <a:extLst>
              <a:ext uri="{FF2B5EF4-FFF2-40B4-BE49-F238E27FC236}">
                <a16:creationId xmlns:a16="http://schemas.microsoft.com/office/drawing/2014/main" id="{EF3B0F14-D28E-7C4D-8429-F7FD20610C0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292164" y="4549890"/>
            <a:ext cx="3581400" cy="972061"/>
          </a:xfrm>
          <a:prstGeom prst="rect">
            <a:avLst/>
          </a:prstGeom>
          <a:ln w="19050">
            <a:solidFill>
              <a:srgbClr val="39B54A"/>
            </a:solidFill>
          </a:ln>
        </p:spPr>
        <p:txBody>
          <a:bodyPr>
            <a:spAutoFit/>
          </a:bodyPr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lang="en-US" sz="1500" b="0" i="0" smtClean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dirty="0"/>
              <a:t>ADD CONTENT HERE 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dirty="0"/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dirty="0"/>
              <a:t>.</a:t>
            </a:r>
            <a:endParaRPr lang="en-GB" dirty="0"/>
          </a:p>
        </p:txBody>
      </p:sp>
      <p:sp>
        <p:nvSpPr>
          <p:cNvPr id="21" name="Text Placeholder 76">
            <a:extLst>
              <a:ext uri="{FF2B5EF4-FFF2-40B4-BE49-F238E27FC236}">
                <a16:creationId xmlns:a16="http://schemas.microsoft.com/office/drawing/2014/main" id="{49B4E787-CAD8-5344-B4ED-FC6F7EED44D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011507" y="4549890"/>
            <a:ext cx="3581400" cy="972061"/>
          </a:xfrm>
          <a:prstGeom prst="rect">
            <a:avLst/>
          </a:prstGeom>
          <a:ln w="19050">
            <a:solidFill>
              <a:srgbClr val="39B54A"/>
            </a:solidFill>
          </a:ln>
        </p:spPr>
        <p:txBody>
          <a:bodyPr>
            <a:spAutoFit/>
          </a:bodyPr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lang="en-US" sz="1500" b="0" i="0" smtClean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dirty="0"/>
              <a:t>ADD CONTENT HERE 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dirty="0"/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dirty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958208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Plain text &amp; 6 x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2E836C1-02AC-5D4D-B853-D05399F4797F}"/>
              </a:ext>
            </a:extLst>
          </p:cNvPr>
          <p:cNvCxnSpPr>
            <a:cxnSpLocks/>
          </p:cNvCxnSpPr>
          <p:nvPr userDrawn="1"/>
        </p:nvCxnSpPr>
        <p:spPr>
          <a:xfrm>
            <a:off x="579620" y="970124"/>
            <a:ext cx="4462280" cy="0"/>
          </a:xfrm>
          <a:prstGeom prst="line">
            <a:avLst/>
          </a:prstGeom>
          <a:ln w="19050">
            <a:solidFill>
              <a:srgbClr val="39B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7A2CEEBE-4CB8-A749-8E3D-CD0ABD44F6D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9619" y="386740"/>
            <a:ext cx="11119197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Title Content Slide – Calibri 28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65F8F8E8-B80C-1541-BD42-148DBE5039D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6900" y="1384300"/>
            <a:ext cx="4102100" cy="4229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GB" dirty="0"/>
              <a:t>ADD COTENT DESCRIBING PICTURES HERE</a:t>
            </a:r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5EA9D506-A612-E749-8D0E-79E1A40D8037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260090" y="483302"/>
            <a:ext cx="2043206" cy="27626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latin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724E628E-E3F7-8845-84B8-343E77E1604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478634" y="483302"/>
            <a:ext cx="2043206" cy="27626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latin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582FD4AB-055E-BC4A-8C30-EA56DF268645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673194" y="483302"/>
            <a:ext cx="2043206" cy="27626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latin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7FB9EE9C-F7E4-BF4D-AEFE-FAE6E50CF74C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5260090" y="3599882"/>
            <a:ext cx="2043206" cy="27626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latin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3318115B-06B7-F54C-B0A1-05CF577E0943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478634" y="3599882"/>
            <a:ext cx="2043206" cy="27626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latin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B24E2E2B-C6EB-DC4A-A223-D6C361EC404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9673194" y="3599882"/>
            <a:ext cx="2043206" cy="27626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latin typeface="Calibri Light" panose="020F030202020403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12309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Plain text &amp; 6 x Picture &amp; Green Background">
    <p:bg>
      <p:bgPr>
        <a:solidFill>
          <a:srgbClr val="B3E1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2E836C1-02AC-5D4D-B853-D05399F4797F}"/>
              </a:ext>
            </a:extLst>
          </p:cNvPr>
          <p:cNvCxnSpPr>
            <a:cxnSpLocks/>
          </p:cNvCxnSpPr>
          <p:nvPr userDrawn="1"/>
        </p:nvCxnSpPr>
        <p:spPr>
          <a:xfrm>
            <a:off x="579620" y="970124"/>
            <a:ext cx="446228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7A2CEEBE-4CB8-A749-8E3D-CD0ABD44F6D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9619" y="386740"/>
            <a:ext cx="11119197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Title Content Slide – Calibri 28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65F8F8E8-B80C-1541-BD42-148DBE5039D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6900" y="1384300"/>
            <a:ext cx="4102100" cy="4229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ADD COTENT DESCRIBING PICTURES HERE</a:t>
            </a:r>
          </a:p>
          <a:p>
            <a:pPr lvl="0"/>
            <a:endParaRPr lang="en-GB" dirty="0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5EA9D506-A612-E749-8D0E-79E1A40D8037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260090" y="483302"/>
            <a:ext cx="2043206" cy="27626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latin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724E628E-E3F7-8845-84B8-343E77E1604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478634" y="483302"/>
            <a:ext cx="2043206" cy="27626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latin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582FD4AB-055E-BC4A-8C30-EA56DF268645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673194" y="483302"/>
            <a:ext cx="2043206" cy="27626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latin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7FB9EE9C-F7E4-BF4D-AEFE-FAE6E50CF74C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5260090" y="3599882"/>
            <a:ext cx="2043206" cy="27626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latin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3318115B-06B7-F54C-B0A1-05CF577E0943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478634" y="3599882"/>
            <a:ext cx="2043206" cy="27626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latin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B24E2E2B-C6EB-DC4A-A223-D6C361EC404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9673194" y="3599882"/>
            <a:ext cx="2043206" cy="27626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latin typeface="Calibri Light" panose="020F030202020403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29322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Plain text &amp; 6 x Picture &amp; Grey Background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2E836C1-02AC-5D4D-B853-D05399F4797F}"/>
              </a:ext>
            </a:extLst>
          </p:cNvPr>
          <p:cNvCxnSpPr>
            <a:cxnSpLocks/>
          </p:cNvCxnSpPr>
          <p:nvPr userDrawn="1"/>
        </p:nvCxnSpPr>
        <p:spPr>
          <a:xfrm>
            <a:off x="579620" y="970124"/>
            <a:ext cx="4462280" cy="0"/>
          </a:xfrm>
          <a:prstGeom prst="line">
            <a:avLst/>
          </a:prstGeom>
          <a:ln w="19050">
            <a:solidFill>
              <a:srgbClr val="39B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7A2CEEBE-4CB8-A749-8E3D-CD0ABD44F6D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9619" y="402924"/>
            <a:ext cx="11119197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Title Content Slide – Calibri 28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65F8F8E8-B80C-1541-BD42-148DBE5039D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6900" y="1400484"/>
            <a:ext cx="4102100" cy="4229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ADD COTENT DESCRIBING PICTURES HERE</a:t>
            </a:r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5EA9D506-A612-E749-8D0E-79E1A40D8037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260090" y="483302"/>
            <a:ext cx="2043206" cy="27626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latin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724E628E-E3F7-8845-84B8-343E77E1604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478634" y="483302"/>
            <a:ext cx="2043206" cy="27626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latin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582FD4AB-055E-BC4A-8C30-EA56DF268645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673194" y="483302"/>
            <a:ext cx="2043206" cy="27626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latin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7FB9EE9C-F7E4-BF4D-AEFE-FAE6E50CF74C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5260090" y="3599882"/>
            <a:ext cx="2043206" cy="27626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latin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3318115B-06B7-F54C-B0A1-05CF577E0943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478634" y="3599882"/>
            <a:ext cx="2043206" cy="27626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latin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B24E2E2B-C6EB-DC4A-A223-D6C361EC404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9673194" y="3599882"/>
            <a:ext cx="2043206" cy="27626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latin typeface="Calibri Light" panose="020F030202020403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71029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x Picture over who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914C77B-EDAF-EE4C-8B80-2E2416FC8998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000" b="0" i="0">
                <a:latin typeface="Calibri Light" panose="020F030202020403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31111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x Pictur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914C77B-EDAF-EE4C-8B80-2E2416FC8998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0" y="0"/>
            <a:ext cx="6019800" cy="68580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000" b="0" i="0">
                <a:latin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6B8E04F5-06A3-5A4B-AC9D-D7D3CD576F3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185647" y="0"/>
            <a:ext cx="6019800" cy="68580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000" b="0" i="0">
                <a:latin typeface="Calibri Light" panose="020F030202020403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53338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x Pictur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914C77B-EDAF-EE4C-8B80-2E2416FC8998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0" y="0"/>
            <a:ext cx="3993776" cy="68580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000" b="0" i="0">
                <a:latin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1E008A1F-9264-4F4B-B553-DB50E951666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101353" y="0"/>
            <a:ext cx="3993776" cy="68580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000" b="0" i="0">
                <a:latin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A1B3087D-E12B-E948-A84B-D142E3EC4A5A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220635" y="0"/>
            <a:ext cx="3971365" cy="68580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000" b="0" i="0">
                <a:latin typeface="Calibri Light" panose="020F030202020403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17785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x Pictur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914C77B-EDAF-EE4C-8B80-2E2416FC8998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-13153" y="0"/>
            <a:ext cx="6044184" cy="3354771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500" b="0" i="0">
                <a:latin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DF66574E-2A3A-604B-9937-CA852C0338D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-13153" y="3493008"/>
            <a:ext cx="6044184" cy="3354771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500" b="0" i="0">
                <a:latin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E7E430C4-EB90-D24E-9E88-D74BF7F48528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145600" y="0"/>
            <a:ext cx="6044184" cy="3354772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500" b="0" i="0">
                <a:latin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1F0252A1-32A9-3249-9F4F-0B61B13A90D9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145600" y="3493008"/>
            <a:ext cx="6044184" cy="3354772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500" b="0" i="0">
                <a:latin typeface="Calibri Light" panose="020F030202020403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973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&amp; Blue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7E46203-BA48-254E-A126-886FCF8680D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9619" y="386740"/>
            <a:ext cx="11119197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+mn-lt"/>
              </a:defRPr>
            </a:lvl1pPr>
          </a:lstStyle>
          <a:p>
            <a:pPr lvl="0"/>
            <a:r>
              <a:rPr lang="en-US"/>
              <a:t>Title for Content Slide – Calibri 28 (blue bullets below)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481486BC-C5EA-7A4D-817B-CC99A928012C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96900" y="1195389"/>
            <a:ext cx="11101917" cy="4985604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4F81BD"/>
              </a:buClr>
              <a:buNone/>
              <a:defRPr sz="2000"/>
            </a:lvl1pPr>
            <a:lvl2pPr marL="1028700" indent="-285750">
              <a:buClr>
                <a:srgbClr val="4F81BD"/>
              </a:buClr>
              <a:buFont typeface="Arial" panose="020B0604020202020204" pitchFamily="34" charset="0"/>
              <a:buChar char="•"/>
              <a:defRPr sz="2000"/>
            </a:lvl2pPr>
            <a:lvl3pPr marL="1428750">
              <a:buClr>
                <a:srgbClr val="4F81BD"/>
              </a:buClr>
              <a:buFont typeface="Arial" panose="020B0604020202020204" pitchFamily="34" charset="0"/>
              <a:buChar char="•"/>
              <a:defRPr sz="1800"/>
            </a:lvl3pPr>
            <a:lvl4pPr>
              <a:buClr>
                <a:srgbClr val="4F81BD"/>
              </a:buClr>
              <a:buNone/>
              <a:defRPr sz="1400"/>
            </a:lvl4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BLUE BULLET POINT EFFECT, Content goes here</a:t>
            </a:r>
          </a:p>
          <a:p>
            <a:pPr marL="1028700" lvl="1" indent="-285750">
              <a:buFont typeface="Arial" panose="020B0604020202020204" pitchFamily="34" charset="0"/>
              <a:buChar char="•"/>
            </a:pPr>
            <a:r>
              <a:rPr lang="en-US" dirty="0"/>
              <a:t>Line 2 is Calibri 18</a:t>
            </a:r>
          </a:p>
          <a:p>
            <a:pPr marL="1428750" lvl="2">
              <a:buFont typeface="Arial" panose="020B0604020202020204" pitchFamily="34" charset="0"/>
              <a:buChar char="•"/>
            </a:pPr>
            <a:r>
              <a:rPr lang="en-US" dirty="0"/>
              <a:t>Line 3 is Calibri 16</a:t>
            </a:r>
          </a:p>
          <a:p>
            <a:pPr marL="1885950" lvl="3">
              <a:buFont typeface="Arial" panose="020B0604020202020204" pitchFamily="34" charset="0"/>
              <a:buChar char="•"/>
            </a:pPr>
            <a:r>
              <a:rPr lang="en-US" dirty="0"/>
              <a:t>Line 4 is Calibri 14</a:t>
            </a:r>
          </a:p>
          <a:p>
            <a:pPr marL="1885950" lvl="3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8EB3CCD-A58E-A540-9F44-EBD770E636B8}"/>
              </a:ext>
            </a:extLst>
          </p:cNvPr>
          <p:cNvCxnSpPr>
            <a:cxnSpLocks/>
          </p:cNvCxnSpPr>
          <p:nvPr userDrawn="1"/>
        </p:nvCxnSpPr>
        <p:spPr>
          <a:xfrm>
            <a:off x="579620" y="970124"/>
            <a:ext cx="11142688" cy="0"/>
          </a:xfrm>
          <a:prstGeom prst="line">
            <a:avLst/>
          </a:prstGeom>
          <a:ln w="19050">
            <a:solidFill>
              <a:srgbClr val="39B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860188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 x Pictur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4">
            <a:extLst>
              <a:ext uri="{FF2B5EF4-FFF2-40B4-BE49-F238E27FC236}">
                <a16:creationId xmlns:a16="http://schemas.microsoft.com/office/drawing/2014/main" id="{99B5A92F-401C-A34A-86CB-A0E29AF0251D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0" y="2339787"/>
            <a:ext cx="2331720" cy="219456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500" b="0" i="0">
                <a:latin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32" name="Picture Placeholder 4">
            <a:extLst>
              <a:ext uri="{FF2B5EF4-FFF2-40B4-BE49-F238E27FC236}">
                <a16:creationId xmlns:a16="http://schemas.microsoft.com/office/drawing/2014/main" id="{C6C18240-A984-564A-8FEC-B93999497465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2460812" y="2339787"/>
            <a:ext cx="2331720" cy="219456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500" b="0" i="0">
                <a:latin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33" name="Picture Placeholder 4">
            <a:extLst>
              <a:ext uri="{FF2B5EF4-FFF2-40B4-BE49-F238E27FC236}">
                <a16:creationId xmlns:a16="http://schemas.microsoft.com/office/drawing/2014/main" id="{63401F05-CB28-264F-833C-EC8914B84AD4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4921624" y="2339787"/>
            <a:ext cx="2331720" cy="219456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500" b="0" i="0">
                <a:latin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34" name="Picture Placeholder 4">
            <a:extLst>
              <a:ext uri="{FF2B5EF4-FFF2-40B4-BE49-F238E27FC236}">
                <a16:creationId xmlns:a16="http://schemas.microsoft.com/office/drawing/2014/main" id="{28B65CF5-9EF6-6B4C-A53B-A0279778A81A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7409329" y="2339787"/>
            <a:ext cx="2331720" cy="219456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500" b="0" i="0">
                <a:latin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35" name="Picture Placeholder 4">
            <a:extLst>
              <a:ext uri="{FF2B5EF4-FFF2-40B4-BE49-F238E27FC236}">
                <a16:creationId xmlns:a16="http://schemas.microsoft.com/office/drawing/2014/main" id="{CF31B527-1711-B343-9ADC-2125DE1688FD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9870141" y="2339787"/>
            <a:ext cx="2331720" cy="219456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500" b="0" i="0">
                <a:latin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36" name="Picture Placeholder 4">
            <a:extLst>
              <a:ext uri="{FF2B5EF4-FFF2-40B4-BE49-F238E27FC236}">
                <a16:creationId xmlns:a16="http://schemas.microsoft.com/office/drawing/2014/main" id="{6E532E5E-84C5-A643-B38E-F3B0F28CF6BA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0" y="4693023"/>
            <a:ext cx="2331720" cy="219456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500" b="0" i="0">
                <a:latin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37" name="Picture Placeholder 4">
            <a:extLst>
              <a:ext uri="{FF2B5EF4-FFF2-40B4-BE49-F238E27FC236}">
                <a16:creationId xmlns:a16="http://schemas.microsoft.com/office/drawing/2014/main" id="{82020595-66CC-654B-8BC4-95ED90A6D90B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2460812" y="4693023"/>
            <a:ext cx="2331720" cy="219456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500" b="0" i="0">
                <a:latin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38" name="Picture Placeholder 4">
            <a:extLst>
              <a:ext uri="{FF2B5EF4-FFF2-40B4-BE49-F238E27FC236}">
                <a16:creationId xmlns:a16="http://schemas.microsoft.com/office/drawing/2014/main" id="{84DE5773-3DE8-9446-9372-A0ECE7434E03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4921624" y="4693023"/>
            <a:ext cx="2331720" cy="219456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500" b="0" i="0">
                <a:latin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39" name="Picture Placeholder 4">
            <a:extLst>
              <a:ext uri="{FF2B5EF4-FFF2-40B4-BE49-F238E27FC236}">
                <a16:creationId xmlns:a16="http://schemas.microsoft.com/office/drawing/2014/main" id="{94C25B7D-A148-044D-AF10-028FBC22C291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7409329" y="4693023"/>
            <a:ext cx="2331720" cy="219456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500" b="0" i="0">
                <a:latin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40" name="Picture Placeholder 4">
            <a:extLst>
              <a:ext uri="{FF2B5EF4-FFF2-40B4-BE49-F238E27FC236}">
                <a16:creationId xmlns:a16="http://schemas.microsoft.com/office/drawing/2014/main" id="{DBE5B4CB-DD62-C742-9E6E-EA6AF83DA5C4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9870141" y="4693023"/>
            <a:ext cx="2331720" cy="219456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500" b="0" i="0">
                <a:latin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914C77B-EDAF-EE4C-8B80-2E2416FC8998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0" y="-1"/>
            <a:ext cx="2331720" cy="219456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500" b="0" i="0">
                <a:latin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1F0503D7-F7F4-AF44-A93A-B3D15DA4787E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2460812" y="-1"/>
            <a:ext cx="2331720" cy="219456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500" b="0" i="0">
                <a:latin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28" name="Picture Placeholder 4">
            <a:extLst>
              <a:ext uri="{FF2B5EF4-FFF2-40B4-BE49-F238E27FC236}">
                <a16:creationId xmlns:a16="http://schemas.microsoft.com/office/drawing/2014/main" id="{46439EA1-788E-794A-B286-C33687D3AAE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921624" y="-1"/>
            <a:ext cx="2331720" cy="219456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500" b="0" i="0">
                <a:latin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29" name="Picture Placeholder 4">
            <a:extLst>
              <a:ext uri="{FF2B5EF4-FFF2-40B4-BE49-F238E27FC236}">
                <a16:creationId xmlns:a16="http://schemas.microsoft.com/office/drawing/2014/main" id="{F0C3645A-8D9A-BD4F-8E8F-7945F932236E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7409329" y="-1"/>
            <a:ext cx="2331720" cy="219456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500" b="0" i="0">
                <a:latin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30" name="Picture Placeholder 4">
            <a:extLst>
              <a:ext uri="{FF2B5EF4-FFF2-40B4-BE49-F238E27FC236}">
                <a16:creationId xmlns:a16="http://schemas.microsoft.com/office/drawing/2014/main" id="{39FDCFF3-7B41-964C-AD38-0C41B9D07449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9870141" y="-1"/>
            <a:ext cx="2331720" cy="219456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500" b="0" i="0">
                <a:latin typeface="Calibri Light" panose="020F030202020403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35880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598152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rporate Colo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Box 99">
            <a:extLst>
              <a:ext uri="{FF2B5EF4-FFF2-40B4-BE49-F238E27FC236}">
                <a16:creationId xmlns:a16="http://schemas.microsoft.com/office/drawing/2014/main" id="{585B6649-961B-AD4C-B8CF-A2E696CEACD9}"/>
              </a:ext>
            </a:extLst>
          </p:cNvPr>
          <p:cNvSpPr txBox="1"/>
          <p:nvPr userDrawn="1"/>
        </p:nvSpPr>
        <p:spPr>
          <a:xfrm>
            <a:off x="628898" y="701096"/>
            <a:ext cx="6904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rebuchet MS" panose="020B0703020202090204" pitchFamily="34" charset="0"/>
              </a:rPr>
              <a:t>Green and grey palette</a:t>
            </a: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C10915BD-FF50-BE4C-AB1F-873098498196}"/>
              </a:ext>
            </a:extLst>
          </p:cNvPr>
          <p:cNvSpPr/>
          <p:nvPr userDrawn="1"/>
        </p:nvSpPr>
        <p:spPr>
          <a:xfrm>
            <a:off x="759541" y="1481268"/>
            <a:ext cx="879231" cy="879231"/>
          </a:xfrm>
          <a:prstGeom prst="rect">
            <a:avLst/>
          </a:prstGeom>
          <a:solidFill>
            <a:srgbClr val="3DB4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C11204A6-7732-FC46-B1C7-F1907971538F}"/>
              </a:ext>
            </a:extLst>
          </p:cNvPr>
          <p:cNvSpPr/>
          <p:nvPr userDrawn="1"/>
        </p:nvSpPr>
        <p:spPr>
          <a:xfrm>
            <a:off x="3258642" y="1481268"/>
            <a:ext cx="879231" cy="87923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6451A13D-0A60-4549-9E13-4263545BE964}"/>
              </a:ext>
            </a:extLst>
          </p:cNvPr>
          <p:cNvSpPr/>
          <p:nvPr userDrawn="1"/>
        </p:nvSpPr>
        <p:spPr>
          <a:xfrm>
            <a:off x="703016" y="3135095"/>
            <a:ext cx="879231" cy="879231"/>
          </a:xfrm>
          <a:prstGeom prst="rect">
            <a:avLst/>
          </a:prstGeom>
          <a:solidFill>
            <a:srgbClr val="3DB4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100%</a:t>
            </a: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4B8C70AF-D05D-A744-9537-B55527F8B850}"/>
              </a:ext>
            </a:extLst>
          </p:cNvPr>
          <p:cNvSpPr/>
          <p:nvPr userDrawn="1"/>
        </p:nvSpPr>
        <p:spPr>
          <a:xfrm>
            <a:off x="1980831" y="3135095"/>
            <a:ext cx="879231" cy="879231"/>
          </a:xfrm>
          <a:prstGeom prst="rect">
            <a:avLst/>
          </a:prstGeom>
          <a:solidFill>
            <a:srgbClr val="3DB44B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80%</a:t>
            </a: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01C33FA5-B5EE-F443-8F46-EF2B9E6BF0AA}"/>
              </a:ext>
            </a:extLst>
          </p:cNvPr>
          <p:cNvSpPr/>
          <p:nvPr userDrawn="1"/>
        </p:nvSpPr>
        <p:spPr>
          <a:xfrm>
            <a:off x="3258644" y="3135095"/>
            <a:ext cx="879231" cy="879231"/>
          </a:xfrm>
          <a:prstGeom prst="rect">
            <a:avLst/>
          </a:prstGeom>
          <a:solidFill>
            <a:srgbClr val="3DB44B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60%</a:t>
            </a: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1A62D652-125F-634B-89F1-715F1EAF1EDD}"/>
              </a:ext>
            </a:extLst>
          </p:cNvPr>
          <p:cNvSpPr/>
          <p:nvPr userDrawn="1"/>
        </p:nvSpPr>
        <p:spPr>
          <a:xfrm>
            <a:off x="4536459" y="3135095"/>
            <a:ext cx="879231" cy="879231"/>
          </a:xfrm>
          <a:prstGeom prst="rect">
            <a:avLst/>
          </a:prstGeom>
          <a:solidFill>
            <a:srgbClr val="3DB44B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40%</a:t>
            </a: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E95364C3-1567-3146-8592-E4D793C89A23}"/>
              </a:ext>
            </a:extLst>
          </p:cNvPr>
          <p:cNvSpPr/>
          <p:nvPr userDrawn="1"/>
        </p:nvSpPr>
        <p:spPr>
          <a:xfrm>
            <a:off x="5732213" y="3164402"/>
            <a:ext cx="879231" cy="879231"/>
          </a:xfrm>
          <a:prstGeom prst="rect">
            <a:avLst/>
          </a:prstGeom>
          <a:solidFill>
            <a:srgbClr val="3DB44B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20%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1D85975C-527A-FF47-BCC2-7B7FD1978451}"/>
              </a:ext>
            </a:extLst>
          </p:cNvPr>
          <p:cNvSpPr txBox="1"/>
          <p:nvPr userDrawn="1"/>
        </p:nvSpPr>
        <p:spPr>
          <a:xfrm>
            <a:off x="644390" y="2671978"/>
            <a:ext cx="5178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Shading options for graphs</a:t>
            </a: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7871E724-82D7-CA49-BC67-FBC688A75B40}"/>
              </a:ext>
            </a:extLst>
          </p:cNvPr>
          <p:cNvSpPr/>
          <p:nvPr userDrawn="1"/>
        </p:nvSpPr>
        <p:spPr>
          <a:xfrm>
            <a:off x="4536458" y="1481267"/>
            <a:ext cx="879231" cy="87923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C0C13AAB-8272-3E4D-A88D-C3D00AB097A0}"/>
              </a:ext>
            </a:extLst>
          </p:cNvPr>
          <p:cNvSpPr/>
          <p:nvPr userDrawn="1"/>
        </p:nvSpPr>
        <p:spPr>
          <a:xfrm>
            <a:off x="703014" y="4302544"/>
            <a:ext cx="879231" cy="87923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3CBE4BF6-50D0-0D4C-8C33-E82F645F88BD}"/>
              </a:ext>
            </a:extLst>
          </p:cNvPr>
          <p:cNvSpPr/>
          <p:nvPr userDrawn="1"/>
        </p:nvSpPr>
        <p:spPr>
          <a:xfrm>
            <a:off x="1980828" y="4302544"/>
            <a:ext cx="879231" cy="879231"/>
          </a:xfrm>
          <a:prstGeom prst="rect">
            <a:avLst/>
          </a:prstGeom>
          <a:solidFill>
            <a:schemeClr val="tx1">
              <a:lumMod val="50000"/>
              <a:lumOff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3845E665-4835-BB44-90DE-A0A27ED73250}"/>
              </a:ext>
            </a:extLst>
          </p:cNvPr>
          <p:cNvSpPr/>
          <p:nvPr userDrawn="1"/>
        </p:nvSpPr>
        <p:spPr>
          <a:xfrm>
            <a:off x="3233724" y="4302544"/>
            <a:ext cx="879231" cy="879231"/>
          </a:xfrm>
          <a:prstGeom prst="rect">
            <a:avLst/>
          </a:prstGeom>
          <a:solidFill>
            <a:schemeClr val="tx1">
              <a:lumMod val="50000"/>
              <a:lumOff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296543E7-7968-EC4F-9532-E8FF63040CE8}"/>
              </a:ext>
            </a:extLst>
          </p:cNvPr>
          <p:cNvSpPr/>
          <p:nvPr userDrawn="1"/>
        </p:nvSpPr>
        <p:spPr>
          <a:xfrm>
            <a:off x="4536458" y="4325806"/>
            <a:ext cx="879231" cy="879231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ADBA5487-4DF3-D649-ACD5-AC80AD57A492}"/>
              </a:ext>
            </a:extLst>
          </p:cNvPr>
          <p:cNvSpPr/>
          <p:nvPr userDrawn="1"/>
        </p:nvSpPr>
        <p:spPr>
          <a:xfrm>
            <a:off x="5732213" y="4325805"/>
            <a:ext cx="879231" cy="879231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1471ED59-1A10-3341-8CEB-0B453EAAF16D}"/>
              </a:ext>
            </a:extLst>
          </p:cNvPr>
          <p:cNvSpPr/>
          <p:nvPr userDrawn="1"/>
        </p:nvSpPr>
        <p:spPr>
          <a:xfrm>
            <a:off x="1980827" y="1481266"/>
            <a:ext cx="879231" cy="8792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7A3EFFE4-0B67-804B-8D6B-81712AF3A483}"/>
              </a:ext>
            </a:extLst>
          </p:cNvPr>
          <p:cNvSpPr/>
          <p:nvPr userDrawn="1"/>
        </p:nvSpPr>
        <p:spPr>
          <a:xfrm>
            <a:off x="5732212" y="1474240"/>
            <a:ext cx="879231" cy="87923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34275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rporate Colo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A292DAFA-A604-ED48-812F-E42AB5A3A474}"/>
              </a:ext>
            </a:extLst>
          </p:cNvPr>
          <p:cNvSpPr/>
          <p:nvPr userDrawn="1"/>
        </p:nvSpPr>
        <p:spPr>
          <a:xfrm>
            <a:off x="416442" y="856009"/>
            <a:ext cx="771181" cy="771181"/>
          </a:xfrm>
          <a:prstGeom prst="ellipse">
            <a:avLst/>
          </a:prstGeom>
          <a:solidFill>
            <a:srgbClr val="9FC5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2F1D9FD-5EC2-9649-89E7-BB6ABC5CC573}"/>
              </a:ext>
            </a:extLst>
          </p:cNvPr>
          <p:cNvSpPr/>
          <p:nvPr userDrawn="1"/>
        </p:nvSpPr>
        <p:spPr>
          <a:xfrm>
            <a:off x="1245308" y="856009"/>
            <a:ext cx="771181" cy="771181"/>
          </a:xfrm>
          <a:prstGeom prst="ellipse">
            <a:avLst/>
          </a:prstGeom>
          <a:solidFill>
            <a:srgbClr val="8081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AF0FED1-0F0B-1241-A816-915E68085EFB}"/>
              </a:ext>
            </a:extLst>
          </p:cNvPr>
          <p:cNvSpPr txBox="1"/>
          <p:nvPr userDrawn="1"/>
        </p:nvSpPr>
        <p:spPr>
          <a:xfrm>
            <a:off x="314960" y="477520"/>
            <a:ext cx="17983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latin typeface="Calibri" panose="020F0502020204030204" pitchFamily="34" charset="0"/>
                <a:cs typeface="Calibri" panose="020F0502020204030204" pitchFamily="34" charset="0"/>
              </a:rPr>
              <a:t>LOGO PALETTE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1984108-C04B-4D45-9345-BC320C74C760}"/>
              </a:ext>
            </a:extLst>
          </p:cNvPr>
          <p:cNvSpPr/>
          <p:nvPr userDrawn="1"/>
        </p:nvSpPr>
        <p:spPr>
          <a:xfrm>
            <a:off x="8338888" y="856009"/>
            <a:ext cx="771181" cy="771181"/>
          </a:xfrm>
          <a:prstGeom prst="ellipse">
            <a:avLst/>
          </a:prstGeom>
          <a:solidFill>
            <a:srgbClr val="A4BC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10C48F1-608C-C945-BC76-2291276D55B1}"/>
              </a:ext>
            </a:extLst>
          </p:cNvPr>
          <p:cNvSpPr/>
          <p:nvPr userDrawn="1"/>
        </p:nvSpPr>
        <p:spPr>
          <a:xfrm>
            <a:off x="9252096" y="856009"/>
            <a:ext cx="771181" cy="771181"/>
          </a:xfrm>
          <a:prstGeom prst="ellipse">
            <a:avLst/>
          </a:prstGeom>
          <a:solidFill>
            <a:srgbClr val="B73E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81B3445-0216-AA42-BB6D-87025C2EC328}"/>
              </a:ext>
            </a:extLst>
          </p:cNvPr>
          <p:cNvSpPr/>
          <p:nvPr userDrawn="1"/>
        </p:nvSpPr>
        <p:spPr>
          <a:xfrm>
            <a:off x="10165304" y="856009"/>
            <a:ext cx="771181" cy="771181"/>
          </a:xfrm>
          <a:prstGeom prst="ellipse">
            <a:avLst/>
          </a:prstGeom>
          <a:solidFill>
            <a:srgbClr val="F5DC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AA31311-6BDA-FC48-9FF4-B1B7756F542D}"/>
              </a:ext>
            </a:extLst>
          </p:cNvPr>
          <p:cNvSpPr/>
          <p:nvPr userDrawn="1"/>
        </p:nvSpPr>
        <p:spPr>
          <a:xfrm>
            <a:off x="11078512" y="856009"/>
            <a:ext cx="771181" cy="771181"/>
          </a:xfrm>
          <a:prstGeom prst="ellipse">
            <a:avLst/>
          </a:prstGeom>
          <a:solidFill>
            <a:srgbClr val="C5D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A227B45-C861-AE4C-99D6-429DA39B6A7D}"/>
              </a:ext>
            </a:extLst>
          </p:cNvPr>
          <p:cNvSpPr txBox="1"/>
          <p:nvPr userDrawn="1"/>
        </p:nvSpPr>
        <p:spPr>
          <a:xfrm>
            <a:off x="9183544" y="477520"/>
            <a:ext cx="17983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latin typeface="Calibri" panose="020F0502020204030204" pitchFamily="34" charset="0"/>
                <a:cs typeface="Calibri" panose="020F0502020204030204" pitchFamily="34" charset="0"/>
              </a:rPr>
              <a:t>SECONDARY PALETTE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0AC2B5B-C00F-B04A-AA78-AD9B1E0419E7}"/>
              </a:ext>
            </a:extLst>
          </p:cNvPr>
          <p:cNvSpPr/>
          <p:nvPr userDrawn="1"/>
        </p:nvSpPr>
        <p:spPr>
          <a:xfrm>
            <a:off x="2540736" y="856009"/>
            <a:ext cx="771181" cy="771181"/>
          </a:xfrm>
          <a:prstGeom prst="ellipse">
            <a:avLst/>
          </a:prstGeom>
          <a:solidFill>
            <a:srgbClr val="C71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5988AA2-3D10-5C4B-BF17-3BC71359F9B8}"/>
              </a:ext>
            </a:extLst>
          </p:cNvPr>
          <p:cNvSpPr/>
          <p:nvPr userDrawn="1"/>
        </p:nvSpPr>
        <p:spPr>
          <a:xfrm>
            <a:off x="3453944" y="856009"/>
            <a:ext cx="771181" cy="771181"/>
          </a:xfrm>
          <a:prstGeom prst="ellipse">
            <a:avLst/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C3D25B2-33E8-8244-BA5B-1A267F8179FE}"/>
              </a:ext>
            </a:extLst>
          </p:cNvPr>
          <p:cNvSpPr/>
          <p:nvPr userDrawn="1"/>
        </p:nvSpPr>
        <p:spPr>
          <a:xfrm>
            <a:off x="4367152" y="856009"/>
            <a:ext cx="771181" cy="771181"/>
          </a:xfrm>
          <a:prstGeom prst="ellipse">
            <a:avLst/>
          </a:prstGeom>
          <a:solidFill>
            <a:srgbClr val="7793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8478B71-F726-474F-8DB5-93F18A97EAF4}"/>
              </a:ext>
            </a:extLst>
          </p:cNvPr>
          <p:cNvSpPr/>
          <p:nvPr userDrawn="1"/>
        </p:nvSpPr>
        <p:spPr>
          <a:xfrm>
            <a:off x="5280360" y="856009"/>
            <a:ext cx="771181" cy="771181"/>
          </a:xfrm>
          <a:prstGeom prst="ellipse">
            <a:avLst/>
          </a:prstGeom>
          <a:solidFill>
            <a:srgbClr val="604A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91B8088-3F18-1F47-BE3F-D788FF906D41}"/>
              </a:ext>
            </a:extLst>
          </p:cNvPr>
          <p:cNvSpPr/>
          <p:nvPr userDrawn="1"/>
        </p:nvSpPr>
        <p:spPr>
          <a:xfrm>
            <a:off x="6193568" y="856009"/>
            <a:ext cx="771181" cy="771181"/>
          </a:xfrm>
          <a:prstGeom prst="ellipse">
            <a:avLst/>
          </a:prstGeom>
          <a:solidFill>
            <a:srgbClr val="E0A8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003B773-0B9A-1E41-8F91-79B0AF4BF5AE}"/>
              </a:ext>
            </a:extLst>
          </p:cNvPr>
          <p:cNvSpPr/>
          <p:nvPr userDrawn="1"/>
        </p:nvSpPr>
        <p:spPr>
          <a:xfrm>
            <a:off x="7106774" y="856009"/>
            <a:ext cx="771181" cy="771181"/>
          </a:xfrm>
          <a:prstGeom prst="ellipse">
            <a:avLst/>
          </a:prstGeom>
          <a:solidFill>
            <a:srgbClr val="D5A0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8CF164F-9F16-D443-AA84-024350A66D7B}"/>
              </a:ext>
            </a:extLst>
          </p:cNvPr>
          <p:cNvSpPr txBox="1"/>
          <p:nvPr userDrawn="1"/>
        </p:nvSpPr>
        <p:spPr>
          <a:xfrm>
            <a:off x="4330720" y="477520"/>
            <a:ext cx="17983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latin typeface="Calibri" panose="020F0502020204030204" pitchFamily="34" charset="0"/>
                <a:cs typeface="Calibri" panose="020F0502020204030204" pitchFamily="34" charset="0"/>
              </a:rPr>
              <a:t>PRIMARY PALETTE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7F133059-5481-214B-9026-C512111E983F}"/>
              </a:ext>
            </a:extLst>
          </p:cNvPr>
          <p:cNvSpPr/>
          <p:nvPr userDrawn="1"/>
        </p:nvSpPr>
        <p:spPr>
          <a:xfrm>
            <a:off x="416442" y="1700808"/>
            <a:ext cx="771181" cy="771181"/>
          </a:xfrm>
          <a:prstGeom prst="ellipse">
            <a:avLst/>
          </a:prstGeom>
          <a:solidFill>
            <a:srgbClr val="9FC54D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1B25C4CD-126C-254F-932E-83D98FBC1DFC}"/>
              </a:ext>
            </a:extLst>
          </p:cNvPr>
          <p:cNvSpPr/>
          <p:nvPr userDrawn="1"/>
        </p:nvSpPr>
        <p:spPr>
          <a:xfrm>
            <a:off x="1245308" y="1700808"/>
            <a:ext cx="771181" cy="771181"/>
          </a:xfrm>
          <a:prstGeom prst="ellipse">
            <a:avLst/>
          </a:prstGeom>
          <a:solidFill>
            <a:srgbClr val="808184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C26B79D5-2F93-1645-855F-5B6EBCDC556A}"/>
              </a:ext>
            </a:extLst>
          </p:cNvPr>
          <p:cNvSpPr/>
          <p:nvPr userDrawn="1"/>
        </p:nvSpPr>
        <p:spPr>
          <a:xfrm>
            <a:off x="8338888" y="1700808"/>
            <a:ext cx="771181" cy="771181"/>
          </a:xfrm>
          <a:prstGeom prst="ellipse">
            <a:avLst/>
          </a:prstGeom>
          <a:solidFill>
            <a:srgbClr val="A4BCC4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3B29DAF2-BDE5-924E-B5EB-80342320C9A5}"/>
              </a:ext>
            </a:extLst>
          </p:cNvPr>
          <p:cNvSpPr/>
          <p:nvPr userDrawn="1"/>
        </p:nvSpPr>
        <p:spPr>
          <a:xfrm>
            <a:off x="9252096" y="1700808"/>
            <a:ext cx="771181" cy="771181"/>
          </a:xfrm>
          <a:prstGeom prst="ellipse">
            <a:avLst/>
          </a:prstGeom>
          <a:solidFill>
            <a:srgbClr val="B73E2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45A76DCE-7EAC-3F47-82F1-ECCA35D46AB8}"/>
              </a:ext>
            </a:extLst>
          </p:cNvPr>
          <p:cNvSpPr/>
          <p:nvPr userDrawn="1"/>
        </p:nvSpPr>
        <p:spPr>
          <a:xfrm>
            <a:off x="10165304" y="1700808"/>
            <a:ext cx="771181" cy="771181"/>
          </a:xfrm>
          <a:prstGeom prst="ellipse">
            <a:avLst/>
          </a:prstGeom>
          <a:solidFill>
            <a:srgbClr val="F5DC6D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C2D5F0A0-D138-6A4A-B672-EDA6AC28C73D}"/>
              </a:ext>
            </a:extLst>
          </p:cNvPr>
          <p:cNvSpPr/>
          <p:nvPr userDrawn="1"/>
        </p:nvSpPr>
        <p:spPr>
          <a:xfrm>
            <a:off x="11078512" y="1700808"/>
            <a:ext cx="771181" cy="771181"/>
          </a:xfrm>
          <a:prstGeom prst="ellipse">
            <a:avLst/>
          </a:prstGeom>
          <a:solidFill>
            <a:srgbClr val="C5D5A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A7C208BB-CD5F-F543-82E1-650220E73EE0}"/>
              </a:ext>
            </a:extLst>
          </p:cNvPr>
          <p:cNvSpPr/>
          <p:nvPr userDrawn="1"/>
        </p:nvSpPr>
        <p:spPr>
          <a:xfrm>
            <a:off x="2540736" y="1700808"/>
            <a:ext cx="771181" cy="771181"/>
          </a:xfrm>
          <a:prstGeom prst="ellipse">
            <a:avLst/>
          </a:prstGeom>
          <a:solidFill>
            <a:srgbClr val="C711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18FF2832-CA36-FD4B-B818-D9E7D0BF9168}"/>
              </a:ext>
            </a:extLst>
          </p:cNvPr>
          <p:cNvSpPr/>
          <p:nvPr userDrawn="1"/>
        </p:nvSpPr>
        <p:spPr>
          <a:xfrm>
            <a:off x="3453944" y="1700808"/>
            <a:ext cx="771181" cy="771181"/>
          </a:xfrm>
          <a:prstGeom prst="ellipse">
            <a:avLst/>
          </a:prstGeom>
          <a:solidFill>
            <a:srgbClr val="4F81BD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FE5D79B8-C3E4-F549-9F4D-E59AB9B08519}"/>
              </a:ext>
            </a:extLst>
          </p:cNvPr>
          <p:cNvSpPr/>
          <p:nvPr userDrawn="1"/>
        </p:nvSpPr>
        <p:spPr>
          <a:xfrm>
            <a:off x="4367152" y="1700808"/>
            <a:ext cx="771181" cy="771181"/>
          </a:xfrm>
          <a:prstGeom prst="ellipse">
            <a:avLst/>
          </a:prstGeom>
          <a:solidFill>
            <a:srgbClr val="77933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17730ADC-FDEF-9843-B967-91AA1B7352DD}"/>
              </a:ext>
            </a:extLst>
          </p:cNvPr>
          <p:cNvSpPr/>
          <p:nvPr userDrawn="1"/>
        </p:nvSpPr>
        <p:spPr>
          <a:xfrm>
            <a:off x="5280360" y="1700808"/>
            <a:ext cx="771181" cy="771181"/>
          </a:xfrm>
          <a:prstGeom prst="ellipse">
            <a:avLst/>
          </a:prstGeom>
          <a:solidFill>
            <a:srgbClr val="604A7B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EC7FF0AB-814D-B548-A302-CB767DC26626}"/>
              </a:ext>
            </a:extLst>
          </p:cNvPr>
          <p:cNvSpPr/>
          <p:nvPr userDrawn="1"/>
        </p:nvSpPr>
        <p:spPr>
          <a:xfrm>
            <a:off x="6193568" y="1700808"/>
            <a:ext cx="771181" cy="771181"/>
          </a:xfrm>
          <a:prstGeom prst="ellipse">
            <a:avLst/>
          </a:prstGeom>
          <a:solidFill>
            <a:srgbClr val="E0A806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50B16E64-DCB8-0D4F-9F30-A55C17B9F4D3}"/>
              </a:ext>
            </a:extLst>
          </p:cNvPr>
          <p:cNvSpPr/>
          <p:nvPr userDrawn="1"/>
        </p:nvSpPr>
        <p:spPr>
          <a:xfrm>
            <a:off x="7106774" y="1700808"/>
            <a:ext cx="771181" cy="771181"/>
          </a:xfrm>
          <a:prstGeom prst="ellipse">
            <a:avLst/>
          </a:prstGeom>
          <a:solidFill>
            <a:srgbClr val="D5A00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EABC7C6C-96D0-A04D-A71F-BE7023BC28B0}"/>
              </a:ext>
            </a:extLst>
          </p:cNvPr>
          <p:cNvSpPr/>
          <p:nvPr userDrawn="1"/>
        </p:nvSpPr>
        <p:spPr>
          <a:xfrm>
            <a:off x="416442" y="2564904"/>
            <a:ext cx="771181" cy="771181"/>
          </a:xfrm>
          <a:prstGeom prst="ellipse">
            <a:avLst/>
          </a:prstGeom>
          <a:solidFill>
            <a:srgbClr val="9FC54D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C96755AC-949F-404A-96C4-2C519B6BD60E}"/>
              </a:ext>
            </a:extLst>
          </p:cNvPr>
          <p:cNvSpPr/>
          <p:nvPr userDrawn="1"/>
        </p:nvSpPr>
        <p:spPr>
          <a:xfrm>
            <a:off x="1245308" y="2564904"/>
            <a:ext cx="771181" cy="771181"/>
          </a:xfrm>
          <a:prstGeom prst="ellipse">
            <a:avLst/>
          </a:prstGeom>
          <a:solidFill>
            <a:srgbClr val="808184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C4406691-B987-3641-B301-D3509A7387A1}"/>
              </a:ext>
            </a:extLst>
          </p:cNvPr>
          <p:cNvSpPr/>
          <p:nvPr userDrawn="1"/>
        </p:nvSpPr>
        <p:spPr>
          <a:xfrm>
            <a:off x="8338888" y="2564904"/>
            <a:ext cx="771181" cy="771181"/>
          </a:xfrm>
          <a:prstGeom prst="ellipse">
            <a:avLst/>
          </a:prstGeom>
          <a:solidFill>
            <a:srgbClr val="A4BCC4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34073D5F-A918-784E-9A5E-8D4A14B7F515}"/>
              </a:ext>
            </a:extLst>
          </p:cNvPr>
          <p:cNvSpPr/>
          <p:nvPr userDrawn="1"/>
        </p:nvSpPr>
        <p:spPr>
          <a:xfrm>
            <a:off x="9252096" y="2564904"/>
            <a:ext cx="771181" cy="771181"/>
          </a:xfrm>
          <a:prstGeom prst="ellipse">
            <a:avLst/>
          </a:prstGeom>
          <a:solidFill>
            <a:srgbClr val="B73E25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6E566415-6E3B-C447-8B5D-1EC8D9A0572C}"/>
              </a:ext>
            </a:extLst>
          </p:cNvPr>
          <p:cNvSpPr/>
          <p:nvPr userDrawn="1"/>
        </p:nvSpPr>
        <p:spPr>
          <a:xfrm>
            <a:off x="10165304" y="2564904"/>
            <a:ext cx="771181" cy="771181"/>
          </a:xfrm>
          <a:prstGeom prst="ellipse">
            <a:avLst/>
          </a:prstGeom>
          <a:solidFill>
            <a:srgbClr val="F5DC6D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4883ECF6-FB7B-1E47-A716-85CE25EB0FBF}"/>
              </a:ext>
            </a:extLst>
          </p:cNvPr>
          <p:cNvSpPr/>
          <p:nvPr userDrawn="1"/>
        </p:nvSpPr>
        <p:spPr>
          <a:xfrm>
            <a:off x="11078512" y="2564904"/>
            <a:ext cx="771181" cy="771181"/>
          </a:xfrm>
          <a:prstGeom prst="ellipse">
            <a:avLst/>
          </a:prstGeom>
          <a:solidFill>
            <a:srgbClr val="C5D5A5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1D868DF0-E21F-7A44-8EFA-4CFF899BBDFC}"/>
              </a:ext>
            </a:extLst>
          </p:cNvPr>
          <p:cNvSpPr/>
          <p:nvPr userDrawn="1"/>
        </p:nvSpPr>
        <p:spPr>
          <a:xfrm>
            <a:off x="2540736" y="2564904"/>
            <a:ext cx="771181" cy="771181"/>
          </a:xfrm>
          <a:prstGeom prst="ellipse">
            <a:avLst/>
          </a:prstGeom>
          <a:solidFill>
            <a:srgbClr val="C711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2F761600-EA17-C646-B545-5426FA02FF12}"/>
              </a:ext>
            </a:extLst>
          </p:cNvPr>
          <p:cNvSpPr/>
          <p:nvPr userDrawn="1"/>
        </p:nvSpPr>
        <p:spPr>
          <a:xfrm>
            <a:off x="3453944" y="2564904"/>
            <a:ext cx="771181" cy="771181"/>
          </a:xfrm>
          <a:prstGeom prst="ellipse">
            <a:avLst/>
          </a:prstGeom>
          <a:solidFill>
            <a:srgbClr val="4F81BD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8A9A46B1-79EB-1E43-AA31-CDBD5D16B316}"/>
              </a:ext>
            </a:extLst>
          </p:cNvPr>
          <p:cNvSpPr/>
          <p:nvPr userDrawn="1"/>
        </p:nvSpPr>
        <p:spPr>
          <a:xfrm>
            <a:off x="4367152" y="2564904"/>
            <a:ext cx="771181" cy="771181"/>
          </a:xfrm>
          <a:prstGeom prst="ellipse">
            <a:avLst/>
          </a:prstGeom>
          <a:solidFill>
            <a:srgbClr val="77933C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2130C8EF-4A79-7D4F-8E7D-EBABBD3C3044}"/>
              </a:ext>
            </a:extLst>
          </p:cNvPr>
          <p:cNvSpPr/>
          <p:nvPr userDrawn="1"/>
        </p:nvSpPr>
        <p:spPr>
          <a:xfrm>
            <a:off x="5280360" y="2564904"/>
            <a:ext cx="771181" cy="771181"/>
          </a:xfrm>
          <a:prstGeom prst="ellipse">
            <a:avLst/>
          </a:prstGeom>
          <a:solidFill>
            <a:srgbClr val="604A7B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A525DBCA-FB14-2E4C-8C5E-2AB0A51CD8C9}"/>
              </a:ext>
            </a:extLst>
          </p:cNvPr>
          <p:cNvSpPr/>
          <p:nvPr userDrawn="1"/>
        </p:nvSpPr>
        <p:spPr>
          <a:xfrm>
            <a:off x="6193568" y="2564904"/>
            <a:ext cx="771181" cy="771181"/>
          </a:xfrm>
          <a:prstGeom prst="ellipse">
            <a:avLst/>
          </a:prstGeom>
          <a:solidFill>
            <a:srgbClr val="E0A80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8B479D6E-278F-474B-A848-1881D3AFD4A1}"/>
              </a:ext>
            </a:extLst>
          </p:cNvPr>
          <p:cNvSpPr/>
          <p:nvPr userDrawn="1"/>
        </p:nvSpPr>
        <p:spPr>
          <a:xfrm>
            <a:off x="7106774" y="2564904"/>
            <a:ext cx="771181" cy="771181"/>
          </a:xfrm>
          <a:prstGeom prst="ellipse">
            <a:avLst/>
          </a:prstGeom>
          <a:solidFill>
            <a:srgbClr val="D5A00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3EBE416A-9ED4-BC4A-8687-8F6108C40742}"/>
              </a:ext>
            </a:extLst>
          </p:cNvPr>
          <p:cNvSpPr/>
          <p:nvPr userDrawn="1"/>
        </p:nvSpPr>
        <p:spPr>
          <a:xfrm>
            <a:off x="416442" y="3429000"/>
            <a:ext cx="771181" cy="771181"/>
          </a:xfrm>
          <a:prstGeom prst="ellipse">
            <a:avLst/>
          </a:prstGeom>
          <a:solidFill>
            <a:srgbClr val="9FC54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6641C473-7CE2-BF45-BD0A-2FA3BA71ADB3}"/>
              </a:ext>
            </a:extLst>
          </p:cNvPr>
          <p:cNvSpPr/>
          <p:nvPr userDrawn="1"/>
        </p:nvSpPr>
        <p:spPr>
          <a:xfrm>
            <a:off x="1245308" y="3429000"/>
            <a:ext cx="771181" cy="771181"/>
          </a:xfrm>
          <a:prstGeom prst="ellipse">
            <a:avLst/>
          </a:prstGeom>
          <a:solidFill>
            <a:srgbClr val="80818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DCE307B9-CE76-D248-976E-74958BF2B81D}"/>
              </a:ext>
            </a:extLst>
          </p:cNvPr>
          <p:cNvSpPr/>
          <p:nvPr userDrawn="1"/>
        </p:nvSpPr>
        <p:spPr>
          <a:xfrm>
            <a:off x="8338888" y="3429000"/>
            <a:ext cx="771181" cy="771181"/>
          </a:xfrm>
          <a:prstGeom prst="ellipse">
            <a:avLst/>
          </a:prstGeom>
          <a:solidFill>
            <a:srgbClr val="A4BCC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2563F715-3D89-EC41-8E88-20122559AA29}"/>
              </a:ext>
            </a:extLst>
          </p:cNvPr>
          <p:cNvSpPr/>
          <p:nvPr userDrawn="1"/>
        </p:nvSpPr>
        <p:spPr>
          <a:xfrm>
            <a:off x="9252096" y="3429000"/>
            <a:ext cx="771181" cy="771181"/>
          </a:xfrm>
          <a:prstGeom prst="ellipse">
            <a:avLst/>
          </a:prstGeom>
          <a:solidFill>
            <a:srgbClr val="B73E25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5B6F6D3E-0BCE-9C47-88DB-62FA7BF6743F}"/>
              </a:ext>
            </a:extLst>
          </p:cNvPr>
          <p:cNvSpPr/>
          <p:nvPr userDrawn="1"/>
        </p:nvSpPr>
        <p:spPr>
          <a:xfrm>
            <a:off x="10165304" y="3429000"/>
            <a:ext cx="771181" cy="771181"/>
          </a:xfrm>
          <a:prstGeom prst="ellipse">
            <a:avLst/>
          </a:prstGeom>
          <a:solidFill>
            <a:srgbClr val="F5DC6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B08BD461-6AA4-2547-AD4A-2346C8533F4C}"/>
              </a:ext>
            </a:extLst>
          </p:cNvPr>
          <p:cNvSpPr/>
          <p:nvPr userDrawn="1"/>
        </p:nvSpPr>
        <p:spPr>
          <a:xfrm>
            <a:off x="11078512" y="3429000"/>
            <a:ext cx="771181" cy="771181"/>
          </a:xfrm>
          <a:prstGeom prst="ellipse">
            <a:avLst/>
          </a:prstGeom>
          <a:solidFill>
            <a:srgbClr val="C5D5A5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EA1D42B4-99E6-1A43-A330-57B18F3FC6EC}"/>
              </a:ext>
            </a:extLst>
          </p:cNvPr>
          <p:cNvSpPr/>
          <p:nvPr userDrawn="1"/>
        </p:nvSpPr>
        <p:spPr>
          <a:xfrm>
            <a:off x="2540736" y="3429000"/>
            <a:ext cx="771181" cy="771181"/>
          </a:xfrm>
          <a:prstGeom prst="ellipse">
            <a:avLst/>
          </a:prstGeom>
          <a:solidFill>
            <a:srgbClr val="C711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856ADB9E-CFC8-374F-8409-5601A7FBE967}"/>
              </a:ext>
            </a:extLst>
          </p:cNvPr>
          <p:cNvSpPr/>
          <p:nvPr userDrawn="1"/>
        </p:nvSpPr>
        <p:spPr>
          <a:xfrm>
            <a:off x="3453944" y="3429000"/>
            <a:ext cx="771181" cy="771181"/>
          </a:xfrm>
          <a:prstGeom prst="ellipse">
            <a:avLst/>
          </a:prstGeom>
          <a:solidFill>
            <a:srgbClr val="4F81B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7E2AFAD2-FFAD-B34E-8A46-86E1176FB6EE}"/>
              </a:ext>
            </a:extLst>
          </p:cNvPr>
          <p:cNvSpPr/>
          <p:nvPr userDrawn="1"/>
        </p:nvSpPr>
        <p:spPr>
          <a:xfrm>
            <a:off x="4367152" y="3429000"/>
            <a:ext cx="771181" cy="771181"/>
          </a:xfrm>
          <a:prstGeom prst="ellipse">
            <a:avLst/>
          </a:prstGeom>
          <a:solidFill>
            <a:srgbClr val="77933C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98C22ADA-7A3E-774E-B510-9DB9F0AAB649}"/>
              </a:ext>
            </a:extLst>
          </p:cNvPr>
          <p:cNvSpPr/>
          <p:nvPr userDrawn="1"/>
        </p:nvSpPr>
        <p:spPr>
          <a:xfrm>
            <a:off x="5280360" y="3429000"/>
            <a:ext cx="771181" cy="771181"/>
          </a:xfrm>
          <a:prstGeom prst="ellipse">
            <a:avLst/>
          </a:prstGeom>
          <a:solidFill>
            <a:srgbClr val="604A7B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7917E95A-4852-BC4E-9858-D13FE4E67654}"/>
              </a:ext>
            </a:extLst>
          </p:cNvPr>
          <p:cNvSpPr/>
          <p:nvPr userDrawn="1"/>
        </p:nvSpPr>
        <p:spPr>
          <a:xfrm>
            <a:off x="6193568" y="3429000"/>
            <a:ext cx="771181" cy="771181"/>
          </a:xfrm>
          <a:prstGeom prst="ellipse">
            <a:avLst/>
          </a:prstGeom>
          <a:solidFill>
            <a:srgbClr val="E0A806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5E83F407-74F7-DB43-A948-05E2617E6E28}"/>
              </a:ext>
            </a:extLst>
          </p:cNvPr>
          <p:cNvSpPr/>
          <p:nvPr userDrawn="1"/>
        </p:nvSpPr>
        <p:spPr>
          <a:xfrm>
            <a:off x="7106774" y="3429000"/>
            <a:ext cx="771181" cy="771181"/>
          </a:xfrm>
          <a:prstGeom prst="ellipse">
            <a:avLst/>
          </a:prstGeom>
          <a:solidFill>
            <a:srgbClr val="D5A00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B98CF47F-F6D7-6B41-8F3F-514C004A077A}"/>
              </a:ext>
            </a:extLst>
          </p:cNvPr>
          <p:cNvSpPr/>
          <p:nvPr userDrawn="1"/>
        </p:nvSpPr>
        <p:spPr>
          <a:xfrm>
            <a:off x="416442" y="4293096"/>
            <a:ext cx="771181" cy="771181"/>
          </a:xfrm>
          <a:prstGeom prst="ellipse">
            <a:avLst/>
          </a:prstGeom>
          <a:solidFill>
            <a:srgbClr val="9FC54D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DE6D7BF6-289B-F044-9092-F6E717CAEDC0}"/>
              </a:ext>
            </a:extLst>
          </p:cNvPr>
          <p:cNvSpPr/>
          <p:nvPr userDrawn="1"/>
        </p:nvSpPr>
        <p:spPr>
          <a:xfrm>
            <a:off x="1245308" y="4293096"/>
            <a:ext cx="771181" cy="771181"/>
          </a:xfrm>
          <a:prstGeom prst="ellipse">
            <a:avLst/>
          </a:prstGeom>
          <a:solidFill>
            <a:srgbClr val="808184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367F7228-8E0F-2A4F-9983-D18AB3F26E85}"/>
              </a:ext>
            </a:extLst>
          </p:cNvPr>
          <p:cNvSpPr/>
          <p:nvPr userDrawn="1"/>
        </p:nvSpPr>
        <p:spPr>
          <a:xfrm>
            <a:off x="8338888" y="4293096"/>
            <a:ext cx="771181" cy="771181"/>
          </a:xfrm>
          <a:prstGeom prst="ellipse">
            <a:avLst/>
          </a:prstGeom>
          <a:solidFill>
            <a:srgbClr val="A4BCC4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BA22CD25-8F28-2F40-8B7C-5504F19F9140}"/>
              </a:ext>
            </a:extLst>
          </p:cNvPr>
          <p:cNvSpPr/>
          <p:nvPr userDrawn="1"/>
        </p:nvSpPr>
        <p:spPr>
          <a:xfrm>
            <a:off x="9252096" y="4293096"/>
            <a:ext cx="771181" cy="771181"/>
          </a:xfrm>
          <a:prstGeom prst="ellipse">
            <a:avLst/>
          </a:prstGeom>
          <a:solidFill>
            <a:srgbClr val="B73E2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CD3DA7B4-47CD-784D-A4D3-7421839FF6E0}"/>
              </a:ext>
            </a:extLst>
          </p:cNvPr>
          <p:cNvSpPr/>
          <p:nvPr userDrawn="1"/>
        </p:nvSpPr>
        <p:spPr>
          <a:xfrm>
            <a:off x="10165304" y="4293096"/>
            <a:ext cx="771181" cy="771181"/>
          </a:xfrm>
          <a:prstGeom prst="ellipse">
            <a:avLst/>
          </a:prstGeom>
          <a:solidFill>
            <a:srgbClr val="F5DC6D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BD2DD974-960B-2145-B3A5-0C47FDED294E}"/>
              </a:ext>
            </a:extLst>
          </p:cNvPr>
          <p:cNvSpPr/>
          <p:nvPr userDrawn="1"/>
        </p:nvSpPr>
        <p:spPr>
          <a:xfrm>
            <a:off x="11078512" y="4293096"/>
            <a:ext cx="771181" cy="771181"/>
          </a:xfrm>
          <a:prstGeom prst="ellipse">
            <a:avLst/>
          </a:prstGeom>
          <a:solidFill>
            <a:srgbClr val="C5D5A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58EEA296-ABE1-AC45-A064-1C90B9041C70}"/>
              </a:ext>
            </a:extLst>
          </p:cNvPr>
          <p:cNvSpPr/>
          <p:nvPr userDrawn="1"/>
        </p:nvSpPr>
        <p:spPr>
          <a:xfrm>
            <a:off x="2540736" y="4293096"/>
            <a:ext cx="771181" cy="771181"/>
          </a:xfrm>
          <a:prstGeom prst="ellipse">
            <a:avLst/>
          </a:prstGeom>
          <a:solidFill>
            <a:srgbClr val="C711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11AF307C-B9BF-1F47-9A3C-D0B191DC7A88}"/>
              </a:ext>
            </a:extLst>
          </p:cNvPr>
          <p:cNvSpPr/>
          <p:nvPr userDrawn="1"/>
        </p:nvSpPr>
        <p:spPr>
          <a:xfrm>
            <a:off x="3453944" y="4293096"/>
            <a:ext cx="771181" cy="771181"/>
          </a:xfrm>
          <a:prstGeom prst="ellipse">
            <a:avLst/>
          </a:prstGeom>
          <a:solidFill>
            <a:srgbClr val="4F81BD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60D3EE5C-6744-8148-BEBF-5770B2176C39}"/>
              </a:ext>
            </a:extLst>
          </p:cNvPr>
          <p:cNvSpPr/>
          <p:nvPr userDrawn="1"/>
        </p:nvSpPr>
        <p:spPr>
          <a:xfrm>
            <a:off x="4367152" y="4293096"/>
            <a:ext cx="771181" cy="771181"/>
          </a:xfrm>
          <a:prstGeom prst="ellipse">
            <a:avLst/>
          </a:prstGeom>
          <a:solidFill>
            <a:srgbClr val="77933C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8556D5E2-953D-B242-A6C5-0343E8D3CBF4}"/>
              </a:ext>
            </a:extLst>
          </p:cNvPr>
          <p:cNvSpPr/>
          <p:nvPr userDrawn="1"/>
        </p:nvSpPr>
        <p:spPr>
          <a:xfrm>
            <a:off x="5280360" y="4293096"/>
            <a:ext cx="771181" cy="771181"/>
          </a:xfrm>
          <a:prstGeom prst="ellipse">
            <a:avLst/>
          </a:prstGeom>
          <a:solidFill>
            <a:srgbClr val="604A7B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6D80F385-3D0D-BE4F-9B09-FA74731261D1}"/>
              </a:ext>
            </a:extLst>
          </p:cNvPr>
          <p:cNvSpPr/>
          <p:nvPr userDrawn="1"/>
        </p:nvSpPr>
        <p:spPr>
          <a:xfrm>
            <a:off x="6193568" y="4293096"/>
            <a:ext cx="771181" cy="771181"/>
          </a:xfrm>
          <a:prstGeom prst="ellipse">
            <a:avLst/>
          </a:prstGeom>
          <a:solidFill>
            <a:srgbClr val="E0A806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29E42DCD-6B4D-4941-B199-53FC706A4037}"/>
              </a:ext>
            </a:extLst>
          </p:cNvPr>
          <p:cNvSpPr/>
          <p:nvPr userDrawn="1"/>
        </p:nvSpPr>
        <p:spPr>
          <a:xfrm>
            <a:off x="7106774" y="4293096"/>
            <a:ext cx="771181" cy="771181"/>
          </a:xfrm>
          <a:prstGeom prst="ellipse">
            <a:avLst/>
          </a:prstGeom>
          <a:solidFill>
            <a:srgbClr val="D5A008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CAD25DAB-6298-4F4A-91B7-1BF01C2B65F9}"/>
              </a:ext>
            </a:extLst>
          </p:cNvPr>
          <p:cNvSpPr/>
          <p:nvPr userDrawn="1"/>
        </p:nvSpPr>
        <p:spPr>
          <a:xfrm>
            <a:off x="416442" y="5157192"/>
            <a:ext cx="771181" cy="771181"/>
          </a:xfrm>
          <a:prstGeom prst="ellipse">
            <a:avLst/>
          </a:prstGeom>
          <a:solidFill>
            <a:srgbClr val="9FC54D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3033F002-DFA4-4A4F-9A0C-12D17BC5F6AC}"/>
              </a:ext>
            </a:extLst>
          </p:cNvPr>
          <p:cNvSpPr/>
          <p:nvPr userDrawn="1"/>
        </p:nvSpPr>
        <p:spPr>
          <a:xfrm>
            <a:off x="1245308" y="5157192"/>
            <a:ext cx="771181" cy="771181"/>
          </a:xfrm>
          <a:prstGeom prst="ellipse">
            <a:avLst/>
          </a:prstGeom>
          <a:solidFill>
            <a:srgbClr val="808184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6C868688-8A21-4044-919A-E784A9D5E921}"/>
              </a:ext>
            </a:extLst>
          </p:cNvPr>
          <p:cNvSpPr/>
          <p:nvPr userDrawn="1"/>
        </p:nvSpPr>
        <p:spPr>
          <a:xfrm>
            <a:off x="8338888" y="5157192"/>
            <a:ext cx="771181" cy="771181"/>
          </a:xfrm>
          <a:prstGeom prst="ellipse">
            <a:avLst/>
          </a:prstGeom>
          <a:solidFill>
            <a:srgbClr val="A4BCC4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B9331899-CD56-724E-AB06-976B97B6002A}"/>
              </a:ext>
            </a:extLst>
          </p:cNvPr>
          <p:cNvSpPr/>
          <p:nvPr userDrawn="1"/>
        </p:nvSpPr>
        <p:spPr>
          <a:xfrm>
            <a:off x="9252096" y="5157192"/>
            <a:ext cx="771181" cy="771181"/>
          </a:xfrm>
          <a:prstGeom prst="ellipse">
            <a:avLst/>
          </a:prstGeom>
          <a:solidFill>
            <a:srgbClr val="B73E25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AE2DF30D-C2B1-634E-A67B-9526DEF06F8A}"/>
              </a:ext>
            </a:extLst>
          </p:cNvPr>
          <p:cNvSpPr/>
          <p:nvPr userDrawn="1"/>
        </p:nvSpPr>
        <p:spPr>
          <a:xfrm>
            <a:off x="10165304" y="5157192"/>
            <a:ext cx="771181" cy="771181"/>
          </a:xfrm>
          <a:prstGeom prst="ellipse">
            <a:avLst/>
          </a:prstGeom>
          <a:solidFill>
            <a:srgbClr val="F5DC6D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0131A4D6-5B8C-4847-8246-B4A017FEFB8D}"/>
              </a:ext>
            </a:extLst>
          </p:cNvPr>
          <p:cNvSpPr/>
          <p:nvPr userDrawn="1"/>
        </p:nvSpPr>
        <p:spPr>
          <a:xfrm>
            <a:off x="11078512" y="5157192"/>
            <a:ext cx="771181" cy="771181"/>
          </a:xfrm>
          <a:prstGeom prst="ellipse">
            <a:avLst/>
          </a:prstGeom>
          <a:solidFill>
            <a:srgbClr val="C5D5A5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5207A078-E5FF-DA41-88AA-6D08C354DC63}"/>
              </a:ext>
            </a:extLst>
          </p:cNvPr>
          <p:cNvSpPr/>
          <p:nvPr userDrawn="1"/>
        </p:nvSpPr>
        <p:spPr>
          <a:xfrm>
            <a:off x="2540736" y="5157192"/>
            <a:ext cx="771181" cy="771181"/>
          </a:xfrm>
          <a:prstGeom prst="ellipse">
            <a:avLst/>
          </a:prstGeom>
          <a:solidFill>
            <a:srgbClr val="C711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B3B7A7E0-93BE-A54A-B440-4B37CF6DA4CE}"/>
              </a:ext>
            </a:extLst>
          </p:cNvPr>
          <p:cNvSpPr/>
          <p:nvPr userDrawn="1"/>
        </p:nvSpPr>
        <p:spPr>
          <a:xfrm>
            <a:off x="3453944" y="5157192"/>
            <a:ext cx="771181" cy="771181"/>
          </a:xfrm>
          <a:prstGeom prst="ellipse">
            <a:avLst/>
          </a:prstGeom>
          <a:solidFill>
            <a:srgbClr val="4F81BD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A395563A-179C-6F48-88DD-CE47AF0A7235}"/>
              </a:ext>
            </a:extLst>
          </p:cNvPr>
          <p:cNvSpPr/>
          <p:nvPr userDrawn="1"/>
        </p:nvSpPr>
        <p:spPr>
          <a:xfrm>
            <a:off x="4367152" y="5157192"/>
            <a:ext cx="771181" cy="771181"/>
          </a:xfrm>
          <a:prstGeom prst="ellipse">
            <a:avLst/>
          </a:prstGeom>
          <a:solidFill>
            <a:srgbClr val="77933C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62A4127B-213E-A84B-B0DC-0E172429D19C}"/>
              </a:ext>
            </a:extLst>
          </p:cNvPr>
          <p:cNvSpPr/>
          <p:nvPr userDrawn="1"/>
        </p:nvSpPr>
        <p:spPr>
          <a:xfrm>
            <a:off x="5280360" y="5157192"/>
            <a:ext cx="771181" cy="771181"/>
          </a:xfrm>
          <a:prstGeom prst="ellipse">
            <a:avLst/>
          </a:prstGeom>
          <a:solidFill>
            <a:srgbClr val="604A7B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1BC6A544-DE69-DC4F-AA73-5DE16FD01A70}"/>
              </a:ext>
            </a:extLst>
          </p:cNvPr>
          <p:cNvSpPr/>
          <p:nvPr userDrawn="1"/>
        </p:nvSpPr>
        <p:spPr>
          <a:xfrm>
            <a:off x="6193568" y="5157192"/>
            <a:ext cx="771181" cy="771181"/>
          </a:xfrm>
          <a:prstGeom prst="ellipse">
            <a:avLst/>
          </a:prstGeom>
          <a:solidFill>
            <a:srgbClr val="E0A806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CE1944C1-0CAA-E249-8DD4-A314E5FC23AB}"/>
              </a:ext>
            </a:extLst>
          </p:cNvPr>
          <p:cNvSpPr/>
          <p:nvPr userDrawn="1"/>
        </p:nvSpPr>
        <p:spPr>
          <a:xfrm>
            <a:off x="7106774" y="5157192"/>
            <a:ext cx="771181" cy="771181"/>
          </a:xfrm>
          <a:prstGeom prst="ellipse">
            <a:avLst/>
          </a:prstGeom>
          <a:solidFill>
            <a:srgbClr val="D5A008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1D4F37B-96E9-D548-B32A-AA9DF45CE478}"/>
              </a:ext>
            </a:extLst>
          </p:cNvPr>
          <p:cNvCxnSpPr/>
          <p:nvPr userDrawn="1"/>
        </p:nvCxnSpPr>
        <p:spPr>
          <a:xfrm>
            <a:off x="2281084" y="894735"/>
            <a:ext cx="0" cy="5024284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CC912B0C-F999-4C4A-B71B-84174DD938F1}"/>
              </a:ext>
            </a:extLst>
          </p:cNvPr>
          <p:cNvCxnSpPr/>
          <p:nvPr userDrawn="1"/>
        </p:nvCxnSpPr>
        <p:spPr>
          <a:xfrm>
            <a:off x="8112224" y="894735"/>
            <a:ext cx="0" cy="5024284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6309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&amp; Purple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7E46203-BA48-254E-A126-886FCF8680D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9620" y="386740"/>
            <a:ext cx="11142688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+mn-lt"/>
              </a:defRPr>
            </a:lvl1pPr>
          </a:lstStyle>
          <a:p>
            <a:pPr lvl="0"/>
            <a:r>
              <a:rPr lang="en-US"/>
              <a:t>Title Content Slide – Calibri 28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481486BC-C5EA-7A4D-817B-CC99A928012C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79620" y="1195389"/>
            <a:ext cx="11101917" cy="4985604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604A7B"/>
              </a:buClr>
              <a:buNone/>
              <a:defRPr sz="2000"/>
            </a:lvl1pPr>
            <a:lvl2pPr marL="1028700" indent="-285750">
              <a:buClr>
                <a:srgbClr val="604A7B"/>
              </a:buClr>
              <a:buFont typeface="Arial" panose="020B0604020202020204" pitchFamily="34" charset="0"/>
              <a:buChar char="•"/>
              <a:defRPr sz="2000"/>
            </a:lvl2pPr>
            <a:lvl3pPr marL="1428750">
              <a:buClr>
                <a:srgbClr val="604A7B"/>
              </a:buClr>
              <a:buFont typeface="Arial" panose="020B0604020202020204" pitchFamily="34" charset="0"/>
              <a:buChar char="•"/>
              <a:defRPr sz="1800"/>
            </a:lvl3pPr>
            <a:lvl4pPr>
              <a:buClr>
                <a:srgbClr val="604A7B"/>
              </a:buClr>
              <a:buNone/>
              <a:defRPr sz="1400"/>
            </a:lvl4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PURPLE BULLET POINT EFFECT, Content Goes here</a:t>
            </a:r>
          </a:p>
          <a:p>
            <a:pPr marL="1028700" lvl="1" indent="-285750">
              <a:buFont typeface="Arial" panose="020B0604020202020204" pitchFamily="34" charset="0"/>
              <a:buChar char="•"/>
            </a:pPr>
            <a:r>
              <a:rPr lang="en-US" dirty="0"/>
              <a:t>Line 2 is Calibri 18</a:t>
            </a:r>
          </a:p>
          <a:p>
            <a:pPr marL="1428750" lvl="2">
              <a:buFont typeface="Arial" panose="020B0604020202020204" pitchFamily="34" charset="0"/>
              <a:buChar char="•"/>
            </a:pPr>
            <a:r>
              <a:rPr lang="en-US" dirty="0"/>
              <a:t>Line 3 is Calibri 16</a:t>
            </a:r>
          </a:p>
          <a:p>
            <a:pPr marL="1885950" lvl="3">
              <a:buFont typeface="Arial" panose="020B0604020202020204" pitchFamily="34" charset="0"/>
              <a:buChar char="•"/>
            </a:pPr>
            <a:r>
              <a:rPr lang="en-US" dirty="0"/>
              <a:t>Line 4 is Calibri 14</a:t>
            </a:r>
          </a:p>
          <a:p>
            <a:pPr marL="1885950" lvl="3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3958697-6A7C-C94E-A541-AADD34DD2C8B}"/>
              </a:ext>
            </a:extLst>
          </p:cNvPr>
          <p:cNvCxnSpPr>
            <a:cxnSpLocks/>
          </p:cNvCxnSpPr>
          <p:nvPr userDrawn="1"/>
        </p:nvCxnSpPr>
        <p:spPr>
          <a:xfrm>
            <a:off x="579620" y="970124"/>
            <a:ext cx="11142688" cy="0"/>
          </a:xfrm>
          <a:prstGeom prst="line">
            <a:avLst/>
          </a:prstGeom>
          <a:ln w="19050">
            <a:solidFill>
              <a:srgbClr val="39B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5861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&amp; White Bulleted Text with Green Background">
    <p:bg>
      <p:bgPr>
        <a:solidFill>
          <a:srgbClr val="B3E1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7E46203-BA48-254E-A126-886FCF8680D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9620" y="386740"/>
            <a:ext cx="11142688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 Content Slide – Calibri 28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B0C11FB-F3DC-6E4C-AFCE-B77B9F379779}"/>
              </a:ext>
            </a:extLst>
          </p:cNvPr>
          <p:cNvCxnSpPr>
            <a:cxnSpLocks/>
          </p:cNvCxnSpPr>
          <p:nvPr userDrawn="1"/>
        </p:nvCxnSpPr>
        <p:spPr>
          <a:xfrm>
            <a:off x="579620" y="970124"/>
            <a:ext cx="1114268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481486BC-C5EA-7A4D-817B-CC99A928012C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79620" y="1195389"/>
            <a:ext cx="11101917" cy="4985604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tx1"/>
              </a:buClr>
              <a:buNone/>
              <a:defRPr sz="2000">
                <a:solidFill>
                  <a:schemeClr val="bg1"/>
                </a:solidFill>
              </a:defRPr>
            </a:lvl1pPr>
            <a:lvl2pPr marL="1028700" indent="-285750"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2pPr>
            <a:lvl3pPr marL="1428750">
              <a:buClr>
                <a:schemeClr val="tx1"/>
              </a:buClr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3pPr>
            <a:lvl4pPr>
              <a:buClr>
                <a:schemeClr val="tx1"/>
              </a:buClr>
              <a:buNone/>
              <a:defRPr sz="1400">
                <a:solidFill>
                  <a:schemeClr val="bg1"/>
                </a:solidFill>
              </a:defRPr>
            </a:lvl4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White BULLET POINT EFFECT, Content Goes here</a:t>
            </a:r>
          </a:p>
          <a:p>
            <a:pPr marL="1028700" lvl="1" indent="-285750">
              <a:buFont typeface="Arial" panose="020B0604020202020204" pitchFamily="34" charset="0"/>
              <a:buChar char="•"/>
            </a:pPr>
            <a:r>
              <a:rPr lang="en-US" dirty="0"/>
              <a:t>Line 2 is Calibri 18</a:t>
            </a:r>
          </a:p>
          <a:p>
            <a:pPr marL="1428750" lvl="2">
              <a:buFont typeface="Arial" panose="020B0604020202020204" pitchFamily="34" charset="0"/>
              <a:buChar char="•"/>
            </a:pPr>
            <a:r>
              <a:rPr lang="en-US" dirty="0"/>
              <a:t>Line 3 is Calibri 16</a:t>
            </a:r>
          </a:p>
          <a:p>
            <a:pPr marL="1885950" lvl="3">
              <a:buFont typeface="Arial" panose="020B0604020202020204" pitchFamily="34" charset="0"/>
              <a:buChar char="•"/>
            </a:pPr>
            <a:r>
              <a:rPr lang="en-US" dirty="0"/>
              <a:t>Line 4 is Calibri 14</a:t>
            </a:r>
          </a:p>
          <a:p>
            <a:pPr marL="1885950" lvl="3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6150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23.xml"/><Relationship Id="rId26" Type="http://schemas.openxmlformats.org/officeDocument/2006/relationships/slideLayout" Target="../slideLayouts/slideLayout31.xml"/><Relationship Id="rId3" Type="http://schemas.openxmlformats.org/officeDocument/2006/relationships/slideLayout" Target="../slideLayouts/slideLayout8.xml"/><Relationship Id="rId21" Type="http://schemas.openxmlformats.org/officeDocument/2006/relationships/slideLayout" Target="../slideLayouts/slideLayout26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17" Type="http://schemas.openxmlformats.org/officeDocument/2006/relationships/slideLayout" Target="../slideLayouts/slideLayout22.xml"/><Relationship Id="rId25" Type="http://schemas.openxmlformats.org/officeDocument/2006/relationships/slideLayout" Target="../slideLayouts/slideLayout30.xml"/><Relationship Id="rId2" Type="http://schemas.openxmlformats.org/officeDocument/2006/relationships/slideLayout" Target="../slideLayouts/slideLayout7.xml"/><Relationship Id="rId16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5.xml"/><Relationship Id="rId29" Type="http://schemas.openxmlformats.org/officeDocument/2006/relationships/theme" Target="../theme/theme4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24" Type="http://schemas.openxmlformats.org/officeDocument/2006/relationships/slideLayout" Target="../slideLayouts/slideLayout29.xml"/><Relationship Id="rId5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20.xml"/><Relationship Id="rId23" Type="http://schemas.openxmlformats.org/officeDocument/2006/relationships/slideLayout" Target="../slideLayouts/slideLayout28.xml"/><Relationship Id="rId28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24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7.xml"/><Relationship Id="rId27" Type="http://schemas.openxmlformats.org/officeDocument/2006/relationships/slideLayout" Target="../slideLayouts/slideLayout32.xml"/><Relationship Id="rId30" Type="http://schemas.openxmlformats.org/officeDocument/2006/relationships/image" Target="../media/image7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image" Target="../media/image7.png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image" Target="../media/image7.png"/><Relationship Id="rId5" Type="http://schemas.openxmlformats.org/officeDocument/2006/relationships/slideLayout" Target="../slideLayouts/slideLayout48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18" Type="http://schemas.openxmlformats.org/officeDocument/2006/relationships/slideLayout" Target="../slideLayouts/slideLayout70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17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4.xml"/><Relationship Id="rId16" Type="http://schemas.openxmlformats.org/officeDocument/2006/relationships/slideLayout" Target="../slideLayouts/slideLayout68.xml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62.xml"/><Relationship Id="rId19" Type="http://schemas.openxmlformats.org/officeDocument/2006/relationships/theme" Target="../theme/theme7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slideLayout" Target="../slideLayouts/slideLayout66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3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4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5328070C-3924-0D4D-BF99-CBE55897200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536C7E37-8533-214C-83E6-C64E02128D7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0310" y="6175011"/>
            <a:ext cx="745202" cy="476929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5B4A35E4-281D-7845-8BAE-E5B3026561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6" t="10626" r="7672" b="16381"/>
          <a:stretch/>
        </p:blipFill>
        <p:spPr>
          <a:xfrm>
            <a:off x="10083469" y="6172968"/>
            <a:ext cx="1512218" cy="514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260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82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DE182F4E-F91B-DE40-A97C-2AD38D4DED7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827D8204-16DD-7648-9BA2-E581A6ECB41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878" y="5703636"/>
            <a:ext cx="2253342" cy="768185"/>
          </a:xfrm>
          <a:prstGeom prst="rect">
            <a:avLst/>
          </a:prstGeom>
        </p:spPr>
      </p:pic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70AC55D1-4ACF-224C-AF77-8C36CFEC8C3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781" y="5777748"/>
            <a:ext cx="923760" cy="591206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FFF3D850-CCA7-EA45-A132-117A4D845A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6" t="10626" r="7672" b="16381"/>
          <a:stretch/>
        </p:blipFill>
        <p:spPr>
          <a:xfrm>
            <a:off x="7300021" y="5777748"/>
            <a:ext cx="1874562" cy="638318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FFD9089-08D5-2C4F-B61D-050A35956E35}"/>
              </a:ext>
            </a:extLst>
          </p:cNvPr>
          <p:cNvCxnSpPr>
            <a:cxnSpLocks/>
          </p:cNvCxnSpPr>
          <p:nvPr userDrawn="1"/>
        </p:nvCxnSpPr>
        <p:spPr>
          <a:xfrm>
            <a:off x="4616971" y="3101755"/>
            <a:ext cx="5566348" cy="0"/>
          </a:xfrm>
          <a:prstGeom prst="line">
            <a:avLst/>
          </a:prstGeom>
          <a:ln w="19050">
            <a:solidFill>
              <a:srgbClr val="39B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772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1F5FEB02-5987-514D-9D5C-44EA73DB859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EACDF5F-5EC8-8344-872A-FFB4A09E4AA6}"/>
              </a:ext>
            </a:extLst>
          </p:cNvPr>
          <p:cNvCxnSpPr>
            <a:cxnSpLocks/>
          </p:cNvCxnSpPr>
          <p:nvPr userDrawn="1"/>
        </p:nvCxnSpPr>
        <p:spPr>
          <a:xfrm>
            <a:off x="2236646" y="3101755"/>
            <a:ext cx="9146463" cy="0"/>
          </a:xfrm>
          <a:prstGeom prst="line">
            <a:avLst/>
          </a:prstGeom>
          <a:ln w="19050">
            <a:solidFill>
              <a:srgbClr val="39B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27BB7933-2A47-604C-BD83-B1AD527166A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878" y="5703636"/>
            <a:ext cx="2253342" cy="768185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07193D5C-90A8-444A-9852-E5585758C6D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781" y="5777748"/>
            <a:ext cx="923760" cy="591206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CADF2B51-D151-1545-BCC9-D462610ECB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6" t="10626" r="7672" b="16381"/>
          <a:stretch/>
        </p:blipFill>
        <p:spPr>
          <a:xfrm>
            <a:off x="7300021" y="5777748"/>
            <a:ext cx="1874562" cy="638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854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82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17F9CB25-A6B9-8B4F-94AA-807D02437D0F}"/>
              </a:ext>
            </a:extLst>
          </p:cNvPr>
          <p:cNvPicPr>
            <a:picLocks noChangeAspect="1"/>
          </p:cNvPicPr>
          <p:nvPr userDrawn="1"/>
        </p:nvPicPr>
        <p:blipFill>
          <a:blip r:embed="rId3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268" y="5652655"/>
            <a:ext cx="2359617" cy="899968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83642922-E7A7-E14F-8A9B-908559C6F159}"/>
              </a:ext>
            </a:extLst>
          </p:cNvPr>
          <p:cNvSpPr txBox="1">
            <a:spLocks/>
          </p:cNvSpPr>
          <p:nvPr userDrawn="1"/>
        </p:nvSpPr>
        <p:spPr>
          <a:xfrm>
            <a:off x="458719" y="222330"/>
            <a:ext cx="6067000" cy="679914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endParaRPr lang="en-ZA" sz="2800" b="0" i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2007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767" r:id="rId2"/>
    <p:sldLayoutId id="2147483816" r:id="rId3"/>
    <p:sldLayoutId id="2147484004" r:id="rId4"/>
    <p:sldLayoutId id="2147484005" r:id="rId5"/>
    <p:sldLayoutId id="2147483755" r:id="rId6"/>
    <p:sldLayoutId id="2147484003" r:id="rId7"/>
    <p:sldLayoutId id="2147484006" r:id="rId8"/>
    <p:sldLayoutId id="2147483818" r:id="rId9"/>
    <p:sldLayoutId id="2147484008" r:id="rId10"/>
    <p:sldLayoutId id="2147483819" r:id="rId11"/>
    <p:sldLayoutId id="2147483820" r:id="rId12"/>
    <p:sldLayoutId id="2147483992" r:id="rId13"/>
    <p:sldLayoutId id="2147483812" r:id="rId14"/>
    <p:sldLayoutId id="2147483997" r:id="rId15"/>
    <p:sldLayoutId id="2147484001" r:id="rId16"/>
    <p:sldLayoutId id="2147483998" r:id="rId17"/>
    <p:sldLayoutId id="2147484000" r:id="rId18"/>
    <p:sldLayoutId id="2147483879" r:id="rId19"/>
    <p:sldLayoutId id="2147483999" r:id="rId20"/>
    <p:sldLayoutId id="2147483814" r:id="rId21"/>
    <p:sldLayoutId id="2147483815" r:id="rId22"/>
    <p:sldLayoutId id="2147483844" r:id="rId23"/>
    <p:sldLayoutId id="2147483845" r:id="rId24"/>
    <p:sldLayoutId id="2147483846" r:id="rId25"/>
    <p:sldLayoutId id="2147483847" r:id="rId26"/>
    <p:sldLayoutId id="2147483848" r:id="rId27"/>
    <p:sldLayoutId id="2147483849" r:id="rId28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83642922-E7A7-E14F-8A9B-908559C6F159}"/>
              </a:ext>
            </a:extLst>
          </p:cNvPr>
          <p:cNvSpPr txBox="1">
            <a:spLocks/>
          </p:cNvSpPr>
          <p:nvPr userDrawn="1"/>
        </p:nvSpPr>
        <p:spPr>
          <a:xfrm>
            <a:off x="458719" y="222330"/>
            <a:ext cx="6067000" cy="679914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endParaRPr lang="en-ZA" sz="2800" b="0" i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B9BB695E-8AA4-8D49-B062-4B3E6EB4565A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268" y="5652655"/>
            <a:ext cx="2359617" cy="89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018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40" r:id="rId3"/>
    <p:sldLayoutId id="2147483842" r:id="rId4"/>
    <p:sldLayoutId id="2147483843" r:id="rId5"/>
    <p:sldLayoutId id="2147483841" r:id="rId6"/>
    <p:sldLayoutId id="2147483824" r:id="rId7"/>
    <p:sldLayoutId id="2147483839" r:id="rId8"/>
    <p:sldLayoutId id="2147483835" r:id="rId9"/>
    <p:sldLayoutId id="2147483836" r:id="rId10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83642922-E7A7-E14F-8A9B-908559C6F159}"/>
              </a:ext>
            </a:extLst>
          </p:cNvPr>
          <p:cNvSpPr txBox="1">
            <a:spLocks/>
          </p:cNvSpPr>
          <p:nvPr userDrawn="1"/>
        </p:nvSpPr>
        <p:spPr>
          <a:xfrm>
            <a:off x="458719" y="222330"/>
            <a:ext cx="6067000" cy="679914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endParaRPr lang="en-ZA" sz="2800" b="0" i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6B2E138E-C60C-1D41-AC93-EEB107C2E3A4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268" y="5652655"/>
            <a:ext cx="2359617" cy="89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282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995" r:id="rId2"/>
    <p:sldLayoutId id="2147483894" r:id="rId3"/>
    <p:sldLayoutId id="2147483895" r:id="rId4"/>
    <p:sldLayoutId id="2147483896" r:id="rId5"/>
    <p:sldLayoutId id="2147483897" r:id="rId6"/>
    <p:sldLayoutId id="2147483898" r:id="rId7"/>
    <p:sldLayoutId id="2147483851" r:id="rId8"/>
    <p:sldLayoutId id="2147483900" r:id="rId9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451A0F90-7670-3A42-ACE6-3164A46148C0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949" y="5652655"/>
            <a:ext cx="2359617" cy="899968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83642922-E7A7-E14F-8A9B-908559C6F159}"/>
              </a:ext>
            </a:extLst>
          </p:cNvPr>
          <p:cNvSpPr txBox="1">
            <a:spLocks/>
          </p:cNvSpPr>
          <p:nvPr userDrawn="1"/>
        </p:nvSpPr>
        <p:spPr>
          <a:xfrm>
            <a:off x="458719" y="222330"/>
            <a:ext cx="6067000" cy="679914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endParaRPr lang="en-ZA" sz="2800" b="0" i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618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  <p:sldLayoutId id="2147483935" r:id="rId3"/>
    <p:sldLayoutId id="2147483936" r:id="rId4"/>
    <p:sldLayoutId id="2147483937" r:id="rId5"/>
    <p:sldLayoutId id="2147483938" r:id="rId6"/>
    <p:sldLayoutId id="2147483993" r:id="rId7"/>
    <p:sldLayoutId id="2147483940" r:id="rId8"/>
    <p:sldLayoutId id="2147483941" r:id="rId9"/>
    <p:sldLayoutId id="2147484002" r:id="rId10"/>
    <p:sldLayoutId id="2147483942" r:id="rId11"/>
    <p:sldLayoutId id="2147483943" r:id="rId12"/>
    <p:sldLayoutId id="2147483944" r:id="rId13"/>
    <p:sldLayoutId id="2147483945" r:id="rId14"/>
    <p:sldLayoutId id="2147483946" r:id="rId15"/>
    <p:sldLayoutId id="2147483947" r:id="rId16"/>
    <p:sldLayoutId id="2147483948" r:id="rId17"/>
    <p:sldLayoutId id="2147483949" r:id="rId18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83642922-E7A7-E14F-8A9B-908559C6F159}"/>
              </a:ext>
            </a:extLst>
          </p:cNvPr>
          <p:cNvSpPr txBox="1">
            <a:spLocks/>
          </p:cNvSpPr>
          <p:nvPr userDrawn="1"/>
        </p:nvSpPr>
        <p:spPr>
          <a:xfrm>
            <a:off x="458719" y="222330"/>
            <a:ext cx="6067000" cy="679914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endParaRPr lang="en-ZA" sz="2800" b="0" i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280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07" r:id="rId2"/>
    <p:sldLayoutId id="2147483975" r:id="rId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.png"/><Relationship Id="rId5" Type="http://schemas.openxmlformats.org/officeDocument/2006/relationships/image" Target="../media/image10.png"/><Relationship Id="rId4" Type="http://schemas.openxmlformats.org/officeDocument/2006/relationships/chart" Target="../charts/char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chart" Target="../charts/char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3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C1F513F4-0C1A-5545-96F7-452FB5EB42D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29112" y="1014884"/>
            <a:ext cx="7184365" cy="1929283"/>
          </a:xfrm>
        </p:spPr>
        <p:txBody>
          <a:bodyPr/>
          <a:lstStyle/>
          <a:p>
            <a:r>
              <a:rPr lang="en-US" b="1" dirty="0"/>
              <a:t>ECHO training and mentorship for viral non-suppression: a survey of health care workers in five districts of South Africa.</a:t>
            </a:r>
          </a:p>
          <a:p>
            <a:endParaRPr lang="en-US" sz="2800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B94BD33A-BEBF-9F45-B269-3B31560290A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Presented by: Christine Njuguna.</a:t>
            </a:r>
          </a:p>
          <a:p>
            <a:r>
              <a:rPr lang="en-US" dirty="0"/>
              <a:t>Johannesburg Research Day.</a:t>
            </a:r>
          </a:p>
          <a:p>
            <a:r>
              <a:rPr lang="en-US" dirty="0"/>
              <a:t>28 August 2024.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C534614-233A-4BCA-8570-C51C5CF6C0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4517" y="6199575"/>
            <a:ext cx="1847248" cy="6584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DA65E17-A912-9762-39E9-452EB7727B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6364" y="6204756"/>
            <a:ext cx="715944" cy="653244"/>
          </a:xfrm>
          <a:prstGeom prst="rect">
            <a:avLst/>
          </a:prstGeom>
        </p:spPr>
      </p:pic>
      <p:sp>
        <p:nvSpPr>
          <p:cNvPr id="4" name="TextBox 10">
            <a:extLst>
              <a:ext uri="{FF2B5EF4-FFF2-40B4-BE49-F238E27FC236}">
                <a16:creationId xmlns:a16="http://schemas.microsoft.com/office/drawing/2014/main" id="{F2AF5C0B-AAB5-2FCB-3FEB-476AE99F0A0A}"/>
              </a:ext>
            </a:extLst>
          </p:cNvPr>
          <p:cNvSpPr txBox="1"/>
          <p:nvPr/>
        </p:nvSpPr>
        <p:spPr>
          <a:xfrm>
            <a:off x="291402" y="6069204"/>
            <a:ext cx="5603115" cy="7290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ts val="5880"/>
              </a:lnSpc>
              <a:spcBef>
                <a:spcPct val="0"/>
              </a:spcBef>
            </a:pPr>
            <a:r>
              <a:rPr lang="en-US" sz="4200" dirty="0">
                <a:solidFill>
                  <a:srgbClr val="DCB05B"/>
                </a:solidFill>
                <a:latin typeface="Josefin Sans"/>
              </a:rPr>
              <a:t>#JoburgResearch2024</a:t>
            </a:r>
          </a:p>
        </p:txBody>
      </p:sp>
    </p:spTree>
    <p:extLst>
      <p:ext uri="{BB962C8B-B14F-4D97-AF65-F5344CB8AC3E}">
        <p14:creationId xmlns:p14="http://schemas.microsoft.com/office/powerpoint/2010/main" val="31914169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B0B09F-9C6F-0FE5-627C-02E76572ED0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5041" y="48365"/>
            <a:ext cx="11101917" cy="896180"/>
          </a:xfrm>
        </p:spPr>
        <p:txBody>
          <a:bodyPr/>
          <a:lstStyle/>
          <a:p>
            <a:r>
              <a:rPr lang="en-GB" sz="3200" b="1" dirty="0"/>
              <a:t>Likelihood of recommending ECHO to colleagues-all respondents &amp; DOH respondents.</a:t>
            </a:r>
            <a:endParaRPr lang="en-ZA" sz="3200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ABC7FEA-BB13-EE31-25C4-55224731EE4B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4263730160"/>
              </p:ext>
            </p:extLst>
          </p:nvPr>
        </p:nvGraphicFramePr>
        <p:xfrm>
          <a:off x="596900" y="935831"/>
          <a:ext cx="11101388" cy="47113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5D167A2-444B-F616-E77E-3ECB03FFE9A2}"/>
              </a:ext>
            </a:extLst>
          </p:cNvPr>
          <p:cNvSpPr txBox="1"/>
          <p:nvPr/>
        </p:nvSpPr>
        <p:spPr>
          <a:xfrm>
            <a:off x="545041" y="5786232"/>
            <a:ext cx="6195786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charset="0"/>
                <a:cs typeface="+mn-cs"/>
              </a:rPr>
              <a:t>97%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charset="0"/>
                <a:cs typeface="+mn-cs"/>
              </a:rPr>
              <a:t>very likely/likely to recommend ECHO.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charset="0"/>
                <a:cs typeface="+mn-cs"/>
              </a:rPr>
              <a:t>All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charset="0"/>
                <a:cs typeface="+mn-cs"/>
              </a:rPr>
              <a:t> DOH respondents very likely/likely to recommend ECHO.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5ABC7FEA-BB13-EE31-25C4-55224731EE4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0175812"/>
              </p:ext>
            </p:extLst>
          </p:nvPr>
        </p:nvGraphicFramePr>
        <p:xfrm>
          <a:off x="596900" y="1406769"/>
          <a:ext cx="5499100" cy="40595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BC06B802-1971-B7B9-B570-A869C9384D45}"/>
              </a:ext>
            </a:extLst>
          </p:cNvPr>
          <p:cNvGraphicFramePr>
            <a:graphicFrameLocks/>
          </p:cNvGraphicFramePr>
          <p:nvPr/>
        </p:nvGraphicFramePr>
        <p:xfrm>
          <a:off x="6807742" y="1406769"/>
          <a:ext cx="4839216" cy="4059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63073F46-031C-2062-0393-3C6E399BB4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18978" y="5839584"/>
            <a:ext cx="715944" cy="6532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A01A2B-B81B-CAAF-5E51-90D2037D1F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71730" y="5839584"/>
            <a:ext cx="1847248" cy="65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9161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B0B09F-9C6F-0FE5-627C-02E76572ED0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6899" y="90436"/>
            <a:ext cx="11101917" cy="832880"/>
          </a:xfrm>
        </p:spPr>
        <p:txBody>
          <a:bodyPr/>
          <a:lstStyle/>
          <a:p>
            <a:r>
              <a:rPr lang="en-GB" b="1" dirty="0"/>
              <a:t>Level of agreement that ECHO sessions will change management of non-suppressed clients. </a:t>
            </a:r>
            <a:endParaRPr lang="en-ZA" b="1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59BF8152-BB19-3D0D-E56A-702EB57106E5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772214482"/>
              </p:ext>
            </p:extLst>
          </p:nvPr>
        </p:nvGraphicFramePr>
        <p:xfrm>
          <a:off x="596899" y="1426866"/>
          <a:ext cx="6507285" cy="40896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16163131-1910-5856-A625-CE9FF7521DA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5527092"/>
              </p:ext>
            </p:extLst>
          </p:nvPr>
        </p:nvGraphicFramePr>
        <p:xfrm>
          <a:off x="7206343" y="1426866"/>
          <a:ext cx="4572000" cy="40896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25337EF7-74EE-90D3-7D6F-EE74CBC54F3A}"/>
              </a:ext>
            </a:extLst>
          </p:cNvPr>
          <p:cNvSpPr txBox="1"/>
          <p:nvPr/>
        </p:nvSpPr>
        <p:spPr>
          <a:xfrm>
            <a:off x="596899" y="5920264"/>
            <a:ext cx="5724211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b="1" dirty="0">
                <a:solidFill>
                  <a:srgbClr val="000000"/>
                </a:solidFill>
                <a:latin typeface="Calibri"/>
              </a:rPr>
              <a:t>All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charset="0"/>
                <a:cs typeface="+mn-cs"/>
              </a:rPr>
              <a:t>- 96%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charset="0"/>
                <a:cs typeface="+mn-cs"/>
              </a:rPr>
              <a:t>agree/strongly agree , 2% strongly disagree.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charset="0"/>
                <a:cs typeface="+mn-cs"/>
              </a:rPr>
              <a:t>DOH staff- All (100%) agree/strongly agree.</a:t>
            </a: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 charset="0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248C060-05C3-CCCC-1A00-439A76428A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04866" y="5908170"/>
            <a:ext cx="715944" cy="65324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349E659-B8DB-DC07-42E5-0C7AEDAC39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7618" y="5908170"/>
            <a:ext cx="1847248" cy="65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2902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B966D1-06ED-7889-D176-BF94E48D40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sz="3200" b="1" dirty="0"/>
              <a:t>Challenges experienced accessing ECHO sessions</a:t>
            </a:r>
            <a:endParaRPr lang="en-ZA" sz="3200" b="1" dirty="0"/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FBC86486-A8DE-F8A8-E9DE-B0DF3730C547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01280091"/>
              </p:ext>
            </p:extLst>
          </p:nvPr>
        </p:nvGraphicFramePr>
        <p:xfrm>
          <a:off x="544777" y="923315"/>
          <a:ext cx="11101388" cy="48181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9712ED03-B036-1C7F-61E7-A3C5C4D7BED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7185658"/>
              </p:ext>
            </p:extLst>
          </p:nvPr>
        </p:nvGraphicFramePr>
        <p:xfrm>
          <a:off x="6550870" y="1547446"/>
          <a:ext cx="4974589" cy="41600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63A3E836-03DE-A3AB-0300-B1C175F34692}"/>
              </a:ext>
            </a:extLst>
          </p:cNvPr>
          <p:cNvSpPr txBox="1"/>
          <p:nvPr/>
        </p:nvSpPr>
        <p:spPr>
          <a:xfrm>
            <a:off x="401934" y="5954910"/>
            <a:ext cx="6148936" cy="61555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>
                <a:latin typeface="+mn-lt"/>
              </a:rPr>
              <a:t>Poor network problem- </a:t>
            </a:r>
            <a:r>
              <a:rPr lang="en-GB" sz="1600" dirty="0">
                <a:latin typeface="+mn-lt"/>
              </a:rPr>
              <a:t>most frequently reported challenge.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>
                <a:latin typeface="+mn-lt"/>
              </a:rPr>
              <a:t>No data to connect </a:t>
            </a:r>
            <a:r>
              <a:rPr lang="en-GB" sz="1600" dirty="0">
                <a:latin typeface="+mn-lt"/>
              </a:rPr>
              <a:t>&amp; </a:t>
            </a:r>
            <a:r>
              <a:rPr lang="en-GB" sz="1600" b="1" dirty="0">
                <a:latin typeface="+mn-lt"/>
              </a:rPr>
              <a:t>delays</a:t>
            </a:r>
            <a:r>
              <a:rPr lang="en-GB" sz="1600" dirty="0">
                <a:latin typeface="+mn-lt"/>
              </a:rPr>
              <a:t> NOT reported as challenge by DOH</a:t>
            </a:r>
            <a:r>
              <a:rPr lang="en-GB" dirty="0">
                <a:latin typeface="+mn-lt"/>
              </a:rPr>
              <a:t>.</a:t>
            </a: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38733E3B-1FE5-47DA-F324-412457360670}"/>
              </a:ext>
            </a:extLst>
          </p:cNvPr>
          <p:cNvSpPr/>
          <p:nvPr/>
        </p:nvSpPr>
        <p:spPr>
          <a:xfrm>
            <a:off x="4732774" y="1436914"/>
            <a:ext cx="50241" cy="44212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418B66BA-43AD-AD75-CD96-9368A7AF8E16}"/>
              </a:ext>
            </a:extLst>
          </p:cNvPr>
          <p:cNvSpPr/>
          <p:nvPr/>
        </p:nvSpPr>
        <p:spPr>
          <a:xfrm>
            <a:off x="9859108" y="1459890"/>
            <a:ext cx="50241" cy="44212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73A579-46CC-0F63-96B0-15C841DA6A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83037" y="5928686"/>
            <a:ext cx="713294" cy="6523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78F7ECA-7C51-F58E-8794-F874A9987C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35789" y="5954910"/>
            <a:ext cx="1847248" cy="65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5882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97E076-5C7B-15F4-826C-11E37539007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sz="3200" b="1" dirty="0"/>
              <a:t>Other challenges </a:t>
            </a:r>
            <a:endParaRPr lang="en-ZA" sz="3200" b="1" dirty="0"/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B523FB8E-3C55-3441-7939-E91FF03FE946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337437839"/>
              </p:ext>
            </p:extLst>
          </p:nvPr>
        </p:nvGraphicFramePr>
        <p:xfrm>
          <a:off x="634999" y="1059874"/>
          <a:ext cx="11101388" cy="47174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B523FB8E-3C55-3441-7939-E91FF03FE94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0799618"/>
              </p:ext>
            </p:extLst>
          </p:nvPr>
        </p:nvGraphicFramePr>
        <p:xfrm>
          <a:off x="634999" y="1059874"/>
          <a:ext cx="9405638" cy="46966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BCA4C1D6-2262-E50A-0A0F-63CE5E8BEB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9534" y="5928686"/>
            <a:ext cx="1847248" cy="6584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366F979-693C-79E2-4272-76AD4A3260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83037" y="5928686"/>
            <a:ext cx="713294" cy="652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3554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05460EC-698B-7492-1E25-62A2DED07E01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GB" sz="2800" dirty="0"/>
              <a:t>Increase communication about ECHO sessions to target facility clinicians; multifaceted communication strategy.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GB" sz="2800" dirty="0"/>
              <a:t>Expand access of ECHO sessions to other HCW cadres.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GB" sz="2800" dirty="0"/>
              <a:t>Engage ECHO participants to determine best time to deliver ECHO sessions.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GB" sz="2800" dirty="0"/>
              <a:t>Improve engagement during ECHO sessions.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GB" sz="2800" dirty="0"/>
              <a:t>Address connectivity issues- provide data/communal attendance of ECHO sessions.</a:t>
            </a:r>
          </a:p>
          <a:p>
            <a:endParaRPr lang="en-Z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A5ED2F-A184-BA91-5CF3-13A24C2B52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sz="3200" b="1" dirty="0"/>
              <a:t>Recommendations</a:t>
            </a:r>
            <a:endParaRPr lang="en-ZA" sz="32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BE886E-9434-9EF7-FAAC-C01FC4B14F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9534" y="5928686"/>
            <a:ext cx="1847248" cy="6584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142B6E8-E19A-8393-AA4A-8E7855540E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3037" y="5928686"/>
            <a:ext cx="713294" cy="652329"/>
          </a:xfrm>
          <a:prstGeom prst="rect">
            <a:avLst/>
          </a:prstGeom>
        </p:spPr>
      </p:pic>
      <p:sp>
        <p:nvSpPr>
          <p:cNvPr id="6" name="TextBox 10">
            <a:extLst>
              <a:ext uri="{FF2B5EF4-FFF2-40B4-BE49-F238E27FC236}">
                <a16:creationId xmlns:a16="http://schemas.microsoft.com/office/drawing/2014/main" id="{544C03CB-0B79-1B24-C2DA-15CBBF02D6E3}"/>
              </a:ext>
            </a:extLst>
          </p:cNvPr>
          <p:cNvSpPr txBox="1"/>
          <p:nvPr/>
        </p:nvSpPr>
        <p:spPr>
          <a:xfrm>
            <a:off x="-147817" y="5893852"/>
            <a:ext cx="6086971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ts val="5880"/>
              </a:lnSpc>
              <a:spcBef>
                <a:spcPct val="0"/>
              </a:spcBef>
            </a:pPr>
            <a:r>
              <a:rPr lang="en-US" sz="4200">
                <a:solidFill>
                  <a:srgbClr val="DCB05B"/>
                </a:solidFill>
                <a:latin typeface="Josefin Sans"/>
              </a:rPr>
              <a:t>#JoburgResearch2024</a:t>
            </a:r>
          </a:p>
        </p:txBody>
      </p:sp>
    </p:spTree>
    <p:extLst>
      <p:ext uri="{BB962C8B-B14F-4D97-AF65-F5344CB8AC3E}">
        <p14:creationId xmlns:p14="http://schemas.microsoft.com/office/powerpoint/2010/main" val="2443015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4748F00-2648-0740-8271-7293A5C97D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3200" b="1" dirty="0"/>
              <a:t>Outline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B2A08E-E097-9349-B0D4-4F383D2B088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1.	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DC010D-2501-FF46-9E35-1F7F441137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5F3248-8592-9D4E-B143-E2BDCFCC32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2.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DDEF746-66D5-AC49-868B-7A0A2072B5E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E8828BF-97E7-2943-8D18-684E880CAA1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3.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1C4B4F3-3905-B440-82A7-3141B86B5F4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Methods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4CA724C-1E14-4C46-8D7C-A38520807A7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4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C81CAFE-0366-5F44-A9DF-C86E9449C4A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E0ED249-A05D-1945-850B-3336C2AC1B6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5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2DB15DA-D836-2246-B167-A97A6A82339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Recommendations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747EB19-B81F-BF42-9155-915B5396651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07EFBE31-3CAF-BB4C-A5A8-339CA2978C3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B7A6187-75A0-B446-A70A-5335EFD0949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7DC52DE6-F7BF-3441-8138-26C0C8DCE30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267C5302-A8A5-CC4E-9CB2-706CDB565BA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043207AA-D05F-4E43-B3CC-96FFBE8058A2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A6411EC-E7F5-3F40-9155-FE229132F78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28B2849-4459-D149-BB98-4317C5C3DD6B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3AB3B7B-CD0E-C2B1-E020-507F8FFE45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8202" y="5914858"/>
            <a:ext cx="715944" cy="65324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93EAF5D-A1A8-F953-B60C-6E3760D791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6451" y="6023298"/>
            <a:ext cx="1847248" cy="65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386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233099-E60C-FC43-9F30-EE8E05D24B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3200" b="1" dirty="0"/>
              <a:t>Introduction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0D5E5A8-010F-884A-A577-E1D2669A687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96900" y="923315"/>
            <a:ext cx="11101917" cy="487458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Project ECHO (Extension for Community Health Outcomes)- </a:t>
            </a:r>
          </a:p>
          <a:p>
            <a:r>
              <a:rPr lang="en-US" dirty="0"/>
              <a:t>     an online healthcare worker (HCW) tele-mentoring platform.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It enhances HCW best clinical practices through knowledge </a:t>
            </a:r>
          </a:p>
          <a:p>
            <a:r>
              <a:rPr lang="en-US" dirty="0"/>
              <a:t>     sharing.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ECHO has been found to be effective in:</a:t>
            </a:r>
          </a:p>
          <a:p>
            <a:pPr marL="1255713" lvl="1" indent="-227013">
              <a:tabLst>
                <a:tab pos="1165225" algn="l"/>
              </a:tabLst>
            </a:pPr>
            <a:r>
              <a:rPr lang="en-US" sz="2400" dirty="0"/>
              <a:t>Improving viral suppression in people living with HIV (PLHIV). [1]</a:t>
            </a:r>
          </a:p>
          <a:p>
            <a:pPr marL="1255713" lvl="1" indent="-227013">
              <a:tabLst>
                <a:tab pos="1165225" algn="l"/>
              </a:tabLst>
            </a:pPr>
            <a:r>
              <a:rPr lang="en-US" sz="2400" dirty="0"/>
              <a:t>Improve HIV and TB knowledge, clinical practices &amp; satisfaction of HCWs. [2,3]</a:t>
            </a:r>
          </a:p>
          <a:p>
            <a:pPr marL="342900" indent="-342900">
              <a:buFont typeface="Arial" panose="020B0604020202020204" pitchFamily="34" charset="0"/>
              <a:buChar char="•"/>
              <a:tabLst>
                <a:tab pos="1165225" algn="l"/>
              </a:tabLst>
            </a:pPr>
            <a:r>
              <a:rPr lang="en-US" dirty="0"/>
              <a:t>Poor management of viral non-suppression identified as a challenge in Johannesburg.</a:t>
            </a:r>
          </a:p>
          <a:p>
            <a:pPr marL="342900" indent="-342900">
              <a:buFont typeface="Arial" panose="020B0604020202020204" pitchFamily="34" charset="0"/>
              <a:buChar char="•"/>
              <a:tabLst>
                <a:tab pos="1165225" algn="l"/>
              </a:tabLst>
            </a:pPr>
            <a:r>
              <a:rPr lang="en-US" dirty="0"/>
              <a:t>ECHO was piloted to improve HCW clinical management of viral non-suppression amongst their clients.</a:t>
            </a:r>
          </a:p>
          <a:p>
            <a:pPr marL="712788" indent="-712788">
              <a:tabLst>
                <a:tab pos="1165225" algn="l"/>
              </a:tabLst>
            </a:pP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390E3FB-6DE4-8AB9-C9D4-D401E32612C7}"/>
              </a:ext>
            </a:extLst>
          </p:cNvPr>
          <p:cNvSpPr txBox="1"/>
          <p:nvPr/>
        </p:nvSpPr>
        <p:spPr>
          <a:xfrm>
            <a:off x="355797" y="5797899"/>
            <a:ext cx="8571244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+mn-lt"/>
              </a:rPr>
              <a:t>References</a:t>
            </a:r>
          </a:p>
          <a:p>
            <a:r>
              <a:rPr lang="en-GB" sz="900" dirty="0">
                <a:latin typeface="+mn-lt"/>
              </a:rPr>
              <a:t>1</a:t>
            </a:r>
            <a:r>
              <a:rPr lang="en-GB" sz="900" b="1" dirty="0">
                <a:latin typeface="+mn-lt"/>
              </a:rPr>
              <a:t>-</a:t>
            </a:r>
            <a:r>
              <a:rPr lang="en-GB" sz="900" dirty="0">
                <a:latin typeface="+mn-lt"/>
              </a:rPr>
              <a:t>Wood et al. Direct and Indirect Effects of a Project ECHO Longitudinal Clinical Tele-mentoring Program on Viral Suppression for Persons With HIV: A Population-Based Analysis. J </a:t>
            </a:r>
            <a:r>
              <a:rPr lang="en-GB" sz="900" dirty="0" err="1">
                <a:latin typeface="+mn-lt"/>
              </a:rPr>
              <a:t>Acquir</a:t>
            </a:r>
            <a:r>
              <a:rPr lang="en-GB" sz="900" dirty="0">
                <a:latin typeface="+mn-lt"/>
              </a:rPr>
              <a:t> </a:t>
            </a:r>
            <a:r>
              <a:rPr lang="en-GB" sz="900" dirty="0" err="1">
                <a:latin typeface="+mn-lt"/>
              </a:rPr>
              <a:t>Defic</a:t>
            </a:r>
            <a:r>
              <a:rPr lang="en-GB" sz="900" dirty="0">
                <a:latin typeface="+mn-lt"/>
              </a:rPr>
              <a:t> </a:t>
            </a:r>
            <a:r>
              <a:rPr lang="en-GB" sz="900" dirty="0" err="1">
                <a:latin typeface="+mn-lt"/>
              </a:rPr>
              <a:t>Syndr</a:t>
            </a:r>
            <a:r>
              <a:rPr lang="en-GB" sz="900" dirty="0">
                <a:latin typeface="+mn-lt"/>
              </a:rPr>
              <a:t> 2022; 90:538-545.</a:t>
            </a:r>
          </a:p>
          <a:p>
            <a:r>
              <a:rPr lang="en-GB" sz="900" dirty="0">
                <a:latin typeface="+mn-lt"/>
              </a:rPr>
              <a:t>2-Mubanga et al. Effects of ECHO tele-mentoring program on HIV/TB service delivery in health facilities in Zambia: a mixed methods , retrospective program evaluation.  Human Resources for Health. 2023; 21:24.</a:t>
            </a:r>
          </a:p>
          <a:p>
            <a:r>
              <a:rPr lang="en-GB" sz="900" dirty="0">
                <a:latin typeface="+mn-lt"/>
              </a:rPr>
              <a:t>3- </a:t>
            </a:r>
            <a:r>
              <a:rPr lang="en-GB" sz="900" dirty="0" err="1">
                <a:latin typeface="+mn-lt"/>
              </a:rPr>
              <a:t>Bikinesi</a:t>
            </a:r>
            <a:r>
              <a:rPr lang="en-GB" sz="900" dirty="0">
                <a:latin typeface="+mn-lt"/>
              </a:rPr>
              <a:t> et al. Implementation and evaluation of a Project ECHO </a:t>
            </a:r>
            <a:r>
              <a:rPr lang="en-GB" sz="900" dirty="0" err="1">
                <a:latin typeface="+mn-lt"/>
              </a:rPr>
              <a:t>telementoring</a:t>
            </a:r>
            <a:r>
              <a:rPr lang="en-GB" sz="900" dirty="0">
                <a:latin typeface="+mn-lt"/>
              </a:rPr>
              <a:t> program for Namibian HIV workforce. BMC.2020. 18:61.</a:t>
            </a:r>
          </a:p>
        </p:txBody>
      </p:sp>
      <p:pic>
        <p:nvPicPr>
          <p:cNvPr id="7" name="Content Placeholder 1">
            <a:extLst>
              <a:ext uri="{FF2B5EF4-FFF2-40B4-BE49-F238E27FC236}">
                <a16:creationId xmlns:a16="http://schemas.microsoft.com/office/drawing/2014/main" id="{7A4E37C0-2DC6-1704-FDFE-145FF1AA0D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7041" y="1007504"/>
            <a:ext cx="2771775" cy="134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300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B0C9475-D1AD-A132-137A-78E935782BC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45041" y="1104954"/>
            <a:ext cx="11101917" cy="498560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To measure satisfaction levels of HCWs with ECHO training.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To assess the relevance of ECHO training to HCW clinical practice.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To describe the challenges and areas for improvement.</a:t>
            </a:r>
            <a:endParaRPr lang="en-ZA" sz="2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4C0D02-DFDA-A23A-1584-D7E80BDB350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3200" b="1" dirty="0"/>
              <a:t>Evaluation objectives</a:t>
            </a:r>
          </a:p>
          <a:p>
            <a:endParaRPr lang="en-Z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D5C470-6564-6101-9B5E-3709E9394B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7857" y="5818016"/>
            <a:ext cx="1847248" cy="6584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AE2E6BA-11BC-ADAE-718F-78D9D399D3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4406" y="5818016"/>
            <a:ext cx="715944" cy="653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335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26CFF95-D42C-FB49-8B9B-CE4ABE11C40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3200" b="1" dirty="0"/>
              <a:t>Methods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C154E227-5AE9-264B-8298-D674CB127C1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451600" y="923315"/>
            <a:ext cx="5478776" cy="522403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Six biweekly online sessions between October and November 2023.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Sessions- concise didactic material , followed by a case presentation and discussion.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Online REDCap survey -HCWs from Anova &amp; DOH who participated in ECHO.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Included HCWs from Johannesburg, Sedibeng, Capricorn, Mopani, and Cape Town Districts.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Data described using simple proportions.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6ACEA0-590C-39F0-9124-CFC3D474A6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5544"/>
            <a:ext cx="6209881" cy="690857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288D7B4-71A4-F863-8BD9-8049654314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8637" y="5930794"/>
            <a:ext cx="715944" cy="65324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C91DCAE-99CD-EE5D-2411-0141180B92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1389" y="6036481"/>
            <a:ext cx="1847248" cy="65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4167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3808A92-B582-8D19-2EF3-E03EAC01938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96900" y="1045029"/>
            <a:ext cx="11101917" cy="513596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b="1" dirty="0"/>
              <a:t>Johannesburg </a:t>
            </a:r>
          </a:p>
          <a:p>
            <a:pPr marL="1371600" lvl="1" indent="-342900"/>
            <a:r>
              <a:rPr lang="en-ZA" sz="2000" dirty="0" err="1">
                <a:highlight>
                  <a:srgbClr val="B3E1B8"/>
                </a:highlight>
              </a:rPr>
              <a:t>Diepkloof</a:t>
            </a:r>
            <a:r>
              <a:rPr lang="en-ZA" sz="2000" dirty="0">
                <a:highlight>
                  <a:srgbClr val="B3E1B8"/>
                </a:highlight>
              </a:rPr>
              <a:t> </a:t>
            </a:r>
            <a:r>
              <a:rPr lang="en-ZA" sz="2000" dirty="0" err="1">
                <a:highlight>
                  <a:srgbClr val="B3E1B8"/>
                </a:highlight>
              </a:rPr>
              <a:t>Provinicial</a:t>
            </a:r>
            <a:r>
              <a:rPr lang="en-ZA" sz="2000" dirty="0">
                <a:highlight>
                  <a:srgbClr val="B3E1B8"/>
                </a:highlight>
              </a:rPr>
              <a:t>, Hillbrow CHC, Jeppe, Yeoville, Zola CHC, Chiawelo CHC, Michael Maponya, Lillian </a:t>
            </a:r>
            <a:r>
              <a:rPr lang="en-ZA" sz="2000" dirty="0" err="1">
                <a:highlight>
                  <a:srgbClr val="B3E1B8"/>
                </a:highlight>
              </a:rPr>
              <a:t>Ngoyi</a:t>
            </a:r>
            <a:r>
              <a:rPr lang="en-ZA" sz="2000" dirty="0">
                <a:highlight>
                  <a:srgbClr val="B3E1B8"/>
                </a:highlight>
              </a:rPr>
              <a:t>, Meadowlands, Stretford CHC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b="1" dirty="0"/>
              <a:t>Sedibeng</a:t>
            </a:r>
          </a:p>
          <a:p>
            <a:pPr marL="1371600" lvl="1" indent="-342900"/>
            <a:r>
              <a:rPr lang="en-ZA" sz="2000" dirty="0" err="1"/>
              <a:t>Bophelong</a:t>
            </a:r>
            <a:r>
              <a:rPr lang="en-ZA" sz="2000" dirty="0"/>
              <a:t> CDC (Emfuleni), </a:t>
            </a:r>
            <a:r>
              <a:rPr lang="en-ZA" sz="2000" dirty="0" err="1"/>
              <a:t>Empilisweni</a:t>
            </a:r>
            <a:r>
              <a:rPr lang="en-ZA" sz="2000" dirty="0"/>
              <a:t> CDC, Zone 17, </a:t>
            </a:r>
            <a:r>
              <a:rPr lang="en-ZA" sz="2000" dirty="0" err="1"/>
              <a:t>Midvaal</a:t>
            </a:r>
            <a:r>
              <a:rPr lang="en-ZA" sz="2000" dirty="0"/>
              <a:t>, Zone 13, </a:t>
            </a:r>
            <a:r>
              <a:rPr lang="en-ZA" sz="2000" dirty="0" err="1"/>
              <a:t>Levai</a:t>
            </a:r>
            <a:r>
              <a:rPr lang="en-ZA" sz="2000" dirty="0"/>
              <a:t> Mbatha CHC, Mpumelelo (</a:t>
            </a:r>
            <a:r>
              <a:rPr lang="en-ZA" sz="2000" dirty="0" err="1"/>
              <a:t>Evaton</a:t>
            </a:r>
            <a:r>
              <a:rPr lang="en-ZA" sz="2000" dirty="0"/>
              <a:t> North), Johan Deo, Dr Helga Kuhn, Sebei </a:t>
            </a:r>
            <a:r>
              <a:rPr lang="en-ZA" sz="2000" dirty="0" err="1"/>
              <a:t>Motsoeneng</a:t>
            </a:r>
            <a:endParaRPr lang="en-ZA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b="1" dirty="0"/>
              <a:t>Capricorn</a:t>
            </a:r>
          </a:p>
          <a:p>
            <a:pPr marL="1371600" lvl="1" indent="-342900"/>
            <a:r>
              <a:rPr lang="en-ZA" sz="2000" dirty="0"/>
              <a:t>Blouberg CHC, </a:t>
            </a:r>
            <a:r>
              <a:rPr lang="en-ZA" sz="2000" dirty="0" err="1"/>
              <a:t>Buffelshoek</a:t>
            </a:r>
            <a:r>
              <a:rPr lang="en-ZA" sz="2000" dirty="0"/>
              <a:t>, </a:t>
            </a:r>
            <a:r>
              <a:rPr lang="en-ZA" sz="2000" dirty="0" err="1"/>
              <a:t>Lesfontein</a:t>
            </a:r>
            <a:r>
              <a:rPr lang="en-ZA" sz="2000" dirty="0"/>
              <a:t>, </a:t>
            </a:r>
            <a:r>
              <a:rPr lang="en-ZA" sz="2000" dirty="0" err="1"/>
              <a:t>Mafefe</a:t>
            </a:r>
            <a:r>
              <a:rPr lang="en-ZA" sz="2000" dirty="0"/>
              <a:t>, </a:t>
            </a:r>
            <a:r>
              <a:rPr lang="en-ZA" sz="2000" dirty="0" err="1"/>
              <a:t>Mashite</a:t>
            </a:r>
            <a:r>
              <a:rPr lang="en-ZA" sz="2000" dirty="0"/>
              <a:t>, </a:t>
            </a:r>
            <a:r>
              <a:rPr lang="en-ZA" sz="2000" dirty="0" err="1"/>
              <a:t>Mathabatha</a:t>
            </a:r>
            <a:r>
              <a:rPr lang="en-ZA" sz="2000" dirty="0"/>
              <a:t>, </a:t>
            </a:r>
            <a:r>
              <a:rPr lang="en-ZA" sz="2000" dirty="0" err="1"/>
              <a:t>Matoks</a:t>
            </a:r>
            <a:r>
              <a:rPr lang="en-ZA" sz="2000" dirty="0"/>
              <a:t>, </a:t>
            </a:r>
            <a:r>
              <a:rPr lang="en-ZA" sz="2000" dirty="0" err="1"/>
              <a:t>Evelen</a:t>
            </a:r>
            <a:r>
              <a:rPr lang="en-ZA" sz="2000" dirty="0"/>
              <a:t> </a:t>
            </a:r>
            <a:r>
              <a:rPr lang="en-ZA" sz="2000" dirty="0" err="1"/>
              <a:t>Lekganyane</a:t>
            </a:r>
            <a:r>
              <a:rPr lang="en-ZA" sz="2000" dirty="0"/>
              <a:t>, </a:t>
            </a:r>
            <a:r>
              <a:rPr lang="en-ZA" sz="2000" dirty="0" err="1"/>
              <a:t>Makanye</a:t>
            </a:r>
            <a:r>
              <a:rPr lang="en-ZA" sz="2000" dirty="0"/>
              <a:t>, Phuti, </a:t>
            </a:r>
            <a:r>
              <a:rPr lang="en-ZA" sz="2000" dirty="0" err="1"/>
              <a:t>Sebayeng</a:t>
            </a:r>
            <a:r>
              <a:rPr lang="en-ZA" sz="2000" dirty="0"/>
              <a:t>, Matlala, </a:t>
            </a:r>
            <a:r>
              <a:rPr lang="en-ZA" sz="2000" dirty="0" err="1"/>
              <a:t>Perskebult</a:t>
            </a:r>
            <a:r>
              <a:rPr lang="en-ZA" sz="2000" dirty="0"/>
              <a:t>, Sello </a:t>
            </a:r>
            <a:r>
              <a:rPr lang="en-ZA" sz="2000" dirty="0" err="1"/>
              <a:t>Moloto</a:t>
            </a:r>
            <a:r>
              <a:rPr lang="en-ZA" sz="2000" dirty="0"/>
              <a:t>, </a:t>
            </a:r>
            <a:r>
              <a:rPr lang="en-ZA" sz="2000" dirty="0" err="1"/>
              <a:t>Rethabile</a:t>
            </a:r>
            <a:r>
              <a:rPr lang="en-ZA" sz="2000" dirty="0"/>
              <a:t> CHC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b="1" dirty="0"/>
              <a:t>Mopani</a:t>
            </a:r>
          </a:p>
          <a:p>
            <a:pPr marL="1371600" lvl="1" indent="-342900"/>
            <a:r>
              <a:rPr lang="en-ZA" sz="2000" dirty="0"/>
              <a:t>Turkey, Tzaneen, Benfarm, Lulekani CHC, </a:t>
            </a:r>
            <a:r>
              <a:rPr lang="en-ZA" sz="2000" dirty="0" err="1"/>
              <a:t>Nkowankowa</a:t>
            </a:r>
            <a:r>
              <a:rPr lang="en-ZA" sz="2000" dirty="0"/>
              <a:t>, Giyani CHC, </a:t>
            </a:r>
            <a:r>
              <a:rPr lang="en-ZA" sz="2000" dirty="0" err="1"/>
              <a:t>Mamitwa</a:t>
            </a:r>
            <a:r>
              <a:rPr lang="en-ZA" sz="2000" dirty="0"/>
              <a:t>, </a:t>
            </a:r>
            <a:r>
              <a:rPr lang="en-ZA" sz="2000" dirty="0" err="1"/>
              <a:t>Dzumeri</a:t>
            </a:r>
            <a:r>
              <a:rPr lang="en-ZA" sz="2000" dirty="0"/>
              <a:t> CHC, </a:t>
            </a:r>
            <a:r>
              <a:rPr lang="en-ZA" sz="2000" dirty="0" err="1"/>
              <a:t>Shotong</a:t>
            </a:r>
            <a:r>
              <a:rPr lang="en-ZA" sz="2000" dirty="0"/>
              <a:t>, </a:t>
            </a:r>
            <a:r>
              <a:rPr lang="en-ZA" sz="2000" dirty="0" err="1"/>
              <a:t>Kgapane</a:t>
            </a:r>
            <a:r>
              <a:rPr lang="en-ZA" sz="2000" dirty="0"/>
              <a:t>, Grace </a:t>
            </a:r>
            <a:r>
              <a:rPr lang="en-ZA" sz="2000" dirty="0" err="1"/>
              <a:t>Mugodeni</a:t>
            </a:r>
            <a:r>
              <a:rPr lang="en-ZA" sz="2000" dirty="0"/>
              <a:t> CHC</a:t>
            </a:r>
          </a:p>
          <a:p>
            <a:endParaRPr lang="en-Z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B966D1-06ED-7889-D176-BF94E48D40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sz="3200" b="1" dirty="0"/>
              <a:t>Methods- Clinics targeted for the ECHO pilot.</a:t>
            </a:r>
            <a:endParaRPr lang="en-ZA" sz="32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38C110-A433-3B53-26E4-589FF5B547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9405" y="5851780"/>
            <a:ext cx="1847248" cy="6584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DA0EAF3-7B92-16C3-F0C3-96F8B63FD6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8928" y="5856961"/>
            <a:ext cx="715944" cy="653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4409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35098EB-F9EA-87BA-7C71-3FC6F52B8EDE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517900960"/>
              </p:ext>
            </p:extLst>
          </p:nvPr>
        </p:nvGraphicFramePr>
        <p:xfrm>
          <a:off x="936267" y="993816"/>
          <a:ext cx="7022027" cy="5006340"/>
        </p:xfrm>
        <a:graphic>
          <a:graphicData uri="http://schemas.openxmlformats.org/drawingml/2006/table">
            <a:tbl>
              <a:tblPr/>
              <a:tblGrid>
                <a:gridCol w="4369261">
                  <a:extLst>
                    <a:ext uri="{9D8B030D-6E8A-4147-A177-3AD203B41FA5}">
                      <a16:colId xmlns:a16="http://schemas.microsoft.com/office/drawing/2014/main" val="3501972827"/>
                    </a:ext>
                  </a:extLst>
                </a:gridCol>
                <a:gridCol w="2652766">
                  <a:extLst>
                    <a:ext uri="{9D8B030D-6E8A-4147-A177-3AD203B41FA5}">
                      <a16:colId xmlns:a16="http://schemas.microsoft.com/office/drawing/2014/main" val="356269648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Variable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No. of respondents (N=128)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988866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Age categories (years)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739267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20-39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74 (57.8%)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655759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40-59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 (34.1%)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85677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≥60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 (7,8%)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493204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Gender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395290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Female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104 (81.3%)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244222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Male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 (18.8%)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451582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Job category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89866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Counsellor (including linking officer)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 (7,1%)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619569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Doctor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 (6,3%)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465048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Nurse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86 (67,7%)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527925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Management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 (7,1%)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165089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Social worker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 (2,4%)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072431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Technical Assistance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 (8,7%)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911073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Pharmacy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(0,8%)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575226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Experience with ART support (years)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484116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&lt; 0.5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1 (0,8%)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964922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0.5-1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(1,6%)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819033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to 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(1,6%)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176611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to5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 (33,1%)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823115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&gt;5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78 (62,9%)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714341"/>
                  </a:ext>
                </a:extLst>
              </a:tr>
            </a:tbl>
          </a:graphicData>
        </a:graphic>
      </p:graphicFrame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937F6E-2F34-85C0-D2DD-006E0AC861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sz="3200" b="1" dirty="0"/>
              <a:t>Results- Participant characteristics (N=128)</a:t>
            </a:r>
            <a:endParaRPr lang="en-ZA" sz="3200"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F62A8B9-2625-7640-FADD-D3BA8A76A8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8589" y="6000156"/>
            <a:ext cx="715944" cy="6532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6D1C9C3-02A3-2245-0AD5-8C464A7641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0034" y="6051816"/>
            <a:ext cx="1847248" cy="6584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31B36EE-6F6A-FD27-0426-6D54E6E737CD}"/>
              </a:ext>
            </a:extLst>
          </p:cNvPr>
          <p:cNvSpPr txBox="1"/>
          <p:nvPr/>
        </p:nvSpPr>
        <p:spPr>
          <a:xfrm>
            <a:off x="8447282" y="1396721"/>
            <a:ext cx="3158564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latin typeface="+mn-lt"/>
              </a:rPr>
              <a:t>Response rate- 35.1% (128/365).</a:t>
            </a:r>
            <a:endParaRPr lang="en-ZA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282110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B0B09F-9C6F-0FE5-627C-02E76572ED0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sz="3600" b="1" dirty="0"/>
              <a:t>Participant Demographics- District</a:t>
            </a:r>
            <a:endParaRPr lang="en-ZA" sz="3600" b="1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9903BC3-7180-5E96-8DF0-319975471E6D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82214082"/>
              </p:ext>
            </p:extLst>
          </p:nvPr>
        </p:nvGraphicFramePr>
        <p:xfrm>
          <a:off x="385886" y="1436914"/>
          <a:ext cx="5813948" cy="4099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F6C72E95-9482-B194-ADAC-EF0F8EE2D0A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7776692"/>
              </p:ext>
            </p:extLst>
          </p:nvPr>
        </p:nvGraphicFramePr>
        <p:xfrm>
          <a:off x="6025661" y="1426865"/>
          <a:ext cx="5529943" cy="4099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994D3CC-971F-20FE-ACE2-89C009940143}"/>
              </a:ext>
            </a:extLst>
          </p:cNvPr>
          <p:cNvSpPr txBox="1"/>
          <p:nvPr/>
        </p:nvSpPr>
        <p:spPr>
          <a:xfrm>
            <a:off x="573452" y="5676990"/>
            <a:ext cx="5928527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>
                <a:solidFill>
                  <a:srgbClr val="000000"/>
                </a:solidFill>
                <a:latin typeface="Calibri"/>
              </a:rPr>
              <a:t>In Anova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charset="0"/>
                <a:cs typeface="+mn-cs"/>
              </a:rPr>
              <a:t>, most participants from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charset="0"/>
                <a:cs typeface="+mn-cs"/>
              </a:rPr>
              <a:t>Cape Town (33%).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charset="0"/>
                <a:cs typeface="+mn-cs"/>
              </a:rPr>
              <a:t>DOH staff- most from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charset="0"/>
                <a:cs typeface="+mn-cs"/>
              </a:rPr>
              <a:t>Johannesburg District (43%).</a:t>
            </a:r>
            <a:endParaRPr kumimoji="0" lang="en-ZA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 charset="0"/>
              <a:cs typeface="+mn-cs"/>
            </a:endParaRPr>
          </a:p>
        </p:txBody>
      </p:sp>
      <p:sp>
        <p:nvSpPr>
          <p:cNvPr id="2" name="Arrow: Down 1">
            <a:extLst>
              <a:ext uri="{FF2B5EF4-FFF2-40B4-BE49-F238E27FC236}">
                <a16:creationId xmlns:a16="http://schemas.microsoft.com/office/drawing/2014/main" id="{A4A4EFDD-67A2-8F7A-F11D-5177942EFC3D}"/>
              </a:ext>
            </a:extLst>
          </p:cNvPr>
          <p:cNvSpPr/>
          <p:nvPr/>
        </p:nvSpPr>
        <p:spPr>
          <a:xfrm>
            <a:off x="7124281" y="1728317"/>
            <a:ext cx="50241" cy="44212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B772807-0ED5-53E1-9A2C-AB4AB53F04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0947" y="5901091"/>
            <a:ext cx="715944" cy="65324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3B42372-D752-CE72-F1C3-5BF37F0B23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1825" y="5901091"/>
            <a:ext cx="1847248" cy="65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6721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B0B09F-9C6F-0FE5-627C-02E76572ED0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sz="3600" b="1" dirty="0"/>
              <a:t>Overall satisfaction with ECHO- all respondents (N=104).</a:t>
            </a:r>
            <a:endParaRPr lang="en-ZA" sz="3600" b="1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22BBA2A-1784-A9E2-34EB-81B7CAF08764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75486325"/>
              </p:ext>
            </p:extLst>
          </p:nvPr>
        </p:nvGraphicFramePr>
        <p:xfrm>
          <a:off x="596900" y="1024932"/>
          <a:ext cx="11101388" cy="49291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1610C16-4E90-A0B5-F410-54F8A32A3716}"/>
              </a:ext>
            </a:extLst>
          </p:cNvPr>
          <p:cNvSpPr txBox="1"/>
          <p:nvPr/>
        </p:nvSpPr>
        <p:spPr>
          <a:xfrm>
            <a:off x="187444" y="6047455"/>
            <a:ext cx="6366609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93%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very satisfied/satisfied with ECHO sessions.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Minority-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6%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dissatisfied/very dissatisfied with ECHO sessions.</a:t>
            </a: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71BD2A5-C9F8-880E-B977-9BD0947C0D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9316" y="5854293"/>
            <a:ext cx="715944" cy="6532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7FA8357-0BB7-46D8-B549-EC58D09292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2068" y="5954129"/>
            <a:ext cx="1847248" cy="65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528678"/>
      </p:ext>
    </p:extLst>
  </p:cSld>
  <p:clrMapOvr>
    <a:masterClrMapping/>
  </p:clrMapOvr>
</p:sld>
</file>

<file path=ppt/theme/theme1.xml><?xml version="1.0" encoding="utf-8"?>
<a:theme xmlns:a="http://schemas.openxmlformats.org/drawingml/2006/main" name="Front cover">
  <a:themeElements>
    <a:clrScheme name="ANOVA">
      <a:dk1>
        <a:srgbClr val="7F8083"/>
      </a:dk1>
      <a:lt1>
        <a:srgbClr val="FFFFFF"/>
      </a:lt1>
      <a:dk2>
        <a:srgbClr val="9FC44C"/>
      </a:dk2>
      <a:lt2>
        <a:srgbClr val="A3BCC4"/>
      </a:lt2>
      <a:accent1>
        <a:srgbClr val="4F80BD"/>
      </a:accent1>
      <a:accent2>
        <a:srgbClr val="C71100"/>
      </a:accent2>
      <a:accent3>
        <a:srgbClr val="77923B"/>
      </a:accent3>
      <a:accent4>
        <a:srgbClr val="DFA705"/>
      </a:accent4>
      <a:accent5>
        <a:srgbClr val="5F497B"/>
      </a:accent5>
      <a:accent6>
        <a:srgbClr val="A3BCC4"/>
      </a:accent6>
      <a:hlink>
        <a:srgbClr val="4F80BD"/>
      </a:hlink>
      <a:folHlink>
        <a:srgbClr val="B63D24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nova_Health_Institute_USAID_APACE_EDITED_Template2021-v2" id="{3F0E5056-4BBD-4B3F-80AD-1C9DF58CDA24}" vid="{396C63BA-A6ED-4AE7-9DE3-ABCBD3D024F8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Divider Slide 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nova_Health_Institute_USAID_APACE_EDITED_Template2021-v2" id="{3F0E5056-4BBD-4B3F-80AD-1C9DF58CDA24}" vid="{1C503E20-8DB0-45E0-B1C7-C4951F697686}"/>
    </a:ext>
  </a:extLst>
</a:theme>
</file>

<file path=ppt/theme/theme3.xml><?xml version="1.0" encoding="utf-8"?>
<a:theme xmlns:a="http://schemas.openxmlformats.org/drawingml/2006/main" name="Divider Slide 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nova_Health_Institute_USAID_APACE_EDITED_Template2021-v2" id="{3F0E5056-4BBD-4B3F-80AD-1C9DF58CDA24}" vid="{E7E71958-C963-4520-AF78-9513BE60E1EF}"/>
    </a:ext>
  </a:extLst>
</a:theme>
</file>

<file path=ppt/theme/theme4.xml><?xml version="1.0" encoding="utf-8"?>
<a:theme xmlns:a="http://schemas.openxmlformats.org/drawingml/2006/main" name="Bulleted Text Section and conten slides">
  <a:themeElements>
    <a:clrScheme name="Custom 2">
      <a:dk1>
        <a:srgbClr val="000000"/>
      </a:dk1>
      <a:lt1>
        <a:srgbClr val="FFFFFF"/>
      </a:lt1>
      <a:dk2>
        <a:srgbClr val="8CD293"/>
      </a:dk2>
      <a:lt2>
        <a:srgbClr val="A3BCC4"/>
      </a:lt2>
      <a:accent1>
        <a:srgbClr val="4F80BD"/>
      </a:accent1>
      <a:accent2>
        <a:srgbClr val="C71100"/>
      </a:accent2>
      <a:accent3>
        <a:srgbClr val="7F8083"/>
      </a:accent3>
      <a:accent4>
        <a:srgbClr val="DFA705"/>
      </a:accent4>
      <a:accent5>
        <a:srgbClr val="5F497B"/>
      </a:accent5>
      <a:accent6>
        <a:srgbClr val="A3BCC4"/>
      </a:accent6>
      <a:hlink>
        <a:srgbClr val="4F80BD"/>
      </a:hlink>
      <a:folHlink>
        <a:srgbClr val="B63D2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nova_Health_Institute_USAID_APACE_EDITED_Template2021-v2" id="{3F0E5056-4BBD-4B3F-80AD-1C9DF58CDA24}" vid="{0A77C0BB-1B57-4E5F-9191-F3EC0FC86312}"/>
    </a:ext>
  </a:extLst>
</a:theme>
</file>

<file path=ppt/theme/theme5.xml><?xml version="1.0" encoding="utf-8"?>
<a:theme xmlns:a="http://schemas.openxmlformats.org/drawingml/2006/main" name="Content - Colour Backgrounds">
  <a:themeElements>
    <a:clrScheme name="ANOVA USE">
      <a:dk1>
        <a:srgbClr val="000000"/>
      </a:dk1>
      <a:lt1>
        <a:srgbClr val="FFFFFF"/>
      </a:lt1>
      <a:dk2>
        <a:srgbClr val="9FC44C"/>
      </a:dk2>
      <a:lt2>
        <a:srgbClr val="A3BCC4"/>
      </a:lt2>
      <a:accent1>
        <a:srgbClr val="4F80BD"/>
      </a:accent1>
      <a:accent2>
        <a:srgbClr val="C71100"/>
      </a:accent2>
      <a:accent3>
        <a:srgbClr val="7F8083"/>
      </a:accent3>
      <a:accent4>
        <a:srgbClr val="DFA705"/>
      </a:accent4>
      <a:accent5>
        <a:srgbClr val="5F497B"/>
      </a:accent5>
      <a:accent6>
        <a:srgbClr val="A3BCC4"/>
      </a:accent6>
      <a:hlink>
        <a:srgbClr val="4F80BD"/>
      </a:hlink>
      <a:folHlink>
        <a:srgbClr val="B63D24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nova_Health_Institute_USAID_APACE_EDITED_Template2021-v2" id="{3F0E5056-4BBD-4B3F-80AD-1C9DF58CDA24}" vid="{0A77C0BB-1B57-4E5F-9191-F3EC0FC86312}"/>
    </a:ext>
  </a:extLst>
</a:theme>
</file>

<file path=ppt/theme/theme6.xml><?xml version="1.0" encoding="utf-8"?>
<a:theme xmlns:a="http://schemas.openxmlformats.org/drawingml/2006/main" name="Content - DATA Statistics">
  <a:themeElements>
    <a:clrScheme name="ANOVA USE">
      <a:dk1>
        <a:srgbClr val="000000"/>
      </a:dk1>
      <a:lt1>
        <a:srgbClr val="FFFFFF"/>
      </a:lt1>
      <a:dk2>
        <a:srgbClr val="9FC44C"/>
      </a:dk2>
      <a:lt2>
        <a:srgbClr val="A3BCC4"/>
      </a:lt2>
      <a:accent1>
        <a:srgbClr val="4F80BD"/>
      </a:accent1>
      <a:accent2>
        <a:srgbClr val="C71100"/>
      </a:accent2>
      <a:accent3>
        <a:srgbClr val="7F8083"/>
      </a:accent3>
      <a:accent4>
        <a:srgbClr val="DFA705"/>
      </a:accent4>
      <a:accent5>
        <a:srgbClr val="5F497B"/>
      </a:accent5>
      <a:accent6>
        <a:srgbClr val="A3BCC4"/>
      </a:accent6>
      <a:hlink>
        <a:srgbClr val="4F80BD"/>
      </a:hlink>
      <a:folHlink>
        <a:srgbClr val="B63D24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nova_Health_Institute_USAID_APACE_EDITED_Template2021-v2" id="{3F0E5056-4BBD-4B3F-80AD-1C9DF58CDA24}" vid="{0A77C0BB-1B57-4E5F-9191-F3EC0FC86312}"/>
    </a:ext>
  </a:extLst>
</a:theme>
</file>

<file path=ppt/theme/theme7.xml><?xml version="1.0" encoding="utf-8"?>
<a:theme xmlns:a="http://schemas.openxmlformats.org/drawingml/2006/main" name="Content - Picture Usage">
  <a:themeElements>
    <a:clrScheme name="ANOVA USE">
      <a:dk1>
        <a:srgbClr val="000000"/>
      </a:dk1>
      <a:lt1>
        <a:srgbClr val="FFFFFF"/>
      </a:lt1>
      <a:dk2>
        <a:srgbClr val="9FC44C"/>
      </a:dk2>
      <a:lt2>
        <a:srgbClr val="A3BCC4"/>
      </a:lt2>
      <a:accent1>
        <a:srgbClr val="4F80BD"/>
      </a:accent1>
      <a:accent2>
        <a:srgbClr val="C71100"/>
      </a:accent2>
      <a:accent3>
        <a:srgbClr val="7F8083"/>
      </a:accent3>
      <a:accent4>
        <a:srgbClr val="DFA705"/>
      </a:accent4>
      <a:accent5>
        <a:srgbClr val="5F497B"/>
      </a:accent5>
      <a:accent6>
        <a:srgbClr val="A3BCC4"/>
      </a:accent6>
      <a:hlink>
        <a:srgbClr val="4F80BD"/>
      </a:hlink>
      <a:folHlink>
        <a:srgbClr val="B63D24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nova_Health_Institute_USAID_APACE_EDITED_Template2021-v2" id="{3F0E5056-4BBD-4B3F-80AD-1C9DF58CDA24}" vid="{0A77C0BB-1B57-4E5F-9191-F3EC0FC86312}"/>
    </a:ext>
  </a:extLst>
</a:theme>
</file>

<file path=ppt/theme/theme8.xml><?xml version="1.0" encoding="utf-8"?>
<a:theme xmlns:a="http://schemas.openxmlformats.org/drawingml/2006/main" name="Corporate Colours">
  <a:themeElements>
    <a:clrScheme name="ANOVA USE">
      <a:dk1>
        <a:srgbClr val="000000"/>
      </a:dk1>
      <a:lt1>
        <a:srgbClr val="FFFFFF"/>
      </a:lt1>
      <a:dk2>
        <a:srgbClr val="9FC44C"/>
      </a:dk2>
      <a:lt2>
        <a:srgbClr val="A3BCC4"/>
      </a:lt2>
      <a:accent1>
        <a:srgbClr val="4F80BD"/>
      </a:accent1>
      <a:accent2>
        <a:srgbClr val="C71100"/>
      </a:accent2>
      <a:accent3>
        <a:srgbClr val="7F8083"/>
      </a:accent3>
      <a:accent4>
        <a:srgbClr val="DFA705"/>
      </a:accent4>
      <a:accent5>
        <a:srgbClr val="5F497B"/>
      </a:accent5>
      <a:accent6>
        <a:srgbClr val="A3BCC4"/>
      </a:accent6>
      <a:hlink>
        <a:srgbClr val="4F80BD"/>
      </a:hlink>
      <a:folHlink>
        <a:srgbClr val="B63D24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nova_Health_Institute_USAID_APACE_EDITED_Template2021-v2" id="{3F0E5056-4BBD-4B3F-80AD-1C9DF58CDA24}" vid="{0A77C0BB-1B57-4E5F-9191-F3EC0FC86312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60E25896DB9C34394005D258A37A225" ma:contentTypeVersion="12" ma:contentTypeDescription="Create a new document." ma:contentTypeScope="" ma:versionID="70e2ca38fd5254587a0e9af50c7ed3a5">
  <xsd:schema xmlns:xsd="http://www.w3.org/2001/XMLSchema" xmlns:xs="http://www.w3.org/2001/XMLSchema" xmlns:p="http://schemas.microsoft.com/office/2006/metadata/properties" xmlns:ns2="82eaac0c-e897-4aa0-9823-f252ab04ac8b" xmlns:ns3="321832b0-a13f-4b6a-b0e7-3ee0dfad441b" targetNamespace="http://schemas.microsoft.com/office/2006/metadata/properties" ma:root="true" ma:fieldsID="0cd7112d6d589dcf04bb017343e61c28" ns2:_="" ns3:_="">
    <xsd:import namespace="82eaac0c-e897-4aa0-9823-f252ab04ac8b"/>
    <xsd:import namespace="321832b0-a13f-4b6a-b0e7-3ee0dfad441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eaac0c-e897-4aa0-9823-f252ab04ac8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1832b0-a13f-4b6a-b0e7-3ee0dfad441b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F75997C-386A-44A4-AE61-569E9520829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B5190A2-2916-4D83-A874-0C551B1DA5CB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82eaac0c-e897-4aa0-9823-f252ab04ac8b"/>
    <ds:schemaRef ds:uri="321832b0-a13f-4b6a-b0e7-3ee0dfad441b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A6F81FE-8D29-4378-B0DE-BF2F4F881161}">
  <ds:schemaRefs>
    <ds:schemaRef ds:uri="http://schemas.microsoft.com/office/2006/metadata/properties"/>
    <ds:schemaRef ds:uri="http://www.w3.org/2000/xmlns/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Anova_Health_Institute_USAID_APACE_EDITED_Template2021-v2</Template>
  <TotalTime>1776</TotalTime>
  <Words>995</Words>
  <Application>Microsoft Office PowerPoint</Application>
  <PresentationFormat>Widescreen</PresentationFormat>
  <Paragraphs>186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14</vt:i4>
      </vt:variant>
    </vt:vector>
  </HeadingPairs>
  <TitlesOfParts>
    <vt:vector size="29" baseType="lpstr">
      <vt:lpstr>Arial</vt:lpstr>
      <vt:lpstr>Calibri</vt:lpstr>
      <vt:lpstr>Calibri Light</vt:lpstr>
      <vt:lpstr>Josefin Sans</vt:lpstr>
      <vt:lpstr>Ogilvy Sans Light</vt:lpstr>
      <vt:lpstr>Trebuchet MS</vt:lpstr>
      <vt:lpstr>Wingdings</vt:lpstr>
      <vt:lpstr>Front cover</vt:lpstr>
      <vt:lpstr>Divider Slide 1</vt:lpstr>
      <vt:lpstr>Divider Slide 2</vt:lpstr>
      <vt:lpstr>Bulleted Text Section and conten slides</vt:lpstr>
      <vt:lpstr>Content - Colour Backgrounds</vt:lpstr>
      <vt:lpstr>Content - DATA Statistics</vt:lpstr>
      <vt:lpstr>Content - Picture Usage</vt:lpstr>
      <vt:lpstr>Corporate Colours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Roniger</dc:creator>
  <cp:lastModifiedBy>Christine Njuguna</cp:lastModifiedBy>
  <cp:revision>85</cp:revision>
  <cp:lastPrinted>2018-02-20T12:34:38Z</cp:lastPrinted>
  <dcterms:created xsi:type="dcterms:W3CDTF">2021-07-16T14:00:56Z</dcterms:created>
  <dcterms:modified xsi:type="dcterms:W3CDTF">2024-08-23T09:57:12Z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0x010100C60E25896DB9C34394005D258A37A225</vt:lpwstr>
  </property>
</Properties>
</file>