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4" r:id="rId5"/>
    <p:sldId id="266" r:id="rId6"/>
    <p:sldId id="267" r:id="rId7"/>
    <p:sldId id="268" r:id="rId8"/>
    <p:sldId id="271" r:id="rId9"/>
    <p:sldId id="272" r:id="rId10"/>
    <p:sldId id="273" r:id="rId11"/>
    <p:sldId id="275" r:id="rId12"/>
    <p:sldId id="277" r:id="rId13"/>
    <p:sldId id="278" r:id="rId14"/>
    <p:sldId id="279" r:id="rId15"/>
    <p:sldId id="280" r:id="rId16"/>
    <p:sldId id="282" r:id="rId17"/>
    <p:sldId id="283" r:id="rId18"/>
    <p:sldId id="285" r:id="rId19"/>
    <p:sldId id="286" r:id="rId20"/>
    <p:sldId id="2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363C70-CBF7-4650-AF99-921D3D0E75B2}" v="86" dt="2024-07-13T10:46:48.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3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oonara, Yaasirah" userId="60657d8b-1bd2-403a-9f10-eba566a65afd" providerId="ADAL" clId="{E1363C70-CBF7-4650-AF99-921D3D0E75B2}"/>
    <pc:docChg chg="undo custSel addSld delSld modSld sldOrd">
      <pc:chgData name="Choonara, Yaasirah" userId="60657d8b-1bd2-403a-9f10-eba566a65afd" providerId="ADAL" clId="{E1363C70-CBF7-4650-AF99-921D3D0E75B2}" dt="2024-07-13T10:46:48.299" v="971"/>
      <pc:docMkLst>
        <pc:docMk/>
      </pc:docMkLst>
      <pc:sldChg chg="modSp">
        <pc:chgData name="Choonara, Yaasirah" userId="60657d8b-1bd2-403a-9f10-eba566a65afd" providerId="ADAL" clId="{E1363C70-CBF7-4650-AF99-921D3D0E75B2}" dt="2024-07-13T10:04:10.313" v="462" actId="2711"/>
        <pc:sldMkLst>
          <pc:docMk/>
          <pc:sldMk cId="586559236" sldId="256"/>
        </pc:sldMkLst>
        <pc:spChg chg="mod">
          <ac:chgData name="Choonara, Yaasirah" userId="60657d8b-1bd2-403a-9f10-eba566a65afd" providerId="ADAL" clId="{E1363C70-CBF7-4650-AF99-921D3D0E75B2}" dt="2024-07-13T10:04:10.313" v="462" actId="2711"/>
          <ac:spMkLst>
            <pc:docMk/>
            <pc:sldMk cId="586559236" sldId="256"/>
            <ac:spMk id="2" creationId="{ACAF64EA-BE08-06C0-B2F5-9169C46812EC}"/>
          </ac:spMkLst>
        </pc:spChg>
      </pc:sldChg>
      <pc:sldChg chg="modSp mod modTransition">
        <pc:chgData name="Choonara, Yaasirah" userId="60657d8b-1bd2-403a-9f10-eba566a65afd" providerId="ADAL" clId="{E1363C70-CBF7-4650-AF99-921D3D0E75B2}" dt="2024-07-13T10:44:24.521" v="950"/>
        <pc:sldMkLst>
          <pc:docMk/>
          <pc:sldMk cId="1640092583" sldId="257"/>
        </pc:sldMkLst>
        <pc:spChg chg="mod">
          <ac:chgData name="Choonara, Yaasirah" userId="60657d8b-1bd2-403a-9f10-eba566a65afd" providerId="ADAL" clId="{E1363C70-CBF7-4650-AF99-921D3D0E75B2}" dt="2024-07-13T10:04:31.294" v="463" actId="123"/>
          <ac:spMkLst>
            <pc:docMk/>
            <pc:sldMk cId="1640092583" sldId="257"/>
            <ac:spMk id="3" creationId="{CBF139B4-60DE-E11D-538A-DC2A623B194A}"/>
          </ac:spMkLst>
        </pc:spChg>
      </pc:sldChg>
      <pc:sldChg chg="modSp mod modTransition">
        <pc:chgData name="Choonara, Yaasirah" userId="60657d8b-1bd2-403a-9f10-eba566a65afd" providerId="ADAL" clId="{E1363C70-CBF7-4650-AF99-921D3D0E75B2}" dt="2024-07-13T10:44:30.172" v="951"/>
        <pc:sldMkLst>
          <pc:docMk/>
          <pc:sldMk cId="878276538" sldId="258"/>
        </pc:sldMkLst>
        <pc:spChg chg="mod">
          <ac:chgData name="Choonara, Yaasirah" userId="60657d8b-1bd2-403a-9f10-eba566a65afd" providerId="ADAL" clId="{E1363C70-CBF7-4650-AF99-921D3D0E75B2}" dt="2024-07-13T10:04:35.244" v="464" actId="123"/>
          <ac:spMkLst>
            <pc:docMk/>
            <pc:sldMk cId="878276538" sldId="258"/>
            <ac:spMk id="3" creationId="{F2F26AE8-7922-0589-B0F7-8CF89DFA0D63}"/>
          </ac:spMkLst>
        </pc:spChg>
      </pc:sldChg>
      <pc:sldChg chg="del">
        <pc:chgData name="Choonara, Yaasirah" userId="60657d8b-1bd2-403a-9f10-eba566a65afd" providerId="ADAL" clId="{E1363C70-CBF7-4650-AF99-921D3D0E75B2}" dt="2024-07-13T09:50:03.507" v="210" actId="2696"/>
        <pc:sldMkLst>
          <pc:docMk/>
          <pc:sldMk cId="1611629720" sldId="260"/>
        </pc:sldMkLst>
      </pc:sldChg>
      <pc:sldChg chg="del">
        <pc:chgData name="Choonara, Yaasirah" userId="60657d8b-1bd2-403a-9f10-eba566a65afd" providerId="ADAL" clId="{E1363C70-CBF7-4650-AF99-921D3D0E75B2}" dt="2024-07-13T09:50:05.566" v="211" actId="2696"/>
        <pc:sldMkLst>
          <pc:docMk/>
          <pc:sldMk cId="1417195138" sldId="261"/>
        </pc:sldMkLst>
      </pc:sldChg>
      <pc:sldChg chg="del">
        <pc:chgData name="Choonara, Yaasirah" userId="60657d8b-1bd2-403a-9f10-eba566a65afd" providerId="ADAL" clId="{E1363C70-CBF7-4650-AF99-921D3D0E75B2}" dt="2024-07-13T09:50:00.716" v="209" actId="2696"/>
        <pc:sldMkLst>
          <pc:docMk/>
          <pc:sldMk cId="2665279973" sldId="262"/>
        </pc:sldMkLst>
      </pc:sldChg>
      <pc:sldChg chg="del">
        <pc:chgData name="Choonara, Yaasirah" userId="60657d8b-1bd2-403a-9f10-eba566a65afd" providerId="ADAL" clId="{E1363C70-CBF7-4650-AF99-921D3D0E75B2}" dt="2024-07-13T09:49:58.131" v="208" actId="2696"/>
        <pc:sldMkLst>
          <pc:docMk/>
          <pc:sldMk cId="775368135" sldId="264"/>
        </pc:sldMkLst>
      </pc:sldChg>
      <pc:sldChg chg="modSp mod ord modTransition">
        <pc:chgData name="Choonara, Yaasirah" userId="60657d8b-1bd2-403a-9f10-eba566a65afd" providerId="ADAL" clId="{E1363C70-CBF7-4650-AF99-921D3D0E75B2}" dt="2024-07-13T10:46:48.299" v="971"/>
        <pc:sldMkLst>
          <pc:docMk/>
          <pc:sldMk cId="1259949345" sldId="265"/>
        </pc:sldMkLst>
        <pc:spChg chg="mod">
          <ac:chgData name="Choonara, Yaasirah" userId="60657d8b-1bd2-403a-9f10-eba566a65afd" providerId="ADAL" clId="{E1363C70-CBF7-4650-AF99-921D3D0E75B2}" dt="2024-07-13T10:16:24.194" v="662" actId="123"/>
          <ac:spMkLst>
            <pc:docMk/>
            <pc:sldMk cId="1259949345" sldId="265"/>
            <ac:spMk id="3" creationId="{C44F4701-C020-A385-B2AE-19CEDA3F6F17}"/>
          </ac:spMkLst>
        </pc:spChg>
      </pc:sldChg>
      <pc:sldChg chg="addSp delSp modSp new mod modTransition setBg">
        <pc:chgData name="Choonara, Yaasirah" userId="60657d8b-1bd2-403a-9f10-eba566a65afd" providerId="ADAL" clId="{E1363C70-CBF7-4650-AF99-921D3D0E75B2}" dt="2024-07-13T10:44:45.470" v="953"/>
        <pc:sldMkLst>
          <pc:docMk/>
          <pc:sldMk cId="995423383" sldId="266"/>
        </pc:sldMkLst>
        <pc:spChg chg="mod">
          <ac:chgData name="Choonara, Yaasirah" userId="60657d8b-1bd2-403a-9f10-eba566a65afd" providerId="ADAL" clId="{E1363C70-CBF7-4650-AF99-921D3D0E75B2}" dt="2024-07-13T10:24:18.938" v="767" actId="26606"/>
          <ac:spMkLst>
            <pc:docMk/>
            <pc:sldMk cId="995423383" sldId="266"/>
            <ac:spMk id="2" creationId="{1C94E456-AC2F-D1F4-96C9-C22E16357693}"/>
          </ac:spMkLst>
        </pc:spChg>
        <pc:spChg chg="del mod">
          <ac:chgData name="Choonara, Yaasirah" userId="60657d8b-1bd2-403a-9f10-eba566a65afd" providerId="ADAL" clId="{E1363C70-CBF7-4650-AF99-921D3D0E75B2}" dt="2024-07-13T10:24:18.938" v="767" actId="26606"/>
          <ac:spMkLst>
            <pc:docMk/>
            <pc:sldMk cId="995423383" sldId="266"/>
            <ac:spMk id="3" creationId="{7946E7F4-E7F8-E635-C048-2D83DD44AA06}"/>
          </ac:spMkLst>
        </pc:spChg>
        <pc:spChg chg="add">
          <ac:chgData name="Choonara, Yaasirah" userId="60657d8b-1bd2-403a-9f10-eba566a65afd" providerId="ADAL" clId="{E1363C70-CBF7-4650-AF99-921D3D0E75B2}" dt="2024-07-13T10:24:18.938" v="767" actId="26606"/>
          <ac:spMkLst>
            <pc:docMk/>
            <pc:sldMk cId="995423383" sldId="266"/>
            <ac:spMk id="9" creationId="{9F4444CE-BC8D-4D61-B303-4C05614E62AB}"/>
          </ac:spMkLst>
        </pc:spChg>
        <pc:spChg chg="add">
          <ac:chgData name="Choonara, Yaasirah" userId="60657d8b-1bd2-403a-9f10-eba566a65afd" providerId="ADAL" clId="{E1363C70-CBF7-4650-AF99-921D3D0E75B2}" dt="2024-07-13T10:24:18.938" v="767" actId="26606"/>
          <ac:spMkLst>
            <pc:docMk/>
            <pc:sldMk cId="995423383" sldId="266"/>
            <ac:spMk id="11" creationId="{73772B81-181F-48B7-8826-4D9686D15DF5}"/>
          </ac:spMkLst>
        </pc:spChg>
        <pc:spChg chg="add">
          <ac:chgData name="Choonara, Yaasirah" userId="60657d8b-1bd2-403a-9f10-eba566a65afd" providerId="ADAL" clId="{E1363C70-CBF7-4650-AF99-921D3D0E75B2}" dt="2024-07-13T10:24:18.938" v="767" actId="26606"/>
          <ac:spMkLst>
            <pc:docMk/>
            <pc:sldMk cId="995423383" sldId="266"/>
            <ac:spMk id="13" creationId="{B2205F6E-03C6-4E92-877C-E2482F6599AA}"/>
          </ac:spMkLst>
        </pc:spChg>
        <pc:graphicFrameChg chg="add mod modGraphic">
          <ac:chgData name="Choonara, Yaasirah" userId="60657d8b-1bd2-403a-9f10-eba566a65afd" providerId="ADAL" clId="{E1363C70-CBF7-4650-AF99-921D3D0E75B2}" dt="2024-07-13T10:25:00.433" v="779"/>
          <ac:graphicFrameMkLst>
            <pc:docMk/>
            <pc:sldMk cId="995423383" sldId="266"/>
            <ac:graphicFrameMk id="5" creationId="{73A501B2-580C-BF51-A640-73AA4091E83B}"/>
          </ac:graphicFrameMkLst>
        </pc:graphicFrameChg>
      </pc:sldChg>
      <pc:sldChg chg="addSp delSp modSp new mod modTransition setBg">
        <pc:chgData name="Choonara, Yaasirah" userId="60657d8b-1bd2-403a-9f10-eba566a65afd" providerId="ADAL" clId="{E1363C70-CBF7-4650-AF99-921D3D0E75B2}" dt="2024-07-13T10:44:50.650" v="954"/>
        <pc:sldMkLst>
          <pc:docMk/>
          <pc:sldMk cId="1416496159" sldId="267"/>
        </pc:sldMkLst>
        <pc:spChg chg="del">
          <ac:chgData name="Choonara, Yaasirah" userId="60657d8b-1bd2-403a-9f10-eba566a65afd" providerId="ADAL" clId="{E1363C70-CBF7-4650-AF99-921D3D0E75B2}" dt="2024-07-13T09:37:55.056" v="42" actId="21"/>
          <ac:spMkLst>
            <pc:docMk/>
            <pc:sldMk cId="1416496159" sldId="267"/>
            <ac:spMk id="2" creationId="{C65DCDA8-C5FC-C30F-7734-90F235973FA9}"/>
          </ac:spMkLst>
        </pc:spChg>
        <pc:spChg chg="add del mod ord">
          <ac:chgData name="Choonara, Yaasirah" userId="60657d8b-1bd2-403a-9f10-eba566a65afd" providerId="ADAL" clId="{E1363C70-CBF7-4650-AF99-921D3D0E75B2}" dt="2024-07-13T10:27:20.837" v="794" actId="123"/>
          <ac:spMkLst>
            <pc:docMk/>
            <pc:sldMk cId="1416496159" sldId="267"/>
            <ac:spMk id="3" creationId="{DD6D828C-154E-3873-03D0-9A1F87D51490}"/>
          </ac:spMkLst>
        </pc:spChg>
        <pc:spChg chg="add del">
          <ac:chgData name="Choonara, Yaasirah" userId="60657d8b-1bd2-403a-9f10-eba566a65afd" providerId="ADAL" clId="{E1363C70-CBF7-4650-AF99-921D3D0E75B2}" dt="2024-07-13T10:26:46.104" v="790" actId="26606"/>
          <ac:spMkLst>
            <pc:docMk/>
            <pc:sldMk cId="1416496159" sldId="267"/>
            <ac:spMk id="8" creationId="{EB6743CF-E74B-4A3C-A785-599069DB89DF}"/>
          </ac:spMkLst>
        </pc:spChg>
        <pc:spChg chg="add del">
          <ac:chgData name="Choonara, Yaasirah" userId="60657d8b-1bd2-403a-9f10-eba566a65afd" providerId="ADAL" clId="{E1363C70-CBF7-4650-AF99-921D3D0E75B2}" dt="2024-07-13T10:25:14.738" v="781" actId="26606"/>
          <ac:spMkLst>
            <pc:docMk/>
            <pc:sldMk cId="1416496159" sldId="267"/>
            <ac:spMk id="9" creationId="{9F4444CE-BC8D-4D61-B303-4C05614E62AB}"/>
          </ac:spMkLst>
        </pc:spChg>
        <pc:spChg chg="add del">
          <ac:chgData name="Choonara, Yaasirah" userId="60657d8b-1bd2-403a-9f10-eba566a65afd" providerId="ADAL" clId="{E1363C70-CBF7-4650-AF99-921D3D0E75B2}" dt="2024-07-13T10:26:46.088" v="789" actId="26606"/>
          <ac:spMkLst>
            <pc:docMk/>
            <pc:sldMk cId="1416496159" sldId="267"/>
            <ac:spMk id="10" creationId="{3BCB5F6A-9EB0-40B0-9D13-3023E9A20508}"/>
          </ac:spMkLst>
        </pc:spChg>
        <pc:spChg chg="add del">
          <ac:chgData name="Choonara, Yaasirah" userId="60657d8b-1bd2-403a-9f10-eba566a65afd" providerId="ADAL" clId="{E1363C70-CBF7-4650-AF99-921D3D0E75B2}" dt="2024-07-13T10:25:14.738" v="781" actId="26606"/>
          <ac:spMkLst>
            <pc:docMk/>
            <pc:sldMk cId="1416496159" sldId="267"/>
            <ac:spMk id="11" creationId="{73772B81-181F-48B7-8826-4D9686D15DF5}"/>
          </ac:spMkLst>
        </pc:spChg>
        <pc:spChg chg="add">
          <ac:chgData name="Choonara, Yaasirah" userId="60657d8b-1bd2-403a-9f10-eba566a65afd" providerId="ADAL" clId="{E1363C70-CBF7-4650-AF99-921D3D0E75B2}" dt="2024-07-13T10:26:46.104" v="790" actId="26606"/>
          <ac:spMkLst>
            <pc:docMk/>
            <pc:sldMk cId="1416496159" sldId="267"/>
            <ac:spMk id="12" creationId="{EB6743CF-E74B-4A3C-A785-599069DB89DF}"/>
          </ac:spMkLst>
        </pc:spChg>
        <pc:spChg chg="add del">
          <ac:chgData name="Choonara, Yaasirah" userId="60657d8b-1bd2-403a-9f10-eba566a65afd" providerId="ADAL" clId="{E1363C70-CBF7-4650-AF99-921D3D0E75B2}" dt="2024-07-13T10:25:14.738" v="781" actId="26606"/>
          <ac:spMkLst>
            <pc:docMk/>
            <pc:sldMk cId="1416496159" sldId="267"/>
            <ac:spMk id="13" creationId="{B2205F6E-03C6-4E92-877C-E2482F6599AA}"/>
          </ac:spMkLst>
        </pc:spChg>
        <pc:graphicFrameChg chg="add del modGraphic">
          <ac:chgData name="Choonara, Yaasirah" userId="60657d8b-1bd2-403a-9f10-eba566a65afd" providerId="ADAL" clId="{E1363C70-CBF7-4650-AF99-921D3D0E75B2}" dt="2024-07-13T10:27:12.549" v="792" actId="1032"/>
          <ac:graphicFrameMkLst>
            <pc:docMk/>
            <pc:sldMk cId="1416496159" sldId="267"/>
            <ac:graphicFrameMk id="4" creationId="{738E3C1D-4C83-19D5-ED2B-DAD142592D14}"/>
          </ac:graphicFrameMkLst>
        </pc:graphicFrameChg>
        <pc:graphicFrameChg chg="add del">
          <ac:chgData name="Choonara, Yaasirah" userId="60657d8b-1bd2-403a-9f10-eba566a65afd" providerId="ADAL" clId="{E1363C70-CBF7-4650-AF99-921D3D0E75B2}" dt="2024-07-13T10:25:14.738" v="781" actId="26606"/>
          <ac:graphicFrameMkLst>
            <pc:docMk/>
            <pc:sldMk cId="1416496159" sldId="267"/>
            <ac:graphicFrameMk id="5" creationId="{FB0DA8E3-CF03-3278-08C6-C2BF837CC365}"/>
          </ac:graphicFrameMkLst>
        </pc:graphicFrameChg>
        <pc:picChg chg="add mod ord">
          <ac:chgData name="Choonara, Yaasirah" userId="60657d8b-1bd2-403a-9f10-eba566a65afd" providerId="ADAL" clId="{E1363C70-CBF7-4650-AF99-921D3D0E75B2}" dt="2024-07-13T10:26:46.088" v="789" actId="26606"/>
          <ac:picMkLst>
            <pc:docMk/>
            <pc:sldMk cId="1416496159" sldId="267"/>
            <ac:picMk id="2" creationId="{F498E889-0792-D3BA-0AC7-1B67BDAE3413}"/>
          </ac:picMkLst>
        </pc:picChg>
      </pc:sldChg>
      <pc:sldChg chg="addSp delSp modSp new mod modTransition setBg">
        <pc:chgData name="Choonara, Yaasirah" userId="60657d8b-1bd2-403a-9f10-eba566a65afd" providerId="ADAL" clId="{E1363C70-CBF7-4650-AF99-921D3D0E75B2}" dt="2024-07-13T10:44:56.849" v="955"/>
        <pc:sldMkLst>
          <pc:docMk/>
          <pc:sldMk cId="2081705319" sldId="268"/>
        </pc:sldMkLst>
        <pc:spChg chg="mod">
          <ac:chgData name="Choonara, Yaasirah" userId="60657d8b-1bd2-403a-9f10-eba566a65afd" providerId="ADAL" clId="{E1363C70-CBF7-4650-AF99-921D3D0E75B2}" dt="2024-07-13T10:29:09.212" v="802" actId="1076"/>
          <ac:spMkLst>
            <pc:docMk/>
            <pc:sldMk cId="2081705319" sldId="268"/>
            <ac:spMk id="2" creationId="{5F920129-3432-C062-B442-D9EBD5B47AB6}"/>
          </ac:spMkLst>
        </pc:spChg>
        <pc:spChg chg="add del mod">
          <ac:chgData name="Choonara, Yaasirah" userId="60657d8b-1bd2-403a-9f10-eba566a65afd" providerId="ADAL" clId="{E1363C70-CBF7-4650-AF99-921D3D0E75B2}" dt="2024-07-13T10:29:01.203" v="800" actId="26606"/>
          <ac:spMkLst>
            <pc:docMk/>
            <pc:sldMk cId="2081705319" sldId="268"/>
            <ac:spMk id="3" creationId="{89D851ED-6520-CDCC-2C03-B46DDEA106A9}"/>
          </ac:spMkLst>
        </pc:spChg>
        <pc:spChg chg="add del">
          <ac:chgData name="Choonara, Yaasirah" userId="60657d8b-1bd2-403a-9f10-eba566a65afd" providerId="ADAL" clId="{E1363C70-CBF7-4650-AF99-921D3D0E75B2}" dt="2024-07-13T10:28:59.522" v="797" actId="26606"/>
          <ac:spMkLst>
            <pc:docMk/>
            <pc:sldMk cId="2081705319" sldId="268"/>
            <ac:spMk id="9" creationId="{9F4444CE-BC8D-4D61-B303-4C05614E62AB}"/>
          </ac:spMkLst>
        </pc:spChg>
        <pc:spChg chg="add del">
          <ac:chgData name="Choonara, Yaasirah" userId="60657d8b-1bd2-403a-9f10-eba566a65afd" providerId="ADAL" clId="{E1363C70-CBF7-4650-AF99-921D3D0E75B2}" dt="2024-07-13T10:28:59.522" v="797" actId="26606"/>
          <ac:spMkLst>
            <pc:docMk/>
            <pc:sldMk cId="2081705319" sldId="268"/>
            <ac:spMk id="11" creationId="{73772B81-181F-48B7-8826-4D9686D15DF5}"/>
          </ac:spMkLst>
        </pc:spChg>
        <pc:spChg chg="add del">
          <ac:chgData name="Choonara, Yaasirah" userId="60657d8b-1bd2-403a-9f10-eba566a65afd" providerId="ADAL" clId="{E1363C70-CBF7-4650-AF99-921D3D0E75B2}" dt="2024-07-13T10:28:59.522" v="797" actId="26606"/>
          <ac:spMkLst>
            <pc:docMk/>
            <pc:sldMk cId="2081705319" sldId="268"/>
            <ac:spMk id="13" creationId="{B2205F6E-03C6-4E92-877C-E2482F6599AA}"/>
          </ac:spMkLst>
        </pc:spChg>
        <pc:spChg chg="add del">
          <ac:chgData name="Choonara, Yaasirah" userId="60657d8b-1bd2-403a-9f10-eba566a65afd" providerId="ADAL" clId="{E1363C70-CBF7-4650-AF99-921D3D0E75B2}" dt="2024-07-13T10:29:01.172" v="799" actId="26606"/>
          <ac:spMkLst>
            <pc:docMk/>
            <pc:sldMk cId="2081705319" sldId="268"/>
            <ac:spMk id="16" creationId="{EB6743CF-E74B-4A3C-A785-599069DB89DF}"/>
          </ac:spMkLst>
        </pc:spChg>
        <pc:spChg chg="add del">
          <ac:chgData name="Choonara, Yaasirah" userId="60657d8b-1bd2-403a-9f10-eba566a65afd" providerId="ADAL" clId="{E1363C70-CBF7-4650-AF99-921D3D0E75B2}" dt="2024-07-13T10:29:01.172" v="799" actId="26606"/>
          <ac:spMkLst>
            <pc:docMk/>
            <pc:sldMk cId="2081705319" sldId="268"/>
            <ac:spMk id="17" creationId="{89D851ED-6520-CDCC-2C03-B46DDEA106A9}"/>
          </ac:spMkLst>
        </pc:spChg>
        <pc:spChg chg="add">
          <ac:chgData name="Choonara, Yaasirah" userId="60657d8b-1bd2-403a-9f10-eba566a65afd" providerId="ADAL" clId="{E1363C70-CBF7-4650-AF99-921D3D0E75B2}" dt="2024-07-13T10:29:01.203" v="800" actId="26606"/>
          <ac:spMkLst>
            <pc:docMk/>
            <pc:sldMk cId="2081705319" sldId="268"/>
            <ac:spMk id="19" creationId="{9F4444CE-BC8D-4D61-B303-4C05614E62AB}"/>
          </ac:spMkLst>
        </pc:spChg>
        <pc:spChg chg="add">
          <ac:chgData name="Choonara, Yaasirah" userId="60657d8b-1bd2-403a-9f10-eba566a65afd" providerId="ADAL" clId="{E1363C70-CBF7-4650-AF99-921D3D0E75B2}" dt="2024-07-13T10:29:01.203" v="800" actId="26606"/>
          <ac:spMkLst>
            <pc:docMk/>
            <pc:sldMk cId="2081705319" sldId="268"/>
            <ac:spMk id="20" creationId="{73772B81-181F-48B7-8826-4D9686D15DF5}"/>
          </ac:spMkLst>
        </pc:spChg>
        <pc:spChg chg="add">
          <ac:chgData name="Choonara, Yaasirah" userId="60657d8b-1bd2-403a-9f10-eba566a65afd" providerId="ADAL" clId="{E1363C70-CBF7-4650-AF99-921D3D0E75B2}" dt="2024-07-13T10:29:01.203" v="800" actId="26606"/>
          <ac:spMkLst>
            <pc:docMk/>
            <pc:sldMk cId="2081705319" sldId="268"/>
            <ac:spMk id="21" creationId="{B2205F6E-03C6-4E92-877C-E2482F6599AA}"/>
          </ac:spMkLst>
        </pc:spChg>
        <pc:graphicFrameChg chg="add del">
          <ac:chgData name="Choonara, Yaasirah" userId="60657d8b-1bd2-403a-9f10-eba566a65afd" providerId="ADAL" clId="{E1363C70-CBF7-4650-AF99-921D3D0E75B2}" dt="2024-07-13T10:28:59.522" v="797" actId="26606"/>
          <ac:graphicFrameMkLst>
            <pc:docMk/>
            <pc:sldMk cId="2081705319" sldId="268"/>
            <ac:graphicFrameMk id="5" creationId="{FD5E08F7-383C-EEBC-9A7A-E329EEC2AC5E}"/>
          </ac:graphicFrameMkLst>
        </pc:graphicFrameChg>
        <pc:graphicFrameChg chg="add mod">
          <ac:chgData name="Choonara, Yaasirah" userId="60657d8b-1bd2-403a-9f10-eba566a65afd" providerId="ADAL" clId="{E1363C70-CBF7-4650-AF99-921D3D0E75B2}" dt="2024-07-13T10:29:27.233" v="806" actId="14100"/>
          <ac:graphicFrameMkLst>
            <pc:docMk/>
            <pc:sldMk cId="2081705319" sldId="268"/>
            <ac:graphicFrameMk id="22" creationId="{FD5E08F7-383C-EEBC-9A7A-E329EEC2AC5E}"/>
          </ac:graphicFrameMkLst>
        </pc:graphicFrameChg>
        <pc:picChg chg="add">
          <ac:chgData name="Choonara, Yaasirah" userId="60657d8b-1bd2-403a-9f10-eba566a65afd" providerId="ADAL" clId="{E1363C70-CBF7-4650-AF99-921D3D0E75B2}" dt="2024-07-13T10:28:18.650" v="795"/>
          <ac:picMkLst>
            <pc:docMk/>
            <pc:sldMk cId="2081705319" sldId="268"/>
            <ac:picMk id="4" creationId="{31A3885C-E7CF-3D15-234B-24CB74DD7D2A}"/>
          </ac:picMkLst>
        </pc:picChg>
        <pc:picChg chg="add del">
          <ac:chgData name="Choonara, Yaasirah" userId="60657d8b-1bd2-403a-9f10-eba566a65afd" providerId="ADAL" clId="{E1363C70-CBF7-4650-AF99-921D3D0E75B2}" dt="2024-07-13T10:29:01.172" v="799" actId="26606"/>
          <ac:picMkLst>
            <pc:docMk/>
            <pc:sldMk cId="2081705319" sldId="268"/>
            <ac:picMk id="15" creationId="{E759691B-3F89-6057-1E52-6B2C76E94A2F}"/>
          </ac:picMkLst>
        </pc:picChg>
      </pc:sldChg>
      <pc:sldChg chg="addSp delSp modSp new mod modTransition">
        <pc:chgData name="Choonara, Yaasirah" userId="60657d8b-1bd2-403a-9f10-eba566a65afd" providerId="ADAL" clId="{E1363C70-CBF7-4650-AF99-921D3D0E75B2}" dt="2024-07-13T10:45:02.396" v="956"/>
        <pc:sldMkLst>
          <pc:docMk/>
          <pc:sldMk cId="426672994" sldId="269"/>
        </pc:sldMkLst>
        <pc:spChg chg="mod">
          <ac:chgData name="Choonara, Yaasirah" userId="60657d8b-1bd2-403a-9f10-eba566a65afd" providerId="ADAL" clId="{E1363C70-CBF7-4650-AF99-921D3D0E75B2}" dt="2024-07-13T09:43:08.543" v="166" actId="14100"/>
          <ac:spMkLst>
            <pc:docMk/>
            <pc:sldMk cId="426672994" sldId="269"/>
            <ac:spMk id="2" creationId="{34CE9221-1EB8-440C-D52B-12249E97D1B1}"/>
          </ac:spMkLst>
        </pc:spChg>
        <pc:spChg chg="del">
          <ac:chgData name="Choonara, Yaasirah" userId="60657d8b-1bd2-403a-9f10-eba566a65afd" providerId="ADAL" clId="{E1363C70-CBF7-4650-AF99-921D3D0E75B2}" dt="2024-07-13T09:43:11.219" v="167" actId="22"/>
          <ac:spMkLst>
            <pc:docMk/>
            <pc:sldMk cId="426672994" sldId="269"/>
            <ac:spMk id="3" creationId="{264F3FBC-7187-0D14-C469-AD3CC385A38F}"/>
          </ac:spMkLst>
        </pc:spChg>
        <pc:picChg chg="add mod ord">
          <ac:chgData name="Choonara, Yaasirah" userId="60657d8b-1bd2-403a-9f10-eba566a65afd" providerId="ADAL" clId="{E1363C70-CBF7-4650-AF99-921D3D0E75B2}" dt="2024-07-13T10:07:33.212" v="491" actId="1076"/>
          <ac:picMkLst>
            <pc:docMk/>
            <pc:sldMk cId="426672994" sldId="269"/>
            <ac:picMk id="5" creationId="{6CF95897-C2F7-21EC-A706-2988DFC53BC0}"/>
          </ac:picMkLst>
        </pc:picChg>
      </pc:sldChg>
      <pc:sldChg chg="addSp delSp modSp new mod modTransition setBg">
        <pc:chgData name="Choonara, Yaasirah" userId="60657d8b-1bd2-403a-9f10-eba566a65afd" providerId="ADAL" clId="{E1363C70-CBF7-4650-AF99-921D3D0E75B2}" dt="2024-07-13T10:45:07.130" v="957"/>
        <pc:sldMkLst>
          <pc:docMk/>
          <pc:sldMk cId="3754288324" sldId="270"/>
        </pc:sldMkLst>
        <pc:spChg chg="del">
          <ac:chgData name="Choonara, Yaasirah" userId="60657d8b-1bd2-403a-9f10-eba566a65afd" providerId="ADAL" clId="{E1363C70-CBF7-4650-AF99-921D3D0E75B2}" dt="2024-07-13T09:44:27.518" v="172" actId="26606"/>
          <ac:spMkLst>
            <pc:docMk/>
            <pc:sldMk cId="3754288324" sldId="270"/>
            <ac:spMk id="2" creationId="{AF193C23-1B82-4023-EBBC-F2E865109D01}"/>
          </ac:spMkLst>
        </pc:spChg>
        <pc:spChg chg="del">
          <ac:chgData name="Choonara, Yaasirah" userId="60657d8b-1bd2-403a-9f10-eba566a65afd" providerId="ADAL" clId="{E1363C70-CBF7-4650-AF99-921D3D0E75B2}" dt="2024-07-13T09:44:24.440" v="171" actId="22"/>
          <ac:spMkLst>
            <pc:docMk/>
            <pc:sldMk cId="3754288324" sldId="270"/>
            <ac:spMk id="3" creationId="{55F10C99-C85E-3FAD-5C9A-AD3ECD06486F}"/>
          </ac:spMkLst>
        </pc:spChg>
        <pc:spChg chg="add mod">
          <ac:chgData name="Choonara, Yaasirah" userId="60657d8b-1bd2-403a-9f10-eba566a65afd" providerId="ADAL" clId="{E1363C70-CBF7-4650-AF99-921D3D0E75B2}" dt="2024-07-13T09:48:38.458" v="205" actId="113"/>
          <ac:spMkLst>
            <pc:docMk/>
            <pc:sldMk cId="3754288324" sldId="270"/>
            <ac:spMk id="7" creationId="{C5E735A8-3BD4-73A9-57C6-C4CC41B5559A}"/>
          </ac:spMkLst>
        </pc:spChg>
        <pc:spChg chg="add">
          <ac:chgData name="Choonara, Yaasirah" userId="60657d8b-1bd2-403a-9f10-eba566a65afd" providerId="ADAL" clId="{E1363C70-CBF7-4650-AF99-921D3D0E75B2}" dt="2024-07-13T09:44:27.518" v="172" actId="26606"/>
          <ac:spMkLst>
            <pc:docMk/>
            <pc:sldMk cId="3754288324" sldId="270"/>
            <ac:spMk id="22" creationId="{03E8462A-FEBA-4848-81CC-3F8DA3E477BE}"/>
          </ac:spMkLst>
        </pc:spChg>
        <pc:spChg chg="add">
          <ac:chgData name="Choonara, Yaasirah" userId="60657d8b-1bd2-403a-9f10-eba566a65afd" providerId="ADAL" clId="{E1363C70-CBF7-4650-AF99-921D3D0E75B2}" dt="2024-07-13T09:44:27.518" v="172" actId="26606"/>
          <ac:spMkLst>
            <pc:docMk/>
            <pc:sldMk cId="3754288324" sldId="270"/>
            <ac:spMk id="35" creationId="{7941F9B1-B01B-4A84-89D9-B169AEB4E456}"/>
          </ac:spMkLst>
        </pc:spChg>
        <pc:grpChg chg="add">
          <ac:chgData name="Choonara, Yaasirah" userId="60657d8b-1bd2-403a-9f10-eba566a65afd" providerId="ADAL" clId="{E1363C70-CBF7-4650-AF99-921D3D0E75B2}" dt="2024-07-13T09:44:27.518" v="172" actId="26606"/>
          <ac:grpSpMkLst>
            <pc:docMk/>
            <pc:sldMk cId="3754288324" sldId="270"/>
            <ac:grpSpMk id="10" creationId="{609316A9-990D-4EC3-A671-70EE5C1493A4}"/>
          </ac:grpSpMkLst>
        </pc:grpChg>
        <pc:grpChg chg="add">
          <ac:chgData name="Choonara, Yaasirah" userId="60657d8b-1bd2-403a-9f10-eba566a65afd" providerId="ADAL" clId="{E1363C70-CBF7-4650-AF99-921D3D0E75B2}" dt="2024-07-13T09:44:27.518" v="172" actId="26606"/>
          <ac:grpSpMkLst>
            <pc:docMk/>
            <pc:sldMk cId="3754288324" sldId="270"/>
            <ac:grpSpMk id="24" creationId="{2109F83F-40FE-4DB3-84CC-09FB3340D06D}"/>
          </ac:grpSpMkLst>
        </pc:grpChg>
        <pc:picChg chg="add mod ord">
          <ac:chgData name="Choonara, Yaasirah" userId="60657d8b-1bd2-403a-9f10-eba566a65afd" providerId="ADAL" clId="{E1363C70-CBF7-4650-AF99-921D3D0E75B2}" dt="2024-07-13T09:48:27.082" v="202" actId="1076"/>
          <ac:picMkLst>
            <pc:docMk/>
            <pc:sldMk cId="3754288324" sldId="270"/>
            <ac:picMk id="5" creationId="{1D35A9EF-207B-FF27-3EB5-00C4A4F30A87}"/>
          </ac:picMkLst>
        </pc:picChg>
      </pc:sldChg>
      <pc:sldChg chg="addSp modSp new mod modTransition setBg">
        <pc:chgData name="Choonara, Yaasirah" userId="60657d8b-1bd2-403a-9f10-eba566a65afd" providerId="ADAL" clId="{E1363C70-CBF7-4650-AF99-921D3D0E75B2}" dt="2024-07-13T10:45:12.667" v="958"/>
        <pc:sldMkLst>
          <pc:docMk/>
          <pc:sldMk cId="585418151" sldId="271"/>
        </pc:sldMkLst>
        <pc:spChg chg="add">
          <ac:chgData name="Choonara, Yaasirah" userId="60657d8b-1bd2-403a-9f10-eba566a65afd" providerId="ADAL" clId="{E1363C70-CBF7-4650-AF99-921D3D0E75B2}" dt="2024-07-13T09:44:52.437" v="175" actId="26606"/>
          <ac:spMkLst>
            <pc:docMk/>
            <pc:sldMk cId="585418151" sldId="271"/>
            <ac:spMk id="8" creationId="{03E8462A-FEBA-4848-81CC-3F8DA3E477BE}"/>
          </ac:spMkLst>
        </pc:spChg>
        <pc:spChg chg="add">
          <ac:chgData name="Choonara, Yaasirah" userId="60657d8b-1bd2-403a-9f10-eba566a65afd" providerId="ADAL" clId="{E1363C70-CBF7-4650-AF99-921D3D0E75B2}" dt="2024-07-13T09:44:52.437" v="175" actId="26606"/>
          <ac:spMkLst>
            <pc:docMk/>
            <pc:sldMk cId="585418151" sldId="271"/>
            <ac:spMk id="21" creationId="{7941F9B1-B01B-4A84-89D9-B169AEB4E456}"/>
          </ac:spMkLst>
        </pc:spChg>
        <pc:grpChg chg="add">
          <ac:chgData name="Choonara, Yaasirah" userId="60657d8b-1bd2-403a-9f10-eba566a65afd" providerId="ADAL" clId="{E1363C70-CBF7-4650-AF99-921D3D0E75B2}" dt="2024-07-13T09:44:52.437" v="175" actId="26606"/>
          <ac:grpSpMkLst>
            <pc:docMk/>
            <pc:sldMk cId="585418151" sldId="271"/>
            <ac:grpSpMk id="10" creationId="{2109F83F-40FE-4DB3-84CC-09FB3340D06D}"/>
          </ac:grpSpMkLst>
        </pc:grpChg>
        <pc:picChg chg="add mod">
          <ac:chgData name="Choonara, Yaasirah" userId="60657d8b-1bd2-403a-9f10-eba566a65afd" providerId="ADAL" clId="{E1363C70-CBF7-4650-AF99-921D3D0E75B2}" dt="2024-07-13T09:45:00.230" v="177" actId="14100"/>
          <ac:picMkLst>
            <pc:docMk/>
            <pc:sldMk cId="585418151" sldId="271"/>
            <ac:picMk id="3" creationId="{BB7D7B14-CC26-0080-4916-913E3794B1A4}"/>
          </ac:picMkLst>
        </pc:picChg>
      </pc:sldChg>
      <pc:sldChg chg="addSp delSp modSp new mod modTransition setBg">
        <pc:chgData name="Choonara, Yaasirah" userId="60657d8b-1bd2-403a-9f10-eba566a65afd" providerId="ADAL" clId="{E1363C70-CBF7-4650-AF99-921D3D0E75B2}" dt="2024-07-13T10:45:20.285" v="959"/>
        <pc:sldMkLst>
          <pc:docMk/>
          <pc:sldMk cId="2711100599" sldId="272"/>
        </pc:sldMkLst>
        <pc:spChg chg="add del">
          <ac:chgData name="Choonara, Yaasirah" userId="60657d8b-1bd2-403a-9f10-eba566a65afd" providerId="ADAL" clId="{E1363C70-CBF7-4650-AF99-921D3D0E75B2}" dt="2024-07-13T09:49:41.298" v="207" actId="478"/>
          <ac:spMkLst>
            <pc:docMk/>
            <pc:sldMk cId="2711100599" sldId="272"/>
            <ac:spMk id="5" creationId="{E2A27F9B-4C65-70EE-248D-C77136D3B5E3}"/>
          </ac:spMkLst>
        </pc:spChg>
        <pc:spChg chg="add del">
          <ac:chgData name="Choonara, Yaasirah" userId="60657d8b-1bd2-403a-9f10-eba566a65afd" providerId="ADAL" clId="{E1363C70-CBF7-4650-AF99-921D3D0E75B2}" dt="2024-07-13T09:45:37.756" v="181" actId="26606"/>
          <ac:spMkLst>
            <pc:docMk/>
            <pc:sldMk cId="2711100599" sldId="272"/>
            <ac:spMk id="8" creationId="{03E8462A-FEBA-4848-81CC-3F8DA3E477BE}"/>
          </ac:spMkLst>
        </pc:spChg>
        <pc:spChg chg="add del">
          <ac:chgData name="Choonara, Yaasirah" userId="60657d8b-1bd2-403a-9f10-eba566a65afd" providerId="ADAL" clId="{E1363C70-CBF7-4650-AF99-921D3D0E75B2}" dt="2024-07-13T09:45:37.756" v="181" actId="26606"/>
          <ac:spMkLst>
            <pc:docMk/>
            <pc:sldMk cId="2711100599" sldId="272"/>
            <ac:spMk id="21" creationId="{7941F9B1-B01B-4A84-89D9-B169AEB4E456}"/>
          </ac:spMkLst>
        </pc:spChg>
        <pc:spChg chg="add del">
          <ac:chgData name="Choonara, Yaasirah" userId="60657d8b-1bd2-403a-9f10-eba566a65afd" providerId="ADAL" clId="{E1363C70-CBF7-4650-AF99-921D3D0E75B2}" dt="2024-07-13T09:45:39.284" v="183" actId="26606"/>
          <ac:spMkLst>
            <pc:docMk/>
            <pc:sldMk cId="2711100599" sldId="272"/>
            <ac:spMk id="23" creationId="{35002F6C-0142-4BD1-B14C-B2A8BE2BC116}"/>
          </ac:spMkLst>
        </pc:spChg>
        <pc:spChg chg="add del">
          <ac:chgData name="Choonara, Yaasirah" userId="60657d8b-1bd2-403a-9f10-eba566a65afd" providerId="ADAL" clId="{E1363C70-CBF7-4650-AF99-921D3D0E75B2}" dt="2024-07-13T09:45:39.284" v="183" actId="26606"/>
          <ac:spMkLst>
            <pc:docMk/>
            <pc:sldMk cId="2711100599" sldId="272"/>
            <ac:spMk id="24" creationId="{889F2A4C-8C64-4700-8689-78F603984665}"/>
          </ac:spMkLst>
        </pc:spChg>
        <pc:spChg chg="add">
          <ac:chgData name="Choonara, Yaasirah" userId="60657d8b-1bd2-403a-9f10-eba566a65afd" providerId="ADAL" clId="{E1363C70-CBF7-4650-AF99-921D3D0E75B2}" dt="2024-07-13T09:45:39.284" v="184" actId="26606"/>
          <ac:spMkLst>
            <pc:docMk/>
            <pc:sldMk cId="2711100599" sldId="272"/>
            <ac:spMk id="26" creationId="{03E8462A-FEBA-4848-81CC-3F8DA3E477BE}"/>
          </ac:spMkLst>
        </pc:spChg>
        <pc:spChg chg="add">
          <ac:chgData name="Choonara, Yaasirah" userId="60657d8b-1bd2-403a-9f10-eba566a65afd" providerId="ADAL" clId="{E1363C70-CBF7-4650-AF99-921D3D0E75B2}" dt="2024-07-13T09:45:39.284" v="184" actId="26606"/>
          <ac:spMkLst>
            <pc:docMk/>
            <pc:sldMk cId="2711100599" sldId="272"/>
            <ac:spMk id="28" creationId="{7941F9B1-B01B-4A84-89D9-B169AEB4E456}"/>
          </ac:spMkLst>
        </pc:spChg>
        <pc:grpChg chg="add del">
          <ac:chgData name="Choonara, Yaasirah" userId="60657d8b-1bd2-403a-9f10-eba566a65afd" providerId="ADAL" clId="{E1363C70-CBF7-4650-AF99-921D3D0E75B2}" dt="2024-07-13T09:45:37.756" v="181" actId="26606"/>
          <ac:grpSpMkLst>
            <pc:docMk/>
            <pc:sldMk cId="2711100599" sldId="272"/>
            <ac:grpSpMk id="10" creationId="{2109F83F-40FE-4DB3-84CC-09FB3340D06D}"/>
          </ac:grpSpMkLst>
        </pc:grpChg>
        <pc:grpChg chg="add">
          <ac:chgData name="Choonara, Yaasirah" userId="60657d8b-1bd2-403a-9f10-eba566a65afd" providerId="ADAL" clId="{E1363C70-CBF7-4650-AF99-921D3D0E75B2}" dt="2024-07-13T09:45:39.284" v="184" actId="26606"/>
          <ac:grpSpMkLst>
            <pc:docMk/>
            <pc:sldMk cId="2711100599" sldId="272"/>
            <ac:grpSpMk id="27" creationId="{2109F83F-40FE-4DB3-84CC-09FB3340D06D}"/>
          </ac:grpSpMkLst>
        </pc:grpChg>
        <pc:picChg chg="add mod">
          <ac:chgData name="Choonara, Yaasirah" userId="60657d8b-1bd2-403a-9f10-eba566a65afd" providerId="ADAL" clId="{E1363C70-CBF7-4650-AF99-921D3D0E75B2}" dt="2024-07-13T09:45:46.286" v="186" actId="1076"/>
          <ac:picMkLst>
            <pc:docMk/>
            <pc:sldMk cId="2711100599" sldId="272"/>
            <ac:picMk id="3" creationId="{AD46CEDE-73FF-C82C-755B-9AFD5E2F88B7}"/>
          </ac:picMkLst>
        </pc:picChg>
      </pc:sldChg>
      <pc:sldChg chg="new del">
        <pc:chgData name="Choonara, Yaasirah" userId="60657d8b-1bd2-403a-9f10-eba566a65afd" providerId="ADAL" clId="{E1363C70-CBF7-4650-AF99-921D3D0E75B2}" dt="2024-07-13T09:50:11.142" v="213" actId="680"/>
        <pc:sldMkLst>
          <pc:docMk/>
          <pc:sldMk cId="2641493033" sldId="273"/>
        </pc:sldMkLst>
      </pc:sldChg>
      <pc:sldChg chg="addSp delSp modSp new mod setBg addAnim">
        <pc:chgData name="Choonara, Yaasirah" userId="60657d8b-1bd2-403a-9f10-eba566a65afd" providerId="ADAL" clId="{E1363C70-CBF7-4650-AF99-921D3D0E75B2}" dt="2024-07-13T10:07:48.403" v="492" actId="2711"/>
        <pc:sldMkLst>
          <pc:docMk/>
          <pc:sldMk cId="3552781183" sldId="273"/>
        </pc:sldMkLst>
        <pc:spChg chg="mod">
          <ac:chgData name="Choonara, Yaasirah" userId="60657d8b-1bd2-403a-9f10-eba566a65afd" providerId="ADAL" clId="{E1363C70-CBF7-4650-AF99-921D3D0E75B2}" dt="2024-07-13T10:07:48.403" v="492" actId="2711"/>
          <ac:spMkLst>
            <pc:docMk/>
            <pc:sldMk cId="3552781183" sldId="273"/>
            <ac:spMk id="2" creationId="{34438124-4744-EB0B-6D10-12A869E0BD1C}"/>
          </ac:spMkLst>
        </pc:spChg>
        <pc:spChg chg="add del">
          <ac:chgData name="Choonara, Yaasirah" userId="60657d8b-1bd2-403a-9f10-eba566a65afd" providerId="ADAL" clId="{E1363C70-CBF7-4650-AF99-921D3D0E75B2}" dt="2024-07-13T09:54:03.785" v="233" actId="478"/>
          <ac:spMkLst>
            <pc:docMk/>
            <pc:sldMk cId="3552781183" sldId="273"/>
            <ac:spMk id="3" creationId="{02509391-AE88-32A9-3631-64200AC50A14}"/>
          </ac:spMkLst>
        </pc:spChg>
        <pc:spChg chg="add del">
          <ac:chgData name="Choonara, Yaasirah" userId="60657d8b-1bd2-403a-9f10-eba566a65afd" providerId="ADAL" clId="{E1363C70-CBF7-4650-AF99-921D3D0E75B2}" dt="2024-07-13T09:53:36.927" v="232" actId="26606"/>
          <ac:spMkLst>
            <pc:docMk/>
            <pc:sldMk cId="3552781183" sldId="273"/>
            <ac:spMk id="25" creationId="{66D61E08-70C3-48D8-BEA0-787111DC30DA}"/>
          </ac:spMkLst>
        </pc:spChg>
        <pc:spChg chg="add del">
          <ac:chgData name="Choonara, Yaasirah" userId="60657d8b-1bd2-403a-9f10-eba566a65afd" providerId="ADAL" clId="{E1363C70-CBF7-4650-AF99-921D3D0E75B2}" dt="2024-07-13T09:53:36.927" v="232" actId="26606"/>
          <ac:spMkLst>
            <pc:docMk/>
            <pc:sldMk cId="3552781183" sldId="273"/>
            <ac:spMk id="27" creationId="{FC55298F-0AE5-478E-AD2B-03C2614C5833}"/>
          </ac:spMkLst>
        </pc:spChg>
        <pc:spChg chg="add del">
          <ac:chgData name="Choonara, Yaasirah" userId="60657d8b-1bd2-403a-9f10-eba566a65afd" providerId="ADAL" clId="{E1363C70-CBF7-4650-AF99-921D3D0E75B2}" dt="2024-07-13T09:53:36.927" v="232" actId="26606"/>
          <ac:spMkLst>
            <pc:docMk/>
            <pc:sldMk cId="3552781183" sldId="273"/>
            <ac:spMk id="29" creationId="{C180E4EA-0B63-4779-A895-7E90E71088F3}"/>
          </ac:spMkLst>
        </pc:spChg>
        <pc:spChg chg="add del">
          <ac:chgData name="Choonara, Yaasirah" userId="60657d8b-1bd2-403a-9f10-eba566a65afd" providerId="ADAL" clId="{E1363C70-CBF7-4650-AF99-921D3D0E75B2}" dt="2024-07-13T09:53:36.927" v="232" actId="26606"/>
          <ac:spMkLst>
            <pc:docMk/>
            <pc:sldMk cId="3552781183" sldId="273"/>
            <ac:spMk id="31" creationId="{CEE01D9D-3DE8-4EED-B0D3-8F3C79CC7673}"/>
          </ac:spMkLst>
        </pc:spChg>
        <pc:spChg chg="add del">
          <ac:chgData name="Choonara, Yaasirah" userId="60657d8b-1bd2-403a-9f10-eba566a65afd" providerId="ADAL" clId="{E1363C70-CBF7-4650-AF99-921D3D0E75B2}" dt="2024-07-13T09:53:36.927" v="232" actId="26606"/>
          <ac:spMkLst>
            <pc:docMk/>
            <pc:sldMk cId="3552781183" sldId="273"/>
            <ac:spMk id="33" creationId="{89AF5CE9-607F-43F4-8983-DCD6DA4051FD}"/>
          </ac:spMkLst>
        </pc:spChg>
        <pc:spChg chg="add del">
          <ac:chgData name="Choonara, Yaasirah" userId="60657d8b-1bd2-403a-9f10-eba566a65afd" providerId="ADAL" clId="{E1363C70-CBF7-4650-AF99-921D3D0E75B2}" dt="2024-07-13T09:53:36.927" v="232" actId="26606"/>
          <ac:spMkLst>
            <pc:docMk/>
            <pc:sldMk cId="3552781183" sldId="273"/>
            <ac:spMk id="35" creationId="{6EEA2DBD-9E1E-4521-8C01-F32AD18A89E3}"/>
          </ac:spMkLst>
        </pc:spChg>
        <pc:spChg chg="add del">
          <ac:chgData name="Choonara, Yaasirah" userId="60657d8b-1bd2-403a-9f10-eba566a65afd" providerId="ADAL" clId="{E1363C70-CBF7-4650-AF99-921D3D0E75B2}" dt="2024-07-13T09:53:36.927" v="232" actId="26606"/>
          <ac:spMkLst>
            <pc:docMk/>
            <pc:sldMk cId="3552781183" sldId="273"/>
            <ac:spMk id="37" creationId="{15BBD2C1-BA9B-46A9-A27A-33498B169272}"/>
          </ac:spMkLst>
        </pc:spChg>
        <pc:grpChg chg="add">
          <ac:chgData name="Choonara, Yaasirah" userId="60657d8b-1bd2-403a-9f10-eba566a65afd" providerId="ADAL" clId="{E1363C70-CBF7-4650-AF99-921D3D0E75B2}" dt="2024-07-13T09:55:14.277" v="247" actId="26606"/>
          <ac:grpSpMkLst>
            <pc:docMk/>
            <pc:sldMk cId="3552781183" sldId="273"/>
            <ac:grpSpMk id="8" creationId="{88C9B83F-64CD-41C1-925F-A08801FFD0BD}"/>
          </ac:grpSpMkLst>
        </pc:grpChg>
        <pc:grpChg chg="add del">
          <ac:chgData name="Choonara, Yaasirah" userId="60657d8b-1bd2-403a-9f10-eba566a65afd" providerId="ADAL" clId="{E1363C70-CBF7-4650-AF99-921D3D0E75B2}" dt="2024-07-13T09:53:36.927" v="232" actId="26606"/>
          <ac:grpSpMkLst>
            <pc:docMk/>
            <pc:sldMk cId="3552781183" sldId="273"/>
            <ac:grpSpMk id="9" creationId="{88C9B83F-64CD-41C1-925F-A08801FFD0BD}"/>
          </ac:grpSpMkLst>
        </pc:grpChg>
        <pc:picChg chg="add del mod">
          <ac:chgData name="Choonara, Yaasirah" userId="60657d8b-1bd2-403a-9f10-eba566a65afd" providerId="ADAL" clId="{E1363C70-CBF7-4650-AF99-921D3D0E75B2}" dt="2024-07-13T09:54:46.194" v="239" actId="478"/>
          <ac:picMkLst>
            <pc:docMk/>
            <pc:sldMk cId="3552781183" sldId="273"/>
            <ac:picMk id="4" creationId="{00656AD0-9959-6CFA-42F5-D96A50152FA9}"/>
          </ac:picMkLst>
        </pc:picChg>
        <pc:picChg chg="add del">
          <ac:chgData name="Choonara, Yaasirah" userId="60657d8b-1bd2-403a-9f10-eba566a65afd" providerId="ADAL" clId="{E1363C70-CBF7-4650-AF99-921D3D0E75B2}" dt="2024-07-13T09:53:36.927" v="232" actId="26606"/>
          <ac:picMkLst>
            <pc:docMk/>
            <pc:sldMk cId="3552781183" sldId="273"/>
            <ac:picMk id="5" creationId="{54D3FC52-8748-5D5B-4C59-C705598D33B8}"/>
          </ac:picMkLst>
        </pc:picChg>
        <pc:picChg chg="add mod">
          <ac:chgData name="Choonara, Yaasirah" userId="60657d8b-1bd2-403a-9f10-eba566a65afd" providerId="ADAL" clId="{E1363C70-CBF7-4650-AF99-921D3D0E75B2}" dt="2024-07-13T09:55:10.364" v="246" actId="14100"/>
          <ac:picMkLst>
            <pc:docMk/>
            <pc:sldMk cId="3552781183" sldId="273"/>
            <ac:picMk id="6" creationId="{3C10CE7D-6983-C6E3-AD46-030A795C0032}"/>
          </ac:picMkLst>
        </pc:picChg>
        <pc:picChg chg="add">
          <ac:chgData name="Choonara, Yaasirah" userId="60657d8b-1bd2-403a-9f10-eba566a65afd" providerId="ADAL" clId="{E1363C70-CBF7-4650-AF99-921D3D0E75B2}" dt="2024-07-13T09:55:14.277" v="247" actId="26606"/>
          <ac:picMkLst>
            <pc:docMk/>
            <pc:sldMk cId="3552781183" sldId="273"/>
            <ac:picMk id="19" creationId="{01360435-EB8E-7031-1AD8-5FAB367E5D56}"/>
          </ac:picMkLst>
        </pc:picChg>
        <pc:cxnChg chg="add del">
          <ac:chgData name="Choonara, Yaasirah" userId="60657d8b-1bd2-403a-9f10-eba566a65afd" providerId="ADAL" clId="{E1363C70-CBF7-4650-AF99-921D3D0E75B2}" dt="2024-07-13T09:53:36.927" v="232" actId="26606"/>
          <ac:cxnSpMkLst>
            <pc:docMk/>
            <pc:sldMk cId="3552781183" sldId="273"/>
            <ac:cxnSpMk id="21" creationId="{A57C1A16-B8AB-4D99-A195-A38F556A6486}"/>
          </ac:cxnSpMkLst>
        </pc:cxnChg>
        <pc:cxnChg chg="add del">
          <ac:chgData name="Choonara, Yaasirah" userId="60657d8b-1bd2-403a-9f10-eba566a65afd" providerId="ADAL" clId="{E1363C70-CBF7-4650-AF99-921D3D0E75B2}" dt="2024-07-13T09:53:36.927" v="232" actId="26606"/>
          <ac:cxnSpMkLst>
            <pc:docMk/>
            <pc:sldMk cId="3552781183" sldId="273"/>
            <ac:cxnSpMk id="23" creationId="{F8A9B20B-D1DD-4573-B5EC-558029519236}"/>
          </ac:cxnSpMkLst>
        </pc:cxnChg>
      </pc:sldChg>
      <pc:sldChg chg="addSp delSp modSp new mod modTransition setBg">
        <pc:chgData name="Choonara, Yaasirah" userId="60657d8b-1bd2-403a-9f10-eba566a65afd" providerId="ADAL" clId="{E1363C70-CBF7-4650-AF99-921D3D0E75B2}" dt="2024-07-13T10:45:26.637" v="960"/>
        <pc:sldMkLst>
          <pc:docMk/>
          <pc:sldMk cId="745462655" sldId="274"/>
        </pc:sldMkLst>
        <pc:spChg chg="add del">
          <ac:chgData name="Choonara, Yaasirah" userId="60657d8b-1bd2-403a-9f10-eba566a65afd" providerId="ADAL" clId="{E1363C70-CBF7-4650-AF99-921D3D0E75B2}" dt="2024-07-13T10:30:12.412" v="813" actId="26606"/>
          <ac:spMkLst>
            <pc:docMk/>
            <pc:sldMk cId="745462655" sldId="274"/>
            <ac:spMk id="5" creationId="{41DC778F-EF1A-4C1B-B1AD-BA37A74E5DD7}"/>
          </ac:spMkLst>
        </pc:spChg>
        <pc:spChg chg="add del">
          <ac:chgData name="Choonara, Yaasirah" userId="60657d8b-1bd2-403a-9f10-eba566a65afd" providerId="ADAL" clId="{E1363C70-CBF7-4650-AF99-921D3D0E75B2}" dt="2024-07-13T10:30:12.412" v="813" actId="26606"/>
          <ac:spMkLst>
            <pc:docMk/>
            <pc:sldMk cId="745462655" sldId="274"/>
            <ac:spMk id="6" creationId="{613FCDB4-670C-4568-96EE-093382A9E682}"/>
          </ac:spMkLst>
        </pc:spChg>
        <pc:spChg chg="add del">
          <ac:chgData name="Choonara, Yaasirah" userId="60657d8b-1bd2-403a-9f10-eba566a65afd" providerId="ADAL" clId="{E1363C70-CBF7-4650-AF99-921D3D0E75B2}" dt="2024-07-13T10:29:55.975" v="809" actId="26606"/>
          <ac:spMkLst>
            <pc:docMk/>
            <pc:sldMk cId="745462655" sldId="274"/>
            <ac:spMk id="8" creationId="{03E8462A-FEBA-4848-81CC-3F8DA3E477BE}"/>
          </ac:spMkLst>
        </pc:spChg>
        <pc:spChg chg="add">
          <ac:chgData name="Choonara, Yaasirah" userId="60657d8b-1bd2-403a-9f10-eba566a65afd" providerId="ADAL" clId="{E1363C70-CBF7-4650-AF99-921D3D0E75B2}" dt="2024-07-13T10:30:12.412" v="814" actId="26606"/>
          <ac:spMkLst>
            <pc:docMk/>
            <pc:sldMk cId="745462655" sldId="274"/>
            <ac:spMk id="9" creationId="{21029ED5-F105-4DD2-99C8-1E4422817978}"/>
          </ac:spMkLst>
        </pc:spChg>
        <pc:spChg chg="add del">
          <ac:chgData name="Choonara, Yaasirah" userId="60657d8b-1bd2-403a-9f10-eba566a65afd" providerId="ADAL" clId="{E1363C70-CBF7-4650-AF99-921D3D0E75B2}" dt="2024-07-13T10:29:55.975" v="809" actId="26606"/>
          <ac:spMkLst>
            <pc:docMk/>
            <pc:sldMk cId="745462655" sldId="274"/>
            <ac:spMk id="21" creationId="{7941F9B1-B01B-4A84-89D9-B169AEB4E456}"/>
          </ac:spMkLst>
        </pc:spChg>
        <pc:spChg chg="add">
          <ac:chgData name="Choonara, Yaasirah" userId="60657d8b-1bd2-403a-9f10-eba566a65afd" providerId="ADAL" clId="{E1363C70-CBF7-4650-AF99-921D3D0E75B2}" dt="2024-07-13T10:30:12.412" v="814" actId="26606"/>
          <ac:spMkLst>
            <pc:docMk/>
            <pc:sldMk cId="745462655" sldId="274"/>
            <ac:spMk id="22" creationId="{5C9652B3-A450-4ED6-8FBF-F536BA60B4D8}"/>
          </ac:spMkLst>
        </pc:spChg>
        <pc:grpChg chg="add del">
          <ac:chgData name="Choonara, Yaasirah" userId="60657d8b-1bd2-403a-9f10-eba566a65afd" providerId="ADAL" clId="{E1363C70-CBF7-4650-AF99-921D3D0E75B2}" dt="2024-07-13T10:29:55.975" v="809" actId="26606"/>
          <ac:grpSpMkLst>
            <pc:docMk/>
            <pc:sldMk cId="745462655" sldId="274"/>
            <ac:grpSpMk id="10" creationId="{2109F83F-40FE-4DB3-84CC-09FB3340D06D}"/>
          </ac:grpSpMkLst>
        </pc:grpChg>
        <pc:grpChg chg="add">
          <ac:chgData name="Choonara, Yaasirah" userId="60657d8b-1bd2-403a-9f10-eba566a65afd" providerId="ADAL" clId="{E1363C70-CBF7-4650-AF99-921D3D0E75B2}" dt="2024-07-13T10:30:12.412" v="814" actId="26606"/>
          <ac:grpSpMkLst>
            <pc:docMk/>
            <pc:sldMk cId="745462655" sldId="274"/>
            <ac:grpSpMk id="20" creationId="{2D621E68-BF28-4A1C-B1A2-4E55E139E79A}"/>
          </ac:grpSpMkLst>
        </pc:grpChg>
        <pc:picChg chg="add mod">
          <ac:chgData name="Choonara, Yaasirah" userId="60657d8b-1bd2-403a-9f10-eba566a65afd" providerId="ADAL" clId="{E1363C70-CBF7-4650-AF99-921D3D0E75B2}" dt="2024-07-13T10:30:12.412" v="814" actId="26606"/>
          <ac:picMkLst>
            <pc:docMk/>
            <pc:sldMk cId="745462655" sldId="274"/>
            <ac:picMk id="3" creationId="{64FA8EDB-F27B-2E5E-9BF9-D8CBDC9F87C8}"/>
          </ac:picMkLst>
        </pc:picChg>
      </pc:sldChg>
      <pc:sldChg chg="addSp delSp modSp new mod modTransition setBg">
        <pc:chgData name="Choonara, Yaasirah" userId="60657d8b-1bd2-403a-9f10-eba566a65afd" providerId="ADAL" clId="{E1363C70-CBF7-4650-AF99-921D3D0E75B2}" dt="2024-07-13T10:45:40.185" v="961"/>
        <pc:sldMkLst>
          <pc:docMk/>
          <pc:sldMk cId="3064094341" sldId="275"/>
        </pc:sldMkLst>
        <pc:spChg chg="mod">
          <ac:chgData name="Choonara, Yaasirah" userId="60657d8b-1bd2-403a-9f10-eba566a65afd" providerId="ADAL" clId="{E1363C70-CBF7-4650-AF99-921D3D0E75B2}" dt="2024-07-13T10:32:00.624" v="828" actId="1076"/>
          <ac:spMkLst>
            <pc:docMk/>
            <pc:sldMk cId="3064094341" sldId="275"/>
            <ac:spMk id="2" creationId="{90ED6586-E7D1-B702-CA4D-DBECCB58FB69}"/>
          </ac:spMkLst>
        </pc:spChg>
        <pc:spChg chg="del mod">
          <ac:chgData name="Choonara, Yaasirah" userId="60657d8b-1bd2-403a-9f10-eba566a65afd" providerId="ADAL" clId="{E1363C70-CBF7-4650-AF99-921D3D0E75B2}" dt="2024-07-13T10:31:34.387" v="817" actId="26606"/>
          <ac:spMkLst>
            <pc:docMk/>
            <pc:sldMk cId="3064094341" sldId="275"/>
            <ac:spMk id="3" creationId="{C1DD2D31-E8D6-9230-9235-06F8875404B2}"/>
          </ac:spMkLst>
        </pc:spChg>
        <pc:spChg chg="add">
          <ac:chgData name="Choonara, Yaasirah" userId="60657d8b-1bd2-403a-9f10-eba566a65afd" providerId="ADAL" clId="{E1363C70-CBF7-4650-AF99-921D3D0E75B2}" dt="2024-07-13T10:31:57.154" v="827" actId="26606"/>
          <ac:spMkLst>
            <pc:docMk/>
            <pc:sldMk cId="3064094341" sldId="275"/>
            <ac:spMk id="8" creationId="{9F4444CE-BC8D-4D61-B303-4C05614E62AB}"/>
          </ac:spMkLst>
        </pc:spChg>
        <pc:spChg chg="add">
          <ac:chgData name="Choonara, Yaasirah" userId="60657d8b-1bd2-403a-9f10-eba566a65afd" providerId="ADAL" clId="{E1363C70-CBF7-4650-AF99-921D3D0E75B2}" dt="2024-07-13T10:31:57.154" v="827" actId="26606"/>
          <ac:spMkLst>
            <pc:docMk/>
            <pc:sldMk cId="3064094341" sldId="275"/>
            <ac:spMk id="9" creationId="{62423CA5-E2E1-4789-B759-9906C1C94063}"/>
          </ac:spMkLst>
        </pc:spChg>
        <pc:spChg chg="add">
          <ac:chgData name="Choonara, Yaasirah" userId="60657d8b-1bd2-403a-9f10-eba566a65afd" providerId="ADAL" clId="{E1363C70-CBF7-4650-AF99-921D3D0E75B2}" dt="2024-07-13T10:31:57.154" v="827" actId="26606"/>
          <ac:spMkLst>
            <pc:docMk/>
            <pc:sldMk cId="3064094341" sldId="275"/>
            <ac:spMk id="10" creationId="{73772B81-181F-48B7-8826-4D9686D15DF5}"/>
          </ac:spMkLst>
        </pc:spChg>
        <pc:spChg chg="add del">
          <ac:chgData name="Choonara, Yaasirah" userId="60657d8b-1bd2-403a-9f10-eba566a65afd" providerId="ADAL" clId="{E1363C70-CBF7-4650-AF99-921D3D0E75B2}" dt="2024-07-13T10:31:55.550" v="824" actId="26606"/>
          <ac:spMkLst>
            <pc:docMk/>
            <pc:sldMk cId="3064094341" sldId="275"/>
            <ac:spMk id="11" creationId="{9F4444CE-BC8D-4D61-B303-4C05614E62AB}"/>
          </ac:spMkLst>
        </pc:spChg>
        <pc:spChg chg="add">
          <ac:chgData name="Choonara, Yaasirah" userId="60657d8b-1bd2-403a-9f10-eba566a65afd" providerId="ADAL" clId="{E1363C70-CBF7-4650-AF99-921D3D0E75B2}" dt="2024-07-13T10:31:57.154" v="827" actId="26606"/>
          <ac:spMkLst>
            <pc:docMk/>
            <pc:sldMk cId="3064094341" sldId="275"/>
            <ac:spMk id="12" creationId="{B2205F6E-03C6-4E92-877C-E2482F6599AA}"/>
          </ac:spMkLst>
        </pc:spChg>
        <pc:spChg chg="add del">
          <ac:chgData name="Choonara, Yaasirah" userId="60657d8b-1bd2-403a-9f10-eba566a65afd" providerId="ADAL" clId="{E1363C70-CBF7-4650-AF99-921D3D0E75B2}" dt="2024-07-13T10:31:55.550" v="824" actId="26606"/>
          <ac:spMkLst>
            <pc:docMk/>
            <pc:sldMk cId="3064094341" sldId="275"/>
            <ac:spMk id="13" creationId="{62423CA5-E2E1-4789-B759-9906C1C94063}"/>
          </ac:spMkLst>
        </pc:spChg>
        <pc:spChg chg="add del">
          <ac:chgData name="Choonara, Yaasirah" userId="60657d8b-1bd2-403a-9f10-eba566a65afd" providerId="ADAL" clId="{E1363C70-CBF7-4650-AF99-921D3D0E75B2}" dt="2024-07-13T10:31:55.550" v="824" actId="26606"/>
          <ac:spMkLst>
            <pc:docMk/>
            <pc:sldMk cId="3064094341" sldId="275"/>
            <ac:spMk id="15" creationId="{73772B81-181F-48B7-8826-4D9686D15DF5}"/>
          </ac:spMkLst>
        </pc:spChg>
        <pc:spChg chg="add del">
          <ac:chgData name="Choonara, Yaasirah" userId="60657d8b-1bd2-403a-9f10-eba566a65afd" providerId="ADAL" clId="{E1363C70-CBF7-4650-AF99-921D3D0E75B2}" dt="2024-07-13T10:31:55.550" v="824" actId="26606"/>
          <ac:spMkLst>
            <pc:docMk/>
            <pc:sldMk cId="3064094341" sldId="275"/>
            <ac:spMk id="17" creationId="{B2205F6E-03C6-4E92-877C-E2482F6599AA}"/>
          </ac:spMkLst>
        </pc:spChg>
        <pc:graphicFrameChg chg="add mod ord modGraphic">
          <ac:chgData name="Choonara, Yaasirah" userId="60657d8b-1bd2-403a-9f10-eba566a65afd" providerId="ADAL" clId="{E1363C70-CBF7-4650-AF99-921D3D0E75B2}" dt="2024-07-13T10:33:05.298" v="847" actId="14100"/>
          <ac:graphicFrameMkLst>
            <pc:docMk/>
            <pc:sldMk cId="3064094341" sldId="275"/>
            <ac:graphicFrameMk id="6" creationId="{7ECB0B37-97A4-438A-1DC0-BD0C9B432A93}"/>
          </ac:graphicFrameMkLst>
        </pc:graphicFrameChg>
        <pc:picChg chg="add mod">
          <ac:chgData name="Choonara, Yaasirah" userId="60657d8b-1bd2-403a-9f10-eba566a65afd" providerId="ADAL" clId="{E1363C70-CBF7-4650-AF99-921D3D0E75B2}" dt="2024-07-13T10:31:57.154" v="827" actId="26606"/>
          <ac:picMkLst>
            <pc:docMk/>
            <pc:sldMk cId="3064094341" sldId="275"/>
            <ac:picMk id="4" creationId="{A85CBDBF-959D-02F2-B3CF-E59CB831D3FB}"/>
          </ac:picMkLst>
        </pc:picChg>
      </pc:sldChg>
      <pc:sldChg chg="addSp delSp modSp new mod modTransition setBg">
        <pc:chgData name="Choonara, Yaasirah" userId="60657d8b-1bd2-403a-9f10-eba566a65afd" providerId="ADAL" clId="{E1363C70-CBF7-4650-AF99-921D3D0E75B2}" dt="2024-07-13T10:45:47.045" v="962"/>
        <pc:sldMkLst>
          <pc:docMk/>
          <pc:sldMk cId="2011501219" sldId="276"/>
        </pc:sldMkLst>
        <pc:spChg chg="del">
          <ac:chgData name="Choonara, Yaasirah" userId="60657d8b-1bd2-403a-9f10-eba566a65afd" providerId="ADAL" clId="{E1363C70-CBF7-4650-AF99-921D3D0E75B2}" dt="2024-07-13T09:58:13.013" v="295" actId="478"/>
          <ac:spMkLst>
            <pc:docMk/>
            <pc:sldMk cId="2011501219" sldId="276"/>
            <ac:spMk id="2" creationId="{74939424-6873-185A-C7A5-B6ADC9BD7A2F}"/>
          </ac:spMkLst>
        </pc:spChg>
        <pc:spChg chg="del mod">
          <ac:chgData name="Choonara, Yaasirah" userId="60657d8b-1bd2-403a-9f10-eba566a65afd" providerId="ADAL" clId="{E1363C70-CBF7-4650-AF99-921D3D0E75B2}" dt="2024-07-13T10:33:21.766" v="848" actId="26606"/>
          <ac:spMkLst>
            <pc:docMk/>
            <pc:sldMk cId="2011501219" sldId="276"/>
            <ac:spMk id="3" creationId="{97753F79-7F44-B37A-DC1C-7668057A9EAB}"/>
          </ac:spMkLst>
        </pc:spChg>
        <pc:spChg chg="add">
          <ac:chgData name="Choonara, Yaasirah" userId="60657d8b-1bd2-403a-9f10-eba566a65afd" providerId="ADAL" clId="{E1363C70-CBF7-4650-AF99-921D3D0E75B2}" dt="2024-07-13T10:33:21.766" v="848" actId="26606"/>
          <ac:spMkLst>
            <pc:docMk/>
            <pc:sldMk cId="2011501219" sldId="276"/>
            <ac:spMk id="9" creationId="{655AE6B0-AC9E-4167-806F-E9DB135FC46B}"/>
          </ac:spMkLst>
        </pc:spChg>
        <pc:spChg chg="add">
          <ac:chgData name="Choonara, Yaasirah" userId="60657d8b-1bd2-403a-9f10-eba566a65afd" providerId="ADAL" clId="{E1363C70-CBF7-4650-AF99-921D3D0E75B2}" dt="2024-07-13T10:33:21.766" v="848" actId="26606"/>
          <ac:spMkLst>
            <pc:docMk/>
            <pc:sldMk cId="2011501219" sldId="276"/>
            <ac:spMk id="22" creationId="{87BD1F4E-A66D-4C06-86DA-8D56CA7A3B41}"/>
          </ac:spMkLst>
        </pc:spChg>
        <pc:grpChg chg="add">
          <ac:chgData name="Choonara, Yaasirah" userId="60657d8b-1bd2-403a-9f10-eba566a65afd" providerId="ADAL" clId="{E1363C70-CBF7-4650-AF99-921D3D0E75B2}" dt="2024-07-13T10:33:21.766" v="848" actId="26606"/>
          <ac:grpSpMkLst>
            <pc:docMk/>
            <pc:sldMk cId="2011501219" sldId="276"/>
            <ac:grpSpMk id="11" creationId="{3523416A-383B-4FDC-B4C9-D8EDDFE9C043}"/>
          </ac:grpSpMkLst>
        </pc:grpChg>
        <pc:graphicFrameChg chg="add">
          <ac:chgData name="Choonara, Yaasirah" userId="60657d8b-1bd2-403a-9f10-eba566a65afd" providerId="ADAL" clId="{E1363C70-CBF7-4650-AF99-921D3D0E75B2}" dt="2024-07-13T10:33:21.766" v="848" actId="26606"/>
          <ac:graphicFrameMkLst>
            <pc:docMk/>
            <pc:sldMk cId="2011501219" sldId="276"/>
            <ac:graphicFrameMk id="5" creationId="{E5685898-C59B-A604-F970-6D63566090FF}"/>
          </ac:graphicFrameMkLst>
        </pc:graphicFrameChg>
        <pc:picChg chg="add mod">
          <ac:chgData name="Choonara, Yaasirah" userId="60657d8b-1bd2-403a-9f10-eba566a65afd" providerId="ADAL" clId="{E1363C70-CBF7-4650-AF99-921D3D0E75B2}" dt="2024-07-13T10:34:12.915" v="854" actId="1076"/>
          <ac:picMkLst>
            <pc:docMk/>
            <pc:sldMk cId="2011501219" sldId="276"/>
            <ac:picMk id="4" creationId="{C8E5B1FE-43B7-FC5A-07E1-A4ED9F0DAFE6}"/>
          </ac:picMkLst>
        </pc:picChg>
      </pc:sldChg>
      <pc:sldChg chg="addSp delSp modSp new mod modTransition setBg">
        <pc:chgData name="Choonara, Yaasirah" userId="60657d8b-1bd2-403a-9f10-eba566a65afd" providerId="ADAL" clId="{E1363C70-CBF7-4650-AF99-921D3D0E75B2}" dt="2024-07-13T10:45:51.595" v="963"/>
        <pc:sldMkLst>
          <pc:docMk/>
          <pc:sldMk cId="3592603803" sldId="277"/>
        </pc:sldMkLst>
        <pc:spChg chg="del">
          <ac:chgData name="Choonara, Yaasirah" userId="60657d8b-1bd2-403a-9f10-eba566a65afd" providerId="ADAL" clId="{E1363C70-CBF7-4650-AF99-921D3D0E75B2}" dt="2024-07-13T10:00:07.030" v="351" actId="478"/>
          <ac:spMkLst>
            <pc:docMk/>
            <pc:sldMk cId="3592603803" sldId="277"/>
            <ac:spMk id="2" creationId="{8B82E487-E801-3C76-6892-E65A0A6C4096}"/>
          </ac:spMkLst>
        </pc:spChg>
        <pc:spChg chg="mod">
          <ac:chgData name="Choonara, Yaasirah" userId="60657d8b-1bd2-403a-9f10-eba566a65afd" providerId="ADAL" clId="{E1363C70-CBF7-4650-AF99-921D3D0E75B2}" dt="2024-07-13T10:34:42.195" v="868" actId="14100"/>
          <ac:spMkLst>
            <pc:docMk/>
            <pc:sldMk cId="3592603803" sldId="277"/>
            <ac:spMk id="3" creationId="{342BDA6A-1FD6-AB96-8028-FEDEE6E73C5A}"/>
          </ac:spMkLst>
        </pc:spChg>
        <pc:spChg chg="add">
          <ac:chgData name="Choonara, Yaasirah" userId="60657d8b-1bd2-403a-9f10-eba566a65afd" providerId="ADAL" clId="{E1363C70-CBF7-4650-AF99-921D3D0E75B2}" dt="2024-07-13T10:34:23.030" v="855" actId="26606"/>
          <ac:spMkLst>
            <pc:docMk/>
            <pc:sldMk cId="3592603803" sldId="277"/>
            <ac:spMk id="9" creationId="{EB6743CF-E74B-4A3C-A785-599069DB89DF}"/>
          </ac:spMkLst>
        </pc:spChg>
        <pc:picChg chg="add">
          <ac:chgData name="Choonara, Yaasirah" userId="60657d8b-1bd2-403a-9f10-eba566a65afd" providerId="ADAL" clId="{E1363C70-CBF7-4650-AF99-921D3D0E75B2}" dt="2024-07-13T10:34:23.030" v="855" actId="26606"/>
          <ac:picMkLst>
            <pc:docMk/>
            <pc:sldMk cId="3592603803" sldId="277"/>
            <ac:picMk id="5" creationId="{CEAC3851-6664-28C4-17BA-5C2C36CD0F8A}"/>
          </ac:picMkLst>
        </pc:picChg>
      </pc:sldChg>
      <pc:sldChg chg="addSp delSp modSp new mod modTransition setBg">
        <pc:chgData name="Choonara, Yaasirah" userId="60657d8b-1bd2-403a-9f10-eba566a65afd" providerId="ADAL" clId="{E1363C70-CBF7-4650-AF99-921D3D0E75B2}" dt="2024-07-13T10:45:58.796" v="964"/>
        <pc:sldMkLst>
          <pc:docMk/>
          <pc:sldMk cId="3313186649" sldId="278"/>
        </pc:sldMkLst>
        <pc:spChg chg="mod">
          <ac:chgData name="Choonara, Yaasirah" userId="60657d8b-1bd2-403a-9f10-eba566a65afd" providerId="ADAL" clId="{E1363C70-CBF7-4650-AF99-921D3D0E75B2}" dt="2024-07-13T10:36:16.814" v="878" actId="1076"/>
          <ac:spMkLst>
            <pc:docMk/>
            <pc:sldMk cId="3313186649" sldId="278"/>
            <ac:spMk id="2" creationId="{68DC16D9-E229-07CA-4D95-6BA80FBF460A}"/>
          </ac:spMkLst>
        </pc:spChg>
        <pc:spChg chg="del mod">
          <ac:chgData name="Choonara, Yaasirah" userId="60657d8b-1bd2-403a-9f10-eba566a65afd" providerId="ADAL" clId="{E1363C70-CBF7-4650-AF99-921D3D0E75B2}" dt="2024-07-13T10:35:32.957" v="869" actId="26606"/>
          <ac:spMkLst>
            <pc:docMk/>
            <pc:sldMk cId="3313186649" sldId="278"/>
            <ac:spMk id="3" creationId="{1D032376-31DF-0F55-237F-C5AA896D620B}"/>
          </ac:spMkLst>
        </pc:spChg>
        <pc:spChg chg="add">
          <ac:chgData name="Choonara, Yaasirah" userId="60657d8b-1bd2-403a-9f10-eba566a65afd" providerId="ADAL" clId="{E1363C70-CBF7-4650-AF99-921D3D0E75B2}" dt="2024-07-13T10:35:32.957" v="869" actId="26606"/>
          <ac:spMkLst>
            <pc:docMk/>
            <pc:sldMk cId="3313186649" sldId="278"/>
            <ac:spMk id="9" creationId="{9F4444CE-BC8D-4D61-B303-4C05614E62AB}"/>
          </ac:spMkLst>
        </pc:spChg>
        <pc:spChg chg="add">
          <ac:chgData name="Choonara, Yaasirah" userId="60657d8b-1bd2-403a-9f10-eba566a65afd" providerId="ADAL" clId="{E1363C70-CBF7-4650-AF99-921D3D0E75B2}" dt="2024-07-13T10:35:32.957" v="869" actId="26606"/>
          <ac:spMkLst>
            <pc:docMk/>
            <pc:sldMk cId="3313186649" sldId="278"/>
            <ac:spMk id="11" creationId="{73772B81-181F-48B7-8826-4D9686D15DF5}"/>
          </ac:spMkLst>
        </pc:spChg>
        <pc:spChg chg="add">
          <ac:chgData name="Choonara, Yaasirah" userId="60657d8b-1bd2-403a-9f10-eba566a65afd" providerId="ADAL" clId="{E1363C70-CBF7-4650-AF99-921D3D0E75B2}" dt="2024-07-13T10:35:32.957" v="869" actId="26606"/>
          <ac:spMkLst>
            <pc:docMk/>
            <pc:sldMk cId="3313186649" sldId="278"/>
            <ac:spMk id="13" creationId="{B2205F6E-03C6-4E92-877C-E2482F6599AA}"/>
          </ac:spMkLst>
        </pc:spChg>
        <pc:graphicFrameChg chg="add mod">
          <ac:chgData name="Choonara, Yaasirah" userId="60657d8b-1bd2-403a-9f10-eba566a65afd" providerId="ADAL" clId="{E1363C70-CBF7-4650-AF99-921D3D0E75B2}" dt="2024-07-13T10:36:23.208" v="880" actId="14100"/>
          <ac:graphicFrameMkLst>
            <pc:docMk/>
            <pc:sldMk cId="3313186649" sldId="278"/>
            <ac:graphicFrameMk id="5" creationId="{6DC566BC-724A-6BBC-47ED-2FA92C495260}"/>
          </ac:graphicFrameMkLst>
        </pc:graphicFrameChg>
        <pc:picChg chg="add mod">
          <ac:chgData name="Choonara, Yaasirah" userId="60657d8b-1bd2-403a-9f10-eba566a65afd" providerId="ADAL" clId="{E1363C70-CBF7-4650-AF99-921D3D0E75B2}" dt="2024-07-13T10:35:40.075" v="871" actId="1076"/>
          <ac:picMkLst>
            <pc:docMk/>
            <pc:sldMk cId="3313186649" sldId="278"/>
            <ac:picMk id="4" creationId="{B8F260E6-27A6-0C01-0F3A-EE9DB3F7C59E}"/>
          </ac:picMkLst>
        </pc:picChg>
      </pc:sldChg>
      <pc:sldChg chg="addSp delSp modSp new mod modTransition setBg">
        <pc:chgData name="Choonara, Yaasirah" userId="60657d8b-1bd2-403a-9f10-eba566a65afd" providerId="ADAL" clId="{E1363C70-CBF7-4650-AF99-921D3D0E75B2}" dt="2024-07-13T10:46:02.514" v="965"/>
        <pc:sldMkLst>
          <pc:docMk/>
          <pc:sldMk cId="3799431548" sldId="279"/>
        </pc:sldMkLst>
        <pc:spChg chg="del">
          <ac:chgData name="Choonara, Yaasirah" userId="60657d8b-1bd2-403a-9f10-eba566a65afd" providerId="ADAL" clId="{E1363C70-CBF7-4650-AF99-921D3D0E75B2}" dt="2024-07-13T10:03:17.280" v="442" actId="478"/>
          <ac:spMkLst>
            <pc:docMk/>
            <pc:sldMk cId="3799431548" sldId="279"/>
            <ac:spMk id="2" creationId="{A5E45C1D-D2B2-62AE-FA85-E369DCB8897E}"/>
          </ac:spMkLst>
        </pc:spChg>
        <pc:spChg chg="del mod">
          <ac:chgData name="Choonara, Yaasirah" userId="60657d8b-1bd2-403a-9f10-eba566a65afd" providerId="ADAL" clId="{E1363C70-CBF7-4650-AF99-921D3D0E75B2}" dt="2024-07-13T10:37:11.411" v="883" actId="26606"/>
          <ac:spMkLst>
            <pc:docMk/>
            <pc:sldMk cId="3799431548" sldId="279"/>
            <ac:spMk id="3" creationId="{E51399E9-2C2F-4434-DDE4-DAC2C5758A52}"/>
          </ac:spMkLst>
        </pc:spChg>
        <pc:spChg chg="add">
          <ac:chgData name="Choonara, Yaasirah" userId="60657d8b-1bd2-403a-9f10-eba566a65afd" providerId="ADAL" clId="{E1363C70-CBF7-4650-AF99-921D3D0E75B2}" dt="2024-07-13T10:37:34.769" v="886" actId="26606"/>
          <ac:spMkLst>
            <pc:docMk/>
            <pc:sldMk cId="3799431548" sldId="279"/>
            <ac:spMk id="11" creationId="{9F4444CE-BC8D-4D61-B303-4C05614E62AB}"/>
          </ac:spMkLst>
        </pc:spChg>
        <pc:spChg chg="add">
          <ac:chgData name="Choonara, Yaasirah" userId="60657d8b-1bd2-403a-9f10-eba566a65afd" providerId="ADAL" clId="{E1363C70-CBF7-4650-AF99-921D3D0E75B2}" dt="2024-07-13T10:37:34.769" v="886" actId="26606"/>
          <ac:spMkLst>
            <pc:docMk/>
            <pc:sldMk cId="3799431548" sldId="279"/>
            <ac:spMk id="13" creationId="{73772B81-181F-48B7-8826-4D9686D15DF5}"/>
          </ac:spMkLst>
        </pc:spChg>
        <pc:spChg chg="add">
          <ac:chgData name="Choonara, Yaasirah" userId="60657d8b-1bd2-403a-9f10-eba566a65afd" providerId="ADAL" clId="{E1363C70-CBF7-4650-AF99-921D3D0E75B2}" dt="2024-07-13T10:37:34.769" v="886" actId="26606"/>
          <ac:spMkLst>
            <pc:docMk/>
            <pc:sldMk cId="3799431548" sldId="279"/>
            <ac:spMk id="15" creationId="{B2205F6E-03C6-4E92-877C-E2482F6599AA}"/>
          </ac:spMkLst>
        </pc:spChg>
        <pc:graphicFrameChg chg="add mod modGraphic">
          <ac:chgData name="Choonara, Yaasirah" userId="60657d8b-1bd2-403a-9f10-eba566a65afd" providerId="ADAL" clId="{E1363C70-CBF7-4650-AF99-921D3D0E75B2}" dt="2024-07-13T10:37:58.598" v="889" actId="14100"/>
          <ac:graphicFrameMkLst>
            <pc:docMk/>
            <pc:sldMk cId="3799431548" sldId="279"/>
            <ac:graphicFrameMk id="6" creationId="{F8425DC2-29DA-A3CF-28E6-2EF0241A809A}"/>
          </ac:graphicFrameMkLst>
        </pc:graphicFrameChg>
        <pc:picChg chg="add del mod">
          <ac:chgData name="Choonara, Yaasirah" userId="60657d8b-1bd2-403a-9f10-eba566a65afd" providerId="ADAL" clId="{E1363C70-CBF7-4650-AF99-921D3D0E75B2}" dt="2024-07-13T10:37:14.143" v="884" actId="478"/>
          <ac:picMkLst>
            <pc:docMk/>
            <pc:sldMk cId="3799431548" sldId="279"/>
            <ac:picMk id="4" creationId="{F6C605CA-5000-E9E5-60B4-C725405E1554}"/>
          </ac:picMkLst>
        </pc:picChg>
      </pc:sldChg>
      <pc:sldChg chg="addSp modSp new mod modTransition">
        <pc:chgData name="Choonara, Yaasirah" userId="60657d8b-1bd2-403a-9f10-eba566a65afd" providerId="ADAL" clId="{E1363C70-CBF7-4650-AF99-921D3D0E75B2}" dt="2024-07-13T10:46:16.373" v="967"/>
        <pc:sldMkLst>
          <pc:docMk/>
          <pc:sldMk cId="3586661831" sldId="280"/>
        </pc:sldMkLst>
        <pc:spChg chg="mod">
          <ac:chgData name="Choonara, Yaasirah" userId="60657d8b-1bd2-403a-9f10-eba566a65afd" providerId="ADAL" clId="{E1363C70-CBF7-4650-AF99-921D3D0E75B2}" dt="2024-07-13T10:08:43.920" v="507" actId="1076"/>
          <ac:spMkLst>
            <pc:docMk/>
            <pc:sldMk cId="3586661831" sldId="280"/>
            <ac:spMk id="2" creationId="{277C79A0-941B-7651-2763-98F7A9EC06B9}"/>
          </ac:spMkLst>
        </pc:spChg>
        <pc:spChg chg="mod">
          <ac:chgData name="Choonara, Yaasirah" userId="60657d8b-1bd2-403a-9f10-eba566a65afd" providerId="ADAL" clId="{E1363C70-CBF7-4650-AF99-921D3D0E75B2}" dt="2024-07-13T10:09:54.257" v="552" actId="20577"/>
          <ac:spMkLst>
            <pc:docMk/>
            <pc:sldMk cId="3586661831" sldId="280"/>
            <ac:spMk id="3" creationId="{8AD7296C-257A-577E-3295-26CBE357F21F}"/>
          </ac:spMkLst>
        </pc:spChg>
        <pc:picChg chg="add mod">
          <ac:chgData name="Choonara, Yaasirah" userId="60657d8b-1bd2-403a-9f10-eba566a65afd" providerId="ADAL" clId="{E1363C70-CBF7-4650-AF99-921D3D0E75B2}" dt="2024-07-13T10:38:54.276" v="894" actId="1076"/>
          <ac:picMkLst>
            <pc:docMk/>
            <pc:sldMk cId="3586661831" sldId="280"/>
            <ac:picMk id="4" creationId="{06DEEB7E-CC6F-739B-7CF5-CC8F01382F15}"/>
          </ac:picMkLst>
        </pc:picChg>
      </pc:sldChg>
      <pc:sldChg chg="addSp delSp modSp new mod modTransition">
        <pc:chgData name="Choonara, Yaasirah" userId="60657d8b-1bd2-403a-9f10-eba566a65afd" providerId="ADAL" clId="{E1363C70-CBF7-4650-AF99-921D3D0E75B2}" dt="2024-07-13T10:46:27.694" v="968"/>
        <pc:sldMkLst>
          <pc:docMk/>
          <pc:sldMk cId="1561932070" sldId="281"/>
        </pc:sldMkLst>
        <pc:spChg chg="del">
          <ac:chgData name="Choonara, Yaasirah" userId="60657d8b-1bd2-403a-9f10-eba566a65afd" providerId="ADAL" clId="{E1363C70-CBF7-4650-AF99-921D3D0E75B2}" dt="2024-07-13T10:10:13.251" v="556" actId="478"/>
          <ac:spMkLst>
            <pc:docMk/>
            <pc:sldMk cId="1561932070" sldId="281"/>
            <ac:spMk id="2" creationId="{6F1E66A4-B635-5081-97C3-16865F01ED84}"/>
          </ac:spMkLst>
        </pc:spChg>
        <pc:spChg chg="mod">
          <ac:chgData name="Choonara, Yaasirah" userId="60657d8b-1bd2-403a-9f10-eba566a65afd" providerId="ADAL" clId="{E1363C70-CBF7-4650-AF99-921D3D0E75B2}" dt="2024-07-13T10:40:09.333" v="904" actId="14100"/>
          <ac:spMkLst>
            <pc:docMk/>
            <pc:sldMk cId="1561932070" sldId="281"/>
            <ac:spMk id="3" creationId="{59B7EC1D-5932-1BA2-0C85-4137B6D838C3}"/>
          </ac:spMkLst>
        </pc:spChg>
        <pc:picChg chg="add mod">
          <ac:chgData name="Choonara, Yaasirah" userId="60657d8b-1bd2-403a-9f10-eba566a65afd" providerId="ADAL" clId="{E1363C70-CBF7-4650-AF99-921D3D0E75B2}" dt="2024-07-13T10:40:14.502" v="907" actId="1076"/>
          <ac:picMkLst>
            <pc:docMk/>
            <pc:sldMk cId="1561932070" sldId="281"/>
            <ac:picMk id="4" creationId="{8551D859-0473-F292-D8EB-AAFF8C095062}"/>
          </ac:picMkLst>
        </pc:picChg>
      </pc:sldChg>
      <pc:sldChg chg="addSp modSp new mod modTransition setBg">
        <pc:chgData name="Choonara, Yaasirah" userId="60657d8b-1bd2-403a-9f10-eba566a65afd" providerId="ADAL" clId="{E1363C70-CBF7-4650-AF99-921D3D0E75B2}" dt="2024-07-13T10:46:35.700" v="969"/>
        <pc:sldMkLst>
          <pc:docMk/>
          <pc:sldMk cId="3172002382" sldId="282"/>
        </pc:sldMkLst>
        <pc:spChg chg="mod">
          <ac:chgData name="Choonara, Yaasirah" userId="60657d8b-1bd2-403a-9f10-eba566a65afd" providerId="ADAL" clId="{E1363C70-CBF7-4650-AF99-921D3D0E75B2}" dt="2024-07-13T10:41:53.138" v="910" actId="26606"/>
          <ac:spMkLst>
            <pc:docMk/>
            <pc:sldMk cId="3172002382" sldId="282"/>
            <ac:spMk id="2" creationId="{9DA9C7AD-BC41-1294-DC51-870A62FD2976}"/>
          </ac:spMkLst>
        </pc:spChg>
        <pc:spChg chg="mod">
          <ac:chgData name="Choonara, Yaasirah" userId="60657d8b-1bd2-403a-9f10-eba566a65afd" providerId="ADAL" clId="{E1363C70-CBF7-4650-AF99-921D3D0E75B2}" dt="2024-07-13T10:42:16.225" v="921" actId="403"/>
          <ac:spMkLst>
            <pc:docMk/>
            <pc:sldMk cId="3172002382" sldId="282"/>
            <ac:spMk id="3" creationId="{1AB36BC9-F44B-1246-80ED-C9B684EF30B7}"/>
          </ac:spMkLst>
        </pc:spChg>
        <pc:picChg chg="add mod">
          <ac:chgData name="Choonara, Yaasirah" userId="60657d8b-1bd2-403a-9f10-eba566a65afd" providerId="ADAL" clId="{E1363C70-CBF7-4650-AF99-921D3D0E75B2}" dt="2024-07-13T10:42:10.180" v="918" actId="14100"/>
          <ac:picMkLst>
            <pc:docMk/>
            <pc:sldMk cId="3172002382" sldId="282"/>
            <ac:picMk id="4" creationId="{7A0F3CD5-C8F4-BA4A-9B9C-541F066FC9C6}"/>
          </ac:picMkLst>
        </pc:picChg>
      </pc:sldChg>
      <pc:sldChg chg="addSp delSp modSp new mod modTransition">
        <pc:chgData name="Choonara, Yaasirah" userId="60657d8b-1bd2-403a-9f10-eba566a65afd" providerId="ADAL" clId="{E1363C70-CBF7-4650-AF99-921D3D0E75B2}" dt="2024-07-13T10:46:41.699" v="970"/>
        <pc:sldMkLst>
          <pc:docMk/>
          <pc:sldMk cId="1959876349" sldId="283"/>
        </pc:sldMkLst>
        <pc:spChg chg="mod">
          <ac:chgData name="Choonara, Yaasirah" userId="60657d8b-1bd2-403a-9f10-eba566a65afd" providerId="ADAL" clId="{E1363C70-CBF7-4650-AF99-921D3D0E75B2}" dt="2024-07-13T10:13:01.693" v="624" actId="14100"/>
          <ac:spMkLst>
            <pc:docMk/>
            <pc:sldMk cId="1959876349" sldId="283"/>
            <ac:spMk id="2" creationId="{C6B12956-B545-33D9-9131-2EBB91448955}"/>
          </ac:spMkLst>
        </pc:spChg>
        <pc:spChg chg="add del mod">
          <ac:chgData name="Choonara, Yaasirah" userId="60657d8b-1bd2-403a-9f10-eba566a65afd" providerId="ADAL" clId="{E1363C70-CBF7-4650-AF99-921D3D0E75B2}" dt="2024-07-13T10:42:44.726" v="924" actId="26606"/>
          <ac:spMkLst>
            <pc:docMk/>
            <pc:sldMk cId="1959876349" sldId="283"/>
            <ac:spMk id="3" creationId="{400869F1-FF2F-BC81-FEB4-474F172410EE}"/>
          </ac:spMkLst>
        </pc:spChg>
        <pc:graphicFrameChg chg="add del">
          <ac:chgData name="Choonara, Yaasirah" userId="60657d8b-1bd2-403a-9f10-eba566a65afd" providerId="ADAL" clId="{E1363C70-CBF7-4650-AF99-921D3D0E75B2}" dt="2024-07-13T10:42:44.678" v="923" actId="26606"/>
          <ac:graphicFrameMkLst>
            <pc:docMk/>
            <pc:sldMk cId="1959876349" sldId="283"/>
            <ac:graphicFrameMk id="5" creationId="{8A1D9D7E-3102-1B67-5ECD-6AE5AB20CA9D}"/>
          </ac:graphicFrameMkLst>
        </pc:graphicFrameChg>
        <pc:graphicFrameChg chg="add mod modGraphic">
          <ac:chgData name="Choonara, Yaasirah" userId="60657d8b-1bd2-403a-9f10-eba566a65afd" providerId="ADAL" clId="{E1363C70-CBF7-4650-AF99-921D3D0E75B2}" dt="2024-07-13T10:43:54.389" v="949" actId="404"/>
          <ac:graphicFrameMkLst>
            <pc:docMk/>
            <pc:sldMk cId="1959876349" sldId="283"/>
            <ac:graphicFrameMk id="7" creationId="{64D5E39A-4189-49F5-B8BB-2DF3B04EEDF7}"/>
          </ac:graphicFrameMkLst>
        </pc:graphicFrameChg>
      </pc:sldChg>
      <pc:sldChg chg="addSp delSp modSp new mod modTransition setBg">
        <pc:chgData name="Choonara, Yaasirah" userId="60657d8b-1bd2-403a-9f10-eba566a65afd" providerId="ADAL" clId="{E1363C70-CBF7-4650-AF99-921D3D0E75B2}" dt="2024-07-13T10:44:40.385" v="952"/>
        <pc:sldMkLst>
          <pc:docMk/>
          <pc:sldMk cId="2302475799" sldId="284"/>
        </pc:sldMkLst>
        <pc:spChg chg="del">
          <ac:chgData name="Choonara, Yaasirah" userId="60657d8b-1bd2-403a-9f10-eba566a65afd" providerId="ADAL" clId="{E1363C70-CBF7-4650-AF99-921D3D0E75B2}" dt="2024-07-13T10:18:20.712" v="665" actId="478"/>
          <ac:spMkLst>
            <pc:docMk/>
            <pc:sldMk cId="2302475799" sldId="284"/>
            <ac:spMk id="2" creationId="{39948EF5-575C-4951-4F9C-C5852A7E4BE5}"/>
          </ac:spMkLst>
        </pc:spChg>
        <pc:spChg chg="del mod">
          <ac:chgData name="Choonara, Yaasirah" userId="60657d8b-1bd2-403a-9f10-eba566a65afd" providerId="ADAL" clId="{E1363C70-CBF7-4650-AF99-921D3D0E75B2}" dt="2024-07-13T10:21:58.267" v="719" actId="26606"/>
          <ac:spMkLst>
            <pc:docMk/>
            <pc:sldMk cId="2302475799" sldId="284"/>
            <ac:spMk id="3" creationId="{B2945040-AE4B-4379-FE38-72C30E13556C}"/>
          </ac:spMkLst>
        </pc:spChg>
        <pc:spChg chg="add del">
          <ac:chgData name="Choonara, Yaasirah" userId="60657d8b-1bd2-403a-9f10-eba566a65afd" providerId="ADAL" clId="{E1363C70-CBF7-4650-AF99-921D3D0E75B2}" dt="2024-07-13T10:22:06.509" v="722" actId="26606"/>
          <ac:spMkLst>
            <pc:docMk/>
            <pc:sldMk cId="2302475799" sldId="284"/>
            <ac:spMk id="8" creationId="{9F4444CE-BC8D-4D61-B303-4C05614E62AB}"/>
          </ac:spMkLst>
        </pc:spChg>
        <pc:spChg chg="add del">
          <ac:chgData name="Choonara, Yaasirah" userId="60657d8b-1bd2-403a-9f10-eba566a65afd" providerId="ADAL" clId="{E1363C70-CBF7-4650-AF99-921D3D0E75B2}" dt="2024-07-13T10:21:58.243" v="718" actId="26606"/>
          <ac:spMkLst>
            <pc:docMk/>
            <pc:sldMk cId="2302475799" sldId="284"/>
            <ac:spMk id="9" creationId="{9F4444CE-BC8D-4D61-B303-4C05614E62AB}"/>
          </ac:spMkLst>
        </pc:spChg>
        <pc:spChg chg="add del">
          <ac:chgData name="Choonara, Yaasirah" userId="60657d8b-1bd2-403a-9f10-eba566a65afd" providerId="ADAL" clId="{E1363C70-CBF7-4650-AF99-921D3D0E75B2}" dt="2024-07-13T10:22:06.509" v="722" actId="26606"/>
          <ac:spMkLst>
            <pc:docMk/>
            <pc:sldMk cId="2302475799" sldId="284"/>
            <ac:spMk id="10" creationId="{62423CA5-E2E1-4789-B759-9906C1C94063}"/>
          </ac:spMkLst>
        </pc:spChg>
        <pc:spChg chg="add del">
          <ac:chgData name="Choonara, Yaasirah" userId="60657d8b-1bd2-403a-9f10-eba566a65afd" providerId="ADAL" clId="{E1363C70-CBF7-4650-AF99-921D3D0E75B2}" dt="2024-07-13T10:21:58.243" v="718" actId="26606"/>
          <ac:spMkLst>
            <pc:docMk/>
            <pc:sldMk cId="2302475799" sldId="284"/>
            <ac:spMk id="11" creationId="{62423CA5-E2E1-4789-B759-9906C1C94063}"/>
          </ac:spMkLst>
        </pc:spChg>
        <pc:spChg chg="add del">
          <ac:chgData name="Choonara, Yaasirah" userId="60657d8b-1bd2-403a-9f10-eba566a65afd" providerId="ADAL" clId="{E1363C70-CBF7-4650-AF99-921D3D0E75B2}" dt="2024-07-13T10:22:06.509" v="722" actId="26606"/>
          <ac:spMkLst>
            <pc:docMk/>
            <pc:sldMk cId="2302475799" sldId="284"/>
            <ac:spMk id="12" creationId="{73772B81-181F-48B7-8826-4D9686D15DF5}"/>
          </ac:spMkLst>
        </pc:spChg>
        <pc:spChg chg="add del">
          <ac:chgData name="Choonara, Yaasirah" userId="60657d8b-1bd2-403a-9f10-eba566a65afd" providerId="ADAL" clId="{E1363C70-CBF7-4650-AF99-921D3D0E75B2}" dt="2024-07-13T10:21:58.243" v="718" actId="26606"/>
          <ac:spMkLst>
            <pc:docMk/>
            <pc:sldMk cId="2302475799" sldId="284"/>
            <ac:spMk id="13" creationId="{73772B81-181F-48B7-8826-4D9686D15DF5}"/>
          </ac:spMkLst>
        </pc:spChg>
        <pc:spChg chg="add del">
          <ac:chgData name="Choonara, Yaasirah" userId="60657d8b-1bd2-403a-9f10-eba566a65afd" providerId="ADAL" clId="{E1363C70-CBF7-4650-AF99-921D3D0E75B2}" dt="2024-07-13T10:21:58.243" v="718" actId="26606"/>
          <ac:spMkLst>
            <pc:docMk/>
            <pc:sldMk cId="2302475799" sldId="284"/>
            <ac:spMk id="15" creationId="{B2205F6E-03C6-4E92-877C-E2482F6599AA}"/>
          </ac:spMkLst>
        </pc:spChg>
        <pc:spChg chg="add del">
          <ac:chgData name="Choonara, Yaasirah" userId="60657d8b-1bd2-403a-9f10-eba566a65afd" providerId="ADAL" clId="{E1363C70-CBF7-4650-AF99-921D3D0E75B2}" dt="2024-07-13T10:22:06.509" v="722" actId="26606"/>
          <ac:spMkLst>
            <pc:docMk/>
            <pc:sldMk cId="2302475799" sldId="284"/>
            <ac:spMk id="17" creationId="{B2205F6E-03C6-4E92-877C-E2482F6599AA}"/>
          </ac:spMkLst>
        </pc:spChg>
        <pc:spChg chg="add">
          <ac:chgData name="Choonara, Yaasirah" userId="60657d8b-1bd2-403a-9f10-eba566a65afd" providerId="ADAL" clId="{E1363C70-CBF7-4650-AF99-921D3D0E75B2}" dt="2024-07-13T10:22:06.634" v="723" actId="26606"/>
          <ac:spMkLst>
            <pc:docMk/>
            <pc:sldMk cId="2302475799" sldId="284"/>
            <ac:spMk id="19" creationId="{9F4444CE-BC8D-4D61-B303-4C05614E62AB}"/>
          </ac:spMkLst>
        </pc:spChg>
        <pc:spChg chg="add">
          <ac:chgData name="Choonara, Yaasirah" userId="60657d8b-1bd2-403a-9f10-eba566a65afd" providerId="ADAL" clId="{E1363C70-CBF7-4650-AF99-921D3D0E75B2}" dt="2024-07-13T10:22:06.634" v="723" actId="26606"/>
          <ac:spMkLst>
            <pc:docMk/>
            <pc:sldMk cId="2302475799" sldId="284"/>
            <ac:spMk id="20" creationId="{62423CA5-E2E1-4789-B759-9906C1C94063}"/>
          </ac:spMkLst>
        </pc:spChg>
        <pc:spChg chg="add">
          <ac:chgData name="Choonara, Yaasirah" userId="60657d8b-1bd2-403a-9f10-eba566a65afd" providerId="ADAL" clId="{E1363C70-CBF7-4650-AF99-921D3D0E75B2}" dt="2024-07-13T10:22:06.634" v="723" actId="26606"/>
          <ac:spMkLst>
            <pc:docMk/>
            <pc:sldMk cId="2302475799" sldId="284"/>
            <ac:spMk id="21" creationId="{73772B81-181F-48B7-8826-4D9686D15DF5}"/>
          </ac:spMkLst>
        </pc:spChg>
        <pc:spChg chg="add">
          <ac:chgData name="Choonara, Yaasirah" userId="60657d8b-1bd2-403a-9f10-eba566a65afd" providerId="ADAL" clId="{E1363C70-CBF7-4650-AF99-921D3D0E75B2}" dt="2024-07-13T10:22:06.634" v="723" actId="26606"/>
          <ac:spMkLst>
            <pc:docMk/>
            <pc:sldMk cId="2302475799" sldId="284"/>
            <ac:spMk id="22" creationId="{B2205F6E-03C6-4E92-877C-E2482F6599AA}"/>
          </ac:spMkLst>
        </pc:spChg>
        <pc:graphicFrameChg chg="add mod ord modGraphic">
          <ac:chgData name="Choonara, Yaasirah" userId="60657d8b-1bd2-403a-9f10-eba566a65afd" providerId="ADAL" clId="{E1363C70-CBF7-4650-AF99-921D3D0E75B2}" dt="2024-07-13T10:23:40.283" v="766"/>
          <ac:graphicFrameMkLst>
            <pc:docMk/>
            <pc:sldMk cId="2302475799" sldId="284"/>
            <ac:graphicFrameMk id="6" creationId="{D450E2F7-E39E-372C-D9E0-7660A65CD647}"/>
          </ac:graphicFrameMkLst>
        </pc:graphicFrameChg>
        <pc:picChg chg="add mod">
          <ac:chgData name="Choonara, Yaasirah" userId="60657d8b-1bd2-403a-9f10-eba566a65afd" providerId="ADAL" clId="{E1363C70-CBF7-4650-AF99-921D3D0E75B2}" dt="2024-07-13T10:22:06.634" v="723" actId="26606"/>
          <ac:picMkLst>
            <pc:docMk/>
            <pc:sldMk cId="2302475799" sldId="284"/>
            <ac:picMk id="4" creationId="{6DA71A43-DF62-DDF8-3D16-1E9D90A5BA63}"/>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480FF-8942-4ED9-AF23-1AF0EFAF4E1C}"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3382ACA2-9ACB-40B8-B879-A9DB64FB6C10}">
      <dgm:prSet custT="1"/>
      <dgm:spPr/>
      <dgm:t>
        <a:bodyPr/>
        <a:lstStyle/>
        <a:p>
          <a:r>
            <a:rPr lang="en-US" sz="1800" dirty="0">
              <a:latin typeface="Calibri" panose="020F0502020204030204" pitchFamily="34" charset="0"/>
              <a:cs typeface="Calibri" panose="020F0502020204030204" pitchFamily="34" charset="0"/>
            </a:rPr>
            <a:t>Off-loading is a technique used to reduce pressure at the ulcer site to speed up healing and reduce complications.</a:t>
          </a:r>
        </a:p>
      </dgm:t>
    </dgm:pt>
    <dgm:pt modelId="{4159AB2B-3969-41D5-B97E-26FB0C154B15}" type="parTrans" cxnId="{E9C56A4F-1872-41B9-B8EE-E1148C6D2868}">
      <dgm:prSet/>
      <dgm:spPr/>
      <dgm:t>
        <a:bodyPr/>
        <a:lstStyle/>
        <a:p>
          <a:endParaRPr lang="en-US"/>
        </a:p>
      </dgm:t>
    </dgm:pt>
    <dgm:pt modelId="{A3A1B0B1-0843-4C21-B6D9-3060F1704AC1}" type="sibTrans" cxnId="{E9C56A4F-1872-41B9-B8EE-E1148C6D2868}">
      <dgm:prSet/>
      <dgm:spPr/>
      <dgm:t>
        <a:bodyPr/>
        <a:lstStyle/>
        <a:p>
          <a:endParaRPr lang="en-US"/>
        </a:p>
      </dgm:t>
    </dgm:pt>
    <dgm:pt modelId="{4A19C46C-770C-40DB-BECF-8D39F1A233D4}">
      <dgm:prSet custT="1"/>
      <dgm:spPr/>
      <dgm:t>
        <a:bodyPr/>
        <a:lstStyle/>
        <a:p>
          <a:r>
            <a:rPr lang="en-US" sz="1800" dirty="0">
              <a:latin typeface="Calibri" panose="020F0502020204030204" pitchFamily="34" charset="0"/>
              <a:cs typeface="Calibri" panose="020F0502020204030204" pitchFamily="34" charset="0"/>
            </a:rPr>
            <a:t>It is crucial in foot ulcer treatment as it helps prevent damage to soft tissue voids, often leading to unnoticed damage in diabetic sensory neuropathy patients.</a:t>
          </a:r>
        </a:p>
      </dgm:t>
    </dgm:pt>
    <dgm:pt modelId="{E1946608-2751-4130-9A33-5C2839E18BA4}" type="parTrans" cxnId="{E11EE217-1972-468B-9F7C-58CBEB36DE97}">
      <dgm:prSet/>
      <dgm:spPr/>
      <dgm:t>
        <a:bodyPr/>
        <a:lstStyle/>
        <a:p>
          <a:endParaRPr lang="en-US"/>
        </a:p>
      </dgm:t>
    </dgm:pt>
    <dgm:pt modelId="{B94A558E-1405-4CD2-B3C8-76CEA243D40F}" type="sibTrans" cxnId="{E11EE217-1972-468B-9F7C-58CBEB36DE97}">
      <dgm:prSet/>
      <dgm:spPr/>
      <dgm:t>
        <a:bodyPr/>
        <a:lstStyle/>
        <a:p>
          <a:endParaRPr lang="en-US"/>
        </a:p>
      </dgm:t>
    </dgm:pt>
    <dgm:pt modelId="{7CFE34F2-08BD-436A-9BD1-CCAEDE2F2D1E}">
      <dgm:prSet custT="1"/>
      <dgm:spPr/>
      <dgm:t>
        <a:bodyPr/>
        <a:lstStyle/>
        <a:p>
          <a:r>
            <a:rPr lang="en-US" sz="1600" dirty="0">
              <a:latin typeface="Calibri" panose="020F0502020204030204" pitchFamily="34" charset="0"/>
              <a:cs typeface="Calibri" panose="020F0502020204030204" pitchFamily="34" charset="0"/>
            </a:rPr>
            <a:t>Additionally, diabetes often gives rise to diabetic foot infections (DFIs), a prevalent and expensive complication. Infections affecting the soft tissues and bones in DFIs commonly result in the development of sepsis and/or the necessity for amputation. </a:t>
          </a:r>
        </a:p>
      </dgm:t>
    </dgm:pt>
    <dgm:pt modelId="{9E2F4028-3789-4C11-A7A8-199E1A1AB715}" type="parTrans" cxnId="{BD660E58-B5FD-4B31-BF10-EABB09D99FAD}">
      <dgm:prSet/>
      <dgm:spPr/>
      <dgm:t>
        <a:bodyPr/>
        <a:lstStyle/>
        <a:p>
          <a:endParaRPr lang="en-US"/>
        </a:p>
      </dgm:t>
    </dgm:pt>
    <dgm:pt modelId="{873DE63E-9D2D-4D5A-B818-437F68FF6C3F}" type="sibTrans" cxnId="{BD660E58-B5FD-4B31-BF10-EABB09D99FAD}">
      <dgm:prSet/>
      <dgm:spPr/>
      <dgm:t>
        <a:bodyPr/>
        <a:lstStyle/>
        <a:p>
          <a:endParaRPr lang="en-US"/>
        </a:p>
      </dgm:t>
    </dgm:pt>
    <dgm:pt modelId="{6E52AA28-5EC8-4D61-920D-A7FA7BB12C4A}">
      <dgm:prSet custT="1"/>
      <dgm:spPr/>
      <dgm:t>
        <a:bodyPr/>
        <a:lstStyle/>
        <a:p>
          <a:r>
            <a:rPr lang="en-US" sz="1800" dirty="0">
              <a:latin typeface="Calibri" panose="020F0502020204030204" pitchFamily="34" charset="0"/>
              <a:cs typeface="Calibri" panose="020F0502020204030204" pitchFamily="34" charset="0"/>
            </a:rPr>
            <a:t>However, 25% of patients do not recover. </a:t>
          </a:r>
        </a:p>
      </dgm:t>
    </dgm:pt>
    <dgm:pt modelId="{C10FE815-3CFB-4510-B3D4-164166C05A71}" type="parTrans" cxnId="{F03CC48D-229D-41BC-90BF-034C0FC5DA14}">
      <dgm:prSet/>
      <dgm:spPr/>
      <dgm:t>
        <a:bodyPr/>
        <a:lstStyle/>
        <a:p>
          <a:endParaRPr lang="en-US"/>
        </a:p>
      </dgm:t>
    </dgm:pt>
    <dgm:pt modelId="{FFDD8FCB-F3BA-41B4-95C9-5A3FFDDFD1A1}" type="sibTrans" cxnId="{F03CC48D-229D-41BC-90BF-034C0FC5DA14}">
      <dgm:prSet/>
      <dgm:spPr/>
      <dgm:t>
        <a:bodyPr/>
        <a:lstStyle/>
        <a:p>
          <a:endParaRPr lang="en-US"/>
        </a:p>
      </dgm:t>
    </dgm:pt>
    <dgm:pt modelId="{0AEB0A78-3193-452F-946D-5748ED02B0A6}">
      <dgm:prSet custT="1"/>
      <dgm:spPr/>
      <dgm:t>
        <a:bodyPr/>
        <a:lstStyle/>
        <a:p>
          <a:r>
            <a:rPr lang="en-US" sz="1800" dirty="0">
              <a:latin typeface="Calibri" panose="020F0502020204030204" pitchFamily="34" charset="0"/>
              <a:cs typeface="Calibri" panose="020F0502020204030204" pitchFamily="34" charset="0"/>
            </a:rPr>
            <a:t>The ever-increasing number of diabetic-related amputations in South Africa may indicate a lack of access to early care for diabetic patients with foot complications. </a:t>
          </a:r>
        </a:p>
      </dgm:t>
    </dgm:pt>
    <dgm:pt modelId="{4A4316C2-A68A-4718-8961-43CAB049B83F}" type="parTrans" cxnId="{AD2CC42A-E6BF-4261-AC6F-DE96DC272AE0}">
      <dgm:prSet/>
      <dgm:spPr/>
      <dgm:t>
        <a:bodyPr/>
        <a:lstStyle/>
        <a:p>
          <a:endParaRPr lang="en-US"/>
        </a:p>
      </dgm:t>
    </dgm:pt>
    <dgm:pt modelId="{58BD73E6-55CA-4112-8F70-B74FC8F3D283}" type="sibTrans" cxnId="{AD2CC42A-E6BF-4261-AC6F-DE96DC272AE0}">
      <dgm:prSet/>
      <dgm:spPr/>
      <dgm:t>
        <a:bodyPr/>
        <a:lstStyle/>
        <a:p>
          <a:endParaRPr lang="en-US"/>
        </a:p>
      </dgm:t>
    </dgm:pt>
    <dgm:pt modelId="{5E210122-E91F-4D49-863F-FB6C62A161DC}">
      <dgm:prSet custT="1"/>
      <dgm:spPr/>
      <dgm:t>
        <a:bodyPr/>
        <a:lstStyle/>
        <a:p>
          <a:r>
            <a:rPr lang="en-US" sz="1600" dirty="0">
              <a:latin typeface="Calibri" panose="020F0502020204030204" pitchFamily="34" charset="0"/>
              <a:cs typeface="Calibri" panose="020F0502020204030204" pitchFamily="34" charset="0"/>
            </a:rPr>
            <a:t>Despite this, the current framework is silent on foot health, prevention, and management of foot pathologies across all levels of care, particularly at the PHC level.</a:t>
          </a:r>
        </a:p>
      </dgm:t>
    </dgm:pt>
    <dgm:pt modelId="{E2B6EECE-9D7B-4CEC-BC06-C8EB95DD3FD1}" type="parTrans" cxnId="{4BDB7D86-331E-4FB0-AA68-FF0505578AA8}">
      <dgm:prSet/>
      <dgm:spPr/>
      <dgm:t>
        <a:bodyPr/>
        <a:lstStyle/>
        <a:p>
          <a:endParaRPr lang="en-US"/>
        </a:p>
      </dgm:t>
    </dgm:pt>
    <dgm:pt modelId="{F987673C-79E9-4DA6-9098-8DEBDE7421A8}" type="sibTrans" cxnId="{4BDB7D86-331E-4FB0-AA68-FF0505578AA8}">
      <dgm:prSet/>
      <dgm:spPr/>
      <dgm:t>
        <a:bodyPr/>
        <a:lstStyle/>
        <a:p>
          <a:endParaRPr lang="en-US"/>
        </a:p>
      </dgm:t>
    </dgm:pt>
    <dgm:pt modelId="{83744968-6B91-4C38-B1B3-58AF0AB942F3}" type="pres">
      <dgm:prSet presAssocID="{722480FF-8942-4ED9-AF23-1AF0EFAF4E1C}" presName="linear" presStyleCnt="0">
        <dgm:presLayoutVars>
          <dgm:animLvl val="lvl"/>
          <dgm:resizeHandles val="exact"/>
        </dgm:presLayoutVars>
      </dgm:prSet>
      <dgm:spPr/>
    </dgm:pt>
    <dgm:pt modelId="{5704F75C-5618-40D5-BAE4-24D5805389E3}" type="pres">
      <dgm:prSet presAssocID="{3382ACA2-9ACB-40B8-B879-A9DB64FB6C10}" presName="parentText" presStyleLbl="node1" presStyleIdx="0" presStyleCnt="6">
        <dgm:presLayoutVars>
          <dgm:chMax val="0"/>
          <dgm:bulletEnabled val="1"/>
        </dgm:presLayoutVars>
      </dgm:prSet>
      <dgm:spPr/>
    </dgm:pt>
    <dgm:pt modelId="{4F1349EF-601A-48C4-BCFE-83890318AD4C}" type="pres">
      <dgm:prSet presAssocID="{A3A1B0B1-0843-4C21-B6D9-3060F1704AC1}" presName="spacer" presStyleCnt="0"/>
      <dgm:spPr/>
    </dgm:pt>
    <dgm:pt modelId="{6BF0C99B-8391-4E72-AAAE-678B8B75DECE}" type="pres">
      <dgm:prSet presAssocID="{4A19C46C-770C-40DB-BECF-8D39F1A233D4}" presName="parentText" presStyleLbl="node1" presStyleIdx="1" presStyleCnt="6">
        <dgm:presLayoutVars>
          <dgm:chMax val="0"/>
          <dgm:bulletEnabled val="1"/>
        </dgm:presLayoutVars>
      </dgm:prSet>
      <dgm:spPr/>
    </dgm:pt>
    <dgm:pt modelId="{6F09A356-F302-4C13-86EC-26580BC2BF84}" type="pres">
      <dgm:prSet presAssocID="{B94A558E-1405-4CD2-B3C8-76CEA243D40F}" presName="spacer" presStyleCnt="0"/>
      <dgm:spPr/>
    </dgm:pt>
    <dgm:pt modelId="{0DC3780B-7459-4366-9374-594DDDCD82B8}" type="pres">
      <dgm:prSet presAssocID="{7CFE34F2-08BD-436A-9BD1-CCAEDE2F2D1E}" presName="parentText" presStyleLbl="node1" presStyleIdx="2" presStyleCnt="6">
        <dgm:presLayoutVars>
          <dgm:chMax val="0"/>
          <dgm:bulletEnabled val="1"/>
        </dgm:presLayoutVars>
      </dgm:prSet>
      <dgm:spPr/>
    </dgm:pt>
    <dgm:pt modelId="{FB3B0F4F-012D-4BF3-8FE1-755E988BEC2A}" type="pres">
      <dgm:prSet presAssocID="{873DE63E-9D2D-4D5A-B818-437F68FF6C3F}" presName="spacer" presStyleCnt="0"/>
      <dgm:spPr/>
    </dgm:pt>
    <dgm:pt modelId="{3B40240E-819C-4C98-A042-8E0CCEF119CA}" type="pres">
      <dgm:prSet presAssocID="{6E52AA28-5EC8-4D61-920D-A7FA7BB12C4A}" presName="parentText" presStyleLbl="node1" presStyleIdx="3" presStyleCnt="6">
        <dgm:presLayoutVars>
          <dgm:chMax val="0"/>
          <dgm:bulletEnabled val="1"/>
        </dgm:presLayoutVars>
      </dgm:prSet>
      <dgm:spPr/>
    </dgm:pt>
    <dgm:pt modelId="{7D5B7BF9-2DA6-476E-8CA0-CE8155F9BEAE}" type="pres">
      <dgm:prSet presAssocID="{FFDD8FCB-F3BA-41B4-95C9-5A3FFDDFD1A1}" presName="spacer" presStyleCnt="0"/>
      <dgm:spPr/>
    </dgm:pt>
    <dgm:pt modelId="{A93129B9-86E8-4045-86D6-77C774FA8115}" type="pres">
      <dgm:prSet presAssocID="{0AEB0A78-3193-452F-946D-5748ED02B0A6}" presName="parentText" presStyleLbl="node1" presStyleIdx="4" presStyleCnt="6">
        <dgm:presLayoutVars>
          <dgm:chMax val="0"/>
          <dgm:bulletEnabled val="1"/>
        </dgm:presLayoutVars>
      </dgm:prSet>
      <dgm:spPr/>
    </dgm:pt>
    <dgm:pt modelId="{7C778E25-CA8D-4C72-B84B-645805391AAF}" type="pres">
      <dgm:prSet presAssocID="{58BD73E6-55CA-4112-8F70-B74FC8F3D283}" presName="spacer" presStyleCnt="0"/>
      <dgm:spPr/>
    </dgm:pt>
    <dgm:pt modelId="{1233BC9F-3E66-498B-BD91-6BD9809922CC}" type="pres">
      <dgm:prSet presAssocID="{5E210122-E91F-4D49-863F-FB6C62A161DC}" presName="parentText" presStyleLbl="node1" presStyleIdx="5" presStyleCnt="6">
        <dgm:presLayoutVars>
          <dgm:chMax val="0"/>
          <dgm:bulletEnabled val="1"/>
        </dgm:presLayoutVars>
      </dgm:prSet>
      <dgm:spPr/>
    </dgm:pt>
  </dgm:ptLst>
  <dgm:cxnLst>
    <dgm:cxn modelId="{E11EE217-1972-468B-9F7C-58CBEB36DE97}" srcId="{722480FF-8942-4ED9-AF23-1AF0EFAF4E1C}" destId="{4A19C46C-770C-40DB-BECF-8D39F1A233D4}" srcOrd="1" destOrd="0" parTransId="{E1946608-2751-4130-9A33-5C2839E18BA4}" sibTransId="{B94A558E-1405-4CD2-B3C8-76CEA243D40F}"/>
    <dgm:cxn modelId="{FEC6641E-40BF-4719-B1DF-DB1C8128AF6B}" type="presOf" srcId="{5E210122-E91F-4D49-863F-FB6C62A161DC}" destId="{1233BC9F-3E66-498B-BD91-6BD9809922CC}" srcOrd="0" destOrd="0" presId="urn:microsoft.com/office/officeart/2005/8/layout/vList2"/>
    <dgm:cxn modelId="{AD2CC42A-E6BF-4261-AC6F-DE96DC272AE0}" srcId="{722480FF-8942-4ED9-AF23-1AF0EFAF4E1C}" destId="{0AEB0A78-3193-452F-946D-5748ED02B0A6}" srcOrd="4" destOrd="0" parTransId="{4A4316C2-A68A-4718-8961-43CAB049B83F}" sibTransId="{58BD73E6-55CA-4112-8F70-B74FC8F3D283}"/>
    <dgm:cxn modelId="{F6E01F32-9D52-4A2A-9DB1-4450E9D298F1}" type="presOf" srcId="{0AEB0A78-3193-452F-946D-5748ED02B0A6}" destId="{A93129B9-86E8-4045-86D6-77C774FA8115}" srcOrd="0" destOrd="0" presId="urn:microsoft.com/office/officeart/2005/8/layout/vList2"/>
    <dgm:cxn modelId="{E9C56A4F-1872-41B9-B8EE-E1148C6D2868}" srcId="{722480FF-8942-4ED9-AF23-1AF0EFAF4E1C}" destId="{3382ACA2-9ACB-40B8-B879-A9DB64FB6C10}" srcOrd="0" destOrd="0" parTransId="{4159AB2B-3969-41D5-B97E-26FB0C154B15}" sibTransId="{A3A1B0B1-0843-4C21-B6D9-3060F1704AC1}"/>
    <dgm:cxn modelId="{EA686C55-6CF1-4EDD-8668-03F2F396410D}" type="presOf" srcId="{722480FF-8942-4ED9-AF23-1AF0EFAF4E1C}" destId="{83744968-6B91-4C38-B1B3-58AF0AB942F3}" srcOrd="0" destOrd="0" presId="urn:microsoft.com/office/officeart/2005/8/layout/vList2"/>
    <dgm:cxn modelId="{BD660E58-B5FD-4B31-BF10-EABB09D99FAD}" srcId="{722480FF-8942-4ED9-AF23-1AF0EFAF4E1C}" destId="{7CFE34F2-08BD-436A-9BD1-CCAEDE2F2D1E}" srcOrd="2" destOrd="0" parTransId="{9E2F4028-3789-4C11-A7A8-199E1A1AB715}" sibTransId="{873DE63E-9D2D-4D5A-B818-437F68FF6C3F}"/>
    <dgm:cxn modelId="{EDCF0C7D-A5DF-48AF-9B64-DCD730239B81}" type="presOf" srcId="{4A19C46C-770C-40DB-BECF-8D39F1A233D4}" destId="{6BF0C99B-8391-4E72-AAAE-678B8B75DECE}" srcOrd="0" destOrd="0" presId="urn:microsoft.com/office/officeart/2005/8/layout/vList2"/>
    <dgm:cxn modelId="{4BDB7D86-331E-4FB0-AA68-FF0505578AA8}" srcId="{722480FF-8942-4ED9-AF23-1AF0EFAF4E1C}" destId="{5E210122-E91F-4D49-863F-FB6C62A161DC}" srcOrd="5" destOrd="0" parTransId="{E2B6EECE-9D7B-4CEC-BC06-C8EB95DD3FD1}" sibTransId="{F987673C-79E9-4DA6-9098-8DEBDE7421A8}"/>
    <dgm:cxn modelId="{F03CC48D-229D-41BC-90BF-034C0FC5DA14}" srcId="{722480FF-8942-4ED9-AF23-1AF0EFAF4E1C}" destId="{6E52AA28-5EC8-4D61-920D-A7FA7BB12C4A}" srcOrd="3" destOrd="0" parTransId="{C10FE815-3CFB-4510-B3D4-164166C05A71}" sibTransId="{FFDD8FCB-F3BA-41B4-95C9-5A3FFDDFD1A1}"/>
    <dgm:cxn modelId="{374E18D9-8BB0-4E78-985D-563C67B3613C}" type="presOf" srcId="{3382ACA2-9ACB-40B8-B879-A9DB64FB6C10}" destId="{5704F75C-5618-40D5-BAE4-24D5805389E3}" srcOrd="0" destOrd="0" presId="urn:microsoft.com/office/officeart/2005/8/layout/vList2"/>
    <dgm:cxn modelId="{95F63FEE-D62A-494C-8F0F-EA3195430823}" type="presOf" srcId="{6E52AA28-5EC8-4D61-920D-A7FA7BB12C4A}" destId="{3B40240E-819C-4C98-A042-8E0CCEF119CA}" srcOrd="0" destOrd="0" presId="urn:microsoft.com/office/officeart/2005/8/layout/vList2"/>
    <dgm:cxn modelId="{4D4F86F3-7E1A-4B19-9B74-DC3BC0333AAC}" type="presOf" srcId="{7CFE34F2-08BD-436A-9BD1-CCAEDE2F2D1E}" destId="{0DC3780B-7459-4366-9374-594DDDCD82B8}" srcOrd="0" destOrd="0" presId="urn:microsoft.com/office/officeart/2005/8/layout/vList2"/>
    <dgm:cxn modelId="{C0555D4B-7326-4876-860D-798A95F3EB3C}" type="presParOf" srcId="{83744968-6B91-4C38-B1B3-58AF0AB942F3}" destId="{5704F75C-5618-40D5-BAE4-24D5805389E3}" srcOrd="0" destOrd="0" presId="urn:microsoft.com/office/officeart/2005/8/layout/vList2"/>
    <dgm:cxn modelId="{67ED0119-948B-4CD8-84ED-1E7DB76DDC24}" type="presParOf" srcId="{83744968-6B91-4C38-B1B3-58AF0AB942F3}" destId="{4F1349EF-601A-48C4-BCFE-83890318AD4C}" srcOrd="1" destOrd="0" presId="urn:microsoft.com/office/officeart/2005/8/layout/vList2"/>
    <dgm:cxn modelId="{A89ABC15-A6D7-4100-9F4E-47804C06A1A1}" type="presParOf" srcId="{83744968-6B91-4C38-B1B3-58AF0AB942F3}" destId="{6BF0C99B-8391-4E72-AAAE-678B8B75DECE}" srcOrd="2" destOrd="0" presId="urn:microsoft.com/office/officeart/2005/8/layout/vList2"/>
    <dgm:cxn modelId="{2F51F5B1-0858-4570-A19A-879BBC41A8CD}" type="presParOf" srcId="{83744968-6B91-4C38-B1B3-58AF0AB942F3}" destId="{6F09A356-F302-4C13-86EC-26580BC2BF84}" srcOrd="3" destOrd="0" presId="urn:microsoft.com/office/officeart/2005/8/layout/vList2"/>
    <dgm:cxn modelId="{66E3D1F5-DA6F-4802-BE4E-F363A2CE69D3}" type="presParOf" srcId="{83744968-6B91-4C38-B1B3-58AF0AB942F3}" destId="{0DC3780B-7459-4366-9374-594DDDCD82B8}" srcOrd="4" destOrd="0" presId="urn:microsoft.com/office/officeart/2005/8/layout/vList2"/>
    <dgm:cxn modelId="{B32ED1DE-DE80-4C94-B444-147F43D85193}" type="presParOf" srcId="{83744968-6B91-4C38-B1B3-58AF0AB942F3}" destId="{FB3B0F4F-012D-4BF3-8FE1-755E988BEC2A}" srcOrd="5" destOrd="0" presId="urn:microsoft.com/office/officeart/2005/8/layout/vList2"/>
    <dgm:cxn modelId="{E8872585-345D-4E3B-A602-08FF6B6BFE7F}" type="presParOf" srcId="{83744968-6B91-4C38-B1B3-58AF0AB942F3}" destId="{3B40240E-819C-4C98-A042-8E0CCEF119CA}" srcOrd="6" destOrd="0" presId="urn:microsoft.com/office/officeart/2005/8/layout/vList2"/>
    <dgm:cxn modelId="{0976C465-30DA-42E7-868C-69F19A2063F2}" type="presParOf" srcId="{83744968-6B91-4C38-B1B3-58AF0AB942F3}" destId="{7D5B7BF9-2DA6-476E-8CA0-CE8155F9BEAE}" srcOrd="7" destOrd="0" presId="urn:microsoft.com/office/officeart/2005/8/layout/vList2"/>
    <dgm:cxn modelId="{A3A6A65A-41E7-4415-9B14-A3BF489A5377}" type="presParOf" srcId="{83744968-6B91-4C38-B1B3-58AF0AB942F3}" destId="{A93129B9-86E8-4045-86D6-77C774FA8115}" srcOrd="8" destOrd="0" presId="urn:microsoft.com/office/officeart/2005/8/layout/vList2"/>
    <dgm:cxn modelId="{AB2C9689-0069-441F-90BF-A16AE3EDD307}" type="presParOf" srcId="{83744968-6B91-4C38-B1B3-58AF0AB942F3}" destId="{7C778E25-CA8D-4C72-B84B-645805391AAF}" srcOrd="9" destOrd="0" presId="urn:microsoft.com/office/officeart/2005/8/layout/vList2"/>
    <dgm:cxn modelId="{73213FA1-8CD4-47A8-B4E2-68625E95675D}" type="presParOf" srcId="{83744968-6B91-4C38-B1B3-58AF0AB942F3}" destId="{1233BC9F-3E66-498B-BD91-6BD9809922C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F509FD-9F1E-4A87-9584-942F1BE9342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F6FB427-0A42-4ACF-9F62-8F7101730F6C}">
      <dgm:prSet custT="1"/>
      <dgm:spPr/>
      <dgm:t>
        <a:bodyPr/>
        <a:lstStyle/>
        <a:p>
          <a:r>
            <a:rPr lang="en-US" sz="2000" dirty="0">
              <a:latin typeface="Calibri" panose="020F0502020204030204" pitchFamily="34" charset="0"/>
              <a:cs typeface="Calibri" panose="020F0502020204030204" pitchFamily="34" charset="0"/>
            </a:rPr>
            <a:t>In this cross-sectional retrospective design study, the researcher used quantitative methods. This approach allows a complete overview of the research problem.</a:t>
          </a:r>
        </a:p>
      </dgm:t>
    </dgm:pt>
    <dgm:pt modelId="{E8A343C6-AD69-4F25-9F76-F81783946E00}" type="parTrans" cxnId="{0907614E-448D-47DD-953A-16CE7960B28E}">
      <dgm:prSet/>
      <dgm:spPr/>
      <dgm:t>
        <a:bodyPr/>
        <a:lstStyle/>
        <a:p>
          <a:endParaRPr lang="en-US"/>
        </a:p>
      </dgm:t>
    </dgm:pt>
    <dgm:pt modelId="{F7A82154-5289-48E3-B016-8F28B9DCFAB0}" type="sibTrans" cxnId="{0907614E-448D-47DD-953A-16CE7960B28E}">
      <dgm:prSet/>
      <dgm:spPr/>
      <dgm:t>
        <a:bodyPr/>
        <a:lstStyle/>
        <a:p>
          <a:endParaRPr lang="en-US"/>
        </a:p>
      </dgm:t>
    </dgm:pt>
    <dgm:pt modelId="{695C8E05-762D-4F54-903B-6297A8342C9A}">
      <dgm:prSet custT="1"/>
      <dgm:spPr/>
      <dgm:t>
        <a:bodyPr/>
        <a:lstStyle/>
        <a:p>
          <a:r>
            <a:rPr lang="en-ZA" sz="2000" dirty="0">
              <a:latin typeface="Calibri" panose="020F0502020204030204" pitchFamily="34" charset="0"/>
              <a:cs typeface="Calibri" panose="020F0502020204030204" pitchFamily="34" charset="0"/>
            </a:rPr>
            <a:t>This study was conducted </a:t>
          </a:r>
          <a:r>
            <a:rPr lang="en-US" sz="2000" dirty="0">
              <a:latin typeface="Calibri" panose="020F0502020204030204" pitchFamily="34" charset="0"/>
              <a:cs typeface="Calibri" panose="020F0502020204030204" pitchFamily="34" charset="0"/>
            </a:rPr>
            <a:t>at three PHC </a:t>
          </a:r>
          <a:r>
            <a:rPr lang="en-GB" sz="2000" dirty="0">
              <a:latin typeface="Calibri" panose="020F0502020204030204" pitchFamily="34" charset="0"/>
              <a:cs typeface="Calibri" panose="020F0502020204030204" pitchFamily="34" charset="0"/>
            </a:rPr>
            <a:t>centres</a:t>
          </a:r>
          <a:r>
            <a:rPr lang="en-US" sz="2000" dirty="0">
              <a:latin typeface="Calibri" panose="020F0502020204030204" pitchFamily="34" charset="0"/>
              <a:cs typeface="Calibri" panose="020F0502020204030204" pitchFamily="34" charset="0"/>
            </a:rPr>
            <a:t> in Johannesburg Region F. The researcher used the non-probability sampling method to choose the three clinics as the PHC </a:t>
          </a:r>
          <a:r>
            <a:rPr lang="en-ZA" sz="2000" dirty="0">
              <a:latin typeface="Calibri" panose="020F0502020204030204" pitchFamily="34" charset="0"/>
              <a:cs typeface="Calibri" panose="020F0502020204030204" pitchFamily="34" charset="0"/>
            </a:rPr>
            <a:t>centres</a:t>
          </a:r>
          <a:r>
            <a:rPr lang="en-US" sz="2000" dirty="0">
              <a:latin typeface="Calibri" panose="020F0502020204030204" pitchFamily="34" charset="0"/>
              <a:cs typeface="Calibri" panose="020F0502020204030204" pitchFamily="34" charset="0"/>
            </a:rPr>
            <a:t> for the study. Only diabetic patients were part of the sample. This method allowed the researcher to choose participants that fit a particular inclusion and exclusion criteria aligned with the study’s aims.</a:t>
          </a:r>
        </a:p>
      </dgm:t>
    </dgm:pt>
    <dgm:pt modelId="{578C4A67-D95D-4566-B421-CEAF4447AF7F}" type="parTrans" cxnId="{8C8B6982-57E9-46E6-A2D9-9518F41ECBEA}">
      <dgm:prSet/>
      <dgm:spPr/>
      <dgm:t>
        <a:bodyPr/>
        <a:lstStyle/>
        <a:p>
          <a:endParaRPr lang="en-US"/>
        </a:p>
      </dgm:t>
    </dgm:pt>
    <dgm:pt modelId="{0237B7A3-C185-4CA1-BDEE-B6E50E6291FA}" type="sibTrans" cxnId="{8C8B6982-57E9-46E6-A2D9-9518F41ECBEA}">
      <dgm:prSet/>
      <dgm:spPr/>
      <dgm:t>
        <a:bodyPr/>
        <a:lstStyle/>
        <a:p>
          <a:endParaRPr lang="en-US"/>
        </a:p>
      </dgm:t>
    </dgm:pt>
    <dgm:pt modelId="{A09E1A9E-4933-4C4A-87BB-6BE734BFCB83}" type="pres">
      <dgm:prSet presAssocID="{8FF509FD-9F1E-4A87-9584-942F1BE93426}" presName="root" presStyleCnt="0">
        <dgm:presLayoutVars>
          <dgm:dir/>
          <dgm:resizeHandles val="exact"/>
        </dgm:presLayoutVars>
      </dgm:prSet>
      <dgm:spPr/>
    </dgm:pt>
    <dgm:pt modelId="{A088E683-7513-4580-8ABD-873740B07091}" type="pres">
      <dgm:prSet presAssocID="{FF6FB427-0A42-4ACF-9F62-8F7101730F6C}" presName="compNode" presStyleCnt="0"/>
      <dgm:spPr/>
    </dgm:pt>
    <dgm:pt modelId="{C39A9B16-07F2-4D65-A694-249CA5408FA2}" type="pres">
      <dgm:prSet presAssocID="{FF6FB427-0A42-4ACF-9F62-8F7101730F6C}" presName="bgRect" presStyleLbl="bgShp" presStyleIdx="0" presStyleCnt="2"/>
      <dgm:spPr/>
    </dgm:pt>
    <dgm:pt modelId="{96B59F9B-E0FE-457B-A862-3C460A057E62}" type="pres">
      <dgm:prSet presAssocID="{FF6FB427-0A42-4ACF-9F62-8F7101730F6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C39580EF-66D2-4985-89BF-4EC667FC0493}" type="pres">
      <dgm:prSet presAssocID="{FF6FB427-0A42-4ACF-9F62-8F7101730F6C}" presName="spaceRect" presStyleCnt="0"/>
      <dgm:spPr/>
    </dgm:pt>
    <dgm:pt modelId="{D0BE61DF-7683-48CB-9764-096609AD9074}" type="pres">
      <dgm:prSet presAssocID="{FF6FB427-0A42-4ACF-9F62-8F7101730F6C}" presName="parTx" presStyleLbl="revTx" presStyleIdx="0" presStyleCnt="2">
        <dgm:presLayoutVars>
          <dgm:chMax val="0"/>
          <dgm:chPref val="0"/>
        </dgm:presLayoutVars>
      </dgm:prSet>
      <dgm:spPr/>
    </dgm:pt>
    <dgm:pt modelId="{DF3DE1A3-1CD6-4962-BE7D-17986CF9F485}" type="pres">
      <dgm:prSet presAssocID="{F7A82154-5289-48E3-B016-8F28B9DCFAB0}" presName="sibTrans" presStyleCnt="0"/>
      <dgm:spPr/>
    </dgm:pt>
    <dgm:pt modelId="{49D21415-9470-4478-B7F7-9C38B3EED3EB}" type="pres">
      <dgm:prSet presAssocID="{695C8E05-762D-4F54-903B-6297A8342C9A}" presName="compNode" presStyleCnt="0"/>
      <dgm:spPr/>
    </dgm:pt>
    <dgm:pt modelId="{3B7A6344-96AE-40C2-A7BE-7E3AC86E0016}" type="pres">
      <dgm:prSet presAssocID="{695C8E05-762D-4F54-903B-6297A8342C9A}" presName="bgRect" presStyleLbl="bgShp" presStyleIdx="1" presStyleCnt="2"/>
      <dgm:spPr/>
    </dgm:pt>
    <dgm:pt modelId="{C3DFBC87-3E2E-4AFF-A4C7-02D2E709E097}" type="pres">
      <dgm:prSet presAssocID="{695C8E05-762D-4F54-903B-6297A8342C9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B88A355C-620D-4793-9E81-2693E2ADD1AC}" type="pres">
      <dgm:prSet presAssocID="{695C8E05-762D-4F54-903B-6297A8342C9A}" presName="spaceRect" presStyleCnt="0"/>
      <dgm:spPr/>
    </dgm:pt>
    <dgm:pt modelId="{B51FAA01-9EC2-4BBD-847F-C5E7151EE263}" type="pres">
      <dgm:prSet presAssocID="{695C8E05-762D-4F54-903B-6297A8342C9A}" presName="parTx" presStyleLbl="revTx" presStyleIdx="1" presStyleCnt="2" custScaleY="120078">
        <dgm:presLayoutVars>
          <dgm:chMax val="0"/>
          <dgm:chPref val="0"/>
        </dgm:presLayoutVars>
      </dgm:prSet>
      <dgm:spPr/>
    </dgm:pt>
  </dgm:ptLst>
  <dgm:cxnLst>
    <dgm:cxn modelId="{2AA3100D-4DA8-4EDD-A471-7424B7D31489}" type="presOf" srcId="{695C8E05-762D-4F54-903B-6297A8342C9A}" destId="{B51FAA01-9EC2-4BBD-847F-C5E7151EE263}" srcOrd="0" destOrd="0" presId="urn:microsoft.com/office/officeart/2018/2/layout/IconVerticalSolidList"/>
    <dgm:cxn modelId="{0907614E-448D-47DD-953A-16CE7960B28E}" srcId="{8FF509FD-9F1E-4A87-9584-942F1BE93426}" destId="{FF6FB427-0A42-4ACF-9F62-8F7101730F6C}" srcOrd="0" destOrd="0" parTransId="{E8A343C6-AD69-4F25-9F76-F81783946E00}" sibTransId="{F7A82154-5289-48E3-B016-8F28B9DCFAB0}"/>
    <dgm:cxn modelId="{8C8B6982-57E9-46E6-A2D9-9518F41ECBEA}" srcId="{8FF509FD-9F1E-4A87-9584-942F1BE93426}" destId="{695C8E05-762D-4F54-903B-6297A8342C9A}" srcOrd="1" destOrd="0" parTransId="{578C4A67-D95D-4566-B421-CEAF4447AF7F}" sibTransId="{0237B7A3-C185-4CA1-BDEE-B6E50E6291FA}"/>
    <dgm:cxn modelId="{7FA965AC-DDA7-4965-8354-24297E2C2014}" type="presOf" srcId="{FF6FB427-0A42-4ACF-9F62-8F7101730F6C}" destId="{D0BE61DF-7683-48CB-9764-096609AD9074}" srcOrd="0" destOrd="0" presId="urn:microsoft.com/office/officeart/2018/2/layout/IconVerticalSolidList"/>
    <dgm:cxn modelId="{055FE3E0-8823-43E5-A7B5-D7ADD1A767B8}" type="presOf" srcId="{8FF509FD-9F1E-4A87-9584-942F1BE93426}" destId="{A09E1A9E-4933-4C4A-87BB-6BE734BFCB83}" srcOrd="0" destOrd="0" presId="urn:microsoft.com/office/officeart/2018/2/layout/IconVerticalSolidList"/>
    <dgm:cxn modelId="{227F9EE3-6598-4CBE-88E2-6F6905F920E5}" type="presParOf" srcId="{A09E1A9E-4933-4C4A-87BB-6BE734BFCB83}" destId="{A088E683-7513-4580-8ABD-873740B07091}" srcOrd="0" destOrd="0" presId="urn:microsoft.com/office/officeart/2018/2/layout/IconVerticalSolidList"/>
    <dgm:cxn modelId="{C7E30A41-8A0B-4B74-8D2D-FF7E5ED06C81}" type="presParOf" srcId="{A088E683-7513-4580-8ABD-873740B07091}" destId="{C39A9B16-07F2-4D65-A694-249CA5408FA2}" srcOrd="0" destOrd="0" presId="urn:microsoft.com/office/officeart/2018/2/layout/IconVerticalSolidList"/>
    <dgm:cxn modelId="{E646B11A-87E0-4263-AB88-F15DBC97C5D1}" type="presParOf" srcId="{A088E683-7513-4580-8ABD-873740B07091}" destId="{96B59F9B-E0FE-457B-A862-3C460A057E62}" srcOrd="1" destOrd="0" presId="urn:microsoft.com/office/officeart/2018/2/layout/IconVerticalSolidList"/>
    <dgm:cxn modelId="{1F21592F-F9C9-4D9F-A9D1-83BFBA6BAB95}" type="presParOf" srcId="{A088E683-7513-4580-8ABD-873740B07091}" destId="{C39580EF-66D2-4985-89BF-4EC667FC0493}" srcOrd="2" destOrd="0" presId="urn:microsoft.com/office/officeart/2018/2/layout/IconVerticalSolidList"/>
    <dgm:cxn modelId="{7F7A26BD-0B8F-4A8B-A936-4AA0A0F89C17}" type="presParOf" srcId="{A088E683-7513-4580-8ABD-873740B07091}" destId="{D0BE61DF-7683-48CB-9764-096609AD9074}" srcOrd="3" destOrd="0" presId="urn:microsoft.com/office/officeart/2018/2/layout/IconVerticalSolidList"/>
    <dgm:cxn modelId="{96396F7A-228D-4766-9AB6-8C0687020920}" type="presParOf" srcId="{A09E1A9E-4933-4C4A-87BB-6BE734BFCB83}" destId="{DF3DE1A3-1CD6-4962-BE7D-17986CF9F485}" srcOrd="1" destOrd="0" presId="urn:microsoft.com/office/officeart/2018/2/layout/IconVerticalSolidList"/>
    <dgm:cxn modelId="{B0F22D4E-7692-498E-A65F-022C153B15D8}" type="presParOf" srcId="{A09E1A9E-4933-4C4A-87BB-6BE734BFCB83}" destId="{49D21415-9470-4478-B7F7-9C38B3EED3EB}" srcOrd="2" destOrd="0" presId="urn:microsoft.com/office/officeart/2018/2/layout/IconVerticalSolidList"/>
    <dgm:cxn modelId="{3A7A823C-C311-43B6-BFA9-9DE17ACE9F66}" type="presParOf" srcId="{49D21415-9470-4478-B7F7-9C38B3EED3EB}" destId="{3B7A6344-96AE-40C2-A7BE-7E3AC86E0016}" srcOrd="0" destOrd="0" presId="urn:microsoft.com/office/officeart/2018/2/layout/IconVerticalSolidList"/>
    <dgm:cxn modelId="{F1BA4C35-3113-4846-8C85-43F37D461FAB}" type="presParOf" srcId="{49D21415-9470-4478-B7F7-9C38B3EED3EB}" destId="{C3DFBC87-3E2E-4AFF-A4C7-02D2E709E097}" srcOrd="1" destOrd="0" presId="urn:microsoft.com/office/officeart/2018/2/layout/IconVerticalSolidList"/>
    <dgm:cxn modelId="{0C094289-6F2A-493E-A573-3C495F8B6896}" type="presParOf" srcId="{49D21415-9470-4478-B7F7-9C38B3EED3EB}" destId="{B88A355C-620D-4793-9E81-2693E2ADD1AC}" srcOrd="2" destOrd="0" presId="urn:microsoft.com/office/officeart/2018/2/layout/IconVerticalSolidList"/>
    <dgm:cxn modelId="{4D33D879-E2B1-44F9-A040-26F612C6A8F6}" type="presParOf" srcId="{49D21415-9470-4478-B7F7-9C38B3EED3EB}" destId="{B51FAA01-9EC2-4BBD-847F-C5E7151EE26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56D98B-3316-402A-BE68-83B86810AD26}" type="doc">
      <dgm:prSet loTypeId="urn:microsoft.com/office/officeart/2005/8/layout/vProcess5" loCatId="process" qsTypeId="urn:microsoft.com/office/officeart/2005/8/quickstyle/simple5" qsCatId="simple" csTypeId="urn:microsoft.com/office/officeart/2005/8/colors/colorful1" csCatId="colorful"/>
      <dgm:spPr/>
      <dgm:t>
        <a:bodyPr/>
        <a:lstStyle/>
        <a:p>
          <a:endParaRPr lang="en-US"/>
        </a:p>
      </dgm:t>
    </dgm:pt>
    <dgm:pt modelId="{E48B7C8C-612B-45D1-A8B1-74EE21A6B987}">
      <dgm:prSet/>
      <dgm:spPr/>
      <dgm:t>
        <a:bodyPr/>
        <a:lstStyle/>
        <a:p>
          <a:r>
            <a:rPr lang="en-US" dirty="0"/>
            <a:t>This study highlights the number of diabetic foot </a:t>
          </a:r>
          <a:r>
            <a:rPr lang="en-US" dirty="0">
              <a:latin typeface="Calibri" panose="020F0502020204030204" pitchFamily="34" charset="0"/>
              <a:cs typeface="Calibri" panose="020F0502020204030204" pitchFamily="34" charset="0"/>
            </a:rPr>
            <a:t>complications</a:t>
          </a:r>
          <a:r>
            <a:rPr lang="en-US" dirty="0"/>
            <a:t> presenting at PHC centers and the percentage of those who already have diabetic foot complications that occur in PHC facilities.</a:t>
          </a:r>
        </a:p>
      </dgm:t>
    </dgm:pt>
    <dgm:pt modelId="{8BB2E543-1689-4B50-A62F-A2F8086167B4}" type="parTrans" cxnId="{7A7EA12C-6360-41F0-80BF-607B6A2612BE}">
      <dgm:prSet/>
      <dgm:spPr/>
      <dgm:t>
        <a:bodyPr/>
        <a:lstStyle/>
        <a:p>
          <a:endParaRPr lang="en-US"/>
        </a:p>
      </dgm:t>
    </dgm:pt>
    <dgm:pt modelId="{7ABE281E-8AF6-4BA1-B180-6499394B4F09}" type="sibTrans" cxnId="{7A7EA12C-6360-41F0-80BF-607B6A2612BE}">
      <dgm:prSet/>
      <dgm:spPr/>
      <dgm:t>
        <a:bodyPr/>
        <a:lstStyle/>
        <a:p>
          <a:endParaRPr lang="en-US"/>
        </a:p>
      </dgm:t>
    </dgm:pt>
    <dgm:pt modelId="{AECFD758-97AD-45D4-9DB4-91F9E770B827}">
      <dgm:prSet/>
      <dgm:spPr/>
      <dgm:t>
        <a:bodyPr/>
        <a:lstStyle/>
        <a:p>
          <a:r>
            <a:rPr lang="en-US" dirty="0"/>
            <a:t>The distinction between males and females is critical since research has shown that diabetes is more common among males than females. The literature highlighted that most </a:t>
          </a:r>
          <a:r>
            <a:rPr lang="en-US" dirty="0">
              <a:latin typeface="Calibri" panose="020F0502020204030204" pitchFamily="34" charset="0"/>
              <a:cs typeface="Calibri" panose="020F0502020204030204" pitchFamily="34" charset="0"/>
            </a:rPr>
            <a:t>patients</a:t>
          </a:r>
          <a:r>
            <a:rPr lang="en-US" dirty="0"/>
            <a:t> who present at PHC clinics in South Africa are predominantly females.</a:t>
          </a:r>
        </a:p>
      </dgm:t>
    </dgm:pt>
    <dgm:pt modelId="{F904A36A-F29E-4524-AF15-49017028E940}" type="parTrans" cxnId="{7C806192-F192-4E8D-8E98-909878475BE1}">
      <dgm:prSet/>
      <dgm:spPr/>
      <dgm:t>
        <a:bodyPr/>
        <a:lstStyle/>
        <a:p>
          <a:endParaRPr lang="en-US"/>
        </a:p>
      </dgm:t>
    </dgm:pt>
    <dgm:pt modelId="{00933BF8-7669-40FD-93F1-7631CCDFDE74}" type="sibTrans" cxnId="{7C806192-F192-4E8D-8E98-909878475BE1}">
      <dgm:prSet/>
      <dgm:spPr/>
      <dgm:t>
        <a:bodyPr/>
        <a:lstStyle/>
        <a:p>
          <a:endParaRPr lang="en-US"/>
        </a:p>
      </dgm:t>
    </dgm:pt>
    <dgm:pt modelId="{2A0C9F4A-009E-4226-BE2C-DB691CB0553D}">
      <dgm:prSet/>
      <dgm:spPr/>
      <dgm:t>
        <a:bodyPr/>
        <a:lstStyle/>
        <a:p>
          <a:r>
            <a:rPr lang="en-US"/>
            <a:t>Based on the provided information, it is confirmed that the 566 patients whose files were collected from PHC centers all presented with diabetic foot complications. </a:t>
          </a:r>
        </a:p>
      </dgm:t>
    </dgm:pt>
    <dgm:pt modelId="{92B179D0-E3B3-4903-A899-B7A638B83394}" type="parTrans" cxnId="{5664894B-69CF-4A17-9FDE-AD382702394E}">
      <dgm:prSet/>
      <dgm:spPr/>
      <dgm:t>
        <a:bodyPr/>
        <a:lstStyle/>
        <a:p>
          <a:endParaRPr lang="en-US"/>
        </a:p>
      </dgm:t>
    </dgm:pt>
    <dgm:pt modelId="{FEA2E950-B07E-405A-B794-110C775C6FE4}" type="sibTrans" cxnId="{5664894B-69CF-4A17-9FDE-AD382702394E}">
      <dgm:prSet/>
      <dgm:spPr/>
      <dgm:t>
        <a:bodyPr/>
        <a:lstStyle/>
        <a:p>
          <a:endParaRPr lang="en-US"/>
        </a:p>
      </dgm:t>
    </dgm:pt>
    <dgm:pt modelId="{141FFC3B-6442-4BA9-95F1-80175958C3BF}">
      <dgm:prSet/>
      <dgm:spPr/>
      <dgm:t>
        <a:bodyPr/>
        <a:lstStyle/>
        <a:p>
          <a:r>
            <a:rPr lang="en-US"/>
            <a:t>This implies that the patients seeking care at these centers indeed have diabetic foot complications.</a:t>
          </a:r>
        </a:p>
      </dgm:t>
    </dgm:pt>
    <dgm:pt modelId="{DB7294C7-A67E-4224-8B90-1BE595E4A4A5}" type="parTrans" cxnId="{70D2493A-3432-428D-811D-C107CD65CF20}">
      <dgm:prSet/>
      <dgm:spPr/>
      <dgm:t>
        <a:bodyPr/>
        <a:lstStyle/>
        <a:p>
          <a:endParaRPr lang="en-US"/>
        </a:p>
      </dgm:t>
    </dgm:pt>
    <dgm:pt modelId="{C2B01D27-2BC2-4DA5-8686-F2D12B576F19}" type="sibTrans" cxnId="{70D2493A-3432-428D-811D-C107CD65CF20}">
      <dgm:prSet/>
      <dgm:spPr/>
      <dgm:t>
        <a:bodyPr/>
        <a:lstStyle/>
        <a:p>
          <a:endParaRPr lang="en-US"/>
        </a:p>
      </dgm:t>
    </dgm:pt>
    <dgm:pt modelId="{FAFFEFDA-0C38-42F3-BDEE-90ABFA8E8135}" type="pres">
      <dgm:prSet presAssocID="{8256D98B-3316-402A-BE68-83B86810AD26}" presName="outerComposite" presStyleCnt="0">
        <dgm:presLayoutVars>
          <dgm:chMax val="5"/>
          <dgm:dir/>
          <dgm:resizeHandles val="exact"/>
        </dgm:presLayoutVars>
      </dgm:prSet>
      <dgm:spPr/>
    </dgm:pt>
    <dgm:pt modelId="{EA0EA3D5-92A7-4028-95C2-F09E7EFD5E80}" type="pres">
      <dgm:prSet presAssocID="{8256D98B-3316-402A-BE68-83B86810AD26}" presName="dummyMaxCanvas" presStyleCnt="0">
        <dgm:presLayoutVars/>
      </dgm:prSet>
      <dgm:spPr/>
    </dgm:pt>
    <dgm:pt modelId="{7DA6DE35-B702-4461-947A-865481B35165}" type="pres">
      <dgm:prSet presAssocID="{8256D98B-3316-402A-BE68-83B86810AD26}" presName="FourNodes_1" presStyleLbl="node1" presStyleIdx="0" presStyleCnt="4" custLinFactNeighborX="-424" custLinFactNeighborY="-4560">
        <dgm:presLayoutVars>
          <dgm:bulletEnabled val="1"/>
        </dgm:presLayoutVars>
      </dgm:prSet>
      <dgm:spPr/>
    </dgm:pt>
    <dgm:pt modelId="{34748DBF-8E1F-46CC-BEE9-17A90F3CE385}" type="pres">
      <dgm:prSet presAssocID="{8256D98B-3316-402A-BE68-83B86810AD26}" presName="FourNodes_2" presStyleLbl="node1" presStyleIdx="1" presStyleCnt="4">
        <dgm:presLayoutVars>
          <dgm:bulletEnabled val="1"/>
        </dgm:presLayoutVars>
      </dgm:prSet>
      <dgm:spPr/>
    </dgm:pt>
    <dgm:pt modelId="{6BE06486-7997-4455-8345-7A8B83F30EA6}" type="pres">
      <dgm:prSet presAssocID="{8256D98B-3316-402A-BE68-83B86810AD26}" presName="FourNodes_3" presStyleLbl="node1" presStyleIdx="2" presStyleCnt="4">
        <dgm:presLayoutVars>
          <dgm:bulletEnabled val="1"/>
        </dgm:presLayoutVars>
      </dgm:prSet>
      <dgm:spPr/>
    </dgm:pt>
    <dgm:pt modelId="{43B04F4F-FE43-4DA3-9BD7-56791B6C7906}" type="pres">
      <dgm:prSet presAssocID="{8256D98B-3316-402A-BE68-83B86810AD26}" presName="FourNodes_4" presStyleLbl="node1" presStyleIdx="3" presStyleCnt="4">
        <dgm:presLayoutVars>
          <dgm:bulletEnabled val="1"/>
        </dgm:presLayoutVars>
      </dgm:prSet>
      <dgm:spPr/>
    </dgm:pt>
    <dgm:pt modelId="{900A3163-0C21-4B85-8B42-087D7EFFC4B3}" type="pres">
      <dgm:prSet presAssocID="{8256D98B-3316-402A-BE68-83B86810AD26}" presName="FourConn_1-2" presStyleLbl="fgAccFollowNode1" presStyleIdx="0" presStyleCnt="3">
        <dgm:presLayoutVars>
          <dgm:bulletEnabled val="1"/>
        </dgm:presLayoutVars>
      </dgm:prSet>
      <dgm:spPr/>
    </dgm:pt>
    <dgm:pt modelId="{49BCEE4B-C4AF-4D53-8B0A-E081911AE2D1}" type="pres">
      <dgm:prSet presAssocID="{8256D98B-3316-402A-BE68-83B86810AD26}" presName="FourConn_2-3" presStyleLbl="fgAccFollowNode1" presStyleIdx="1" presStyleCnt="3">
        <dgm:presLayoutVars>
          <dgm:bulletEnabled val="1"/>
        </dgm:presLayoutVars>
      </dgm:prSet>
      <dgm:spPr/>
    </dgm:pt>
    <dgm:pt modelId="{17AC784B-403B-4D34-A953-8209E4162242}" type="pres">
      <dgm:prSet presAssocID="{8256D98B-3316-402A-BE68-83B86810AD26}" presName="FourConn_3-4" presStyleLbl="fgAccFollowNode1" presStyleIdx="2" presStyleCnt="3">
        <dgm:presLayoutVars>
          <dgm:bulletEnabled val="1"/>
        </dgm:presLayoutVars>
      </dgm:prSet>
      <dgm:spPr/>
    </dgm:pt>
    <dgm:pt modelId="{92E91228-DCA7-4B30-986D-55BB460FAB34}" type="pres">
      <dgm:prSet presAssocID="{8256D98B-3316-402A-BE68-83B86810AD26}" presName="FourNodes_1_text" presStyleLbl="node1" presStyleIdx="3" presStyleCnt="4">
        <dgm:presLayoutVars>
          <dgm:bulletEnabled val="1"/>
        </dgm:presLayoutVars>
      </dgm:prSet>
      <dgm:spPr/>
    </dgm:pt>
    <dgm:pt modelId="{6FFA275B-69AB-497A-825D-4719BE6BE80E}" type="pres">
      <dgm:prSet presAssocID="{8256D98B-3316-402A-BE68-83B86810AD26}" presName="FourNodes_2_text" presStyleLbl="node1" presStyleIdx="3" presStyleCnt="4">
        <dgm:presLayoutVars>
          <dgm:bulletEnabled val="1"/>
        </dgm:presLayoutVars>
      </dgm:prSet>
      <dgm:spPr/>
    </dgm:pt>
    <dgm:pt modelId="{C9E4AD7F-ACCB-40B1-A56E-3CAE94B999BF}" type="pres">
      <dgm:prSet presAssocID="{8256D98B-3316-402A-BE68-83B86810AD26}" presName="FourNodes_3_text" presStyleLbl="node1" presStyleIdx="3" presStyleCnt="4">
        <dgm:presLayoutVars>
          <dgm:bulletEnabled val="1"/>
        </dgm:presLayoutVars>
      </dgm:prSet>
      <dgm:spPr/>
    </dgm:pt>
    <dgm:pt modelId="{A2F54B1C-743B-4CB3-B7A8-35A1B3932DF6}" type="pres">
      <dgm:prSet presAssocID="{8256D98B-3316-402A-BE68-83B86810AD26}" presName="FourNodes_4_text" presStyleLbl="node1" presStyleIdx="3" presStyleCnt="4">
        <dgm:presLayoutVars>
          <dgm:bulletEnabled val="1"/>
        </dgm:presLayoutVars>
      </dgm:prSet>
      <dgm:spPr/>
    </dgm:pt>
  </dgm:ptLst>
  <dgm:cxnLst>
    <dgm:cxn modelId="{0EEE5905-3EED-4EEA-BED4-A6703F51A706}" type="presOf" srcId="{00933BF8-7669-40FD-93F1-7631CCDFDE74}" destId="{49BCEE4B-C4AF-4D53-8B0A-E081911AE2D1}" srcOrd="0" destOrd="0" presId="urn:microsoft.com/office/officeart/2005/8/layout/vProcess5"/>
    <dgm:cxn modelId="{7A7EA12C-6360-41F0-80BF-607B6A2612BE}" srcId="{8256D98B-3316-402A-BE68-83B86810AD26}" destId="{E48B7C8C-612B-45D1-A8B1-74EE21A6B987}" srcOrd="0" destOrd="0" parTransId="{8BB2E543-1689-4B50-A62F-A2F8086167B4}" sibTransId="{7ABE281E-8AF6-4BA1-B180-6499394B4F09}"/>
    <dgm:cxn modelId="{7F7BBA2D-3C51-4A68-98F2-E959478AEA02}" type="presOf" srcId="{AECFD758-97AD-45D4-9DB4-91F9E770B827}" destId="{34748DBF-8E1F-46CC-BEE9-17A90F3CE385}" srcOrd="0" destOrd="0" presId="urn:microsoft.com/office/officeart/2005/8/layout/vProcess5"/>
    <dgm:cxn modelId="{DC9DD331-B806-4594-A70A-CA0BFA8451AF}" type="presOf" srcId="{8256D98B-3316-402A-BE68-83B86810AD26}" destId="{FAFFEFDA-0C38-42F3-BDEE-90ABFA8E8135}" srcOrd="0" destOrd="0" presId="urn:microsoft.com/office/officeart/2005/8/layout/vProcess5"/>
    <dgm:cxn modelId="{C7305B36-B153-47C2-B7E5-039984F6F6A4}" type="presOf" srcId="{2A0C9F4A-009E-4226-BE2C-DB691CB0553D}" destId="{6BE06486-7997-4455-8345-7A8B83F30EA6}" srcOrd="0" destOrd="0" presId="urn:microsoft.com/office/officeart/2005/8/layout/vProcess5"/>
    <dgm:cxn modelId="{70D2493A-3432-428D-811D-C107CD65CF20}" srcId="{8256D98B-3316-402A-BE68-83B86810AD26}" destId="{141FFC3B-6442-4BA9-95F1-80175958C3BF}" srcOrd="3" destOrd="0" parTransId="{DB7294C7-A67E-4224-8B90-1BE595E4A4A5}" sibTransId="{C2B01D27-2BC2-4DA5-8686-F2D12B576F19}"/>
    <dgm:cxn modelId="{62885C45-2A49-477A-B044-00A080832DAC}" type="presOf" srcId="{7ABE281E-8AF6-4BA1-B180-6499394B4F09}" destId="{900A3163-0C21-4B85-8B42-087D7EFFC4B3}" srcOrd="0" destOrd="0" presId="urn:microsoft.com/office/officeart/2005/8/layout/vProcess5"/>
    <dgm:cxn modelId="{E0012F47-5DCE-479B-8150-83FF03A6FA61}" type="presOf" srcId="{E48B7C8C-612B-45D1-A8B1-74EE21A6B987}" destId="{7DA6DE35-B702-4461-947A-865481B35165}" srcOrd="0" destOrd="0" presId="urn:microsoft.com/office/officeart/2005/8/layout/vProcess5"/>
    <dgm:cxn modelId="{6D2D036B-2B43-4193-8BCE-A6FD4DC2DB65}" type="presOf" srcId="{E48B7C8C-612B-45D1-A8B1-74EE21A6B987}" destId="{92E91228-DCA7-4B30-986D-55BB460FAB34}" srcOrd="1" destOrd="0" presId="urn:microsoft.com/office/officeart/2005/8/layout/vProcess5"/>
    <dgm:cxn modelId="{5664894B-69CF-4A17-9FDE-AD382702394E}" srcId="{8256D98B-3316-402A-BE68-83B86810AD26}" destId="{2A0C9F4A-009E-4226-BE2C-DB691CB0553D}" srcOrd="2" destOrd="0" parTransId="{92B179D0-E3B3-4903-A899-B7A638B83394}" sibTransId="{FEA2E950-B07E-405A-B794-110C775C6FE4}"/>
    <dgm:cxn modelId="{DEA34B8B-9E52-443A-AD32-50967A6B60B2}" type="presOf" srcId="{141FFC3B-6442-4BA9-95F1-80175958C3BF}" destId="{43B04F4F-FE43-4DA3-9BD7-56791B6C7906}" srcOrd="0" destOrd="0" presId="urn:microsoft.com/office/officeart/2005/8/layout/vProcess5"/>
    <dgm:cxn modelId="{1090978C-6B3A-4ACE-9A6E-DBB63D9011B0}" type="presOf" srcId="{FEA2E950-B07E-405A-B794-110C775C6FE4}" destId="{17AC784B-403B-4D34-A953-8209E4162242}" srcOrd="0" destOrd="0" presId="urn:microsoft.com/office/officeart/2005/8/layout/vProcess5"/>
    <dgm:cxn modelId="{7C806192-F192-4E8D-8E98-909878475BE1}" srcId="{8256D98B-3316-402A-BE68-83B86810AD26}" destId="{AECFD758-97AD-45D4-9DB4-91F9E770B827}" srcOrd="1" destOrd="0" parTransId="{F904A36A-F29E-4524-AF15-49017028E940}" sibTransId="{00933BF8-7669-40FD-93F1-7631CCDFDE74}"/>
    <dgm:cxn modelId="{B6DE6B9F-74CF-4974-B5F4-3B3B5D5715D6}" type="presOf" srcId="{141FFC3B-6442-4BA9-95F1-80175958C3BF}" destId="{A2F54B1C-743B-4CB3-B7A8-35A1B3932DF6}" srcOrd="1" destOrd="0" presId="urn:microsoft.com/office/officeart/2005/8/layout/vProcess5"/>
    <dgm:cxn modelId="{EF4F48C9-8352-4711-A21A-2E7920F2241F}" type="presOf" srcId="{2A0C9F4A-009E-4226-BE2C-DB691CB0553D}" destId="{C9E4AD7F-ACCB-40B1-A56E-3CAE94B999BF}" srcOrd="1" destOrd="0" presId="urn:microsoft.com/office/officeart/2005/8/layout/vProcess5"/>
    <dgm:cxn modelId="{59571EE4-5F69-49E3-BC63-81D45793B33D}" type="presOf" srcId="{AECFD758-97AD-45D4-9DB4-91F9E770B827}" destId="{6FFA275B-69AB-497A-825D-4719BE6BE80E}" srcOrd="1" destOrd="0" presId="urn:microsoft.com/office/officeart/2005/8/layout/vProcess5"/>
    <dgm:cxn modelId="{A3F2476C-73C7-43B0-866A-D64E52BA7E41}" type="presParOf" srcId="{FAFFEFDA-0C38-42F3-BDEE-90ABFA8E8135}" destId="{EA0EA3D5-92A7-4028-95C2-F09E7EFD5E80}" srcOrd="0" destOrd="0" presId="urn:microsoft.com/office/officeart/2005/8/layout/vProcess5"/>
    <dgm:cxn modelId="{DD61BFAC-74BC-448A-AE3A-98A14257E319}" type="presParOf" srcId="{FAFFEFDA-0C38-42F3-BDEE-90ABFA8E8135}" destId="{7DA6DE35-B702-4461-947A-865481B35165}" srcOrd="1" destOrd="0" presId="urn:microsoft.com/office/officeart/2005/8/layout/vProcess5"/>
    <dgm:cxn modelId="{8E9FCB36-91ED-46A5-BBAD-55FD0FDD7FC6}" type="presParOf" srcId="{FAFFEFDA-0C38-42F3-BDEE-90ABFA8E8135}" destId="{34748DBF-8E1F-46CC-BEE9-17A90F3CE385}" srcOrd="2" destOrd="0" presId="urn:microsoft.com/office/officeart/2005/8/layout/vProcess5"/>
    <dgm:cxn modelId="{C4735B63-26B1-4537-8B18-1DB0900A831C}" type="presParOf" srcId="{FAFFEFDA-0C38-42F3-BDEE-90ABFA8E8135}" destId="{6BE06486-7997-4455-8345-7A8B83F30EA6}" srcOrd="3" destOrd="0" presId="urn:microsoft.com/office/officeart/2005/8/layout/vProcess5"/>
    <dgm:cxn modelId="{3EAB299E-C4FC-4858-807C-8EC61A2B89EE}" type="presParOf" srcId="{FAFFEFDA-0C38-42F3-BDEE-90ABFA8E8135}" destId="{43B04F4F-FE43-4DA3-9BD7-56791B6C7906}" srcOrd="4" destOrd="0" presId="urn:microsoft.com/office/officeart/2005/8/layout/vProcess5"/>
    <dgm:cxn modelId="{5D1F251C-9005-4177-A6E1-B5CB7A5156BA}" type="presParOf" srcId="{FAFFEFDA-0C38-42F3-BDEE-90ABFA8E8135}" destId="{900A3163-0C21-4B85-8B42-087D7EFFC4B3}" srcOrd="5" destOrd="0" presId="urn:microsoft.com/office/officeart/2005/8/layout/vProcess5"/>
    <dgm:cxn modelId="{E9585FAC-6C79-4137-84DF-979D2833F7F8}" type="presParOf" srcId="{FAFFEFDA-0C38-42F3-BDEE-90ABFA8E8135}" destId="{49BCEE4B-C4AF-4D53-8B0A-E081911AE2D1}" srcOrd="6" destOrd="0" presId="urn:microsoft.com/office/officeart/2005/8/layout/vProcess5"/>
    <dgm:cxn modelId="{38B0EB6A-F9E6-42DC-BE39-94E0CAC4F06A}" type="presParOf" srcId="{FAFFEFDA-0C38-42F3-BDEE-90ABFA8E8135}" destId="{17AC784B-403B-4D34-A953-8209E4162242}" srcOrd="7" destOrd="0" presId="urn:microsoft.com/office/officeart/2005/8/layout/vProcess5"/>
    <dgm:cxn modelId="{497811DB-2882-4BE5-BD56-A4E08D112CD7}" type="presParOf" srcId="{FAFFEFDA-0C38-42F3-BDEE-90ABFA8E8135}" destId="{92E91228-DCA7-4B30-986D-55BB460FAB34}" srcOrd="8" destOrd="0" presId="urn:microsoft.com/office/officeart/2005/8/layout/vProcess5"/>
    <dgm:cxn modelId="{946E622B-878C-4738-92F0-538D278C48CC}" type="presParOf" srcId="{FAFFEFDA-0C38-42F3-BDEE-90ABFA8E8135}" destId="{6FFA275B-69AB-497A-825D-4719BE6BE80E}" srcOrd="9" destOrd="0" presId="urn:microsoft.com/office/officeart/2005/8/layout/vProcess5"/>
    <dgm:cxn modelId="{0923F8BC-1475-4FC4-A138-2064201E7663}" type="presParOf" srcId="{FAFFEFDA-0C38-42F3-BDEE-90ABFA8E8135}" destId="{C9E4AD7F-ACCB-40B1-A56E-3CAE94B999BF}" srcOrd="10" destOrd="0" presId="urn:microsoft.com/office/officeart/2005/8/layout/vProcess5"/>
    <dgm:cxn modelId="{E8F156A5-D567-46E4-85E9-E98B07614DBE}" type="presParOf" srcId="{FAFFEFDA-0C38-42F3-BDEE-90ABFA8E8135}" destId="{A2F54B1C-743B-4CB3-B7A8-35A1B3932DF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B25B39-918E-42EF-8B47-67381829D9E6}"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9D40A7DA-83B2-4CBF-AB34-D91A6D9265A1}">
      <dgm:prSet/>
      <dgm:spPr/>
      <dgm:t>
        <a:bodyPr/>
        <a:lstStyle/>
        <a:p>
          <a:r>
            <a:rPr lang="en-US" dirty="0">
              <a:latin typeface="Calibri" panose="020F0502020204030204" pitchFamily="34" charset="0"/>
              <a:cs typeface="Calibri" panose="020F0502020204030204" pitchFamily="34" charset="0"/>
            </a:rPr>
            <a:t>Because of their heavy workloads and training gaps, nurses may struggle to perform diabetic foot evaluations and screenings and implement an adequate management plan.</a:t>
          </a:r>
        </a:p>
      </dgm:t>
    </dgm:pt>
    <dgm:pt modelId="{BD619FBA-5A24-4584-8750-296F7C481E0C}" type="parTrans" cxnId="{54109D8C-0C14-4AC7-850F-0875B8D34D89}">
      <dgm:prSet/>
      <dgm:spPr/>
      <dgm:t>
        <a:bodyPr/>
        <a:lstStyle/>
        <a:p>
          <a:endParaRPr lang="en-US"/>
        </a:p>
      </dgm:t>
    </dgm:pt>
    <dgm:pt modelId="{8D1018ED-F675-46D6-BE81-F98A707BE0EA}" type="sibTrans" cxnId="{54109D8C-0C14-4AC7-850F-0875B8D34D89}">
      <dgm:prSet/>
      <dgm:spPr/>
      <dgm:t>
        <a:bodyPr/>
        <a:lstStyle/>
        <a:p>
          <a:endParaRPr lang="en-US"/>
        </a:p>
      </dgm:t>
    </dgm:pt>
    <dgm:pt modelId="{B868453A-6E7C-4D00-8768-E13F339BC8F8}">
      <dgm:prSet/>
      <dgm:spPr/>
      <dgm:t>
        <a:bodyPr/>
        <a:lstStyle/>
        <a:p>
          <a:r>
            <a:rPr lang="en-US" dirty="0">
              <a:latin typeface="Calibri" panose="020F0502020204030204" pitchFamily="34" charset="0"/>
              <a:cs typeface="Calibri" panose="020F0502020204030204" pitchFamily="34" charset="0"/>
            </a:rPr>
            <a:t>Evidence of diabetic foot complications in patients seen at PHC centers signals the need for early targeted interventions at this level of care. </a:t>
          </a:r>
        </a:p>
      </dgm:t>
    </dgm:pt>
    <dgm:pt modelId="{B082C227-4A44-42E6-8344-9DFFF359DEF3}" type="parTrans" cxnId="{426235A6-2953-430E-9FB8-E02CC75EDAE9}">
      <dgm:prSet/>
      <dgm:spPr/>
      <dgm:t>
        <a:bodyPr/>
        <a:lstStyle/>
        <a:p>
          <a:endParaRPr lang="en-US"/>
        </a:p>
      </dgm:t>
    </dgm:pt>
    <dgm:pt modelId="{AA9CD893-E4BA-4344-BBAA-597B73DE0EDD}" type="sibTrans" cxnId="{426235A6-2953-430E-9FB8-E02CC75EDAE9}">
      <dgm:prSet/>
      <dgm:spPr/>
      <dgm:t>
        <a:bodyPr/>
        <a:lstStyle/>
        <a:p>
          <a:endParaRPr lang="en-US"/>
        </a:p>
      </dgm:t>
    </dgm:pt>
    <dgm:pt modelId="{62D18B4B-940A-436B-B64B-93CE8794F288}">
      <dgm:prSet/>
      <dgm:spPr/>
      <dgm:t>
        <a:bodyPr/>
        <a:lstStyle/>
        <a:p>
          <a:r>
            <a:rPr lang="en-US" dirty="0">
              <a:latin typeface="Calibri" panose="020F0502020204030204" pitchFamily="34" charset="0"/>
              <a:cs typeface="Calibri" panose="020F0502020204030204" pitchFamily="34" charset="0"/>
            </a:rPr>
            <a:t>Such interventions must include effective prevention measures, early detection of diabetic foot issues, and appropriate assessment and management.</a:t>
          </a:r>
        </a:p>
      </dgm:t>
    </dgm:pt>
    <dgm:pt modelId="{1484DB92-48C4-4645-8903-4C77500DB159}" type="parTrans" cxnId="{58F592FC-BA8A-412E-B91C-4D1D61E408B9}">
      <dgm:prSet/>
      <dgm:spPr/>
      <dgm:t>
        <a:bodyPr/>
        <a:lstStyle/>
        <a:p>
          <a:endParaRPr lang="en-US"/>
        </a:p>
      </dgm:t>
    </dgm:pt>
    <dgm:pt modelId="{AFA7E5F0-C7E2-4AC4-943A-153D5419BFDB}" type="sibTrans" cxnId="{58F592FC-BA8A-412E-B91C-4D1D61E408B9}">
      <dgm:prSet/>
      <dgm:spPr/>
      <dgm:t>
        <a:bodyPr/>
        <a:lstStyle/>
        <a:p>
          <a:endParaRPr lang="en-US"/>
        </a:p>
      </dgm:t>
    </dgm:pt>
    <dgm:pt modelId="{B6F2658A-346D-409D-8C86-3C192933AC2D}">
      <dgm:prSet/>
      <dgm:spPr/>
      <dgm:t>
        <a:bodyPr/>
        <a:lstStyle/>
        <a:p>
          <a:r>
            <a:rPr lang="en-US" dirty="0">
              <a:latin typeface="Calibri" panose="020F0502020204030204" pitchFamily="34" charset="0"/>
              <a:cs typeface="Calibri" panose="020F0502020204030204" pitchFamily="34" charset="0"/>
            </a:rPr>
            <a:t>However, although there is an obvious need for foot health services at the PHC level, the service delivery structure still leans heavily towards a curative, high-cost care approach with limited adherence to a defined referral system. </a:t>
          </a:r>
        </a:p>
      </dgm:t>
    </dgm:pt>
    <dgm:pt modelId="{AF955541-F3D7-4D3E-A96D-4B1CAA00692F}" type="parTrans" cxnId="{3D0CAC4E-8B72-472F-9CF5-FCB429CE20E8}">
      <dgm:prSet/>
      <dgm:spPr/>
      <dgm:t>
        <a:bodyPr/>
        <a:lstStyle/>
        <a:p>
          <a:endParaRPr lang="en-US"/>
        </a:p>
      </dgm:t>
    </dgm:pt>
    <dgm:pt modelId="{35386DB0-573E-4A8B-AE9F-655E3F945C55}" type="sibTrans" cxnId="{3D0CAC4E-8B72-472F-9CF5-FCB429CE20E8}">
      <dgm:prSet/>
      <dgm:spPr/>
      <dgm:t>
        <a:bodyPr/>
        <a:lstStyle/>
        <a:p>
          <a:endParaRPr lang="en-US"/>
        </a:p>
      </dgm:t>
    </dgm:pt>
    <dgm:pt modelId="{EF95230C-3DBD-4C7B-A625-44AE4FF2AE10}">
      <dgm:prSet/>
      <dgm:spPr/>
      <dgm:t>
        <a:bodyPr/>
        <a:lstStyle/>
        <a:p>
          <a:r>
            <a:rPr lang="en-US" dirty="0">
              <a:latin typeface="Calibri" panose="020F0502020204030204" pitchFamily="34" charset="0"/>
              <a:cs typeface="Calibri" panose="020F0502020204030204" pitchFamily="34" charset="0"/>
            </a:rPr>
            <a:t>The predominantly hospital-centric healthcare system and emerging epidemics prevent the successful provision of quality, comprehensive, and integrated primary care to millions of South Africans.</a:t>
          </a:r>
        </a:p>
      </dgm:t>
    </dgm:pt>
    <dgm:pt modelId="{81D09E1F-5005-4296-A8FB-E8782625E01D}" type="parTrans" cxnId="{F03BBAA7-F425-47A1-9BCF-E325CDEA6DAC}">
      <dgm:prSet/>
      <dgm:spPr/>
      <dgm:t>
        <a:bodyPr/>
        <a:lstStyle/>
        <a:p>
          <a:endParaRPr lang="en-US"/>
        </a:p>
      </dgm:t>
    </dgm:pt>
    <dgm:pt modelId="{E2C537CD-7309-462D-9A80-D9103C1B6530}" type="sibTrans" cxnId="{F03BBAA7-F425-47A1-9BCF-E325CDEA6DAC}">
      <dgm:prSet/>
      <dgm:spPr/>
      <dgm:t>
        <a:bodyPr/>
        <a:lstStyle/>
        <a:p>
          <a:endParaRPr lang="en-US"/>
        </a:p>
      </dgm:t>
    </dgm:pt>
    <dgm:pt modelId="{E5194909-4AC2-4DB9-A5CC-07F2241640C3}" type="pres">
      <dgm:prSet presAssocID="{54B25B39-918E-42EF-8B47-67381829D9E6}" presName="outerComposite" presStyleCnt="0">
        <dgm:presLayoutVars>
          <dgm:chMax val="5"/>
          <dgm:dir/>
          <dgm:resizeHandles val="exact"/>
        </dgm:presLayoutVars>
      </dgm:prSet>
      <dgm:spPr/>
    </dgm:pt>
    <dgm:pt modelId="{43D88517-D03D-4759-AD0A-4315774C7604}" type="pres">
      <dgm:prSet presAssocID="{54B25B39-918E-42EF-8B47-67381829D9E6}" presName="dummyMaxCanvas" presStyleCnt="0">
        <dgm:presLayoutVars/>
      </dgm:prSet>
      <dgm:spPr/>
    </dgm:pt>
    <dgm:pt modelId="{E70F5A6D-2D9C-4A9D-8781-D7FD39AD80D2}" type="pres">
      <dgm:prSet presAssocID="{54B25B39-918E-42EF-8B47-67381829D9E6}" presName="FiveNodes_1" presStyleLbl="node1" presStyleIdx="0" presStyleCnt="5">
        <dgm:presLayoutVars>
          <dgm:bulletEnabled val="1"/>
        </dgm:presLayoutVars>
      </dgm:prSet>
      <dgm:spPr/>
    </dgm:pt>
    <dgm:pt modelId="{3E664857-48A7-4EDF-B436-0E7BA9D7681F}" type="pres">
      <dgm:prSet presAssocID="{54B25B39-918E-42EF-8B47-67381829D9E6}" presName="FiveNodes_2" presStyleLbl="node1" presStyleIdx="1" presStyleCnt="5">
        <dgm:presLayoutVars>
          <dgm:bulletEnabled val="1"/>
        </dgm:presLayoutVars>
      </dgm:prSet>
      <dgm:spPr/>
    </dgm:pt>
    <dgm:pt modelId="{F0C52257-CE9C-4A10-AEF1-B62A63700CDD}" type="pres">
      <dgm:prSet presAssocID="{54B25B39-918E-42EF-8B47-67381829D9E6}" presName="FiveNodes_3" presStyleLbl="node1" presStyleIdx="2" presStyleCnt="5">
        <dgm:presLayoutVars>
          <dgm:bulletEnabled val="1"/>
        </dgm:presLayoutVars>
      </dgm:prSet>
      <dgm:spPr/>
    </dgm:pt>
    <dgm:pt modelId="{5079659B-74BC-4C79-82E1-A7BB36560BC7}" type="pres">
      <dgm:prSet presAssocID="{54B25B39-918E-42EF-8B47-67381829D9E6}" presName="FiveNodes_4" presStyleLbl="node1" presStyleIdx="3" presStyleCnt="5">
        <dgm:presLayoutVars>
          <dgm:bulletEnabled val="1"/>
        </dgm:presLayoutVars>
      </dgm:prSet>
      <dgm:spPr/>
    </dgm:pt>
    <dgm:pt modelId="{2A18E4AB-B6B3-4BC4-AEDD-416B444ED12E}" type="pres">
      <dgm:prSet presAssocID="{54B25B39-918E-42EF-8B47-67381829D9E6}" presName="FiveNodes_5" presStyleLbl="node1" presStyleIdx="4" presStyleCnt="5">
        <dgm:presLayoutVars>
          <dgm:bulletEnabled val="1"/>
        </dgm:presLayoutVars>
      </dgm:prSet>
      <dgm:spPr/>
    </dgm:pt>
    <dgm:pt modelId="{9D959150-ED46-44B6-9A88-24D561526308}" type="pres">
      <dgm:prSet presAssocID="{54B25B39-918E-42EF-8B47-67381829D9E6}" presName="FiveConn_1-2" presStyleLbl="fgAccFollowNode1" presStyleIdx="0" presStyleCnt="4">
        <dgm:presLayoutVars>
          <dgm:bulletEnabled val="1"/>
        </dgm:presLayoutVars>
      </dgm:prSet>
      <dgm:spPr/>
    </dgm:pt>
    <dgm:pt modelId="{DAB3802B-33B3-45DA-8ED2-487AF53A86CF}" type="pres">
      <dgm:prSet presAssocID="{54B25B39-918E-42EF-8B47-67381829D9E6}" presName="FiveConn_2-3" presStyleLbl="fgAccFollowNode1" presStyleIdx="1" presStyleCnt="4">
        <dgm:presLayoutVars>
          <dgm:bulletEnabled val="1"/>
        </dgm:presLayoutVars>
      </dgm:prSet>
      <dgm:spPr/>
    </dgm:pt>
    <dgm:pt modelId="{3B53CA65-BBB6-49D7-9155-06DE8445E4F7}" type="pres">
      <dgm:prSet presAssocID="{54B25B39-918E-42EF-8B47-67381829D9E6}" presName="FiveConn_3-4" presStyleLbl="fgAccFollowNode1" presStyleIdx="2" presStyleCnt="4">
        <dgm:presLayoutVars>
          <dgm:bulletEnabled val="1"/>
        </dgm:presLayoutVars>
      </dgm:prSet>
      <dgm:spPr/>
    </dgm:pt>
    <dgm:pt modelId="{2D832802-1C8E-4A56-956D-423DEAE57671}" type="pres">
      <dgm:prSet presAssocID="{54B25B39-918E-42EF-8B47-67381829D9E6}" presName="FiveConn_4-5" presStyleLbl="fgAccFollowNode1" presStyleIdx="3" presStyleCnt="4">
        <dgm:presLayoutVars>
          <dgm:bulletEnabled val="1"/>
        </dgm:presLayoutVars>
      </dgm:prSet>
      <dgm:spPr/>
    </dgm:pt>
    <dgm:pt modelId="{55E52F75-8912-450B-95B5-58CAC68B91F1}" type="pres">
      <dgm:prSet presAssocID="{54B25B39-918E-42EF-8B47-67381829D9E6}" presName="FiveNodes_1_text" presStyleLbl="node1" presStyleIdx="4" presStyleCnt="5">
        <dgm:presLayoutVars>
          <dgm:bulletEnabled val="1"/>
        </dgm:presLayoutVars>
      </dgm:prSet>
      <dgm:spPr/>
    </dgm:pt>
    <dgm:pt modelId="{2504321F-2EB7-4EB6-BA09-AD15AACD89FB}" type="pres">
      <dgm:prSet presAssocID="{54B25B39-918E-42EF-8B47-67381829D9E6}" presName="FiveNodes_2_text" presStyleLbl="node1" presStyleIdx="4" presStyleCnt="5">
        <dgm:presLayoutVars>
          <dgm:bulletEnabled val="1"/>
        </dgm:presLayoutVars>
      </dgm:prSet>
      <dgm:spPr/>
    </dgm:pt>
    <dgm:pt modelId="{E4204309-4738-41B5-BF71-F5BCC482A554}" type="pres">
      <dgm:prSet presAssocID="{54B25B39-918E-42EF-8B47-67381829D9E6}" presName="FiveNodes_3_text" presStyleLbl="node1" presStyleIdx="4" presStyleCnt="5">
        <dgm:presLayoutVars>
          <dgm:bulletEnabled val="1"/>
        </dgm:presLayoutVars>
      </dgm:prSet>
      <dgm:spPr/>
    </dgm:pt>
    <dgm:pt modelId="{28B790DA-1F09-4B11-A5E0-EEACC230B550}" type="pres">
      <dgm:prSet presAssocID="{54B25B39-918E-42EF-8B47-67381829D9E6}" presName="FiveNodes_4_text" presStyleLbl="node1" presStyleIdx="4" presStyleCnt="5">
        <dgm:presLayoutVars>
          <dgm:bulletEnabled val="1"/>
        </dgm:presLayoutVars>
      </dgm:prSet>
      <dgm:spPr/>
    </dgm:pt>
    <dgm:pt modelId="{3F64EFFA-CC84-4DFC-9AB7-9B8D5400089D}" type="pres">
      <dgm:prSet presAssocID="{54B25B39-918E-42EF-8B47-67381829D9E6}" presName="FiveNodes_5_text" presStyleLbl="node1" presStyleIdx="4" presStyleCnt="5">
        <dgm:presLayoutVars>
          <dgm:bulletEnabled val="1"/>
        </dgm:presLayoutVars>
      </dgm:prSet>
      <dgm:spPr/>
    </dgm:pt>
  </dgm:ptLst>
  <dgm:cxnLst>
    <dgm:cxn modelId="{D558DC2E-3AD6-414A-A085-53C3E5A704A6}" type="presOf" srcId="{B6F2658A-346D-409D-8C86-3C192933AC2D}" destId="{28B790DA-1F09-4B11-A5E0-EEACC230B550}" srcOrd="1" destOrd="0" presId="urn:microsoft.com/office/officeart/2005/8/layout/vProcess5"/>
    <dgm:cxn modelId="{66031735-3F16-4B4D-9A4C-EA7F97D7D76F}" type="presOf" srcId="{9D40A7DA-83B2-4CBF-AB34-D91A6D9265A1}" destId="{55E52F75-8912-450B-95B5-58CAC68B91F1}" srcOrd="1" destOrd="0" presId="urn:microsoft.com/office/officeart/2005/8/layout/vProcess5"/>
    <dgm:cxn modelId="{3D0CAC4E-8B72-472F-9CF5-FCB429CE20E8}" srcId="{54B25B39-918E-42EF-8B47-67381829D9E6}" destId="{B6F2658A-346D-409D-8C86-3C192933AC2D}" srcOrd="3" destOrd="0" parTransId="{AF955541-F3D7-4D3E-A96D-4B1CAA00692F}" sibTransId="{35386DB0-573E-4A8B-AE9F-655E3F945C55}"/>
    <dgm:cxn modelId="{9B6D3F51-9B38-4D9F-9F72-07CAF98AB13A}" type="presOf" srcId="{EF95230C-3DBD-4C7B-A625-44AE4FF2AE10}" destId="{2A18E4AB-B6B3-4BC4-AEDD-416B444ED12E}" srcOrd="0" destOrd="0" presId="urn:microsoft.com/office/officeart/2005/8/layout/vProcess5"/>
    <dgm:cxn modelId="{1DBFA276-2111-4426-9905-4D42F3DB20E8}" type="presOf" srcId="{EF95230C-3DBD-4C7B-A625-44AE4FF2AE10}" destId="{3F64EFFA-CC84-4DFC-9AB7-9B8D5400089D}" srcOrd="1" destOrd="0" presId="urn:microsoft.com/office/officeart/2005/8/layout/vProcess5"/>
    <dgm:cxn modelId="{E2A8FC79-460B-4C6B-8AC6-CE6657557CA4}" type="presOf" srcId="{62D18B4B-940A-436B-B64B-93CE8794F288}" destId="{E4204309-4738-41B5-BF71-F5BCC482A554}" srcOrd="1" destOrd="0" presId="urn:microsoft.com/office/officeart/2005/8/layout/vProcess5"/>
    <dgm:cxn modelId="{5537F87A-449D-4788-8F68-6164E22DF4C0}" type="presOf" srcId="{35386DB0-573E-4A8B-AE9F-655E3F945C55}" destId="{2D832802-1C8E-4A56-956D-423DEAE57671}" srcOrd="0" destOrd="0" presId="urn:microsoft.com/office/officeart/2005/8/layout/vProcess5"/>
    <dgm:cxn modelId="{9D2DA783-C77F-45ED-9ED4-CC33FB22F2C0}" type="presOf" srcId="{B868453A-6E7C-4D00-8768-E13F339BC8F8}" destId="{2504321F-2EB7-4EB6-BA09-AD15AACD89FB}" srcOrd="1" destOrd="0" presId="urn:microsoft.com/office/officeart/2005/8/layout/vProcess5"/>
    <dgm:cxn modelId="{54109D8C-0C14-4AC7-850F-0875B8D34D89}" srcId="{54B25B39-918E-42EF-8B47-67381829D9E6}" destId="{9D40A7DA-83B2-4CBF-AB34-D91A6D9265A1}" srcOrd="0" destOrd="0" parTransId="{BD619FBA-5A24-4584-8750-296F7C481E0C}" sibTransId="{8D1018ED-F675-46D6-BE81-F98A707BE0EA}"/>
    <dgm:cxn modelId="{426235A6-2953-430E-9FB8-E02CC75EDAE9}" srcId="{54B25B39-918E-42EF-8B47-67381829D9E6}" destId="{B868453A-6E7C-4D00-8768-E13F339BC8F8}" srcOrd="1" destOrd="0" parTransId="{B082C227-4A44-42E6-8344-9DFFF359DEF3}" sibTransId="{AA9CD893-E4BA-4344-BBAA-597B73DE0EDD}"/>
    <dgm:cxn modelId="{F03BBAA7-F425-47A1-9BCF-E325CDEA6DAC}" srcId="{54B25B39-918E-42EF-8B47-67381829D9E6}" destId="{EF95230C-3DBD-4C7B-A625-44AE4FF2AE10}" srcOrd="4" destOrd="0" parTransId="{81D09E1F-5005-4296-A8FB-E8782625E01D}" sibTransId="{E2C537CD-7309-462D-9A80-D9103C1B6530}"/>
    <dgm:cxn modelId="{E4E751A8-39BA-4146-AD48-A2579C9686BD}" type="presOf" srcId="{8D1018ED-F675-46D6-BE81-F98A707BE0EA}" destId="{9D959150-ED46-44B6-9A88-24D561526308}" srcOrd="0" destOrd="0" presId="urn:microsoft.com/office/officeart/2005/8/layout/vProcess5"/>
    <dgm:cxn modelId="{2F1672D5-4D9F-45CD-8FF8-859DF5D02AFD}" type="presOf" srcId="{9D40A7DA-83B2-4CBF-AB34-D91A6D9265A1}" destId="{E70F5A6D-2D9C-4A9D-8781-D7FD39AD80D2}" srcOrd="0" destOrd="0" presId="urn:microsoft.com/office/officeart/2005/8/layout/vProcess5"/>
    <dgm:cxn modelId="{2AD90FD6-0D76-49D0-997E-9E217E8EE4F2}" type="presOf" srcId="{AFA7E5F0-C7E2-4AC4-943A-153D5419BFDB}" destId="{3B53CA65-BBB6-49D7-9155-06DE8445E4F7}" srcOrd="0" destOrd="0" presId="urn:microsoft.com/office/officeart/2005/8/layout/vProcess5"/>
    <dgm:cxn modelId="{0980A4DD-1150-41A2-89AA-388881DA8D91}" type="presOf" srcId="{AA9CD893-E4BA-4344-BBAA-597B73DE0EDD}" destId="{DAB3802B-33B3-45DA-8ED2-487AF53A86CF}" srcOrd="0" destOrd="0" presId="urn:microsoft.com/office/officeart/2005/8/layout/vProcess5"/>
    <dgm:cxn modelId="{160CE5DD-F1C0-4D58-A61F-2C7264B6D1DD}" type="presOf" srcId="{62D18B4B-940A-436B-B64B-93CE8794F288}" destId="{F0C52257-CE9C-4A10-AEF1-B62A63700CDD}" srcOrd="0" destOrd="0" presId="urn:microsoft.com/office/officeart/2005/8/layout/vProcess5"/>
    <dgm:cxn modelId="{536333E4-6B55-4470-B032-2DCA9663B555}" type="presOf" srcId="{B6F2658A-346D-409D-8C86-3C192933AC2D}" destId="{5079659B-74BC-4C79-82E1-A7BB36560BC7}" srcOrd="0" destOrd="0" presId="urn:microsoft.com/office/officeart/2005/8/layout/vProcess5"/>
    <dgm:cxn modelId="{955976E8-E138-47C2-B45F-4F017D7C474D}" type="presOf" srcId="{54B25B39-918E-42EF-8B47-67381829D9E6}" destId="{E5194909-4AC2-4DB9-A5CC-07F2241640C3}" srcOrd="0" destOrd="0" presId="urn:microsoft.com/office/officeart/2005/8/layout/vProcess5"/>
    <dgm:cxn modelId="{EF142DEA-56BF-4552-A2B1-92B487C97B96}" type="presOf" srcId="{B868453A-6E7C-4D00-8768-E13F339BC8F8}" destId="{3E664857-48A7-4EDF-B436-0E7BA9D7681F}" srcOrd="0" destOrd="0" presId="urn:microsoft.com/office/officeart/2005/8/layout/vProcess5"/>
    <dgm:cxn modelId="{58F592FC-BA8A-412E-B91C-4D1D61E408B9}" srcId="{54B25B39-918E-42EF-8B47-67381829D9E6}" destId="{62D18B4B-940A-436B-B64B-93CE8794F288}" srcOrd="2" destOrd="0" parTransId="{1484DB92-48C4-4645-8903-4C77500DB159}" sibTransId="{AFA7E5F0-C7E2-4AC4-943A-153D5419BFDB}"/>
    <dgm:cxn modelId="{415FB2C5-3999-478C-92B1-EE77D0E71DFB}" type="presParOf" srcId="{E5194909-4AC2-4DB9-A5CC-07F2241640C3}" destId="{43D88517-D03D-4759-AD0A-4315774C7604}" srcOrd="0" destOrd="0" presId="urn:microsoft.com/office/officeart/2005/8/layout/vProcess5"/>
    <dgm:cxn modelId="{F5A79407-B897-42B1-8F3B-DBEB1A011590}" type="presParOf" srcId="{E5194909-4AC2-4DB9-A5CC-07F2241640C3}" destId="{E70F5A6D-2D9C-4A9D-8781-D7FD39AD80D2}" srcOrd="1" destOrd="0" presId="urn:microsoft.com/office/officeart/2005/8/layout/vProcess5"/>
    <dgm:cxn modelId="{1FD7D48B-63C0-43E8-AB98-3E6F3138DE7C}" type="presParOf" srcId="{E5194909-4AC2-4DB9-A5CC-07F2241640C3}" destId="{3E664857-48A7-4EDF-B436-0E7BA9D7681F}" srcOrd="2" destOrd="0" presId="urn:microsoft.com/office/officeart/2005/8/layout/vProcess5"/>
    <dgm:cxn modelId="{D7E32005-B190-48C6-9D30-8080373CA5E4}" type="presParOf" srcId="{E5194909-4AC2-4DB9-A5CC-07F2241640C3}" destId="{F0C52257-CE9C-4A10-AEF1-B62A63700CDD}" srcOrd="3" destOrd="0" presId="urn:microsoft.com/office/officeart/2005/8/layout/vProcess5"/>
    <dgm:cxn modelId="{2ED5B093-DD33-492D-95A8-1E8B81481DF2}" type="presParOf" srcId="{E5194909-4AC2-4DB9-A5CC-07F2241640C3}" destId="{5079659B-74BC-4C79-82E1-A7BB36560BC7}" srcOrd="4" destOrd="0" presId="urn:microsoft.com/office/officeart/2005/8/layout/vProcess5"/>
    <dgm:cxn modelId="{18E5894A-8761-4C45-8BF8-C5F35C7D81BD}" type="presParOf" srcId="{E5194909-4AC2-4DB9-A5CC-07F2241640C3}" destId="{2A18E4AB-B6B3-4BC4-AEDD-416B444ED12E}" srcOrd="5" destOrd="0" presId="urn:microsoft.com/office/officeart/2005/8/layout/vProcess5"/>
    <dgm:cxn modelId="{439343EA-3E81-4BEE-803A-6F0B90B01271}" type="presParOf" srcId="{E5194909-4AC2-4DB9-A5CC-07F2241640C3}" destId="{9D959150-ED46-44B6-9A88-24D561526308}" srcOrd="6" destOrd="0" presId="urn:microsoft.com/office/officeart/2005/8/layout/vProcess5"/>
    <dgm:cxn modelId="{AFCE1E91-63CB-4CB6-A05C-3D27E1ED6D32}" type="presParOf" srcId="{E5194909-4AC2-4DB9-A5CC-07F2241640C3}" destId="{DAB3802B-33B3-45DA-8ED2-487AF53A86CF}" srcOrd="7" destOrd="0" presId="urn:microsoft.com/office/officeart/2005/8/layout/vProcess5"/>
    <dgm:cxn modelId="{0D626750-9ACD-485F-8915-F0A90E53337D}" type="presParOf" srcId="{E5194909-4AC2-4DB9-A5CC-07F2241640C3}" destId="{3B53CA65-BBB6-49D7-9155-06DE8445E4F7}" srcOrd="8" destOrd="0" presId="urn:microsoft.com/office/officeart/2005/8/layout/vProcess5"/>
    <dgm:cxn modelId="{C954FC7B-D776-4DBA-A1EA-6BACC0709F7D}" type="presParOf" srcId="{E5194909-4AC2-4DB9-A5CC-07F2241640C3}" destId="{2D832802-1C8E-4A56-956D-423DEAE57671}" srcOrd="9" destOrd="0" presId="urn:microsoft.com/office/officeart/2005/8/layout/vProcess5"/>
    <dgm:cxn modelId="{C8279055-EF6D-429C-A750-3021FDD48AB7}" type="presParOf" srcId="{E5194909-4AC2-4DB9-A5CC-07F2241640C3}" destId="{55E52F75-8912-450B-95B5-58CAC68B91F1}" srcOrd="10" destOrd="0" presId="urn:microsoft.com/office/officeart/2005/8/layout/vProcess5"/>
    <dgm:cxn modelId="{5D3AC19E-F7FC-4C44-8E17-60E39EFBEDF1}" type="presParOf" srcId="{E5194909-4AC2-4DB9-A5CC-07F2241640C3}" destId="{2504321F-2EB7-4EB6-BA09-AD15AACD89FB}" srcOrd="11" destOrd="0" presId="urn:microsoft.com/office/officeart/2005/8/layout/vProcess5"/>
    <dgm:cxn modelId="{80B2C2E8-7F4C-4387-82EE-1D912889A96B}" type="presParOf" srcId="{E5194909-4AC2-4DB9-A5CC-07F2241640C3}" destId="{E4204309-4738-41B5-BF71-F5BCC482A554}" srcOrd="12" destOrd="0" presId="urn:microsoft.com/office/officeart/2005/8/layout/vProcess5"/>
    <dgm:cxn modelId="{117E270E-49C1-475C-A544-FE06454F32C5}" type="presParOf" srcId="{E5194909-4AC2-4DB9-A5CC-07F2241640C3}" destId="{28B790DA-1F09-4B11-A5E0-EEACC230B550}" srcOrd="13" destOrd="0" presId="urn:microsoft.com/office/officeart/2005/8/layout/vProcess5"/>
    <dgm:cxn modelId="{9938738D-6AF8-42B5-AF41-19231A51AA48}" type="presParOf" srcId="{E5194909-4AC2-4DB9-A5CC-07F2241640C3}" destId="{3F64EFFA-CC84-4DFC-9AB7-9B8D5400089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BAC9A3-F8A5-44CA-A7A5-FAF8A175330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28753E8-44F8-40A1-8C1E-87503A2474CB}">
      <dgm:prSet/>
      <dgm:spPr/>
      <dgm:t>
        <a:bodyPr/>
        <a:lstStyle/>
        <a:p>
          <a:r>
            <a:rPr lang="en-US" dirty="0">
              <a:latin typeface="Calibri" panose="020F0502020204030204" pitchFamily="34" charset="0"/>
              <a:cs typeface="Calibri" panose="020F0502020204030204" pitchFamily="34" charset="0"/>
            </a:rPr>
            <a:t>The current study found that the 536 patients who were part of this study were inadequately assessed concerning their foot complaints. </a:t>
          </a:r>
        </a:p>
      </dgm:t>
    </dgm:pt>
    <dgm:pt modelId="{B175555A-0A97-4167-9AB7-53A86BD24B2D}" type="parTrans" cxnId="{D3FECF81-1669-4782-97BE-45C60160D32B}">
      <dgm:prSet/>
      <dgm:spPr/>
      <dgm:t>
        <a:bodyPr/>
        <a:lstStyle/>
        <a:p>
          <a:endParaRPr lang="en-US"/>
        </a:p>
      </dgm:t>
    </dgm:pt>
    <dgm:pt modelId="{31B3FB19-02F8-4E8C-989F-21EAA0F18BCD}" type="sibTrans" cxnId="{D3FECF81-1669-4782-97BE-45C60160D32B}">
      <dgm:prSet/>
      <dgm:spPr/>
      <dgm:t>
        <a:bodyPr/>
        <a:lstStyle/>
        <a:p>
          <a:endParaRPr lang="en-US"/>
        </a:p>
      </dgm:t>
    </dgm:pt>
    <dgm:pt modelId="{5078A85E-F9E6-4B5B-BE09-58197438F5A6}">
      <dgm:prSet/>
      <dgm:spPr/>
      <dgm:t>
        <a:bodyPr/>
        <a:lstStyle/>
        <a:p>
          <a:r>
            <a:rPr lang="en-US" dirty="0">
              <a:latin typeface="Calibri" panose="020F0502020204030204" pitchFamily="34" charset="0"/>
              <a:cs typeface="Calibri" panose="020F0502020204030204" pitchFamily="34" charset="0"/>
            </a:rPr>
            <a:t>The patient files reviewed in this study highlighted the poor capture of foot related complaints or pathologies in patients seen by nurses at the PHC level. </a:t>
          </a:r>
        </a:p>
      </dgm:t>
    </dgm:pt>
    <dgm:pt modelId="{9E5FAD9C-4497-40B2-A868-92D97F86791F}" type="parTrans" cxnId="{46F93E6F-B35D-420C-A61A-EBE6CA4F8654}">
      <dgm:prSet/>
      <dgm:spPr/>
      <dgm:t>
        <a:bodyPr/>
        <a:lstStyle/>
        <a:p>
          <a:endParaRPr lang="en-US"/>
        </a:p>
      </dgm:t>
    </dgm:pt>
    <dgm:pt modelId="{832906AF-5706-4287-8883-3968EA150C6B}" type="sibTrans" cxnId="{46F93E6F-B35D-420C-A61A-EBE6CA4F8654}">
      <dgm:prSet/>
      <dgm:spPr/>
      <dgm:t>
        <a:bodyPr/>
        <a:lstStyle/>
        <a:p>
          <a:endParaRPr lang="en-US"/>
        </a:p>
      </dgm:t>
    </dgm:pt>
    <dgm:pt modelId="{D5641F14-6303-42EA-A203-9152CAECB2E8}">
      <dgm:prSet/>
      <dgm:spPr/>
      <dgm:t>
        <a:bodyPr/>
        <a:lstStyle/>
        <a:p>
          <a:r>
            <a:rPr lang="en-US" dirty="0">
              <a:latin typeface="Calibri" panose="020F0502020204030204" pitchFamily="34" charset="0"/>
              <a:cs typeface="Calibri" panose="020F0502020204030204" pitchFamily="34" charset="0"/>
            </a:rPr>
            <a:t>This finding highlights these patients’ risk as their complaints may be overlooked, incorrectly captured, or ignored during consultation.</a:t>
          </a:r>
        </a:p>
      </dgm:t>
    </dgm:pt>
    <dgm:pt modelId="{E536BEAD-0A49-46F7-8874-D746AD25017E}" type="parTrans" cxnId="{A7B3BB71-285E-4E0B-B112-2C3EDB62F630}">
      <dgm:prSet/>
      <dgm:spPr/>
      <dgm:t>
        <a:bodyPr/>
        <a:lstStyle/>
        <a:p>
          <a:endParaRPr lang="en-US"/>
        </a:p>
      </dgm:t>
    </dgm:pt>
    <dgm:pt modelId="{894F8908-FF27-4A3F-ACEF-61E243750617}" type="sibTrans" cxnId="{A7B3BB71-285E-4E0B-B112-2C3EDB62F630}">
      <dgm:prSet/>
      <dgm:spPr/>
      <dgm:t>
        <a:bodyPr/>
        <a:lstStyle/>
        <a:p>
          <a:endParaRPr lang="en-US"/>
        </a:p>
      </dgm:t>
    </dgm:pt>
    <dgm:pt modelId="{CAE6DC47-576A-4574-ADCD-0CD812ED030C}" type="pres">
      <dgm:prSet presAssocID="{29BAC9A3-F8A5-44CA-A7A5-FAF8A1753302}" presName="root" presStyleCnt="0">
        <dgm:presLayoutVars>
          <dgm:dir/>
          <dgm:resizeHandles val="exact"/>
        </dgm:presLayoutVars>
      </dgm:prSet>
      <dgm:spPr/>
    </dgm:pt>
    <dgm:pt modelId="{04310CDD-1683-43A2-BF81-07A5B4E30B1C}" type="pres">
      <dgm:prSet presAssocID="{928753E8-44F8-40A1-8C1E-87503A2474CB}" presName="compNode" presStyleCnt="0"/>
      <dgm:spPr/>
    </dgm:pt>
    <dgm:pt modelId="{D71999E2-50E5-4922-A421-51403FCECDB9}" type="pres">
      <dgm:prSet presAssocID="{928753E8-44F8-40A1-8C1E-87503A2474CB}" presName="bgRect" presStyleLbl="bgShp" presStyleIdx="0" presStyleCnt="3"/>
      <dgm:spPr/>
    </dgm:pt>
    <dgm:pt modelId="{69310E37-5C25-4A74-8733-37F9C122CD79}" type="pres">
      <dgm:prSet presAssocID="{928753E8-44F8-40A1-8C1E-87503A2474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9D756464-1ACB-4090-AE01-F1388723BEFE}" type="pres">
      <dgm:prSet presAssocID="{928753E8-44F8-40A1-8C1E-87503A2474CB}" presName="spaceRect" presStyleCnt="0"/>
      <dgm:spPr/>
    </dgm:pt>
    <dgm:pt modelId="{AE3BF841-6076-4B21-B6B0-21FE8CC01219}" type="pres">
      <dgm:prSet presAssocID="{928753E8-44F8-40A1-8C1E-87503A2474CB}" presName="parTx" presStyleLbl="revTx" presStyleIdx="0" presStyleCnt="3">
        <dgm:presLayoutVars>
          <dgm:chMax val="0"/>
          <dgm:chPref val="0"/>
        </dgm:presLayoutVars>
      </dgm:prSet>
      <dgm:spPr/>
    </dgm:pt>
    <dgm:pt modelId="{2DE4EBFC-2038-47DE-B8AF-F8D93F07B727}" type="pres">
      <dgm:prSet presAssocID="{31B3FB19-02F8-4E8C-989F-21EAA0F18BCD}" presName="sibTrans" presStyleCnt="0"/>
      <dgm:spPr/>
    </dgm:pt>
    <dgm:pt modelId="{EEF97A88-A2C7-4EF0-B69D-F3895D8292ED}" type="pres">
      <dgm:prSet presAssocID="{5078A85E-F9E6-4B5B-BE09-58197438F5A6}" presName="compNode" presStyleCnt="0"/>
      <dgm:spPr/>
    </dgm:pt>
    <dgm:pt modelId="{AA43799E-7C21-4842-81F6-92A080E86150}" type="pres">
      <dgm:prSet presAssocID="{5078A85E-F9E6-4B5B-BE09-58197438F5A6}" presName="bgRect" presStyleLbl="bgShp" presStyleIdx="1" presStyleCnt="3"/>
      <dgm:spPr/>
    </dgm:pt>
    <dgm:pt modelId="{E9C847E6-FFB2-466E-98AA-15ED6EE055A3}" type="pres">
      <dgm:prSet presAssocID="{5078A85E-F9E6-4B5B-BE09-58197438F5A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3E99F237-DF63-42C2-BAB0-253C0EB27818}" type="pres">
      <dgm:prSet presAssocID="{5078A85E-F9E6-4B5B-BE09-58197438F5A6}" presName="spaceRect" presStyleCnt="0"/>
      <dgm:spPr/>
    </dgm:pt>
    <dgm:pt modelId="{AF783797-942D-49AE-9009-1844AE9E7BA9}" type="pres">
      <dgm:prSet presAssocID="{5078A85E-F9E6-4B5B-BE09-58197438F5A6}" presName="parTx" presStyleLbl="revTx" presStyleIdx="1" presStyleCnt="3">
        <dgm:presLayoutVars>
          <dgm:chMax val="0"/>
          <dgm:chPref val="0"/>
        </dgm:presLayoutVars>
      </dgm:prSet>
      <dgm:spPr/>
    </dgm:pt>
    <dgm:pt modelId="{A1E3389E-210D-4D67-A7B2-2D52937EA423}" type="pres">
      <dgm:prSet presAssocID="{832906AF-5706-4287-8883-3968EA150C6B}" presName="sibTrans" presStyleCnt="0"/>
      <dgm:spPr/>
    </dgm:pt>
    <dgm:pt modelId="{2069F900-0929-4B84-BD0A-AB2BBF5E756A}" type="pres">
      <dgm:prSet presAssocID="{D5641F14-6303-42EA-A203-9152CAECB2E8}" presName="compNode" presStyleCnt="0"/>
      <dgm:spPr/>
    </dgm:pt>
    <dgm:pt modelId="{D1B4ACBE-6733-4CD3-85E9-8A205F1EDFA4}" type="pres">
      <dgm:prSet presAssocID="{D5641F14-6303-42EA-A203-9152CAECB2E8}" presName="bgRect" presStyleLbl="bgShp" presStyleIdx="2" presStyleCnt="3"/>
      <dgm:spPr/>
    </dgm:pt>
    <dgm:pt modelId="{783BDFFC-67F0-4621-AA77-A44992251ADA}" type="pres">
      <dgm:prSet presAssocID="{D5641F14-6303-42EA-A203-9152CAECB2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ed Bump"/>
        </a:ext>
      </dgm:extLst>
    </dgm:pt>
    <dgm:pt modelId="{989204E9-4FF9-4E1D-90C4-4429CF6FFE27}" type="pres">
      <dgm:prSet presAssocID="{D5641F14-6303-42EA-A203-9152CAECB2E8}" presName="spaceRect" presStyleCnt="0"/>
      <dgm:spPr/>
    </dgm:pt>
    <dgm:pt modelId="{228E5E09-D89F-4B0C-AE14-254271FCC7D8}" type="pres">
      <dgm:prSet presAssocID="{D5641F14-6303-42EA-A203-9152CAECB2E8}" presName="parTx" presStyleLbl="revTx" presStyleIdx="2" presStyleCnt="3">
        <dgm:presLayoutVars>
          <dgm:chMax val="0"/>
          <dgm:chPref val="0"/>
        </dgm:presLayoutVars>
      </dgm:prSet>
      <dgm:spPr/>
    </dgm:pt>
  </dgm:ptLst>
  <dgm:cxnLst>
    <dgm:cxn modelId="{53D64611-5FD4-4D8F-B0D8-183E8D350362}" type="presOf" srcId="{D5641F14-6303-42EA-A203-9152CAECB2E8}" destId="{228E5E09-D89F-4B0C-AE14-254271FCC7D8}" srcOrd="0" destOrd="0" presId="urn:microsoft.com/office/officeart/2018/2/layout/IconVerticalSolidList"/>
    <dgm:cxn modelId="{090FB411-1FB0-4235-AB7E-AF127D4CEFF5}" type="presOf" srcId="{29BAC9A3-F8A5-44CA-A7A5-FAF8A1753302}" destId="{CAE6DC47-576A-4574-ADCD-0CD812ED030C}" srcOrd="0" destOrd="0" presId="urn:microsoft.com/office/officeart/2018/2/layout/IconVerticalSolidList"/>
    <dgm:cxn modelId="{46F93E6F-B35D-420C-A61A-EBE6CA4F8654}" srcId="{29BAC9A3-F8A5-44CA-A7A5-FAF8A1753302}" destId="{5078A85E-F9E6-4B5B-BE09-58197438F5A6}" srcOrd="1" destOrd="0" parTransId="{9E5FAD9C-4497-40B2-A868-92D97F86791F}" sibTransId="{832906AF-5706-4287-8883-3968EA150C6B}"/>
    <dgm:cxn modelId="{A7B3BB71-285E-4E0B-B112-2C3EDB62F630}" srcId="{29BAC9A3-F8A5-44CA-A7A5-FAF8A1753302}" destId="{D5641F14-6303-42EA-A203-9152CAECB2E8}" srcOrd="2" destOrd="0" parTransId="{E536BEAD-0A49-46F7-8874-D746AD25017E}" sibTransId="{894F8908-FF27-4A3F-ACEF-61E243750617}"/>
    <dgm:cxn modelId="{D3FECF81-1669-4782-97BE-45C60160D32B}" srcId="{29BAC9A3-F8A5-44CA-A7A5-FAF8A1753302}" destId="{928753E8-44F8-40A1-8C1E-87503A2474CB}" srcOrd="0" destOrd="0" parTransId="{B175555A-0A97-4167-9AB7-53A86BD24B2D}" sibTransId="{31B3FB19-02F8-4E8C-989F-21EAA0F18BCD}"/>
    <dgm:cxn modelId="{32EF8397-7FB7-4068-915B-36B80F008267}" type="presOf" srcId="{5078A85E-F9E6-4B5B-BE09-58197438F5A6}" destId="{AF783797-942D-49AE-9009-1844AE9E7BA9}" srcOrd="0" destOrd="0" presId="urn:microsoft.com/office/officeart/2018/2/layout/IconVerticalSolidList"/>
    <dgm:cxn modelId="{9AE5C7B7-6314-463D-BFC3-55A9B4B22E1E}" type="presOf" srcId="{928753E8-44F8-40A1-8C1E-87503A2474CB}" destId="{AE3BF841-6076-4B21-B6B0-21FE8CC01219}" srcOrd="0" destOrd="0" presId="urn:microsoft.com/office/officeart/2018/2/layout/IconVerticalSolidList"/>
    <dgm:cxn modelId="{19309667-6C20-422F-9D13-D8857400FDBF}" type="presParOf" srcId="{CAE6DC47-576A-4574-ADCD-0CD812ED030C}" destId="{04310CDD-1683-43A2-BF81-07A5B4E30B1C}" srcOrd="0" destOrd="0" presId="urn:microsoft.com/office/officeart/2018/2/layout/IconVerticalSolidList"/>
    <dgm:cxn modelId="{F23851E6-A4E1-4E49-B94C-6537B8B24956}" type="presParOf" srcId="{04310CDD-1683-43A2-BF81-07A5B4E30B1C}" destId="{D71999E2-50E5-4922-A421-51403FCECDB9}" srcOrd="0" destOrd="0" presId="urn:microsoft.com/office/officeart/2018/2/layout/IconVerticalSolidList"/>
    <dgm:cxn modelId="{C0E78CBA-6883-43F8-85BF-458011C5CF5E}" type="presParOf" srcId="{04310CDD-1683-43A2-BF81-07A5B4E30B1C}" destId="{69310E37-5C25-4A74-8733-37F9C122CD79}" srcOrd="1" destOrd="0" presId="urn:microsoft.com/office/officeart/2018/2/layout/IconVerticalSolidList"/>
    <dgm:cxn modelId="{0396FE46-07E0-4316-84A0-2C0ECB0A752C}" type="presParOf" srcId="{04310CDD-1683-43A2-BF81-07A5B4E30B1C}" destId="{9D756464-1ACB-4090-AE01-F1388723BEFE}" srcOrd="2" destOrd="0" presId="urn:microsoft.com/office/officeart/2018/2/layout/IconVerticalSolidList"/>
    <dgm:cxn modelId="{716B4787-E04D-46A4-AFB3-16775A6EB1BE}" type="presParOf" srcId="{04310CDD-1683-43A2-BF81-07A5B4E30B1C}" destId="{AE3BF841-6076-4B21-B6B0-21FE8CC01219}" srcOrd="3" destOrd="0" presId="urn:microsoft.com/office/officeart/2018/2/layout/IconVerticalSolidList"/>
    <dgm:cxn modelId="{EE86135C-AFF2-4BF3-A44C-0CE8E832C02F}" type="presParOf" srcId="{CAE6DC47-576A-4574-ADCD-0CD812ED030C}" destId="{2DE4EBFC-2038-47DE-B8AF-F8D93F07B727}" srcOrd="1" destOrd="0" presId="urn:microsoft.com/office/officeart/2018/2/layout/IconVerticalSolidList"/>
    <dgm:cxn modelId="{0EE40F8A-CA93-4901-A211-316359FB9126}" type="presParOf" srcId="{CAE6DC47-576A-4574-ADCD-0CD812ED030C}" destId="{EEF97A88-A2C7-4EF0-B69D-F3895D8292ED}" srcOrd="2" destOrd="0" presId="urn:microsoft.com/office/officeart/2018/2/layout/IconVerticalSolidList"/>
    <dgm:cxn modelId="{76F82029-12F0-47BD-A224-5F01FEFD430E}" type="presParOf" srcId="{EEF97A88-A2C7-4EF0-B69D-F3895D8292ED}" destId="{AA43799E-7C21-4842-81F6-92A080E86150}" srcOrd="0" destOrd="0" presId="urn:microsoft.com/office/officeart/2018/2/layout/IconVerticalSolidList"/>
    <dgm:cxn modelId="{55995AA4-4C88-4997-B315-85E609A68CE5}" type="presParOf" srcId="{EEF97A88-A2C7-4EF0-B69D-F3895D8292ED}" destId="{E9C847E6-FFB2-466E-98AA-15ED6EE055A3}" srcOrd="1" destOrd="0" presId="urn:microsoft.com/office/officeart/2018/2/layout/IconVerticalSolidList"/>
    <dgm:cxn modelId="{8D4F0E3C-CC7B-40BE-9B9B-00A384AF1D31}" type="presParOf" srcId="{EEF97A88-A2C7-4EF0-B69D-F3895D8292ED}" destId="{3E99F237-DF63-42C2-BAB0-253C0EB27818}" srcOrd="2" destOrd="0" presId="urn:microsoft.com/office/officeart/2018/2/layout/IconVerticalSolidList"/>
    <dgm:cxn modelId="{B72D4EA1-D701-4A97-A0FA-3C09E7582D01}" type="presParOf" srcId="{EEF97A88-A2C7-4EF0-B69D-F3895D8292ED}" destId="{AF783797-942D-49AE-9009-1844AE9E7BA9}" srcOrd="3" destOrd="0" presId="urn:microsoft.com/office/officeart/2018/2/layout/IconVerticalSolidList"/>
    <dgm:cxn modelId="{23814C9A-4634-4E91-92CA-5B37F62B1E45}" type="presParOf" srcId="{CAE6DC47-576A-4574-ADCD-0CD812ED030C}" destId="{A1E3389E-210D-4D67-A7B2-2D52937EA423}" srcOrd="3" destOrd="0" presId="urn:microsoft.com/office/officeart/2018/2/layout/IconVerticalSolidList"/>
    <dgm:cxn modelId="{26EA6E1B-3B5D-4783-935A-189D7D92E5EF}" type="presParOf" srcId="{CAE6DC47-576A-4574-ADCD-0CD812ED030C}" destId="{2069F900-0929-4B84-BD0A-AB2BBF5E756A}" srcOrd="4" destOrd="0" presId="urn:microsoft.com/office/officeart/2018/2/layout/IconVerticalSolidList"/>
    <dgm:cxn modelId="{24D53573-A2E3-4A14-9CC5-1CE833FE095F}" type="presParOf" srcId="{2069F900-0929-4B84-BD0A-AB2BBF5E756A}" destId="{D1B4ACBE-6733-4CD3-85E9-8A205F1EDFA4}" srcOrd="0" destOrd="0" presId="urn:microsoft.com/office/officeart/2018/2/layout/IconVerticalSolidList"/>
    <dgm:cxn modelId="{B229038E-505F-416B-AE9D-8398A342EC26}" type="presParOf" srcId="{2069F900-0929-4B84-BD0A-AB2BBF5E756A}" destId="{783BDFFC-67F0-4621-AA77-A44992251ADA}" srcOrd="1" destOrd="0" presId="urn:microsoft.com/office/officeart/2018/2/layout/IconVerticalSolidList"/>
    <dgm:cxn modelId="{A004D1E2-4F0F-4DD9-BB7F-2B4ABFF6EF28}" type="presParOf" srcId="{2069F900-0929-4B84-BD0A-AB2BBF5E756A}" destId="{989204E9-4FF9-4E1D-90C4-4429CF6FFE27}" srcOrd="2" destOrd="0" presId="urn:microsoft.com/office/officeart/2018/2/layout/IconVerticalSolidList"/>
    <dgm:cxn modelId="{0C560813-4053-4B9D-BCF0-6AAF5E56EB69}" type="presParOf" srcId="{2069F900-0929-4B84-BD0A-AB2BBF5E756A}" destId="{228E5E09-D89F-4B0C-AE14-254271FCC7D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923CE3-835C-48A7-B64A-B30805B8DC8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876B8E1-5B1B-485B-81AB-D2BC472CCE05}">
      <dgm:prSet custT="1"/>
      <dgm:spPr/>
      <dgm:t>
        <a:bodyPr/>
        <a:lstStyle/>
        <a:p>
          <a:pPr>
            <a:lnSpc>
              <a:spcPct val="100000"/>
            </a:lnSpc>
          </a:pPr>
          <a:r>
            <a:rPr lang="en-US" sz="2000" dirty="0">
              <a:latin typeface="Calibri" panose="020F0502020204030204" pitchFamily="34" charset="0"/>
              <a:cs typeface="Calibri" panose="020F0502020204030204" pitchFamily="34" charset="0"/>
            </a:rPr>
            <a:t>The research suggests that podiatrists should be included as part of the PHC team. </a:t>
          </a:r>
        </a:p>
      </dgm:t>
    </dgm:pt>
    <dgm:pt modelId="{88303852-D036-4D6B-B610-681C8B129931}" type="parTrans" cxnId="{C41EE6B3-8114-4565-8A93-FEDABB06893F}">
      <dgm:prSet/>
      <dgm:spPr/>
      <dgm:t>
        <a:bodyPr/>
        <a:lstStyle/>
        <a:p>
          <a:endParaRPr lang="en-US"/>
        </a:p>
      </dgm:t>
    </dgm:pt>
    <dgm:pt modelId="{928F2D30-C790-4ACE-93D5-E3F28FD1F646}" type="sibTrans" cxnId="{C41EE6B3-8114-4565-8A93-FEDABB06893F}">
      <dgm:prSet/>
      <dgm:spPr/>
      <dgm:t>
        <a:bodyPr/>
        <a:lstStyle/>
        <a:p>
          <a:endParaRPr lang="en-US"/>
        </a:p>
      </dgm:t>
    </dgm:pt>
    <dgm:pt modelId="{CCE2F737-9F80-40AC-B02E-7E1B3D4674EE}">
      <dgm:prSet custT="1"/>
      <dgm:spPr/>
      <dgm:t>
        <a:bodyPr/>
        <a:lstStyle/>
        <a:p>
          <a:pPr>
            <a:lnSpc>
              <a:spcPct val="100000"/>
            </a:lnSpc>
          </a:pPr>
          <a:r>
            <a:rPr lang="en-US" sz="1800" dirty="0">
              <a:latin typeface="Calibri" panose="020F0502020204030204" pitchFamily="34" charset="0"/>
              <a:cs typeface="Calibri" panose="020F0502020204030204" pitchFamily="34" charset="0"/>
            </a:rPr>
            <a:t>This study’s findings demonstrate the need for podiatrists at this level of treatment. It is suggested that in the absence of podiatrists, most patients arriving at these clinics will go untreated.</a:t>
          </a:r>
        </a:p>
      </dgm:t>
    </dgm:pt>
    <dgm:pt modelId="{53A80562-1F48-454A-8F9A-C9D1C7E7ACFB}" type="parTrans" cxnId="{424BACD7-E7C7-4C1F-B02B-2A841CD7A000}">
      <dgm:prSet/>
      <dgm:spPr/>
      <dgm:t>
        <a:bodyPr/>
        <a:lstStyle/>
        <a:p>
          <a:endParaRPr lang="en-US"/>
        </a:p>
      </dgm:t>
    </dgm:pt>
    <dgm:pt modelId="{1D60235A-59F2-4759-B8AD-5B09BB187A3E}" type="sibTrans" cxnId="{424BACD7-E7C7-4C1F-B02B-2A841CD7A000}">
      <dgm:prSet/>
      <dgm:spPr/>
      <dgm:t>
        <a:bodyPr/>
        <a:lstStyle/>
        <a:p>
          <a:endParaRPr lang="en-US"/>
        </a:p>
      </dgm:t>
    </dgm:pt>
    <dgm:pt modelId="{3B20DB61-C716-4A8D-AD2F-BE5C33FE9DA9}">
      <dgm:prSet custT="1"/>
      <dgm:spPr/>
      <dgm:t>
        <a:bodyPr/>
        <a:lstStyle/>
        <a:p>
          <a:pPr>
            <a:lnSpc>
              <a:spcPct val="100000"/>
            </a:lnSpc>
          </a:pPr>
          <a:r>
            <a:rPr lang="en-US" sz="1800" dirty="0">
              <a:latin typeface="Calibri" panose="020F0502020204030204" pitchFamily="34" charset="0"/>
              <a:cs typeface="Calibri" panose="020F0502020204030204" pitchFamily="34" charset="0"/>
            </a:rPr>
            <a:t>In this study, 392 patients presented with neuropathy, 127 with structural deformities and peripheral vascular disease, and 118 with foot ulcers. </a:t>
          </a:r>
        </a:p>
      </dgm:t>
    </dgm:pt>
    <dgm:pt modelId="{E66D7A14-4695-4C71-B759-D518F302D956}" type="parTrans" cxnId="{2BE551DF-B32A-4E16-8442-6945606ED40B}">
      <dgm:prSet/>
      <dgm:spPr/>
      <dgm:t>
        <a:bodyPr/>
        <a:lstStyle/>
        <a:p>
          <a:endParaRPr lang="en-US"/>
        </a:p>
      </dgm:t>
    </dgm:pt>
    <dgm:pt modelId="{64989C88-FEB1-4388-A7A8-216AC2B163DA}" type="sibTrans" cxnId="{2BE551DF-B32A-4E16-8442-6945606ED40B}">
      <dgm:prSet/>
      <dgm:spPr/>
      <dgm:t>
        <a:bodyPr/>
        <a:lstStyle/>
        <a:p>
          <a:endParaRPr lang="en-US"/>
        </a:p>
      </dgm:t>
    </dgm:pt>
    <dgm:pt modelId="{3EAA4FAA-FFE3-4A66-8E64-10643986920F}">
      <dgm:prSet custT="1"/>
      <dgm:spPr/>
      <dgm:t>
        <a:bodyPr/>
        <a:lstStyle/>
        <a:p>
          <a:pPr>
            <a:lnSpc>
              <a:spcPct val="100000"/>
            </a:lnSpc>
          </a:pPr>
          <a:r>
            <a:rPr lang="en-US" sz="1800" dirty="0">
              <a:latin typeface="Calibri" panose="020F0502020204030204" pitchFamily="34" charset="0"/>
              <a:cs typeface="Calibri" panose="020F0502020204030204" pitchFamily="34" charset="0"/>
            </a:rPr>
            <a:t>These findings emphasize the importance of including podiatrists as PHC team members. </a:t>
          </a:r>
        </a:p>
      </dgm:t>
    </dgm:pt>
    <dgm:pt modelId="{14121611-F177-4845-B052-E8E1D96E9C09}" type="parTrans" cxnId="{FE5A5183-B94A-4379-989C-14317896C91E}">
      <dgm:prSet/>
      <dgm:spPr/>
      <dgm:t>
        <a:bodyPr/>
        <a:lstStyle/>
        <a:p>
          <a:endParaRPr lang="en-US"/>
        </a:p>
      </dgm:t>
    </dgm:pt>
    <dgm:pt modelId="{4B8A7C48-B025-491F-9756-85BE88894842}" type="sibTrans" cxnId="{FE5A5183-B94A-4379-989C-14317896C91E}">
      <dgm:prSet/>
      <dgm:spPr/>
      <dgm:t>
        <a:bodyPr/>
        <a:lstStyle/>
        <a:p>
          <a:endParaRPr lang="en-US"/>
        </a:p>
      </dgm:t>
    </dgm:pt>
    <dgm:pt modelId="{DD8CC42C-8C9E-4A02-B1D2-8928B61E646F}">
      <dgm:prSet custT="1"/>
      <dgm:spPr/>
      <dgm:t>
        <a:bodyPr/>
        <a:lstStyle/>
        <a:p>
          <a:pPr>
            <a:lnSpc>
              <a:spcPct val="100000"/>
            </a:lnSpc>
          </a:pPr>
          <a:r>
            <a:rPr lang="en-US" sz="1600" dirty="0">
              <a:latin typeface="Calibri" panose="020F0502020204030204" pitchFamily="34" charset="0"/>
              <a:cs typeface="Calibri" panose="020F0502020204030204" pitchFamily="34" charset="0"/>
            </a:rPr>
            <a:t>PHC nurses deal with an ever-increasing number of patients, which has resulted in limited consultation time and, as a result an increase in the lack of effective management of diabetic patients, which has led to the current study’s finding of many diabetic foot risk factors</a:t>
          </a:r>
        </a:p>
      </dgm:t>
    </dgm:pt>
    <dgm:pt modelId="{6D681DB2-61FF-4C68-AA8E-A4915107BE6B}" type="parTrans" cxnId="{EB8C54BB-3AE7-4AA8-B50C-27B8BAB251C2}">
      <dgm:prSet/>
      <dgm:spPr/>
      <dgm:t>
        <a:bodyPr/>
        <a:lstStyle/>
        <a:p>
          <a:endParaRPr lang="en-US"/>
        </a:p>
      </dgm:t>
    </dgm:pt>
    <dgm:pt modelId="{A51D6CB9-E5B6-4C10-A8B6-390D60AC7BE3}" type="sibTrans" cxnId="{EB8C54BB-3AE7-4AA8-B50C-27B8BAB251C2}">
      <dgm:prSet/>
      <dgm:spPr/>
      <dgm:t>
        <a:bodyPr/>
        <a:lstStyle/>
        <a:p>
          <a:endParaRPr lang="en-US"/>
        </a:p>
      </dgm:t>
    </dgm:pt>
    <dgm:pt modelId="{2A8EF6BF-8FCC-4AC8-9311-39CCE96D84D5}" type="pres">
      <dgm:prSet presAssocID="{50923CE3-835C-48A7-B64A-B30805B8DC8E}" presName="root" presStyleCnt="0">
        <dgm:presLayoutVars>
          <dgm:dir/>
          <dgm:resizeHandles val="exact"/>
        </dgm:presLayoutVars>
      </dgm:prSet>
      <dgm:spPr/>
    </dgm:pt>
    <dgm:pt modelId="{5AD02449-3DC3-45B4-BAEF-CE2D7E996AC0}" type="pres">
      <dgm:prSet presAssocID="{C876B8E1-5B1B-485B-81AB-D2BC472CCE05}" presName="compNode" presStyleCnt="0"/>
      <dgm:spPr/>
    </dgm:pt>
    <dgm:pt modelId="{BCB8E876-DF6F-4835-ACCD-F8F89FB6FA0B}" type="pres">
      <dgm:prSet presAssocID="{C876B8E1-5B1B-485B-81AB-D2BC472CCE05}" presName="bgRect" presStyleLbl="bgShp" presStyleIdx="0" presStyleCnt="5"/>
      <dgm:spPr/>
    </dgm:pt>
    <dgm:pt modelId="{0895B561-6D3D-4015-9F7C-01A7BF1A6077}" type="pres">
      <dgm:prSet presAssocID="{C876B8E1-5B1B-485B-81AB-D2BC472CCE0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F78C9A51-837B-4A6F-96D9-6BA0CDD6AFD0}" type="pres">
      <dgm:prSet presAssocID="{C876B8E1-5B1B-485B-81AB-D2BC472CCE05}" presName="spaceRect" presStyleCnt="0"/>
      <dgm:spPr/>
    </dgm:pt>
    <dgm:pt modelId="{5B65E7DC-A343-4BD0-957E-2D952B316736}" type="pres">
      <dgm:prSet presAssocID="{C876B8E1-5B1B-485B-81AB-D2BC472CCE05}" presName="parTx" presStyleLbl="revTx" presStyleIdx="0" presStyleCnt="5">
        <dgm:presLayoutVars>
          <dgm:chMax val="0"/>
          <dgm:chPref val="0"/>
        </dgm:presLayoutVars>
      </dgm:prSet>
      <dgm:spPr/>
    </dgm:pt>
    <dgm:pt modelId="{F07471AB-59D5-4354-AC75-CF9FF92D4E79}" type="pres">
      <dgm:prSet presAssocID="{928F2D30-C790-4ACE-93D5-E3F28FD1F646}" presName="sibTrans" presStyleCnt="0"/>
      <dgm:spPr/>
    </dgm:pt>
    <dgm:pt modelId="{E3DEDBBB-6A1C-4606-9618-5C2696FEE7D8}" type="pres">
      <dgm:prSet presAssocID="{CCE2F737-9F80-40AC-B02E-7E1B3D4674EE}" presName="compNode" presStyleCnt="0"/>
      <dgm:spPr/>
    </dgm:pt>
    <dgm:pt modelId="{737CA157-D988-4743-9200-377BE57CB5E8}" type="pres">
      <dgm:prSet presAssocID="{CCE2F737-9F80-40AC-B02E-7E1B3D4674EE}" presName="bgRect" presStyleLbl="bgShp" presStyleIdx="1" presStyleCnt="5"/>
      <dgm:spPr/>
    </dgm:pt>
    <dgm:pt modelId="{C21F413E-9817-4D15-A936-E22DB2B19EC4}" type="pres">
      <dgm:prSet presAssocID="{CCE2F737-9F80-40AC-B02E-7E1B3D4674E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E66A9672-86D5-43D2-9318-4B1496CBB423}" type="pres">
      <dgm:prSet presAssocID="{CCE2F737-9F80-40AC-B02E-7E1B3D4674EE}" presName="spaceRect" presStyleCnt="0"/>
      <dgm:spPr/>
    </dgm:pt>
    <dgm:pt modelId="{2E7A3D62-2CC8-44A3-BDF0-5464995F2E9F}" type="pres">
      <dgm:prSet presAssocID="{CCE2F737-9F80-40AC-B02E-7E1B3D4674EE}" presName="parTx" presStyleLbl="revTx" presStyleIdx="1" presStyleCnt="5">
        <dgm:presLayoutVars>
          <dgm:chMax val="0"/>
          <dgm:chPref val="0"/>
        </dgm:presLayoutVars>
      </dgm:prSet>
      <dgm:spPr/>
    </dgm:pt>
    <dgm:pt modelId="{BCED7119-72F5-4C16-AE34-EE77A231289A}" type="pres">
      <dgm:prSet presAssocID="{1D60235A-59F2-4759-B8AD-5B09BB187A3E}" presName="sibTrans" presStyleCnt="0"/>
      <dgm:spPr/>
    </dgm:pt>
    <dgm:pt modelId="{6F3D0189-D646-4A1C-A205-FF7D71BC468D}" type="pres">
      <dgm:prSet presAssocID="{3B20DB61-C716-4A8D-AD2F-BE5C33FE9DA9}" presName="compNode" presStyleCnt="0"/>
      <dgm:spPr/>
    </dgm:pt>
    <dgm:pt modelId="{42562627-C4D4-46B2-A774-59B9DE77659C}" type="pres">
      <dgm:prSet presAssocID="{3B20DB61-C716-4A8D-AD2F-BE5C33FE9DA9}" presName="bgRect" presStyleLbl="bgShp" presStyleIdx="2" presStyleCnt="5"/>
      <dgm:spPr/>
    </dgm:pt>
    <dgm:pt modelId="{F984162F-7C3C-4F0C-BC68-8C85628021C1}" type="pres">
      <dgm:prSet presAssocID="{3B20DB61-C716-4A8D-AD2F-BE5C33FE9DA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a:ext>
      </dgm:extLst>
    </dgm:pt>
    <dgm:pt modelId="{C6C4EA55-5D37-4151-B6C1-2ED5E7C0271C}" type="pres">
      <dgm:prSet presAssocID="{3B20DB61-C716-4A8D-AD2F-BE5C33FE9DA9}" presName="spaceRect" presStyleCnt="0"/>
      <dgm:spPr/>
    </dgm:pt>
    <dgm:pt modelId="{4A3B9457-2180-47C8-A4FA-9F50516DB5CD}" type="pres">
      <dgm:prSet presAssocID="{3B20DB61-C716-4A8D-AD2F-BE5C33FE9DA9}" presName="parTx" presStyleLbl="revTx" presStyleIdx="2" presStyleCnt="5">
        <dgm:presLayoutVars>
          <dgm:chMax val="0"/>
          <dgm:chPref val="0"/>
        </dgm:presLayoutVars>
      </dgm:prSet>
      <dgm:spPr/>
    </dgm:pt>
    <dgm:pt modelId="{BDE7BF26-DC41-4AA9-B5B4-AFCA33701017}" type="pres">
      <dgm:prSet presAssocID="{64989C88-FEB1-4388-A7A8-216AC2B163DA}" presName="sibTrans" presStyleCnt="0"/>
      <dgm:spPr/>
    </dgm:pt>
    <dgm:pt modelId="{4EDA4CF0-EC90-4B5B-BB7D-5AFDC6609E16}" type="pres">
      <dgm:prSet presAssocID="{3EAA4FAA-FFE3-4A66-8E64-10643986920F}" presName="compNode" presStyleCnt="0"/>
      <dgm:spPr/>
    </dgm:pt>
    <dgm:pt modelId="{19E9E17B-5954-4897-80F1-004FC81FB7F9}" type="pres">
      <dgm:prSet presAssocID="{3EAA4FAA-FFE3-4A66-8E64-10643986920F}" presName="bgRect" presStyleLbl="bgShp" presStyleIdx="3" presStyleCnt="5" custLinFactNeighborY="-4399"/>
      <dgm:spPr/>
    </dgm:pt>
    <dgm:pt modelId="{6047E169-EB1D-4EB3-87C2-101150A78DAD}" type="pres">
      <dgm:prSet presAssocID="{3EAA4FAA-FFE3-4A66-8E64-10643986920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9F526A27-B538-4C65-BE37-95EE899C657D}" type="pres">
      <dgm:prSet presAssocID="{3EAA4FAA-FFE3-4A66-8E64-10643986920F}" presName="spaceRect" presStyleCnt="0"/>
      <dgm:spPr/>
    </dgm:pt>
    <dgm:pt modelId="{9A483B93-223A-4A71-9DDA-2D8E97331941}" type="pres">
      <dgm:prSet presAssocID="{3EAA4FAA-FFE3-4A66-8E64-10643986920F}" presName="parTx" presStyleLbl="revTx" presStyleIdx="3" presStyleCnt="5">
        <dgm:presLayoutVars>
          <dgm:chMax val="0"/>
          <dgm:chPref val="0"/>
        </dgm:presLayoutVars>
      </dgm:prSet>
      <dgm:spPr/>
    </dgm:pt>
    <dgm:pt modelId="{D33FF6B0-4575-48FB-886A-5082FE742845}" type="pres">
      <dgm:prSet presAssocID="{4B8A7C48-B025-491F-9756-85BE88894842}" presName="sibTrans" presStyleCnt="0"/>
      <dgm:spPr/>
    </dgm:pt>
    <dgm:pt modelId="{BAACBE3F-033B-44C6-B4C2-AA641E8FE26D}" type="pres">
      <dgm:prSet presAssocID="{DD8CC42C-8C9E-4A02-B1D2-8928B61E646F}" presName="compNode" presStyleCnt="0"/>
      <dgm:spPr/>
    </dgm:pt>
    <dgm:pt modelId="{2BC98AF5-0243-4F13-8434-1C9AD16B7462}" type="pres">
      <dgm:prSet presAssocID="{DD8CC42C-8C9E-4A02-B1D2-8928B61E646F}" presName="bgRect" presStyleLbl="bgShp" presStyleIdx="4" presStyleCnt="5"/>
      <dgm:spPr/>
    </dgm:pt>
    <dgm:pt modelId="{C998C2E0-93BC-400B-9B44-FAE77D46CD01}" type="pres">
      <dgm:prSet presAssocID="{DD8CC42C-8C9E-4A02-B1D2-8928B61E646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octor"/>
        </a:ext>
      </dgm:extLst>
    </dgm:pt>
    <dgm:pt modelId="{249C6FC4-CD0B-459C-AEC4-B5117D339441}" type="pres">
      <dgm:prSet presAssocID="{DD8CC42C-8C9E-4A02-B1D2-8928B61E646F}" presName="spaceRect" presStyleCnt="0"/>
      <dgm:spPr/>
    </dgm:pt>
    <dgm:pt modelId="{72562EF5-2146-4FFD-8893-9700240E55BA}" type="pres">
      <dgm:prSet presAssocID="{DD8CC42C-8C9E-4A02-B1D2-8928B61E646F}" presName="parTx" presStyleLbl="revTx" presStyleIdx="4" presStyleCnt="5" custScaleY="123547">
        <dgm:presLayoutVars>
          <dgm:chMax val="0"/>
          <dgm:chPref val="0"/>
        </dgm:presLayoutVars>
      </dgm:prSet>
      <dgm:spPr/>
    </dgm:pt>
  </dgm:ptLst>
  <dgm:cxnLst>
    <dgm:cxn modelId="{623D3547-C3D6-49B9-8995-B20A05EE9D03}" type="presOf" srcId="{CCE2F737-9F80-40AC-B02E-7E1B3D4674EE}" destId="{2E7A3D62-2CC8-44A3-BDF0-5464995F2E9F}" srcOrd="0" destOrd="0" presId="urn:microsoft.com/office/officeart/2018/2/layout/IconVerticalSolidList"/>
    <dgm:cxn modelId="{C527CD52-05A0-4EAB-B754-7559C4E0B401}" type="presOf" srcId="{50923CE3-835C-48A7-B64A-B30805B8DC8E}" destId="{2A8EF6BF-8FCC-4AC8-9311-39CCE96D84D5}" srcOrd="0" destOrd="0" presId="urn:microsoft.com/office/officeart/2018/2/layout/IconVerticalSolidList"/>
    <dgm:cxn modelId="{7515317F-11AA-4F36-95FE-9651CFF78D4A}" type="presOf" srcId="{C876B8E1-5B1B-485B-81AB-D2BC472CCE05}" destId="{5B65E7DC-A343-4BD0-957E-2D952B316736}" srcOrd="0" destOrd="0" presId="urn:microsoft.com/office/officeart/2018/2/layout/IconVerticalSolidList"/>
    <dgm:cxn modelId="{FE5A5183-B94A-4379-989C-14317896C91E}" srcId="{50923CE3-835C-48A7-B64A-B30805B8DC8E}" destId="{3EAA4FAA-FFE3-4A66-8E64-10643986920F}" srcOrd="3" destOrd="0" parTransId="{14121611-F177-4845-B052-E8E1D96E9C09}" sibTransId="{4B8A7C48-B025-491F-9756-85BE88894842}"/>
    <dgm:cxn modelId="{D97DBB89-E2D6-4393-BA47-24DE6E134B0E}" type="presOf" srcId="{DD8CC42C-8C9E-4A02-B1D2-8928B61E646F}" destId="{72562EF5-2146-4FFD-8893-9700240E55BA}" srcOrd="0" destOrd="0" presId="urn:microsoft.com/office/officeart/2018/2/layout/IconVerticalSolidList"/>
    <dgm:cxn modelId="{C41EE6B3-8114-4565-8A93-FEDABB06893F}" srcId="{50923CE3-835C-48A7-B64A-B30805B8DC8E}" destId="{C876B8E1-5B1B-485B-81AB-D2BC472CCE05}" srcOrd="0" destOrd="0" parTransId="{88303852-D036-4D6B-B610-681C8B129931}" sibTransId="{928F2D30-C790-4ACE-93D5-E3F28FD1F646}"/>
    <dgm:cxn modelId="{EB8C54BB-3AE7-4AA8-B50C-27B8BAB251C2}" srcId="{50923CE3-835C-48A7-B64A-B30805B8DC8E}" destId="{DD8CC42C-8C9E-4A02-B1D2-8928B61E646F}" srcOrd="4" destOrd="0" parTransId="{6D681DB2-61FF-4C68-AA8E-A4915107BE6B}" sibTransId="{A51D6CB9-E5B6-4C10-A8B6-390D60AC7BE3}"/>
    <dgm:cxn modelId="{8DF782CF-8279-43CB-B1F4-730D71FCDBC7}" type="presOf" srcId="{3B20DB61-C716-4A8D-AD2F-BE5C33FE9DA9}" destId="{4A3B9457-2180-47C8-A4FA-9F50516DB5CD}" srcOrd="0" destOrd="0" presId="urn:microsoft.com/office/officeart/2018/2/layout/IconVerticalSolidList"/>
    <dgm:cxn modelId="{424BACD7-E7C7-4C1F-B02B-2A841CD7A000}" srcId="{50923CE3-835C-48A7-B64A-B30805B8DC8E}" destId="{CCE2F737-9F80-40AC-B02E-7E1B3D4674EE}" srcOrd="1" destOrd="0" parTransId="{53A80562-1F48-454A-8F9A-C9D1C7E7ACFB}" sibTransId="{1D60235A-59F2-4759-B8AD-5B09BB187A3E}"/>
    <dgm:cxn modelId="{2BE551DF-B32A-4E16-8442-6945606ED40B}" srcId="{50923CE3-835C-48A7-B64A-B30805B8DC8E}" destId="{3B20DB61-C716-4A8D-AD2F-BE5C33FE9DA9}" srcOrd="2" destOrd="0" parTransId="{E66D7A14-4695-4C71-B759-D518F302D956}" sibTransId="{64989C88-FEB1-4388-A7A8-216AC2B163DA}"/>
    <dgm:cxn modelId="{B04851F0-4F67-452D-AF33-4929234A5C75}" type="presOf" srcId="{3EAA4FAA-FFE3-4A66-8E64-10643986920F}" destId="{9A483B93-223A-4A71-9DDA-2D8E97331941}" srcOrd="0" destOrd="0" presId="urn:microsoft.com/office/officeart/2018/2/layout/IconVerticalSolidList"/>
    <dgm:cxn modelId="{1CB0CC0C-1A4E-4A8D-BDBD-6B1E82577B5E}" type="presParOf" srcId="{2A8EF6BF-8FCC-4AC8-9311-39CCE96D84D5}" destId="{5AD02449-3DC3-45B4-BAEF-CE2D7E996AC0}" srcOrd="0" destOrd="0" presId="urn:microsoft.com/office/officeart/2018/2/layout/IconVerticalSolidList"/>
    <dgm:cxn modelId="{357E772A-3753-4AB4-BB0E-BC3C173E2B94}" type="presParOf" srcId="{5AD02449-3DC3-45B4-BAEF-CE2D7E996AC0}" destId="{BCB8E876-DF6F-4835-ACCD-F8F89FB6FA0B}" srcOrd="0" destOrd="0" presId="urn:microsoft.com/office/officeart/2018/2/layout/IconVerticalSolidList"/>
    <dgm:cxn modelId="{185BC328-5751-4CC2-91C1-8A0E146284E2}" type="presParOf" srcId="{5AD02449-3DC3-45B4-BAEF-CE2D7E996AC0}" destId="{0895B561-6D3D-4015-9F7C-01A7BF1A6077}" srcOrd="1" destOrd="0" presId="urn:microsoft.com/office/officeart/2018/2/layout/IconVerticalSolidList"/>
    <dgm:cxn modelId="{55FF65A8-003E-4D89-8420-F5139C0B9BD7}" type="presParOf" srcId="{5AD02449-3DC3-45B4-BAEF-CE2D7E996AC0}" destId="{F78C9A51-837B-4A6F-96D9-6BA0CDD6AFD0}" srcOrd="2" destOrd="0" presId="urn:microsoft.com/office/officeart/2018/2/layout/IconVerticalSolidList"/>
    <dgm:cxn modelId="{FA949AF2-DB4E-44EA-A7A2-683CADD8AB0F}" type="presParOf" srcId="{5AD02449-3DC3-45B4-BAEF-CE2D7E996AC0}" destId="{5B65E7DC-A343-4BD0-957E-2D952B316736}" srcOrd="3" destOrd="0" presId="urn:microsoft.com/office/officeart/2018/2/layout/IconVerticalSolidList"/>
    <dgm:cxn modelId="{795E1AC4-677C-4748-AD9B-A47DB819BA94}" type="presParOf" srcId="{2A8EF6BF-8FCC-4AC8-9311-39CCE96D84D5}" destId="{F07471AB-59D5-4354-AC75-CF9FF92D4E79}" srcOrd="1" destOrd="0" presId="urn:microsoft.com/office/officeart/2018/2/layout/IconVerticalSolidList"/>
    <dgm:cxn modelId="{79A3F257-40DA-4923-9235-7AE2AB608FFE}" type="presParOf" srcId="{2A8EF6BF-8FCC-4AC8-9311-39CCE96D84D5}" destId="{E3DEDBBB-6A1C-4606-9618-5C2696FEE7D8}" srcOrd="2" destOrd="0" presId="urn:microsoft.com/office/officeart/2018/2/layout/IconVerticalSolidList"/>
    <dgm:cxn modelId="{6E2E6A0F-842F-4194-9E7B-358550A0C58D}" type="presParOf" srcId="{E3DEDBBB-6A1C-4606-9618-5C2696FEE7D8}" destId="{737CA157-D988-4743-9200-377BE57CB5E8}" srcOrd="0" destOrd="0" presId="urn:microsoft.com/office/officeart/2018/2/layout/IconVerticalSolidList"/>
    <dgm:cxn modelId="{EE8E594F-FA43-4B85-BED9-216344D15247}" type="presParOf" srcId="{E3DEDBBB-6A1C-4606-9618-5C2696FEE7D8}" destId="{C21F413E-9817-4D15-A936-E22DB2B19EC4}" srcOrd="1" destOrd="0" presId="urn:microsoft.com/office/officeart/2018/2/layout/IconVerticalSolidList"/>
    <dgm:cxn modelId="{00B51F1A-17BB-46C0-8BD6-F878C73C2EBE}" type="presParOf" srcId="{E3DEDBBB-6A1C-4606-9618-5C2696FEE7D8}" destId="{E66A9672-86D5-43D2-9318-4B1496CBB423}" srcOrd="2" destOrd="0" presId="urn:microsoft.com/office/officeart/2018/2/layout/IconVerticalSolidList"/>
    <dgm:cxn modelId="{DF7C6C19-418D-497A-8F60-D28134F2E37A}" type="presParOf" srcId="{E3DEDBBB-6A1C-4606-9618-5C2696FEE7D8}" destId="{2E7A3D62-2CC8-44A3-BDF0-5464995F2E9F}" srcOrd="3" destOrd="0" presId="urn:microsoft.com/office/officeart/2018/2/layout/IconVerticalSolidList"/>
    <dgm:cxn modelId="{FF7D6ECB-5C01-4427-B7AB-3E06271873AC}" type="presParOf" srcId="{2A8EF6BF-8FCC-4AC8-9311-39CCE96D84D5}" destId="{BCED7119-72F5-4C16-AE34-EE77A231289A}" srcOrd="3" destOrd="0" presId="urn:microsoft.com/office/officeart/2018/2/layout/IconVerticalSolidList"/>
    <dgm:cxn modelId="{F508C2FC-9666-4383-8596-1D2CBC709C87}" type="presParOf" srcId="{2A8EF6BF-8FCC-4AC8-9311-39CCE96D84D5}" destId="{6F3D0189-D646-4A1C-A205-FF7D71BC468D}" srcOrd="4" destOrd="0" presId="urn:microsoft.com/office/officeart/2018/2/layout/IconVerticalSolidList"/>
    <dgm:cxn modelId="{B956713E-A26A-4CFA-9FDB-2E406EFFA8B6}" type="presParOf" srcId="{6F3D0189-D646-4A1C-A205-FF7D71BC468D}" destId="{42562627-C4D4-46B2-A774-59B9DE77659C}" srcOrd="0" destOrd="0" presId="urn:microsoft.com/office/officeart/2018/2/layout/IconVerticalSolidList"/>
    <dgm:cxn modelId="{59F36DAE-857B-41D6-9ED6-027DB4F4ACEF}" type="presParOf" srcId="{6F3D0189-D646-4A1C-A205-FF7D71BC468D}" destId="{F984162F-7C3C-4F0C-BC68-8C85628021C1}" srcOrd="1" destOrd="0" presId="urn:microsoft.com/office/officeart/2018/2/layout/IconVerticalSolidList"/>
    <dgm:cxn modelId="{1AEBA3F9-EE9E-432E-B893-324B8BFC66D4}" type="presParOf" srcId="{6F3D0189-D646-4A1C-A205-FF7D71BC468D}" destId="{C6C4EA55-5D37-4151-B6C1-2ED5E7C0271C}" srcOrd="2" destOrd="0" presId="urn:microsoft.com/office/officeart/2018/2/layout/IconVerticalSolidList"/>
    <dgm:cxn modelId="{68FD2D7A-472F-4544-AD01-70B054B15762}" type="presParOf" srcId="{6F3D0189-D646-4A1C-A205-FF7D71BC468D}" destId="{4A3B9457-2180-47C8-A4FA-9F50516DB5CD}" srcOrd="3" destOrd="0" presId="urn:microsoft.com/office/officeart/2018/2/layout/IconVerticalSolidList"/>
    <dgm:cxn modelId="{47CC462E-59EB-404D-B7DE-108109312BCE}" type="presParOf" srcId="{2A8EF6BF-8FCC-4AC8-9311-39CCE96D84D5}" destId="{BDE7BF26-DC41-4AA9-B5B4-AFCA33701017}" srcOrd="5" destOrd="0" presId="urn:microsoft.com/office/officeart/2018/2/layout/IconVerticalSolidList"/>
    <dgm:cxn modelId="{65842809-003A-4E8F-83F8-4F3DC4BA0009}" type="presParOf" srcId="{2A8EF6BF-8FCC-4AC8-9311-39CCE96D84D5}" destId="{4EDA4CF0-EC90-4B5B-BB7D-5AFDC6609E16}" srcOrd="6" destOrd="0" presId="urn:microsoft.com/office/officeart/2018/2/layout/IconVerticalSolidList"/>
    <dgm:cxn modelId="{E55CAC24-C3EB-4443-846E-3153D32FE940}" type="presParOf" srcId="{4EDA4CF0-EC90-4B5B-BB7D-5AFDC6609E16}" destId="{19E9E17B-5954-4897-80F1-004FC81FB7F9}" srcOrd="0" destOrd="0" presId="urn:microsoft.com/office/officeart/2018/2/layout/IconVerticalSolidList"/>
    <dgm:cxn modelId="{4ACEAB35-1BDC-4C66-A900-66C3F24D605A}" type="presParOf" srcId="{4EDA4CF0-EC90-4B5B-BB7D-5AFDC6609E16}" destId="{6047E169-EB1D-4EB3-87C2-101150A78DAD}" srcOrd="1" destOrd="0" presId="urn:microsoft.com/office/officeart/2018/2/layout/IconVerticalSolidList"/>
    <dgm:cxn modelId="{407EC704-7E22-445F-A347-1968C4046C9A}" type="presParOf" srcId="{4EDA4CF0-EC90-4B5B-BB7D-5AFDC6609E16}" destId="{9F526A27-B538-4C65-BE37-95EE899C657D}" srcOrd="2" destOrd="0" presId="urn:microsoft.com/office/officeart/2018/2/layout/IconVerticalSolidList"/>
    <dgm:cxn modelId="{C6C5F39E-5C5E-4585-A964-FD86B6EBD91D}" type="presParOf" srcId="{4EDA4CF0-EC90-4B5B-BB7D-5AFDC6609E16}" destId="{9A483B93-223A-4A71-9DDA-2D8E97331941}" srcOrd="3" destOrd="0" presId="urn:microsoft.com/office/officeart/2018/2/layout/IconVerticalSolidList"/>
    <dgm:cxn modelId="{7CEC76EB-D704-48B7-9B00-AFF8D3FE92B3}" type="presParOf" srcId="{2A8EF6BF-8FCC-4AC8-9311-39CCE96D84D5}" destId="{D33FF6B0-4575-48FB-886A-5082FE742845}" srcOrd="7" destOrd="0" presId="urn:microsoft.com/office/officeart/2018/2/layout/IconVerticalSolidList"/>
    <dgm:cxn modelId="{66311BD8-1C1C-44CF-BA8E-3190AB6111D1}" type="presParOf" srcId="{2A8EF6BF-8FCC-4AC8-9311-39CCE96D84D5}" destId="{BAACBE3F-033B-44C6-B4C2-AA641E8FE26D}" srcOrd="8" destOrd="0" presId="urn:microsoft.com/office/officeart/2018/2/layout/IconVerticalSolidList"/>
    <dgm:cxn modelId="{38EE738F-2C8A-4F5C-99E6-8143DDD9F0A6}" type="presParOf" srcId="{BAACBE3F-033B-44C6-B4C2-AA641E8FE26D}" destId="{2BC98AF5-0243-4F13-8434-1C9AD16B7462}" srcOrd="0" destOrd="0" presId="urn:microsoft.com/office/officeart/2018/2/layout/IconVerticalSolidList"/>
    <dgm:cxn modelId="{093427AF-91C9-4476-AEA4-D5AAE1A60E69}" type="presParOf" srcId="{BAACBE3F-033B-44C6-B4C2-AA641E8FE26D}" destId="{C998C2E0-93BC-400B-9B44-FAE77D46CD01}" srcOrd="1" destOrd="0" presId="urn:microsoft.com/office/officeart/2018/2/layout/IconVerticalSolidList"/>
    <dgm:cxn modelId="{4C7888A3-3C11-424A-886B-9619D9BD485B}" type="presParOf" srcId="{BAACBE3F-033B-44C6-B4C2-AA641E8FE26D}" destId="{249C6FC4-CD0B-459C-AEC4-B5117D339441}" srcOrd="2" destOrd="0" presId="urn:microsoft.com/office/officeart/2018/2/layout/IconVerticalSolidList"/>
    <dgm:cxn modelId="{4B838064-6F4E-4C83-B70A-C08B7E05E458}" type="presParOf" srcId="{BAACBE3F-033B-44C6-B4C2-AA641E8FE26D}" destId="{72562EF5-2146-4FFD-8893-9700240E55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4F75C-5618-40D5-BAE4-24D5805389E3}">
      <dsp:nvSpPr>
        <dsp:cNvPr id="0" name=""/>
        <dsp:cNvSpPr/>
      </dsp:nvSpPr>
      <dsp:spPr>
        <a:xfrm>
          <a:off x="0" y="24142"/>
          <a:ext cx="5704114" cy="112909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Off-loading is a technique used to reduce pressure at the ulcer site to speed up healing and reduce complications.</a:t>
          </a:r>
        </a:p>
      </dsp:txBody>
      <dsp:txXfrm>
        <a:off x="55118" y="79260"/>
        <a:ext cx="5593878" cy="1018859"/>
      </dsp:txXfrm>
    </dsp:sp>
    <dsp:sp modelId="{6BF0C99B-8391-4E72-AAAE-678B8B75DECE}">
      <dsp:nvSpPr>
        <dsp:cNvPr id="0" name=""/>
        <dsp:cNvSpPr/>
      </dsp:nvSpPr>
      <dsp:spPr>
        <a:xfrm>
          <a:off x="0" y="1182038"/>
          <a:ext cx="5704114" cy="1129095"/>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It is crucial in foot ulcer treatment as it helps prevent damage to soft tissue voids, often leading to unnoticed damage in diabetic sensory neuropathy patients.</a:t>
          </a:r>
        </a:p>
      </dsp:txBody>
      <dsp:txXfrm>
        <a:off x="55118" y="1237156"/>
        <a:ext cx="5593878" cy="1018859"/>
      </dsp:txXfrm>
    </dsp:sp>
    <dsp:sp modelId="{0DC3780B-7459-4366-9374-594DDDCD82B8}">
      <dsp:nvSpPr>
        <dsp:cNvPr id="0" name=""/>
        <dsp:cNvSpPr/>
      </dsp:nvSpPr>
      <dsp:spPr>
        <a:xfrm>
          <a:off x="0" y="2339933"/>
          <a:ext cx="5704114" cy="1129095"/>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Additionally, diabetes often gives rise to diabetic foot infections (DFIs), a prevalent and expensive complication. Infections affecting the soft tissues and bones in DFIs commonly result in the development of sepsis and/or the necessity for amputation. </a:t>
          </a:r>
        </a:p>
      </dsp:txBody>
      <dsp:txXfrm>
        <a:off x="55118" y="2395051"/>
        <a:ext cx="5593878" cy="1018859"/>
      </dsp:txXfrm>
    </dsp:sp>
    <dsp:sp modelId="{3B40240E-819C-4C98-A042-8E0CCEF119CA}">
      <dsp:nvSpPr>
        <dsp:cNvPr id="0" name=""/>
        <dsp:cNvSpPr/>
      </dsp:nvSpPr>
      <dsp:spPr>
        <a:xfrm>
          <a:off x="0" y="3497829"/>
          <a:ext cx="5704114" cy="1129095"/>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However, 25% of patients do not recover. </a:t>
          </a:r>
        </a:p>
      </dsp:txBody>
      <dsp:txXfrm>
        <a:off x="55118" y="3552947"/>
        <a:ext cx="5593878" cy="1018859"/>
      </dsp:txXfrm>
    </dsp:sp>
    <dsp:sp modelId="{A93129B9-86E8-4045-86D6-77C774FA8115}">
      <dsp:nvSpPr>
        <dsp:cNvPr id="0" name=""/>
        <dsp:cNvSpPr/>
      </dsp:nvSpPr>
      <dsp:spPr>
        <a:xfrm>
          <a:off x="0" y="4655725"/>
          <a:ext cx="5704114" cy="1129095"/>
        </a:xfrm>
        <a:prstGeom prst="round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The ever-increasing number of diabetic-related amputations in South Africa may indicate a lack of access to early care for diabetic patients with foot complications. </a:t>
          </a:r>
        </a:p>
      </dsp:txBody>
      <dsp:txXfrm>
        <a:off x="55118" y="4710843"/>
        <a:ext cx="5593878" cy="1018859"/>
      </dsp:txXfrm>
    </dsp:sp>
    <dsp:sp modelId="{1233BC9F-3E66-498B-BD91-6BD9809922CC}">
      <dsp:nvSpPr>
        <dsp:cNvPr id="0" name=""/>
        <dsp:cNvSpPr/>
      </dsp:nvSpPr>
      <dsp:spPr>
        <a:xfrm>
          <a:off x="0" y="5813620"/>
          <a:ext cx="5704114" cy="112909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Despite this, the current framework is silent on foot health, prevention, and management of foot pathologies across all levels of care, particularly at the PHC level.</a:t>
          </a:r>
        </a:p>
      </dsp:txBody>
      <dsp:txXfrm>
        <a:off x="55118" y="5868738"/>
        <a:ext cx="5593878" cy="1018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A9B16-07F2-4D65-A694-249CA5408FA2}">
      <dsp:nvSpPr>
        <dsp:cNvPr id="0" name=""/>
        <dsp:cNvSpPr/>
      </dsp:nvSpPr>
      <dsp:spPr>
        <a:xfrm>
          <a:off x="0" y="1004"/>
          <a:ext cx="9618133" cy="1901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B59F9B-E0FE-457B-A862-3C460A057E62}">
      <dsp:nvSpPr>
        <dsp:cNvPr id="0" name=""/>
        <dsp:cNvSpPr/>
      </dsp:nvSpPr>
      <dsp:spPr>
        <a:xfrm>
          <a:off x="575242" y="428871"/>
          <a:ext cx="1045895" cy="10458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0BE61DF-7683-48CB-9764-096609AD9074}">
      <dsp:nvSpPr>
        <dsp:cNvPr id="0" name=""/>
        <dsp:cNvSpPr/>
      </dsp:nvSpPr>
      <dsp:spPr>
        <a:xfrm>
          <a:off x="2196379" y="1004"/>
          <a:ext cx="7288136" cy="1901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256" tIns="201256" rIns="201256" bIns="201256"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In this cross-sectional retrospective design study, the researcher used quantitative methods. This approach allows a complete overview of the research problem.</a:t>
          </a:r>
        </a:p>
      </dsp:txBody>
      <dsp:txXfrm>
        <a:off x="2196379" y="1004"/>
        <a:ext cx="7288136" cy="1901627"/>
      </dsp:txXfrm>
    </dsp:sp>
    <dsp:sp modelId="{3B7A6344-96AE-40C2-A7BE-7E3AC86E0016}">
      <dsp:nvSpPr>
        <dsp:cNvPr id="0" name=""/>
        <dsp:cNvSpPr/>
      </dsp:nvSpPr>
      <dsp:spPr>
        <a:xfrm>
          <a:off x="0" y="2391831"/>
          <a:ext cx="9618133" cy="1901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DFBC87-3E2E-4AFF-A4C7-02D2E709E097}">
      <dsp:nvSpPr>
        <dsp:cNvPr id="0" name=""/>
        <dsp:cNvSpPr/>
      </dsp:nvSpPr>
      <dsp:spPr>
        <a:xfrm>
          <a:off x="575242" y="2819697"/>
          <a:ext cx="1045895" cy="10458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1FAA01-9EC2-4BBD-847F-C5E7151EE263}">
      <dsp:nvSpPr>
        <dsp:cNvPr id="0" name=""/>
        <dsp:cNvSpPr/>
      </dsp:nvSpPr>
      <dsp:spPr>
        <a:xfrm>
          <a:off x="2196379" y="2200926"/>
          <a:ext cx="7288136" cy="2283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256" tIns="201256" rIns="201256" bIns="201256" numCol="1" spcCol="1270" anchor="ctr" anchorCtr="0">
          <a:noAutofit/>
        </a:bodyPr>
        <a:lstStyle/>
        <a:p>
          <a:pPr marL="0" lvl="0" indent="0" algn="l" defTabSz="889000">
            <a:lnSpc>
              <a:spcPct val="90000"/>
            </a:lnSpc>
            <a:spcBef>
              <a:spcPct val="0"/>
            </a:spcBef>
            <a:spcAft>
              <a:spcPct val="35000"/>
            </a:spcAft>
            <a:buNone/>
          </a:pPr>
          <a:r>
            <a:rPr lang="en-ZA" sz="2000" kern="1200" dirty="0">
              <a:latin typeface="Calibri" panose="020F0502020204030204" pitchFamily="34" charset="0"/>
              <a:cs typeface="Calibri" panose="020F0502020204030204" pitchFamily="34" charset="0"/>
            </a:rPr>
            <a:t>This study was conducted </a:t>
          </a:r>
          <a:r>
            <a:rPr lang="en-US" sz="2000" kern="1200" dirty="0">
              <a:latin typeface="Calibri" panose="020F0502020204030204" pitchFamily="34" charset="0"/>
              <a:cs typeface="Calibri" panose="020F0502020204030204" pitchFamily="34" charset="0"/>
            </a:rPr>
            <a:t>at three PHC </a:t>
          </a:r>
          <a:r>
            <a:rPr lang="en-GB" sz="2000" kern="1200" dirty="0">
              <a:latin typeface="Calibri" panose="020F0502020204030204" pitchFamily="34" charset="0"/>
              <a:cs typeface="Calibri" panose="020F0502020204030204" pitchFamily="34" charset="0"/>
            </a:rPr>
            <a:t>centres</a:t>
          </a:r>
          <a:r>
            <a:rPr lang="en-US" sz="2000" kern="1200" dirty="0">
              <a:latin typeface="Calibri" panose="020F0502020204030204" pitchFamily="34" charset="0"/>
              <a:cs typeface="Calibri" panose="020F0502020204030204" pitchFamily="34" charset="0"/>
            </a:rPr>
            <a:t> in Johannesburg Region F. The researcher used the non-probability sampling method to choose the three clinics as the PHC </a:t>
          </a:r>
          <a:r>
            <a:rPr lang="en-ZA" sz="2000" kern="1200" dirty="0">
              <a:latin typeface="Calibri" panose="020F0502020204030204" pitchFamily="34" charset="0"/>
              <a:cs typeface="Calibri" panose="020F0502020204030204" pitchFamily="34" charset="0"/>
            </a:rPr>
            <a:t>centres</a:t>
          </a:r>
          <a:r>
            <a:rPr lang="en-US" sz="2000" kern="1200" dirty="0">
              <a:latin typeface="Calibri" panose="020F0502020204030204" pitchFamily="34" charset="0"/>
              <a:cs typeface="Calibri" panose="020F0502020204030204" pitchFamily="34" charset="0"/>
            </a:rPr>
            <a:t> for the study. Only diabetic patients were part of the sample. This method allowed the researcher to choose participants that fit a particular inclusion and exclusion criteria aligned with the study’s aims.</a:t>
          </a:r>
        </a:p>
      </dsp:txBody>
      <dsp:txXfrm>
        <a:off x="2196379" y="2200926"/>
        <a:ext cx="7288136" cy="2283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6DE35-B702-4461-947A-865481B35165}">
      <dsp:nvSpPr>
        <dsp:cNvPr id="0" name=""/>
        <dsp:cNvSpPr/>
      </dsp:nvSpPr>
      <dsp:spPr>
        <a:xfrm>
          <a:off x="0" y="0"/>
          <a:ext cx="4815840" cy="1158718"/>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This study highlights the number of diabetic foot </a:t>
          </a:r>
          <a:r>
            <a:rPr lang="en-US" sz="1200" kern="1200" dirty="0">
              <a:latin typeface="Calibri" panose="020F0502020204030204" pitchFamily="34" charset="0"/>
              <a:cs typeface="Calibri" panose="020F0502020204030204" pitchFamily="34" charset="0"/>
            </a:rPr>
            <a:t>complications</a:t>
          </a:r>
          <a:r>
            <a:rPr lang="en-US" sz="1200" kern="1200" dirty="0"/>
            <a:t> presenting at PHC centers and the percentage of those who already have diabetic foot complications that occur in PHC facilities.</a:t>
          </a:r>
        </a:p>
      </dsp:txBody>
      <dsp:txXfrm>
        <a:off x="33938" y="33938"/>
        <a:ext cx="3467579" cy="1090842"/>
      </dsp:txXfrm>
    </dsp:sp>
    <dsp:sp modelId="{34748DBF-8E1F-46CC-BEE9-17A90F3CE385}">
      <dsp:nvSpPr>
        <dsp:cNvPr id="0" name=""/>
        <dsp:cNvSpPr/>
      </dsp:nvSpPr>
      <dsp:spPr>
        <a:xfrm>
          <a:off x="403326" y="1369394"/>
          <a:ext cx="4815840" cy="1158718"/>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The distinction between males and females is critical since research has shown that diabetes is more common among males than females. The literature highlighted that most </a:t>
          </a:r>
          <a:r>
            <a:rPr lang="en-US" sz="1200" kern="1200" dirty="0">
              <a:latin typeface="Calibri" panose="020F0502020204030204" pitchFamily="34" charset="0"/>
              <a:cs typeface="Calibri" panose="020F0502020204030204" pitchFamily="34" charset="0"/>
            </a:rPr>
            <a:t>patients</a:t>
          </a:r>
          <a:r>
            <a:rPr lang="en-US" sz="1200" kern="1200" dirty="0"/>
            <a:t> who present at PHC clinics in South Africa are predominantly females.</a:t>
          </a:r>
        </a:p>
      </dsp:txBody>
      <dsp:txXfrm>
        <a:off x="437264" y="1403332"/>
        <a:ext cx="3591470" cy="1090842"/>
      </dsp:txXfrm>
    </dsp:sp>
    <dsp:sp modelId="{6BE06486-7997-4455-8345-7A8B83F30EA6}">
      <dsp:nvSpPr>
        <dsp:cNvPr id="0" name=""/>
        <dsp:cNvSpPr/>
      </dsp:nvSpPr>
      <dsp:spPr>
        <a:xfrm>
          <a:off x="800633" y="2738789"/>
          <a:ext cx="4815840" cy="1158718"/>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Based on the provided information, it is confirmed that the 566 patients whose files were collected from PHC centers all presented with diabetic foot complications. </a:t>
          </a:r>
        </a:p>
      </dsp:txBody>
      <dsp:txXfrm>
        <a:off x="834571" y="2772727"/>
        <a:ext cx="3597490" cy="1090842"/>
      </dsp:txXfrm>
    </dsp:sp>
    <dsp:sp modelId="{43B04F4F-FE43-4DA3-9BD7-56791B6C7906}">
      <dsp:nvSpPr>
        <dsp:cNvPr id="0" name=""/>
        <dsp:cNvSpPr/>
      </dsp:nvSpPr>
      <dsp:spPr>
        <a:xfrm>
          <a:off x="1203959" y="4108184"/>
          <a:ext cx="4815840" cy="1158718"/>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This implies that the patients seeking care at these centers indeed have diabetic foot complications.</a:t>
          </a:r>
        </a:p>
      </dsp:txBody>
      <dsp:txXfrm>
        <a:off x="1237897" y="4142122"/>
        <a:ext cx="3591470" cy="1090842"/>
      </dsp:txXfrm>
    </dsp:sp>
    <dsp:sp modelId="{900A3163-0C21-4B85-8B42-087D7EFFC4B3}">
      <dsp:nvSpPr>
        <dsp:cNvPr id="0" name=""/>
        <dsp:cNvSpPr/>
      </dsp:nvSpPr>
      <dsp:spPr>
        <a:xfrm>
          <a:off x="4062672" y="887473"/>
          <a:ext cx="753167" cy="753167"/>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232135" y="887473"/>
        <a:ext cx="414241" cy="566758"/>
      </dsp:txXfrm>
    </dsp:sp>
    <dsp:sp modelId="{49BCEE4B-C4AF-4D53-8B0A-E081911AE2D1}">
      <dsp:nvSpPr>
        <dsp:cNvPr id="0" name=""/>
        <dsp:cNvSpPr/>
      </dsp:nvSpPr>
      <dsp:spPr>
        <a:xfrm>
          <a:off x="4465999" y="2256867"/>
          <a:ext cx="753167" cy="753167"/>
        </a:xfrm>
        <a:prstGeom prst="downArrow">
          <a:avLst>
            <a:gd name="adj1" fmla="val 55000"/>
            <a:gd name="adj2" fmla="val 45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635462" y="2256867"/>
        <a:ext cx="414241" cy="566758"/>
      </dsp:txXfrm>
    </dsp:sp>
    <dsp:sp modelId="{17AC784B-403B-4D34-A953-8209E4162242}">
      <dsp:nvSpPr>
        <dsp:cNvPr id="0" name=""/>
        <dsp:cNvSpPr/>
      </dsp:nvSpPr>
      <dsp:spPr>
        <a:xfrm>
          <a:off x="4863306" y="3626262"/>
          <a:ext cx="753167" cy="753167"/>
        </a:xfrm>
        <a:prstGeom prst="downArrow">
          <a:avLst>
            <a:gd name="adj1" fmla="val 55000"/>
            <a:gd name="adj2" fmla="val 45000"/>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032769" y="3626262"/>
        <a:ext cx="414241" cy="566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F5A6D-2D9C-4A9D-8781-D7FD39AD80D2}">
      <dsp:nvSpPr>
        <dsp:cNvPr id="0" name=""/>
        <dsp:cNvSpPr/>
      </dsp:nvSpPr>
      <dsp:spPr>
        <a:xfrm>
          <a:off x="0" y="0"/>
          <a:ext cx="7624234" cy="95082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Because of their heavy workloads and training gaps, nurses may struggle to perform diabetic foot evaluations and screenings and implement an adequate management plan.</a:t>
          </a:r>
        </a:p>
      </dsp:txBody>
      <dsp:txXfrm>
        <a:off x="27849" y="27849"/>
        <a:ext cx="6486972" cy="895127"/>
      </dsp:txXfrm>
    </dsp:sp>
    <dsp:sp modelId="{3E664857-48A7-4EDF-B436-0E7BA9D7681F}">
      <dsp:nvSpPr>
        <dsp:cNvPr id="0" name=""/>
        <dsp:cNvSpPr/>
      </dsp:nvSpPr>
      <dsp:spPr>
        <a:xfrm>
          <a:off x="569342" y="1082884"/>
          <a:ext cx="7624234" cy="950825"/>
        </a:xfrm>
        <a:prstGeom prst="roundRect">
          <a:avLst>
            <a:gd name="adj" fmla="val 10000"/>
          </a:avLst>
        </a:prstGeom>
        <a:solidFill>
          <a:schemeClr val="accent2">
            <a:hueOff val="-741071"/>
            <a:satOff val="3550"/>
            <a:lumOff val="32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Evidence of diabetic foot complications in patients seen at PHC centers signals the need for early targeted interventions at this level of care. </a:t>
          </a:r>
        </a:p>
      </dsp:txBody>
      <dsp:txXfrm>
        <a:off x="597191" y="1110733"/>
        <a:ext cx="6381157" cy="895127"/>
      </dsp:txXfrm>
    </dsp:sp>
    <dsp:sp modelId="{F0C52257-CE9C-4A10-AEF1-B62A63700CDD}">
      <dsp:nvSpPr>
        <dsp:cNvPr id="0" name=""/>
        <dsp:cNvSpPr/>
      </dsp:nvSpPr>
      <dsp:spPr>
        <a:xfrm>
          <a:off x="1138684" y="2165768"/>
          <a:ext cx="7624234" cy="950825"/>
        </a:xfrm>
        <a:prstGeom prst="roundRect">
          <a:avLst>
            <a:gd name="adj" fmla="val 10000"/>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Such interventions must include effective prevention measures, early detection of diabetic foot issues, and appropriate assessment and management.</a:t>
          </a:r>
        </a:p>
      </dsp:txBody>
      <dsp:txXfrm>
        <a:off x="1166533" y="2193617"/>
        <a:ext cx="6381157" cy="895127"/>
      </dsp:txXfrm>
    </dsp:sp>
    <dsp:sp modelId="{5079659B-74BC-4C79-82E1-A7BB36560BC7}">
      <dsp:nvSpPr>
        <dsp:cNvPr id="0" name=""/>
        <dsp:cNvSpPr/>
      </dsp:nvSpPr>
      <dsp:spPr>
        <a:xfrm>
          <a:off x="1708026" y="3248652"/>
          <a:ext cx="7624234" cy="950825"/>
        </a:xfrm>
        <a:prstGeom prst="roundRect">
          <a:avLst>
            <a:gd name="adj" fmla="val 10000"/>
          </a:avLst>
        </a:prstGeom>
        <a:solidFill>
          <a:schemeClr val="accent2">
            <a:hueOff val="-2223214"/>
            <a:satOff val="10650"/>
            <a:lumOff val="9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However, although there is an obvious need for foot health services at the PHC level, the service delivery structure still leans heavily towards a curative, high-cost care approach with limited adherence to a defined referral system. </a:t>
          </a:r>
        </a:p>
      </dsp:txBody>
      <dsp:txXfrm>
        <a:off x="1735875" y="3276501"/>
        <a:ext cx="6381157" cy="895127"/>
      </dsp:txXfrm>
    </dsp:sp>
    <dsp:sp modelId="{2A18E4AB-B6B3-4BC4-AEDD-416B444ED12E}">
      <dsp:nvSpPr>
        <dsp:cNvPr id="0" name=""/>
        <dsp:cNvSpPr/>
      </dsp:nvSpPr>
      <dsp:spPr>
        <a:xfrm>
          <a:off x="2277368" y="4331536"/>
          <a:ext cx="7624234" cy="950825"/>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The predominantly hospital-centric healthcare system and emerging epidemics prevent the successful provision of quality, comprehensive, and integrated primary care to millions of South Africans.</a:t>
          </a:r>
        </a:p>
      </dsp:txBody>
      <dsp:txXfrm>
        <a:off x="2305217" y="4359385"/>
        <a:ext cx="6381157" cy="895127"/>
      </dsp:txXfrm>
    </dsp:sp>
    <dsp:sp modelId="{9D959150-ED46-44B6-9A88-24D561526308}">
      <dsp:nvSpPr>
        <dsp:cNvPr id="0" name=""/>
        <dsp:cNvSpPr/>
      </dsp:nvSpPr>
      <dsp:spPr>
        <a:xfrm>
          <a:off x="7006197" y="694630"/>
          <a:ext cx="618036" cy="618036"/>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145255" y="694630"/>
        <a:ext cx="339920" cy="465072"/>
      </dsp:txXfrm>
    </dsp:sp>
    <dsp:sp modelId="{DAB3802B-33B3-45DA-8ED2-487AF53A86CF}">
      <dsp:nvSpPr>
        <dsp:cNvPr id="0" name=""/>
        <dsp:cNvSpPr/>
      </dsp:nvSpPr>
      <dsp:spPr>
        <a:xfrm>
          <a:off x="7575540" y="1777514"/>
          <a:ext cx="618036" cy="618036"/>
        </a:xfrm>
        <a:prstGeom prst="downArrow">
          <a:avLst>
            <a:gd name="adj1" fmla="val 55000"/>
            <a:gd name="adj2" fmla="val 45000"/>
          </a:avLst>
        </a:prstGeom>
        <a:solidFill>
          <a:schemeClr val="accent2">
            <a:tint val="40000"/>
            <a:alpha val="90000"/>
            <a:hueOff val="-1363946"/>
            <a:satOff val="15036"/>
            <a:lumOff val="1432"/>
            <a:alphaOff val="0"/>
          </a:schemeClr>
        </a:solidFill>
        <a:ln w="19050" cap="rnd" cmpd="sng" algn="ctr">
          <a:solidFill>
            <a:schemeClr val="accent2">
              <a:tint val="40000"/>
              <a:alpha val="90000"/>
              <a:hueOff val="-1363946"/>
              <a:satOff val="15036"/>
              <a:lumOff val="1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714598" y="1777514"/>
        <a:ext cx="339920" cy="465072"/>
      </dsp:txXfrm>
    </dsp:sp>
    <dsp:sp modelId="{3B53CA65-BBB6-49D7-9155-06DE8445E4F7}">
      <dsp:nvSpPr>
        <dsp:cNvPr id="0" name=""/>
        <dsp:cNvSpPr/>
      </dsp:nvSpPr>
      <dsp:spPr>
        <a:xfrm>
          <a:off x="8144882" y="2844551"/>
          <a:ext cx="618036" cy="618036"/>
        </a:xfrm>
        <a:prstGeom prst="downArrow">
          <a:avLst>
            <a:gd name="adj1" fmla="val 55000"/>
            <a:gd name="adj2" fmla="val 45000"/>
          </a:avLst>
        </a:prstGeom>
        <a:solidFill>
          <a:schemeClr val="accent2">
            <a:tint val="40000"/>
            <a:alpha val="90000"/>
            <a:hueOff val="-2727893"/>
            <a:satOff val="30071"/>
            <a:lumOff val="2864"/>
            <a:alphaOff val="0"/>
          </a:schemeClr>
        </a:solidFill>
        <a:ln w="19050" cap="rnd" cmpd="sng" algn="ctr">
          <a:solidFill>
            <a:schemeClr val="accent2">
              <a:tint val="40000"/>
              <a:alpha val="90000"/>
              <a:hueOff val="-2727893"/>
              <a:satOff val="30071"/>
              <a:lumOff val="2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283940" y="2844551"/>
        <a:ext cx="339920" cy="465072"/>
      </dsp:txXfrm>
    </dsp:sp>
    <dsp:sp modelId="{2D832802-1C8E-4A56-956D-423DEAE57671}">
      <dsp:nvSpPr>
        <dsp:cNvPr id="0" name=""/>
        <dsp:cNvSpPr/>
      </dsp:nvSpPr>
      <dsp:spPr>
        <a:xfrm>
          <a:off x="8714224" y="3938000"/>
          <a:ext cx="618036" cy="618036"/>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853282" y="3938000"/>
        <a:ext cx="339920" cy="4650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999E2-50E5-4922-A421-51403FCECDB9}">
      <dsp:nvSpPr>
        <dsp:cNvPr id="0" name=""/>
        <dsp:cNvSpPr/>
      </dsp:nvSpPr>
      <dsp:spPr>
        <a:xfrm>
          <a:off x="0" y="669"/>
          <a:ext cx="9762066" cy="15672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310E37-5C25-4A74-8733-37F9C122CD79}">
      <dsp:nvSpPr>
        <dsp:cNvPr id="0" name=""/>
        <dsp:cNvSpPr/>
      </dsp:nvSpPr>
      <dsp:spPr>
        <a:xfrm>
          <a:off x="474105" y="353309"/>
          <a:ext cx="862009" cy="8620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3BF841-6076-4B21-B6B0-21FE8CC01219}">
      <dsp:nvSpPr>
        <dsp:cNvPr id="0" name=""/>
        <dsp:cNvSpPr/>
      </dsp:nvSpPr>
      <dsp:spPr>
        <a:xfrm>
          <a:off x="1810219" y="669"/>
          <a:ext cx="7951846" cy="1567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72" tIns="165872" rIns="165872" bIns="165872"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Calibri" panose="020F0502020204030204" pitchFamily="34" charset="0"/>
              <a:cs typeface="Calibri" panose="020F0502020204030204" pitchFamily="34" charset="0"/>
            </a:rPr>
            <a:t>The current study found that the 536 patients who were part of this study were inadequately assessed concerning their foot complaints. </a:t>
          </a:r>
        </a:p>
      </dsp:txBody>
      <dsp:txXfrm>
        <a:off x="1810219" y="669"/>
        <a:ext cx="7951846" cy="1567289"/>
      </dsp:txXfrm>
    </dsp:sp>
    <dsp:sp modelId="{AA43799E-7C21-4842-81F6-92A080E86150}">
      <dsp:nvSpPr>
        <dsp:cNvPr id="0" name=""/>
        <dsp:cNvSpPr/>
      </dsp:nvSpPr>
      <dsp:spPr>
        <a:xfrm>
          <a:off x="0" y="1959782"/>
          <a:ext cx="9762066" cy="15672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C847E6-FFB2-466E-98AA-15ED6EE055A3}">
      <dsp:nvSpPr>
        <dsp:cNvPr id="0" name=""/>
        <dsp:cNvSpPr/>
      </dsp:nvSpPr>
      <dsp:spPr>
        <a:xfrm>
          <a:off x="474105" y="2312422"/>
          <a:ext cx="862009" cy="8620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783797-942D-49AE-9009-1844AE9E7BA9}">
      <dsp:nvSpPr>
        <dsp:cNvPr id="0" name=""/>
        <dsp:cNvSpPr/>
      </dsp:nvSpPr>
      <dsp:spPr>
        <a:xfrm>
          <a:off x="1810219" y="1959782"/>
          <a:ext cx="7951846" cy="1567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72" tIns="165872" rIns="165872" bIns="165872"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Calibri" panose="020F0502020204030204" pitchFamily="34" charset="0"/>
              <a:cs typeface="Calibri" panose="020F0502020204030204" pitchFamily="34" charset="0"/>
            </a:rPr>
            <a:t>The patient files reviewed in this study highlighted the poor capture of foot related complaints or pathologies in patients seen by nurses at the PHC level. </a:t>
          </a:r>
        </a:p>
      </dsp:txBody>
      <dsp:txXfrm>
        <a:off x="1810219" y="1959782"/>
        <a:ext cx="7951846" cy="1567289"/>
      </dsp:txXfrm>
    </dsp:sp>
    <dsp:sp modelId="{D1B4ACBE-6733-4CD3-85E9-8A205F1EDFA4}">
      <dsp:nvSpPr>
        <dsp:cNvPr id="0" name=""/>
        <dsp:cNvSpPr/>
      </dsp:nvSpPr>
      <dsp:spPr>
        <a:xfrm>
          <a:off x="0" y="3918894"/>
          <a:ext cx="9762066" cy="15672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3BDFFC-67F0-4621-AA77-A44992251ADA}">
      <dsp:nvSpPr>
        <dsp:cNvPr id="0" name=""/>
        <dsp:cNvSpPr/>
      </dsp:nvSpPr>
      <dsp:spPr>
        <a:xfrm>
          <a:off x="474105" y="4271534"/>
          <a:ext cx="862009" cy="8620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8E5E09-D89F-4B0C-AE14-254271FCC7D8}">
      <dsp:nvSpPr>
        <dsp:cNvPr id="0" name=""/>
        <dsp:cNvSpPr/>
      </dsp:nvSpPr>
      <dsp:spPr>
        <a:xfrm>
          <a:off x="1810219" y="3918894"/>
          <a:ext cx="7951846" cy="1567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72" tIns="165872" rIns="165872" bIns="165872"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Calibri" panose="020F0502020204030204" pitchFamily="34" charset="0"/>
              <a:cs typeface="Calibri" panose="020F0502020204030204" pitchFamily="34" charset="0"/>
            </a:rPr>
            <a:t>This finding highlights these patients’ risk as their complaints may be overlooked, incorrectly captured, or ignored during consultation.</a:t>
          </a:r>
        </a:p>
      </dsp:txBody>
      <dsp:txXfrm>
        <a:off x="1810219" y="3918894"/>
        <a:ext cx="7951846" cy="15672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8E876-DF6F-4835-ACCD-F8F89FB6FA0B}">
      <dsp:nvSpPr>
        <dsp:cNvPr id="0" name=""/>
        <dsp:cNvSpPr/>
      </dsp:nvSpPr>
      <dsp:spPr>
        <a:xfrm>
          <a:off x="0" y="1840"/>
          <a:ext cx="10363200" cy="669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95B561-6D3D-4015-9F7C-01A7BF1A6077}">
      <dsp:nvSpPr>
        <dsp:cNvPr id="0" name=""/>
        <dsp:cNvSpPr/>
      </dsp:nvSpPr>
      <dsp:spPr>
        <a:xfrm>
          <a:off x="202638" y="152563"/>
          <a:ext cx="368433" cy="3684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65E7DC-A343-4BD0-957E-2D952B316736}">
      <dsp:nvSpPr>
        <dsp:cNvPr id="0" name=""/>
        <dsp:cNvSpPr/>
      </dsp:nvSpPr>
      <dsp:spPr>
        <a:xfrm>
          <a:off x="773710" y="1840"/>
          <a:ext cx="9520407" cy="795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88" tIns="84188" rIns="84188" bIns="84188"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Calibri" panose="020F0502020204030204" pitchFamily="34" charset="0"/>
              <a:cs typeface="Calibri" panose="020F0502020204030204" pitchFamily="34" charset="0"/>
            </a:rPr>
            <a:t>The research suggests that podiatrists should be included as part of the PHC team. </a:t>
          </a:r>
        </a:p>
      </dsp:txBody>
      <dsp:txXfrm>
        <a:off x="773710" y="1840"/>
        <a:ext cx="9520407" cy="795481"/>
      </dsp:txXfrm>
    </dsp:sp>
    <dsp:sp modelId="{737CA157-D988-4743-9200-377BE57CB5E8}">
      <dsp:nvSpPr>
        <dsp:cNvPr id="0" name=""/>
        <dsp:cNvSpPr/>
      </dsp:nvSpPr>
      <dsp:spPr>
        <a:xfrm>
          <a:off x="0" y="996192"/>
          <a:ext cx="10363200" cy="669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1F413E-9817-4D15-A936-E22DB2B19EC4}">
      <dsp:nvSpPr>
        <dsp:cNvPr id="0" name=""/>
        <dsp:cNvSpPr/>
      </dsp:nvSpPr>
      <dsp:spPr>
        <a:xfrm>
          <a:off x="202638" y="1146915"/>
          <a:ext cx="368433" cy="3684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7A3D62-2CC8-44A3-BDF0-5464995F2E9F}">
      <dsp:nvSpPr>
        <dsp:cNvPr id="0" name=""/>
        <dsp:cNvSpPr/>
      </dsp:nvSpPr>
      <dsp:spPr>
        <a:xfrm>
          <a:off x="773710" y="996192"/>
          <a:ext cx="9520407" cy="795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88" tIns="84188" rIns="84188" bIns="84188"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Calibri" panose="020F0502020204030204" pitchFamily="34" charset="0"/>
              <a:cs typeface="Calibri" panose="020F0502020204030204" pitchFamily="34" charset="0"/>
            </a:rPr>
            <a:t>This study’s findings demonstrate the need for podiatrists at this level of treatment. It is suggested that in the absence of podiatrists, most patients arriving at these clinics will go untreated.</a:t>
          </a:r>
        </a:p>
      </dsp:txBody>
      <dsp:txXfrm>
        <a:off x="773710" y="996192"/>
        <a:ext cx="9520407" cy="795481"/>
      </dsp:txXfrm>
    </dsp:sp>
    <dsp:sp modelId="{42562627-C4D4-46B2-A774-59B9DE77659C}">
      <dsp:nvSpPr>
        <dsp:cNvPr id="0" name=""/>
        <dsp:cNvSpPr/>
      </dsp:nvSpPr>
      <dsp:spPr>
        <a:xfrm>
          <a:off x="0" y="1990545"/>
          <a:ext cx="10363200" cy="669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4162F-7C3C-4F0C-BC68-8C85628021C1}">
      <dsp:nvSpPr>
        <dsp:cNvPr id="0" name=""/>
        <dsp:cNvSpPr/>
      </dsp:nvSpPr>
      <dsp:spPr>
        <a:xfrm>
          <a:off x="202638" y="2141267"/>
          <a:ext cx="368433" cy="3684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3B9457-2180-47C8-A4FA-9F50516DB5CD}">
      <dsp:nvSpPr>
        <dsp:cNvPr id="0" name=""/>
        <dsp:cNvSpPr/>
      </dsp:nvSpPr>
      <dsp:spPr>
        <a:xfrm>
          <a:off x="773710" y="1990545"/>
          <a:ext cx="9520407" cy="795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88" tIns="84188" rIns="84188" bIns="84188"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Calibri" panose="020F0502020204030204" pitchFamily="34" charset="0"/>
              <a:cs typeface="Calibri" panose="020F0502020204030204" pitchFamily="34" charset="0"/>
            </a:rPr>
            <a:t>In this study, 392 patients presented with neuropathy, 127 with structural deformities and peripheral vascular disease, and 118 with foot ulcers. </a:t>
          </a:r>
        </a:p>
      </dsp:txBody>
      <dsp:txXfrm>
        <a:off x="773710" y="1990545"/>
        <a:ext cx="9520407" cy="795481"/>
      </dsp:txXfrm>
    </dsp:sp>
    <dsp:sp modelId="{19E9E17B-5954-4897-80F1-004FC81FB7F9}">
      <dsp:nvSpPr>
        <dsp:cNvPr id="0" name=""/>
        <dsp:cNvSpPr/>
      </dsp:nvSpPr>
      <dsp:spPr>
        <a:xfrm>
          <a:off x="0" y="2955429"/>
          <a:ext cx="10363200" cy="669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47E169-EB1D-4EB3-87C2-101150A78DAD}">
      <dsp:nvSpPr>
        <dsp:cNvPr id="0" name=""/>
        <dsp:cNvSpPr/>
      </dsp:nvSpPr>
      <dsp:spPr>
        <a:xfrm>
          <a:off x="202638" y="3135620"/>
          <a:ext cx="368433" cy="3684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483B93-223A-4A71-9DDA-2D8E97331941}">
      <dsp:nvSpPr>
        <dsp:cNvPr id="0" name=""/>
        <dsp:cNvSpPr/>
      </dsp:nvSpPr>
      <dsp:spPr>
        <a:xfrm>
          <a:off x="773710" y="2984897"/>
          <a:ext cx="9520407" cy="795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88" tIns="84188" rIns="84188" bIns="84188"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Calibri" panose="020F0502020204030204" pitchFamily="34" charset="0"/>
              <a:cs typeface="Calibri" panose="020F0502020204030204" pitchFamily="34" charset="0"/>
            </a:rPr>
            <a:t>These findings emphasize the importance of including podiatrists as PHC team members. </a:t>
          </a:r>
        </a:p>
      </dsp:txBody>
      <dsp:txXfrm>
        <a:off x="773710" y="2984897"/>
        <a:ext cx="9520407" cy="795481"/>
      </dsp:txXfrm>
    </dsp:sp>
    <dsp:sp modelId="{2BC98AF5-0243-4F13-8434-1C9AD16B7462}">
      <dsp:nvSpPr>
        <dsp:cNvPr id="0" name=""/>
        <dsp:cNvSpPr/>
      </dsp:nvSpPr>
      <dsp:spPr>
        <a:xfrm>
          <a:off x="0" y="4072905"/>
          <a:ext cx="10363200" cy="669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98C2E0-93BC-400B-9B44-FAE77D46CD01}">
      <dsp:nvSpPr>
        <dsp:cNvPr id="0" name=""/>
        <dsp:cNvSpPr/>
      </dsp:nvSpPr>
      <dsp:spPr>
        <a:xfrm>
          <a:off x="202638" y="4223628"/>
          <a:ext cx="368433" cy="3684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62EF5-2146-4FFD-8893-9700240E55BA}">
      <dsp:nvSpPr>
        <dsp:cNvPr id="0" name=""/>
        <dsp:cNvSpPr/>
      </dsp:nvSpPr>
      <dsp:spPr>
        <a:xfrm>
          <a:off x="773710" y="3979249"/>
          <a:ext cx="9520407" cy="98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88" tIns="84188" rIns="84188" bIns="84188"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Calibri" panose="020F0502020204030204" pitchFamily="34" charset="0"/>
              <a:cs typeface="Calibri" panose="020F0502020204030204" pitchFamily="34" charset="0"/>
            </a:rPr>
            <a:t>PHC nurses deal with an ever-increasing number of patients, which has resulted in limited consultation time and, as a result an increase in the lack of effective management of diabetic patients, which has led to the current study’s finding of many diabetic foot risk factors</a:t>
          </a:r>
        </a:p>
      </dsp:txBody>
      <dsp:txXfrm>
        <a:off x="773710" y="3979249"/>
        <a:ext cx="9520407" cy="9827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8/27/2024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73CCA8-7F06-6497-EE5C-0E05FB30CE21}"/>
              </a:ext>
            </a:extLst>
          </p:cNvPr>
          <p:cNvPicPr>
            <a:picLocks noChangeAspect="1"/>
          </p:cNvPicPr>
          <p:nvPr/>
        </p:nvPicPr>
        <p:blipFill rotWithShape="1">
          <a:blip r:embed="rId2"/>
          <a:srcRect l="19192" t="4448" b="4643"/>
          <a:stretch/>
        </p:blipFill>
        <p:spPr>
          <a:xfrm>
            <a:off x="1" y="10"/>
            <a:ext cx="12191999" cy="6857990"/>
          </a:xfrm>
          <a:prstGeom prst="rect">
            <a:avLst/>
          </a:prstGeom>
        </p:spPr>
      </p:pic>
      <p:sp>
        <p:nvSpPr>
          <p:cNvPr id="9" name="Isosceles Triangle 8">
            <a:extLst>
              <a:ext uri="{FF2B5EF4-FFF2-40B4-BE49-F238E27FC236}">
                <a16:creationId xmlns:a16="http://schemas.microsoft.com/office/drawing/2014/main" id="{3167F201-EA3A-41F3-8305-5985A44A9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1" name="Parallelogram 10">
            <a:extLst>
              <a:ext uri="{FF2B5EF4-FFF2-40B4-BE49-F238E27FC236}">
                <a16:creationId xmlns:a16="http://schemas.microsoft.com/office/drawing/2014/main" id="{FFD44D11-B1C5-420A-9591-370DC8BAA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FF46BC6-C78D-47E7-87CF-A1DD38B02B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E3C958F-F320-49F4-9AB7-FD2F51A77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1C4DC544-6AEA-484E-A978-32384E2F9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9" name="Rectangle 25">
            <a:extLst>
              <a:ext uri="{FF2B5EF4-FFF2-40B4-BE49-F238E27FC236}">
                <a16:creationId xmlns:a16="http://schemas.microsoft.com/office/drawing/2014/main" id="{A1F1470C-B594-449D-A8CD-EB7BC156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1" name="Isosceles Triangle 20">
            <a:extLst>
              <a:ext uri="{FF2B5EF4-FFF2-40B4-BE49-F238E27FC236}">
                <a16:creationId xmlns:a16="http://schemas.microsoft.com/office/drawing/2014/main" id="{B809F8B1-FE88-427F-98C6-1B8CFED8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 name="Title 1">
            <a:extLst>
              <a:ext uri="{FF2B5EF4-FFF2-40B4-BE49-F238E27FC236}">
                <a16:creationId xmlns:a16="http://schemas.microsoft.com/office/drawing/2014/main" id="{ACAF64EA-BE08-06C0-B2F5-9169C46812EC}"/>
              </a:ext>
            </a:extLst>
          </p:cNvPr>
          <p:cNvSpPr>
            <a:spLocks noGrp="1"/>
          </p:cNvSpPr>
          <p:nvPr>
            <p:ph type="ctrTitle"/>
          </p:nvPr>
        </p:nvSpPr>
        <p:spPr>
          <a:xfrm>
            <a:off x="4704200" y="1678665"/>
            <a:ext cx="4569803" cy="2369131"/>
          </a:xfrm>
        </p:spPr>
        <p:txBody>
          <a:bodyPr>
            <a:normAutofit/>
          </a:bodyPr>
          <a:lstStyle/>
          <a:p>
            <a:pPr>
              <a:lnSpc>
                <a:spcPct val="90000"/>
              </a:lnSpc>
            </a:pPr>
            <a:r>
              <a:rPr lang="en-US" sz="4600" dirty="0">
                <a:latin typeface="Calibri" panose="020F0502020204030204" pitchFamily="34" charset="0"/>
                <a:cs typeface="Calibri" panose="020F0502020204030204" pitchFamily="34" charset="0"/>
              </a:rPr>
              <a:t>DIABETIC FOOT COMPLICATIONS</a:t>
            </a:r>
            <a:endParaRPr lang="en-ZA" sz="4600" dirty="0">
              <a:latin typeface="Calibri" panose="020F0502020204030204" pitchFamily="34" charset="0"/>
              <a:cs typeface="Calibri" panose="020F0502020204030204" pitchFamily="34" charset="0"/>
            </a:endParaRPr>
          </a:p>
        </p:txBody>
      </p:sp>
      <p:sp>
        <p:nvSpPr>
          <p:cNvPr id="23" name="Rectangle 27">
            <a:extLst>
              <a:ext uri="{FF2B5EF4-FFF2-40B4-BE49-F238E27FC236}">
                <a16:creationId xmlns:a16="http://schemas.microsoft.com/office/drawing/2014/main" id="{2050D290-680D-48D7-9488-498F59E54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5" name="Rectangle 28">
            <a:extLst>
              <a:ext uri="{FF2B5EF4-FFF2-40B4-BE49-F238E27FC236}">
                <a16:creationId xmlns:a16="http://schemas.microsoft.com/office/drawing/2014/main" id="{E8C81616-E276-41D8-92C5-1C891FE99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7" name="Rectangle 29">
            <a:extLst>
              <a:ext uri="{FF2B5EF4-FFF2-40B4-BE49-F238E27FC236}">
                <a16:creationId xmlns:a16="http://schemas.microsoft.com/office/drawing/2014/main" id="{86BBDB21-2BF1-4C2F-A790-19FBC789C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9" name="Isosceles Triangle 28">
            <a:extLst>
              <a:ext uri="{FF2B5EF4-FFF2-40B4-BE49-F238E27FC236}">
                <a16:creationId xmlns:a16="http://schemas.microsoft.com/office/drawing/2014/main" id="{E78FF87C-9F4A-4F75-998D-3ECB6543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Tree>
    <p:extLst>
      <p:ext uri="{BB962C8B-B14F-4D97-AF65-F5344CB8AC3E}">
        <p14:creationId xmlns:p14="http://schemas.microsoft.com/office/powerpoint/2010/main" val="586559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 name="Straight Connector 6">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grpSp>
      <p:pic>
        <p:nvPicPr>
          <p:cNvPr id="19" name="Picture 18" descr="Web of wires connecting pins">
            <a:extLst>
              <a:ext uri="{FF2B5EF4-FFF2-40B4-BE49-F238E27FC236}">
                <a16:creationId xmlns:a16="http://schemas.microsoft.com/office/drawing/2014/main" id="{01360435-EB8E-7031-1AD8-5FAB367E5D56}"/>
              </a:ext>
            </a:extLst>
          </p:cNvPr>
          <p:cNvPicPr>
            <a:picLocks noChangeAspect="1"/>
          </p:cNvPicPr>
          <p:nvPr/>
        </p:nvPicPr>
        <p:blipFill rotWithShape="1">
          <a:blip r:embed="rId2"/>
          <a:srcRect l="18424" r="29065"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34438124-4744-EB0B-6D10-12A869E0BD1C}"/>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r>
              <a:rPr lang="en-US" sz="5400" dirty="0">
                <a:latin typeface="Calibri" panose="020F0502020204030204" pitchFamily="34" charset="0"/>
                <a:cs typeface="Calibri" panose="020F0502020204030204" pitchFamily="34" charset="0"/>
              </a:rPr>
              <a:t>DISCUSSION</a:t>
            </a:r>
          </a:p>
        </p:txBody>
      </p:sp>
    </p:spTree>
    <p:extLst>
      <p:ext uri="{BB962C8B-B14F-4D97-AF65-F5344CB8AC3E}">
        <p14:creationId xmlns:p14="http://schemas.microsoft.com/office/powerpoint/2010/main" val="35527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Isosceles Triangle 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0ED6586-E7D1-B702-CA4D-DBECCB58FB69}"/>
              </a:ext>
            </a:extLst>
          </p:cNvPr>
          <p:cNvSpPr>
            <a:spLocks noGrp="1"/>
          </p:cNvSpPr>
          <p:nvPr>
            <p:ph type="title"/>
          </p:nvPr>
        </p:nvSpPr>
        <p:spPr>
          <a:xfrm>
            <a:off x="749954" y="215489"/>
            <a:ext cx="4203045" cy="1375608"/>
          </a:xfrm>
        </p:spPr>
        <p:txBody>
          <a:bodyPr anchor="ctr">
            <a:normAutofit/>
          </a:bodyPr>
          <a:lstStyle/>
          <a:p>
            <a:pPr>
              <a:lnSpc>
                <a:spcPct val="90000"/>
              </a:lnSpc>
            </a:pPr>
            <a:r>
              <a:rPr lang="en-US" sz="2500">
                <a:solidFill>
                  <a:schemeClr val="bg1"/>
                </a:solidFill>
                <a:latin typeface="Calibri" panose="020F0502020204030204" pitchFamily="34" charset="0"/>
                <a:cs typeface="Calibri" panose="020F0502020204030204" pitchFamily="34" charset="0"/>
              </a:rPr>
              <a:t>PREVALENCE OF DIABETIC FOOTCOMPLICATIONS AT THE PRIMARY HEALTHCARE LEVEL</a:t>
            </a:r>
            <a:endParaRPr lang="en-ZA" sz="250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85CBDBF-959D-02F2-B3CF-E59CB831D3FB}"/>
              </a:ext>
            </a:extLst>
          </p:cNvPr>
          <p:cNvPicPr>
            <a:picLocks noChangeAspect="1"/>
          </p:cNvPicPr>
          <p:nvPr/>
        </p:nvPicPr>
        <p:blipFill>
          <a:blip r:embed="rId2"/>
          <a:stretch>
            <a:fillRect/>
          </a:stretch>
        </p:blipFill>
        <p:spPr>
          <a:xfrm>
            <a:off x="6096001" y="1982562"/>
            <a:ext cx="5143500" cy="2880360"/>
          </a:xfrm>
          <a:prstGeom prst="rect">
            <a:avLst/>
          </a:prstGeom>
        </p:spPr>
      </p:pic>
      <p:sp>
        <p:nvSpPr>
          <p:cNvPr id="12" name="Isosceles Triangle 1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6" name="Content Placeholder 2">
            <a:extLst>
              <a:ext uri="{FF2B5EF4-FFF2-40B4-BE49-F238E27FC236}">
                <a16:creationId xmlns:a16="http://schemas.microsoft.com/office/drawing/2014/main" id="{7ECB0B37-97A4-438A-1DC0-BD0C9B432A93}"/>
              </a:ext>
            </a:extLst>
          </p:cNvPr>
          <p:cNvGraphicFramePr>
            <a:graphicFrameLocks noGrp="1"/>
          </p:cNvGraphicFramePr>
          <p:nvPr>
            <p:ph idx="1"/>
            <p:extLst>
              <p:ext uri="{D42A27DB-BD31-4B8C-83A1-F6EECF244321}">
                <p14:modId xmlns:p14="http://schemas.microsoft.com/office/powerpoint/2010/main" val="587345509"/>
              </p:ext>
            </p:extLst>
          </p:nvPr>
        </p:nvGraphicFramePr>
        <p:xfrm>
          <a:off x="76200" y="1591097"/>
          <a:ext cx="6019800" cy="5266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40943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ethoscope">
            <a:extLst>
              <a:ext uri="{FF2B5EF4-FFF2-40B4-BE49-F238E27FC236}">
                <a16:creationId xmlns:a16="http://schemas.microsoft.com/office/drawing/2014/main" id="{CEAC3851-6664-28C4-17BA-5C2C36CD0F8A}"/>
              </a:ext>
            </a:extLst>
          </p:cNvPr>
          <p:cNvPicPr>
            <a:picLocks noChangeAspect="1"/>
          </p:cNvPicPr>
          <p:nvPr/>
        </p:nvPicPr>
        <p:blipFill rotWithShape="1">
          <a:blip r:embed="rId2"/>
          <a:srcRect l="42832" r="3059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3" name="Content Placeholder 2">
            <a:extLst>
              <a:ext uri="{FF2B5EF4-FFF2-40B4-BE49-F238E27FC236}">
                <a16:creationId xmlns:a16="http://schemas.microsoft.com/office/drawing/2014/main" id="{342BDA6A-1FD6-AB96-8028-FEDEE6E73C5A}"/>
              </a:ext>
            </a:extLst>
          </p:cNvPr>
          <p:cNvSpPr>
            <a:spLocks noGrp="1"/>
          </p:cNvSpPr>
          <p:nvPr>
            <p:ph idx="1"/>
          </p:nvPr>
        </p:nvSpPr>
        <p:spPr>
          <a:xfrm>
            <a:off x="2849562" y="653143"/>
            <a:ext cx="7437438" cy="5845628"/>
          </a:xfrm>
        </p:spPr>
        <p:txBody>
          <a:bodyPr>
            <a:normAutofit/>
          </a:bodyPr>
          <a:lstStyle/>
          <a:p>
            <a:pPr algn="just">
              <a:lnSpc>
                <a:spcPct val="90000"/>
              </a:lnSpc>
            </a:pPr>
            <a:r>
              <a:rPr lang="en-US" sz="2000" dirty="0">
                <a:latin typeface="Calibri" panose="020F0502020204030204" pitchFamily="34" charset="0"/>
                <a:cs typeface="Calibri" panose="020F0502020204030204" pitchFamily="34" charset="0"/>
              </a:rPr>
              <a:t>However, podiatric services are only available at a few PHC centers in South Africa, and these are all centered in Gauteng. </a:t>
            </a:r>
          </a:p>
          <a:p>
            <a:pPr algn="just">
              <a:lnSpc>
                <a:spcPct val="90000"/>
              </a:lnSpc>
            </a:pPr>
            <a:r>
              <a:rPr lang="en-US" sz="2000" dirty="0">
                <a:latin typeface="Calibri" panose="020F0502020204030204" pitchFamily="34" charset="0"/>
                <a:cs typeface="Calibri" panose="020F0502020204030204" pitchFamily="34" charset="0"/>
              </a:rPr>
              <a:t>In cases where podiatric services are available, they remain poorly structured and ignored or unknown by other healthcare professionals. Without structured foot health services, one might argue that diabetic patients are not given quality care at lower levels of care in the health system. </a:t>
            </a:r>
          </a:p>
          <a:p>
            <a:pPr algn="just">
              <a:lnSpc>
                <a:spcPct val="90000"/>
              </a:lnSpc>
            </a:pPr>
            <a:r>
              <a:rPr lang="en-US" sz="2000" dirty="0">
                <a:latin typeface="Calibri" panose="020F0502020204030204" pitchFamily="34" charset="0"/>
                <a:cs typeface="Calibri" panose="020F0502020204030204" pitchFamily="34" charset="0"/>
              </a:rPr>
              <a:t>The exclusion of podiatrists from the PHC team has resulted in a lack of, or severely limited, preventative foot health interventions in most PHC settings. </a:t>
            </a:r>
          </a:p>
          <a:p>
            <a:pPr algn="just">
              <a:lnSpc>
                <a:spcPct val="90000"/>
              </a:lnSpc>
            </a:pPr>
            <a:r>
              <a:rPr lang="en-US" sz="2000" dirty="0">
                <a:latin typeface="Calibri" panose="020F0502020204030204" pitchFamily="34" charset="0"/>
                <a:cs typeface="Calibri" panose="020F0502020204030204" pitchFamily="34" charset="0"/>
              </a:rPr>
              <a:t>This statement implies that patients presenting at these facilities may be deprived of a critical component of care, early identification, and prevention of complications, which ought to occur at the PHC level. </a:t>
            </a:r>
          </a:p>
          <a:p>
            <a:pPr algn="just">
              <a:lnSpc>
                <a:spcPct val="90000"/>
              </a:lnSpc>
            </a:pPr>
            <a:r>
              <a:rPr lang="en-US" sz="2000" dirty="0">
                <a:latin typeface="Calibri" panose="020F0502020204030204" pitchFamily="34" charset="0"/>
                <a:cs typeface="Calibri" panose="020F0502020204030204" pitchFamily="34" charset="0"/>
              </a:rPr>
              <a:t>The status quo should be changed if there is any hope of making a significant impact in the care of diabetic patients in South Africa.</a:t>
            </a:r>
            <a:endParaRPr lang="en-Z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260380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DC16D9-E229-07CA-4D95-6BA80FBF460A}"/>
              </a:ext>
            </a:extLst>
          </p:cNvPr>
          <p:cNvSpPr>
            <a:spLocks noGrp="1"/>
          </p:cNvSpPr>
          <p:nvPr>
            <p:ph type="title"/>
          </p:nvPr>
        </p:nvSpPr>
        <p:spPr>
          <a:xfrm>
            <a:off x="997252" y="288018"/>
            <a:ext cx="10197494" cy="1099457"/>
          </a:xfrm>
        </p:spPr>
        <p:txBody>
          <a:bodyPr>
            <a:normAutofit/>
          </a:bodyPr>
          <a:lstStyle/>
          <a:p>
            <a:pPr>
              <a:lnSpc>
                <a:spcPct val="90000"/>
              </a:lnSpc>
            </a:pPr>
            <a:r>
              <a:rPr lang="en-US" dirty="0">
                <a:latin typeface="Calibri" panose="020F0502020204030204" pitchFamily="34" charset="0"/>
                <a:cs typeface="Calibri" panose="020F0502020204030204" pitchFamily="34" charset="0"/>
              </a:rPr>
              <a:t>Management of diabetic foot complications at primary healthcare centers</a:t>
            </a:r>
            <a:endParaRPr lang="en-ZA" dirty="0">
              <a:latin typeface="Calibri" panose="020F0502020204030204" pitchFamily="34" charset="0"/>
              <a:cs typeface="Calibri" panose="020F0502020204030204" pitchFamily="34" charset="0"/>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graphicFrame>
        <p:nvGraphicFramePr>
          <p:cNvPr id="5" name="Content Placeholder 2">
            <a:extLst>
              <a:ext uri="{FF2B5EF4-FFF2-40B4-BE49-F238E27FC236}">
                <a16:creationId xmlns:a16="http://schemas.microsoft.com/office/drawing/2014/main" id="{6DC566BC-724A-6BBC-47ED-2FA92C495260}"/>
              </a:ext>
            </a:extLst>
          </p:cNvPr>
          <p:cNvGraphicFramePr>
            <a:graphicFrameLocks noGrp="1"/>
          </p:cNvGraphicFramePr>
          <p:nvPr>
            <p:ph idx="1"/>
            <p:extLst>
              <p:ext uri="{D42A27DB-BD31-4B8C-83A1-F6EECF244321}">
                <p14:modId xmlns:p14="http://schemas.microsoft.com/office/powerpoint/2010/main" val="4054881869"/>
              </p:ext>
            </p:extLst>
          </p:nvPr>
        </p:nvGraphicFramePr>
        <p:xfrm>
          <a:off x="842597" y="1483249"/>
          <a:ext cx="9901603" cy="5282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8F260E6-27A6-0C01-0F3A-EE9DB3F7C59E}"/>
              </a:ext>
            </a:extLst>
          </p:cNvPr>
          <p:cNvPicPr>
            <a:picLocks noChangeAspect="1"/>
          </p:cNvPicPr>
          <p:nvPr/>
        </p:nvPicPr>
        <p:blipFill>
          <a:blip r:embed="rId7"/>
          <a:stretch>
            <a:fillRect/>
          </a:stretch>
        </p:blipFill>
        <p:spPr>
          <a:xfrm>
            <a:off x="9404638" y="1387475"/>
            <a:ext cx="2524125" cy="1809750"/>
          </a:xfrm>
          <a:prstGeom prst="rect">
            <a:avLst/>
          </a:prstGeom>
        </p:spPr>
      </p:pic>
    </p:spTree>
    <p:extLst>
      <p:ext uri="{BB962C8B-B14F-4D97-AF65-F5344CB8AC3E}">
        <p14:creationId xmlns:p14="http://schemas.microsoft.com/office/powerpoint/2010/main" val="3313186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graphicFrame>
        <p:nvGraphicFramePr>
          <p:cNvPr id="6" name="Content Placeholder 2">
            <a:extLst>
              <a:ext uri="{FF2B5EF4-FFF2-40B4-BE49-F238E27FC236}">
                <a16:creationId xmlns:a16="http://schemas.microsoft.com/office/drawing/2014/main" id="{F8425DC2-29DA-A3CF-28E6-2EF0241A809A}"/>
              </a:ext>
            </a:extLst>
          </p:cNvPr>
          <p:cNvGraphicFramePr>
            <a:graphicFrameLocks noGrp="1"/>
          </p:cNvGraphicFramePr>
          <p:nvPr>
            <p:ph idx="1"/>
            <p:extLst>
              <p:ext uri="{D42A27DB-BD31-4B8C-83A1-F6EECF244321}">
                <p14:modId xmlns:p14="http://schemas.microsoft.com/office/powerpoint/2010/main" val="696774147"/>
              </p:ext>
            </p:extLst>
          </p:nvPr>
        </p:nvGraphicFramePr>
        <p:xfrm>
          <a:off x="1143001" y="555171"/>
          <a:ext cx="9762066" cy="5486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94315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79A0-941B-7651-2763-98F7A9EC06B9}"/>
              </a:ext>
            </a:extLst>
          </p:cNvPr>
          <p:cNvSpPr>
            <a:spLocks noGrp="1"/>
          </p:cNvSpPr>
          <p:nvPr>
            <p:ph type="title"/>
          </p:nvPr>
        </p:nvSpPr>
        <p:spPr>
          <a:xfrm>
            <a:off x="250371" y="413657"/>
            <a:ext cx="9023631" cy="1320800"/>
          </a:xfrm>
        </p:spPr>
        <p:txBody>
          <a:bodyPr>
            <a:normAutofit/>
          </a:bodyPr>
          <a:lstStyle/>
          <a:p>
            <a:r>
              <a:rPr lang="en-US" dirty="0">
                <a:latin typeface="Calibri" panose="020F0502020204030204" pitchFamily="34" charset="0"/>
                <a:cs typeface="Calibri" panose="020F0502020204030204" pitchFamily="34" charset="0"/>
              </a:rPr>
              <a:t>LACK OF GUIDELINES IN MANAGING PATIENTS WITH DIABETIC FOOT COMPLICATIONS</a:t>
            </a:r>
            <a:endParaRPr lang="en-Z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AD7296C-257A-577E-3295-26CBE357F21F}"/>
              </a:ext>
            </a:extLst>
          </p:cNvPr>
          <p:cNvSpPr>
            <a:spLocks noGrp="1"/>
          </p:cNvSpPr>
          <p:nvPr>
            <p:ph idx="1"/>
          </p:nvPr>
        </p:nvSpPr>
        <p:spPr>
          <a:xfrm>
            <a:off x="250371" y="1734457"/>
            <a:ext cx="10047515" cy="4709886"/>
          </a:xfrm>
        </p:spPr>
        <p:txBody>
          <a:bodyPr>
            <a:normAutofit/>
          </a:bodyPr>
          <a:lstStyle/>
          <a:p>
            <a:pPr algn="just"/>
            <a:r>
              <a:rPr lang="en-US" sz="2000" dirty="0">
                <a:latin typeface="Calibri" panose="020F0502020204030204" pitchFamily="34" charset="0"/>
                <a:cs typeface="Calibri" panose="020F0502020204030204" pitchFamily="34" charset="0"/>
              </a:rPr>
              <a:t>The Department of Health in South Africa lacks policies for foot-related problems, raising concerns about the ability of nurses to assess diabetic patients effectively. </a:t>
            </a:r>
          </a:p>
          <a:p>
            <a:pPr algn="just"/>
            <a:r>
              <a:rPr lang="en-US" sz="2000" dirty="0">
                <a:latin typeface="Calibri" panose="020F0502020204030204" pitchFamily="34" charset="0"/>
                <a:cs typeface="Calibri" panose="020F0502020204030204" pitchFamily="34" charset="0"/>
              </a:rPr>
              <a:t>In terms of diabetic foot services, there is a strong justification and demand for a rethinking of health service provision, planning, and delivery in South Africa.</a:t>
            </a:r>
          </a:p>
          <a:p>
            <a:pPr algn="just"/>
            <a:r>
              <a:rPr lang="en-US" sz="2000" dirty="0">
                <a:latin typeface="Calibri" panose="020F0502020204030204" pitchFamily="34" charset="0"/>
                <a:cs typeface="Calibri" panose="020F0502020204030204" pitchFamily="34" charset="0"/>
              </a:rPr>
              <a:t>Based on existing diabetic foot complication recommendations, this study found that diabetic foot disease awareness was poor. </a:t>
            </a:r>
          </a:p>
          <a:p>
            <a:pPr algn="just"/>
            <a:r>
              <a:rPr lang="en-US" sz="2000" dirty="0">
                <a:latin typeface="Calibri" panose="020F0502020204030204" pitchFamily="34" charset="0"/>
                <a:cs typeface="Calibri" panose="020F0502020204030204" pitchFamily="34" charset="0"/>
              </a:rPr>
              <a:t>To reduce the burden of diabetic foot disease, type 2 diabetes mellitus (T2DM) patients should have access to improved screening and prevention programs, as well as patient education while maintaining an active approach to risk factor modification, footwear, and identifying the at-risk foot.</a:t>
            </a:r>
          </a:p>
          <a:p>
            <a:pPr algn="just"/>
            <a:r>
              <a:rPr lang="en-US" sz="2000" dirty="0">
                <a:latin typeface="Calibri" panose="020F0502020204030204" pitchFamily="34" charset="0"/>
                <a:cs typeface="Calibri" panose="020F0502020204030204" pitchFamily="34" charset="0"/>
              </a:rPr>
              <a:t>South African policymakers need to use these factors to generate guidelines for the healthcare system when encountering a diabetic foot.</a:t>
            </a:r>
            <a:endParaRPr lang="en-ZA"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6DEEB7E-CC6F-739B-7CF5-CC8F01382F15}"/>
              </a:ext>
            </a:extLst>
          </p:cNvPr>
          <p:cNvPicPr>
            <a:picLocks noChangeAspect="1"/>
          </p:cNvPicPr>
          <p:nvPr/>
        </p:nvPicPr>
        <p:blipFill>
          <a:blip r:embed="rId2"/>
          <a:stretch>
            <a:fillRect/>
          </a:stretch>
        </p:blipFill>
        <p:spPr>
          <a:xfrm>
            <a:off x="8993642" y="215674"/>
            <a:ext cx="3107840" cy="1090614"/>
          </a:xfrm>
          <a:prstGeom prst="rect">
            <a:avLst/>
          </a:prstGeom>
        </p:spPr>
      </p:pic>
    </p:spTree>
    <p:extLst>
      <p:ext uri="{BB962C8B-B14F-4D97-AF65-F5344CB8AC3E}">
        <p14:creationId xmlns:p14="http://schemas.microsoft.com/office/powerpoint/2010/main" val="35866618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9C7AD-BC41-1294-DC51-870A62FD2976}"/>
              </a:ext>
            </a:extLst>
          </p:cNvPr>
          <p:cNvSpPr>
            <a:spLocks noGrp="1"/>
          </p:cNvSpPr>
          <p:nvPr>
            <p:ph type="title"/>
          </p:nvPr>
        </p:nvSpPr>
        <p:spPr>
          <a:xfrm>
            <a:off x="677334" y="609600"/>
            <a:ext cx="8596668" cy="1320800"/>
          </a:xfrm>
        </p:spPr>
        <p:txBody>
          <a:bodyPr anchor="t">
            <a:normAutofit/>
          </a:bodyPr>
          <a:lstStyle/>
          <a:p>
            <a:pPr>
              <a:lnSpc>
                <a:spcPct val="90000"/>
              </a:lnSpc>
            </a:pPr>
            <a:r>
              <a:rPr lang="en-US" sz="2800">
                <a:latin typeface="Calibri" panose="020F0502020204030204" pitchFamily="34" charset="0"/>
                <a:cs typeface="Calibri" panose="020F0502020204030204" pitchFamily="34" charset="0"/>
              </a:rPr>
              <a:t>Poorly defined referral pathways for patients with diabetic foot complications</a:t>
            </a:r>
            <a:br>
              <a:rPr lang="en-US" sz="2800">
                <a:latin typeface="Calibri" panose="020F0502020204030204" pitchFamily="34" charset="0"/>
                <a:cs typeface="Calibri" panose="020F0502020204030204" pitchFamily="34" charset="0"/>
              </a:rPr>
            </a:br>
            <a:endParaRPr lang="en-ZA" sz="280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AB36BC9-F44B-1246-80ED-C9B684EF30B7}"/>
              </a:ext>
            </a:extLst>
          </p:cNvPr>
          <p:cNvSpPr>
            <a:spLocks noGrp="1"/>
          </p:cNvSpPr>
          <p:nvPr>
            <p:ph idx="1"/>
          </p:nvPr>
        </p:nvSpPr>
        <p:spPr>
          <a:xfrm>
            <a:off x="5488820" y="1743755"/>
            <a:ext cx="4678437" cy="4713514"/>
          </a:xfrm>
        </p:spPr>
        <p:txBody>
          <a:bodyPr>
            <a:normAutofit/>
          </a:bodyPr>
          <a:lstStyle/>
          <a:p>
            <a:pPr algn="just">
              <a:lnSpc>
                <a:spcPct val="90000"/>
              </a:lnSpc>
            </a:pPr>
            <a:r>
              <a:rPr lang="en-US" sz="2000" dirty="0">
                <a:latin typeface="Calibri" panose="020F0502020204030204" pitchFamily="34" charset="0"/>
                <a:cs typeface="Calibri" panose="020F0502020204030204" pitchFamily="34" charset="0"/>
              </a:rPr>
              <a:t>Nurses need assistance managing diabetic foot complications, and a structured foot health service should be accessible at the PHC level. </a:t>
            </a:r>
          </a:p>
          <a:p>
            <a:pPr algn="just">
              <a:lnSpc>
                <a:spcPct val="90000"/>
              </a:lnSpc>
            </a:pPr>
            <a:r>
              <a:rPr lang="en-US" sz="2000" dirty="0">
                <a:latin typeface="Calibri" panose="020F0502020204030204" pitchFamily="34" charset="0"/>
                <a:cs typeface="Calibri" panose="020F0502020204030204" pitchFamily="34" charset="0"/>
              </a:rPr>
              <a:t>The referral system is failing, with nurses unaware of podiatrists’ foot health services at tertiary hospitals. </a:t>
            </a:r>
          </a:p>
          <a:p>
            <a:pPr algn="just">
              <a:lnSpc>
                <a:spcPct val="90000"/>
              </a:lnSpc>
            </a:pPr>
            <a:r>
              <a:rPr lang="en-US" sz="2000" dirty="0">
                <a:latin typeface="Calibri" panose="020F0502020204030204" pitchFamily="34" charset="0"/>
                <a:cs typeface="Calibri" panose="020F0502020204030204" pitchFamily="34" charset="0"/>
              </a:rPr>
              <a:t>To improve the referral system, PHC nurses must build strong relationships with podiatrists and develop channels of contact. </a:t>
            </a:r>
          </a:p>
          <a:p>
            <a:pPr algn="just">
              <a:lnSpc>
                <a:spcPct val="90000"/>
              </a:lnSpc>
            </a:pPr>
            <a:r>
              <a:rPr lang="en-US" sz="2000" dirty="0">
                <a:latin typeface="Calibri" panose="020F0502020204030204" pitchFamily="34" charset="0"/>
                <a:cs typeface="Calibri" panose="020F0502020204030204" pitchFamily="34" charset="0"/>
              </a:rPr>
              <a:t>Visits to healthcare experts are essential for adherence, and stable visits have been positively rated by patients.</a:t>
            </a:r>
            <a:endParaRPr lang="en-ZA"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A0F3CD5-C8F4-BA4A-9B9C-541F066FC9C6}"/>
              </a:ext>
            </a:extLst>
          </p:cNvPr>
          <p:cNvPicPr>
            <a:picLocks noChangeAspect="1"/>
          </p:cNvPicPr>
          <p:nvPr/>
        </p:nvPicPr>
        <p:blipFill rotWithShape="1">
          <a:blip r:embed="rId2"/>
          <a:srcRect t="1773" r="1" b="2657"/>
          <a:stretch/>
        </p:blipFill>
        <p:spPr>
          <a:xfrm>
            <a:off x="677334" y="2159331"/>
            <a:ext cx="4678437" cy="3882362"/>
          </a:xfrm>
          <a:prstGeom prst="rect">
            <a:avLst/>
          </a:prstGeom>
        </p:spPr>
      </p:pic>
    </p:spTree>
    <p:extLst>
      <p:ext uri="{BB962C8B-B14F-4D97-AF65-F5344CB8AC3E}">
        <p14:creationId xmlns:p14="http://schemas.microsoft.com/office/powerpoint/2010/main" val="3172002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2956-B545-33D9-9131-2EBB91448955}"/>
              </a:ext>
            </a:extLst>
          </p:cNvPr>
          <p:cNvSpPr>
            <a:spLocks noGrp="1"/>
          </p:cNvSpPr>
          <p:nvPr>
            <p:ph type="title"/>
          </p:nvPr>
        </p:nvSpPr>
        <p:spPr>
          <a:xfrm>
            <a:off x="413657" y="337458"/>
            <a:ext cx="8860345" cy="1317172"/>
          </a:xfrm>
        </p:spPr>
        <p:txBody>
          <a:bodyPr/>
          <a:lstStyle/>
          <a:p>
            <a:r>
              <a:rPr lang="en-US" dirty="0">
                <a:latin typeface="Calibri" panose="020F0502020204030204" pitchFamily="34" charset="0"/>
                <a:cs typeface="Calibri" panose="020F0502020204030204" pitchFamily="34" charset="0"/>
              </a:rPr>
              <a:t>NEED FOR PODIATRISTS AS PART OF THE PRIMARY HEALTHCARE TEAM</a:t>
            </a:r>
            <a:endParaRPr lang="en-ZA" dirty="0">
              <a:latin typeface="Calibri" panose="020F0502020204030204" pitchFamily="34" charset="0"/>
              <a:cs typeface="Calibri" panose="020F0502020204030204" pitchFamily="34" charset="0"/>
            </a:endParaRPr>
          </a:p>
        </p:txBody>
      </p:sp>
      <p:graphicFrame>
        <p:nvGraphicFramePr>
          <p:cNvPr id="7" name="Content Placeholder 2">
            <a:extLst>
              <a:ext uri="{FF2B5EF4-FFF2-40B4-BE49-F238E27FC236}">
                <a16:creationId xmlns:a16="http://schemas.microsoft.com/office/drawing/2014/main" id="{64D5E39A-4189-49F5-B8BB-2DF3B04EEDF7}"/>
              </a:ext>
            </a:extLst>
          </p:cNvPr>
          <p:cNvGraphicFramePr>
            <a:graphicFrameLocks noGrp="1"/>
          </p:cNvGraphicFramePr>
          <p:nvPr>
            <p:ph idx="1"/>
            <p:extLst>
              <p:ext uri="{D42A27DB-BD31-4B8C-83A1-F6EECF244321}">
                <p14:modId xmlns:p14="http://schemas.microsoft.com/office/powerpoint/2010/main" val="2968458585"/>
              </p:ext>
            </p:extLst>
          </p:nvPr>
        </p:nvGraphicFramePr>
        <p:xfrm>
          <a:off x="413657" y="1654630"/>
          <a:ext cx="10363200" cy="4963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98763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0CCD6-79B5-A370-9F44-ED02820A818E}"/>
              </a:ext>
            </a:extLst>
          </p:cNvPr>
          <p:cNvSpPr>
            <a:spLocks noGrp="1"/>
          </p:cNvSpPr>
          <p:nvPr>
            <p:ph type="title"/>
          </p:nvPr>
        </p:nvSpPr>
        <p:spPr>
          <a:xfrm>
            <a:off x="677334" y="609600"/>
            <a:ext cx="8596668" cy="648832"/>
          </a:xfrm>
        </p:spPr>
        <p:txBody>
          <a:bodyPr/>
          <a:lstStyle/>
          <a:p>
            <a:r>
              <a:rPr lang="en-ZA" dirty="0">
                <a:latin typeface="Calibri" panose="020F0502020204030204" pitchFamily="34" charset="0"/>
                <a:cs typeface="Calibri" panose="020F0502020204030204" pitchFamily="34" charset="0"/>
              </a:rPr>
              <a:t>KEY RECCOMENDATIONS </a:t>
            </a:r>
          </a:p>
        </p:txBody>
      </p:sp>
      <p:sp>
        <p:nvSpPr>
          <p:cNvPr id="3" name="Content Placeholder 2">
            <a:extLst>
              <a:ext uri="{FF2B5EF4-FFF2-40B4-BE49-F238E27FC236}">
                <a16:creationId xmlns:a16="http://schemas.microsoft.com/office/drawing/2014/main" id="{CADC06AE-DC33-05A7-9C98-1D08BAB03FB6}"/>
              </a:ext>
            </a:extLst>
          </p:cNvPr>
          <p:cNvSpPr>
            <a:spLocks noGrp="1"/>
          </p:cNvSpPr>
          <p:nvPr>
            <p:ph idx="1"/>
          </p:nvPr>
        </p:nvSpPr>
        <p:spPr>
          <a:xfrm>
            <a:off x="677334" y="1348966"/>
            <a:ext cx="8937446" cy="4899433"/>
          </a:xfrm>
        </p:spPr>
        <p:txBody>
          <a:bodyPr>
            <a:normAutofit/>
          </a:bodyPr>
          <a:lstStyle/>
          <a:p>
            <a:pPr algn="just"/>
            <a:r>
              <a:rPr lang="en-ZA" sz="2000" dirty="0">
                <a:latin typeface="Calibri" panose="020F0502020204030204" pitchFamily="34" charset="0"/>
                <a:cs typeface="Calibri" panose="020F0502020204030204" pitchFamily="34" charset="0"/>
              </a:rPr>
              <a:t>1. </a:t>
            </a:r>
            <a:r>
              <a:rPr lang="en-US" sz="2000" dirty="0">
                <a:latin typeface="Calibri" panose="020F0502020204030204" pitchFamily="34" charset="0"/>
                <a:cs typeface="Calibri" panose="020F0502020204030204" pitchFamily="34" charset="0"/>
              </a:rPr>
              <a:t>Integrate Podiatrists into Primary Health Care Teams: The inclusion of podiatrists in the primary healthcare (PHC) teams is essential for the early identification and management of diabetic foot complications. Podiatrists can provide specialized care, reduce the risk of amputations, and help implement preventive measures.</a:t>
            </a:r>
          </a:p>
          <a:p>
            <a:pPr algn="just"/>
            <a:r>
              <a:rPr lang="en-US" sz="2000" dirty="0">
                <a:latin typeface="Calibri" panose="020F0502020204030204" pitchFamily="34" charset="0"/>
                <a:cs typeface="Calibri" panose="020F0502020204030204" pitchFamily="34" charset="0"/>
              </a:rPr>
              <a:t>2. Develop and Implement Clear Guidelines: Establish standardized guidelines for the assessment, management, and referral of diabetic foot complications. This should include protocols for regular foot screening, patient education, and the use of off-loading techniques to manage ulcers.</a:t>
            </a:r>
          </a:p>
          <a:p>
            <a:pPr algn="just"/>
            <a:r>
              <a:rPr lang="en-US" sz="2000" dirty="0">
                <a:latin typeface="Calibri" panose="020F0502020204030204" pitchFamily="34" charset="0"/>
                <a:cs typeface="Calibri" panose="020F0502020204030204" pitchFamily="34" charset="0"/>
              </a:rPr>
              <a:t>3. Improve Training for Nurses: Given that PHC in South Africa is predominantly nurse-driven, it is crucial to enhance the training of nurses to ensure they can effectively screen and manage diabetic foot conditions. Training should focus on early detection, risk factor identification, and appropriate referral pathways.</a:t>
            </a:r>
            <a:endParaRPr lang="en-Z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8133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F56489-CF68-9BC9-2766-A7551730CFE2}"/>
              </a:ext>
            </a:extLst>
          </p:cNvPr>
          <p:cNvSpPr>
            <a:spLocks noGrp="1"/>
          </p:cNvSpPr>
          <p:nvPr>
            <p:ph idx="1"/>
          </p:nvPr>
        </p:nvSpPr>
        <p:spPr>
          <a:xfrm>
            <a:off x="334978" y="208230"/>
            <a:ext cx="9189268" cy="6328371"/>
          </a:xfrm>
        </p:spPr>
        <p:txBody>
          <a:bodyPr>
            <a:normAutofit/>
          </a:bodyPr>
          <a:lstStyle/>
          <a:p>
            <a:pPr algn="just"/>
            <a:r>
              <a:rPr lang="en-ZA" sz="2000" dirty="0">
                <a:latin typeface="Calibri" panose="020F0502020204030204" pitchFamily="34" charset="0"/>
                <a:cs typeface="Calibri" panose="020F0502020204030204" pitchFamily="34" charset="0"/>
              </a:rPr>
              <a:t>4. </a:t>
            </a:r>
            <a:r>
              <a:rPr lang="en-US" sz="2000" dirty="0">
                <a:latin typeface="Calibri" panose="020F0502020204030204" pitchFamily="34" charset="0"/>
                <a:cs typeface="Calibri" panose="020F0502020204030204" pitchFamily="34" charset="0"/>
              </a:rPr>
              <a:t>Strengthen Referral Pathways: Create well-defined referral pathways that ensure patients with diabetic foot complications can access specialized care promptly. This involves establishing clear communication channels between PHC clinics and higher-level care facilities, including podiatry services.</a:t>
            </a:r>
          </a:p>
          <a:p>
            <a:pPr algn="just"/>
            <a:r>
              <a:rPr lang="en-US" sz="2000" dirty="0">
                <a:latin typeface="Calibri" panose="020F0502020204030204" pitchFamily="34" charset="0"/>
                <a:cs typeface="Calibri" panose="020F0502020204030204" pitchFamily="34" charset="0"/>
              </a:rPr>
              <a:t>5. Promote Community Foot Health Education: Implement community-based education programs to raise awareness about diabetic foot complications. Educating patients on self-care practices, recognizing early signs of complications, and the importance of regular foot checks can help reduce the incidence of severe foot problems.</a:t>
            </a:r>
          </a:p>
          <a:p>
            <a:pPr algn="just"/>
            <a:r>
              <a:rPr lang="en-US" sz="2000" dirty="0">
                <a:latin typeface="Calibri" panose="020F0502020204030204" pitchFamily="34" charset="0"/>
                <a:cs typeface="Calibri" panose="020F0502020204030204" pitchFamily="34" charset="0"/>
              </a:rPr>
              <a:t>6. Allocate Resources for Diabetic Foot Care: Ensure that PHC clinics are adequately equipped with the necessary resources, such as diagnostic tools and materials for foot care, to manage diabetic foot complications effectively. This includes the availability of appropriate footwear and off-loading devices.</a:t>
            </a:r>
          </a:p>
          <a:p>
            <a:pPr algn="just"/>
            <a:r>
              <a:rPr lang="en-US" sz="2000" dirty="0">
                <a:latin typeface="Calibri" panose="020F0502020204030204" pitchFamily="34" charset="0"/>
                <a:cs typeface="Calibri" panose="020F0502020204030204" pitchFamily="34" charset="0"/>
              </a:rPr>
              <a:t>7. Monitor and Evaluate Diabetic Foot Care Practices: Establish a system for monitoring and evaluating the effectiveness of diabetic foot care practices within PHC clinics. Regular audits and feedback mechanisms can help identify areas for improvement and ensure that best practices are being followed.</a:t>
            </a:r>
            <a:endParaRPr lang="en-Z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5893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BC2A-638D-2F90-2E92-F8C4199552B8}"/>
              </a:ext>
            </a:extLst>
          </p:cNvPr>
          <p:cNvSpPr>
            <a:spLocks noGrp="1"/>
          </p:cNvSpPr>
          <p:nvPr>
            <p:ph type="title"/>
          </p:nvPr>
        </p:nvSpPr>
        <p:spPr>
          <a:xfrm>
            <a:off x="5526795" y="122582"/>
            <a:ext cx="3737268" cy="861392"/>
          </a:xfrm>
        </p:spPr>
        <p:txBody>
          <a:bodyPr>
            <a:normAutofit/>
          </a:bodyPr>
          <a:lstStyle/>
          <a:p>
            <a:r>
              <a:rPr lang="en-US" dirty="0">
                <a:latin typeface="Calibri" panose="020F0502020204030204" pitchFamily="34" charset="0"/>
                <a:cs typeface="Calibri" panose="020F0502020204030204" pitchFamily="34" charset="0"/>
              </a:rPr>
              <a:t>BACKGROUND </a:t>
            </a:r>
            <a:endParaRPr lang="en-Z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BF139B4-60DE-E11D-538A-DC2A623B194A}"/>
              </a:ext>
            </a:extLst>
          </p:cNvPr>
          <p:cNvSpPr>
            <a:spLocks noGrp="1"/>
          </p:cNvSpPr>
          <p:nvPr>
            <p:ph idx="1"/>
          </p:nvPr>
        </p:nvSpPr>
        <p:spPr>
          <a:xfrm>
            <a:off x="5209563" y="894522"/>
            <a:ext cx="4848837" cy="5754756"/>
          </a:xfrm>
        </p:spPr>
        <p:txBody>
          <a:bodyPr>
            <a:normAutofit fontScale="92500" lnSpcReduction="10000"/>
          </a:bodyPr>
          <a:lstStyle/>
          <a:p>
            <a:pPr algn="just">
              <a:lnSpc>
                <a:spcPct val="160000"/>
              </a:lnSpc>
            </a:pPr>
            <a:r>
              <a:rPr lang="en-US" sz="2000" dirty="0">
                <a:latin typeface="Calibri" panose="020F0502020204030204" pitchFamily="34" charset="0"/>
                <a:cs typeface="Calibri" panose="020F0502020204030204" pitchFamily="34" charset="0"/>
              </a:rPr>
              <a:t>Primary healthcare (PHC) in South Africa is predominantly nurse-driven, focusing on illness prevention and treatment of acute and chronic disorders. </a:t>
            </a:r>
          </a:p>
          <a:p>
            <a:pPr algn="just">
              <a:lnSpc>
                <a:spcPct val="160000"/>
              </a:lnSpc>
            </a:pPr>
            <a:r>
              <a:rPr lang="en-US" sz="2000" dirty="0">
                <a:latin typeface="Calibri" panose="020F0502020204030204" pitchFamily="34" charset="0"/>
                <a:cs typeface="Calibri" panose="020F0502020204030204" pitchFamily="34" charset="0"/>
              </a:rPr>
              <a:t>However, data on diabetic foot complications at PHC clinics is limited, and the role of podiatrists in prevention is underutilized. </a:t>
            </a:r>
          </a:p>
          <a:p>
            <a:pPr algn="just">
              <a:lnSpc>
                <a:spcPct val="160000"/>
              </a:lnSpc>
            </a:pPr>
            <a:r>
              <a:rPr lang="en-US" sz="2000" dirty="0">
                <a:latin typeface="Calibri" panose="020F0502020204030204" pitchFamily="34" charset="0"/>
                <a:cs typeface="Calibri" panose="020F0502020204030204" pitchFamily="34" charset="0"/>
              </a:rPr>
              <a:t>Diabetic foot complications, particularly ulcers, are a significant cause of amputations, with early identification and treatment crucial for prevention.</a:t>
            </a:r>
            <a:endParaRPr lang="en-ZA"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A01CC8A-F538-A7F3-4E0B-4693F32B0A36}"/>
              </a:ext>
            </a:extLst>
          </p:cNvPr>
          <p:cNvPicPr>
            <a:picLocks noChangeAspect="1"/>
          </p:cNvPicPr>
          <p:nvPr/>
        </p:nvPicPr>
        <p:blipFill rotWithShape="1">
          <a:blip r:embed="rId2"/>
          <a:srcRect l="27227" r="18296"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7"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Tree>
    <p:extLst>
      <p:ext uri="{BB962C8B-B14F-4D97-AF65-F5344CB8AC3E}">
        <p14:creationId xmlns:p14="http://schemas.microsoft.com/office/powerpoint/2010/main" val="16400925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681EF-8314-DF28-B17E-149ECC209B22}"/>
              </a:ext>
            </a:extLst>
          </p:cNvPr>
          <p:cNvSpPr>
            <a:spLocks noGrp="1"/>
          </p:cNvSpPr>
          <p:nvPr>
            <p:ph type="title"/>
          </p:nvPr>
        </p:nvSpPr>
        <p:spPr>
          <a:xfrm>
            <a:off x="677334" y="609600"/>
            <a:ext cx="8596668" cy="1320800"/>
          </a:xfrm>
        </p:spPr>
        <p:txBody>
          <a:bodyPr anchor="t">
            <a:normAutofit/>
          </a:bodyPr>
          <a:lstStyle/>
          <a:p>
            <a:r>
              <a:rPr lang="en-US" dirty="0">
                <a:latin typeface="Calibri" panose="020F0502020204030204" pitchFamily="34" charset="0"/>
                <a:cs typeface="Calibri" panose="020F0502020204030204" pitchFamily="34" charset="0"/>
              </a:rPr>
              <a:t>CONCLUSION </a:t>
            </a:r>
            <a:endParaRPr lang="en-ZA"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0357F7E-0DE3-FE8C-CE9D-846B367E9BFC}"/>
              </a:ext>
            </a:extLst>
          </p:cNvPr>
          <p:cNvPicPr>
            <a:picLocks noChangeAspect="1"/>
          </p:cNvPicPr>
          <p:nvPr/>
        </p:nvPicPr>
        <p:blipFill>
          <a:blip r:embed="rId2"/>
          <a:stretch>
            <a:fillRect/>
          </a:stretch>
        </p:blipFill>
        <p:spPr>
          <a:xfrm>
            <a:off x="1047713" y="2159331"/>
            <a:ext cx="4822810" cy="3882362"/>
          </a:xfrm>
          <a:prstGeom prst="rect">
            <a:avLst/>
          </a:prstGeom>
        </p:spPr>
      </p:pic>
      <p:sp>
        <p:nvSpPr>
          <p:cNvPr id="3" name="Content Placeholder 2">
            <a:extLst>
              <a:ext uri="{FF2B5EF4-FFF2-40B4-BE49-F238E27FC236}">
                <a16:creationId xmlns:a16="http://schemas.microsoft.com/office/drawing/2014/main" id="{C44F4701-C020-A385-B2AE-19CEDA3F6F17}"/>
              </a:ext>
            </a:extLst>
          </p:cNvPr>
          <p:cNvSpPr>
            <a:spLocks noGrp="1"/>
          </p:cNvSpPr>
          <p:nvPr>
            <p:ph idx="1"/>
          </p:nvPr>
        </p:nvSpPr>
        <p:spPr>
          <a:xfrm>
            <a:off x="6096001" y="1083366"/>
            <a:ext cx="4668078" cy="5436704"/>
          </a:xfrm>
        </p:spPr>
        <p:txBody>
          <a:bodyPr>
            <a:normAutofit fontScale="92500" lnSpcReduction="20000"/>
          </a:bodyPr>
          <a:lstStyle/>
          <a:p>
            <a:pPr algn="just">
              <a:lnSpc>
                <a:spcPct val="160000"/>
              </a:lnSpc>
            </a:pPr>
            <a:r>
              <a:rPr lang="en-US" sz="2000" dirty="0">
                <a:latin typeface="Calibri" panose="020F0502020204030204" pitchFamily="34" charset="0"/>
                <a:cs typeface="Calibri" panose="020F0502020204030204" pitchFamily="34" charset="0"/>
              </a:rPr>
              <a:t>In South Africa, there are major challenges as far as the management of the diabetic foot goes. </a:t>
            </a:r>
          </a:p>
          <a:p>
            <a:pPr algn="just">
              <a:lnSpc>
                <a:spcPct val="160000"/>
              </a:lnSpc>
            </a:pPr>
            <a:r>
              <a:rPr lang="en-US" sz="2000" dirty="0">
                <a:latin typeface="Calibri" panose="020F0502020204030204" pitchFamily="34" charset="0"/>
                <a:cs typeface="Calibri" panose="020F0502020204030204" pitchFamily="34" charset="0"/>
              </a:rPr>
              <a:t>A significant segment of the patient population is systematically and structurally overlooked. </a:t>
            </a:r>
          </a:p>
          <a:p>
            <a:pPr algn="just">
              <a:lnSpc>
                <a:spcPct val="160000"/>
              </a:lnSpc>
            </a:pPr>
            <a:r>
              <a:rPr lang="en-US" sz="2000" dirty="0">
                <a:latin typeface="Calibri" panose="020F0502020204030204" pitchFamily="34" charset="0"/>
                <a:cs typeface="Calibri" panose="020F0502020204030204" pitchFamily="34" charset="0"/>
              </a:rPr>
              <a:t>This is a quantifiable finding of this study, not a coincidental result. </a:t>
            </a:r>
          </a:p>
          <a:p>
            <a:pPr algn="just">
              <a:lnSpc>
                <a:spcPct val="160000"/>
              </a:lnSpc>
            </a:pPr>
            <a:r>
              <a:rPr lang="en-US" sz="2000" dirty="0">
                <a:latin typeface="Calibri" panose="020F0502020204030204" pitchFamily="34" charset="0"/>
                <a:cs typeface="Calibri" panose="020F0502020204030204" pitchFamily="34" charset="0"/>
              </a:rPr>
              <a:t>Diabetic patients with foot issues are being neglected across the country, which is a growing concern. Who oversees these patients?</a:t>
            </a:r>
          </a:p>
          <a:p>
            <a:pPr algn="just">
              <a:lnSpc>
                <a:spcPct val="160000"/>
              </a:lnSpc>
            </a:pPr>
            <a:endParaRPr lang="en-Z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9493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70EF-2628-7727-925F-F2CA3D15F1AE}"/>
              </a:ext>
            </a:extLst>
          </p:cNvPr>
          <p:cNvSpPr>
            <a:spLocks noGrp="1"/>
          </p:cNvSpPr>
          <p:nvPr>
            <p:ph type="title"/>
          </p:nvPr>
        </p:nvSpPr>
        <p:spPr>
          <a:xfrm>
            <a:off x="677334" y="609600"/>
            <a:ext cx="8596668" cy="1320800"/>
          </a:xfrm>
        </p:spPr>
        <p:txBody>
          <a:bodyPr anchor="t">
            <a:normAutofit/>
          </a:bodyPr>
          <a:lstStyle/>
          <a:p>
            <a:pPr marL="571500" indent="-571500">
              <a:buFont typeface="Arial" panose="020B0604020202020204" pitchFamily="34" charset="0"/>
              <a:buChar char="•"/>
            </a:pPr>
            <a:r>
              <a:rPr lang="en-US" dirty="0">
                <a:latin typeface="Calibri" panose="020F0502020204030204" pitchFamily="34" charset="0"/>
                <a:cs typeface="Calibri" panose="020F0502020204030204" pitchFamily="34" charset="0"/>
              </a:rPr>
              <a:t>DIABETIC FOOT COMPLICATIONS AND THEIR CURRENT MANAGEMENT </a:t>
            </a:r>
            <a:endParaRPr lang="en-Z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2F26AE8-7922-0589-B0F7-8CF89DFA0D63}"/>
              </a:ext>
            </a:extLst>
          </p:cNvPr>
          <p:cNvSpPr>
            <a:spLocks noGrp="1"/>
          </p:cNvSpPr>
          <p:nvPr>
            <p:ph idx="1"/>
          </p:nvPr>
        </p:nvSpPr>
        <p:spPr>
          <a:xfrm>
            <a:off x="4063160" y="2160589"/>
            <a:ext cx="5900647" cy="4513480"/>
          </a:xfrm>
        </p:spPr>
        <p:txBody>
          <a:bodyPr>
            <a:normAutofit/>
          </a:bodyPr>
          <a:lstStyle/>
          <a:p>
            <a:pPr algn="just">
              <a:lnSpc>
                <a:spcPct val="150000"/>
              </a:lnSpc>
            </a:pPr>
            <a:r>
              <a:rPr lang="en-US" sz="2000" dirty="0">
                <a:latin typeface="Calibri" panose="020F0502020204030204" pitchFamily="34" charset="0"/>
                <a:cs typeface="Calibri" panose="020F0502020204030204" pitchFamily="34" charset="0"/>
              </a:rPr>
              <a:t>Diabetes causes half of all amputations, primarily due to infected diabetic foot ulcers </a:t>
            </a:r>
          </a:p>
          <a:p>
            <a:pPr algn="just">
              <a:lnSpc>
                <a:spcPct val="150000"/>
              </a:lnSpc>
            </a:pPr>
            <a:r>
              <a:rPr lang="en-US" sz="2000" dirty="0">
                <a:latin typeface="Calibri" panose="020F0502020204030204" pitchFamily="34" charset="0"/>
                <a:cs typeface="Calibri" panose="020F0502020204030204" pitchFamily="34" charset="0"/>
              </a:rPr>
              <a:t>Early treatment and identification of risk factors can improve prevention and treatment outcomes </a:t>
            </a:r>
          </a:p>
          <a:p>
            <a:pPr algn="just">
              <a:lnSpc>
                <a:spcPct val="150000"/>
              </a:lnSpc>
            </a:pPr>
            <a:r>
              <a:rPr lang="en-US" sz="2000" dirty="0">
                <a:latin typeface="Calibri" panose="020F0502020204030204" pitchFamily="34" charset="0"/>
                <a:cs typeface="Calibri" panose="020F0502020204030204" pitchFamily="34" charset="0"/>
              </a:rPr>
              <a:t>Clinicians can reduce lower-extremity amputation risk through comprehensive history and foot examination.</a:t>
            </a:r>
            <a:endParaRPr lang="en-ZA"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73430BF-649B-825F-1D74-52DE8DAB3246}"/>
              </a:ext>
            </a:extLst>
          </p:cNvPr>
          <p:cNvPicPr>
            <a:picLocks noChangeAspect="1"/>
          </p:cNvPicPr>
          <p:nvPr/>
        </p:nvPicPr>
        <p:blipFill rotWithShape="1">
          <a:blip r:embed="rId2"/>
          <a:srcRect t="502" b="6902"/>
          <a:stretch/>
        </p:blipFill>
        <p:spPr>
          <a:xfrm>
            <a:off x="677334" y="2159331"/>
            <a:ext cx="3144597" cy="3882362"/>
          </a:xfrm>
          <a:prstGeom prst="rect">
            <a:avLst/>
          </a:prstGeom>
        </p:spPr>
      </p:pic>
    </p:spTree>
    <p:extLst>
      <p:ext uri="{BB962C8B-B14F-4D97-AF65-F5344CB8AC3E}">
        <p14:creationId xmlns:p14="http://schemas.microsoft.com/office/powerpoint/2010/main" val="878276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6DA71A43-DF62-DDF8-3D16-1E9D90A5BA63}"/>
              </a:ext>
            </a:extLst>
          </p:cNvPr>
          <p:cNvPicPr>
            <a:picLocks noChangeAspect="1"/>
          </p:cNvPicPr>
          <p:nvPr/>
        </p:nvPicPr>
        <p:blipFill>
          <a:blip r:embed="rId2"/>
          <a:stretch>
            <a:fillRect/>
          </a:stretch>
        </p:blipFill>
        <p:spPr>
          <a:xfrm>
            <a:off x="6096001" y="1769475"/>
            <a:ext cx="5143500" cy="3306535"/>
          </a:xfrm>
          <a:prstGeom prst="rect">
            <a:avLst/>
          </a:prstGeom>
        </p:spPr>
      </p:pic>
      <p:sp>
        <p:nvSpPr>
          <p:cNvPr id="22" name="Isosceles Triangle 2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6" name="Content Placeholder 2">
            <a:extLst>
              <a:ext uri="{FF2B5EF4-FFF2-40B4-BE49-F238E27FC236}">
                <a16:creationId xmlns:a16="http://schemas.microsoft.com/office/drawing/2014/main" id="{D450E2F7-E39E-372C-D9E0-7660A65CD647}"/>
              </a:ext>
            </a:extLst>
          </p:cNvPr>
          <p:cNvGraphicFramePr>
            <a:graphicFrameLocks noGrp="1"/>
          </p:cNvGraphicFramePr>
          <p:nvPr>
            <p:ph idx="1"/>
            <p:extLst>
              <p:ext uri="{D42A27DB-BD31-4B8C-83A1-F6EECF244321}">
                <p14:modId xmlns:p14="http://schemas.microsoft.com/office/powerpoint/2010/main" val="1491145695"/>
              </p:ext>
            </p:extLst>
          </p:nvPr>
        </p:nvGraphicFramePr>
        <p:xfrm>
          <a:off x="228600" y="-108860"/>
          <a:ext cx="5704114" cy="6966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2475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94E456-AC2F-D1F4-96C9-C22E16357693}"/>
              </a:ext>
            </a:extLst>
          </p:cNvPr>
          <p:cNvSpPr>
            <a:spLocks noGrp="1"/>
          </p:cNvSpPr>
          <p:nvPr>
            <p:ph type="title"/>
          </p:nvPr>
        </p:nvSpPr>
        <p:spPr>
          <a:xfrm>
            <a:off x="1286933" y="609600"/>
            <a:ext cx="10197494" cy="1099457"/>
          </a:xfrm>
        </p:spPr>
        <p:txBody>
          <a:bodyPr>
            <a:normAutofit/>
          </a:bodyPr>
          <a:lstStyle/>
          <a:p>
            <a:r>
              <a:rPr lang="en-ZA" dirty="0">
                <a:latin typeface="Calibri" panose="020F0502020204030204" pitchFamily="34" charset="0"/>
                <a:cs typeface="Calibri" panose="020F0502020204030204" pitchFamily="34" charset="0"/>
              </a:rPr>
              <a:t>METHODOLOGY</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graphicFrame>
        <p:nvGraphicFramePr>
          <p:cNvPr id="5" name="Content Placeholder 2">
            <a:extLst>
              <a:ext uri="{FF2B5EF4-FFF2-40B4-BE49-F238E27FC236}">
                <a16:creationId xmlns:a16="http://schemas.microsoft.com/office/drawing/2014/main" id="{73A501B2-580C-BF51-A640-73AA4091E83B}"/>
              </a:ext>
            </a:extLst>
          </p:cNvPr>
          <p:cNvGraphicFramePr>
            <a:graphicFrameLocks noGrp="1"/>
          </p:cNvGraphicFramePr>
          <p:nvPr>
            <p:ph idx="1"/>
            <p:extLst>
              <p:ext uri="{D42A27DB-BD31-4B8C-83A1-F6EECF244321}">
                <p14:modId xmlns:p14="http://schemas.microsoft.com/office/powerpoint/2010/main" val="1449813296"/>
              </p:ext>
            </p:extLst>
          </p:nvPr>
        </p:nvGraphicFramePr>
        <p:xfrm>
          <a:off x="1286933" y="1556657"/>
          <a:ext cx="9618133" cy="4485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5423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98E889-0792-D3BA-0AC7-1B67BDAE3413}"/>
              </a:ext>
            </a:extLst>
          </p:cNvPr>
          <p:cNvPicPr>
            <a:picLocks noChangeAspect="1"/>
          </p:cNvPicPr>
          <p:nvPr/>
        </p:nvPicPr>
        <p:blipFill rotWithShape="1">
          <a:blip r:embed="rId2"/>
          <a:srcRect l="29643" r="4840"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2" name="Isosceles Triangle 11">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3" name="Content Placeholder 2">
            <a:extLst>
              <a:ext uri="{FF2B5EF4-FFF2-40B4-BE49-F238E27FC236}">
                <a16:creationId xmlns:a16="http://schemas.microsoft.com/office/drawing/2014/main" id="{DD6D828C-154E-3873-03D0-9A1F87D51490}"/>
              </a:ext>
            </a:extLst>
          </p:cNvPr>
          <p:cNvSpPr>
            <a:spLocks noGrp="1"/>
          </p:cNvSpPr>
          <p:nvPr>
            <p:ph idx="1"/>
          </p:nvPr>
        </p:nvSpPr>
        <p:spPr>
          <a:xfrm>
            <a:off x="2849562" y="1186543"/>
            <a:ext cx="6424440" cy="4854819"/>
          </a:xfrm>
        </p:spPr>
        <p:txBody>
          <a:bodyPr>
            <a:normAutofit/>
          </a:bodyPr>
          <a:lstStyle/>
          <a:p>
            <a:pPr marL="0" indent="0" algn="just">
              <a:buNone/>
            </a:pPr>
            <a:r>
              <a:rPr lang="en-US" sz="2000" b="1" dirty="0">
                <a:latin typeface="Calibri" panose="020F0502020204030204" pitchFamily="34" charset="0"/>
                <a:cs typeface="Calibri" panose="020F0502020204030204" pitchFamily="34" charset="0"/>
              </a:rPr>
              <a:t>Study population</a:t>
            </a:r>
          </a:p>
          <a:p>
            <a:pPr algn="just"/>
            <a:r>
              <a:rPr lang="en-US" sz="2000" dirty="0">
                <a:latin typeface="Calibri" panose="020F0502020204030204" pitchFamily="34" charset="0"/>
                <a:cs typeface="Calibri" panose="020F0502020204030204" pitchFamily="34" charset="0"/>
              </a:rPr>
              <a:t>The study involved diabetic patients with foot complications from three Johannesburg PHC </a:t>
            </a:r>
            <a:r>
              <a:rPr lang="en-ZA" sz="2000" dirty="0">
                <a:latin typeface="Calibri" panose="020F0502020204030204" pitchFamily="34" charset="0"/>
                <a:cs typeface="Calibri" panose="020F0502020204030204" pitchFamily="34" charset="0"/>
              </a:rPr>
              <a:t>centres</a:t>
            </a:r>
            <a:r>
              <a:rPr lang="en-US" sz="2000" dirty="0">
                <a:latin typeface="Calibri" panose="020F0502020204030204" pitchFamily="34" charset="0"/>
                <a:cs typeface="Calibri" panose="020F0502020204030204" pitchFamily="34" charset="0"/>
              </a:rPr>
              <a:t>. The study used 536 files and a self constructed data collection tool. The tool was piloted at another clinic and discussed with the statistician for improvements to increase validity and reliability.</a:t>
            </a:r>
          </a:p>
          <a:p>
            <a:pPr algn="just"/>
            <a:r>
              <a:rPr lang="en-US" sz="2000" dirty="0">
                <a:latin typeface="Calibri" panose="020F0502020204030204" pitchFamily="34" charset="0"/>
                <a:cs typeface="Calibri" panose="020F0502020204030204" pitchFamily="34" charset="0"/>
              </a:rPr>
              <a:t>Descriptive statistical methods were used for this study. The collected data was assessed by a statistician. Count, average, and quartile functions were used to analyze the data statistically.</a:t>
            </a:r>
            <a:endParaRPr lang="en-Z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6496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920129-3432-C062-B442-D9EBD5B47AB6}"/>
              </a:ext>
            </a:extLst>
          </p:cNvPr>
          <p:cNvSpPr>
            <a:spLocks noGrp="1"/>
          </p:cNvSpPr>
          <p:nvPr>
            <p:ph type="title"/>
          </p:nvPr>
        </p:nvSpPr>
        <p:spPr>
          <a:xfrm>
            <a:off x="1286933" y="266246"/>
            <a:ext cx="10197494" cy="1099457"/>
          </a:xfrm>
        </p:spPr>
        <p:txBody>
          <a:bodyPr>
            <a:normAutofit/>
          </a:bodyPr>
          <a:lstStyle/>
          <a:p>
            <a:r>
              <a:rPr lang="en-US" dirty="0">
                <a:latin typeface="Calibri" panose="020F0502020204030204" pitchFamily="34" charset="0"/>
                <a:cs typeface="Calibri" panose="020F0502020204030204" pitchFamily="34" charset="0"/>
              </a:rPr>
              <a:t>RESULTS </a:t>
            </a:r>
            <a:endParaRPr lang="en-ZA" dirty="0">
              <a:latin typeface="Calibri" panose="020F0502020204030204" pitchFamily="34" charset="0"/>
              <a:cs typeface="Calibri" panose="020F0502020204030204" pitchFamily="34" charset="0"/>
            </a:endParaRPr>
          </a:p>
        </p:txBody>
      </p:sp>
      <p:sp>
        <p:nvSpPr>
          <p:cNvPr id="20" name="Isosceles Triangle 1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1" name="Isosceles Triangle 2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pic>
        <p:nvPicPr>
          <p:cNvPr id="5" name="Picture 4">
            <a:extLst>
              <a:ext uri="{FF2B5EF4-FFF2-40B4-BE49-F238E27FC236}">
                <a16:creationId xmlns:a16="http://schemas.microsoft.com/office/drawing/2014/main" id="{9A27771C-3F6B-F057-6AED-73313F45D876}"/>
              </a:ext>
            </a:extLst>
          </p:cNvPr>
          <p:cNvPicPr>
            <a:picLocks noChangeAspect="1"/>
          </p:cNvPicPr>
          <p:nvPr/>
        </p:nvPicPr>
        <p:blipFill>
          <a:blip r:embed="rId2"/>
          <a:stretch>
            <a:fillRect/>
          </a:stretch>
        </p:blipFill>
        <p:spPr>
          <a:xfrm>
            <a:off x="2271515" y="815974"/>
            <a:ext cx="6023370" cy="4596782"/>
          </a:xfrm>
          <a:prstGeom prst="rect">
            <a:avLst/>
          </a:prstGeom>
        </p:spPr>
      </p:pic>
      <p:pic>
        <p:nvPicPr>
          <p:cNvPr id="6" name="Picture 5">
            <a:extLst>
              <a:ext uri="{FF2B5EF4-FFF2-40B4-BE49-F238E27FC236}">
                <a16:creationId xmlns:a16="http://schemas.microsoft.com/office/drawing/2014/main" id="{A4A818BD-E7C0-F3EC-F8E6-B2532FE54539}"/>
              </a:ext>
            </a:extLst>
          </p:cNvPr>
          <p:cNvPicPr>
            <a:picLocks noChangeAspect="1"/>
          </p:cNvPicPr>
          <p:nvPr/>
        </p:nvPicPr>
        <p:blipFill>
          <a:blip r:embed="rId3"/>
          <a:stretch>
            <a:fillRect/>
          </a:stretch>
        </p:blipFill>
        <p:spPr>
          <a:xfrm>
            <a:off x="970701" y="5750433"/>
            <a:ext cx="10772566" cy="841321"/>
          </a:xfrm>
          <a:prstGeom prst="rect">
            <a:avLst/>
          </a:prstGeom>
        </p:spPr>
      </p:pic>
    </p:spTree>
    <p:extLst>
      <p:ext uri="{BB962C8B-B14F-4D97-AF65-F5344CB8AC3E}">
        <p14:creationId xmlns:p14="http://schemas.microsoft.com/office/powerpoint/2010/main" val="20817053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B7D7B14-CC26-0080-4916-913E3794B1A4}"/>
              </a:ext>
            </a:extLst>
          </p:cNvPr>
          <p:cNvPicPr>
            <a:picLocks noChangeAspect="1"/>
          </p:cNvPicPr>
          <p:nvPr/>
        </p:nvPicPr>
        <p:blipFill>
          <a:blip r:embed="rId2"/>
          <a:stretch>
            <a:fillRect/>
          </a:stretch>
        </p:blipFill>
        <p:spPr>
          <a:xfrm>
            <a:off x="911650" y="925286"/>
            <a:ext cx="10536017" cy="5083628"/>
          </a:xfrm>
          <a:prstGeom prst="rect">
            <a:avLst/>
          </a:prstGeom>
        </p:spPr>
      </p:pic>
    </p:spTree>
    <p:extLst>
      <p:ext uri="{BB962C8B-B14F-4D97-AF65-F5344CB8AC3E}">
        <p14:creationId xmlns:p14="http://schemas.microsoft.com/office/powerpoint/2010/main" val="5854181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grpSp>
      <p:sp>
        <p:nvSpPr>
          <p:cNvPr id="28" name="Rectangle 2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D46CEDE-73FF-C82C-755B-9AFD5E2F88B7}"/>
              </a:ext>
            </a:extLst>
          </p:cNvPr>
          <p:cNvPicPr>
            <a:picLocks noChangeAspect="1"/>
          </p:cNvPicPr>
          <p:nvPr/>
        </p:nvPicPr>
        <p:blipFill>
          <a:blip r:embed="rId2"/>
          <a:stretch>
            <a:fillRect/>
          </a:stretch>
        </p:blipFill>
        <p:spPr>
          <a:xfrm>
            <a:off x="3259668" y="629326"/>
            <a:ext cx="5224577" cy="5470762"/>
          </a:xfrm>
          <a:prstGeom prst="rect">
            <a:avLst/>
          </a:prstGeom>
        </p:spPr>
      </p:pic>
    </p:spTree>
    <p:extLst>
      <p:ext uri="{BB962C8B-B14F-4D97-AF65-F5344CB8AC3E}">
        <p14:creationId xmlns:p14="http://schemas.microsoft.com/office/powerpoint/2010/main" val="27111005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123</TotalTime>
  <Words>1757</Words>
  <Application>Microsoft Office PowerPoint</Application>
  <PresentationFormat>Widescreen</PresentationFormat>
  <Paragraphs>72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Trebuchet MS</vt:lpstr>
      <vt:lpstr>Wingdings 3</vt:lpstr>
      <vt:lpstr>Facet</vt:lpstr>
      <vt:lpstr>DIABETIC FOOT COMPLICATIONS</vt:lpstr>
      <vt:lpstr>BACKGROUND </vt:lpstr>
      <vt:lpstr>DIABETIC FOOT COMPLICATIONS AND THEIR CURRENT MANAGEMENT </vt:lpstr>
      <vt:lpstr>PowerPoint Presentation</vt:lpstr>
      <vt:lpstr>METHODOLOGY</vt:lpstr>
      <vt:lpstr>PowerPoint Presentation</vt:lpstr>
      <vt:lpstr>RESULTS </vt:lpstr>
      <vt:lpstr>PowerPoint Presentation</vt:lpstr>
      <vt:lpstr>PowerPoint Presentation</vt:lpstr>
      <vt:lpstr>DISCUSSION</vt:lpstr>
      <vt:lpstr>PREVALENCE OF DIABETIC FOOTCOMPLICATIONS AT THE PRIMARY HEALTHCARE LEVEL</vt:lpstr>
      <vt:lpstr>PowerPoint Presentation</vt:lpstr>
      <vt:lpstr>Management of diabetic foot complications at primary healthcare centers</vt:lpstr>
      <vt:lpstr>PowerPoint Presentation</vt:lpstr>
      <vt:lpstr>LACK OF GUIDELINES IN MANAGING PATIENTS WITH DIABETIC FOOT COMPLICATIONS</vt:lpstr>
      <vt:lpstr>Poorly defined referral pathways for patients with diabetic foot complications </vt:lpstr>
      <vt:lpstr>NEED FOR PODIATRISTS AS PART OF THE PRIMARY HEALTHCARE TEAM</vt:lpstr>
      <vt:lpstr>KEY RECCOMENDATIONS </vt:lpstr>
      <vt:lpstr>PowerPoint Presentation</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DIABETIC FOOT COMPLICATIONS</dc:title>
  <dc:creator>Choonara, Yaasirah</dc:creator>
  <cp:lastModifiedBy>Choonara, Yaasirah</cp:lastModifiedBy>
  <cp:revision>2</cp:revision>
  <dcterms:created xsi:type="dcterms:W3CDTF">2023-09-20T07:41:06Z</dcterms:created>
  <dcterms:modified xsi:type="dcterms:W3CDTF">2024-08-27T08:59:33Z</dcterms:modified>
</cp:coreProperties>
</file>