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6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7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4"/>
    <p:sldMasterId id="2147483742" r:id="rId5"/>
    <p:sldMasterId id="2147483780" r:id="rId6"/>
    <p:sldMasterId id="2147483714" r:id="rId7"/>
    <p:sldMasterId id="2147483823" r:id="rId8"/>
    <p:sldMasterId id="2147483882" r:id="rId9"/>
    <p:sldMasterId id="2147483924" r:id="rId10"/>
    <p:sldMasterId id="2147483956" r:id="rId11"/>
  </p:sldMasterIdLst>
  <p:notesMasterIdLst>
    <p:notesMasterId r:id="rId22"/>
  </p:notesMasterIdLst>
  <p:handoutMasterIdLst>
    <p:handoutMasterId r:id="rId23"/>
  </p:handoutMasterIdLst>
  <p:sldIdLst>
    <p:sldId id="256" r:id="rId12"/>
    <p:sldId id="5680" r:id="rId13"/>
    <p:sldId id="5666" r:id="rId14"/>
    <p:sldId id="5456" r:id="rId15"/>
    <p:sldId id="5424" r:id="rId16"/>
    <p:sldId id="5669" r:id="rId17"/>
    <p:sldId id="5679" r:id="rId18"/>
    <p:sldId id="5667" r:id="rId19"/>
    <p:sldId id="5670" r:id="rId20"/>
    <p:sldId id="5678" r:id="rId21"/>
  </p:sldIdLst>
  <p:sldSz cx="12192000" cy="6858000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FBFFEEB-A503-439F-466B-DE144521D9C9}" name="Anele Jiyane" initials="AJ" userId="S::jiyanea@anovahealth.co.za::4af0722d-01e8-4212-b00a-ecdc2890e63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eunis Hurter" initials="TH" lastIdx="44" clrIdx="0"/>
  <p:cmAuthor id="2" name="Moyahabo Mabitsi" initials="MM" lastIdx="7" clrIdx="1"/>
  <p:cmAuthor id="3" name="Jennifer Roniger" initials="JR" lastIdx="23" clrIdx="2">
    <p:extLst>
      <p:ext uri="{19B8F6BF-5375-455C-9EA6-DF929625EA0E}">
        <p15:presenceInfo xmlns:p15="http://schemas.microsoft.com/office/powerpoint/2012/main" userId="S::ronigerj@anovahealth.co.za::417c8b9d-7de5-47d7-ab2a-ea9264a54ad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00"/>
    <a:srgbClr val="F4C20C"/>
    <a:srgbClr val="E19703"/>
    <a:srgbClr val="66FF66"/>
    <a:srgbClr val="FF5050"/>
    <a:srgbClr val="666699"/>
    <a:srgbClr val="0099CC"/>
    <a:srgbClr val="33CCFF"/>
    <a:srgbClr val="000099"/>
    <a:srgbClr val="4C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25BE25-9642-468E-A258-9DD07ED20D80}" v="23" dt="2024-08-23T11:52:35.5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04" autoAdjust="0"/>
    <p:restoredTop sz="96064" autoAdjust="0"/>
  </p:normalViewPr>
  <p:slideViewPr>
    <p:cSldViewPr snapToGrid="0">
      <p:cViewPr varScale="1">
        <p:scale>
          <a:sx n="79" d="100"/>
          <a:sy n="79" d="100"/>
        </p:scale>
        <p:origin x="1186" y="77"/>
      </p:cViewPr>
      <p:guideLst>
        <p:guide orient="horz" pos="2160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7096" y="3088"/>
      </p:cViewPr>
      <p:guideLst>
        <p:guide orient="horz" pos="3223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herine Chinyandura" userId="b276ee92-bd45-4658-bac0-aab649086211" providerId="ADAL" clId="{5A25BE25-9642-468E-A258-9DD07ED20D80}"/>
    <pc:docChg chg="undo custSel addSld delSld modSld modMainMaster">
      <pc:chgData name="Catherine Chinyandura" userId="b276ee92-bd45-4658-bac0-aab649086211" providerId="ADAL" clId="{5A25BE25-9642-468E-A258-9DD07ED20D80}" dt="2024-08-23T11:54:23.042" v="148" actId="20577"/>
      <pc:docMkLst>
        <pc:docMk/>
      </pc:docMkLst>
      <pc:sldChg chg="addSp modSp mod">
        <pc:chgData name="Catherine Chinyandura" userId="b276ee92-bd45-4658-bac0-aab649086211" providerId="ADAL" clId="{5A25BE25-9642-468E-A258-9DD07ED20D80}" dt="2024-08-23T11:24:32.061" v="3" actId="1076"/>
        <pc:sldMkLst>
          <pc:docMk/>
          <pc:sldMk cId="3191416956" sldId="256"/>
        </pc:sldMkLst>
        <pc:spChg chg="add mod">
          <ac:chgData name="Catherine Chinyandura" userId="b276ee92-bd45-4658-bac0-aab649086211" providerId="ADAL" clId="{5A25BE25-9642-468E-A258-9DD07ED20D80}" dt="2024-08-23T11:24:32.061" v="3" actId="1076"/>
          <ac:spMkLst>
            <pc:docMk/>
            <pc:sldMk cId="3191416956" sldId="256"/>
            <ac:spMk id="5" creationId="{E79EBDC2-3286-F8A1-9908-3DDB76E47BEF}"/>
          </ac:spMkLst>
        </pc:spChg>
      </pc:sldChg>
      <pc:sldChg chg="modSp mod">
        <pc:chgData name="Catherine Chinyandura" userId="b276ee92-bd45-4658-bac0-aab649086211" providerId="ADAL" clId="{5A25BE25-9642-468E-A258-9DD07ED20D80}" dt="2024-08-23T11:54:06.044" v="147" actId="1076"/>
        <pc:sldMkLst>
          <pc:docMk/>
          <pc:sldMk cId="3375615038" sldId="5424"/>
        </pc:sldMkLst>
        <pc:spChg chg="mod">
          <ac:chgData name="Catherine Chinyandura" userId="b276ee92-bd45-4658-bac0-aab649086211" providerId="ADAL" clId="{5A25BE25-9642-468E-A258-9DD07ED20D80}" dt="2024-08-23T11:52:11.522" v="122"/>
          <ac:spMkLst>
            <pc:docMk/>
            <pc:sldMk cId="3375615038" sldId="5424"/>
            <ac:spMk id="5" creationId="{8F76CF9C-84DE-E446-A97C-7FCC2895749D}"/>
          </ac:spMkLst>
        </pc:spChg>
        <pc:spChg chg="mod">
          <ac:chgData name="Catherine Chinyandura" userId="b276ee92-bd45-4658-bac0-aab649086211" providerId="ADAL" clId="{5A25BE25-9642-468E-A258-9DD07ED20D80}" dt="2024-08-23T11:53:29.137" v="141" actId="207"/>
          <ac:spMkLst>
            <pc:docMk/>
            <pc:sldMk cId="3375615038" sldId="5424"/>
            <ac:spMk id="22" creationId="{D1A1354F-FA2C-CC45-A8C2-05F555359803}"/>
          </ac:spMkLst>
        </pc:spChg>
        <pc:spChg chg="mod">
          <ac:chgData name="Catherine Chinyandura" userId="b276ee92-bd45-4658-bac0-aab649086211" providerId="ADAL" clId="{5A25BE25-9642-468E-A258-9DD07ED20D80}" dt="2024-08-23T11:53:32.727" v="142" actId="207"/>
          <ac:spMkLst>
            <pc:docMk/>
            <pc:sldMk cId="3375615038" sldId="5424"/>
            <ac:spMk id="28" creationId="{401212EB-F09F-2FB8-4A32-1887D0D75BB6}"/>
          </ac:spMkLst>
        </pc:spChg>
        <pc:spChg chg="mod">
          <ac:chgData name="Catherine Chinyandura" userId="b276ee92-bd45-4658-bac0-aab649086211" providerId="ADAL" clId="{5A25BE25-9642-468E-A258-9DD07ED20D80}" dt="2024-08-23T11:53:37.628" v="143" actId="207"/>
          <ac:spMkLst>
            <pc:docMk/>
            <pc:sldMk cId="3375615038" sldId="5424"/>
            <ac:spMk id="31" creationId="{454A9C28-4985-4F57-DA0F-728087574146}"/>
          </ac:spMkLst>
        </pc:spChg>
        <pc:spChg chg="mod">
          <ac:chgData name="Catherine Chinyandura" userId="b276ee92-bd45-4658-bac0-aab649086211" providerId="ADAL" clId="{5A25BE25-9642-468E-A258-9DD07ED20D80}" dt="2024-08-23T11:54:01.734" v="146" actId="1076"/>
          <ac:spMkLst>
            <pc:docMk/>
            <pc:sldMk cId="3375615038" sldId="5424"/>
            <ac:spMk id="32" creationId="{4F56B17B-20B9-CEA6-203B-59BF7D383C35}"/>
          </ac:spMkLst>
        </pc:spChg>
        <pc:spChg chg="mod">
          <ac:chgData name="Catherine Chinyandura" userId="b276ee92-bd45-4658-bac0-aab649086211" providerId="ADAL" clId="{5A25BE25-9642-468E-A258-9DD07ED20D80}" dt="2024-08-23T11:54:06.044" v="147" actId="1076"/>
          <ac:spMkLst>
            <pc:docMk/>
            <pc:sldMk cId="3375615038" sldId="5424"/>
            <ac:spMk id="35" creationId="{5AAD67C0-43E6-13D1-C675-A0BE5EF35B6A}"/>
          </ac:spMkLst>
        </pc:spChg>
      </pc:sldChg>
      <pc:sldChg chg="addSp modSp mod">
        <pc:chgData name="Catherine Chinyandura" userId="b276ee92-bd45-4658-bac0-aab649086211" providerId="ADAL" clId="{5A25BE25-9642-468E-A258-9DD07ED20D80}" dt="2024-08-23T11:52:11.522" v="122"/>
        <pc:sldMkLst>
          <pc:docMk/>
          <pc:sldMk cId="82403097" sldId="5456"/>
        </pc:sldMkLst>
        <pc:spChg chg="mod">
          <ac:chgData name="Catherine Chinyandura" userId="b276ee92-bd45-4658-bac0-aab649086211" providerId="ADAL" clId="{5A25BE25-9642-468E-A258-9DD07ED20D80}" dt="2024-08-23T11:52:11.522" v="122"/>
          <ac:spMkLst>
            <pc:docMk/>
            <pc:sldMk cId="82403097" sldId="5456"/>
            <ac:spMk id="3" creationId="{E2BD3B97-791C-9864-C13D-0AD01F064D35}"/>
          </ac:spMkLst>
        </pc:spChg>
        <pc:spChg chg="add mod">
          <ac:chgData name="Catherine Chinyandura" userId="b276ee92-bd45-4658-bac0-aab649086211" providerId="ADAL" clId="{5A25BE25-9642-468E-A258-9DD07ED20D80}" dt="2024-08-23T11:25:25.188" v="13" actId="1076"/>
          <ac:spMkLst>
            <pc:docMk/>
            <pc:sldMk cId="82403097" sldId="5456"/>
            <ac:spMk id="11" creationId="{52B5DECF-1C78-9E75-01CB-34E8E23AE96E}"/>
          </ac:spMkLst>
        </pc:spChg>
        <pc:spChg chg="mod">
          <ac:chgData name="Catherine Chinyandura" userId="b276ee92-bd45-4658-bac0-aab649086211" providerId="ADAL" clId="{5A25BE25-9642-468E-A258-9DD07ED20D80}" dt="2024-08-23T11:27:35.853" v="36" actId="14100"/>
          <ac:spMkLst>
            <pc:docMk/>
            <pc:sldMk cId="82403097" sldId="5456"/>
            <ac:spMk id="16" creationId="{C9A60F16-B6EC-AB2A-6D2B-4C868DBCDCCC}"/>
          </ac:spMkLst>
        </pc:spChg>
        <pc:picChg chg="mod">
          <ac:chgData name="Catherine Chinyandura" userId="b276ee92-bd45-4658-bac0-aab649086211" providerId="ADAL" clId="{5A25BE25-9642-468E-A258-9DD07ED20D80}" dt="2024-08-23T11:27:51.405" v="40" actId="1076"/>
          <ac:picMkLst>
            <pc:docMk/>
            <pc:sldMk cId="82403097" sldId="5456"/>
            <ac:picMk id="2" creationId="{C4183E67-BE97-E847-ECB1-37CFD7A80109}"/>
          </ac:picMkLst>
        </pc:picChg>
        <pc:picChg chg="mod">
          <ac:chgData name="Catherine Chinyandura" userId="b276ee92-bd45-4658-bac0-aab649086211" providerId="ADAL" clId="{5A25BE25-9642-468E-A258-9DD07ED20D80}" dt="2024-08-23T11:27:48.549" v="39" actId="1076"/>
          <ac:picMkLst>
            <pc:docMk/>
            <pc:sldMk cId="82403097" sldId="5456"/>
            <ac:picMk id="9" creationId="{5FFCFED9-5EE9-56B3-A2B2-AAA53F9C982E}"/>
          </ac:picMkLst>
        </pc:picChg>
        <pc:picChg chg="add mod">
          <ac:chgData name="Catherine Chinyandura" userId="b276ee92-bd45-4658-bac0-aab649086211" providerId="ADAL" clId="{5A25BE25-9642-468E-A258-9DD07ED20D80}" dt="2024-08-23T11:26:17.805" v="22" actId="1076"/>
          <ac:picMkLst>
            <pc:docMk/>
            <pc:sldMk cId="82403097" sldId="5456"/>
            <ac:picMk id="12" creationId="{01CA863A-142E-643E-06EC-208B2E85F812}"/>
          </ac:picMkLst>
        </pc:picChg>
        <pc:picChg chg="add mod">
          <ac:chgData name="Catherine Chinyandura" userId="b276ee92-bd45-4658-bac0-aab649086211" providerId="ADAL" clId="{5A25BE25-9642-468E-A258-9DD07ED20D80}" dt="2024-08-23T11:26:15.691" v="21" actId="1076"/>
          <ac:picMkLst>
            <pc:docMk/>
            <pc:sldMk cId="82403097" sldId="5456"/>
            <ac:picMk id="14" creationId="{B15DEEE0-5991-85E5-9A08-CD760D94DA5A}"/>
          </ac:picMkLst>
        </pc:picChg>
        <pc:picChg chg="add mod">
          <ac:chgData name="Catherine Chinyandura" userId="b276ee92-bd45-4658-bac0-aab649086211" providerId="ADAL" clId="{5A25BE25-9642-468E-A258-9DD07ED20D80}" dt="2024-08-23T11:27:42.774" v="38" actId="1076"/>
          <ac:picMkLst>
            <pc:docMk/>
            <pc:sldMk cId="82403097" sldId="5456"/>
            <ac:picMk id="17" creationId="{0F0C4BA6-C02B-9FB3-A963-BA74BA1E4389}"/>
          </ac:picMkLst>
        </pc:picChg>
        <pc:cxnChg chg="mod">
          <ac:chgData name="Catherine Chinyandura" userId="b276ee92-bd45-4658-bac0-aab649086211" providerId="ADAL" clId="{5A25BE25-9642-468E-A258-9DD07ED20D80}" dt="2024-08-23T11:32:56.534" v="61" actId="14100"/>
          <ac:cxnSpMkLst>
            <pc:docMk/>
            <pc:sldMk cId="82403097" sldId="5456"/>
            <ac:cxnSpMk id="13" creationId="{9C3CD12B-C7DF-8963-7772-30E35468086B}"/>
          </ac:cxnSpMkLst>
        </pc:cxnChg>
        <pc:cxnChg chg="mod">
          <ac:chgData name="Catherine Chinyandura" userId="b276ee92-bd45-4658-bac0-aab649086211" providerId="ADAL" clId="{5A25BE25-9642-468E-A258-9DD07ED20D80}" dt="2024-08-23T11:33:03.619" v="63" actId="14100"/>
          <ac:cxnSpMkLst>
            <pc:docMk/>
            <pc:sldMk cId="82403097" sldId="5456"/>
            <ac:cxnSpMk id="20" creationId="{5F67E80B-7187-C9FC-8030-A158488E1736}"/>
          </ac:cxnSpMkLst>
        </pc:cxnChg>
      </pc:sldChg>
      <pc:sldChg chg="addSp modSp mod">
        <pc:chgData name="Catherine Chinyandura" userId="b276ee92-bd45-4658-bac0-aab649086211" providerId="ADAL" clId="{5A25BE25-9642-468E-A258-9DD07ED20D80}" dt="2024-08-23T11:52:29.893" v="127"/>
        <pc:sldMkLst>
          <pc:docMk/>
          <pc:sldMk cId="2870095035" sldId="5666"/>
        </pc:sldMkLst>
        <pc:spChg chg="mod">
          <ac:chgData name="Catherine Chinyandura" userId="b276ee92-bd45-4658-bac0-aab649086211" providerId="ADAL" clId="{5A25BE25-9642-468E-A258-9DD07ED20D80}" dt="2024-08-23T11:52:29.893" v="127"/>
          <ac:spMkLst>
            <pc:docMk/>
            <pc:sldMk cId="2870095035" sldId="5666"/>
            <ac:spMk id="2" creationId="{E70E8AAE-2AD3-574A-18C7-CD4655CE7680}"/>
          </ac:spMkLst>
        </pc:spChg>
        <pc:spChg chg="mod">
          <ac:chgData name="Catherine Chinyandura" userId="b276ee92-bd45-4658-bac0-aab649086211" providerId="ADAL" clId="{5A25BE25-9642-468E-A258-9DD07ED20D80}" dt="2024-08-23T11:32:42.181" v="59" actId="14100"/>
          <ac:spMkLst>
            <pc:docMk/>
            <pc:sldMk cId="2870095035" sldId="5666"/>
            <ac:spMk id="3" creationId="{7CE0411B-EDC6-51B2-EF04-76DCC929EDB1}"/>
          </ac:spMkLst>
        </pc:spChg>
        <pc:picChg chg="mod">
          <ac:chgData name="Catherine Chinyandura" userId="b276ee92-bd45-4658-bac0-aab649086211" providerId="ADAL" clId="{5A25BE25-9642-468E-A258-9DD07ED20D80}" dt="2024-08-23T11:32:48.309" v="60" actId="1076"/>
          <ac:picMkLst>
            <pc:docMk/>
            <pc:sldMk cId="2870095035" sldId="5666"/>
            <ac:picMk id="4" creationId="{8F8297E1-D9A5-2F0A-7C02-09508F6CC464}"/>
          </ac:picMkLst>
        </pc:picChg>
        <pc:picChg chg="add mod">
          <ac:chgData name="Catherine Chinyandura" userId="b276ee92-bd45-4658-bac0-aab649086211" providerId="ADAL" clId="{5A25BE25-9642-468E-A258-9DD07ED20D80}" dt="2024-08-23T11:25:54.369" v="17"/>
          <ac:picMkLst>
            <pc:docMk/>
            <pc:sldMk cId="2870095035" sldId="5666"/>
            <ac:picMk id="7" creationId="{A6E20727-46DD-D97B-D804-3F741BD73565}"/>
          </ac:picMkLst>
        </pc:picChg>
      </pc:sldChg>
      <pc:sldChg chg="modSp mod">
        <pc:chgData name="Catherine Chinyandura" userId="b276ee92-bd45-4658-bac0-aab649086211" providerId="ADAL" clId="{5A25BE25-9642-468E-A258-9DD07ED20D80}" dt="2024-08-23T11:52:35.599" v="128"/>
        <pc:sldMkLst>
          <pc:docMk/>
          <pc:sldMk cId="4057234289" sldId="5669"/>
        </pc:sldMkLst>
        <pc:spChg chg="mod">
          <ac:chgData name="Catherine Chinyandura" userId="b276ee92-bd45-4658-bac0-aab649086211" providerId="ADAL" clId="{5A25BE25-9642-468E-A258-9DD07ED20D80}" dt="2024-08-23T11:52:35.599" v="128"/>
          <ac:spMkLst>
            <pc:docMk/>
            <pc:sldMk cId="4057234289" sldId="5669"/>
            <ac:spMk id="2" creationId="{E70E8AAE-2AD3-574A-18C7-CD4655CE7680}"/>
          </ac:spMkLst>
        </pc:spChg>
      </pc:sldChg>
      <pc:sldChg chg="addSp modSp mod">
        <pc:chgData name="Catherine Chinyandura" userId="b276ee92-bd45-4658-bac0-aab649086211" providerId="ADAL" clId="{5A25BE25-9642-468E-A258-9DD07ED20D80}" dt="2024-08-23T11:52:35.599" v="128"/>
        <pc:sldMkLst>
          <pc:docMk/>
          <pc:sldMk cId="2492378598" sldId="5670"/>
        </pc:sldMkLst>
        <pc:spChg chg="mod">
          <ac:chgData name="Catherine Chinyandura" userId="b276ee92-bd45-4658-bac0-aab649086211" providerId="ADAL" clId="{5A25BE25-9642-468E-A258-9DD07ED20D80}" dt="2024-08-23T11:52:35.599" v="128"/>
          <ac:spMkLst>
            <pc:docMk/>
            <pc:sldMk cId="2492378598" sldId="5670"/>
            <ac:spMk id="2" creationId="{E70E8AAE-2AD3-574A-18C7-CD4655CE7680}"/>
          </ac:spMkLst>
        </pc:spChg>
        <pc:spChg chg="mod">
          <ac:chgData name="Catherine Chinyandura" userId="b276ee92-bd45-4658-bac0-aab649086211" providerId="ADAL" clId="{5A25BE25-9642-468E-A258-9DD07ED20D80}" dt="2024-08-23T11:52:11.522" v="122"/>
          <ac:spMkLst>
            <pc:docMk/>
            <pc:sldMk cId="2492378598" sldId="5670"/>
            <ac:spMk id="3" creationId="{7CE0411B-EDC6-51B2-EF04-76DCC929EDB1}"/>
          </ac:spMkLst>
        </pc:spChg>
        <pc:spChg chg="add mod">
          <ac:chgData name="Catherine Chinyandura" userId="b276ee92-bd45-4658-bac0-aab649086211" providerId="ADAL" clId="{5A25BE25-9642-468E-A258-9DD07ED20D80}" dt="2024-08-23T11:28:59.876" v="47" actId="1076"/>
          <ac:spMkLst>
            <pc:docMk/>
            <pc:sldMk cId="2492378598" sldId="5670"/>
            <ac:spMk id="8" creationId="{782388C3-9DDD-2C9A-9B05-D2B9E60C540E}"/>
          </ac:spMkLst>
        </pc:spChg>
        <pc:picChg chg="mod">
          <ac:chgData name="Catherine Chinyandura" userId="b276ee92-bd45-4658-bac0-aab649086211" providerId="ADAL" clId="{5A25BE25-9642-468E-A258-9DD07ED20D80}" dt="2024-08-23T11:34:07.829" v="72" actId="14100"/>
          <ac:picMkLst>
            <pc:docMk/>
            <pc:sldMk cId="2492378598" sldId="5670"/>
            <ac:picMk id="4" creationId="{C05E93E6-5BCE-2010-7BE4-79ED121271CB}"/>
          </ac:picMkLst>
        </pc:picChg>
        <pc:picChg chg="mod">
          <ac:chgData name="Catherine Chinyandura" userId="b276ee92-bd45-4658-bac0-aab649086211" providerId="ADAL" clId="{5A25BE25-9642-468E-A258-9DD07ED20D80}" dt="2024-08-23T11:28:49.317" v="45" actId="1076"/>
          <ac:picMkLst>
            <pc:docMk/>
            <pc:sldMk cId="2492378598" sldId="5670"/>
            <ac:picMk id="6" creationId="{0FA46E93-401F-A7EB-AFFC-6D124DE66C59}"/>
          </ac:picMkLst>
        </pc:picChg>
        <pc:picChg chg="mod">
          <ac:chgData name="Catherine Chinyandura" userId="b276ee92-bd45-4658-bac0-aab649086211" providerId="ADAL" clId="{5A25BE25-9642-468E-A258-9DD07ED20D80}" dt="2024-08-23T11:28:52.686" v="46" actId="1076"/>
          <ac:picMkLst>
            <pc:docMk/>
            <pc:sldMk cId="2492378598" sldId="5670"/>
            <ac:picMk id="7" creationId="{D79AC2D1-8D4A-098E-0CD0-5049103C7268}"/>
          </ac:picMkLst>
        </pc:picChg>
      </pc:sldChg>
      <pc:sldChg chg="addSp modSp mod">
        <pc:chgData name="Catherine Chinyandura" userId="b276ee92-bd45-4658-bac0-aab649086211" providerId="ADAL" clId="{5A25BE25-9642-468E-A258-9DD07ED20D80}" dt="2024-08-23T11:54:23.042" v="148" actId="20577"/>
        <pc:sldMkLst>
          <pc:docMk/>
          <pc:sldMk cId="3268897633" sldId="5678"/>
        </pc:sldMkLst>
        <pc:spChg chg="mod">
          <ac:chgData name="Catherine Chinyandura" userId="b276ee92-bd45-4658-bac0-aab649086211" providerId="ADAL" clId="{5A25BE25-9642-468E-A258-9DD07ED20D80}" dt="2024-08-23T11:52:11.522" v="122"/>
          <ac:spMkLst>
            <pc:docMk/>
            <pc:sldMk cId="3268897633" sldId="5678"/>
            <ac:spMk id="3" creationId="{E2BD3B97-791C-9864-C13D-0AD01F064D35}"/>
          </ac:spMkLst>
        </pc:spChg>
        <pc:spChg chg="add mod">
          <ac:chgData name="Catherine Chinyandura" userId="b276ee92-bd45-4658-bac0-aab649086211" providerId="ADAL" clId="{5A25BE25-9642-468E-A258-9DD07ED20D80}" dt="2024-08-23T11:29:15.765" v="48" actId="1076"/>
          <ac:spMkLst>
            <pc:docMk/>
            <pc:sldMk cId="3268897633" sldId="5678"/>
            <ac:spMk id="13" creationId="{EAE0AC35-237C-DBA4-4EBB-EFE0544B2FD3}"/>
          </ac:spMkLst>
        </pc:spChg>
        <pc:spChg chg="mod">
          <ac:chgData name="Catherine Chinyandura" userId="b276ee92-bd45-4658-bac0-aab649086211" providerId="ADAL" clId="{5A25BE25-9642-468E-A258-9DD07ED20D80}" dt="2024-08-23T11:54:23.042" v="148" actId="20577"/>
          <ac:spMkLst>
            <pc:docMk/>
            <pc:sldMk cId="3268897633" sldId="5678"/>
            <ac:spMk id="16" creationId="{C9A60F16-B6EC-AB2A-6D2B-4C868DBCDCCC}"/>
          </ac:spMkLst>
        </pc:spChg>
        <pc:picChg chg="mod">
          <ac:chgData name="Catherine Chinyandura" userId="b276ee92-bd45-4658-bac0-aab649086211" providerId="ADAL" clId="{5A25BE25-9642-468E-A258-9DD07ED20D80}" dt="2024-08-23T11:27:11.773" v="31" actId="1076"/>
          <ac:picMkLst>
            <pc:docMk/>
            <pc:sldMk cId="3268897633" sldId="5678"/>
            <ac:picMk id="4" creationId="{0122DF10-07EA-93A4-5267-33BAB23D11EE}"/>
          </ac:picMkLst>
        </pc:picChg>
        <pc:picChg chg="mod">
          <ac:chgData name="Catherine Chinyandura" userId="b276ee92-bd45-4658-bac0-aab649086211" providerId="ADAL" clId="{5A25BE25-9642-468E-A258-9DD07ED20D80}" dt="2024-08-23T11:27:14.628" v="32" actId="1076"/>
          <ac:picMkLst>
            <pc:docMk/>
            <pc:sldMk cId="3268897633" sldId="5678"/>
            <ac:picMk id="8" creationId="{8A6FDF07-4678-4E70-17F1-E3CA97FA2403}"/>
          </ac:picMkLst>
        </pc:picChg>
        <pc:picChg chg="add mod">
          <ac:chgData name="Catherine Chinyandura" userId="b276ee92-bd45-4658-bac0-aab649086211" providerId="ADAL" clId="{5A25BE25-9642-468E-A258-9DD07ED20D80}" dt="2024-08-23T11:29:49.011" v="57" actId="1076"/>
          <ac:picMkLst>
            <pc:docMk/>
            <pc:sldMk cId="3268897633" sldId="5678"/>
            <ac:picMk id="19" creationId="{0E9406DA-E067-AADF-76A7-A5C1DFCD8E36}"/>
          </ac:picMkLst>
        </pc:picChg>
        <pc:picChg chg="add mod">
          <ac:chgData name="Catherine Chinyandura" userId="b276ee92-bd45-4658-bac0-aab649086211" providerId="ADAL" clId="{5A25BE25-9642-468E-A258-9DD07ED20D80}" dt="2024-08-23T11:29:39.980" v="55" actId="1076"/>
          <ac:picMkLst>
            <pc:docMk/>
            <pc:sldMk cId="3268897633" sldId="5678"/>
            <ac:picMk id="20" creationId="{7121D860-F4AE-BC45-0095-4E84D4570728}"/>
          </ac:picMkLst>
        </pc:picChg>
      </pc:sldChg>
      <pc:sldChg chg="modSp mod">
        <pc:chgData name="Catherine Chinyandura" userId="b276ee92-bd45-4658-bac0-aab649086211" providerId="ADAL" clId="{5A25BE25-9642-468E-A258-9DD07ED20D80}" dt="2024-08-23T11:52:35.599" v="128"/>
        <pc:sldMkLst>
          <pc:docMk/>
          <pc:sldMk cId="3851764168" sldId="5679"/>
        </pc:sldMkLst>
        <pc:spChg chg="mod">
          <ac:chgData name="Catherine Chinyandura" userId="b276ee92-bd45-4658-bac0-aab649086211" providerId="ADAL" clId="{5A25BE25-9642-468E-A258-9DD07ED20D80}" dt="2024-08-23T11:52:35.599" v="128"/>
          <ac:spMkLst>
            <pc:docMk/>
            <pc:sldMk cId="3851764168" sldId="5679"/>
            <ac:spMk id="2" creationId="{E70E8AAE-2AD3-574A-18C7-CD4655CE7680}"/>
          </ac:spMkLst>
        </pc:spChg>
      </pc:sldChg>
      <pc:sldChg chg="addSp modSp mod">
        <pc:chgData name="Catherine Chinyandura" userId="b276ee92-bd45-4658-bac0-aab649086211" providerId="ADAL" clId="{5A25BE25-9642-468E-A258-9DD07ED20D80}" dt="2024-08-23T11:52:35.599" v="128"/>
        <pc:sldMkLst>
          <pc:docMk/>
          <pc:sldMk cId="3991421041" sldId="5680"/>
        </pc:sldMkLst>
        <pc:spChg chg="mod">
          <ac:chgData name="Catherine Chinyandura" userId="b276ee92-bd45-4658-bac0-aab649086211" providerId="ADAL" clId="{5A25BE25-9642-468E-A258-9DD07ED20D80}" dt="2024-08-23T11:52:35.599" v="128"/>
          <ac:spMkLst>
            <pc:docMk/>
            <pc:sldMk cId="3991421041" sldId="5680"/>
            <ac:spMk id="4" creationId="{23D7836B-928C-AD49-4871-20A97DB181DF}"/>
          </ac:spMkLst>
        </pc:spChg>
        <pc:spChg chg="add mod">
          <ac:chgData name="Catherine Chinyandura" userId="b276ee92-bd45-4658-bac0-aab649086211" providerId="ADAL" clId="{5A25BE25-9642-468E-A258-9DD07ED20D80}" dt="2024-08-23T11:24:49.436" v="5" actId="1076"/>
          <ac:spMkLst>
            <pc:docMk/>
            <pc:sldMk cId="3991421041" sldId="5680"/>
            <ac:spMk id="37" creationId="{5566AA47-8E14-D756-6F3F-CA0FB3AD7704}"/>
          </ac:spMkLst>
        </pc:spChg>
      </pc:sldChg>
      <pc:sldChg chg="addSp delSp modSp new add del mod modClrScheme chgLayout">
        <pc:chgData name="Catherine Chinyandura" userId="b276ee92-bd45-4658-bac0-aab649086211" providerId="ADAL" clId="{5A25BE25-9642-468E-A258-9DD07ED20D80}" dt="2024-08-23T11:52:48.248" v="138" actId="2696"/>
        <pc:sldMkLst>
          <pc:docMk/>
          <pc:sldMk cId="217099144" sldId="5681"/>
        </pc:sldMkLst>
        <pc:spChg chg="del">
          <ac:chgData name="Catherine Chinyandura" userId="b276ee92-bd45-4658-bac0-aab649086211" providerId="ADAL" clId="{5A25BE25-9642-468E-A258-9DD07ED20D80}" dt="2024-08-23T11:50:13.981" v="74" actId="700"/>
          <ac:spMkLst>
            <pc:docMk/>
            <pc:sldMk cId="217099144" sldId="5681"/>
            <ac:spMk id="2" creationId="{21DE04DA-7AC6-7FB5-230E-C4E597B4F90A}"/>
          </ac:spMkLst>
        </pc:spChg>
        <pc:spChg chg="del mod ord">
          <ac:chgData name="Catherine Chinyandura" userId="b276ee92-bd45-4658-bac0-aab649086211" providerId="ADAL" clId="{5A25BE25-9642-468E-A258-9DD07ED20D80}" dt="2024-08-23T11:50:13.981" v="74" actId="700"/>
          <ac:spMkLst>
            <pc:docMk/>
            <pc:sldMk cId="217099144" sldId="5681"/>
            <ac:spMk id="3" creationId="{797353A2-A865-FEB3-52CB-FC01DD0F7505}"/>
          </ac:spMkLst>
        </pc:spChg>
        <pc:spChg chg="add del mod ord">
          <ac:chgData name="Catherine Chinyandura" userId="b276ee92-bd45-4658-bac0-aab649086211" providerId="ADAL" clId="{5A25BE25-9642-468E-A258-9DD07ED20D80}" dt="2024-08-23T11:52:42.535" v="137" actId="20577"/>
          <ac:spMkLst>
            <pc:docMk/>
            <pc:sldMk cId="217099144" sldId="5681"/>
            <ac:spMk id="4" creationId="{D149E0A4-053B-C323-95B9-1A3C1E94B1D3}"/>
          </ac:spMkLst>
        </pc:spChg>
        <pc:spChg chg="add del mod">
          <ac:chgData name="Catherine Chinyandura" userId="b276ee92-bd45-4658-bac0-aab649086211" providerId="ADAL" clId="{5A25BE25-9642-468E-A258-9DD07ED20D80}" dt="2024-08-23T11:52:38.647" v="131" actId="478"/>
          <ac:spMkLst>
            <pc:docMk/>
            <pc:sldMk cId="217099144" sldId="5681"/>
            <ac:spMk id="6" creationId="{80F187E9-341B-1783-BDA6-7AC63E42DA2E}"/>
          </ac:spMkLst>
        </pc:spChg>
      </pc:sldChg>
      <pc:sldMasterChg chg="addSp">
        <pc:chgData name="Catherine Chinyandura" userId="b276ee92-bd45-4658-bac0-aab649086211" providerId="ADAL" clId="{5A25BE25-9642-468E-A258-9DD07ED20D80}" dt="2024-08-23T11:51:28.960" v="102"/>
        <pc:sldMasterMkLst>
          <pc:docMk/>
          <pc:sldMasterMk cId="3242942907" sldId="2147484015"/>
        </pc:sldMasterMkLst>
        <pc:spChg chg="add">
          <ac:chgData name="Catherine Chinyandura" userId="b276ee92-bd45-4658-bac0-aab649086211" providerId="ADAL" clId="{5A25BE25-9642-468E-A258-9DD07ED20D80}" dt="2024-08-23T11:51:28.960" v="102"/>
          <ac:spMkLst>
            <pc:docMk/>
            <pc:sldMasterMk cId="3242942907" sldId="2147484015"/>
            <ac:spMk id="8" creationId="{3B74F462-C4F8-AAC0-D831-3232C2D4107C}"/>
          </ac:spMkLst>
        </pc:spChg>
        <pc:picChg chg="add">
          <ac:chgData name="Catherine Chinyandura" userId="b276ee92-bd45-4658-bac0-aab649086211" providerId="ADAL" clId="{5A25BE25-9642-468E-A258-9DD07ED20D80}" dt="2024-08-23T11:51:28.960" v="102"/>
          <ac:picMkLst>
            <pc:docMk/>
            <pc:sldMasterMk cId="3242942907" sldId="2147484015"/>
            <ac:picMk id="7" creationId="{97EAD92F-1C8E-860E-4778-CB43B8CE48B3}"/>
          </ac:picMkLst>
        </pc:picChg>
      </pc:sldMasterChg>
      <pc:sldMasterChg chg="addSp">
        <pc:chgData name="Catherine Chinyandura" userId="b276ee92-bd45-4658-bac0-aab649086211" providerId="ADAL" clId="{5A25BE25-9642-468E-A258-9DD07ED20D80}" dt="2024-08-23T11:51:47.034" v="109"/>
        <pc:sldMasterMkLst>
          <pc:docMk/>
          <pc:sldMasterMk cId="1855571832" sldId="2147484039"/>
        </pc:sldMasterMkLst>
        <pc:spChg chg="add">
          <ac:chgData name="Catherine Chinyandura" userId="b276ee92-bd45-4658-bac0-aab649086211" providerId="ADAL" clId="{5A25BE25-9642-468E-A258-9DD07ED20D80}" dt="2024-08-23T11:51:47.034" v="109"/>
          <ac:spMkLst>
            <pc:docMk/>
            <pc:sldMasterMk cId="1855571832" sldId="2147484039"/>
            <ac:spMk id="8" creationId="{C3621623-1BE6-0407-9434-61564F68968E}"/>
          </ac:spMkLst>
        </pc:spChg>
      </pc:sldMasterChg>
      <pc:sldMasterChg chg="addSp addSldLayout delSldLayout">
        <pc:chgData name="Catherine Chinyandura" userId="b276ee92-bd45-4658-bac0-aab649086211" providerId="ADAL" clId="{5A25BE25-9642-468E-A258-9DD07ED20D80}" dt="2024-08-23T11:52:08.813" v="119" actId="2696"/>
        <pc:sldMasterMkLst>
          <pc:docMk/>
          <pc:sldMasterMk cId="1195658486" sldId="2147484060"/>
        </pc:sldMasterMkLst>
        <pc:spChg chg="add">
          <ac:chgData name="Catherine Chinyandura" userId="b276ee92-bd45-4658-bac0-aab649086211" providerId="ADAL" clId="{5A25BE25-9642-468E-A258-9DD07ED20D80}" dt="2024-08-23T11:51:57.870" v="117"/>
          <ac:spMkLst>
            <pc:docMk/>
            <pc:sldMasterMk cId="1195658486" sldId="2147484060"/>
            <ac:spMk id="8" creationId="{B29E9C1D-5DBF-6297-A247-001281EEE93D}"/>
          </ac:spMkLst>
        </pc:spChg>
        <pc:sldLayoutChg chg="add del">
          <pc:chgData name="Catherine Chinyandura" userId="b276ee92-bd45-4658-bac0-aab649086211" providerId="ADAL" clId="{5A25BE25-9642-468E-A258-9DD07ED20D80}" dt="2024-08-23T11:52:08.813" v="119" actId="2696"/>
          <pc:sldLayoutMkLst>
            <pc:docMk/>
            <pc:sldMasterMk cId="1195658486" sldId="2147484060"/>
            <pc:sldLayoutMk cId="1754351110" sldId="2147484080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27DAE-77C1-5244-9288-1B2312B18300}" type="datetimeFigureOut">
              <a:rPr lang="en-US" smtClean="0">
                <a:latin typeface="Calibri" panose="020F0502020204030204" pitchFamily="34" charset="0"/>
              </a:rPr>
              <a:t>8/23/2024</a:t>
            </a:fld>
            <a:endParaRPr lang="en-US"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31754A-C61A-5A4E-A69E-57815F27D4E4}" type="slidenum">
              <a:rPr lang="en-US" smtClean="0">
                <a:latin typeface="Calibri" panose="020F0502020204030204" pitchFamily="34" charset="0"/>
              </a:rPr>
              <a:t>‹#›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458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Calibri" panose="020F0502020204030204" pitchFamily="34" charset="0"/>
              </a:defRPr>
            </a:lvl1pPr>
          </a:lstStyle>
          <a:p>
            <a:fld id="{B606B58C-4F54-F54C-A7BA-0406D5067ABF}" type="datetimeFigureOut">
              <a:rPr lang="en-US" smtClean="0"/>
              <a:pPr/>
              <a:t>8/19/2024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Calibri" panose="020F0502020204030204" pitchFamily="34" charset="0"/>
              </a:defRPr>
            </a:lvl1pPr>
          </a:lstStyle>
          <a:p>
            <a:fld id="{986218CD-95B7-4142-AC0E-A8B6333C97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75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should include Title, Presenter name(s), and date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6218CD-95B7-4142-AC0E-A8B6333C97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80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6218CD-95B7-4142-AC0E-A8B6333C972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599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6218CD-95B7-4142-AC0E-A8B6333C972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367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5813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&amp; White Bulleted Text with Green Background">
    <p:bg>
      <p:bgPr>
        <a:solidFill>
          <a:srgbClr val="B3E1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7E46203-BA48-254E-A126-886FCF8680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9620" y="386740"/>
            <a:ext cx="11142688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 Content Slide – Calibri 28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B0C11FB-F3DC-6E4C-AFCE-B77B9F379779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481486BC-C5EA-7A4D-817B-CC99A928012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79620" y="1195389"/>
            <a:ext cx="11101917" cy="4985604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1"/>
              </a:buClr>
              <a:buNone/>
              <a:defRPr sz="2000">
                <a:solidFill>
                  <a:schemeClr val="bg1"/>
                </a:solidFill>
              </a:defRPr>
            </a:lvl1pPr>
            <a:lvl2pPr marL="1028700" indent="-285750"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2pPr>
            <a:lvl3pPr marL="1428750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3pPr>
            <a:lvl4pPr>
              <a:buClr>
                <a:schemeClr val="tx1"/>
              </a:buClr>
              <a:buNone/>
              <a:defRPr sz="1400">
                <a:solidFill>
                  <a:schemeClr val="bg1"/>
                </a:solidFill>
              </a:defRPr>
            </a:lvl4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White BULLET POINT EFFECT, Content Goes here</a:t>
            </a:r>
          </a:p>
          <a:p>
            <a:pPr marL="1028700" lvl="1" indent="-285750">
              <a:buFont typeface="Arial" panose="020B0604020202020204" pitchFamily="34" charset="0"/>
              <a:buChar char="•"/>
            </a:pPr>
            <a:r>
              <a:rPr lang="en-US" dirty="0"/>
              <a:t>Line 2 is Calibri 18</a:t>
            </a:r>
          </a:p>
          <a:p>
            <a:pPr marL="1428750" lvl="2">
              <a:buFont typeface="Arial" panose="020B0604020202020204" pitchFamily="34" charset="0"/>
              <a:buChar char="•"/>
            </a:pPr>
            <a:r>
              <a:rPr lang="en-US" dirty="0"/>
              <a:t>Line 3 is Calibri 16</a:t>
            </a:r>
          </a:p>
          <a:p>
            <a:pPr marL="1885950" lvl="3">
              <a:buFont typeface="Arial" panose="020B0604020202020204" pitchFamily="34" charset="0"/>
              <a:buChar char="•"/>
            </a:pPr>
            <a:r>
              <a:rPr lang="en-US" dirty="0"/>
              <a:t>Line 4 is Calibri 14</a:t>
            </a:r>
          </a:p>
          <a:p>
            <a:pPr marL="1885950" lvl="3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6150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&amp; Green Bulleted Text with Grey Background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7E46203-BA48-254E-A126-886FCF8680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9620" y="386740"/>
            <a:ext cx="11142688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+mn-lt"/>
              </a:defRPr>
            </a:lvl1pPr>
          </a:lstStyle>
          <a:p>
            <a:pPr lvl="0"/>
            <a:r>
              <a:rPr lang="en-US"/>
              <a:t>Title Content Slide – Calibri 28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481486BC-C5EA-7A4D-817B-CC99A928012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79620" y="1195389"/>
            <a:ext cx="11101917" cy="498560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39B54A"/>
              </a:buClr>
              <a:buNone/>
              <a:defRPr sz="2000"/>
            </a:lvl1pPr>
            <a:lvl2pPr marL="1028700" indent="-285750">
              <a:buClr>
                <a:srgbClr val="39B54A"/>
              </a:buClr>
              <a:buFont typeface="Arial" panose="020B0604020202020204" pitchFamily="34" charset="0"/>
              <a:buChar char="•"/>
              <a:defRPr sz="2000"/>
            </a:lvl2pPr>
            <a:lvl3pPr marL="1428750">
              <a:buClr>
                <a:srgbClr val="39B54A"/>
              </a:buClr>
              <a:buFont typeface="Arial" panose="020B0604020202020204" pitchFamily="34" charset="0"/>
              <a:buChar char="•"/>
              <a:defRPr sz="1800"/>
            </a:lvl3pPr>
            <a:lvl4pPr>
              <a:buClr>
                <a:srgbClr val="39B54A"/>
              </a:buClr>
              <a:buNone/>
              <a:defRPr sz="1400"/>
            </a:lvl4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Green BULLET POINT EFFECT, Content Goes here</a:t>
            </a:r>
          </a:p>
          <a:p>
            <a:pPr marL="1028700" lvl="1" indent="-285750">
              <a:buFont typeface="Arial" panose="020B0604020202020204" pitchFamily="34" charset="0"/>
              <a:buChar char="•"/>
            </a:pPr>
            <a:r>
              <a:rPr lang="en-US" dirty="0"/>
              <a:t>Line 2 is Calibri 18</a:t>
            </a:r>
          </a:p>
          <a:p>
            <a:pPr marL="1428750" lvl="2">
              <a:buFont typeface="Arial" panose="020B0604020202020204" pitchFamily="34" charset="0"/>
              <a:buChar char="•"/>
            </a:pPr>
            <a:r>
              <a:rPr lang="en-US" dirty="0"/>
              <a:t>Line 3 is Calibri 16</a:t>
            </a:r>
          </a:p>
          <a:p>
            <a:pPr marL="1885950" lvl="3">
              <a:buFont typeface="Arial" panose="020B0604020202020204" pitchFamily="34" charset="0"/>
              <a:buChar char="•"/>
            </a:pPr>
            <a:r>
              <a:rPr lang="en-US" dirty="0"/>
              <a:t>Line 4 is Calibri 14</a:t>
            </a:r>
          </a:p>
          <a:p>
            <a:pPr marL="1885950" lvl="3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0FF941B-D3D7-754F-854E-0EBD9FD02974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2169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lain Text or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5BA5B5D-0BDC-524D-B397-319B41A35E2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96900" y="1195389"/>
            <a:ext cx="11101917" cy="4985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+mn-lt"/>
              </a:defRPr>
            </a:lvl1pPr>
          </a:lstStyle>
          <a:p>
            <a:pPr lvl="0"/>
            <a:r>
              <a:rPr lang="en-US" dirty="0"/>
              <a:t>Place content here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A725EB60-CD96-0B4C-B662-20E638A549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6899" y="386740"/>
            <a:ext cx="11101917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+mn-lt"/>
              </a:defRPr>
            </a:lvl1pPr>
          </a:lstStyle>
          <a:p>
            <a:pPr lvl="0"/>
            <a:r>
              <a:rPr lang="en-US"/>
              <a:t>Title Content Slide – Calibri 28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1B8BA8D-EDF9-794C-9436-AED2F8322DCD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9298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lain Text or element with Green Background">
    <p:bg>
      <p:bgPr>
        <a:solidFill>
          <a:srgbClr val="B3E1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5BA5B5D-0BDC-524D-B397-319B41A35E2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96900" y="1195389"/>
            <a:ext cx="11101917" cy="4985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+mn-lt"/>
              </a:defRPr>
            </a:lvl1pPr>
          </a:lstStyle>
          <a:p>
            <a:pPr lvl="0"/>
            <a:r>
              <a:rPr lang="en-US" dirty="0"/>
              <a:t>Place content here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A725EB60-CD96-0B4C-B662-20E638A549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6899" y="386740"/>
            <a:ext cx="11101917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+mn-lt"/>
              </a:defRPr>
            </a:lvl1pPr>
          </a:lstStyle>
          <a:p>
            <a:pPr lvl="0"/>
            <a:r>
              <a:rPr lang="en-US"/>
              <a:t>Title Content Slide – Calibri 28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E0BEEE9-0151-C34B-A7DD-A568EA3AE850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818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lain Text or element with Grey Background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5BA5B5D-0BDC-524D-B397-319B41A35E2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96900" y="1195389"/>
            <a:ext cx="11101917" cy="4985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Place content here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A725EB60-CD96-0B4C-B662-20E638A549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6899" y="386740"/>
            <a:ext cx="11101917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Title Content Slide – Calibri 28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073B2EB-A85F-F242-8821-DE22F39BBC2B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328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lain Text or element with Green Str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5BA5B5D-0BDC-524D-B397-319B41A35E2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96900" y="1594802"/>
            <a:ext cx="11101917" cy="458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+mn-lt"/>
              </a:defRPr>
            </a:lvl1pPr>
          </a:lstStyle>
          <a:p>
            <a:pPr lvl="0"/>
            <a:r>
              <a:rPr lang="en-US" dirty="0"/>
              <a:t>Place content here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A725EB60-CD96-0B4C-B662-20E638A549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6900" y="386740"/>
            <a:ext cx="11125408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+mn-lt"/>
              </a:defRPr>
            </a:lvl1pPr>
          </a:lstStyle>
          <a:p>
            <a:pPr lvl="0"/>
            <a:r>
              <a:rPr lang="en-US"/>
              <a:t>Title Content Slide – Calibri 28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D74F32DA-1C68-41ED-B83C-FF92D48C59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6900" y="1194692"/>
            <a:ext cx="11101917" cy="400110"/>
          </a:xfrm>
          <a:prstGeom prst="rect">
            <a:avLst/>
          </a:prstGeom>
          <a:solidFill>
            <a:srgbClr val="39B54A"/>
          </a:solidFill>
        </p:spPr>
        <p:txBody>
          <a:bodyPr wrap="none"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2000" dirty="0"/>
              <a:t>Sub headings here: </a:t>
            </a:r>
          </a:p>
          <a:p>
            <a:pPr lvl="0"/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8188C9C-E6DF-5F41-BCFB-196218C05924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719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plain Text or element with Green Str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5BA5B5D-0BDC-524D-B397-319B41A35E2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96900" y="1594802"/>
            <a:ext cx="11101917" cy="458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+mn-lt"/>
              </a:defRPr>
            </a:lvl1pPr>
          </a:lstStyle>
          <a:p>
            <a:pPr lvl="0"/>
            <a:r>
              <a:rPr lang="en-US" dirty="0"/>
              <a:t>Place content here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A725EB60-CD96-0B4C-B662-20E638A549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6900" y="386740"/>
            <a:ext cx="11125408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+mn-lt"/>
              </a:defRPr>
            </a:lvl1pPr>
          </a:lstStyle>
          <a:p>
            <a:pPr lvl="0"/>
            <a:r>
              <a:rPr lang="en-US"/>
              <a:t>Title Content Slide – Calibri 28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D74F32DA-1C68-41ED-B83C-FF92D48C59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6900" y="1194692"/>
            <a:ext cx="11101917" cy="400110"/>
          </a:xfrm>
          <a:prstGeom prst="rect">
            <a:avLst/>
          </a:prstGeom>
          <a:solidFill>
            <a:srgbClr val="7F7F7F"/>
          </a:solidFill>
        </p:spPr>
        <p:txBody>
          <a:bodyPr wrap="none"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2000" dirty="0"/>
              <a:t>Sub headings here: </a:t>
            </a:r>
          </a:p>
          <a:p>
            <a:pPr lvl="0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A6E5D43-6627-C54A-B799-A3838AAD30F1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76072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lain Text or element with Blue Str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5BA5B5D-0BDC-524D-B397-319B41A35E2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96898" y="1594802"/>
            <a:ext cx="11101917" cy="45861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+mn-lt"/>
              </a:defRPr>
            </a:lvl1pPr>
          </a:lstStyle>
          <a:p>
            <a:pPr lvl="0"/>
            <a:r>
              <a:rPr lang="en-US" dirty="0"/>
              <a:t>Place content here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A725EB60-CD96-0B4C-B662-20E638A549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6899" y="386740"/>
            <a:ext cx="11101917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+mn-lt"/>
              </a:defRPr>
            </a:lvl1pPr>
          </a:lstStyle>
          <a:p>
            <a:pPr lvl="0"/>
            <a:r>
              <a:rPr lang="en-US"/>
              <a:t>Title Content Slide – Calibri 28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D74F32DA-1C68-41ED-B83C-FF92D48C59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6900" y="1194692"/>
            <a:ext cx="11101916" cy="400110"/>
          </a:xfrm>
          <a:prstGeom prst="rect">
            <a:avLst/>
          </a:prstGeom>
          <a:solidFill>
            <a:srgbClr val="4F81BD"/>
          </a:solidFill>
        </p:spPr>
        <p:txBody>
          <a:bodyPr wrap="square">
            <a:sp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2000" dirty="0"/>
              <a:t>Sub headings here: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1D15497-B1A7-744F-B3A7-BF90C6747455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94377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lain Text or element with Purple Str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5BA5B5D-0BDC-524D-B397-319B41A35E2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96900" y="1594802"/>
            <a:ext cx="11101917" cy="45854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+mn-lt"/>
              </a:defRPr>
            </a:lvl1pPr>
          </a:lstStyle>
          <a:p>
            <a:pPr lvl="0"/>
            <a:r>
              <a:rPr lang="en-US"/>
              <a:t>Place content here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A725EB60-CD96-0B4C-B662-20E638A549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6899" y="386740"/>
            <a:ext cx="11101917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+mn-lt"/>
              </a:defRPr>
            </a:lvl1pPr>
          </a:lstStyle>
          <a:p>
            <a:pPr lvl="0"/>
            <a:r>
              <a:rPr lang="en-US" dirty="0"/>
              <a:t>Title Content Slide – Calibri 28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D74F32DA-1C68-41ED-B83C-FF92D48C59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6900" y="1194692"/>
            <a:ext cx="11101916" cy="400110"/>
          </a:xfrm>
          <a:prstGeom prst="rect">
            <a:avLst/>
          </a:prstGeom>
          <a:solidFill>
            <a:srgbClr val="604A7B"/>
          </a:solidFill>
        </p:spPr>
        <p:txBody>
          <a:bodyPr wrap="square">
            <a:sp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2000" dirty="0"/>
              <a:t>Sub headings here: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236713D-9BF0-3541-B833-2715B00175A1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68577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7E46203-BA48-254E-A126-886FCF8680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9620" y="386740"/>
            <a:ext cx="1107312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+mn-lt"/>
              </a:defRPr>
            </a:lvl1pPr>
          </a:lstStyle>
          <a:p>
            <a:pPr lvl="0"/>
            <a:r>
              <a:rPr lang="en-US" dirty="0"/>
              <a:t>Title Content Slide – Calibri 28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B0C11FB-F3DC-6E4C-AFCE-B77B9F379779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2582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C Presentation Header &amp;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DEF4B6E-DC0F-FC4D-9D44-78B6DCF3E5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01441" y="1844678"/>
            <a:ext cx="4246879" cy="12050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800"/>
              </a:lnSpc>
              <a:spcBef>
                <a:spcPts val="0"/>
              </a:spcBef>
              <a:buNone/>
              <a:defRPr sz="360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PRESENTATION HEADING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5687ED5D-1E8D-A34F-A278-8B7A8A3C73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29112" y="3174233"/>
            <a:ext cx="5496705" cy="11160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Month Year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0A7B488-85B5-CB45-A2AC-F49FE081582D}"/>
              </a:ext>
            </a:extLst>
          </p:cNvPr>
          <p:cNvCxnSpPr>
            <a:cxnSpLocks/>
          </p:cNvCxnSpPr>
          <p:nvPr userDrawn="1"/>
        </p:nvCxnSpPr>
        <p:spPr>
          <a:xfrm>
            <a:off x="3889833" y="2997080"/>
            <a:ext cx="6007486" cy="0"/>
          </a:xfrm>
          <a:prstGeom prst="line">
            <a:avLst/>
          </a:prstGeom>
          <a:ln w="19050">
            <a:solidFill>
              <a:srgbClr val="3DB4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3068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and 20 pnt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C7A79598-5925-834E-85A1-E3A7D7309DD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9619" y="386740"/>
            <a:ext cx="11119197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+mn-lt"/>
              </a:defRPr>
            </a:lvl1pPr>
          </a:lstStyle>
          <a:p>
            <a:pPr lvl="0"/>
            <a:r>
              <a:rPr lang="en-US"/>
              <a:t>Title Content Slide – Calibri 28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8804452-A8BF-274A-8A7D-8993A5E3EF27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E7814EB-69D5-6341-ABFD-6E46503CF4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1734" y="1338979"/>
            <a:ext cx="11140919" cy="140422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20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/>
              <a:t>Click to edit Master text styles – ADD CONTENT HERE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94483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14 pnt Paragraph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C7A79598-5925-834E-85A1-E3A7D7309DD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9619" y="386740"/>
            <a:ext cx="11119197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+mn-lt"/>
              </a:defRPr>
            </a:lvl1pPr>
          </a:lstStyle>
          <a:p>
            <a:pPr lvl="0"/>
            <a:r>
              <a:rPr lang="en-US"/>
              <a:t>Title Content Slide – Calibri 28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8804452-A8BF-274A-8A7D-8993A5E3EF27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E7814EB-69D5-6341-ABFD-6E46503CF4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1734" y="1338979"/>
            <a:ext cx="11140919" cy="307777"/>
          </a:xfrm>
          <a:prstGeom prst="rect">
            <a:avLst/>
          </a:prstGeom>
          <a:ln w="19050">
            <a:solidFill>
              <a:srgbClr val="39B54A"/>
            </a:solidFill>
          </a:ln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14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/>
              <a:t>Click to edit Master text styles – ADD CONTENT HERE</a:t>
            </a:r>
          </a:p>
        </p:txBody>
      </p:sp>
    </p:spTree>
    <p:extLst>
      <p:ext uri="{BB962C8B-B14F-4D97-AF65-F5344CB8AC3E}">
        <p14:creationId xmlns:p14="http://schemas.microsoft.com/office/powerpoint/2010/main" val="413277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Blank Page with Green Background">
    <p:bg>
      <p:bgPr>
        <a:solidFill>
          <a:srgbClr val="B3E1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C7A79598-5925-834E-85A1-E3A7D7309DD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9619" y="386740"/>
            <a:ext cx="11119197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+mn-lt"/>
              </a:defRPr>
            </a:lvl1pPr>
          </a:lstStyle>
          <a:p>
            <a:pPr lvl="0"/>
            <a:r>
              <a:rPr lang="en-US"/>
              <a:t>Title Content Slide – Calibri 28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8804452-A8BF-274A-8A7D-8993A5E3EF27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6438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14 pnt Paragrapht with Green Background and Box">
    <p:bg>
      <p:bgPr>
        <a:solidFill>
          <a:srgbClr val="B3E1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A9C532F6-2718-6147-BE8C-84F017F771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9619" y="386740"/>
            <a:ext cx="11119197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+mn-lt"/>
              </a:defRPr>
            </a:lvl1pPr>
          </a:lstStyle>
          <a:p>
            <a:pPr lvl="0"/>
            <a:r>
              <a:rPr lang="en-US"/>
              <a:t>Title Content Slide – Calibri 28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5EB606F-48BE-AC4A-AEDF-469884A24A93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D96CDAA-9DDC-344C-ACAB-053B4266A7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1734" y="1338979"/>
            <a:ext cx="11140919" cy="307777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14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/>
              <a:t>Click to edit Master text styles – COPY GOES HERE</a:t>
            </a:r>
          </a:p>
        </p:txBody>
      </p:sp>
    </p:spTree>
    <p:extLst>
      <p:ext uri="{BB962C8B-B14F-4D97-AF65-F5344CB8AC3E}">
        <p14:creationId xmlns:p14="http://schemas.microsoft.com/office/powerpoint/2010/main" val="10027895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Blank Page with Grey Background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C7A79598-5925-834E-85A1-E3A7D7309DD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9619" y="386740"/>
            <a:ext cx="11119197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+mn-lt"/>
              </a:defRPr>
            </a:lvl1pPr>
          </a:lstStyle>
          <a:p>
            <a:pPr lvl="0"/>
            <a:r>
              <a:rPr lang="en-US"/>
              <a:t>Title Content Slide – Calibri 28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0D6091-7572-CE4A-8C1F-6E2A4A86682C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5027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and 20 pnt Paragrapht with Grey Background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9C1767DE-CC41-414A-922B-4A54CF8218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9619" y="386740"/>
            <a:ext cx="11119197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Title Content Slide – Calibri 28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2D39A64B-AD03-4240-800E-6D47E88ED2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1734" y="1338979"/>
            <a:ext cx="11140919" cy="140422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/>
              <a:t>Click to edit Master text styles – ADD CONTENT HERE</a:t>
            </a:r>
          </a:p>
          <a:p>
            <a:pPr lvl="0"/>
            <a:endParaRPr lang="en-GB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96D5FF1-7525-4F41-872E-1C64F4F87677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65107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14 pnt Paragrapht with Grey Background and Box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9C1767DE-CC41-414A-922B-4A54CF8218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9619" y="386740"/>
            <a:ext cx="11119197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Title Content Slide – Calibri 28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DDBEFC9-7D7D-9A41-9A94-46095D67111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1734" y="1338979"/>
            <a:ext cx="11140919" cy="307777"/>
          </a:xfrm>
          <a:prstGeom prst="rect">
            <a:avLst/>
          </a:prstGeom>
          <a:ln w="19050">
            <a:solidFill>
              <a:srgbClr val="39B54A"/>
            </a:solidFill>
          </a:ln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/>
              <a:t>Click to edit Master text styles – ADD CONTENT HERE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EF6A93B-CE50-6A44-B897-2C8F21E7B5C3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53745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with 2 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0E110C6F-684A-404E-8655-432A657E88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9619" y="386740"/>
            <a:ext cx="11119197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+mn-lt"/>
              </a:defRPr>
            </a:lvl1pPr>
          </a:lstStyle>
          <a:p>
            <a:pPr lvl="0"/>
            <a:r>
              <a:rPr lang="en-US"/>
              <a:t>Title Content Slide – Calibri 28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EACCD31-480D-AB47-A87B-0F1797D097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1734" y="1338979"/>
            <a:ext cx="5358305" cy="471409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20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/>
              <a:t>Click to edit Master text styles- ADD CONTENT #1 HERE</a:t>
            </a:r>
          </a:p>
          <a:p>
            <a:pPr lvl="0"/>
            <a:endParaRPr lang="en-GB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F8AFC44-6794-FB43-973C-5C71CB5950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12024" y="1338979"/>
            <a:ext cx="5358305" cy="471409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20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/>
              <a:t>Click to edit Master text styles – ADD CONTENT #2 HERE	</a:t>
            </a:r>
          </a:p>
          <a:p>
            <a:pPr lvl="0"/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A28569B-FEAC-B342-92C7-29FE5E15F191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68686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with 2 Text Columns - Grey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398BA7C-3828-E945-B715-2C1F7A6209A8}"/>
              </a:ext>
            </a:extLst>
          </p:cNvPr>
          <p:cNvSpPr/>
          <p:nvPr userDrawn="1"/>
        </p:nvSpPr>
        <p:spPr>
          <a:xfrm rot="16200000">
            <a:off x="141487" y="991851"/>
            <a:ext cx="5738381" cy="6021353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82E5FC5A-AFB8-9D49-B5EB-4C47DDD978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9619" y="386740"/>
            <a:ext cx="11119197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+mn-lt"/>
              </a:defRPr>
            </a:lvl1pPr>
          </a:lstStyle>
          <a:p>
            <a:pPr lvl="0"/>
            <a:r>
              <a:rPr lang="en-US"/>
              <a:t>Title Content Slide – Calibri 28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1159BE1-2102-FE48-BC89-F77906F470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1734" y="1338979"/>
            <a:ext cx="5358305" cy="471409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/>
              <a:t>Click to edit Master text styles – ADD CONTENT HERE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7F500E6-B877-664F-9096-384575B59D5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12024" y="1338979"/>
            <a:ext cx="5358305" cy="471409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20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/>
              <a:t>Click to edit Master text styles – ADD CONTENT HERE</a:t>
            </a:r>
          </a:p>
          <a:p>
            <a:pPr lvl="0"/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571656D-58C4-AC4C-9C1A-C05426C0CF27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04647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1 Blue Bulleted Text Colomn - Pictur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7E46203-BA48-254E-A126-886FCF8680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41440" y="386740"/>
            <a:ext cx="5257376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+mn-lt"/>
              </a:defRPr>
            </a:lvl1pPr>
          </a:lstStyle>
          <a:p>
            <a:pPr lvl="0"/>
            <a:r>
              <a:rPr lang="en-US" dirty="0"/>
              <a:t>Title for Content Slide – Calibri 28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B0C11FB-F3DC-6E4C-AFCE-B77B9F379779}"/>
              </a:ext>
            </a:extLst>
          </p:cNvPr>
          <p:cNvCxnSpPr>
            <a:cxnSpLocks/>
          </p:cNvCxnSpPr>
          <p:nvPr userDrawn="1"/>
        </p:nvCxnSpPr>
        <p:spPr>
          <a:xfrm>
            <a:off x="6410960" y="928984"/>
            <a:ext cx="5311348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481486BC-C5EA-7A4D-817B-CC99A928012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451600" y="1154249"/>
            <a:ext cx="5247217" cy="498560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4F81BD"/>
              </a:buClr>
              <a:buNone/>
              <a:defRPr sz="2000"/>
            </a:lvl1pPr>
            <a:lvl2pPr marL="1028700" indent="-285750">
              <a:buClr>
                <a:srgbClr val="4F81BD"/>
              </a:buClr>
              <a:buFont typeface="Arial" panose="020B0604020202020204" pitchFamily="34" charset="0"/>
              <a:buChar char="•"/>
              <a:defRPr sz="2000"/>
            </a:lvl2pPr>
            <a:lvl3pPr marL="1428750">
              <a:buClr>
                <a:srgbClr val="4F81BD"/>
              </a:buClr>
              <a:buFont typeface="Arial" panose="020B0604020202020204" pitchFamily="34" charset="0"/>
              <a:buChar char="•"/>
              <a:defRPr sz="1800"/>
            </a:lvl3pPr>
            <a:lvl4pPr>
              <a:buClr>
                <a:srgbClr val="4F81BD"/>
              </a:buClr>
              <a:defRPr sz="1400"/>
            </a:lvl4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Content goes here – Blue Bullets</a:t>
            </a:r>
          </a:p>
          <a:p>
            <a:pPr marL="1028700" lvl="1" indent="-285750">
              <a:buFont typeface="Arial" panose="020B0604020202020204" pitchFamily="34" charset="0"/>
              <a:buChar char="•"/>
            </a:pPr>
            <a:r>
              <a:rPr lang="en-US" dirty="0"/>
              <a:t>Line 2 is Calibri 18</a:t>
            </a:r>
          </a:p>
          <a:p>
            <a:pPr marL="1428750" lvl="2">
              <a:buFont typeface="Arial" panose="020B0604020202020204" pitchFamily="34" charset="0"/>
              <a:buChar char="•"/>
            </a:pPr>
            <a:r>
              <a:rPr lang="en-US" dirty="0"/>
              <a:t>Line 3 is Calibri 16</a:t>
            </a:r>
          </a:p>
          <a:p>
            <a:pPr marL="1885950" lvl="3">
              <a:buFont typeface="Arial" panose="020B0604020202020204" pitchFamily="34" charset="0"/>
              <a:buChar char="•"/>
            </a:pPr>
            <a:r>
              <a:rPr lang="en-US" dirty="0"/>
              <a:t>Line 4 is Calibri 14</a:t>
            </a:r>
          </a:p>
          <a:p>
            <a:pPr marL="1885950" lvl="3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1076B54-5D6D-394D-95DB-700DEFEE486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408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Heading Sub headin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A53A5F0E-7C64-BD41-B1A3-B051B7B8F5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50472" y="2390423"/>
            <a:ext cx="5496705" cy="58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94BA315-16B8-8442-86D7-D34870A19C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50472" y="3206560"/>
            <a:ext cx="5496705" cy="11160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Sub Heading</a:t>
            </a:r>
          </a:p>
        </p:txBody>
      </p:sp>
    </p:spTree>
    <p:extLst>
      <p:ext uri="{BB962C8B-B14F-4D97-AF65-F5344CB8AC3E}">
        <p14:creationId xmlns:p14="http://schemas.microsoft.com/office/powerpoint/2010/main" val="31843712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1 Blue Bulleted Text Colomn - Char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7E46203-BA48-254E-A126-886FCF8680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41440" y="386740"/>
            <a:ext cx="5257376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+mn-lt"/>
              </a:defRPr>
            </a:lvl1pPr>
          </a:lstStyle>
          <a:p>
            <a:pPr lvl="0"/>
            <a:r>
              <a:rPr lang="en-US" dirty="0"/>
              <a:t>Title for Content Slide – Calibri 28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B0C11FB-F3DC-6E4C-AFCE-B77B9F379779}"/>
              </a:ext>
            </a:extLst>
          </p:cNvPr>
          <p:cNvCxnSpPr>
            <a:cxnSpLocks/>
          </p:cNvCxnSpPr>
          <p:nvPr userDrawn="1"/>
        </p:nvCxnSpPr>
        <p:spPr>
          <a:xfrm>
            <a:off x="6410960" y="928985"/>
            <a:ext cx="5311348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481486BC-C5EA-7A4D-817B-CC99A928012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451600" y="1154250"/>
            <a:ext cx="5247217" cy="498560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4F81BD"/>
              </a:buClr>
              <a:buNone/>
              <a:defRPr sz="2000"/>
            </a:lvl1pPr>
            <a:lvl2pPr marL="1028700" indent="-285750">
              <a:buClr>
                <a:srgbClr val="4F81BD"/>
              </a:buClr>
              <a:buFont typeface="Arial" panose="020B0604020202020204" pitchFamily="34" charset="0"/>
              <a:buChar char="•"/>
              <a:defRPr sz="2000"/>
            </a:lvl2pPr>
            <a:lvl3pPr marL="1428750">
              <a:buClr>
                <a:srgbClr val="4F81BD"/>
              </a:buClr>
              <a:buFont typeface="Arial" panose="020B0604020202020204" pitchFamily="34" charset="0"/>
              <a:buChar char="•"/>
              <a:defRPr sz="1800"/>
            </a:lvl3pPr>
            <a:lvl4pPr>
              <a:buClr>
                <a:srgbClr val="4F81BD"/>
              </a:buClr>
              <a:defRPr sz="1400"/>
            </a:lvl4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Content goes here – Blue Bullets</a:t>
            </a:r>
          </a:p>
          <a:p>
            <a:pPr marL="1028700" lvl="1" indent="-285750">
              <a:buFont typeface="Arial" panose="020B0604020202020204" pitchFamily="34" charset="0"/>
              <a:buChar char="•"/>
            </a:pPr>
            <a:r>
              <a:rPr lang="en-US" dirty="0"/>
              <a:t>Line 2 is Calibri 18</a:t>
            </a:r>
          </a:p>
          <a:p>
            <a:pPr marL="1428750" lvl="2">
              <a:buFont typeface="Arial" panose="020B0604020202020204" pitchFamily="34" charset="0"/>
              <a:buChar char="•"/>
            </a:pPr>
            <a:r>
              <a:rPr lang="en-US" dirty="0"/>
              <a:t>Line 3 is Calibri 16</a:t>
            </a:r>
          </a:p>
          <a:p>
            <a:pPr marL="1885950" lvl="3">
              <a:buFont typeface="Arial" panose="020B0604020202020204" pitchFamily="34" charset="0"/>
              <a:buChar char="•"/>
            </a:pPr>
            <a:r>
              <a:rPr lang="en-US" dirty="0"/>
              <a:t>Line 4 is Calibri 14</a:t>
            </a:r>
          </a:p>
          <a:p>
            <a:pPr marL="1885950" lvl="3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115BD20A-C071-D343-A1AD-5E54E14F3C30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0" y="0"/>
            <a:ext cx="6167438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5266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1 Blue Bulleted Text Colomn - Plain Green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7E46203-BA48-254E-A126-886FCF8680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41440" y="386740"/>
            <a:ext cx="5257376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+mn-lt"/>
              </a:defRPr>
            </a:lvl1pPr>
          </a:lstStyle>
          <a:p>
            <a:pPr lvl="0"/>
            <a:r>
              <a:rPr lang="en-US" dirty="0"/>
              <a:t>Title for Content Slide – Calibri 28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B0C11FB-F3DC-6E4C-AFCE-B77B9F379779}"/>
              </a:ext>
            </a:extLst>
          </p:cNvPr>
          <p:cNvCxnSpPr>
            <a:cxnSpLocks/>
          </p:cNvCxnSpPr>
          <p:nvPr userDrawn="1"/>
        </p:nvCxnSpPr>
        <p:spPr>
          <a:xfrm>
            <a:off x="6410960" y="936479"/>
            <a:ext cx="5311348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481486BC-C5EA-7A4D-817B-CC99A928012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451600" y="1161744"/>
            <a:ext cx="5247217" cy="498560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4F81BD"/>
              </a:buClr>
              <a:buNone/>
              <a:defRPr sz="2000"/>
            </a:lvl1pPr>
            <a:lvl2pPr marL="1028700" indent="-285750">
              <a:buClr>
                <a:srgbClr val="4F81BD"/>
              </a:buClr>
              <a:buFont typeface="Arial" panose="020B0604020202020204" pitchFamily="34" charset="0"/>
              <a:buChar char="•"/>
              <a:defRPr sz="1800"/>
            </a:lvl2pPr>
            <a:lvl3pPr marL="1428750">
              <a:buClr>
                <a:srgbClr val="4F81BD"/>
              </a:buClr>
              <a:buFont typeface="Arial" panose="020B0604020202020204" pitchFamily="34" charset="0"/>
              <a:buChar char="•"/>
              <a:defRPr sz="1600"/>
            </a:lvl3pPr>
            <a:lvl4pPr>
              <a:buClr>
                <a:srgbClr val="4F81BD"/>
              </a:buClr>
              <a:defRPr sz="1400"/>
            </a:lvl4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Content goes here – Blue Bullets</a:t>
            </a:r>
          </a:p>
          <a:p>
            <a:pPr marL="1028700" lvl="1" indent="-285750">
              <a:buFont typeface="Arial" panose="020B0604020202020204" pitchFamily="34" charset="0"/>
              <a:buChar char="•"/>
            </a:pPr>
            <a:r>
              <a:rPr lang="en-US" dirty="0"/>
              <a:t>Line 2 is Calibri 18</a:t>
            </a:r>
          </a:p>
          <a:p>
            <a:pPr marL="1428750" lvl="2">
              <a:buFont typeface="Arial" panose="020B0604020202020204" pitchFamily="34" charset="0"/>
              <a:buChar char="•"/>
            </a:pPr>
            <a:r>
              <a:rPr lang="en-US" dirty="0"/>
              <a:t>Line 3 is Calibri 16</a:t>
            </a:r>
          </a:p>
          <a:p>
            <a:pPr marL="1885950" lvl="3">
              <a:buFont typeface="Arial" panose="020B0604020202020204" pitchFamily="34" charset="0"/>
              <a:buChar char="•"/>
            </a:pPr>
            <a:r>
              <a:rPr lang="en-US" dirty="0"/>
              <a:t>Line 4 is Calibri 14</a:t>
            </a:r>
          </a:p>
          <a:p>
            <a:pPr marL="1885950" lvl="3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ED61268-B913-1B44-B428-315C98F1385A}"/>
              </a:ext>
            </a:extLst>
          </p:cNvPr>
          <p:cNvSpPr/>
          <p:nvPr userDrawn="1"/>
        </p:nvSpPr>
        <p:spPr>
          <a:xfrm>
            <a:off x="0" y="0"/>
            <a:ext cx="6207760" cy="6858000"/>
          </a:xfrm>
          <a:prstGeom prst="rect">
            <a:avLst/>
          </a:prstGeom>
          <a:solidFill>
            <a:srgbClr val="65C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8141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1 Blue Bulleted Text Colomn - Plain Grey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7E46203-BA48-254E-A126-886FCF8680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41440" y="386740"/>
            <a:ext cx="5257376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+mn-lt"/>
              </a:defRPr>
            </a:lvl1pPr>
          </a:lstStyle>
          <a:p>
            <a:pPr lvl="0"/>
            <a:r>
              <a:rPr lang="en-US" dirty="0"/>
              <a:t>Title for Content Slide – Calibri 28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B0C11FB-F3DC-6E4C-AFCE-B77B9F379779}"/>
              </a:ext>
            </a:extLst>
          </p:cNvPr>
          <p:cNvCxnSpPr>
            <a:cxnSpLocks/>
          </p:cNvCxnSpPr>
          <p:nvPr userDrawn="1"/>
        </p:nvCxnSpPr>
        <p:spPr>
          <a:xfrm>
            <a:off x="6410960" y="936480"/>
            <a:ext cx="5311348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481486BC-C5EA-7A4D-817B-CC99A928012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451600" y="1161745"/>
            <a:ext cx="5247217" cy="498560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4F81BD"/>
              </a:buClr>
              <a:buNone/>
              <a:defRPr sz="2000"/>
            </a:lvl1pPr>
            <a:lvl2pPr marL="1028700" indent="-285750">
              <a:buClr>
                <a:srgbClr val="4F81BD"/>
              </a:buClr>
              <a:buFont typeface="Arial" panose="020B0604020202020204" pitchFamily="34" charset="0"/>
              <a:buChar char="•"/>
              <a:defRPr sz="2000"/>
            </a:lvl2pPr>
            <a:lvl3pPr marL="1428750">
              <a:buClr>
                <a:srgbClr val="4F81BD"/>
              </a:buClr>
              <a:buFont typeface="Arial" panose="020B0604020202020204" pitchFamily="34" charset="0"/>
              <a:buChar char="•"/>
              <a:defRPr sz="1800"/>
            </a:lvl3pPr>
            <a:lvl4pPr>
              <a:buClr>
                <a:srgbClr val="4F81BD"/>
              </a:buClr>
              <a:defRPr sz="1400"/>
            </a:lvl4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Content goes here – Blue Bullets</a:t>
            </a:r>
          </a:p>
          <a:p>
            <a:pPr marL="1028700" lvl="1" indent="-285750">
              <a:buFont typeface="Arial" panose="020B0604020202020204" pitchFamily="34" charset="0"/>
              <a:buChar char="•"/>
            </a:pPr>
            <a:r>
              <a:rPr lang="en-US" dirty="0"/>
              <a:t>Line 2 is Calibri 18</a:t>
            </a:r>
          </a:p>
          <a:p>
            <a:pPr marL="1428750" lvl="2">
              <a:buFont typeface="Arial" panose="020B0604020202020204" pitchFamily="34" charset="0"/>
              <a:buChar char="•"/>
            </a:pPr>
            <a:r>
              <a:rPr lang="en-US" dirty="0"/>
              <a:t>Line 3 is Calibri 16</a:t>
            </a:r>
          </a:p>
          <a:p>
            <a:pPr marL="1885950" lvl="3">
              <a:buFont typeface="Arial" panose="020B0604020202020204" pitchFamily="34" charset="0"/>
              <a:buChar char="•"/>
            </a:pPr>
            <a:r>
              <a:rPr lang="en-US" dirty="0"/>
              <a:t>Line 4 is Calibri 14</a:t>
            </a:r>
          </a:p>
          <a:p>
            <a:pPr marL="1885950" lvl="3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ED61268-B913-1B44-B428-315C98F1385A}"/>
              </a:ext>
            </a:extLst>
          </p:cNvPr>
          <p:cNvSpPr/>
          <p:nvPr userDrawn="1"/>
        </p:nvSpPr>
        <p:spPr>
          <a:xfrm>
            <a:off x="0" y="0"/>
            <a:ext cx="6207760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5252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1 Blue Bulleted Text Colomn - Plain Light Blu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7E46203-BA48-254E-A126-886FCF8680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41440" y="386740"/>
            <a:ext cx="5257376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+mn-lt"/>
              </a:defRPr>
            </a:lvl1pPr>
          </a:lstStyle>
          <a:p>
            <a:pPr lvl="0"/>
            <a:r>
              <a:rPr lang="en-US" dirty="0"/>
              <a:t>Title for Content Slide – Calibri 28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B0C11FB-F3DC-6E4C-AFCE-B77B9F379779}"/>
              </a:ext>
            </a:extLst>
          </p:cNvPr>
          <p:cNvCxnSpPr>
            <a:cxnSpLocks/>
          </p:cNvCxnSpPr>
          <p:nvPr userDrawn="1"/>
        </p:nvCxnSpPr>
        <p:spPr>
          <a:xfrm>
            <a:off x="6410960" y="928984"/>
            <a:ext cx="5311348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481486BC-C5EA-7A4D-817B-CC99A928012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451600" y="1154249"/>
            <a:ext cx="5247217" cy="498560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4F81BD"/>
              </a:buClr>
              <a:buNone/>
              <a:defRPr sz="2000"/>
            </a:lvl1pPr>
            <a:lvl2pPr marL="1028700" indent="-285750">
              <a:buClr>
                <a:srgbClr val="4F81BD"/>
              </a:buClr>
              <a:buFont typeface="Arial" panose="020B0604020202020204" pitchFamily="34" charset="0"/>
              <a:buChar char="•"/>
              <a:defRPr sz="2000"/>
            </a:lvl2pPr>
            <a:lvl3pPr marL="1428750">
              <a:buClr>
                <a:srgbClr val="4F81BD"/>
              </a:buClr>
              <a:buFont typeface="Arial" panose="020B0604020202020204" pitchFamily="34" charset="0"/>
              <a:buChar char="•"/>
              <a:defRPr sz="1800"/>
            </a:lvl3pPr>
            <a:lvl4pPr>
              <a:buClr>
                <a:srgbClr val="4F81BD"/>
              </a:buClr>
              <a:defRPr sz="1400"/>
            </a:lvl4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Content goes here – Blue Bullets</a:t>
            </a:r>
          </a:p>
          <a:p>
            <a:pPr marL="1028700" lvl="1" indent="-285750">
              <a:buFont typeface="Arial" panose="020B0604020202020204" pitchFamily="34" charset="0"/>
              <a:buChar char="•"/>
            </a:pPr>
            <a:r>
              <a:rPr lang="en-US" dirty="0"/>
              <a:t>Line 2 is Calibri 18</a:t>
            </a:r>
          </a:p>
          <a:p>
            <a:pPr marL="1428750" lvl="2">
              <a:buFont typeface="Arial" panose="020B0604020202020204" pitchFamily="34" charset="0"/>
              <a:buChar char="•"/>
            </a:pPr>
            <a:r>
              <a:rPr lang="en-US" dirty="0"/>
              <a:t>Line 3 is Calibri 16</a:t>
            </a:r>
          </a:p>
          <a:p>
            <a:pPr marL="1885950" lvl="3">
              <a:buFont typeface="Arial" panose="020B0604020202020204" pitchFamily="34" charset="0"/>
              <a:buChar char="•"/>
            </a:pPr>
            <a:r>
              <a:rPr lang="en-US" dirty="0"/>
              <a:t>Line 4 is Calibri 14</a:t>
            </a:r>
          </a:p>
          <a:p>
            <a:pPr marL="1885950" lvl="3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ED61268-B913-1B44-B428-315C98F1385A}"/>
              </a:ext>
            </a:extLst>
          </p:cNvPr>
          <p:cNvSpPr/>
          <p:nvPr userDrawn="1"/>
        </p:nvSpPr>
        <p:spPr>
          <a:xfrm>
            <a:off x="0" y="0"/>
            <a:ext cx="6207760" cy="6858000"/>
          </a:xfrm>
          <a:prstGeom prst="rect">
            <a:avLst/>
          </a:prstGeom>
          <a:solidFill>
            <a:srgbClr val="A4BC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3909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1 Blue Bulleted Text Colomn - Light Green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7E46203-BA48-254E-A126-886FCF8680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41440" y="386740"/>
            <a:ext cx="5257376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+mn-lt"/>
              </a:defRPr>
            </a:lvl1pPr>
          </a:lstStyle>
          <a:p>
            <a:pPr lvl="0"/>
            <a:r>
              <a:rPr lang="en-US" dirty="0"/>
              <a:t>Title for Content Slide – Calibri 28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B0C11FB-F3DC-6E4C-AFCE-B77B9F379779}"/>
              </a:ext>
            </a:extLst>
          </p:cNvPr>
          <p:cNvCxnSpPr>
            <a:cxnSpLocks/>
          </p:cNvCxnSpPr>
          <p:nvPr userDrawn="1"/>
        </p:nvCxnSpPr>
        <p:spPr>
          <a:xfrm>
            <a:off x="6410960" y="943974"/>
            <a:ext cx="5311348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481486BC-C5EA-7A4D-817B-CC99A928012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451600" y="1169239"/>
            <a:ext cx="5247217" cy="498560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4F81BD"/>
              </a:buClr>
              <a:buNone/>
              <a:defRPr sz="2000"/>
            </a:lvl1pPr>
            <a:lvl2pPr marL="1028700" indent="-285750">
              <a:buClr>
                <a:srgbClr val="4F81BD"/>
              </a:buClr>
              <a:buFont typeface="Arial" panose="020B0604020202020204" pitchFamily="34" charset="0"/>
              <a:buChar char="•"/>
              <a:defRPr sz="2000"/>
            </a:lvl2pPr>
            <a:lvl3pPr marL="1428750">
              <a:buClr>
                <a:srgbClr val="4F81BD"/>
              </a:buClr>
              <a:buFont typeface="Arial" panose="020B0604020202020204" pitchFamily="34" charset="0"/>
              <a:buChar char="•"/>
              <a:defRPr sz="1800"/>
            </a:lvl3pPr>
            <a:lvl4pPr>
              <a:buClr>
                <a:srgbClr val="4F81BD"/>
              </a:buClr>
              <a:defRPr sz="1400"/>
            </a:lvl4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Content goes here – Blue Bullets</a:t>
            </a:r>
          </a:p>
          <a:p>
            <a:pPr marL="1028700" lvl="1" indent="-285750">
              <a:buFont typeface="Arial" panose="020B0604020202020204" pitchFamily="34" charset="0"/>
              <a:buChar char="•"/>
            </a:pPr>
            <a:r>
              <a:rPr lang="en-US" dirty="0"/>
              <a:t>Line 2 is Calibri 18</a:t>
            </a:r>
          </a:p>
          <a:p>
            <a:pPr marL="1428750" lvl="2">
              <a:buFont typeface="Arial" panose="020B0604020202020204" pitchFamily="34" charset="0"/>
              <a:buChar char="•"/>
            </a:pPr>
            <a:r>
              <a:rPr lang="en-US" dirty="0"/>
              <a:t>Line 3 is Calibri 16</a:t>
            </a:r>
          </a:p>
          <a:p>
            <a:pPr marL="1885950" lvl="3">
              <a:buFont typeface="Arial" panose="020B0604020202020204" pitchFamily="34" charset="0"/>
              <a:buChar char="•"/>
            </a:pPr>
            <a:r>
              <a:rPr lang="en-US" dirty="0"/>
              <a:t>Line 4 is Calibri 14</a:t>
            </a:r>
          </a:p>
          <a:p>
            <a:pPr marL="1885950" lvl="3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ED61268-B913-1B44-B428-315C98F1385A}"/>
              </a:ext>
            </a:extLst>
          </p:cNvPr>
          <p:cNvSpPr/>
          <p:nvPr userDrawn="1"/>
        </p:nvSpPr>
        <p:spPr>
          <a:xfrm>
            <a:off x="0" y="0"/>
            <a:ext cx="6207760" cy="6858000"/>
          </a:xfrm>
          <a:prstGeom prst="rect">
            <a:avLst/>
          </a:prstGeom>
          <a:solidFill>
            <a:srgbClr val="B3E1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883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&amp; White Bulleted Text with Gree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B3E9C1-C805-B54D-B67A-E0C25DAD04D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3E1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CBDCD370-1557-6C43-A711-4F3883C310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9619" y="386740"/>
            <a:ext cx="11119197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+mn-lt"/>
              </a:defRPr>
            </a:lvl1pPr>
          </a:lstStyle>
          <a:p>
            <a:pPr lvl="0"/>
            <a:r>
              <a:rPr lang="en-US"/>
              <a:t>Title Content Slide – Calibri 28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51511BD-E669-D644-A14C-89201D5E2B3A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F642C6F-5162-564F-9656-D05ACD23172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96900" y="1195389"/>
            <a:ext cx="11101917" cy="4985604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None/>
              <a:defRPr sz="2000"/>
            </a:lvl1pPr>
            <a:lvl2pPr marL="1028700" indent="-285750">
              <a:buClr>
                <a:schemeClr val="bg1"/>
              </a:buClr>
              <a:buFont typeface="Arial" panose="020B0604020202020204" pitchFamily="34" charset="0"/>
              <a:buChar char="•"/>
              <a:defRPr sz="2000"/>
            </a:lvl2pPr>
            <a:lvl3pPr marL="1428750">
              <a:buClr>
                <a:schemeClr val="bg1"/>
              </a:buClr>
              <a:buFont typeface="Arial" panose="020B0604020202020204" pitchFamily="34" charset="0"/>
              <a:buChar char="•"/>
              <a:defRPr sz="1800"/>
            </a:lvl3pPr>
            <a:lvl4pPr>
              <a:buClr>
                <a:schemeClr val="bg1"/>
              </a:buClr>
              <a:defRPr sz="1400"/>
            </a:lvl4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WHITE BULLET POINT EFFECT, Content Goes here</a:t>
            </a:r>
          </a:p>
          <a:p>
            <a:pPr marL="1028700" lvl="1" indent="-285750">
              <a:buFont typeface="Arial" panose="020B0604020202020204" pitchFamily="34" charset="0"/>
              <a:buChar char="•"/>
            </a:pPr>
            <a:r>
              <a:rPr lang="en-US" dirty="0"/>
              <a:t>Line 2 is Calibri 18</a:t>
            </a:r>
          </a:p>
          <a:p>
            <a:pPr marL="1428750" lvl="2">
              <a:buFont typeface="Arial" panose="020B0604020202020204" pitchFamily="34" charset="0"/>
              <a:buChar char="•"/>
            </a:pPr>
            <a:r>
              <a:rPr lang="en-US" dirty="0"/>
              <a:t>Line 3 is Calibri 16</a:t>
            </a:r>
          </a:p>
          <a:p>
            <a:pPr marL="1885950" lvl="3">
              <a:buFont typeface="Arial" panose="020B0604020202020204" pitchFamily="34" charset="0"/>
              <a:buChar char="•"/>
            </a:pPr>
            <a:r>
              <a:rPr lang="en-US" dirty="0"/>
              <a:t>Line 4 is Calibri 14</a:t>
            </a:r>
          </a:p>
          <a:p>
            <a:pPr marL="1885950" lvl="3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1885950" lvl="3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7597250A-1390-4049-993A-5BEB428AE3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268" y="5652655"/>
            <a:ext cx="2359617" cy="89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2565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&amp; Green Bulleted Text with Grey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B3E9C1-C805-B54D-B67A-E0C25DAD04D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DC8B8960-CDC1-2548-9021-862D43F006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9619" y="386740"/>
            <a:ext cx="11119197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 Content Slide – Calibri 28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483BB60-3A61-844A-8D32-1C758B85F25C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2461840D-8BCA-5E4F-B9BF-0E1D004B760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96900" y="1195389"/>
            <a:ext cx="11101917" cy="498560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39B54A"/>
              </a:buClr>
              <a:buNone/>
              <a:defRPr sz="2000">
                <a:solidFill>
                  <a:schemeClr val="tx1"/>
                </a:solidFill>
              </a:defRPr>
            </a:lvl1pPr>
            <a:lvl2pPr marL="1028700" indent="-285750">
              <a:buClr>
                <a:srgbClr val="39B54A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 marL="1428750">
              <a:buClr>
                <a:srgbClr val="39B54A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3pPr>
            <a:lvl4pPr>
              <a:buClr>
                <a:srgbClr val="39B54A"/>
              </a:buClr>
              <a:defRPr sz="1400">
                <a:solidFill>
                  <a:schemeClr val="tx1"/>
                </a:solidFill>
              </a:defRPr>
            </a:lvl4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GREEN BULLET POINT EFFECT, Content Goes here</a:t>
            </a:r>
          </a:p>
          <a:p>
            <a:pPr marL="1028700" lvl="1" indent="-285750">
              <a:buFont typeface="Arial" panose="020B0604020202020204" pitchFamily="34" charset="0"/>
              <a:buChar char="•"/>
            </a:pPr>
            <a:r>
              <a:rPr lang="en-US" dirty="0"/>
              <a:t>Line 2 is Calibri 18</a:t>
            </a:r>
          </a:p>
          <a:p>
            <a:pPr marL="1428750" lvl="2">
              <a:buFont typeface="Arial" panose="020B0604020202020204" pitchFamily="34" charset="0"/>
              <a:buChar char="•"/>
            </a:pPr>
            <a:r>
              <a:rPr lang="en-US" dirty="0"/>
              <a:t>Line 3 is Calibri 16</a:t>
            </a:r>
          </a:p>
          <a:p>
            <a:pPr marL="1885950" lvl="3">
              <a:buFont typeface="Arial" panose="020B0604020202020204" pitchFamily="34" charset="0"/>
              <a:buChar char="•"/>
            </a:pPr>
            <a:r>
              <a:rPr lang="en-US" dirty="0"/>
              <a:t>Line 4 is Calibri 14</a:t>
            </a:r>
          </a:p>
          <a:p>
            <a:pPr marL="1885950" lvl="3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24D819DE-E3DA-6846-AA22-37AFFF0132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268" y="5652655"/>
            <a:ext cx="2359617" cy="89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2051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&amp; Green Bulleted Text with Purpl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B3E9C1-C805-B54D-B67A-E0C25DAD04D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04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4D30AC2A-DB56-CE4A-B55A-A1F097F4A7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329" y="5632056"/>
            <a:ext cx="2341511" cy="890125"/>
          </a:xfrm>
          <a:prstGeom prst="rect">
            <a:avLst/>
          </a:prstGeom>
        </p:spPr>
      </p:pic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65F2F6EE-DBE8-C44E-949B-E47966A4A1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9619" y="386740"/>
            <a:ext cx="11119197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Title Content Slide – Calibri 28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9A2ABAD-1306-E145-AF2D-C53F60EDB0BB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D50F5CDA-FCA3-9944-B054-42C16C6DB1C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96900" y="1195389"/>
            <a:ext cx="11101917" cy="498560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39B54A"/>
              </a:buClr>
              <a:buNone/>
              <a:defRPr sz="2000">
                <a:solidFill>
                  <a:schemeClr val="bg1"/>
                </a:solidFill>
              </a:defRPr>
            </a:lvl1pPr>
            <a:lvl2pPr marL="1028700" indent="-285750">
              <a:buClr>
                <a:srgbClr val="39B54A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2pPr>
            <a:lvl3pPr marL="1428750">
              <a:buClr>
                <a:srgbClr val="39B54A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3pPr>
            <a:lvl4pPr>
              <a:buClr>
                <a:srgbClr val="39B54A"/>
              </a:buClr>
              <a:defRPr sz="1400">
                <a:solidFill>
                  <a:schemeClr val="bg1"/>
                </a:solidFill>
              </a:defRPr>
            </a:lvl4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GREEN BULLET POINT EFFECT, Content Goes here</a:t>
            </a:r>
          </a:p>
          <a:p>
            <a:pPr marL="1028700" lvl="1" indent="-285750">
              <a:buFont typeface="Arial" panose="020B0604020202020204" pitchFamily="34" charset="0"/>
              <a:buChar char="•"/>
            </a:pPr>
            <a:r>
              <a:rPr lang="en-US" dirty="0"/>
              <a:t>Line 2 is Calibri 18</a:t>
            </a:r>
          </a:p>
          <a:p>
            <a:pPr marL="1428750" lvl="2">
              <a:buFont typeface="Arial" panose="020B0604020202020204" pitchFamily="34" charset="0"/>
              <a:buChar char="•"/>
            </a:pPr>
            <a:r>
              <a:rPr lang="en-US" dirty="0"/>
              <a:t>Line 3 is Calibri 16</a:t>
            </a:r>
          </a:p>
          <a:p>
            <a:pPr marL="1885950" lvl="3">
              <a:buFont typeface="Arial" panose="020B0604020202020204" pitchFamily="34" charset="0"/>
              <a:buChar char="•"/>
            </a:pPr>
            <a:r>
              <a:rPr lang="en-US" dirty="0"/>
              <a:t>Line 4 is Calibri 14</a:t>
            </a:r>
          </a:p>
          <a:p>
            <a:pPr marL="1885950" lvl="3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6706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&amp; White Bulleted Text with Bright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B3E9C1-C805-B54D-B67A-E0C25DAD04D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0952C229-D224-8B4F-BC00-E62841B4C0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9619" y="386740"/>
            <a:ext cx="11119197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+mn-lt"/>
              </a:defRPr>
            </a:lvl1pPr>
          </a:lstStyle>
          <a:p>
            <a:pPr lvl="0"/>
            <a:r>
              <a:rPr lang="en-US"/>
              <a:t>Title Content Slide – Calibri 28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17CDFBC-476B-8D49-B9FA-CA7B2C1B5FC2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7B26CE0F-5617-BD47-B125-6F24F50411C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96900" y="1195389"/>
            <a:ext cx="11101917" cy="4985604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None/>
              <a:defRPr sz="2000"/>
            </a:lvl1pPr>
            <a:lvl2pPr marL="1028700" indent="-285750">
              <a:buClr>
                <a:schemeClr val="bg1"/>
              </a:buClr>
              <a:buFont typeface="Arial" panose="020B0604020202020204" pitchFamily="34" charset="0"/>
              <a:buChar char="•"/>
              <a:defRPr sz="2000"/>
            </a:lvl2pPr>
            <a:lvl3pPr marL="1428750">
              <a:buClr>
                <a:schemeClr val="bg1"/>
              </a:buClr>
              <a:buFont typeface="Arial" panose="020B0604020202020204" pitchFamily="34" charset="0"/>
              <a:buChar char="•"/>
              <a:defRPr sz="1800"/>
            </a:lvl3pPr>
            <a:lvl4pPr>
              <a:buClr>
                <a:schemeClr val="bg1"/>
              </a:buClr>
              <a:defRPr sz="1400"/>
            </a:lvl4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WHITE BULLET POINT EFFECT, Content Goes here</a:t>
            </a:r>
          </a:p>
          <a:p>
            <a:pPr marL="1028700" lvl="1" indent="-285750">
              <a:buFont typeface="Arial" panose="020B0604020202020204" pitchFamily="34" charset="0"/>
              <a:buChar char="•"/>
            </a:pPr>
            <a:r>
              <a:rPr lang="en-US"/>
              <a:t>Line 2 is Calibri 18</a:t>
            </a:r>
          </a:p>
          <a:p>
            <a:pPr marL="1428750" lvl="2">
              <a:buFont typeface="Arial" panose="020B0604020202020204" pitchFamily="34" charset="0"/>
              <a:buChar char="•"/>
            </a:pPr>
            <a:r>
              <a:rPr lang="en-US"/>
              <a:t>Line 3 is Calibri 16</a:t>
            </a:r>
          </a:p>
          <a:p>
            <a:pPr marL="1885950" lvl="3">
              <a:buFont typeface="Arial" panose="020B0604020202020204" pitchFamily="34" charset="0"/>
              <a:buChar char="•"/>
            </a:pPr>
            <a:r>
              <a:rPr lang="en-US"/>
              <a:t>Line 4 is Calibri 14</a:t>
            </a:r>
          </a:p>
          <a:p>
            <a:pPr marL="1885950" lvl="3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8615AC1D-E09B-FB43-BCD1-0CAFCEFA4D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329" y="5632056"/>
            <a:ext cx="2341511" cy="89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6848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&amp; Yellow Bulleted Text with Red Background">
    <p:bg>
      <p:bgPr>
        <a:solidFill>
          <a:srgbClr val="C71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B3E9C1-C805-B54D-B67A-E0C25DAD04D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71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0EFF5A4A-EE55-644E-9DC2-E9CC647353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9619" y="386740"/>
            <a:ext cx="11119197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Title Content Slide – Calibri 28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3D864BE-4A73-3444-9891-51E1159BA462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1E32A94-22EB-E146-9FA2-059255C22A2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96900" y="1195389"/>
            <a:ext cx="11101917" cy="4985604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4"/>
              </a:buClr>
              <a:buNone/>
              <a:defRPr sz="2000">
                <a:solidFill>
                  <a:schemeClr val="bg1"/>
                </a:solidFill>
              </a:defRPr>
            </a:lvl1pPr>
            <a:lvl2pPr marL="1028700" indent="-285750">
              <a:buClr>
                <a:schemeClr val="accent4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2pPr>
            <a:lvl3pPr marL="1428750">
              <a:buClr>
                <a:schemeClr val="accent4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3pPr>
            <a:lvl4pPr>
              <a:buClr>
                <a:schemeClr val="accent4"/>
              </a:buClr>
              <a:defRPr sz="1400">
                <a:solidFill>
                  <a:schemeClr val="bg1"/>
                </a:solidFill>
              </a:defRPr>
            </a:lvl4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YELLOW BULLET POINT EFFECT, Content Goes here</a:t>
            </a:r>
          </a:p>
          <a:p>
            <a:pPr marL="1028700" lvl="1" indent="-285750">
              <a:buFont typeface="Arial" panose="020B0604020202020204" pitchFamily="34" charset="0"/>
              <a:buChar char="•"/>
            </a:pPr>
            <a:r>
              <a:rPr lang="en-US"/>
              <a:t>Line 2 is Calibri 18</a:t>
            </a:r>
          </a:p>
          <a:p>
            <a:pPr marL="1428750" lvl="2">
              <a:buFont typeface="Arial" panose="020B0604020202020204" pitchFamily="34" charset="0"/>
              <a:buChar char="•"/>
            </a:pPr>
            <a:r>
              <a:rPr lang="en-US"/>
              <a:t>Line 3 is Calibri 16</a:t>
            </a:r>
          </a:p>
          <a:p>
            <a:pPr marL="1885950" lvl="3">
              <a:buFont typeface="Arial" panose="020B0604020202020204" pitchFamily="34" charset="0"/>
              <a:buChar char="•"/>
            </a:pPr>
            <a:r>
              <a:rPr lang="en-US"/>
              <a:t>Line 4 is Calibri 14</a:t>
            </a:r>
          </a:p>
          <a:p>
            <a:pPr marL="1885950" lvl="3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DBE410F-9CBE-6240-9AF5-6E7EE95B24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329" y="5632056"/>
            <a:ext cx="2341511" cy="89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572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620A0-F309-4D9F-D667-4D65E3428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E5D4F-60B9-4A5E-0359-7E034AEE65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E72546-E27D-A1CB-CAF9-5669508B9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90F968-6C23-2988-80D3-FA57E4438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3C953-E770-41A0-AF2D-461BC06A3803}" type="datetimeFigureOut">
              <a:rPr lang="en-ZA" smtClean="0"/>
              <a:t>2024/08/19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F089B7-258D-9ACC-EB7F-E5F1C925F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7F6C14-EEED-1809-3BD6-07940DE4B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093-2708-478C-9053-6F48B83A579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479105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&amp; White Bulleted Text with Dark Yellow Background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B3E9C1-C805-B54D-B67A-E0C25DAD04D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5A0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417C2AB1-B0D5-3C43-86BB-8F6A7D49EC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9619" y="386740"/>
            <a:ext cx="11119197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+mn-lt"/>
              </a:defRPr>
            </a:lvl1pPr>
          </a:lstStyle>
          <a:p>
            <a:pPr lvl="0"/>
            <a:r>
              <a:rPr lang="en-US"/>
              <a:t>Title Content Slide – Calibri 28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6F30221-96CE-8445-AF16-0F6A35542EDF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2E8BD42D-35A8-5541-B98D-EC8A593B7F9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96900" y="1195389"/>
            <a:ext cx="11101917" cy="4985604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None/>
              <a:defRPr sz="2000"/>
            </a:lvl1pPr>
            <a:lvl2pPr marL="1028700" indent="-285750">
              <a:buClr>
                <a:schemeClr val="bg1"/>
              </a:buClr>
              <a:buFont typeface="Arial" panose="020B0604020202020204" pitchFamily="34" charset="0"/>
              <a:buChar char="•"/>
              <a:defRPr sz="2000"/>
            </a:lvl2pPr>
            <a:lvl3pPr marL="1428750">
              <a:buClr>
                <a:schemeClr val="bg1"/>
              </a:buClr>
              <a:buFont typeface="Arial" panose="020B0604020202020204" pitchFamily="34" charset="0"/>
              <a:buChar char="•"/>
              <a:defRPr sz="1800"/>
            </a:lvl3pPr>
            <a:lvl4pPr>
              <a:buClr>
                <a:schemeClr val="bg1"/>
              </a:buClr>
              <a:buNone/>
              <a:defRPr sz="1400"/>
            </a:lvl4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WHITE BULLET POINT EFFECT, Content Goes here</a:t>
            </a:r>
          </a:p>
          <a:p>
            <a:pPr marL="1028700" lvl="1" indent="-285750">
              <a:buFont typeface="Arial" panose="020B0604020202020204" pitchFamily="34" charset="0"/>
              <a:buChar char="•"/>
            </a:pPr>
            <a:r>
              <a:rPr lang="en-US"/>
              <a:t>Line 2 is Calibri 18</a:t>
            </a:r>
          </a:p>
          <a:p>
            <a:pPr marL="1428750" lvl="2">
              <a:buFont typeface="Arial" panose="020B0604020202020204" pitchFamily="34" charset="0"/>
              <a:buChar char="•"/>
            </a:pPr>
            <a:r>
              <a:rPr lang="en-US"/>
              <a:t>Line 3 is Calibri 16</a:t>
            </a:r>
          </a:p>
          <a:p>
            <a:pPr marL="1885950" lvl="3">
              <a:buFont typeface="Arial" panose="020B0604020202020204" pitchFamily="34" charset="0"/>
              <a:buChar char="•"/>
            </a:pPr>
            <a:r>
              <a:rPr lang="en-US"/>
              <a:t>Line 4 is Calibri 14</a:t>
            </a:r>
          </a:p>
          <a:p>
            <a:pPr marL="1885950" lvl="3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83578EA1-A73F-AA48-B9AA-37E99D0C7A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268" y="5652655"/>
            <a:ext cx="2359617" cy="89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3599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&amp; White Bulleted Text with Light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B3E9C1-C805-B54D-B67A-E0C25DAD04D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4BC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BFB2CD31-8A87-534E-9960-95297EBC76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9619" y="386740"/>
            <a:ext cx="11119197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+mn-lt"/>
              </a:defRPr>
            </a:lvl1pPr>
          </a:lstStyle>
          <a:p>
            <a:pPr lvl="0"/>
            <a:r>
              <a:rPr lang="en-US"/>
              <a:t>Title Content Slide – Calibri 28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6FCCE93-F7A9-BC4A-A4E4-08FA15E8EA02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BE64A513-6C34-CF42-901C-A8276C6903C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96900" y="1195389"/>
            <a:ext cx="11101917" cy="4985604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None/>
              <a:defRPr sz="2000"/>
            </a:lvl1pPr>
            <a:lvl2pPr marL="1028700" indent="-285750">
              <a:buClr>
                <a:schemeClr val="bg1"/>
              </a:buClr>
              <a:buFont typeface="Arial" panose="020B0604020202020204" pitchFamily="34" charset="0"/>
              <a:buChar char="•"/>
              <a:defRPr sz="2000"/>
            </a:lvl2pPr>
            <a:lvl3pPr marL="1428750">
              <a:buClr>
                <a:schemeClr val="bg1"/>
              </a:buClr>
              <a:buFont typeface="Arial" panose="020B0604020202020204" pitchFamily="34" charset="0"/>
              <a:buChar char="•"/>
              <a:defRPr sz="1800"/>
            </a:lvl3pPr>
            <a:lvl4pPr>
              <a:buClr>
                <a:schemeClr val="bg1"/>
              </a:buClr>
              <a:buNone/>
              <a:defRPr sz="1400"/>
            </a:lvl4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WHITE BULLET POINT EFFECT, Content Goes here</a:t>
            </a:r>
          </a:p>
          <a:p>
            <a:pPr marL="1028700" lvl="1" indent="-285750">
              <a:buFont typeface="Arial" panose="020B0604020202020204" pitchFamily="34" charset="0"/>
              <a:buChar char="•"/>
            </a:pPr>
            <a:r>
              <a:rPr lang="en-US"/>
              <a:t>Line 2 is Calibri 18</a:t>
            </a:r>
          </a:p>
          <a:p>
            <a:pPr marL="1428750" lvl="2">
              <a:buFont typeface="Arial" panose="020B0604020202020204" pitchFamily="34" charset="0"/>
              <a:buChar char="•"/>
            </a:pPr>
            <a:r>
              <a:rPr lang="en-US"/>
              <a:t>Line 3 is Calibri 16</a:t>
            </a:r>
          </a:p>
          <a:p>
            <a:pPr marL="1885950" lvl="3">
              <a:buFont typeface="Arial" panose="020B0604020202020204" pitchFamily="34" charset="0"/>
              <a:buChar char="•"/>
            </a:pPr>
            <a:r>
              <a:rPr lang="en-US"/>
              <a:t>Line 4 is Calibri 14</a:t>
            </a:r>
          </a:p>
          <a:p>
            <a:pPr marL="1885950" lvl="3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E4E725DC-256B-174A-A09E-DD400C57A9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268" y="5652655"/>
            <a:ext cx="2359617" cy="89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7204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&amp; Yellow Bulleted Text with Dark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B3E9C1-C805-B54D-B67A-E0C25DAD04D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73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5054D1C7-7E47-C146-9A30-54F64CEB6B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9619" y="386740"/>
            <a:ext cx="11119197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Title Content Slide – Calibri 28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FA19294-150B-FE43-9820-FA83C0873D3E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D387DCA6-AB89-9946-B83E-68B099A7DA6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96900" y="1195389"/>
            <a:ext cx="11101917" cy="4985604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4"/>
              </a:buClr>
              <a:buNone/>
              <a:defRPr sz="2000">
                <a:solidFill>
                  <a:schemeClr val="bg1"/>
                </a:solidFill>
              </a:defRPr>
            </a:lvl1pPr>
            <a:lvl2pPr marL="1028700" indent="-285750">
              <a:buClr>
                <a:schemeClr val="accent4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2pPr>
            <a:lvl3pPr>
              <a:buClr>
                <a:schemeClr val="accent4"/>
              </a:buClr>
              <a:buNone/>
              <a:defRPr sz="1800">
                <a:solidFill>
                  <a:schemeClr val="bg1"/>
                </a:solidFill>
              </a:defRPr>
            </a:lvl3pPr>
            <a:lvl4pPr>
              <a:buClr>
                <a:schemeClr val="accent4"/>
              </a:buClr>
              <a:buNone/>
              <a:defRPr sz="1400">
                <a:solidFill>
                  <a:schemeClr val="bg1"/>
                </a:solidFill>
              </a:defRPr>
            </a:lvl4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YELLOW BULLET POINT EFFECT, Content Goes here</a:t>
            </a:r>
          </a:p>
          <a:p>
            <a:pPr marL="1028700" lvl="1" indent="-285750">
              <a:buFont typeface="Arial" panose="020B0604020202020204" pitchFamily="34" charset="0"/>
              <a:buChar char="•"/>
            </a:pPr>
            <a:r>
              <a:rPr lang="en-US"/>
              <a:t>Line 2 is Calibri 18</a:t>
            </a:r>
          </a:p>
          <a:p>
            <a:pPr marL="1428750" lvl="2">
              <a:buFont typeface="Arial" panose="020B0604020202020204" pitchFamily="34" charset="0"/>
              <a:buChar char="•"/>
            </a:pPr>
            <a:r>
              <a:rPr lang="en-US"/>
              <a:t>Line 3 is Calibri 16</a:t>
            </a:r>
          </a:p>
          <a:p>
            <a:pPr marL="1885950" lvl="3">
              <a:buFont typeface="Arial" panose="020B0604020202020204" pitchFamily="34" charset="0"/>
              <a:buChar char="•"/>
            </a:pPr>
            <a:r>
              <a:rPr lang="en-US"/>
              <a:t>Line 4 is Calibri 14</a:t>
            </a:r>
          </a:p>
          <a:p>
            <a:pPr marL="1885950" lvl="3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4B5EB8AE-F903-2048-9076-90C17F9090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329" y="5632056"/>
            <a:ext cx="2341511" cy="89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738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&amp; Purple Bulleted Text with Light Yellow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B3E9C1-C805-B54D-B67A-E0C25DAD04D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DC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28C4F4E2-FDEE-CF44-A534-B325AC53F9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9619" y="386740"/>
            <a:ext cx="11119197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+mn-lt"/>
              </a:defRPr>
            </a:lvl1pPr>
          </a:lstStyle>
          <a:p>
            <a:pPr lvl="0"/>
            <a:r>
              <a:rPr lang="en-US"/>
              <a:t>Title Content Slide – Calibri 28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A18E233-E930-1743-8C58-FF811FA03139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A3060406-44D9-A447-8C75-9DBD1901CE6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96900" y="1195389"/>
            <a:ext cx="11101917" cy="4985604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5"/>
              </a:buClr>
              <a:buNone/>
              <a:defRPr sz="2000"/>
            </a:lvl1pPr>
            <a:lvl2pPr marL="1028700" indent="-285750">
              <a:buClr>
                <a:schemeClr val="accent5"/>
              </a:buClr>
              <a:buFont typeface="Arial" panose="020B0604020202020204" pitchFamily="34" charset="0"/>
              <a:buChar char="•"/>
              <a:defRPr sz="2000"/>
            </a:lvl2pPr>
            <a:lvl3pPr marL="1428750">
              <a:buClr>
                <a:schemeClr val="accent5"/>
              </a:buClr>
              <a:buFont typeface="Arial" panose="020B0604020202020204" pitchFamily="34" charset="0"/>
              <a:buChar char="•"/>
              <a:defRPr sz="1800"/>
            </a:lvl3pPr>
            <a:lvl4pPr>
              <a:buClr>
                <a:schemeClr val="accent5"/>
              </a:buClr>
              <a:defRPr sz="1400"/>
            </a:lvl4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PURPLE BULLET POINT EFFECT, Content Goes here</a:t>
            </a:r>
          </a:p>
          <a:p>
            <a:pPr marL="1028700" lvl="1" indent="-285750">
              <a:buFont typeface="Arial" panose="020B0604020202020204" pitchFamily="34" charset="0"/>
              <a:buChar char="•"/>
            </a:pPr>
            <a:r>
              <a:rPr lang="en-US"/>
              <a:t>Line 2 is Calibri 18</a:t>
            </a:r>
          </a:p>
          <a:p>
            <a:pPr marL="1428750" lvl="2">
              <a:buFont typeface="Arial" panose="020B0604020202020204" pitchFamily="34" charset="0"/>
              <a:buChar char="•"/>
            </a:pPr>
            <a:r>
              <a:rPr lang="en-US"/>
              <a:t>Line 3 is Calibri 16</a:t>
            </a:r>
          </a:p>
          <a:p>
            <a:pPr marL="1885950" lvl="3">
              <a:buFont typeface="Arial" panose="020B0604020202020204" pitchFamily="34" charset="0"/>
              <a:buChar char="•"/>
            </a:pPr>
            <a:r>
              <a:rPr lang="en-US"/>
              <a:t>Line 4 is Calibri 14</a:t>
            </a:r>
          </a:p>
          <a:p>
            <a:pPr marL="1885950" lvl="3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F95A8835-3B2E-224B-8558-AFF669E345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268" y="5652655"/>
            <a:ext cx="2359617" cy="89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3361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&amp; White Bulleted Text with Light Gree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B3E9C1-C805-B54D-B67A-E0C25DAD04D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3E1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2FC04545-C1C2-7D40-ACD7-BC48ABB5AF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9619" y="386740"/>
            <a:ext cx="11119197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+mn-lt"/>
              </a:defRPr>
            </a:lvl1pPr>
          </a:lstStyle>
          <a:p>
            <a:pPr lvl="0"/>
            <a:r>
              <a:rPr lang="en-US" dirty="0"/>
              <a:t>Title Content Slide – Calibri 28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5D2478D-4BE9-2142-A7B5-631A687C9DCD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8EDB2357-3914-6B46-9558-100009B74EA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96900" y="1195389"/>
            <a:ext cx="11101917" cy="4985604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None/>
              <a:defRPr sz="2000"/>
            </a:lvl1pPr>
            <a:lvl2pPr marL="1028700" indent="-285750">
              <a:buClr>
                <a:schemeClr val="bg1"/>
              </a:buClr>
              <a:buFont typeface="Arial" panose="020B0604020202020204" pitchFamily="34" charset="0"/>
              <a:buChar char="•"/>
              <a:defRPr sz="2000"/>
            </a:lvl2pPr>
            <a:lvl3pPr marL="1428750">
              <a:buClr>
                <a:schemeClr val="bg1"/>
              </a:buClr>
              <a:buFont typeface="Arial" panose="020B0604020202020204" pitchFamily="34" charset="0"/>
              <a:buChar char="•"/>
              <a:defRPr sz="1800"/>
            </a:lvl3pPr>
            <a:lvl4pPr>
              <a:buClr>
                <a:schemeClr val="bg1"/>
              </a:buClr>
              <a:defRPr sz="1400"/>
            </a:lvl4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WHITE BULLET POINT EFFECT, Content Goes here</a:t>
            </a:r>
          </a:p>
          <a:p>
            <a:pPr marL="1028700" lvl="1" indent="-285750">
              <a:buFont typeface="Arial" panose="020B0604020202020204" pitchFamily="34" charset="0"/>
              <a:buChar char="•"/>
            </a:pPr>
            <a:r>
              <a:rPr lang="en-US"/>
              <a:t>Line 2 is Calibri 18</a:t>
            </a:r>
          </a:p>
          <a:p>
            <a:pPr marL="1428750" lvl="2">
              <a:buFont typeface="Arial" panose="020B0604020202020204" pitchFamily="34" charset="0"/>
              <a:buChar char="•"/>
            </a:pPr>
            <a:r>
              <a:rPr lang="en-US"/>
              <a:t>Line 3 is Calibri 16</a:t>
            </a:r>
          </a:p>
          <a:p>
            <a:pPr marL="1885950" lvl="3">
              <a:buFont typeface="Arial" panose="020B0604020202020204" pitchFamily="34" charset="0"/>
              <a:buChar char="•"/>
            </a:pPr>
            <a:r>
              <a:rPr lang="en-US"/>
              <a:t>Line 4 is Calibri 14</a:t>
            </a:r>
          </a:p>
          <a:p>
            <a:pPr marL="1885950" lvl="3">
              <a:buFont typeface="Arial" panose="020B0604020202020204" pitchFamily="34" charset="0"/>
              <a:buChar char="•"/>
            </a:pP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1DE2BD86-75CA-5D46-BAC1-49BA064B27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268" y="5652655"/>
            <a:ext cx="2359617" cy="89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470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1 Colo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19523880-1F21-634C-8F3E-8CF7AB4A7D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6900" y="386740"/>
            <a:ext cx="11125408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+mn-lt"/>
              </a:defRPr>
            </a:lvl1pPr>
          </a:lstStyle>
          <a:p>
            <a:pPr lvl="0"/>
            <a:r>
              <a:rPr lang="en-US" dirty="0"/>
              <a:t> ADD Agenda Title here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9FDBD23-2622-C246-8681-359C6C2DE0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8800" y="1316033"/>
            <a:ext cx="531362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39B54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B8348BA9-24BD-2449-8CFD-A258913B8C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22387" y="1316033"/>
            <a:ext cx="5091113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Copy goes here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10D0EDBF-53EE-0C47-BC0F-F1D4492361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1864280"/>
            <a:ext cx="531362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39B54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603160FB-0B5C-964F-88B7-5FBB7DA2363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2387" y="1864280"/>
            <a:ext cx="5091113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Copy goes here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1E6527C4-878A-8E4A-94DF-ED9C4A18648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8800" y="2411942"/>
            <a:ext cx="531362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39B54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BF7794F0-0CF1-6240-8554-0DB83E84BEF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22387" y="2411942"/>
            <a:ext cx="5091113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Copy goes here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EEE347EC-05DE-DE45-BCCE-FF926B1AE5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8800" y="2956474"/>
            <a:ext cx="531362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39B54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991C00F5-5E48-DE40-9354-CFAEC5B8E6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22387" y="2956474"/>
            <a:ext cx="5091113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Copy goes here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F0CC6D42-C613-F147-87EA-89EF840EF3F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8800" y="3501008"/>
            <a:ext cx="531362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39B54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E17AD1BE-7183-3D4B-BBC9-57C73844A26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22387" y="3501008"/>
            <a:ext cx="5091113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Copy goes here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7DB1EE7E-1435-0148-8BA2-E80771CEB41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8800" y="4050797"/>
            <a:ext cx="531362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39B54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E9CAD1D0-9451-CB4E-AB99-DAAAD3676EA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22387" y="4050797"/>
            <a:ext cx="5091113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Copy goes here</a:t>
            </a:r>
          </a:p>
        </p:txBody>
      </p:sp>
      <p:sp>
        <p:nvSpPr>
          <p:cNvPr id="32" name="Text Placeholder 8">
            <a:extLst>
              <a:ext uri="{FF2B5EF4-FFF2-40B4-BE49-F238E27FC236}">
                <a16:creationId xmlns:a16="http://schemas.microsoft.com/office/drawing/2014/main" id="{2F820F4F-14C7-4546-94B5-FA1C098205C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8800" y="4596893"/>
            <a:ext cx="531362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39B54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4BBC8035-FC9F-0044-9DE8-5BEA915386B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322387" y="4596893"/>
            <a:ext cx="5091113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Copy goes here</a:t>
            </a:r>
          </a:p>
        </p:txBody>
      </p: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DE571142-D54F-BE42-B9B2-00585D9B894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58800" y="5146682"/>
            <a:ext cx="531362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39B54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D45669B5-97C0-7B45-B459-315284F3EEB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322387" y="5146682"/>
            <a:ext cx="5091113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Copy goes here</a:t>
            </a:r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C4EFA7D3-E4FB-314C-B7EB-87C3892585E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58800" y="5701726"/>
            <a:ext cx="531362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39B54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37" name="Text Placeholder 8">
            <a:extLst>
              <a:ext uri="{FF2B5EF4-FFF2-40B4-BE49-F238E27FC236}">
                <a16:creationId xmlns:a16="http://schemas.microsoft.com/office/drawing/2014/main" id="{73695CA1-C91D-E04E-A4A8-354816DE8E0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322387" y="5701726"/>
            <a:ext cx="5091113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Copy goes here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27C2F74-0C16-0048-B4B9-CCAEBA46986B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32046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2 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19523880-1F21-634C-8F3E-8CF7AB4A7D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6900" y="386740"/>
            <a:ext cx="11125408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+mn-lt"/>
              </a:defRPr>
            </a:lvl1pPr>
          </a:lstStyle>
          <a:p>
            <a:pPr lvl="0"/>
            <a:r>
              <a:rPr lang="en-US" dirty="0"/>
              <a:t> ADD Agenda Title here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9FDBD23-2622-C246-8681-359C6C2DE0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8800" y="1316033"/>
            <a:ext cx="531362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39B54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B8348BA9-24BD-2449-8CFD-A258913B8C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22387" y="1316033"/>
            <a:ext cx="3661093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Copy goes here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10D0EDBF-53EE-0C47-BC0F-F1D4492361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1864280"/>
            <a:ext cx="531362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39B54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603160FB-0B5C-964F-88B7-5FBB7DA2363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2387" y="1864280"/>
            <a:ext cx="3661093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Copy goes here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1E6527C4-878A-8E4A-94DF-ED9C4A18648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8800" y="2411942"/>
            <a:ext cx="531362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39B54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BF7794F0-0CF1-6240-8554-0DB83E84BEF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22387" y="2411942"/>
            <a:ext cx="3661093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Copy goes here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EEE347EC-05DE-DE45-BCCE-FF926B1AE5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8800" y="2956474"/>
            <a:ext cx="531362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39B54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991C00F5-5E48-DE40-9354-CFAEC5B8E6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22387" y="2956474"/>
            <a:ext cx="3661093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Copy goes here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F0CC6D42-C613-F147-87EA-89EF840EF3F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8800" y="3501008"/>
            <a:ext cx="531362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39B54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E17AD1BE-7183-3D4B-BBC9-57C73844A26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22387" y="3501008"/>
            <a:ext cx="3661093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Copy goes here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7DB1EE7E-1435-0148-8BA2-E80771CEB41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8800" y="4050797"/>
            <a:ext cx="531362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39B54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E9CAD1D0-9451-CB4E-AB99-DAAAD3676EA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22387" y="4050797"/>
            <a:ext cx="3661093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Copy goes here</a:t>
            </a:r>
          </a:p>
        </p:txBody>
      </p:sp>
      <p:sp>
        <p:nvSpPr>
          <p:cNvPr id="32" name="Text Placeholder 8">
            <a:extLst>
              <a:ext uri="{FF2B5EF4-FFF2-40B4-BE49-F238E27FC236}">
                <a16:creationId xmlns:a16="http://schemas.microsoft.com/office/drawing/2014/main" id="{2F820F4F-14C7-4546-94B5-FA1C098205C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8800" y="4596893"/>
            <a:ext cx="531362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39B54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4BBC8035-FC9F-0044-9DE8-5BEA915386B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322387" y="4596893"/>
            <a:ext cx="3661093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Copy goes here</a:t>
            </a:r>
          </a:p>
        </p:txBody>
      </p: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DE571142-D54F-BE42-B9B2-00585D9B894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58800" y="5146682"/>
            <a:ext cx="531362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39B54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D45669B5-97C0-7B45-B459-315284F3EEB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322387" y="5146682"/>
            <a:ext cx="3661093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Copy goes here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27C2F74-0C16-0048-B4B9-CCAEBA46986B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D3819AEB-A139-E44B-B10E-059697969D9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172200" y="1316033"/>
            <a:ext cx="531362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39B54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38" name="Text Placeholder 8">
            <a:extLst>
              <a:ext uri="{FF2B5EF4-FFF2-40B4-BE49-F238E27FC236}">
                <a16:creationId xmlns:a16="http://schemas.microsoft.com/office/drawing/2014/main" id="{F3C0A2F5-37AE-A241-A8CC-5BE2D2EEAFE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35787" y="1316033"/>
            <a:ext cx="3661093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Copy goes here</a:t>
            </a:r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4C411ABB-C4A6-5940-8B99-52F4B66C99D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72200" y="1864280"/>
            <a:ext cx="531362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39B54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C73CBC2D-E3A5-7B4F-9F10-550BEA95322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935787" y="1864280"/>
            <a:ext cx="3661093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Copy goes here</a:t>
            </a:r>
          </a:p>
        </p:txBody>
      </p:sp>
      <p:sp>
        <p:nvSpPr>
          <p:cNvPr id="41" name="Text Placeholder 8">
            <a:extLst>
              <a:ext uri="{FF2B5EF4-FFF2-40B4-BE49-F238E27FC236}">
                <a16:creationId xmlns:a16="http://schemas.microsoft.com/office/drawing/2014/main" id="{4B4A1295-86BC-444D-B62F-6E49EEABAD9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172200" y="2411942"/>
            <a:ext cx="531362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39B54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8BF10DFE-9E4F-0245-B85F-74F7BB60B1F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35787" y="2411942"/>
            <a:ext cx="3661093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Copy goes here</a:t>
            </a:r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4CB56580-C738-ED4C-89E5-FC0036B5B14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172200" y="2956474"/>
            <a:ext cx="531362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39B54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44" name="Text Placeholder 8">
            <a:extLst>
              <a:ext uri="{FF2B5EF4-FFF2-40B4-BE49-F238E27FC236}">
                <a16:creationId xmlns:a16="http://schemas.microsoft.com/office/drawing/2014/main" id="{AB554BD7-617E-184D-B6D0-57D6AB532B7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935787" y="2956474"/>
            <a:ext cx="3661093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Copy goes here</a:t>
            </a:r>
          </a:p>
        </p:txBody>
      </p:sp>
      <p:sp>
        <p:nvSpPr>
          <p:cNvPr id="45" name="Text Placeholder 8">
            <a:extLst>
              <a:ext uri="{FF2B5EF4-FFF2-40B4-BE49-F238E27FC236}">
                <a16:creationId xmlns:a16="http://schemas.microsoft.com/office/drawing/2014/main" id="{CDCFB88D-BC9F-6B48-B10A-FE554F0EF1D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72200" y="3501008"/>
            <a:ext cx="531362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39B54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46" name="Text Placeholder 8">
            <a:extLst>
              <a:ext uri="{FF2B5EF4-FFF2-40B4-BE49-F238E27FC236}">
                <a16:creationId xmlns:a16="http://schemas.microsoft.com/office/drawing/2014/main" id="{C39D3CA9-55AB-CD4E-9ECC-796EDA4C116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935787" y="3501008"/>
            <a:ext cx="3661093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Copy goes here</a:t>
            </a:r>
          </a:p>
        </p:txBody>
      </p:sp>
      <p:sp>
        <p:nvSpPr>
          <p:cNvPr id="47" name="Text Placeholder 8">
            <a:extLst>
              <a:ext uri="{FF2B5EF4-FFF2-40B4-BE49-F238E27FC236}">
                <a16:creationId xmlns:a16="http://schemas.microsoft.com/office/drawing/2014/main" id="{62206EC6-77B6-1144-B801-D5AD0ACF0A5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72200" y="4050797"/>
            <a:ext cx="531362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39B54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48" name="Text Placeholder 8">
            <a:extLst>
              <a:ext uri="{FF2B5EF4-FFF2-40B4-BE49-F238E27FC236}">
                <a16:creationId xmlns:a16="http://schemas.microsoft.com/office/drawing/2014/main" id="{3EC12E1B-6F9F-5B40-A383-0DFB07E62B2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35787" y="4050797"/>
            <a:ext cx="3661093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Copy goes here</a:t>
            </a:r>
          </a:p>
        </p:txBody>
      </p:sp>
      <p:sp>
        <p:nvSpPr>
          <p:cNvPr id="49" name="Text Placeholder 8">
            <a:extLst>
              <a:ext uri="{FF2B5EF4-FFF2-40B4-BE49-F238E27FC236}">
                <a16:creationId xmlns:a16="http://schemas.microsoft.com/office/drawing/2014/main" id="{2DDBE081-B78C-454F-B907-B0DE2CC4ACB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172200" y="4596893"/>
            <a:ext cx="531362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39B54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50" name="Text Placeholder 8">
            <a:extLst>
              <a:ext uri="{FF2B5EF4-FFF2-40B4-BE49-F238E27FC236}">
                <a16:creationId xmlns:a16="http://schemas.microsoft.com/office/drawing/2014/main" id="{5ECF49DA-9D22-0548-9C66-CB938DDAD9C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935787" y="4596893"/>
            <a:ext cx="3661093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Copy goes here</a:t>
            </a:r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8098EF0A-2A99-8441-8F00-6F45FEB42B4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72200" y="5146682"/>
            <a:ext cx="531362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39B54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52" name="Text Placeholder 8">
            <a:extLst>
              <a:ext uri="{FF2B5EF4-FFF2-40B4-BE49-F238E27FC236}">
                <a16:creationId xmlns:a16="http://schemas.microsoft.com/office/drawing/2014/main" id="{162EBA34-05E6-6F49-A29D-F63BCEDC345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935787" y="5146682"/>
            <a:ext cx="3661093" cy="53975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40000"/>
              </a:lnSpc>
              <a:buNone/>
              <a:defRPr sz="2000" b="1" i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2pPr>
            <a:lvl3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3pPr>
            <a:lvl4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4pPr>
            <a:lvl5pPr>
              <a:defRPr sz="2000" b="0" i="0">
                <a:solidFill>
                  <a:srgbClr val="EB3F43"/>
                </a:solidFill>
                <a:latin typeface="Ogilvy Sans Light" panose="02010303040101060103" pitchFamily="2" charset="77"/>
              </a:defRPr>
            </a:lvl5pPr>
          </a:lstStyle>
          <a:p>
            <a:pPr lvl="0"/>
            <a:r>
              <a:rPr lang="en-US"/>
              <a:t>Copy goes here</a:t>
            </a:r>
          </a:p>
        </p:txBody>
      </p:sp>
    </p:spTree>
    <p:extLst>
      <p:ext uri="{BB962C8B-B14F-4D97-AF65-F5344CB8AC3E}">
        <p14:creationId xmlns:p14="http://schemas.microsoft.com/office/powerpoint/2010/main" val="36816736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- Plain text &amp; 6 x Data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F0B2A02-80E6-0D45-9064-6B24362F9CFB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D134A5D3-F4C9-D54E-A4AF-99440EC8BE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9619" y="386740"/>
            <a:ext cx="11119197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Title Content Slide – Calibri 28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AC7CEDB-D1D6-6847-B693-3321ADD6A54C}"/>
              </a:ext>
            </a:extLst>
          </p:cNvPr>
          <p:cNvSpPr/>
          <p:nvPr userDrawn="1"/>
        </p:nvSpPr>
        <p:spPr>
          <a:xfrm rot="16200000">
            <a:off x="9537845" y="-367363"/>
            <a:ext cx="2295144" cy="3023457"/>
          </a:xfrm>
          <a:prstGeom prst="rect">
            <a:avLst/>
          </a:prstGeom>
          <a:solidFill>
            <a:srgbClr val="65C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CE2CF40-EA22-F942-BD11-DAE18242540C}"/>
              </a:ext>
            </a:extLst>
          </p:cNvPr>
          <p:cNvSpPr/>
          <p:nvPr userDrawn="1"/>
        </p:nvSpPr>
        <p:spPr>
          <a:xfrm rot="16200000">
            <a:off x="9537845" y="1922074"/>
            <a:ext cx="2295144" cy="3023457"/>
          </a:xfrm>
          <a:prstGeom prst="rect">
            <a:avLst/>
          </a:prstGeom>
          <a:solidFill>
            <a:srgbClr val="65C47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17B09DB-DDD2-6143-822C-3D54DE4B7094}"/>
              </a:ext>
            </a:extLst>
          </p:cNvPr>
          <p:cNvSpPr/>
          <p:nvPr userDrawn="1"/>
        </p:nvSpPr>
        <p:spPr>
          <a:xfrm rot="16200000">
            <a:off x="6527983" y="-353771"/>
            <a:ext cx="2295144" cy="2996272"/>
          </a:xfrm>
          <a:prstGeom prst="rect">
            <a:avLst/>
          </a:prstGeom>
          <a:solidFill>
            <a:srgbClr val="8081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3D56AEC-CC74-4043-816E-0AF076CD0869}"/>
              </a:ext>
            </a:extLst>
          </p:cNvPr>
          <p:cNvSpPr/>
          <p:nvPr userDrawn="1"/>
        </p:nvSpPr>
        <p:spPr>
          <a:xfrm rot="16200000">
            <a:off x="6527983" y="1935667"/>
            <a:ext cx="2295144" cy="2996271"/>
          </a:xfrm>
          <a:prstGeom prst="rect">
            <a:avLst/>
          </a:prstGeom>
          <a:solidFill>
            <a:srgbClr val="80818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E4B4C07-9400-F34A-A2A0-0A892E3286CB}"/>
              </a:ext>
            </a:extLst>
          </p:cNvPr>
          <p:cNvSpPr/>
          <p:nvPr userDrawn="1"/>
        </p:nvSpPr>
        <p:spPr>
          <a:xfrm rot="16200000">
            <a:off x="9537845" y="4217218"/>
            <a:ext cx="2295144" cy="3023457"/>
          </a:xfrm>
          <a:prstGeom prst="rect">
            <a:avLst/>
          </a:prstGeom>
          <a:solidFill>
            <a:srgbClr val="B3E1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12A32DF-08F6-1340-86A6-341AFA513E2C}"/>
              </a:ext>
            </a:extLst>
          </p:cNvPr>
          <p:cNvSpPr/>
          <p:nvPr userDrawn="1"/>
        </p:nvSpPr>
        <p:spPr>
          <a:xfrm rot="16200000">
            <a:off x="6527984" y="4230811"/>
            <a:ext cx="2295144" cy="2996272"/>
          </a:xfrm>
          <a:prstGeom prst="rect">
            <a:avLst/>
          </a:prstGeom>
          <a:solidFill>
            <a:srgbClr val="80818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Text Placeholder 76">
            <a:extLst>
              <a:ext uri="{FF2B5EF4-FFF2-40B4-BE49-F238E27FC236}">
                <a16:creationId xmlns:a16="http://schemas.microsoft.com/office/drawing/2014/main" id="{70C267B4-4F07-4740-8234-7F21A5B9C4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48718" y="628092"/>
            <a:ext cx="2252382" cy="6800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buNone/>
              <a:defRPr sz="6000" b="1" i="0" cap="all" spc="-15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100</a:t>
            </a:r>
          </a:p>
        </p:txBody>
      </p:sp>
      <p:sp>
        <p:nvSpPr>
          <p:cNvPr id="46" name="Text Placeholder 76">
            <a:extLst>
              <a:ext uri="{FF2B5EF4-FFF2-40B4-BE49-F238E27FC236}">
                <a16:creationId xmlns:a16="http://schemas.microsoft.com/office/drawing/2014/main" id="{61DE98DE-447D-6D48-827B-30EDB91549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80177" y="628092"/>
            <a:ext cx="2252382" cy="6800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buNone/>
              <a:defRPr sz="6000" b="1" i="0" cap="all" spc="-15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200+</a:t>
            </a:r>
          </a:p>
        </p:txBody>
      </p:sp>
      <p:sp>
        <p:nvSpPr>
          <p:cNvPr id="47" name="Text Placeholder 76">
            <a:extLst>
              <a:ext uri="{FF2B5EF4-FFF2-40B4-BE49-F238E27FC236}">
                <a16:creationId xmlns:a16="http://schemas.microsoft.com/office/drawing/2014/main" id="{C252DE2C-49BB-E949-B8D3-BC4AC24044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48718" y="2793068"/>
            <a:ext cx="2252382" cy="6800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buNone/>
              <a:defRPr sz="6000" b="1" i="0" cap="all" spc="-15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300+</a:t>
            </a:r>
          </a:p>
        </p:txBody>
      </p:sp>
      <p:sp>
        <p:nvSpPr>
          <p:cNvPr id="48" name="Text Placeholder 76">
            <a:extLst>
              <a:ext uri="{FF2B5EF4-FFF2-40B4-BE49-F238E27FC236}">
                <a16:creationId xmlns:a16="http://schemas.microsoft.com/office/drawing/2014/main" id="{A011D471-CBC9-FE43-89F7-3036D40A723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80177" y="2793068"/>
            <a:ext cx="2252382" cy="6800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buNone/>
              <a:defRPr sz="6000" b="1" i="0" cap="all" spc="-15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40K</a:t>
            </a:r>
          </a:p>
        </p:txBody>
      </p:sp>
      <p:sp>
        <p:nvSpPr>
          <p:cNvPr id="49" name="Text Placeholder 76">
            <a:extLst>
              <a:ext uri="{FF2B5EF4-FFF2-40B4-BE49-F238E27FC236}">
                <a16:creationId xmlns:a16="http://schemas.microsoft.com/office/drawing/2014/main" id="{E4B8E251-2973-D640-A860-BE51660213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48718" y="5065621"/>
            <a:ext cx="2252382" cy="6800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buNone/>
              <a:defRPr sz="6000" b="1" i="0" cap="all" spc="-15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50M</a:t>
            </a:r>
          </a:p>
        </p:txBody>
      </p:sp>
      <p:sp>
        <p:nvSpPr>
          <p:cNvPr id="50" name="Text Placeholder 76">
            <a:extLst>
              <a:ext uri="{FF2B5EF4-FFF2-40B4-BE49-F238E27FC236}">
                <a16:creationId xmlns:a16="http://schemas.microsoft.com/office/drawing/2014/main" id="{8A7B1BF3-A7B5-6140-82CD-C0CD6EBB4F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480177" y="5065621"/>
            <a:ext cx="2252382" cy="6800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buNone/>
              <a:defRPr sz="6000" b="1" i="0" cap="all" spc="-15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6.1B</a:t>
            </a:r>
          </a:p>
        </p:txBody>
      </p:sp>
      <p:sp>
        <p:nvSpPr>
          <p:cNvPr id="51" name="Text Placeholder 76">
            <a:extLst>
              <a:ext uri="{FF2B5EF4-FFF2-40B4-BE49-F238E27FC236}">
                <a16:creationId xmlns:a16="http://schemas.microsoft.com/office/drawing/2014/main" id="{C68B9D64-D2A9-BE48-9587-9D6945502B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39093" y="1456465"/>
            <a:ext cx="2252383" cy="4829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200"/>
              </a:spcBef>
              <a:buNone/>
              <a:defRPr lang="en-US" sz="2000" b="1" i="0" spc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Data Description</a:t>
            </a:r>
          </a:p>
        </p:txBody>
      </p:sp>
      <p:sp>
        <p:nvSpPr>
          <p:cNvPr id="52" name="Text Placeholder 76">
            <a:extLst>
              <a:ext uri="{FF2B5EF4-FFF2-40B4-BE49-F238E27FC236}">
                <a16:creationId xmlns:a16="http://schemas.microsoft.com/office/drawing/2014/main" id="{4BEC6FE0-D652-FE48-B5C9-F292AA07D29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83999" y="1456465"/>
            <a:ext cx="2252383" cy="4829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200"/>
              </a:spcBef>
              <a:buNone/>
              <a:defRPr lang="en-US" sz="2000" b="1" i="0" spc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Data Description</a:t>
            </a:r>
          </a:p>
        </p:txBody>
      </p:sp>
      <p:sp>
        <p:nvSpPr>
          <p:cNvPr id="53" name="Text Placeholder 76">
            <a:extLst>
              <a:ext uri="{FF2B5EF4-FFF2-40B4-BE49-F238E27FC236}">
                <a16:creationId xmlns:a16="http://schemas.microsoft.com/office/drawing/2014/main" id="{EED17490-48D7-D94C-B284-EDA32FEAAE3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39093" y="3607995"/>
            <a:ext cx="2252383" cy="4829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200"/>
              </a:spcBef>
              <a:buNone/>
              <a:defRPr lang="en-US" sz="2000" b="1" i="0" spc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Data Description</a:t>
            </a:r>
          </a:p>
        </p:txBody>
      </p:sp>
      <p:sp>
        <p:nvSpPr>
          <p:cNvPr id="54" name="Text Placeholder 76">
            <a:extLst>
              <a:ext uri="{FF2B5EF4-FFF2-40B4-BE49-F238E27FC236}">
                <a16:creationId xmlns:a16="http://schemas.microsoft.com/office/drawing/2014/main" id="{55771DC3-3C68-F540-A730-95BE4141D8E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83999" y="3607995"/>
            <a:ext cx="2252383" cy="4829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200"/>
              </a:spcBef>
              <a:buNone/>
              <a:defRPr lang="en-US" sz="2000" b="1" i="0" spc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Data Description</a:t>
            </a:r>
          </a:p>
        </p:txBody>
      </p:sp>
      <p:sp>
        <p:nvSpPr>
          <p:cNvPr id="55" name="Text Placeholder 76">
            <a:extLst>
              <a:ext uri="{FF2B5EF4-FFF2-40B4-BE49-F238E27FC236}">
                <a16:creationId xmlns:a16="http://schemas.microsoft.com/office/drawing/2014/main" id="{9022FA05-EC11-AD4A-AFAD-3DE72742BC1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39093" y="5853654"/>
            <a:ext cx="2252383" cy="4829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200"/>
              </a:spcBef>
              <a:buNone/>
              <a:defRPr lang="en-US" sz="2000" b="1" i="0" spc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Data Description</a:t>
            </a:r>
          </a:p>
        </p:txBody>
      </p:sp>
      <p:sp>
        <p:nvSpPr>
          <p:cNvPr id="56" name="Text Placeholder 76">
            <a:extLst>
              <a:ext uri="{FF2B5EF4-FFF2-40B4-BE49-F238E27FC236}">
                <a16:creationId xmlns:a16="http://schemas.microsoft.com/office/drawing/2014/main" id="{6A3E4133-76C4-F241-92B1-09622D2444D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83999" y="5853654"/>
            <a:ext cx="2252383" cy="4829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200"/>
              </a:spcBef>
              <a:buNone/>
              <a:defRPr lang="en-US" sz="2000" b="1" i="0" spc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Data Description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23C102-17A6-4841-8211-9F68C6AB0CB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6900" y="1384300"/>
            <a:ext cx="5232400" cy="4229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 dirty="0"/>
              <a:t>ADD CONTENT/INFO HERE.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88098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- Plain text &amp; 4 x Data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F0B2A02-80E6-0D45-9064-6B24362F9CFB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D134A5D3-F4C9-D54E-A4AF-99440EC8BE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9619" y="386740"/>
            <a:ext cx="11119197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Title Content Slide – Calibri 28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C7AEA95-C38B-BD4B-9130-3EDD25288B8B}"/>
              </a:ext>
            </a:extLst>
          </p:cNvPr>
          <p:cNvSpPr/>
          <p:nvPr userDrawn="1"/>
        </p:nvSpPr>
        <p:spPr>
          <a:xfrm rot="16200000">
            <a:off x="7467273" y="-1293064"/>
            <a:ext cx="3434873" cy="6014583"/>
          </a:xfrm>
          <a:prstGeom prst="rect">
            <a:avLst/>
          </a:prstGeom>
          <a:solidFill>
            <a:srgbClr val="8081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Slide Number">
            <a:extLst>
              <a:ext uri="{FF2B5EF4-FFF2-40B4-BE49-F238E27FC236}">
                <a16:creationId xmlns:a16="http://schemas.microsoft.com/office/drawing/2014/main" id="{C7653214-A419-674E-94AB-079205AEF08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747500" y="3149599"/>
            <a:ext cx="444500" cy="279401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855CD85-72A7-4545-A422-6DDDD7CE0614}"/>
              </a:ext>
            </a:extLst>
          </p:cNvPr>
          <p:cNvSpPr/>
          <p:nvPr userDrawn="1"/>
        </p:nvSpPr>
        <p:spPr>
          <a:xfrm rot="16200000">
            <a:off x="8967980" y="3628833"/>
            <a:ext cx="3434873" cy="30234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395645F-5524-4B40-ACAF-F433E56BF235}"/>
              </a:ext>
            </a:extLst>
          </p:cNvPr>
          <p:cNvSpPr/>
          <p:nvPr userDrawn="1"/>
        </p:nvSpPr>
        <p:spPr>
          <a:xfrm rot="16200000">
            <a:off x="5958118" y="3642426"/>
            <a:ext cx="3434873" cy="2996271"/>
          </a:xfrm>
          <a:prstGeom prst="rect">
            <a:avLst/>
          </a:prstGeom>
          <a:solidFill>
            <a:srgbClr val="80818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 Placeholder 76">
            <a:extLst>
              <a:ext uri="{FF2B5EF4-FFF2-40B4-BE49-F238E27FC236}">
                <a16:creationId xmlns:a16="http://schemas.microsoft.com/office/drawing/2014/main" id="{8E80077A-BB90-9845-89DA-2098D02270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81050" y="628092"/>
            <a:ext cx="2220050" cy="6800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200"/>
              </a:spcBef>
              <a:buNone/>
              <a:defRPr sz="6000" b="1" i="0" cap="all" spc="-15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100</a:t>
            </a:r>
          </a:p>
        </p:txBody>
      </p:sp>
      <p:sp>
        <p:nvSpPr>
          <p:cNvPr id="28" name="Text Placeholder 76">
            <a:extLst>
              <a:ext uri="{FF2B5EF4-FFF2-40B4-BE49-F238E27FC236}">
                <a16:creationId xmlns:a16="http://schemas.microsoft.com/office/drawing/2014/main" id="{629B3145-03B9-6E4C-B73E-14A1EE6CFFC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71425" y="1456465"/>
            <a:ext cx="2220051" cy="4829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200"/>
              </a:spcBef>
              <a:buNone/>
              <a:defRPr lang="en-US" sz="2000" b="1" i="0" spc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Data Title </a:t>
            </a:r>
          </a:p>
        </p:txBody>
      </p:sp>
      <p:sp>
        <p:nvSpPr>
          <p:cNvPr id="30" name="Text Placeholder 76">
            <a:extLst>
              <a:ext uri="{FF2B5EF4-FFF2-40B4-BE49-F238E27FC236}">
                <a16:creationId xmlns:a16="http://schemas.microsoft.com/office/drawing/2014/main" id="{B9547389-037A-D04A-AD16-7D5DA0AF951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81050" y="3845854"/>
            <a:ext cx="2252382" cy="6800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200"/>
              </a:spcBef>
              <a:buNone/>
              <a:defRPr sz="6000" b="1" i="0" cap="all" spc="-15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300K</a:t>
            </a:r>
          </a:p>
        </p:txBody>
      </p:sp>
      <p:sp>
        <p:nvSpPr>
          <p:cNvPr id="32" name="Text Placeholder 76">
            <a:extLst>
              <a:ext uri="{FF2B5EF4-FFF2-40B4-BE49-F238E27FC236}">
                <a16:creationId xmlns:a16="http://schemas.microsoft.com/office/drawing/2014/main" id="{46856E5F-E762-DE42-9939-61D9E0C78E5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80177" y="3845854"/>
            <a:ext cx="2252382" cy="6800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200"/>
              </a:spcBef>
              <a:buNone/>
              <a:defRPr sz="6000" b="1" i="0" cap="all" spc="-15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40%</a:t>
            </a:r>
          </a:p>
        </p:txBody>
      </p:sp>
      <p:sp>
        <p:nvSpPr>
          <p:cNvPr id="33" name="Text Placeholder 76">
            <a:extLst>
              <a:ext uri="{FF2B5EF4-FFF2-40B4-BE49-F238E27FC236}">
                <a16:creationId xmlns:a16="http://schemas.microsoft.com/office/drawing/2014/main" id="{C4257CD8-0579-864A-9621-F9A876D8F5D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71425" y="4674227"/>
            <a:ext cx="2252383" cy="4829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200"/>
              </a:spcBef>
              <a:buNone/>
              <a:defRPr lang="en-US" sz="2000" b="1" i="0" spc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Data Title</a:t>
            </a:r>
          </a:p>
        </p:txBody>
      </p:sp>
      <p:sp>
        <p:nvSpPr>
          <p:cNvPr id="34" name="Text Placeholder 76">
            <a:extLst>
              <a:ext uri="{FF2B5EF4-FFF2-40B4-BE49-F238E27FC236}">
                <a16:creationId xmlns:a16="http://schemas.microsoft.com/office/drawing/2014/main" id="{A0765210-3C7E-2241-AD40-A0A12B1E5F3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83999" y="4674227"/>
            <a:ext cx="2252383" cy="4829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200"/>
              </a:spcBef>
              <a:buNone/>
              <a:defRPr lang="en-US" sz="2000" b="1" i="0" spc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Data Title</a:t>
            </a:r>
          </a:p>
        </p:txBody>
      </p:sp>
      <p:sp>
        <p:nvSpPr>
          <p:cNvPr id="35" name="Text Placeholder 76">
            <a:extLst>
              <a:ext uri="{FF2B5EF4-FFF2-40B4-BE49-F238E27FC236}">
                <a16:creationId xmlns:a16="http://schemas.microsoft.com/office/drawing/2014/main" id="{D3830091-8FB4-5046-BEDA-4AFD9736EA3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39093" y="5276109"/>
            <a:ext cx="2252383" cy="109125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lang="en-US" sz="1500" b="0" i="0" smtClean="0"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 dirty="0"/>
              <a:t>ADD Description here</a:t>
            </a:r>
          </a:p>
        </p:txBody>
      </p:sp>
      <p:sp>
        <p:nvSpPr>
          <p:cNvPr id="36" name="Text Placeholder 76">
            <a:extLst>
              <a:ext uri="{FF2B5EF4-FFF2-40B4-BE49-F238E27FC236}">
                <a16:creationId xmlns:a16="http://schemas.microsoft.com/office/drawing/2014/main" id="{4C203C18-FD21-084E-8C43-C4FFBC8B114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483999" y="5276110"/>
            <a:ext cx="2252383" cy="10912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lang="en-US" sz="1500" b="0" i="0" smtClean="0"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 dirty="0"/>
              <a:t>ADD description here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4DBF6D5-03A0-A242-A051-6EB3B5D99CF4}"/>
              </a:ext>
            </a:extLst>
          </p:cNvPr>
          <p:cNvSpPr/>
          <p:nvPr userDrawn="1"/>
        </p:nvSpPr>
        <p:spPr>
          <a:xfrm rot="16200000">
            <a:off x="8967980" y="202501"/>
            <a:ext cx="3434873" cy="3023457"/>
          </a:xfrm>
          <a:prstGeom prst="rect">
            <a:avLst/>
          </a:prstGeom>
          <a:solidFill>
            <a:srgbClr val="65C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Text Placeholder 76">
            <a:extLst>
              <a:ext uri="{FF2B5EF4-FFF2-40B4-BE49-F238E27FC236}">
                <a16:creationId xmlns:a16="http://schemas.microsoft.com/office/drawing/2014/main" id="{62E99C31-E873-DF4B-A630-6D9B95748F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80177" y="628092"/>
            <a:ext cx="2252382" cy="6800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200"/>
              </a:spcBef>
              <a:buNone/>
              <a:defRPr sz="6000" b="1" i="0" cap="all" spc="-15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200+</a:t>
            </a:r>
          </a:p>
        </p:txBody>
      </p:sp>
      <p:sp>
        <p:nvSpPr>
          <p:cNvPr id="59" name="Text Placeholder 76">
            <a:extLst>
              <a:ext uri="{FF2B5EF4-FFF2-40B4-BE49-F238E27FC236}">
                <a16:creationId xmlns:a16="http://schemas.microsoft.com/office/drawing/2014/main" id="{91A4FCC1-B1E4-734B-BB7C-02ED4F41323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83999" y="1456465"/>
            <a:ext cx="2252383" cy="4829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200"/>
              </a:spcBef>
              <a:buNone/>
              <a:defRPr lang="en-US" sz="2000" b="1" i="0" spc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Data Title </a:t>
            </a:r>
          </a:p>
        </p:txBody>
      </p:sp>
      <p:sp>
        <p:nvSpPr>
          <p:cNvPr id="60" name="Text Placeholder 76">
            <a:extLst>
              <a:ext uri="{FF2B5EF4-FFF2-40B4-BE49-F238E27FC236}">
                <a16:creationId xmlns:a16="http://schemas.microsoft.com/office/drawing/2014/main" id="{F0E25618-07CC-D043-8D34-FCB08541F9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83999" y="2058348"/>
            <a:ext cx="2252383" cy="10912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lang="en-US" sz="1500" b="0" i="0" smtClean="0"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 dirty="0"/>
              <a:t>ADD Description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2A2E5E-39C1-EE44-B443-0354AE9FD18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65900" y="2082800"/>
            <a:ext cx="2286000" cy="1181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None/>
              <a:defRPr sz="14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buNone/>
              <a:defRPr sz="14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buNone/>
              <a:defRPr sz="14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buNone/>
              <a:defRPr sz="14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GB" dirty="0"/>
              <a:t>ADD Description here</a:t>
            </a:r>
          </a:p>
        </p:txBody>
      </p:sp>
      <p:sp>
        <p:nvSpPr>
          <p:cNvPr id="61" name="Text Placeholder 3">
            <a:extLst>
              <a:ext uri="{FF2B5EF4-FFF2-40B4-BE49-F238E27FC236}">
                <a16:creationId xmlns:a16="http://schemas.microsoft.com/office/drawing/2014/main" id="{933264C3-5F0C-F644-8309-E1846B2F7B8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96900" y="1384300"/>
            <a:ext cx="5232400" cy="4229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 dirty="0"/>
              <a:t>ADD CONTENT HERE.</a:t>
            </a:r>
          </a:p>
        </p:txBody>
      </p:sp>
    </p:spTree>
    <p:extLst>
      <p:ext uri="{BB962C8B-B14F-4D97-AF65-F5344CB8AC3E}">
        <p14:creationId xmlns:p14="http://schemas.microsoft.com/office/powerpoint/2010/main" val="446734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- Plain text &amp; 3 x Data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F0B2A02-80E6-0D45-9064-6B24362F9CFB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D134A5D3-F4C9-D54E-A4AF-99440EC8BE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9619" y="386740"/>
            <a:ext cx="11119197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Title Content Slide – Calibri 28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D25AE4-F95E-594D-91D3-46871E916110}"/>
              </a:ext>
            </a:extLst>
          </p:cNvPr>
          <p:cNvSpPr/>
          <p:nvPr userDrawn="1"/>
        </p:nvSpPr>
        <p:spPr>
          <a:xfrm rot="16200000">
            <a:off x="7467273" y="-1293064"/>
            <a:ext cx="3434873" cy="6014583"/>
          </a:xfrm>
          <a:prstGeom prst="rect">
            <a:avLst/>
          </a:prstGeom>
          <a:solidFill>
            <a:srgbClr val="65C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89CD8B3-357A-1945-9653-1C8DCF76C90F}"/>
              </a:ext>
            </a:extLst>
          </p:cNvPr>
          <p:cNvSpPr/>
          <p:nvPr userDrawn="1"/>
        </p:nvSpPr>
        <p:spPr>
          <a:xfrm rot="16200000">
            <a:off x="8967980" y="3628833"/>
            <a:ext cx="3434873" cy="3023457"/>
          </a:xfrm>
          <a:prstGeom prst="rect">
            <a:avLst/>
          </a:prstGeom>
          <a:solidFill>
            <a:srgbClr val="8081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8682C79-92A1-C94E-9D6D-7EC5190A69E3}"/>
              </a:ext>
            </a:extLst>
          </p:cNvPr>
          <p:cNvSpPr/>
          <p:nvPr userDrawn="1"/>
        </p:nvSpPr>
        <p:spPr>
          <a:xfrm rot="16200000">
            <a:off x="5958118" y="3642426"/>
            <a:ext cx="3434873" cy="2996271"/>
          </a:xfrm>
          <a:prstGeom prst="rect">
            <a:avLst/>
          </a:prstGeom>
          <a:solidFill>
            <a:srgbClr val="A6A6A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Text Placeholder 76">
            <a:extLst>
              <a:ext uri="{FF2B5EF4-FFF2-40B4-BE49-F238E27FC236}">
                <a16:creationId xmlns:a16="http://schemas.microsoft.com/office/drawing/2014/main" id="{535415A0-CFE9-0F41-A087-746BC52652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81050" y="628092"/>
            <a:ext cx="4281306" cy="6800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200"/>
              </a:spcBef>
              <a:buNone/>
              <a:defRPr sz="6000" b="1" i="0" cap="all" spc="-150" baseline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100</a:t>
            </a:r>
          </a:p>
        </p:txBody>
      </p:sp>
      <p:sp>
        <p:nvSpPr>
          <p:cNvPr id="43" name="Text Placeholder 76">
            <a:extLst>
              <a:ext uri="{FF2B5EF4-FFF2-40B4-BE49-F238E27FC236}">
                <a16:creationId xmlns:a16="http://schemas.microsoft.com/office/drawing/2014/main" id="{50FEDAA4-C18F-A342-9B67-0E95D3B6A2A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71425" y="1456465"/>
            <a:ext cx="4281307" cy="4829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200"/>
              </a:spcBef>
              <a:buNone/>
              <a:defRPr lang="en-US" sz="2000" b="1" i="0" spc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Data Description</a:t>
            </a:r>
          </a:p>
        </p:txBody>
      </p:sp>
      <p:sp>
        <p:nvSpPr>
          <p:cNvPr id="44" name="Text Placeholder 76">
            <a:extLst>
              <a:ext uri="{FF2B5EF4-FFF2-40B4-BE49-F238E27FC236}">
                <a16:creationId xmlns:a16="http://schemas.microsoft.com/office/drawing/2014/main" id="{998E48E4-075E-A849-AC36-6F804BD7903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39093" y="2058347"/>
            <a:ext cx="4281307" cy="109125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lang="en-US" sz="1500" b="0" i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Data description here </a:t>
            </a:r>
          </a:p>
        </p:txBody>
      </p:sp>
      <p:sp>
        <p:nvSpPr>
          <p:cNvPr id="45" name="Text Placeholder 76">
            <a:extLst>
              <a:ext uri="{FF2B5EF4-FFF2-40B4-BE49-F238E27FC236}">
                <a16:creationId xmlns:a16="http://schemas.microsoft.com/office/drawing/2014/main" id="{36212AB2-8427-B443-B2B1-F3C5E3BA2E1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81050" y="3845854"/>
            <a:ext cx="2252382" cy="6800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200"/>
              </a:spcBef>
              <a:buNone/>
              <a:defRPr sz="6000" b="1" i="0" cap="all" spc="-15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300K</a:t>
            </a:r>
          </a:p>
        </p:txBody>
      </p:sp>
      <p:sp>
        <p:nvSpPr>
          <p:cNvPr id="46" name="Text Placeholder 76">
            <a:extLst>
              <a:ext uri="{FF2B5EF4-FFF2-40B4-BE49-F238E27FC236}">
                <a16:creationId xmlns:a16="http://schemas.microsoft.com/office/drawing/2014/main" id="{8AB058FF-7A35-F94D-B7D5-5AA51350454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80177" y="3845854"/>
            <a:ext cx="2252382" cy="6800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200"/>
              </a:spcBef>
              <a:buNone/>
              <a:defRPr sz="6000" b="1" i="0" cap="all" spc="-15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40%</a:t>
            </a:r>
          </a:p>
        </p:txBody>
      </p:sp>
      <p:sp>
        <p:nvSpPr>
          <p:cNvPr id="47" name="Text Placeholder 76">
            <a:extLst>
              <a:ext uri="{FF2B5EF4-FFF2-40B4-BE49-F238E27FC236}">
                <a16:creationId xmlns:a16="http://schemas.microsoft.com/office/drawing/2014/main" id="{B31C8AE5-1E5B-724D-A127-31A60B79EB0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71425" y="4674227"/>
            <a:ext cx="2252383" cy="4829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200"/>
              </a:spcBef>
              <a:buNone/>
              <a:defRPr lang="en-US" sz="2000" b="1" i="0" spc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Data Description</a:t>
            </a:r>
          </a:p>
        </p:txBody>
      </p:sp>
      <p:sp>
        <p:nvSpPr>
          <p:cNvPr id="48" name="Text Placeholder 76">
            <a:extLst>
              <a:ext uri="{FF2B5EF4-FFF2-40B4-BE49-F238E27FC236}">
                <a16:creationId xmlns:a16="http://schemas.microsoft.com/office/drawing/2014/main" id="{1F31469D-8533-7B43-B1CA-F989D0F0713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83999" y="4674227"/>
            <a:ext cx="2252383" cy="4829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200"/>
              </a:spcBef>
              <a:buNone/>
              <a:defRPr lang="en-US" sz="2000" b="1" i="0" spc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Data Description</a:t>
            </a:r>
          </a:p>
        </p:txBody>
      </p:sp>
      <p:sp>
        <p:nvSpPr>
          <p:cNvPr id="49" name="Text Placeholder 76">
            <a:extLst>
              <a:ext uri="{FF2B5EF4-FFF2-40B4-BE49-F238E27FC236}">
                <a16:creationId xmlns:a16="http://schemas.microsoft.com/office/drawing/2014/main" id="{5F341B83-7334-FA42-ACC2-97638132EEF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39093" y="5276109"/>
            <a:ext cx="2252383" cy="109125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lang="en-US" sz="1500" b="0" i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Data description here </a:t>
            </a:r>
          </a:p>
          <a:p>
            <a:pPr lvl="0"/>
            <a:endParaRPr lang="en-GB" dirty="0"/>
          </a:p>
        </p:txBody>
      </p:sp>
      <p:sp>
        <p:nvSpPr>
          <p:cNvPr id="50" name="Text Placeholder 76">
            <a:extLst>
              <a:ext uri="{FF2B5EF4-FFF2-40B4-BE49-F238E27FC236}">
                <a16:creationId xmlns:a16="http://schemas.microsoft.com/office/drawing/2014/main" id="{D8BD744E-B7B8-1A4C-B057-84E3E175D35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483999" y="5276110"/>
            <a:ext cx="2252383" cy="10912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lang="en-US" sz="1500" b="0" i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Data description here </a:t>
            </a:r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97942F64-A8E3-4C44-A3D3-A12B3CC7F03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6900" y="1384300"/>
            <a:ext cx="5232400" cy="4229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 dirty="0"/>
              <a:t>ADD Content HERE </a:t>
            </a:r>
          </a:p>
        </p:txBody>
      </p:sp>
    </p:spTree>
    <p:extLst>
      <p:ext uri="{BB962C8B-B14F-4D97-AF65-F5344CB8AC3E}">
        <p14:creationId xmlns:p14="http://schemas.microsoft.com/office/powerpoint/2010/main" val="3130062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Sub 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F8E5ED6F-4541-314A-ACED-98EE839B1B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39103" y="2159859"/>
            <a:ext cx="9050867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+mn-lt"/>
              </a:defRPr>
            </a:lvl1pPr>
          </a:lstStyle>
          <a:p>
            <a:pPr lvl="0"/>
            <a:r>
              <a:rPr lang="en-US" dirty="0"/>
              <a:t>SUB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9368043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- Plain text &amp; 2 x Data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F0B2A02-80E6-0D45-9064-6B24362F9CFB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D134A5D3-F4C9-D54E-A4AF-99440EC8BE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9619" y="386740"/>
            <a:ext cx="11119197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Title Content Slide – Calibri 28</a:t>
            </a:r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97942F64-A8E3-4C44-A3D3-A12B3CC7F03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6900" y="1384300"/>
            <a:ext cx="5232400" cy="4229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 dirty="0"/>
              <a:t>ADD CONTENT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A6A1BCB-9F3D-6E44-82C3-FAEA55948DBA}"/>
              </a:ext>
            </a:extLst>
          </p:cNvPr>
          <p:cNvSpPr/>
          <p:nvPr userDrawn="1"/>
        </p:nvSpPr>
        <p:spPr>
          <a:xfrm rot="16200000">
            <a:off x="7467273" y="-1293064"/>
            <a:ext cx="3434873" cy="6014583"/>
          </a:xfrm>
          <a:prstGeom prst="rect">
            <a:avLst/>
          </a:prstGeom>
          <a:solidFill>
            <a:srgbClr val="65C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E084A4C-6CE4-4C45-9F02-2BBF62ACAE16}"/>
              </a:ext>
            </a:extLst>
          </p:cNvPr>
          <p:cNvSpPr/>
          <p:nvPr userDrawn="1"/>
        </p:nvSpPr>
        <p:spPr>
          <a:xfrm rot="16200000">
            <a:off x="7467273" y="2133270"/>
            <a:ext cx="3434873" cy="6014581"/>
          </a:xfrm>
          <a:prstGeom prst="rect">
            <a:avLst/>
          </a:prstGeom>
          <a:solidFill>
            <a:srgbClr val="8081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76">
            <a:extLst>
              <a:ext uri="{FF2B5EF4-FFF2-40B4-BE49-F238E27FC236}">
                <a16:creationId xmlns:a16="http://schemas.microsoft.com/office/drawing/2014/main" id="{96AA6DCA-752C-874E-B3A8-3343B733C4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81050" y="628092"/>
            <a:ext cx="4281306" cy="6800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200"/>
              </a:spcBef>
              <a:buNone/>
              <a:defRPr sz="6000" b="1" i="0" cap="all" spc="-15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100</a:t>
            </a:r>
          </a:p>
        </p:txBody>
      </p:sp>
      <p:sp>
        <p:nvSpPr>
          <p:cNvPr id="20" name="Text Placeholder 76">
            <a:extLst>
              <a:ext uri="{FF2B5EF4-FFF2-40B4-BE49-F238E27FC236}">
                <a16:creationId xmlns:a16="http://schemas.microsoft.com/office/drawing/2014/main" id="{0E65B148-7308-F841-97EC-19229924619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71425" y="1456465"/>
            <a:ext cx="4281307" cy="4829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200"/>
              </a:spcBef>
              <a:buNone/>
              <a:defRPr lang="en-US" sz="2000" b="1" i="0" spc="0" smtClean="0">
                <a:solidFill>
                  <a:schemeClr val="bg1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Data Description</a:t>
            </a:r>
          </a:p>
        </p:txBody>
      </p:sp>
      <p:sp>
        <p:nvSpPr>
          <p:cNvPr id="21" name="Text Placeholder 76">
            <a:extLst>
              <a:ext uri="{FF2B5EF4-FFF2-40B4-BE49-F238E27FC236}">
                <a16:creationId xmlns:a16="http://schemas.microsoft.com/office/drawing/2014/main" id="{F7AAA9E5-B8A9-1845-877F-21A538D5CB0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39093" y="2058347"/>
            <a:ext cx="4281307" cy="109125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lang="en-US" sz="1500" b="0" i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Data description here </a:t>
            </a:r>
          </a:p>
          <a:p>
            <a:pPr lvl="0"/>
            <a:endParaRPr lang="en-GB" dirty="0"/>
          </a:p>
        </p:txBody>
      </p:sp>
      <p:sp>
        <p:nvSpPr>
          <p:cNvPr id="23" name="Text Placeholder 76">
            <a:extLst>
              <a:ext uri="{FF2B5EF4-FFF2-40B4-BE49-F238E27FC236}">
                <a16:creationId xmlns:a16="http://schemas.microsoft.com/office/drawing/2014/main" id="{F9512D85-55F5-824D-84EE-7A3162F62E5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81049" y="3845854"/>
            <a:ext cx="4248973" cy="6800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200"/>
              </a:spcBef>
              <a:buNone/>
              <a:defRPr sz="6000" b="1" i="0" cap="all" spc="-15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300K</a:t>
            </a:r>
          </a:p>
        </p:txBody>
      </p:sp>
      <p:sp>
        <p:nvSpPr>
          <p:cNvPr id="24" name="Text Placeholder 76">
            <a:extLst>
              <a:ext uri="{FF2B5EF4-FFF2-40B4-BE49-F238E27FC236}">
                <a16:creationId xmlns:a16="http://schemas.microsoft.com/office/drawing/2014/main" id="{010B9D20-4CF8-3945-AA45-051F583292B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71425" y="4674227"/>
            <a:ext cx="4248975" cy="4829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200"/>
              </a:spcBef>
              <a:buNone/>
              <a:defRPr lang="en-US" sz="2000" b="1" i="0" spc="0" smtClean="0">
                <a:solidFill>
                  <a:schemeClr val="bg1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Data Description</a:t>
            </a:r>
          </a:p>
        </p:txBody>
      </p:sp>
      <p:sp>
        <p:nvSpPr>
          <p:cNvPr id="25" name="Text Placeholder 76">
            <a:extLst>
              <a:ext uri="{FF2B5EF4-FFF2-40B4-BE49-F238E27FC236}">
                <a16:creationId xmlns:a16="http://schemas.microsoft.com/office/drawing/2014/main" id="{84724F3A-559D-4348-A918-CB9EB698111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39093" y="5276109"/>
            <a:ext cx="4248975" cy="109125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lang="en-US" sz="1500" b="0" i="0" smtClean="0">
                <a:solidFill>
                  <a:schemeClr val="bg1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Data description here 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0255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- Plain text &amp; 1 x Data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F0B2A02-80E6-0D45-9064-6B24362F9CFB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3B950AB4-02C2-8F47-8E41-98F572A25C2E}"/>
              </a:ext>
            </a:extLst>
          </p:cNvPr>
          <p:cNvSpPr/>
          <p:nvPr userDrawn="1"/>
        </p:nvSpPr>
        <p:spPr>
          <a:xfrm rot="16200000">
            <a:off x="6241407" y="425185"/>
            <a:ext cx="6871727" cy="6021354"/>
          </a:xfrm>
          <a:prstGeom prst="rect">
            <a:avLst/>
          </a:prstGeom>
          <a:solidFill>
            <a:srgbClr val="A6A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D134A5D3-F4C9-D54E-A4AF-99440EC8BE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9619" y="386740"/>
            <a:ext cx="11119197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Title Content Slide – Calibri 28</a:t>
            </a:r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97942F64-A8E3-4C44-A3D3-A12B3CC7F03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6900" y="1384300"/>
            <a:ext cx="5232400" cy="4229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 dirty="0"/>
              <a:t>ADD CONTENT HERE</a:t>
            </a:r>
          </a:p>
          <a:p>
            <a:pPr lvl="0"/>
            <a:endParaRPr lang="en-GB" dirty="0"/>
          </a:p>
        </p:txBody>
      </p:sp>
      <p:sp>
        <p:nvSpPr>
          <p:cNvPr id="21" name="Text Placeholder 76">
            <a:extLst>
              <a:ext uri="{FF2B5EF4-FFF2-40B4-BE49-F238E27FC236}">
                <a16:creationId xmlns:a16="http://schemas.microsoft.com/office/drawing/2014/main" id="{632A0F07-2140-5A49-8859-CA9737D329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32573" y="1513161"/>
            <a:ext cx="4052008" cy="12319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70000"/>
              </a:lnSpc>
              <a:spcBef>
                <a:spcPts val="200"/>
              </a:spcBef>
              <a:buNone/>
              <a:defRPr sz="13000" b="1" i="0" cap="all" spc="-15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15M</a:t>
            </a:r>
          </a:p>
        </p:txBody>
      </p:sp>
      <p:sp>
        <p:nvSpPr>
          <p:cNvPr id="23" name="Text Placeholder 76">
            <a:extLst>
              <a:ext uri="{FF2B5EF4-FFF2-40B4-BE49-F238E27FC236}">
                <a16:creationId xmlns:a16="http://schemas.microsoft.com/office/drawing/2014/main" id="{4A320691-F118-7D49-8C5B-0689458DC8E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632573" y="2745061"/>
            <a:ext cx="4040691" cy="4829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200"/>
              </a:spcBef>
              <a:buNone/>
              <a:defRPr lang="en-US" sz="3500" b="1" i="0" spc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Data Description</a:t>
            </a:r>
          </a:p>
        </p:txBody>
      </p:sp>
      <p:sp>
        <p:nvSpPr>
          <p:cNvPr id="25" name="Text Placeholder 76">
            <a:extLst>
              <a:ext uri="{FF2B5EF4-FFF2-40B4-BE49-F238E27FC236}">
                <a16:creationId xmlns:a16="http://schemas.microsoft.com/office/drawing/2014/main" id="{29DD97D2-D96C-8743-8EF3-EA343CF0057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656693" y="3523509"/>
            <a:ext cx="4014607" cy="211529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lang="en-US" sz="1500" b="0" i="0" smtClean="0"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Data description here 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62727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- 6 x Data Blocks Light col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9828B9B-E0BE-B64F-819B-A046561BF0AD}"/>
              </a:ext>
            </a:extLst>
          </p:cNvPr>
          <p:cNvSpPr/>
          <p:nvPr userDrawn="1"/>
        </p:nvSpPr>
        <p:spPr>
          <a:xfrm rot="16200000">
            <a:off x="1032935" y="3422047"/>
            <a:ext cx="2658533" cy="3581399"/>
          </a:xfrm>
          <a:prstGeom prst="rect">
            <a:avLst/>
          </a:prstGeom>
          <a:solidFill>
            <a:srgbClr val="8081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Placeholder 76">
            <a:extLst>
              <a:ext uri="{FF2B5EF4-FFF2-40B4-BE49-F238E27FC236}">
                <a16:creationId xmlns:a16="http://schemas.microsoft.com/office/drawing/2014/main" id="{2FA09B8A-9068-3748-A7A0-AA4E149D966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57777" y="4227415"/>
            <a:ext cx="3031174" cy="6800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200"/>
              </a:spcBef>
              <a:buNone/>
              <a:defRPr sz="6000" b="1" i="0" cap="all" spc="-15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400M</a:t>
            </a:r>
          </a:p>
        </p:txBody>
      </p:sp>
      <p:sp>
        <p:nvSpPr>
          <p:cNvPr id="9" name="Text Placeholder 76">
            <a:extLst>
              <a:ext uri="{FF2B5EF4-FFF2-40B4-BE49-F238E27FC236}">
                <a16:creationId xmlns:a16="http://schemas.microsoft.com/office/drawing/2014/main" id="{85A8F1A2-49B9-C341-8583-4E5498CD814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8152" y="5055788"/>
            <a:ext cx="3031175" cy="2973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200"/>
              </a:spcBef>
              <a:buNone/>
              <a:defRPr lang="en-US" sz="2000" b="1" i="0" spc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Data Title Here</a:t>
            </a:r>
          </a:p>
        </p:txBody>
      </p:sp>
      <p:sp>
        <p:nvSpPr>
          <p:cNvPr id="10" name="Text Placeholder 76">
            <a:extLst>
              <a:ext uri="{FF2B5EF4-FFF2-40B4-BE49-F238E27FC236}">
                <a16:creationId xmlns:a16="http://schemas.microsoft.com/office/drawing/2014/main" id="{FA6579F5-E083-3249-89A9-BA7C933CC6D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15820" y="5457461"/>
            <a:ext cx="3075696" cy="8898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lang="en-US" sz="1500" b="0" i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ADD description here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35D51D-073C-564C-8FBC-3021C8624896}"/>
              </a:ext>
            </a:extLst>
          </p:cNvPr>
          <p:cNvSpPr/>
          <p:nvPr userDrawn="1"/>
        </p:nvSpPr>
        <p:spPr>
          <a:xfrm rot="16200000">
            <a:off x="4764963" y="3422047"/>
            <a:ext cx="2658533" cy="3581399"/>
          </a:xfrm>
          <a:prstGeom prst="rect">
            <a:avLst/>
          </a:prstGeom>
          <a:solidFill>
            <a:srgbClr val="8081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Placeholder 76">
            <a:extLst>
              <a:ext uri="{FF2B5EF4-FFF2-40B4-BE49-F238E27FC236}">
                <a16:creationId xmlns:a16="http://schemas.microsoft.com/office/drawing/2014/main" id="{CB75985B-6A4A-B346-BFE4-7FD472DAA8B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589805" y="4227415"/>
            <a:ext cx="3031174" cy="6800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200"/>
              </a:spcBef>
              <a:buNone/>
              <a:defRPr sz="6000" b="1" i="0" cap="all" spc="-15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500%</a:t>
            </a:r>
          </a:p>
        </p:txBody>
      </p:sp>
      <p:sp>
        <p:nvSpPr>
          <p:cNvPr id="13" name="Text Placeholder 76">
            <a:extLst>
              <a:ext uri="{FF2B5EF4-FFF2-40B4-BE49-F238E27FC236}">
                <a16:creationId xmlns:a16="http://schemas.microsoft.com/office/drawing/2014/main" id="{2850CF7F-84CC-6949-A53F-ECE301C784F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580180" y="5055788"/>
            <a:ext cx="3031175" cy="2973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200"/>
              </a:spcBef>
              <a:buNone/>
              <a:defRPr lang="en-US" sz="2000" b="1" i="0" spc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Data Description</a:t>
            </a:r>
          </a:p>
        </p:txBody>
      </p:sp>
      <p:sp>
        <p:nvSpPr>
          <p:cNvPr id="14" name="Text Placeholder 76">
            <a:extLst>
              <a:ext uri="{FF2B5EF4-FFF2-40B4-BE49-F238E27FC236}">
                <a16:creationId xmlns:a16="http://schemas.microsoft.com/office/drawing/2014/main" id="{0B6148CF-4FE0-E146-9B06-55B7613446D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547848" y="5457461"/>
            <a:ext cx="3075696" cy="8898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lang="en-US" sz="1500" b="0" i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ADD description here</a:t>
            </a:r>
          </a:p>
          <a:p>
            <a:pPr lvl="0"/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43DBF2D-C372-244B-8FA7-592895942E7F}"/>
              </a:ext>
            </a:extLst>
          </p:cNvPr>
          <p:cNvSpPr/>
          <p:nvPr userDrawn="1"/>
        </p:nvSpPr>
        <p:spPr>
          <a:xfrm rot="16200000">
            <a:off x="8465094" y="3443312"/>
            <a:ext cx="2658533" cy="3581399"/>
          </a:xfrm>
          <a:prstGeom prst="rect">
            <a:avLst/>
          </a:prstGeom>
          <a:solidFill>
            <a:srgbClr val="8081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 Placeholder 76">
            <a:extLst>
              <a:ext uri="{FF2B5EF4-FFF2-40B4-BE49-F238E27FC236}">
                <a16:creationId xmlns:a16="http://schemas.microsoft.com/office/drawing/2014/main" id="{3ABED21C-1B8B-3D46-92C8-58D7BF457D2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289936" y="4248680"/>
            <a:ext cx="3031174" cy="6800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200"/>
              </a:spcBef>
              <a:buNone/>
              <a:defRPr sz="6000" b="1" i="0" cap="all" spc="-15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6.1B</a:t>
            </a:r>
          </a:p>
        </p:txBody>
      </p:sp>
      <p:sp>
        <p:nvSpPr>
          <p:cNvPr id="17" name="Text Placeholder 76">
            <a:extLst>
              <a:ext uri="{FF2B5EF4-FFF2-40B4-BE49-F238E27FC236}">
                <a16:creationId xmlns:a16="http://schemas.microsoft.com/office/drawing/2014/main" id="{27178754-93A6-2A44-95A2-7E272D312AB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280311" y="5077053"/>
            <a:ext cx="3031175" cy="2973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200"/>
              </a:spcBef>
              <a:buNone/>
              <a:defRPr lang="en-US" sz="2000" b="1" i="0" spc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Data Title Here</a:t>
            </a:r>
          </a:p>
        </p:txBody>
      </p:sp>
      <p:sp>
        <p:nvSpPr>
          <p:cNvPr id="18" name="Text Placeholder 76">
            <a:extLst>
              <a:ext uri="{FF2B5EF4-FFF2-40B4-BE49-F238E27FC236}">
                <a16:creationId xmlns:a16="http://schemas.microsoft.com/office/drawing/2014/main" id="{509B52A8-83C7-9D42-ACC9-AC629273540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247979" y="5478726"/>
            <a:ext cx="3075696" cy="8898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lang="en-US" sz="1500" b="0" i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ADD description here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9FDC75D-892B-4C49-8EB3-26110B039DE8}"/>
              </a:ext>
            </a:extLst>
          </p:cNvPr>
          <p:cNvSpPr/>
          <p:nvPr userDrawn="1"/>
        </p:nvSpPr>
        <p:spPr>
          <a:xfrm rot="16200000">
            <a:off x="1032935" y="625685"/>
            <a:ext cx="2658533" cy="3581399"/>
          </a:xfrm>
          <a:prstGeom prst="rect">
            <a:avLst/>
          </a:prstGeom>
          <a:solidFill>
            <a:srgbClr val="65C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 Placeholder 76">
            <a:extLst>
              <a:ext uri="{FF2B5EF4-FFF2-40B4-BE49-F238E27FC236}">
                <a16:creationId xmlns:a16="http://schemas.microsoft.com/office/drawing/2014/main" id="{66714252-E4BF-D140-8669-A8385A103E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7777" y="1431053"/>
            <a:ext cx="3031174" cy="6800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200"/>
              </a:spcBef>
              <a:buNone/>
              <a:defRPr sz="6000" b="1" i="0" cap="all" spc="-150" baseline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100</a:t>
            </a:r>
          </a:p>
        </p:txBody>
      </p:sp>
      <p:sp>
        <p:nvSpPr>
          <p:cNvPr id="21" name="Text Placeholder 76">
            <a:extLst>
              <a:ext uri="{FF2B5EF4-FFF2-40B4-BE49-F238E27FC236}">
                <a16:creationId xmlns:a16="http://schemas.microsoft.com/office/drawing/2014/main" id="{9081CD80-0F86-6942-A18D-9DA1E446BE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8152" y="2259426"/>
            <a:ext cx="3031175" cy="2973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200"/>
              </a:spcBef>
              <a:buNone/>
              <a:defRPr lang="en-US" sz="2000" b="1" i="0" spc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Data Title Here</a:t>
            </a:r>
          </a:p>
        </p:txBody>
      </p:sp>
      <p:sp>
        <p:nvSpPr>
          <p:cNvPr id="22" name="Text Placeholder 76">
            <a:extLst>
              <a:ext uri="{FF2B5EF4-FFF2-40B4-BE49-F238E27FC236}">
                <a16:creationId xmlns:a16="http://schemas.microsoft.com/office/drawing/2014/main" id="{EB32678C-7580-B448-962C-33829E78E4F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5820" y="2661099"/>
            <a:ext cx="3075696" cy="8898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lang="en-US" sz="1500" b="0" i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ADD description here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74FDF7A-42A9-0B42-9AD2-2ECE009480C1}"/>
              </a:ext>
            </a:extLst>
          </p:cNvPr>
          <p:cNvSpPr/>
          <p:nvPr userDrawn="1"/>
        </p:nvSpPr>
        <p:spPr>
          <a:xfrm rot="16200000">
            <a:off x="4764963" y="625685"/>
            <a:ext cx="2658533" cy="3581399"/>
          </a:xfrm>
          <a:prstGeom prst="rect">
            <a:avLst/>
          </a:prstGeom>
          <a:solidFill>
            <a:srgbClr val="A4BC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 Placeholder 76">
            <a:extLst>
              <a:ext uri="{FF2B5EF4-FFF2-40B4-BE49-F238E27FC236}">
                <a16:creationId xmlns:a16="http://schemas.microsoft.com/office/drawing/2014/main" id="{D78338CF-9EEF-2E45-8636-27B6BF1082B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67550" y="1431053"/>
            <a:ext cx="3031174" cy="6800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200"/>
              </a:spcBef>
              <a:buNone/>
              <a:defRPr sz="6000" b="1" i="0" cap="all" spc="-150" baseline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200+</a:t>
            </a:r>
          </a:p>
        </p:txBody>
      </p:sp>
      <p:sp>
        <p:nvSpPr>
          <p:cNvPr id="25" name="Text Placeholder 76">
            <a:extLst>
              <a:ext uri="{FF2B5EF4-FFF2-40B4-BE49-F238E27FC236}">
                <a16:creationId xmlns:a16="http://schemas.microsoft.com/office/drawing/2014/main" id="{057A1628-96CF-1147-AEA3-3E078EADA26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57925" y="2259426"/>
            <a:ext cx="3031175" cy="2973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200"/>
              </a:spcBef>
              <a:buNone/>
              <a:defRPr lang="en-US" sz="2000" b="1" i="0" spc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Data Title Here</a:t>
            </a:r>
          </a:p>
        </p:txBody>
      </p:sp>
      <p:sp>
        <p:nvSpPr>
          <p:cNvPr id="26" name="Text Placeholder 76">
            <a:extLst>
              <a:ext uri="{FF2B5EF4-FFF2-40B4-BE49-F238E27FC236}">
                <a16:creationId xmlns:a16="http://schemas.microsoft.com/office/drawing/2014/main" id="{FF23B40E-6114-8A4D-A418-2BB1EA24CBD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47848" y="2661099"/>
            <a:ext cx="3073131" cy="8898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lang="en-US" sz="1500" b="0" i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ADD description here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212B462-A5AD-CA42-A504-51A81D73AEC1}"/>
              </a:ext>
            </a:extLst>
          </p:cNvPr>
          <p:cNvSpPr/>
          <p:nvPr userDrawn="1"/>
        </p:nvSpPr>
        <p:spPr>
          <a:xfrm rot="16200000">
            <a:off x="8465094" y="646950"/>
            <a:ext cx="2658533" cy="3581399"/>
          </a:xfrm>
          <a:prstGeom prst="rect">
            <a:avLst/>
          </a:prstGeom>
          <a:solidFill>
            <a:srgbClr val="F5DC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 Placeholder 76">
            <a:extLst>
              <a:ext uri="{FF2B5EF4-FFF2-40B4-BE49-F238E27FC236}">
                <a16:creationId xmlns:a16="http://schemas.microsoft.com/office/drawing/2014/main" id="{83B415F2-2D6B-BB43-9948-1F43FD0D190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89936" y="1452318"/>
            <a:ext cx="3031174" cy="6800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200"/>
              </a:spcBef>
              <a:buNone/>
              <a:defRPr sz="6000" b="1" i="0" cap="all" spc="-150" baseline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300K</a:t>
            </a:r>
          </a:p>
        </p:txBody>
      </p:sp>
      <p:sp>
        <p:nvSpPr>
          <p:cNvPr id="29" name="Text Placeholder 76">
            <a:extLst>
              <a:ext uri="{FF2B5EF4-FFF2-40B4-BE49-F238E27FC236}">
                <a16:creationId xmlns:a16="http://schemas.microsoft.com/office/drawing/2014/main" id="{08CC449D-893A-D947-8E6D-3B6FE74B4BA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280311" y="2280691"/>
            <a:ext cx="3031175" cy="2973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200"/>
              </a:spcBef>
              <a:buNone/>
              <a:defRPr lang="en-US" sz="2000" b="1" i="0" spc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Data Title here</a:t>
            </a:r>
          </a:p>
        </p:txBody>
      </p:sp>
      <p:sp>
        <p:nvSpPr>
          <p:cNvPr id="30" name="Text Placeholder 76">
            <a:extLst>
              <a:ext uri="{FF2B5EF4-FFF2-40B4-BE49-F238E27FC236}">
                <a16:creationId xmlns:a16="http://schemas.microsoft.com/office/drawing/2014/main" id="{2B431764-918A-204F-83E0-20D63EFA0BB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47979" y="2682364"/>
            <a:ext cx="3075696" cy="8898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lang="en-US" sz="1500" b="0" i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ADD description here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D134A5D3-F4C9-D54E-A4AF-99440EC8BE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9619" y="386740"/>
            <a:ext cx="11119197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Data Description – Calibri 28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5413961-013E-1747-84EB-B2D669EAEEA4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4178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- 6 x Data Blocks Darker Col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9828B9B-E0BE-B64F-819B-A046561BF0AD}"/>
              </a:ext>
            </a:extLst>
          </p:cNvPr>
          <p:cNvSpPr/>
          <p:nvPr userDrawn="1"/>
        </p:nvSpPr>
        <p:spPr>
          <a:xfrm rot="16200000">
            <a:off x="1032935" y="3422047"/>
            <a:ext cx="2658533" cy="3581399"/>
          </a:xfrm>
          <a:prstGeom prst="rect">
            <a:avLst/>
          </a:prstGeom>
          <a:solidFill>
            <a:srgbClr val="8081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Placeholder 76">
            <a:extLst>
              <a:ext uri="{FF2B5EF4-FFF2-40B4-BE49-F238E27FC236}">
                <a16:creationId xmlns:a16="http://schemas.microsoft.com/office/drawing/2014/main" id="{2FA09B8A-9068-3748-A7A0-AA4E149D966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57777" y="4227415"/>
            <a:ext cx="3031174" cy="6800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200"/>
              </a:spcBef>
              <a:buNone/>
              <a:defRPr sz="6000" b="1" i="0" cap="all" spc="-15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400M</a:t>
            </a:r>
          </a:p>
        </p:txBody>
      </p:sp>
      <p:sp>
        <p:nvSpPr>
          <p:cNvPr id="9" name="Text Placeholder 76">
            <a:extLst>
              <a:ext uri="{FF2B5EF4-FFF2-40B4-BE49-F238E27FC236}">
                <a16:creationId xmlns:a16="http://schemas.microsoft.com/office/drawing/2014/main" id="{85A8F1A2-49B9-C341-8583-4E5498CD814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8152" y="5055788"/>
            <a:ext cx="3031175" cy="2973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200"/>
              </a:spcBef>
              <a:buNone/>
              <a:defRPr lang="en-US" sz="2000" b="1" i="0" spc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Data Title</a:t>
            </a:r>
          </a:p>
        </p:txBody>
      </p:sp>
      <p:sp>
        <p:nvSpPr>
          <p:cNvPr id="10" name="Text Placeholder 76">
            <a:extLst>
              <a:ext uri="{FF2B5EF4-FFF2-40B4-BE49-F238E27FC236}">
                <a16:creationId xmlns:a16="http://schemas.microsoft.com/office/drawing/2014/main" id="{FA6579F5-E083-3249-89A9-BA7C933CC6D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15820" y="5457461"/>
            <a:ext cx="3075696" cy="8898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lang="en-US" sz="1500" b="0" i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Data description here </a:t>
            </a:r>
          </a:p>
          <a:p>
            <a:pPr lvl="0"/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35D51D-073C-564C-8FBC-3021C8624896}"/>
              </a:ext>
            </a:extLst>
          </p:cNvPr>
          <p:cNvSpPr/>
          <p:nvPr userDrawn="1"/>
        </p:nvSpPr>
        <p:spPr>
          <a:xfrm rot="16200000">
            <a:off x="4764963" y="3422047"/>
            <a:ext cx="2658533" cy="3581399"/>
          </a:xfrm>
          <a:prstGeom prst="rect">
            <a:avLst/>
          </a:prstGeom>
          <a:solidFill>
            <a:srgbClr val="8081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Placeholder 76">
            <a:extLst>
              <a:ext uri="{FF2B5EF4-FFF2-40B4-BE49-F238E27FC236}">
                <a16:creationId xmlns:a16="http://schemas.microsoft.com/office/drawing/2014/main" id="{CB75985B-6A4A-B346-BFE4-7FD472DAA8B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589805" y="4227415"/>
            <a:ext cx="3031174" cy="6800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200"/>
              </a:spcBef>
              <a:buNone/>
              <a:defRPr sz="6000" b="1" i="0" cap="all" spc="-15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500%</a:t>
            </a:r>
          </a:p>
        </p:txBody>
      </p:sp>
      <p:sp>
        <p:nvSpPr>
          <p:cNvPr id="13" name="Text Placeholder 76">
            <a:extLst>
              <a:ext uri="{FF2B5EF4-FFF2-40B4-BE49-F238E27FC236}">
                <a16:creationId xmlns:a16="http://schemas.microsoft.com/office/drawing/2014/main" id="{2850CF7F-84CC-6949-A53F-ECE301C784F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580180" y="5055788"/>
            <a:ext cx="3031175" cy="2973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200"/>
              </a:spcBef>
              <a:buNone/>
              <a:defRPr lang="en-US" sz="2000" b="1" i="0" spc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Data Title</a:t>
            </a:r>
          </a:p>
        </p:txBody>
      </p:sp>
      <p:sp>
        <p:nvSpPr>
          <p:cNvPr id="14" name="Text Placeholder 76">
            <a:extLst>
              <a:ext uri="{FF2B5EF4-FFF2-40B4-BE49-F238E27FC236}">
                <a16:creationId xmlns:a16="http://schemas.microsoft.com/office/drawing/2014/main" id="{0B6148CF-4FE0-E146-9B06-55B7613446D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547848" y="5457461"/>
            <a:ext cx="3075696" cy="8898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lang="en-US" sz="1500" b="0" i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Data description here </a:t>
            </a:r>
          </a:p>
          <a:p>
            <a:pPr lvl="0"/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43DBF2D-C372-244B-8FA7-592895942E7F}"/>
              </a:ext>
            </a:extLst>
          </p:cNvPr>
          <p:cNvSpPr/>
          <p:nvPr userDrawn="1"/>
        </p:nvSpPr>
        <p:spPr>
          <a:xfrm rot="16200000">
            <a:off x="8465094" y="3443312"/>
            <a:ext cx="2658533" cy="3581399"/>
          </a:xfrm>
          <a:prstGeom prst="rect">
            <a:avLst/>
          </a:prstGeom>
          <a:solidFill>
            <a:srgbClr val="8081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 Placeholder 76">
            <a:extLst>
              <a:ext uri="{FF2B5EF4-FFF2-40B4-BE49-F238E27FC236}">
                <a16:creationId xmlns:a16="http://schemas.microsoft.com/office/drawing/2014/main" id="{3ABED21C-1B8B-3D46-92C8-58D7BF457D2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289936" y="4248680"/>
            <a:ext cx="3031174" cy="6800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200"/>
              </a:spcBef>
              <a:buNone/>
              <a:defRPr sz="6000" b="1" i="0" cap="all" spc="-15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6.1B</a:t>
            </a:r>
          </a:p>
        </p:txBody>
      </p:sp>
      <p:sp>
        <p:nvSpPr>
          <p:cNvPr id="17" name="Text Placeholder 76">
            <a:extLst>
              <a:ext uri="{FF2B5EF4-FFF2-40B4-BE49-F238E27FC236}">
                <a16:creationId xmlns:a16="http://schemas.microsoft.com/office/drawing/2014/main" id="{27178754-93A6-2A44-95A2-7E272D312AB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280311" y="5077053"/>
            <a:ext cx="3031175" cy="2973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200"/>
              </a:spcBef>
              <a:buNone/>
              <a:defRPr lang="en-US" sz="2000" b="1" i="0" spc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Data Title</a:t>
            </a:r>
          </a:p>
        </p:txBody>
      </p:sp>
      <p:sp>
        <p:nvSpPr>
          <p:cNvPr id="18" name="Text Placeholder 76">
            <a:extLst>
              <a:ext uri="{FF2B5EF4-FFF2-40B4-BE49-F238E27FC236}">
                <a16:creationId xmlns:a16="http://schemas.microsoft.com/office/drawing/2014/main" id="{509B52A8-83C7-9D42-ACC9-AC629273540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247979" y="5478726"/>
            <a:ext cx="3075696" cy="8898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lang="en-US" sz="1500" b="0" i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Data description here </a:t>
            </a:r>
          </a:p>
          <a:p>
            <a:pPr lvl="0"/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9FDC75D-892B-4C49-8EB3-26110B039DE8}"/>
              </a:ext>
            </a:extLst>
          </p:cNvPr>
          <p:cNvSpPr/>
          <p:nvPr userDrawn="1"/>
        </p:nvSpPr>
        <p:spPr>
          <a:xfrm rot="16200000">
            <a:off x="1032935" y="625685"/>
            <a:ext cx="2658533" cy="3581399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 Placeholder 76">
            <a:extLst>
              <a:ext uri="{FF2B5EF4-FFF2-40B4-BE49-F238E27FC236}">
                <a16:creationId xmlns:a16="http://schemas.microsoft.com/office/drawing/2014/main" id="{66714252-E4BF-D140-8669-A8385A103E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7777" y="1431053"/>
            <a:ext cx="3031174" cy="6800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200"/>
              </a:spcBef>
              <a:buNone/>
              <a:defRPr sz="6000" b="1" i="0" cap="all" spc="-150" baseline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100</a:t>
            </a:r>
          </a:p>
        </p:txBody>
      </p:sp>
      <p:sp>
        <p:nvSpPr>
          <p:cNvPr id="21" name="Text Placeholder 76">
            <a:extLst>
              <a:ext uri="{FF2B5EF4-FFF2-40B4-BE49-F238E27FC236}">
                <a16:creationId xmlns:a16="http://schemas.microsoft.com/office/drawing/2014/main" id="{9081CD80-0F86-6942-A18D-9DA1E446BE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8152" y="2259426"/>
            <a:ext cx="3031175" cy="2973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200"/>
              </a:spcBef>
              <a:buNone/>
              <a:defRPr lang="en-US" sz="2000" b="1" i="0" spc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Data Title</a:t>
            </a:r>
          </a:p>
        </p:txBody>
      </p:sp>
      <p:sp>
        <p:nvSpPr>
          <p:cNvPr id="22" name="Text Placeholder 76">
            <a:extLst>
              <a:ext uri="{FF2B5EF4-FFF2-40B4-BE49-F238E27FC236}">
                <a16:creationId xmlns:a16="http://schemas.microsoft.com/office/drawing/2014/main" id="{EB32678C-7580-B448-962C-33829E78E4F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5820" y="2661099"/>
            <a:ext cx="3075696" cy="8898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lang="en-US" sz="1500" b="0" i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Data description here </a:t>
            </a:r>
          </a:p>
          <a:p>
            <a:pPr lvl="0"/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74FDF7A-42A9-0B42-9AD2-2ECE009480C1}"/>
              </a:ext>
            </a:extLst>
          </p:cNvPr>
          <p:cNvSpPr/>
          <p:nvPr userDrawn="1"/>
        </p:nvSpPr>
        <p:spPr>
          <a:xfrm rot="16200000">
            <a:off x="4764963" y="625685"/>
            <a:ext cx="2658533" cy="3581399"/>
          </a:xfrm>
          <a:prstGeom prst="rect">
            <a:avLst/>
          </a:prstGeom>
          <a:solidFill>
            <a:srgbClr val="B73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 Placeholder 76">
            <a:extLst>
              <a:ext uri="{FF2B5EF4-FFF2-40B4-BE49-F238E27FC236}">
                <a16:creationId xmlns:a16="http://schemas.microsoft.com/office/drawing/2014/main" id="{D78338CF-9EEF-2E45-8636-27B6BF1082B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67550" y="1431053"/>
            <a:ext cx="3031174" cy="6800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200"/>
              </a:spcBef>
              <a:buNone/>
              <a:defRPr sz="6000" b="1" i="0" cap="all" spc="-150" baseline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200+</a:t>
            </a:r>
          </a:p>
        </p:txBody>
      </p:sp>
      <p:sp>
        <p:nvSpPr>
          <p:cNvPr id="25" name="Text Placeholder 76">
            <a:extLst>
              <a:ext uri="{FF2B5EF4-FFF2-40B4-BE49-F238E27FC236}">
                <a16:creationId xmlns:a16="http://schemas.microsoft.com/office/drawing/2014/main" id="{057A1628-96CF-1147-AEA3-3E078EADA26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57925" y="2259426"/>
            <a:ext cx="3031175" cy="2973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200"/>
              </a:spcBef>
              <a:buNone/>
              <a:defRPr lang="en-US" sz="2000" b="1" i="0" spc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Data Title</a:t>
            </a:r>
          </a:p>
        </p:txBody>
      </p:sp>
      <p:sp>
        <p:nvSpPr>
          <p:cNvPr id="26" name="Text Placeholder 76">
            <a:extLst>
              <a:ext uri="{FF2B5EF4-FFF2-40B4-BE49-F238E27FC236}">
                <a16:creationId xmlns:a16="http://schemas.microsoft.com/office/drawing/2014/main" id="{FF23B40E-6114-8A4D-A418-2BB1EA24CBD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47848" y="2661099"/>
            <a:ext cx="3073131" cy="8898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lang="en-US" sz="1500" b="0" i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Data description here </a:t>
            </a:r>
          </a:p>
          <a:p>
            <a:pPr lvl="0"/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212B462-A5AD-CA42-A504-51A81D73AEC1}"/>
              </a:ext>
            </a:extLst>
          </p:cNvPr>
          <p:cNvSpPr/>
          <p:nvPr userDrawn="1"/>
        </p:nvSpPr>
        <p:spPr>
          <a:xfrm rot="16200000">
            <a:off x="8465094" y="646950"/>
            <a:ext cx="2658533" cy="3581399"/>
          </a:xfrm>
          <a:prstGeom prst="rect">
            <a:avLst/>
          </a:prstGeom>
          <a:solidFill>
            <a:srgbClr val="E0A8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 Placeholder 76">
            <a:extLst>
              <a:ext uri="{FF2B5EF4-FFF2-40B4-BE49-F238E27FC236}">
                <a16:creationId xmlns:a16="http://schemas.microsoft.com/office/drawing/2014/main" id="{83B415F2-2D6B-BB43-9948-1F43FD0D190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89936" y="1452318"/>
            <a:ext cx="3031174" cy="6800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200"/>
              </a:spcBef>
              <a:buNone/>
              <a:defRPr sz="6000" b="1" i="0" cap="all" spc="-150" baseline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300K</a:t>
            </a:r>
          </a:p>
        </p:txBody>
      </p:sp>
      <p:sp>
        <p:nvSpPr>
          <p:cNvPr id="29" name="Text Placeholder 76">
            <a:extLst>
              <a:ext uri="{FF2B5EF4-FFF2-40B4-BE49-F238E27FC236}">
                <a16:creationId xmlns:a16="http://schemas.microsoft.com/office/drawing/2014/main" id="{08CC449D-893A-D947-8E6D-3B6FE74B4BA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280311" y="2280691"/>
            <a:ext cx="3031175" cy="2973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200"/>
              </a:spcBef>
              <a:buNone/>
              <a:defRPr lang="en-US" sz="2000" b="1" i="0" spc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Data Title</a:t>
            </a:r>
          </a:p>
        </p:txBody>
      </p:sp>
      <p:sp>
        <p:nvSpPr>
          <p:cNvPr id="30" name="Text Placeholder 76">
            <a:extLst>
              <a:ext uri="{FF2B5EF4-FFF2-40B4-BE49-F238E27FC236}">
                <a16:creationId xmlns:a16="http://schemas.microsoft.com/office/drawing/2014/main" id="{2B431764-918A-204F-83E0-20D63EFA0BB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47979" y="2682364"/>
            <a:ext cx="3075696" cy="8898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lang="en-US" sz="1500" b="0" i="0" smtClean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Data description here </a:t>
            </a:r>
          </a:p>
          <a:p>
            <a:pPr lvl="0"/>
            <a:endParaRPr lang="en-GB" dirty="0"/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D134A5D3-F4C9-D54E-A4AF-99440EC8BE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9619" y="386740"/>
            <a:ext cx="11119197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Title Content Slide – Calibri 28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5413961-013E-1747-84EB-B2D669EAEEA4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7841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lain text &amp; 1 x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321B8FA-1134-B74C-AC60-9549884ED224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C57CB44D-4C0E-B347-AA97-9498245FE42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32712" y="0"/>
            <a:ext cx="5959288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19523880-1F21-634C-8F3E-8CF7AB4A7D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6900" y="386740"/>
            <a:ext cx="11125408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+mn-lt"/>
              </a:defRPr>
            </a:lvl1pPr>
          </a:lstStyle>
          <a:p>
            <a:pPr lvl="0"/>
            <a:r>
              <a:rPr lang="en-US"/>
              <a:t>Title Content Slide – Calibri 28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5D56CDBF-6D9C-DC4D-BE4B-C32F437D1D7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6900" y="1384300"/>
            <a:ext cx="4102100" cy="4229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 dirty="0"/>
              <a:t>ADD CONTENT HERE</a:t>
            </a:r>
          </a:p>
        </p:txBody>
      </p:sp>
    </p:spTree>
    <p:extLst>
      <p:ext uri="{BB962C8B-B14F-4D97-AF65-F5344CB8AC3E}">
        <p14:creationId xmlns:p14="http://schemas.microsoft.com/office/powerpoint/2010/main" val="38300429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lain text &amp; 1 x Picture &amp; Green Background">
    <p:bg>
      <p:bgPr>
        <a:solidFill>
          <a:srgbClr val="B3E1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F86D68-7D3B-A144-AF9D-C8AEF006B109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C57CB44D-4C0E-B347-AA97-9498245FE42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32712" y="0"/>
            <a:ext cx="5959288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19523880-1F21-634C-8F3E-8CF7AB4A7D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6900" y="386740"/>
            <a:ext cx="11125408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+mn-lt"/>
              </a:defRPr>
            </a:lvl1pPr>
          </a:lstStyle>
          <a:p>
            <a:pPr lvl="0"/>
            <a:r>
              <a:rPr lang="en-US"/>
              <a:t>Title Content Slide – Calibri 28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5D56CDBF-6D9C-DC4D-BE4B-C32F437D1D7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6900" y="1384300"/>
            <a:ext cx="4102100" cy="4229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 dirty="0"/>
              <a:t>ADD CONTENT HERE</a:t>
            </a:r>
          </a:p>
        </p:txBody>
      </p:sp>
    </p:spTree>
    <p:extLst>
      <p:ext uri="{BB962C8B-B14F-4D97-AF65-F5344CB8AC3E}">
        <p14:creationId xmlns:p14="http://schemas.microsoft.com/office/powerpoint/2010/main" val="36632414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lain text &amp; 1 x Picture &amp; Grey Background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DE460F3-88F5-4546-9784-ECC94E6B58B4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C57CB44D-4C0E-B347-AA97-9498245FE42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32712" y="0"/>
            <a:ext cx="5959288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19523880-1F21-634C-8F3E-8CF7AB4A7D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6900" y="386740"/>
            <a:ext cx="11125408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 Content Slide – Calibri 28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5D56CDBF-6D9C-DC4D-BE4B-C32F437D1D7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6900" y="1384300"/>
            <a:ext cx="4102100" cy="4229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 dirty="0"/>
              <a:t>ADD CONTENT HERE</a:t>
            </a:r>
          </a:p>
        </p:txBody>
      </p:sp>
    </p:spTree>
    <p:extLst>
      <p:ext uri="{BB962C8B-B14F-4D97-AF65-F5344CB8AC3E}">
        <p14:creationId xmlns:p14="http://schemas.microsoft.com/office/powerpoint/2010/main" val="1214862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oxed text &amp; 2 x Pictur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6">
            <a:extLst>
              <a:ext uri="{FF2B5EF4-FFF2-40B4-BE49-F238E27FC236}">
                <a16:creationId xmlns:a16="http://schemas.microsoft.com/office/drawing/2014/main" id="{676485D5-C090-E943-8171-9E665CB079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1500" y="4551745"/>
            <a:ext cx="5331758" cy="972061"/>
          </a:xfrm>
          <a:prstGeom prst="rect">
            <a:avLst/>
          </a:prstGeom>
          <a:ln w="19050">
            <a:solidFill>
              <a:srgbClr val="39B54A"/>
            </a:solidFill>
          </a:ln>
        </p:spPr>
        <p:txBody>
          <a:bodyPr>
            <a:sp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en-US" sz="1500" b="0" i="0" smtClean="0">
                <a:effectLst/>
                <a:latin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ADD CONTENT HERE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.</a:t>
            </a:r>
            <a:endParaRPr lang="en-GB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5EA9D506-A612-E749-8D0E-79E1A40D803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71500" y="1434514"/>
            <a:ext cx="5331759" cy="28282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C57CB44D-4C0E-B347-AA97-9498245FE42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32712" y="1434514"/>
            <a:ext cx="5331759" cy="28282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19523880-1F21-634C-8F3E-8CF7AB4A7D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6900" y="386740"/>
            <a:ext cx="11125408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+mn-lt"/>
              </a:defRPr>
            </a:lvl1pPr>
          </a:lstStyle>
          <a:p>
            <a:pPr lvl="0"/>
            <a:r>
              <a:rPr lang="en-US" dirty="0"/>
              <a:t>Title Content Slide – Calibri 28 same</a:t>
            </a:r>
          </a:p>
        </p:txBody>
      </p:sp>
      <p:sp>
        <p:nvSpPr>
          <p:cNvPr id="11" name="Text Placeholder 76">
            <a:extLst>
              <a:ext uri="{FF2B5EF4-FFF2-40B4-BE49-F238E27FC236}">
                <a16:creationId xmlns:a16="http://schemas.microsoft.com/office/drawing/2014/main" id="{B5810701-3BD8-FA48-8EE1-65194177416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48400" y="4551745"/>
            <a:ext cx="5331758" cy="972061"/>
          </a:xfrm>
          <a:prstGeom prst="rect">
            <a:avLst/>
          </a:prstGeom>
          <a:ln w="19050">
            <a:solidFill>
              <a:srgbClr val="39B54A"/>
            </a:solidFill>
          </a:ln>
        </p:spPr>
        <p:txBody>
          <a:bodyPr>
            <a:sp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en-US" sz="1500" b="0" i="0" smtClean="0">
                <a:effectLst/>
                <a:latin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ADD CONTENT HERE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.</a:t>
            </a:r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2D288F9-3B96-7B4A-82AD-FC3590AC476D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34550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oxed text &amp; 2 x Picture &amp; Green Background">
    <p:bg>
      <p:bgPr>
        <a:solidFill>
          <a:srgbClr val="B3E1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5EA9D506-A612-E749-8D0E-79E1A40D803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71500" y="1434514"/>
            <a:ext cx="5331759" cy="28282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C57CB44D-4C0E-B347-AA97-9498245FE42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32712" y="1434514"/>
            <a:ext cx="5331759" cy="28282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19523880-1F21-634C-8F3E-8CF7AB4A7D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6900" y="386740"/>
            <a:ext cx="11125408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+mn-lt"/>
              </a:defRPr>
            </a:lvl1pPr>
          </a:lstStyle>
          <a:p>
            <a:pPr lvl="0"/>
            <a:r>
              <a:rPr lang="en-US"/>
              <a:t>Title Content Slide – Calibri 28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592E676-23EE-FF48-A3E2-97DD9ABCDCAB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76">
            <a:extLst>
              <a:ext uri="{FF2B5EF4-FFF2-40B4-BE49-F238E27FC236}">
                <a16:creationId xmlns:a16="http://schemas.microsoft.com/office/drawing/2014/main" id="{B00FCF8C-1AD4-1547-B308-72919D1430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1500" y="4551745"/>
            <a:ext cx="5331758" cy="972061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>
            <a:sp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en-US" sz="1500" b="0" i="0" smtClean="0">
                <a:effectLst/>
                <a:latin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ADD CONTENT HERE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.</a:t>
            </a:r>
            <a:endParaRPr lang="en-GB" dirty="0"/>
          </a:p>
        </p:txBody>
      </p:sp>
      <p:sp>
        <p:nvSpPr>
          <p:cNvPr id="17" name="Text Placeholder 76">
            <a:extLst>
              <a:ext uri="{FF2B5EF4-FFF2-40B4-BE49-F238E27FC236}">
                <a16:creationId xmlns:a16="http://schemas.microsoft.com/office/drawing/2014/main" id="{947D41CB-EF94-6046-8BCE-D1552088194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48400" y="4551745"/>
            <a:ext cx="5331758" cy="972061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>
            <a:sp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en-US" sz="1500" b="0" i="0" smtClean="0">
                <a:effectLst/>
                <a:latin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ADD CONTENT HERE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45121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oxed text &amp; 2 x Picture &amp; Grey Background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5EA9D506-A612-E749-8D0E-79E1A40D803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71500" y="1434514"/>
            <a:ext cx="5331759" cy="28282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C57CB44D-4C0E-B347-AA97-9498245FE42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32712" y="1434514"/>
            <a:ext cx="5331759" cy="28282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19523880-1F21-634C-8F3E-8CF7AB4A7D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6900" y="386740"/>
            <a:ext cx="11125408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 Content Slide – Calibri 28</a:t>
            </a:r>
          </a:p>
        </p:txBody>
      </p:sp>
      <p:sp>
        <p:nvSpPr>
          <p:cNvPr id="11" name="Text Placeholder 76">
            <a:extLst>
              <a:ext uri="{FF2B5EF4-FFF2-40B4-BE49-F238E27FC236}">
                <a16:creationId xmlns:a16="http://schemas.microsoft.com/office/drawing/2014/main" id="{93BB9319-1DE4-0947-B390-474337BEEB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1500" y="4551745"/>
            <a:ext cx="5331758" cy="972061"/>
          </a:xfrm>
          <a:prstGeom prst="rect">
            <a:avLst/>
          </a:prstGeom>
          <a:ln w="19050">
            <a:solidFill>
              <a:srgbClr val="39B54A"/>
            </a:solidFill>
          </a:ln>
        </p:spPr>
        <p:txBody>
          <a:bodyPr>
            <a:sp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en-US" sz="1500" b="0" i="0" smtClean="0">
                <a:solidFill>
                  <a:schemeClr val="tx1"/>
                </a:solidFill>
                <a:effectLst/>
                <a:latin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ADD CONTENT HERE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.</a:t>
            </a:r>
            <a:endParaRPr lang="en-GB" dirty="0"/>
          </a:p>
        </p:txBody>
      </p:sp>
      <p:sp>
        <p:nvSpPr>
          <p:cNvPr id="17" name="Text Placeholder 76">
            <a:extLst>
              <a:ext uri="{FF2B5EF4-FFF2-40B4-BE49-F238E27FC236}">
                <a16:creationId xmlns:a16="http://schemas.microsoft.com/office/drawing/2014/main" id="{BF0A9EE8-66DD-E046-84A3-1F14437BF86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48400" y="4551745"/>
            <a:ext cx="5331758" cy="972061"/>
          </a:xfrm>
          <a:prstGeom prst="rect">
            <a:avLst/>
          </a:prstGeom>
          <a:ln w="19050">
            <a:solidFill>
              <a:srgbClr val="39B54A"/>
            </a:solidFill>
          </a:ln>
        </p:spPr>
        <p:txBody>
          <a:bodyPr>
            <a:sp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en-US" sz="1500" b="0" i="0" smtClean="0">
                <a:solidFill>
                  <a:schemeClr val="tx1"/>
                </a:solidFill>
                <a:effectLst/>
                <a:latin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ADD CONTENT HERE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.</a:t>
            </a:r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0A16300-123A-4844-9EFF-A067C503D5A5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8655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Sub Section Title &amp;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5">
            <a:extLst>
              <a:ext uri="{FF2B5EF4-FFF2-40B4-BE49-F238E27FC236}">
                <a16:creationId xmlns:a16="http://schemas.microsoft.com/office/drawing/2014/main" id="{09B1A66E-CB17-9F4F-99C5-A7DDE6924EF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27902" y="0"/>
            <a:ext cx="9120818" cy="2931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C559EBD6-D790-C741-A02A-8E74B1256F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45816" y="3365594"/>
            <a:ext cx="9050867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+mn-lt"/>
              </a:defRPr>
            </a:lvl1pPr>
          </a:lstStyle>
          <a:p>
            <a:pPr lvl="0"/>
            <a:r>
              <a:rPr lang="en-US" dirty="0"/>
              <a:t>SUB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33823585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, 3 Copy, 3 Images_Light Gr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5EA9D506-A612-E749-8D0E-79E1A40D803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71501" y="1542582"/>
            <a:ext cx="3581400" cy="28282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2DE380D9-A337-924C-A3A7-A8010BE7B5D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994277" y="1542582"/>
            <a:ext cx="3581400" cy="28282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1DB3F7DD-C56C-8047-B335-805D2CBF456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296335" y="1542582"/>
            <a:ext cx="3581400" cy="28282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DF23CF7B-1D5C-A249-B2E5-301ADEEC61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6900" y="386740"/>
            <a:ext cx="11125408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 Content Slide – Calibri 28</a:t>
            </a:r>
          </a:p>
        </p:txBody>
      </p:sp>
      <p:sp>
        <p:nvSpPr>
          <p:cNvPr id="14" name="Text Placeholder 76">
            <a:extLst>
              <a:ext uri="{FF2B5EF4-FFF2-40B4-BE49-F238E27FC236}">
                <a16:creationId xmlns:a16="http://schemas.microsoft.com/office/drawing/2014/main" id="{5E096893-53E6-084A-B340-B706FE923D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1500" y="4535394"/>
            <a:ext cx="3581400" cy="972061"/>
          </a:xfrm>
          <a:prstGeom prst="rect">
            <a:avLst/>
          </a:prstGeom>
          <a:ln w="19050">
            <a:solidFill>
              <a:srgbClr val="39B54A"/>
            </a:solidFill>
          </a:ln>
        </p:spPr>
        <p:txBody>
          <a:bodyPr>
            <a:sp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en-US" sz="1500" b="0" i="0" smtClean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ADD copy/description here</a:t>
            </a:r>
            <a:r>
              <a:rPr lang="en-GB" dirty="0"/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.</a:t>
            </a:r>
          </a:p>
        </p:txBody>
      </p:sp>
      <p:sp>
        <p:nvSpPr>
          <p:cNvPr id="20" name="Text Placeholder 76">
            <a:extLst>
              <a:ext uri="{FF2B5EF4-FFF2-40B4-BE49-F238E27FC236}">
                <a16:creationId xmlns:a16="http://schemas.microsoft.com/office/drawing/2014/main" id="{EF3B0F14-D28E-7C4D-8429-F7FD20610C0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292164" y="4535394"/>
            <a:ext cx="3581400" cy="972061"/>
          </a:xfrm>
          <a:prstGeom prst="rect">
            <a:avLst/>
          </a:prstGeom>
          <a:ln w="19050">
            <a:solidFill>
              <a:srgbClr val="39B54A"/>
            </a:solidFill>
          </a:ln>
        </p:spPr>
        <p:txBody>
          <a:bodyPr>
            <a:sp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en-US" sz="1500" b="0" i="0" smtClean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ADD copy/description here</a:t>
            </a:r>
            <a:r>
              <a:rPr lang="en-GB" dirty="0"/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.</a:t>
            </a:r>
          </a:p>
        </p:txBody>
      </p:sp>
      <p:sp>
        <p:nvSpPr>
          <p:cNvPr id="21" name="Text Placeholder 76">
            <a:extLst>
              <a:ext uri="{FF2B5EF4-FFF2-40B4-BE49-F238E27FC236}">
                <a16:creationId xmlns:a16="http://schemas.microsoft.com/office/drawing/2014/main" id="{49B4E787-CAD8-5344-B4ED-FC6F7EED44D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11507" y="4535394"/>
            <a:ext cx="3581400" cy="972061"/>
          </a:xfrm>
          <a:prstGeom prst="rect">
            <a:avLst/>
          </a:prstGeom>
          <a:ln w="19050">
            <a:solidFill>
              <a:srgbClr val="39B54A"/>
            </a:solidFill>
          </a:ln>
        </p:spPr>
        <p:txBody>
          <a:bodyPr>
            <a:sp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en-US" sz="1500" b="0" i="0" smtClean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ADD copy/description here</a:t>
            </a:r>
            <a:r>
              <a:rPr lang="en-GB" dirty="0"/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7DCD9DB-34D5-474B-BC5C-08F2B97974EC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7272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oxed text &amp; 3 x Picture &amp; Green Background">
    <p:bg>
      <p:bgPr>
        <a:solidFill>
          <a:srgbClr val="B3E1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5EA9D506-A612-E749-8D0E-79E1A40D803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71501" y="1495467"/>
            <a:ext cx="3581400" cy="28282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2DE380D9-A337-924C-A3A7-A8010BE7B5D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994277" y="1495467"/>
            <a:ext cx="3581400" cy="28282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1DB3F7DD-C56C-8047-B335-805D2CBF456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296335" y="1495467"/>
            <a:ext cx="3581400" cy="28282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DF23CF7B-1D5C-A249-B2E5-301ADEEC61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6900" y="386740"/>
            <a:ext cx="11125408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+mn-lt"/>
              </a:defRPr>
            </a:lvl1pPr>
          </a:lstStyle>
          <a:p>
            <a:pPr lvl="0"/>
            <a:r>
              <a:rPr lang="en-US"/>
              <a:t>Title Content Slide – Calibri 28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4BCB9CF-39D2-4C40-863F-BAEBE80D2776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76">
            <a:extLst>
              <a:ext uri="{FF2B5EF4-FFF2-40B4-BE49-F238E27FC236}">
                <a16:creationId xmlns:a16="http://schemas.microsoft.com/office/drawing/2014/main" id="{0F3BDC74-DA1B-B440-B809-E22A9515DF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1500" y="4488279"/>
            <a:ext cx="3581400" cy="972061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>
            <a:sp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en-US" sz="1500" b="0" i="0" smtClean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ADD CONTENT HERE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.</a:t>
            </a:r>
            <a:endParaRPr lang="en-GB" dirty="0"/>
          </a:p>
        </p:txBody>
      </p:sp>
      <p:sp>
        <p:nvSpPr>
          <p:cNvPr id="20" name="Text Placeholder 76">
            <a:extLst>
              <a:ext uri="{FF2B5EF4-FFF2-40B4-BE49-F238E27FC236}">
                <a16:creationId xmlns:a16="http://schemas.microsoft.com/office/drawing/2014/main" id="{A911F406-3F2B-9C4E-B17A-20A517E70E2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292164" y="4488279"/>
            <a:ext cx="3581400" cy="972061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>
            <a:sp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en-US" sz="1500" b="0" i="0" smtClean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ADD CONTENT HERE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.</a:t>
            </a:r>
            <a:endParaRPr lang="en-GB" dirty="0"/>
          </a:p>
        </p:txBody>
      </p:sp>
      <p:sp>
        <p:nvSpPr>
          <p:cNvPr id="21" name="Text Placeholder 76">
            <a:extLst>
              <a:ext uri="{FF2B5EF4-FFF2-40B4-BE49-F238E27FC236}">
                <a16:creationId xmlns:a16="http://schemas.microsoft.com/office/drawing/2014/main" id="{EF50063F-DE1D-6D4C-ACDA-E1B3978D3B1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11507" y="4488279"/>
            <a:ext cx="3581400" cy="972061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>
            <a:sp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en-US" sz="1500" b="0" i="0" smtClean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ADD CONTENT HERE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561727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oxed text &amp; 3 x Picture &amp; Grey Background">
    <p:bg>
      <p:bgPr>
        <a:solidFill>
          <a:srgbClr val="B3E1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5EA9D506-A612-E749-8D0E-79E1A40D803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71501" y="1523624"/>
            <a:ext cx="3581400" cy="28282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2DE380D9-A337-924C-A3A7-A8010BE7B5D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994277" y="1523624"/>
            <a:ext cx="3581400" cy="28282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1DB3F7DD-C56C-8047-B335-805D2CBF456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296335" y="1523624"/>
            <a:ext cx="3581400" cy="28282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DF23CF7B-1D5C-A249-B2E5-301ADEEC61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6900" y="386740"/>
            <a:ext cx="11125408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 Content Slide – Calibri 28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4BCB9CF-39D2-4C40-863F-BAEBE80D2776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76">
            <a:extLst>
              <a:ext uri="{FF2B5EF4-FFF2-40B4-BE49-F238E27FC236}">
                <a16:creationId xmlns:a16="http://schemas.microsoft.com/office/drawing/2014/main" id="{79891D91-F14F-774A-829E-0927669A4A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1500" y="4516436"/>
            <a:ext cx="3581400" cy="972061"/>
          </a:xfrm>
          <a:prstGeom prst="rect">
            <a:avLst/>
          </a:prstGeom>
          <a:ln w="19050">
            <a:solidFill>
              <a:srgbClr val="39B54A"/>
            </a:solidFill>
          </a:ln>
        </p:spPr>
        <p:txBody>
          <a:bodyPr>
            <a:sp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en-US" sz="1500" b="0" i="0" smtClean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ADD CONTENT HERE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.</a:t>
            </a:r>
            <a:endParaRPr lang="en-GB" dirty="0"/>
          </a:p>
        </p:txBody>
      </p:sp>
      <p:sp>
        <p:nvSpPr>
          <p:cNvPr id="22" name="Text Placeholder 76">
            <a:extLst>
              <a:ext uri="{FF2B5EF4-FFF2-40B4-BE49-F238E27FC236}">
                <a16:creationId xmlns:a16="http://schemas.microsoft.com/office/drawing/2014/main" id="{D02AD164-3202-8345-B0F6-D7AABDD96D6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292164" y="4516436"/>
            <a:ext cx="3581400" cy="972061"/>
          </a:xfrm>
          <a:prstGeom prst="rect">
            <a:avLst/>
          </a:prstGeom>
          <a:ln w="19050">
            <a:solidFill>
              <a:srgbClr val="39B54A"/>
            </a:solidFill>
          </a:ln>
        </p:spPr>
        <p:txBody>
          <a:bodyPr>
            <a:sp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en-US" sz="1500" b="0" i="0" smtClean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ADD CONTENT HERE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.</a:t>
            </a:r>
            <a:endParaRPr lang="en-GB" dirty="0"/>
          </a:p>
        </p:txBody>
      </p:sp>
      <p:sp>
        <p:nvSpPr>
          <p:cNvPr id="23" name="Text Placeholder 76">
            <a:extLst>
              <a:ext uri="{FF2B5EF4-FFF2-40B4-BE49-F238E27FC236}">
                <a16:creationId xmlns:a16="http://schemas.microsoft.com/office/drawing/2014/main" id="{4B5DDEB1-0002-A242-B209-4C075C2AB79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11507" y="4516436"/>
            <a:ext cx="3581400" cy="972061"/>
          </a:xfrm>
          <a:prstGeom prst="rect">
            <a:avLst/>
          </a:prstGeom>
          <a:ln w="19050">
            <a:solidFill>
              <a:srgbClr val="39B54A"/>
            </a:solidFill>
          </a:ln>
        </p:spPr>
        <p:txBody>
          <a:bodyPr>
            <a:sp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en-US" sz="1500" b="0" i="0" smtClean="0"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ADD CONTENT HERE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31072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, 3 Copy, 3 Images_Light Gr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5EA9D506-A612-E749-8D0E-79E1A40D803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71501" y="1557078"/>
            <a:ext cx="3581400" cy="28282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2DE380D9-A337-924C-A3A7-A8010BE7B5D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994277" y="1557078"/>
            <a:ext cx="3581400" cy="28282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1DB3F7DD-C56C-8047-B335-805D2CBF456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296335" y="1557078"/>
            <a:ext cx="3581400" cy="28282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DF23CF7B-1D5C-A249-B2E5-301ADEEC61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6900" y="386740"/>
            <a:ext cx="11125408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Example slide for change of background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4BCB9CF-39D2-4C40-863F-BAEBE80D2776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76">
            <a:extLst>
              <a:ext uri="{FF2B5EF4-FFF2-40B4-BE49-F238E27FC236}">
                <a16:creationId xmlns:a16="http://schemas.microsoft.com/office/drawing/2014/main" id="{5E096893-53E6-084A-B340-B706FE923D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1500" y="4549890"/>
            <a:ext cx="3581400" cy="972061"/>
          </a:xfrm>
          <a:prstGeom prst="rect">
            <a:avLst/>
          </a:prstGeom>
          <a:ln w="19050">
            <a:solidFill>
              <a:srgbClr val="39B54A"/>
            </a:solidFill>
          </a:ln>
        </p:spPr>
        <p:txBody>
          <a:bodyPr>
            <a:sp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en-US" sz="1500" b="0" i="0" smtClean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ADD CONTENT HERE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.</a:t>
            </a:r>
            <a:endParaRPr lang="en-GB" dirty="0"/>
          </a:p>
        </p:txBody>
      </p:sp>
      <p:sp>
        <p:nvSpPr>
          <p:cNvPr id="20" name="Text Placeholder 76">
            <a:extLst>
              <a:ext uri="{FF2B5EF4-FFF2-40B4-BE49-F238E27FC236}">
                <a16:creationId xmlns:a16="http://schemas.microsoft.com/office/drawing/2014/main" id="{EF3B0F14-D28E-7C4D-8429-F7FD20610C0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292164" y="4549890"/>
            <a:ext cx="3581400" cy="972061"/>
          </a:xfrm>
          <a:prstGeom prst="rect">
            <a:avLst/>
          </a:prstGeom>
          <a:ln w="19050">
            <a:solidFill>
              <a:srgbClr val="39B54A"/>
            </a:solidFill>
          </a:ln>
        </p:spPr>
        <p:txBody>
          <a:bodyPr>
            <a:sp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en-US" sz="1500" b="0" i="0" smtClean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ADD CONTENT HERE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.</a:t>
            </a:r>
            <a:endParaRPr lang="en-GB" dirty="0"/>
          </a:p>
        </p:txBody>
      </p:sp>
      <p:sp>
        <p:nvSpPr>
          <p:cNvPr id="21" name="Text Placeholder 76">
            <a:extLst>
              <a:ext uri="{FF2B5EF4-FFF2-40B4-BE49-F238E27FC236}">
                <a16:creationId xmlns:a16="http://schemas.microsoft.com/office/drawing/2014/main" id="{49B4E787-CAD8-5344-B4ED-FC6F7EED44D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11507" y="4549890"/>
            <a:ext cx="3581400" cy="972061"/>
          </a:xfrm>
          <a:prstGeom prst="rect">
            <a:avLst/>
          </a:prstGeom>
          <a:ln w="19050">
            <a:solidFill>
              <a:srgbClr val="39B54A"/>
            </a:solidFill>
          </a:ln>
        </p:spPr>
        <p:txBody>
          <a:bodyPr>
            <a:sp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en-US" sz="1500" b="0" i="0" smtClean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ADD CONTENT HERE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958208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lain text &amp; 6 x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2E836C1-02AC-5D4D-B853-D05399F4797F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446228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7A2CEEBE-4CB8-A749-8E3D-CD0ABD44F6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9619" y="386740"/>
            <a:ext cx="11119197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Title Content Slide – Calibri 28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65F8F8E8-B80C-1541-BD42-148DBE5039D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6900" y="1384300"/>
            <a:ext cx="4102100" cy="4229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 dirty="0"/>
              <a:t>ADD COTENT DESCRIBING PICTURES HERE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5EA9D506-A612-E749-8D0E-79E1A40D803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260090" y="483302"/>
            <a:ext cx="2043206" cy="27626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724E628E-E3F7-8845-84B8-343E77E1604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478634" y="483302"/>
            <a:ext cx="2043206" cy="27626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582FD4AB-055E-BC4A-8C30-EA56DF26864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673194" y="483302"/>
            <a:ext cx="2043206" cy="27626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7FB9EE9C-F7E4-BF4D-AEFE-FAE6E50CF74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260090" y="3599882"/>
            <a:ext cx="2043206" cy="27626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3318115B-06B7-F54C-B0A1-05CF577E094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478634" y="3599882"/>
            <a:ext cx="2043206" cy="27626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B24E2E2B-C6EB-DC4A-A223-D6C361EC404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673194" y="3599882"/>
            <a:ext cx="2043206" cy="27626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1230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lain text &amp; 6 x Picture &amp; Green Background">
    <p:bg>
      <p:bgPr>
        <a:solidFill>
          <a:srgbClr val="B3E1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2E836C1-02AC-5D4D-B853-D05399F4797F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446228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7A2CEEBE-4CB8-A749-8E3D-CD0ABD44F6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9619" y="386740"/>
            <a:ext cx="11119197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Title Content Slide – Calibri 28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65F8F8E8-B80C-1541-BD42-148DBE5039D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6900" y="1384300"/>
            <a:ext cx="4102100" cy="4229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ADD COTENT DESCRIBING PICTURES HERE</a:t>
            </a:r>
          </a:p>
          <a:p>
            <a:pPr lvl="0"/>
            <a:endParaRPr lang="en-GB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5EA9D506-A612-E749-8D0E-79E1A40D803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260090" y="483302"/>
            <a:ext cx="2043206" cy="27626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724E628E-E3F7-8845-84B8-343E77E1604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478634" y="483302"/>
            <a:ext cx="2043206" cy="27626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582FD4AB-055E-BC4A-8C30-EA56DF26864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673194" y="483302"/>
            <a:ext cx="2043206" cy="27626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7FB9EE9C-F7E4-BF4D-AEFE-FAE6E50CF74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260090" y="3599882"/>
            <a:ext cx="2043206" cy="27626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3318115B-06B7-F54C-B0A1-05CF577E094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478634" y="3599882"/>
            <a:ext cx="2043206" cy="27626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B24E2E2B-C6EB-DC4A-A223-D6C361EC404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673194" y="3599882"/>
            <a:ext cx="2043206" cy="27626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29322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lain text &amp; 6 x Picture &amp; Grey Background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2E836C1-02AC-5D4D-B853-D05399F4797F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4462280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7A2CEEBE-4CB8-A749-8E3D-CD0ABD44F6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9619" y="402924"/>
            <a:ext cx="11119197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Title Content Slide – Calibri 28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65F8F8E8-B80C-1541-BD42-148DBE5039D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6900" y="1400484"/>
            <a:ext cx="4102100" cy="4229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/>
              <a:t>ADD COTENT DESCRIBING PICTURES HERE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5EA9D506-A612-E749-8D0E-79E1A40D803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260090" y="483302"/>
            <a:ext cx="2043206" cy="27626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724E628E-E3F7-8845-84B8-343E77E1604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478634" y="483302"/>
            <a:ext cx="2043206" cy="27626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582FD4AB-055E-BC4A-8C30-EA56DF26864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673194" y="483302"/>
            <a:ext cx="2043206" cy="27626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7FB9EE9C-F7E4-BF4D-AEFE-FAE6E50CF74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260090" y="3599882"/>
            <a:ext cx="2043206" cy="27626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3318115B-06B7-F54C-B0A1-05CF577E094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478634" y="3599882"/>
            <a:ext cx="2043206" cy="27626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B24E2E2B-C6EB-DC4A-A223-D6C361EC404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673194" y="3599882"/>
            <a:ext cx="2043206" cy="27626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7102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x Picture over who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914C77B-EDAF-EE4C-8B80-2E2416FC899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31111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x Pictu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914C77B-EDAF-EE4C-8B80-2E2416FC899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6019800" cy="68580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B8E04F5-06A3-5A4B-AC9D-D7D3CD576F3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185647" y="0"/>
            <a:ext cx="6019800" cy="68580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53338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x Pictu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914C77B-EDAF-EE4C-8B80-2E2416FC899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3993776" cy="68580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1E008A1F-9264-4F4B-B553-DB50E951666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101353" y="0"/>
            <a:ext cx="3993776" cy="68580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A1B3087D-E12B-E948-A84B-D142E3EC4A5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220635" y="0"/>
            <a:ext cx="3971365" cy="68580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177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&amp; Green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7E46203-BA48-254E-A126-886FCF8680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9619" y="386740"/>
            <a:ext cx="11119197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+mn-lt"/>
              </a:defRPr>
            </a:lvl1pPr>
          </a:lstStyle>
          <a:p>
            <a:pPr lvl="0"/>
            <a:r>
              <a:rPr lang="en-US"/>
              <a:t>Title Content Slide – Calibri 28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B0C11FB-F3DC-6E4C-AFCE-B77B9F379779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481486BC-C5EA-7A4D-817B-CC99A928012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96900" y="1195389"/>
            <a:ext cx="11101917" cy="498560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77933C"/>
              </a:buClr>
              <a:buNone/>
              <a:defRPr sz="2400"/>
            </a:lvl1pPr>
            <a:lvl2pPr marL="1028700" indent="-285750">
              <a:buClr>
                <a:srgbClr val="77933C"/>
              </a:buClr>
              <a:buFont typeface="Arial" panose="020B0604020202020204" pitchFamily="34" charset="0"/>
              <a:buChar char="•"/>
              <a:defRPr sz="2000"/>
            </a:lvl2pPr>
            <a:lvl3pPr marL="1428750">
              <a:buClr>
                <a:srgbClr val="77933C"/>
              </a:buClr>
              <a:buFont typeface="Arial" panose="020B0604020202020204" pitchFamily="34" charset="0"/>
              <a:buChar char="•"/>
              <a:defRPr sz="1800"/>
            </a:lvl3pPr>
            <a:lvl4pPr>
              <a:buClr>
                <a:srgbClr val="77933C"/>
              </a:buClr>
              <a:buNone/>
              <a:defRPr sz="1400"/>
            </a:lvl4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Content goes here</a:t>
            </a:r>
          </a:p>
          <a:p>
            <a:pPr marL="1028700" lvl="1" indent="-285750">
              <a:buFont typeface="Arial" panose="020B0604020202020204" pitchFamily="34" charset="0"/>
              <a:buChar char="•"/>
            </a:pPr>
            <a:r>
              <a:rPr lang="en-US" dirty="0"/>
              <a:t>Line 2 is Calibri 18</a:t>
            </a:r>
          </a:p>
          <a:p>
            <a:pPr marL="1428750" lvl="2">
              <a:buFont typeface="Arial" panose="020B0604020202020204" pitchFamily="34" charset="0"/>
              <a:buChar char="•"/>
            </a:pPr>
            <a:r>
              <a:rPr lang="en-US" dirty="0"/>
              <a:t>Line 3 is Calibri 16</a:t>
            </a:r>
          </a:p>
          <a:p>
            <a:pPr marL="1885950" lvl="3">
              <a:buFont typeface="Arial" panose="020B0604020202020204" pitchFamily="34" charset="0"/>
              <a:buChar char="•"/>
            </a:pPr>
            <a:r>
              <a:rPr lang="en-US" dirty="0"/>
              <a:t>Line 4 is Calibri 14</a:t>
            </a:r>
          </a:p>
          <a:p>
            <a:pPr marL="1885950" lvl="3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63002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x Pictu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914C77B-EDAF-EE4C-8B80-2E2416FC899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13153" y="0"/>
            <a:ext cx="6044184" cy="335477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DF66574E-2A3A-604B-9937-CA852C0338D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-13153" y="3493008"/>
            <a:ext cx="6044184" cy="335477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7E430C4-EB90-D24E-9E88-D74BF7F4852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145600" y="0"/>
            <a:ext cx="6044184" cy="335477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1F0252A1-32A9-3249-9F4F-0B61B13A90D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145600" y="3493008"/>
            <a:ext cx="6044184" cy="335477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9737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x Pictu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99B5A92F-401C-A34A-86CB-A0E29AF0251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0" y="2339787"/>
            <a:ext cx="2331720" cy="219456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C6C18240-A984-564A-8FEC-B9399949746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460812" y="2339787"/>
            <a:ext cx="2331720" cy="219456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33" name="Picture Placeholder 4">
            <a:extLst>
              <a:ext uri="{FF2B5EF4-FFF2-40B4-BE49-F238E27FC236}">
                <a16:creationId xmlns:a16="http://schemas.microsoft.com/office/drawing/2014/main" id="{63401F05-CB28-264F-833C-EC8914B84AD4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921624" y="2339787"/>
            <a:ext cx="2331720" cy="219456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28B65CF5-9EF6-6B4C-A53B-A0279778A81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409329" y="2339787"/>
            <a:ext cx="2331720" cy="219456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id="{CF31B527-1711-B343-9ADC-2125DE1688FD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870141" y="2339787"/>
            <a:ext cx="2331720" cy="219456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36" name="Picture Placeholder 4">
            <a:extLst>
              <a:ext uri="{FF2B5EF4-FFF2-40B4-BE49-F238E27FC236}">
                <a16:creationId xmlns:a16="http://schemas.microsoft.com/office/drawing/2014/main" id="{6E532E5E-84C5-A643-B38E-F3B0F28CF6BA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0" y="4693023"/>
            <a:ext cx="2331720" cy="219456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82020595-66CC-654B-8BC4-95ED90A6D90B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2460812" y="4693023"/>
            <a:ext cx="2331720" cy="219456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38" name="Picture Placeholder 4">
            <a:extLst>
              <a:ext uri="{FF2B5EF4-FFF2-40B4-BE49-F238E27FC236}">
                <a16:creationId xmlns:a16="http://schemas.microsoft.com/office/drawing/2014/main" id="{84DE5773-3DE8-9446-9372-A0ECE7434E03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4921624" y="4693023"/>
            <a:ext cx="2331720" cy="219456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39" name="Picture Placeholder 4">
            <a:extLst>
              <a:ext uri="{FF2B5EF4-FFF2-40B4-BE49-F238E27FC236}">
                <a16:creationId xmlns:a16="http://schemas.microsoft.com/office/drawing/2014/main" id="{94C25B7D-A148-044D-AF10-028FBC22C291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7409329" y="4693023"/>
            <a:ext cx="2331720" cy="219456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DBE5B4CB-DD62-C742-9E6E-EA6AF83DA5C4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9870141" y="4693023"/>
            <a:ext cx="2331720" cy="219456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914C77B-EDAF-EE4C-8B80-2E2416FC899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-1"/>
            <a:ext cx="2331720" cy="219456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1F0503D7-F7F4-AF44-A93A-B3D15DA4787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460812" y="-1"/>
            <a:ext cx="2331720" cy="219456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46439EA1-788E-794A-B286-C33687D3AAE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921624" y="-1"/>
            <a:ext cx="2331720" cy="219456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F0C3645A-8D9A-BD4F-8E8F-7945F932236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409329" y="-1"/>
            <a:ext cx="2331720" cy="219456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39FDCFF3-7B41-964C-AD38-0C41B9D0744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870141" y="-1"/>
            <a:ext cx="2331720" cy="219456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35880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598152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rporate Col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Box 99">
            <a:extLst>
              <a:ext uri="{FF2B5EF4-FFF2-40B4-BE49-F238E27FC236}">
                <a16:creationId xmlns:a16="http://schemas.microsoft.com/office/drawing/2014/main" id="{585B6649-961B-AD4C-B8CF-A2E696CEACD9}"/>
              </a:ext>
            </a:extLst>
          </p:cNvPr>
          <p:cNvSpPr txBox="1"/>
          <p:nvPr userDrawn="1"/>
        </p:nvSpPr>
        <p:spPr>
          <a:xfrm>
            <a:off x="628898" y="701096"/>
            <a:ext cx="6904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rebuchet MS" panose="020B0703020202090204" pitchFamily="34" charset="0"/>
              </a:rPr>
              <a:t>Green and grey palette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C10915BD-FF50-BE4C-AB1F-873098498196}"/>
              </a:ext>
            </a:extLst>
          </p:cNvPr>
          <p:cNvSpPr/>
          <p:nvPr userDrawn="1"/>
        </p:nvSpPr>
        <p:spPr>
          <a:xfrm>
            <a:off x="759541" y="1481268"/>
            <a:ext cx="879231" cy="879231"/>
          </a:xfrm>
          <a:prstGeom prst="rect">
            <a:avLst/>
          </a:prstGeom>
          <a:solidFill>
            <a:srgbClr val="3DB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C11204A6-7732-FC46-B1C7-F1907971538F}"/>
              </a:ext>
            </a:extLst>
          </p:cNvPr>
          <p:cNvSpPr/>
          <p:nvPr userDrawn="1"/>
        </p:nvSpPr>
        <p:spPr>
          <a:xfrm>
            <a:off x="3258642" y="1481268"/>
            <a:ext cx="879231" cy="87923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6451A13D-0A60-4549-9E13-4263545BE964}"/>
              </a:ext>
            </a:extLst>
          </p:cNvPr>
          <p:cNvSpPr/>
          <p:nvPr userDrawn="1"/>
        </p:nvSpPr>
        <p:spPr>
          <a:xfrm>
            <a:off x="703016" y="3135095"/>
            <a:ext cx="879231" cy="879231"/>
          </a:xfrm>
          <a:prstGeom prst="rect">
            <a:avLst/>
          </a:prstGeom>
          <a:solidFill>
            <a:srgbClr val="3DB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100%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4B8C70AF-D05D-A744-9537-B55527F8B850}"/>
              </a:ext>
            </a:extLst>
          </p:cNvPr>
          <p:cNvSpPr/>
          <p:nvPr userDrawn="1"/>
        </p:nvSpPr>
        <p:spPr>
          <a:xfrm>
            <a:off x="1980831" y="3135095"/>
            <a:ext cx="879231" cy="879231"/>
          </a:xfrm>
          <a:prstGeom prst="rect">
            <a:avLst/>
          </a:prstGeom>
          <a:solidFill>
            <a:srgbClr val="3DB44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80%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01C33FA5-B5EE-F443-8F46-EF2B9E6BF0AA}"/>
              </a:ext>
            </a:extLst>
          </p:cNvPr>
          <p:cNvSpPr/>
          <p:nvPr userDrawn="1"/>
        </p:nvSpPr>
        <p:spPr>
          <a:xfrm>
            <a:off x="3258644" y="3135095"/>
            <a:ext cx="879231" cy="879231"/>
          </a:xfrm>
          <a:prstGeom prst="rect">
            <a:avLst/>
          </a:prstGeom>
          <a:solidFill>
            <a:srgbClr val="3DB44B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60%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1A62D652-125F-634B-89F1-715F1EAF1EDD}"/>
              </a:ext>
            </a:extLst>
          </p:cNvPr>
          <p:cNvSpPr/>
          <p:nvPr userDrawn="1"/>
        </p:nvSpPr>
        <p:spPr>
          <a:xfrm>
            <a:off x="4536459" y="3135095"/>
            <a:ext cx="879231" cy="879231"/>
          </a:xfrm>
          <a:prstGeom prst="rect">
            <a:avLst/>
          </a:prstGeom>
          <a:solidFill>
            <a:srgbClr val="3DB44B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40%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E95364C3-1567-3146-8592-E4D793C89A23}"/>
              </a:ext>
            </a:extLst>
          </p:cNvPr>
          <p:cNvSpPr/>
          <p:nvPr userDrawn="1"/>
        </p:nvSpPr>
        <p:spPr>
          <a:xfrm>
            <a:off x="5732213" y="3164402"/>
            <a:ext cx="879231" cy="879231"/>
          </a:xfrm>
          <a:prstGeom prst="rect">
            <a:avLst/>
          </a:prstGeom>
          <a:solidFill>
            <a:srgbClr val="3DB44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20%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1D85975C-527A-FF47-BCC2-7B7FD1978451}"/>
              </a:ext>
            </a:extLst>
          </p:cNvPr>
          <p:cNvSpPr txBox="1"/>
          <p:nvPr userDrawn="1"/>
        </p:nvSpPr>
        <p:spPr>
          <a:xfrm>
            <a:off x="644390" y="2671978"/>
            <a:ext cx="5178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Shading options for graphs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7871E724-82D7-CA49-BC67-FBC688A75B40}"/>
              </a:ext>
            </a:extLst>
          </p:cNvPr>
          <p:cNvSpPr/>
          <p:nvPr userDrawn="1"/>
        </p:nvSpPr>
        <p:spPr>
          <a:xfrm>
            <a:off x="4536458" y="1481267"/>
            <a:ext cx="879231" cy="87923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C0C13AAB-8272-3E4D-A88D-C3D00AB097A0}"/>
              </a:ext>
            </a:extLst>
          </p:cNvPr>
          <p:cNvSpPr/>
          <p:nvPr userDrawn="1"/>
        </p:nvSpPr>
        <p:spPr>
          <a:xfrm>
            <a:off x="703014" y="4302544"/>
            <a:ext cx="879231" cy="87923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3CBE4BF6-50D0-0D4C-8C33-E82F645F88BD}"/>
              </a:ext>
            </a:extLst>
          </p:cNvPr>
          <p:cNvSpPr/>
          <p:nvPr userDrawn="1"/>
        </p:nvSpPr>
        <p:spPr>
          <a:xfrm>
            <a:off x="1980828" y="4302544"/>
            <a:ext cx="879231" cy="879231"/>
          </a:xfrm>
          <a:prstGeom prst="rect">
            <a:avLst/>
          </a:prstGeom>
          <a:solidFill>
            <a:schemeClr val="tx1">
              <a:lumMod val="50000"/>
              <a:lumOff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3845E665-4835-BB44-90DE-A0A27ED73250}"/>
              </a:ext>
            </a:extLst>
          </p:cNvPr>
          <p:cNvSpPr/>
          <p:nvPr userDrawn="1"/>
        </p:nvSpPr>
        <p:spPr>
          <a:xfrm>
            <a:off x="3233724" y="4302544"/>
            <a:ext cx="879231" cy="879231"/>
          </a:xfrm>
          <a:prstGeom prst="rect">
            <a:avLst/>
          </a:prstGeom>
          <a:solidFill>
            <a:schemeClr val="tx1">
              <a:lumMod val="50000"/>
              <a:lumOff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296543E7-7968-EC4F-9532-E8FF63040CE8}"/>
              </a:ext>
            </a:extLst>
          </p:cNvPr>
          <p:cNvSpPr/>
          <p:nvPr userDrawn="1"/>
        </p:nvSpPr>
        <p:spPr>
          <a:xfrm>
            <a:off x="4536458" y="4325806"/>
            <a:ext cx="879231" cy="879231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ADBA5487-4DF3-D649-ACD5-AC80AD57A492}"/>
              </a:ext>
            </a:extLst>
          </p:cNvPr>
          <p:cNvSpPr/>
          <p:nvPr userDrawn="1"/>
        </p:nvSpPr>
        <p:spPr>
          <a:xfrm>
            <a:off x="5732213" y="4325805"/>
            <a:ext cx="879231" cy="879231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1471ED59-1A10-3341-8CEB-0B453EAAF16D}"/>
              </a:ext>
            </a:extLst>
          </p:cNvPr>
          <p:cNvSpPr/>
          <p:nvPr userDrawn="1"/>
        </p:nvSpPr>
        <p:spPr>
          <a:xfrm>
            <a:off x="1980827" y="1481266"/>
            <a:ext cx="879231" cy="8792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7A3EFFE4-0B67-804B-8D6B-81712AF3A483}"/>
              </a:ext>
            </a:extLst>
          </p:cNvPr>
          <p:cNvSpPr/>
          <p:nvPr userDrawn="1"/>
        </p:nvSpPr>
        <p:spPr>
          <a:xfrm>
            <a:off x="5732212" y="1474240"/>
            <a:ext cx="879231" cy="87923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3427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porate Col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A292DAFA-A604-ED48-812F-E42AB5A3A474}"/>
              </a:ext>
            </a:extLst>
          </p:cNvPr>
          <p:cNvSpPr/>
          <p:nvPr userDrawn="1"/>
        </p:nvSpPr>
        <p:spPr>
          <a:xfrm>
            <a:off x="416442" y="856009"/>
            <a:ext cx="771181" cy="771181"/>
          </a:xfrm>
          <a:prstGeom prst="ellipse">
            <a:avLst/>
          </a:prstGeom>
          <a:solidFill>
            <a:srgbClr val="9FC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2F1D9FD-5EC2-9649-89E7-BB6ABC5CC573}"/>
              </a:ext>
            </a:extLst>
          </p:cNvPr>
          <p:cNvSpPr/>
          <p:nvPr userDrawn="1"/>
        </p:nvSpPr>
        <p:spPr>
          <a:xfrm>
            <a:off x="1245308" y="856009"/>
            <a:ext cx="771181" cy="771181"/>
          </a:xfrm>
          <a:prstGeom prst="ellipse">
            <a:avLst/>
          </a:prstGeom>
          <a:solidFill>
            <a:srgbClr val="8081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AF0FED1-0F0B-1241-A816-915E68085EFB}"/>
              </a:ext>
            </a:extLst>
          </p:cNvPr>
          <p:cNvSpPr txBox="1"/>
          <p:nvPr userDrawn="1"/>
        </p:nvSpPr>
        <p:spPr>
          <a:xfrm>
            <a:off x="314960" y="477520"/>
            <a:ext cx="17983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latin typeface="Calibri" panose="020F0502020204030204" pitchFamily="34" charset="0"/>
                <a:cs typeface="Calibri" panose="020F0502020204030204" pitchFamily="34" charset="0"/>
              </a:rPr>
              <a:t>LOGO PALETTE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1984108-C04B-4D45-9345-BC320C74C760}"/>
              </a:ext>
            </a:extLst>
          </p:cNvPr>
          <p:cNvSpPr/>
          <p:nvPr userDrawn="1"/>
        </p:nvSpPr>
        <p:spPr>
          <a:xfrm>
            <a:off x="8338888" y="856009"/>
            <a:ext cx="771181" cy="771181"/>
          </a:xfrm>
          <a:prstGeom prst="ellipse">
            <a:avLst/>
          </a:prstGeom>
          <a:solidFill>
            <a:srgbClr val="A4BC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10C48F1-608C-C945-BC76-2291276D55B1}"/>
              </a:ext>
            </a:extLst>
          </p:cNvPr>
          <p:cNvSpPr/>
          <p:nvPr userDrawn="1"/>
        </p:nvSpPr>
        <p:spPr>
          <a:xfrm>
            <a:off x="9252096" y="856009"/>
            <a:ext cx="771181" cy="771181"/>
          </a:xfrm>
          <a:prstGeom prst="ellipse">
            <a:avLst/>
          </a:prstGeom>
          <a:solidFill>
            <a:srgbClr val="B73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81B3445-0216-AA42-BB6D-87025C2EC328}"/>
              </a:ext>
            </a:extLst>
          </p:cNvPr>
          <p:cNvSpPr/>
          <p:nvPr userDrawn="1"/>
        </p:nvSpPr>
        <p:spPr>
          <a:xfrm>
            <a:off x="10165304" y="856009"/>
            <a:ext cx="771181" cy="771181"/>
          </a:xfrm>
          <a:prstGeom prst="ellipse">
            <a:avLst/>
          </a:prstGeom>
          <a:solidFill>
            <a:srgbClr val="F5DC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AA31311-6BDA-FC48-9FF4-B1B7756F542D}"/>
              </a:ext>
            </a:extLst>
          </p:cNvPr>
          <p:cNvSpPr/>
          <p:nvPr userDrawn="1"/>
        </p:nvSpPr>
        <p:spPr>
          <a:xfrm>
            <a:off x="11078512" y="856009"/>
            <a:ext cx="771181" cy="771181"/>
          </a:xfrm>
          <a:prstGeom prst="ellipse">
            <a:avLst/>
          </a:prstGeom>
          <a:solidFill>
            <a:srgbClr val="C5D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A227B45-C861-AE4C-99D6-429DA39B6A7D}"/>
              </a:ext>
            </a:extLst>
          </p:cNvPr>
          <p:cNvSpPr txBox="1"/>
          <p:nvPr userDrawn="1"/>
        </p:nvSpPr>
        <p:spPr>
          <a:xfrm>
            <a:off x="9183544" y="477520"/>
            <a:ext cx="17983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latin typeface="Calibri" panose="020F0502020204030204" pitchFamily="34" charset="0"/>
                <a:cs typeface="Calibri" panose="020F0502020204030204" pitchFamily="34" charset="0"/>
              </a:rPr>
              <a:t>SECONDARY PALETTE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0AC2B5B-C00F-B04A-AA78-AD9B1E0419E7}"/>
              </a:ext>
            </a:extLst>
          </p:cNvPr>
          <p:cNvSpPr/>
          <p:nvPr userDrawn="1"/>
        </p:nvSpPr>
        <p:spPr>
          <a:xfrm>
            <a:off x="2540736" y="856009"/>
            <a:ext cx="771181" cy="771181"/>
          </a:xfrm>
          <a:prstGeom prst="ellipse">
            <a:avLst/>
          </a:prstGeom>
          <a:solidFill>
            <a:srgbClr val="C71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5988AA2-3D10-5C4B-BF17-3BC71359F9B8}"/>
              </a:ext>
            </a:extLst>
          </p:cNvPr>
          <p:cNvSpPr/>
          <p:nvPr userDrawn="1"/>
        </p:nvSpPr>
        <p:spPr>
          <a:xfrm>
            <a:off x="3453944" y="856009"/>
            <a:ext cx="771181" cy="771181"/>
          </a:xfrm>
          <a:prstGeom prst="ellipse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C3D25B2-33E8-8244-BA5B-1A267F8179FE}"/>
              </a:ext>
            </a:extLst>
          </p:cNvPr>
          <p:cNvSpPr/>
          <p:nvPr userDrawn="1"/>
        </p:nvSpPr>
        <p:spPr>
          <a:xfrm>
            <a:off x="4367152" y="856009"/>
            <a:ext cx="771181" cy="771181"/>
          </a:xfrm>
          <a:prstGeom prst="ellipse">
            <a:avLst/>
          </a:prstGeom>
          <a:solidFill>
            <a:srgbClr val="779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8478B71-F726-474F-8DB5-93F18A97EAF4}"/>
              </a:ext>
            </a:extLst>
          </p:cNvPr>
          <p:cNvSpPr/>
          <p:nvPr userDrawn="1"/>
        </p:nvSpPr>
        <p:spPr>
          <a:xfrm>
            <a:off x="5280360" y="856009"/>
            <a:ext cx="771181" cy="771181"/>
          </a:xfrm>
          <a:prstGeom prst="ellipse">
            <a:avLst/>
          </a:prstGeom>
          <a:solidFill>
            <a:srgbClr val="604A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91B8088-3F18-1F47-BE3F-D788FF906D41}"/>
              </a:ext>
            </a:extLst>
          </p:cNvPr>
          <p:cNvSpPr/>
          <p:nvPr userDrawn="1"/>
        </p:nvSpPr>
        <p:spPr>
          <a:xfrm>
            <a:off x="6193568" y="856009"/>
            <a:ext cx="771181" cy="771181"/>
          </a:xfrm>
          <a:prstGeom prst="ellipse">
            <a:avLst/>
          </a:prstGeom>
          <a:solidFill>
            <a:srgbClr val="E0A8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003B773-0B9A-1E41-8F91-79B0AF4BF5AE}"/>
              </a:ext>
            </a:extLst>
          </p:cNvPr>
          <p:cNvSpPr/>
          <p:nvPr userDrawn="1"/>
        </p:nvSpPr>
        <p:spPr>
          <a:xfrm>
            <a:off x="7106774" y="856009"/>
            <a:ext cx="771181" cy="771181"/>
          </a:xfrm>
          <a:prstGeom prst="ellipse">
            <a:avLst/>
          </a:prstGeom>
          <a:solidFill>
            <a:srgbClr val="D5A0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CF164F-9F16-D443-AA84-024350A66D7B}"/>
              </a:ext>
            </a:extLst>
          </p:cNvPr>
          <p:cNvSpPr txBox="1"/>
          <p:nvPr userDrawn="1"/>
        </p:nvSpPr>
        <p:spPr>
          <a:xfrm>
            <a:off x="4330720" y="477520"/>
            <a:ext cx="17983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latin typeface="Calibri" panose="020F0502020204030204" pitchFamily="34" charset="0"/>
                <a:cs typeface="Calibri" panose="020F0502020204030204" pitchFamily="34" charset="0"/>
              </a:rPr>
              <a:t>PRIMARY PALETTE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F133059-5481-214B-9026-C512111E983F}"/>
              </a:ext>
            </a:extLst>
          </p:cNvPr>
          <p:cNvSpPr/>
          <p:nvPr userDrawn="1"/>
        </p:nvSpPr>
        <p:spPr>
          <a:xfrm>
            <a:off x="416442" y="1700808"/>
            <a:ext cx="771181" cy="771181"/>
          </a:xfrm>
          <a:prstGeom prst="ellipse">
            <a:avLst/>
          </a:prstGeom>
          <a:solidFill>
            <a:srgbClr val="9FC54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B25C4CD-126C-254F-932E-83D98FBC1DFC}"/>
              </a:ext>
            </a:extLst>
          </p:cNvPr>
          <p:cNvSpPr/>
          <p:nvPr userDrawn="1"/>
        </p:nvSpPr>
        <p:spPr>
          <a:xfrm>
            <a:off x="1245308" y="1700808"/>
            <a:ext cx="771181" cy="771181"/>
          </a:xfrm>
          <a:prstGeom prst="ellipse">
            <a:avLst/>
          </a:prstGeom>
          <a:solidFill>
            <a:srgbClr val="80818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26B79D5-2F93-1645-855F-5B6EBCDC556A}"/>
              </a:ext>
            </a:extLst>
          </p:cNvPr>
          <p:cNvSpPr/>
          <p:nvPr userDrawn="1"/>
        </p:nvSpPr>
        <p:spPr>
          <a:xfrm>
            <a:off x="8338888" y="1700808"/>
            <a:ext cx="771181" cy="771181"/>
          </a:xfrm>
          <a:prstGeom prst="ellipse">
            <a:avLst/>
          </a:prstGeom>
          <a:solidFill>
            <a:srgbClr val="A4BCC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B29DAF2-BDE5-924E-B5EB-80342320C9A5}"/>
              </a:ext>
            </a:extLst>
          </p:cNvPr>
          <p:cNvSpPr/>
          <p:nvPr userDrawn="1"/>
        </p:nvSpPr>
        <p:spPr>
          <a:xfrm>
            <a:off x="9252096" y="1700808"/>
            <a:ext cx="771181" cy="771181"/>
          </a:xfrm>
          <a:prstGeom prst="ellipse">
            <a:avLst/>
          </a:prstGeom>
          <a:solidFill>
            <a:srgbClr val="B73E2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45A76DCE-7EAC-3F47-82F1-ECCA35D46AB8}"/>
              </a:ext>
            </a:extLst>
          </p:cNvPr>
          <p:cNvSpPr/>
          <p:nvPr userDrawn="1"/>
        </p:nvSpPr>
        <p:spPr>
          <a:xfrm>
            <a:off x="10165304" y="1700808"/>
            <a:ext cx="771181" cy="771181"/>
          </a:xfrm>
          <a:prstGeom prst="ellipse">
            <a:avLst/>
          </a:prstGeom>
          <a:solidFill>
            <a:srgbClr val="F5DC6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C2D5F0A0-D138-6A4A-B672-EDA6AC28C73D}"/>
              </a:ext>
            </a:extLst>
          </p:cNvPr>
          <p:cNvSpPr/>
          <p:nvPr userDrawn="1"/>
        </p:nvSpPr>
        <p:spPr>
          <a:xfrm>
            <a:off x="11078512" y="1700808"/>
            <a:ext cx="771181" cy="771181"/>
          </a:xfrm>
          <a:prstGeom prst="ellipse">
            <a:avLst/>
          </a:prstGeom>
          <a:solidFill>
            <a:srgbClr val="C5D5A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7C208BB-CD5F-F543-82E1-650220E73EE0}"/>
              </a:ext>
            </a:extLst>
          </p:cNvPr>
          <p:cNvSpPr/>
          <p:nvPr userDrawn="1"/>
        </p:nvSpPr>
        <p:spPr>
          <a:xfrm>
            <a:off x="2540736" y="1700808"/>
            <a:ext cx="771181" cy="771181"/>
          </a:xfrm>
          <a:prstGeom prst="ellipse">
            <a:avLst/>
          </a:prstGeom>
          <a:solidFill>
            <a:srgbClr val="C711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8FF2832-CA36-FD4B-B818-D9E7D0BF9168}"/>
              </a:ext>
            </a:extLst>
          </p:cNvPr>
          <p:cNvSpPr/>
          <p:nvPr userDrawn="1"/>
        </p:nvSpPr>
        <p:spPr>
          <a:xfrm>
            <a:off x="3453944" y="1700808"/>
            <a:ext cx="771181" cy="771181"/>
          </a:xfrm>
          <a:prstGeom prst="ellipse">
            <a:avLst/>
          </a:prstGeom>
          <a:solidFill>
            <a:srgbClr val="4F81B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E5D79B8-C3E4-F549-9F4D-E59AB9B08519}"/>
              </a:ext>
            </a:extLst>
          </p:cNvPr>
          <p:cNvSpPr/>
          <p:nvPr userDrawn="1"/>
        </p:nvSpPr>
        <p:spPr>
          <a:xfrm>
            <a:off x="4367152" y="1700808"/>
            <a:ext cx="771181" cy="771181"/>
          </a:xfrm>
          <a:prstGeom prst="ellipse">
            <a:avLst/>
          </a:prstGeom>
          <a:solidFill>
            <a:srgbClr val="77933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7730ADC-FDEF-9843-B967-91AA1B7352DD}"/>
              </a:ext>
            </a:extLst>
          </p:cNvPr>
          <p:cNvSpPr/>
          <p:nvPr userDrawn="1"/>
        </p:nvSpPr>
        <p:spPr>
          <a:xfrm>
            <a:off x="5280360" y="1700808"/>
            <a:ext cx="771181" cy="771181"/>
          </a:xfrm>
          <a:prstGeom prst="ellipse">
            <a:avLst/>
          </a:prstGeom>
          <a:solidFill>
            <a:srgbClr val="604A7B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EC7FF0AB-814D-B548-A302-CB767DC26626}"/>
              </a:ext>
            </a:extLst>
          </p:cNvPr>
          <p:cNvSpPr/>
          <p:nvPr userDrawn="1"/>
        </p:nvSpPr>
        <p:spPr>
          <a:xfrm>
            <a:off x="6193568" y="1700808"/>
            <a:ext cx="771181" cy="771181"/>
          </a:xfrm>
          <a:prstGeom prst="ellipse">
            <a:avLst/>
          </a:prstGeom>
          <a:solidFill>
            <a:srgbClr val="E0A80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50B16E64-DCB8-0D4F-9F30-A55C17B9F4D3}"/>
              </a:ext>
            </a:extLst>
          </p:cNvPr>
          <p:cNvSpPr/>
          <p:nvPr userDrawn="1"/>
        </p:nvSpPr>
        <p:spPr>
          <a:xfrm>
            <a:off x="7106774" y="1700808"/>
            <a:ext cx="771181" cy="771181"/>
          </a:xfrm>
          <a:prstGeom prst="ellipse">
            <a:avLst/>
          </a:prstGeom>
          <a:solidFill>
            <a:srgbClr val="D5A00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EABC7C6C-96D0-A04D-A71F-BE7023BC28B0}"/>
              </a:ext>
            </a:extLst>
          </p:cNvPr>
          <p:cNvSpPr/>
          <p:nvPr userDrawn="1"/>
        </p:nvSpPr>
        <p:spPr>
          <a:xfrm>
            <a:off x="416442" y="2564904"/>
            <a:ext cx="771181" cy="771181"/>
          </a:xfrm>
          <a:prstGeom prst="ellipse">
            <a:avLst/>
          </a:prstGeom>
          <a:solidFill>
            <a:srgbClr val="9FC54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C96755AC-949F-404A-96C4-2C519B6BD60E}"/>
              </a:ext>
            </a:extLst>
          </p:cNvPr>
          <p:cNvSpPr/>
          <p:nvPr userDrawn="1"/>
        </p:nvSpPr>
        <p:spPr>
          <a:xfrm>
            <a:off x="1245308" y="2564904"/>
            <a:ext cx="771181" cy="771181"/>
          </a:xfrm>
          <a:prstGeom prst="ellipse">
            <a:avLst/>
          </a:prstGeom>
          <a:solidFill>
            <a:srgbClr val="80818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C4406691-B987-3641-B301-D3509A7387A1}"/>
              </a:ext>
            </a:extLst>
          </p:cNvPr>
          <p:cNvSpPr/>
          <p:nvPr userDrawn="1"/>
        </p:nvSpPr>
        <p:spPr>
          <a:xfrm>
            <a:off x="8338888" y="2564904"/>
            <a:ext cx="771181" cy="771181"/>
          </a:xfrm>
          <a:prstGeom prst="ellipse">
            <a:avLst/>
          </a:prstGeom>
          <a:solidFill>
            <a:srgbClr val="A4BCC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34073D5F-A918-784E-9A5E-8D4A14B7F515}"/>
              </a:ext>
            </a:extLst>
          </p:cNvPr>
          <p:cNvSpPr/>
          <p:nvPr userDrawn="1"/>
        </p:nvSpPr>
        <p:spPr>
          <a:xfrm>
            <a:off x="9252096" y="2564904"/>
            <a:ext cx="771181" cy="771181"/>
          </a:xfrm>
          <a:prstGeom prst="ellipse">
            <a:avLst/>
          </a:prstGeom>
          <a:solidFill>
            <a:srgbClr val="B73E25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E566415-6E3B-C447-8B5D-1EC8D9A0572C}"/>
              </a:ext>
            </a:extLst>
          </p:cNvPr>
          <p:cNvSpPr/>
          <p:nvPr userDrawn="1"/>
        </p:nvSpPr>
        <p:spPr>
          <a:xfrm>
            <a:off x="10165304" y="2564904"/>
            <a:ext cx="771181" cy="771181"/>
          </a:xfrm>
          <a:prstGeom prst="ellipse">
            <a:avLst/>
          </a:prstGeom>
          <a:solidFill>
            <a:srgbClr val="F5DC6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883ECF6-FB7B-1E47-A716-85CE25EB0FBF}"/>
              </a:ext>
            </a:extLst>
          </p:cNvPr>
          <p:cNvSpPr/>
          <p:nvPr userDrawn="1"/>
        </p:nvSpPr>
        <p:spPr>
          <a:xfrm>
            <a:off x="11078512" y="2564904"/>
            <a:ext cx="771181" cy="771181"/>
          </a:xfrm>
          <a:prstGeom prst="ellipse">
            <a:avLst/>
          </a:prstGeom>
          <a:solidFill>
            <a:srgbClr val="C5D5A5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1D868DF0-E21F-7A44-8EFA-4CFF899BBDFC}"/>
              </a:ext>
            </a:extLst>
          </p:cNvPr>
          <p:cNvSpPr/>
          <p:nvPr userDrawn="1"/>
        </p:nvSpPr>
        <p:spPr>
          <a:xfrm>
            <a:off x="2540736" y="2564904"/>
            <a:ext cx="771181" cy="771181"/>
          </a:xfrm>
          <a:prstGeom prst="ellipse">
            <a:avLst/>
          </a:prstGeom>
          <a:solidFill>
            <a:srgbClr val="C711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2F761600-EA17-C646-B545-5426FA02FF12}"/>
              </a:ext>
            </a:extLst>
          </p:cNvPr>
          <p:cNvSpPr/>
          <p:nvPr userDrawn="1"/>
        </p:nvSpPr>
        <p:spPr>
          <a:xfrm>
            <a:off x="3453944" y="2564904"/>
            <a:ext cx="771181" cy="771181"/>
          </a:xfrm>
          <a:prstGeom prst="ellipse">
            <a:avLst/>
          </a:prstGeom>
          <a:solidFill>
            <a:srgbClr val="4F81B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8A9A46B1-79EB-1E43-AA31-CDBD5D16B316}"/>
              </a:ext>
            </a:extLst>
          </p:cNvPr>
          <p:cNvSpPr/>
          <p:nvPr userDrawn="1"/>
        </p:nvSpPr>
        <p:spPr>
          <a:xfrm>
            <a:off x="4367152" y="2564904"/>
            <a:ext cx="771181" cy="771181"/>
          </a:xfrm>
          <a:prstGeom prst="ellipse">
            <a:avLst/>
          </a:prstGeom>
          <a:solidFill>
            <a:srgbClr val="77933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2130C8EF-4A79-7D4F-8E7D-EBABBD3C3044}"/>
              </a:ext>
            </a:extLst>
          </p:cNvPr>
          <p:cNvSpPr/>
          <p:nvPr userDrawn="1"/>
        </p:nvSpPr>
        <p:spPr>
          <a:xfrm>
            <a:off x="5280360" y="2564904"/>
            <a:ext cx="771181" cy="771181"/>
          </a:xfrm>
          <a:prstGeom prst="ellipse">
            <a:avLst/>
          </a:prstGeom>
          <a:solidFill>
            <a:srgbClr val="604A7B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A525DBCA-FB14-2E4C-8C5E-2AB0A51CD8C9}"/>
              </a:ext>
            </a:extLst>
          </p:cNvPr>
          <p:cNvSpPr/>
          <p:nvPr userDrawn="1"/>
        </p:nvSpPr>
        <p:spPr>
          <a:xfrm>
            <a:off x="6193568" y="2564904"/>
            <a:ext cx="771181" cy="771181"/>
          </a:xfrm>
          <a:prstGeom prst="ellipse">
            <a:avLst/>
          </a:prstGeom>
          <a:solidFill>
            <a:srgbClr val="E0A80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8B479D6E-278F-474B-A848-1881D3AFD4A1}"/>
              </a:ext>
            </a:extLst>
          </p:cNvPr>
          <p:cNvSpPr/>
          <p:nvPr userDrawn="1"/>
        </p:nvSpPr>
        <p:spPr>
          <a:xfrm>
            <a:off x="7106774" y="2564904"/>
            <a:ext cx="771181" cy="771181"/>
          </a:xfrm>
          <a:prstGeom prst="ellipse">
            <a:avLst/>
          </a:prstGeom>
          <a:solidFill>
            <a:srgbClr val="D5A00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3EBE416A-9ED4-BC4A-8687-8F6108C40742}"/>
              </a:ext>
            </a:extLst>
          </p:cNvPr>
          <p:cNvSpPr/>
          <p:nvPr userDrawn="1"/>
        </p:nvSpPr>
        <p:spPr>
          <a:xfrm>
            <a:off x="416442" y="3429000"/>
            <a:ext cx="771181" cy="771181"/>
          </a:xfrm>
          <a:prstGeom prst="ellipse">
            <a:avLst/>
          </a:prstGeom>
          <a:solidFill>
            <a:srgbClr val="9FC54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6641C473-7CE2-BF45-BD0A-2FA3BA71ADB3}"/>
              </a:ext>
            </a:extLst>
          </p:cNvPr>
          <p:cNvSpPr/>
          <p:nvPr userDrawn="1"/>
        </p:nvSpPr>
        <p:spPr>
          <a:xfrm>
            <a:off x="1245308" y="3429000"/>
            <a:ext cx="771181" cy="771181"/>
          </a:xfrm>
          <a:prstGeom prst="ellipse">
            <a:avLst/>
          </a:prstGeom>
          <a:solidFill>
            <a:srgbClr val="80818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DCE307B9-CE76-D248-976E-74958BF2B81D}"/>
              </a:ext>
            </a:extLst>
          </p:cNvPr>
          <p:cNvSpPr/>
          <p:nvPr userDrawn="1"/>
        </p:nvSpPr>
        <p:spPr>
          <a:xfrm>
            <a:off x="8338888" y="3429000"/>
            <a:ext cx="771181" cy="771181"/>
          </a:xfrm>
          <a:prstGeom prst="ellipse">
            <a:avLst/>
          </a:prstGeom>
          <a:solidFill>
            <a:srgbClr val="A4BCC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563F715-3D89-EC41-8E88-20122559AA29}"/>
              </a:ext>
            </a:extLst>
          </p:cNvPr>
          <p:cNvSpPr/>
          <p:nvPr userDrawn="1"/>
        </p:nvSpPr>
        <p:spPr>
          <a:xfrm>
            <a:off x="9252096" y="3429000"/>
            <a:ext cx="771181" cy="771181"/>
          </a:xfrm>
          <a:prstGeom prst="ellipse">
            <a:avLst/>
          </a:prstGeom>
          <a:solidFill>
            <a:srgbClr val="B73E2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5B6F6D3E-0BCE-9C47-88DB-62FA7BF6743F}"/>
              </a:ext>
            </a:extLst>
          </p:cNvPr>
          <p:cNvSpPr/>
          <p:nvPr userDrawn="1"/>
        </p:nvSpPr>
        <p:spPr>
          <a:xfrm>
            <a:off x="10165304" y="3429000"/>
            <a:ext cx="771181" cy="771181"/>
          </a:xfrm>
          <a:prstGeom prst="ellipse">
            <a:avLst/>
          </a:prstGeom>
          <a:solidFill>
            <a:srgbClr val="F5DC6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B08BD461-6AA4-2547-AD4A-2346C8533F4C}"/>
              </a:ext>
            </a:extLst>
          </p:cNvPr>
          <p:cNvSpPr/>
          <p:nvPr userDrawn="1"/>
        </p:nvSpPr>
        <p:spPr>
          <a:xfrm>
            <a:off x="11078512" y="3429000"/>
            <a:ext cx="771181" cy="771181"/>
          </a:xfrm>
          <a:prstGeom prst="ellipse">
            <a:avLst/>
          </a:prstGeom>
          <a:solidFill>
            <a:srgbClr val="C5D5A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EA1D42B4-99E6-1A43-A330-57B18F3FC6EC}"/>
              </a:ext>
            </a:extLst>
          </p:cNvPr>
          <p:cNvSpPr/>
          <p:nvPr userDrawn="1"/>
        </p:nvSpPr>
        <p:spPr>
          <a:xfrm>
            <a:off x="2540736" y="3429000"/>
            <a:ext cx="771181" cy="771181"/>
          </a:xfrm>
          <a:prstGeom prst="ellipse">
            <a:avLst/>
          </a:prstGeom>
          <a:solidFill>
            <a:srgbClr val="C711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856ADB9E-CFC8-374F-8409-5601A7FBE967}"/>
              </a:ext>
            </a:extLst>
          </p:cNvPr>
          <p:cNvSpPr/>
          <p:nvPr userDrawn="1"/>
        </p:nvSpPr>
        <p:spPr>
          <a:xfrm>
            <a:off x="3453944" y="3429000"/>
            <a:ext cx="771181" cy="771181"/>
          </a:xfrm>
          <a:prstGeom prst="ellipse">
            <a:avLst/>
          </a:prstGeom>
          <a:solidFill>
            <a:srgbClr val="4F81B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7E2AFAD2-FFAD-B34E-8A46-86E1176FB6EE}"/>
              </a:ext>
            </a:extLst>
          </p:cNvPr>
          <p:cNvSpPr/>
          <p:nvPr userDrawn="1"/>
        </p:nvSpPr>
        <p:spPr>
          <a:xfrm>
            <a:off x="4367152" y="3429000"/>
            <a:ext cx="771181" cy="771181"/>
          </a:xfrm>
          <a:prstGeom prst="ellipse">
            <a:avLst/>
          </a:prstGeom>
          <a:solidFill>
            <a:srgbClr val="77933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98C22ADA-7A3E-774E-B510-9DB9F0AAB649}"/>
              </a:ext>
            </a:extLst>
          </p:cNvPr>
          <p:cNvSpPr/>
          <p:nvPr userDrawn="1"/>
        </p:nvSpPr>
        <p:spPr>
          <a:xfrm>
            <a:off x="5280360" y="3429000"/>
            <a:ext cx="771181" cy="771181"/>
          </a:xfrm>
          <a:prstGeom prst="ellipse">
            <a:avLst/>
          </a:prstGeom>
          <a:solidFill>
            <a:srgbClr val="604A7B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7917E95A-4852-BC4E-9858-D13FE4E67654}"/>
              </a:ext>
            </a:extLst>
          </p:cNvPr>
          <p:cNvSpPr/>
          <p:nvPr userDrawn="1"/>
        </p:nvSpPr>
        <p:spPr>
          <a:xfrm>
            <a:off x="6193568" y="3429000"/>
            <a:ext cx="771181" cy="771181"/>
          </a:xfrm>
          <a:prstGeom prst="ellipse">
            <a:avLst/>
          </a:prstGeom>
          <a:solidFill>
            <a:srgbClr val="E0A80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5E83F407-74F7-DB43-A948-05E2617E6E28}"/>
              </a:ext>
            </a:extLst>
          </p:cNvPr>
          <p:cNvSpPr/>
          <p:nvPr userDrawn="1"/>
        </p:nvSpPr>
        <p:spPr>
          <a:xfrm>
            <a:off x="7106774" y="3429000"/>
            <a:ext cx="771181" cy="771181"/>
          </a:xfrm>
          <a:prstGeom prst="ellipse">
            <a:avLst/>
          </a:prstGeom>
          <a:solidFill>
            <a:srgbClr val="D5A00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B98CF47F-F6D7-6B41-8F3F-514C004A077A}"/>
              </a:ext>
            </a:extLst>
          </p:cNvPr>
          <p:cNvSpPr/>
          <p:nvPr userDrawn="1"/>
        </p:nvSpPr>
        <p:spPr>
          <a:xfrm>
            <a:off x="416442" y="4293096"/>
            <a:ext cx="771181" cy="771181"/>
          </a:xfrm>
          <a:prstGeom prst="ellipse">
            <a:avLst/>
          </a:prstGeom>
          <a:solidFill>
            <a:srgbClr val="9FC54D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DE6D7BF6-289B-F044-9092-F6E717CAEDC0}"/>
              </a:ext>
            </a:extLst>
          </p:cNvPr>
          <p:cNvSpPr/>
          <p:nvPr userDrawn="1"/>
        </p:nvSpPr>
        <p:spPr>
          <a:xfrm>
            <a:off x="1245308" y="4293096"/>
            <a:ext cx="771181" cy="771181"/>
          </a:xfrm>
          <a:prstGeom prst="ellipse">
            <a:avLst/>
          </a:prstGeom>
          <a:solidFill>
            <a:srgbClr val="80818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367F7228-8E0F-2A4F-9983-D18AB3F26E85}"/>
              </a:ext>
            </a:extLst>
          </p:cNvPr>
          <p:cNvSpPr/>
          <p:nvPr userDrawn="1"/>
        </p:nvSpPr>
        <p:spPr>
          <a:xfrm>
            <a:off x="8338888" y="4293096"/>
            <a:ext cx="771181" cy="771181"/>
          </a:xfrm>
          <a:prstGeom prst="ellipse">
            <a:avLst/>
          </a:prstGeom>
          <a:solidFill>
            <a:srgbClr val="A4BCC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BA22CD25-8F28-2F40-8B7C-5504F19F9140}"/>
              </a:ext>
            </a:extLst>
          </p:cNvPr>
          <p:cNvSpPr/>
          <p:nvPr userDrawn="1"/>
        </p:nvSpPr>
        <p:spPr>
          <a:xfrm>
            <a:off x="9252096" y="4293096"/>
            <a:ext cx="771181" cy="771181"/>
          </a:xfrm>
          <a:prstGeom prst="ellipse">
            <a:avLst/>
          </a:prstGeom>
          <a:solidFill>
            <a:srgbClr val="B73E2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CD3DA7B4-47CD-784D-A4D3-7421839FF6E0}"/>
              </a:ext>
            </a:extLst>
          </p:cNvPr>
          <p:cNvSpPr/>
          <p:nvPr userDrawn="1"/>
        </p:nvSpPr>
        <p:spPr>
          <a:xfrm>
            <a:off x="10165304" y="4293096"/>
            <a:ext cx="771181" cy="771181"/>
          </a:xfrm>
          <a:prstGeom prst="ellipse">
            <a:avLst/>
          </a:prstGeom>
          <a:solidFill>
            <a:srgbClr val="F5DC6D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BD2DD974-960B-2145-B3A5-0C47FDED294E}"/>
              </a:ext>
            </a:extLst>
          </p:cNvPr>
          <p:cNvSpPr/>
          <p:nvPr userDrawn="1"/>
        </p:nvSpPr>
        <p:spPr>
          <a:xfrm>
            <a:off x="11078512" y="4293096"/>
            <a:ext cx="771181" cy="771181"/>
          </a:xfrm>
          <a:prstGeom prst="ellipse">
            <a:avLst/>
          </a:prstGeom>
          <a:solidFill>
            <a:srgbClr val="C5D5A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58EEA296-ABE1-AC45-A064-1C90B9041C70}"/>
              </a:ext>
            </a:extLst>
          </p:cNvPr>
          <p:cNvSpPr/>
          <p:nvPr userDrawn="1"/>
        </p:nvSpPr>
        <p:spPr>
          <a:xfrm>
            <a:off x="2540736" y="4293096"/>
            <a:ext cx="771181" cy="771181"/>
          </a:xfrm>
          <a:prstGeom prst="ellipse">
            <a:avLst/>
          </a:prstGeom>
          <a:solidFill>
            <a:srgbClr val="C711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11AF307C-B9BF-1F47-9A3C-D0B191DC7A88}"/>
              </a:ext>
            </a:extLst>
          </p:cNvPr>
          <p:cNvSpPr/>
          <p:nvPr userDrawn="1"/>
        </p:nvSpPr>
        <p:spPr>
          <a:xfrm>
            <a:off x="3453944" y="4293096"/>
            <a:ext cx="771181" cy="771181"/>
          </a:xfrm>
          <a:prstGeom prst="ellipse">
            <a:avLst/>
          </a:prstGeom>
          <a:solidFill>
            <a:srgbClr val="4F81BD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60D3EE5C-6744-8148-BEBF-5770B2176C39}"/>
              </a:ext>
            </a:extLst>
          </p:cNvPr>
          <p:cNvSpPr/>
          <p:nvPr userDrawn="1"/>
        </p:nvSpPr>
        <p:spPr>
          <a:xfrm>
            <a:off x="4367152" y="4293096"/>
            <a:ext cx="771181" cy="771181"/>
          </a:xfrm>
          <a:prstGeom prst="ellipse">
            <a:avLst/>
          </a:prstGeom>
          <a:solidFill>
            <a:srgbClr val="77933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8556D5E2-953D-B242-A6C5-0343E8D3CBF4}"/>
              </a:ext>
            </a:extLst>
          </p:cNvPr>
          <p:cNvSpPr/>
          <p:nvPr userDrawn="1"/>
        </p:nvSpPr>
        <p:spPr>
          <a:xfrm>
            <a:off x="5280360" y="4293096"/>
            <a:ext cx="771181" cy="771181"/>
          </a:xfrm>
          <a:prstGeom prst="ellipse">
            <a:avLst/>
          </a:prstGeom>
          <a:solidFill>
            <a:srgbClr val="604A7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6D80F385-3D0D-BE4F-9B09-FA74731261D1}"/>
              </a:ext>
            </a:extLst>
          </p:cNvPr>
          <p:cNvSpPr/>
          <p:nvPr userDrawn="1"/>
        </p:nvSpPr>
        <p:spPr>
          <a:xfrm>
            <a:off x="6193568" y="4293096"/>
            <a:ext cx="771181" cy="771181"/>
          </a:xfrm>
          <a:prstGeom prst="ellipse">
            <a:avLst/>
          </a:prstGeom>
          <a:solidFill>
            <a:srgbClr val="E0A80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29E42DCD-6B4D-4941-B199-53FC706A4037}"/>
              </a:ext>
            </a:extLst>
          </p:cNvPr>
          <p:cNvSpPr/>
          <p:nvPr userDrawn="1"/>
        </p:nvSpPr>
        <p:spPr>
          <a:xfrm>
            <a:off x="7106774" y="4293096"/>
            <a:ext cx="771181" cy="771181"/>
          </a:xfrm>
          <a:prstGeom prst="ellipse">
            <a:avLst/>
          </a:prstGeom>
          <a:solidFill>
            <a:srgbClr val="D5A008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CAD25DAB-6298-4F4A-91B7-1BF01C2B65F9}"/>
              </a:ext>
            </a:extLst>
          </p:cNvPr>
          <p:cNvSpPr/>
          <p:nvPr userDrawn="1"/>
        </p:nvSpPr>
        <p:spPr>
          <a:xfrm>
            <a:off x="416442" y="5157192"/>
            <a:ext cx="771181" cy="771181"/>
          </a:xfrm>
          <a:prstGeom prst="ellipse">
            <a:avLst/>
          </a:prstGeom>
          <a:solidFill>
            <a:srgbClr val="9FC54D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3033F002-DFA4-4A4F-9A0C-12D17BC5F6AC}"/>
              </a:ext>
            </a:extLst>
          </p:cNvPr>
          <p:cNvSpPr/>
          <p:nvPr userDrawn="1"/>
        </p:nvSpPr>
        <p:spPr>
          <a:xfrm>
            <a:off x="1245308" y="5157192"/>
            <a:ext cx="771181" cy="771181"/>
          </a:xfrm>
          <a:prstGeom prst="ellipse">
            <a:avLst/>
          </a:prstGeom>
          <a:solidFill>
            <a:srgbClr val="80818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6C868688-8A21-4044-919A-E784A9D5E921}"/>
              </a:ext>
            </a:extLst>
          </p:cNvPr>
          <p:cNvSpPr/>
          <p:nvPr userDrawn="1"/>
        </p:nvSpPr>
        <p:spPr>
          <a:xfrm>
            <a:off x="8338888" y="5157192"/>
            <a:ext cx="771181" cy="771181"/>
          </a:xfrm>
          <a:prstGeom prst="ellipse">
            <a:avLst/>
          </a:prstGeom>
          <a:solidFill>
            <a:srgbClr val="A4BCC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B9331899-CD56-724E-AB06-976B97B6002A}"/>
              </a:ext>
            </a:extLst>
          </p:cNvPr>
          <p:cNvSpPr/>
          <p:nvPr userDrawn="1"/>
        </p:nvSpPr>
        <p:spPr>
          <a:xfrm>
            <a:off x="9252096" y="5157192"/>
            <a:ext cx="771181" cy="771181"/>
          </a:xfrm>
          <a:prstGeom prst="ellipse">
            <a:avLst/>
          </a:prstGeom>
          <a:solidFill>
            <a:srgbClr val="B73E2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AE2DF30D-C2B1-634E-A67B-9526DEF06F8A}"/>
              </a:ext>
            </a:extLst>
          </p:cNvPr>
          <p:cNvSpPr/>
          <p:nvPr userDrawn="1"/>
        </p:nvSpPr>
        <p:spPr>
          <a:xfrm>
            <a:off x="10165304" y="5157192"/>
            <a:ext cx="771181" cy="771181"/>
          </a:xfrm>
          <a:prstGeom prst="ellipse">
            <a:avLst/>
          </a:prstGeom>
          <a:solidFill>
            <a:srgbClr val="F5DC6D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0131A4D6-5B8C-4847-8246-B4A017FEFB8D}"/>
              </a:ext>
            </a:extLst>
          </p:cNvPr>
          <p:cNvSpPr/>
          <p:nvPr userDrawn="1"/>
        </p:nvSpPr>
        <p:spPr>
          <a:xfrm>
            <a:off x="11078512" y="5157192"/>
            <a:ext cx="771181" cy="771181"/>
          </a:xfrm>
          <a:prstGeom prst="ellipse">
            <a:avLst/>
          </a:prstGeom>
          <a:solidFill>
            <a:srgbClr val="C5D5A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5207A078-E5FF-DA41-88AA-6D08C354DC63}"/>
              </a:ext>
            </a:extLst>
          </p:cNvPr>
          <p:cNvSpPr/>
          <p:nvPr userDrawn="1"/>
        </p:nvSpPr>
        <p:spPr>
          <a:xfrm>
            <a:off x="2540736" y="5157192"/>
            <a:ext cx="771181" cy="771181"/>
          </a:xfrm>
          <a:prstGeom prst="ellipse">
            <a:avLst/>
          </a:prstGeom>
          <a:solidFill>
            <a:srgbClr val="C711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B3B7A7E0-93BE-A54A-B440-4B37CF6DA4CE}"/>
              </a:ext>
            </a:extLst>
          </p:cNvPr>
          <p:cNvSpPr/>
          <p:nvPr userDrawn="1"/>
        </p:nvSpPr>
        <p:spPr>
          <a:xfrm>
            <a:off x="3453944" y="5157192"/>
            <a:ext cx="771181" cy="771181"/>
          </a:xfrm>
          <a:prstGeom prst="ellipse">
            <a:avLst/>
          </a:prstGeom>
          <a:solidFill>
            <a:srgbClr val="4F81BD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A395563A-179C-6F48-88DD-CE47AF0A7235}"/>
              </a:ext>
            </a:extLst>
          </p:cNvPr>
          <p:cNvSpPr/>
          <p:nvPr userDrawn="1"/>
        </p:nvSpPr>
        <p:spPr>
          <a:xfrm>
            <a:off x="4367152" y="5157192"/>
            <a:ext cx="771181" cy="771181"/>
          </a:xfrm>
          <a:prstGeom prst="ellipse">
            <a:avLst/>
          </a:prstGeom>
          <a:solidFill>
            <a:srgbClr val="77933C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62A4127B-213E-A84B-B0DC-0E172429D19C}"/>
              </a:ext>
            </a:extLst>
          </p:cNvPr>
          <p:cNvSpPr/>
          <p:nvPr userDrawn="1"/>
        </p:nvSpPr>
        <p:spPr>
          <a:xfrm>
            <a:off x="5280360" y="5157192"/>
            <a:ext cx="771181" cy="771181"/>
          </a:xfrm>
          <a:prstGeom prst="ellipse">
            <a:avLst/>
          </a:prstGeom>
          <a:solidFill>
            <a:srgbClr val="604A7B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1BC6A544-DE69-DC4F-AA73-5DE16FD01A70}"/>
              </a:ext>
            </a:extLst>
          </p:cNvPr>
          <p:cNvSpPr/>
          <p:nvPr userDrawn="1"/>
        </p:nvSpPr>
        <p:spPr>
          <a:xfrm>
            <a:off x="6193568" y="5157192"/>
            <a:ext cx="771181" cy="771181"/>
          </a:xfrm>
          <a:prstGeom prst="ellipse">
            <a:avLst/>
          </a:prstGeom>
          <a:solidFill>
            <a:srgbClr val="E0A806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CE1944C1-0CAA-E249-8DD4-A314E5FC23AB}"/>
              </a:ext>
            </a:extLst>
          </p:cNvPr>
          <p:cNvSpPr/>
          <p:nvPr userDrawn="1"/>
        </p:nvSpPr>
        <p:spPr>
          <a:xfrm>
            <a:off x="7106774" y="5157192"/>
            <a:ext cx="771181" cy="771181"/>
          </a:xfrm>
          <a:prstGeom prst="ellipse">
            <a:avLst/>
          </a:prstGeom>
          <a:solidFill>
            <a:srgbClr val="D5A00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1D4F37B-96E9-D548-B32A-AA9DF45CE478}"/>
              </a:ext>
            </a:extLst>
          </p:cNvPr>
          <p:cNvCxnSpPr/>
          <p:nvPr userDrawn="1"/>
        </p:nvCxnSpPr>
        <p:spPr>
          <a:xfrm>
            <a:off x="2281084" y="894735"/>
            <a:ext cx="0" cy="5024284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CC912B0C-F999-4C4A-B71B-84174DD938F1}"/>
              </a:ext>
            </a:extLst>
          </p:cNvPr>
          <p:cNvCxnSpPr/>
          <p:nvPr userDrawn="1"/>
        </p:nvCxnSpPr>
        <p:spPr>
          <a:xfrm>
            <a:off x="8112224" y="894735"/>
            <a:ext cx="0" cy="5024284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6309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&amp; Blue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7E46203-BA48-254E-A126-886FCF8680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9619" y="386740"/>
            <a:ext cx="11119197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+mn-lt"/>
              </a:defRPr>
            </a:lvl1pPr>
          </a:lstStyle>
          <a:p>
            <a:pPr lvl="0"/>
            <a:r>
              <a:rPr lang="en-US"/>
              <a:t>Title for Content Slide – Calibri 28 (blue bullets below)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481486BC-C5EA-7A4D-817B-CC99A928012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96900" y="1195389"/>
            <a:ext cx="11101917" cy="498560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4F81BD"/>
              </a:buClr>
              <a:buNone/>
              <a:defRPr sz="2000"/>
            </a:lvl1pPr>
            <a:lvl2pPr marL="1028700" indent="-285750">
              <a:buClr>
                <a:srgbClr val="4F81BD"/>
              </a:buClr>
              <a:buFont typeface="Arial" panose="020B0604020202020204" pitchFamily="34" charset="0"/>
              <a:buChar char="•"/>
              <a:defRPr sz="2000"/>
            </a:lvl2pPr>
            <a:lvl3pPr marL="1428750">
              <a:buClr>
                <a:srgbClr val="4F81BD"/>
              </a:buClr>
              <a:buFont typeface="Arial" panose="020B0604020202020204" pitchFamily="34" charset="0"/>
              <a:buChar char="•"/>
              <a:defRPr sz="1800"/>
            </a:lvl3pPr>
            <a:lvl4pPr>
              <a:buClr>
                <a:srgbClr val="4F81BD"/>
              </a:buClr>
              <a:buNone/>
              <a:defRPr sz="1400"/>
            </a:lvl4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BLUE BULLET POINT EFFECT, Content goes here</a:t>
            </a:r>
          </a:p>
          <a:p>
            <a:pPr marL="1028700" lvl="1" indent="-285750">
              <a:buFont typeface="Arial" panose="020B0604020202020204" pitchFamily="34" charset="0"/>
              <a:buChar char="•"/>
            </a:pPr>
            <a:r>
              <a:rPr lang="en-US" dirty="0"/>
              <a:t>Line 2 is Calibri 18</a:t>
            </a:r>
          </a:p>
          <a:p>
            <a:pPr marL="1428750" lvl="2">
              <a:buFont typeface="Arial" panose="020B0604020202020204" pitchFamily="34" charset="0"/>
              <a:buChar char="•"/>
            </a:pPr>
            <a:r>
              <a:rPr lang="en-US" dirty="0"/>
              <a:t>Line 3 is Calibri 16</a:t>
            </a:r>
          </a:p>
          <a:p>
            <a:pPr marL="1885950" lvl="3">
              <a:buFont typeface="Arial" panose="020B0604020202020204" pitchFamily="34" charset="0"/>
              <a:buChar char="•"/>
            </a:pPr>
            <a:r>
              <a:rPr lang="en-US" dirty="0"/>
              <a:t>Line 4 is Calibri 14</a:t>
            </a:r>
          </a:p>
          <a:p>
            <a:pPr marL="1885950" lvl="3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8EB3CCD-A58E-A540-9F44-EBD770E636B8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601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&amp; Purple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7E46203-BA48-254E-A126-886FCF8680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9620" y="386740"/>
            <a:ext cx="11142688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+mn-lt"/>
              </a:defRPr>
            </a:lvl1pPr>
          </a:lstStyle>
          <a:p>
            <a:pPr lvl="0"/>
            <a:r>
              <a:rPr lang="en-US"/>
              <a:t>Title Content Slide – Calibri 28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481486BC-C5EA-7A4D-817B-CC99A928012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79620" y="1195389"/>
            <a:ext cx="11101917" cy="498560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604A7B"/>
              </a:buClr>
              <a:buNone/>
              <a:defRPr sz="2000"/>
            </a:lvl1pPr>
            <a:lvl2pPr marL="1028700" indent="-285750">
              <a:buClr>
                <a:srgbClr val="604A7B"/>
              </a:buClr>
              <a:buFont typeface="Arial" panose="020B0604020202020204" pitchFamily="34" charset="0"/>
              <a:buChar char="•"/>
              <a:defRPr sz="2000"/>
            </a:lvl2pPr>
            <a:lvl3pPr marL="1428750">
              <a:buClr>
                <a:srgbClr val="604A7B"/>
              </a:buClr>
              <a:buFont typeface="Arial" panose="020B0604020202020204" pitchFamily="34" charset="0"/>
              <a:buChar char="•"/>
              <a:defRPr sz="1800"/>
            </a:lvl3pPr>
            <a:lvl4pPr>
              <a:buClr>
                <a:srgbClr val="604A7B"/>
              </a:buClr>
              <a:buNone/>
              <a:defRPr sz="1400"/>
            </a:lvl4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PURPLE BULLET POINT EFFECT, Content Goes here</a:t>
            </a:r>
          </a:p>
          <a:p>
            <a:pPr marL="1028700" lvl="1" indent="-285750">
              <a:buFont typeface="Arial" panose="020B0604020202020204" pitchFamily="34" charset="0"/>
              <a:buChar char="•"/>
            </a:pPr>
            <a:r>
              <a:rPr lang="en-US" dirty="0"/>
              <a:t>Line 2 is Calibri 18</a:t>
            </a:r>
          </a:p>
          <a:p>
            <a:pPr marL="1428750" lvl="2">
              <a:buFont typeface="Arial" panose="020B0604020202020204" pitchFamily="34" charset="0"/>
              <a:buChar char="•"/>
            </a:pPr>
            <a:r>
              <a:rPr lang="en-US" dirty="0"/>
              <a:t>Line 3 is Calibri 16</a:t>
            </a:r>
          </a:p>
          <a:p>
            <a:pPr marL="1885950" lvl="3">
              <a:buFont typeface="Arial" panose="020B0604020202020204" pitchFamily="34" charset="0"/>
              <a:buChar char="•"/>
            </a:pPr>
            <a:r>
              <a:rPr lang="en-US" dirty="0"/>
              <a:t>Line 4 is Calibri 14</a:t>
            </a:r>
          </a:p>
          <a:p>
            <a:pPr marL="1885950" lvl="3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3958697-6A7C-C94E-A541-AADD34DD2C8B}"/>
              </a:ext>
            </a:extLst>
          </p:cNvPr>
          <p:cNvCxnSpPr>
            <a:cxnSpLocks/>
          </p:cNvCxnSpPr>
          <p:nvPr userDrawn="1"/>
        </p:nvCxnSpPr>
        <p:spPr>
          <a:xfrm>
            <a:off x="579620" y="970124"/>
            <a:ext cx="11142688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5861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32.xml"/><Relationship Id="rId3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7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31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slideLayout" Target="../slideLayouts/slideLayout26.xml"/><Relationship Id="rId29" Type="http://schemas.openxmlformats.org/officeDocument/2006/relationships/theme" Target="../theme/theme4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2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33.xml"/><Relationship Id="rId30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49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1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3.xml"/><Relationship Id="rId19" Type="http://schemas.openxmlformats.org/officeDocument/2006/relationships/theme" Target="../theme/theme7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4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328070C-3924-0D4D-BF99-CBE55897200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536C7E37-8533-214C-83E6-C64E02128D7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310" y="6175011"/>
            <a:ext cx="745202" cy="476929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5B4A35E4-281D-7845-8BAE-E5B3026561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6" t="10626" r="7672" b="16381"/>
          <a:stretch/>
        </p:blipFill>
        <p:spPr>
          <a:xfrm>
            <a:off x="10083469" y="6172968"/>
            <a:ext cx="1512218" cy="51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260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82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DE182F4E-F91B-DE40-A97C-2AD38D4DED7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827D8204-16DD-7648-9BA2-E581A6ECB41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878" y="5703636"/>
            <a:ext cx="2253342" cy="768185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70AC55D1-4ACF-224C-AF77-8C36CFEC8C3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781" y="5777748"/>
            <a:ext cx="923760" cy="591206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FFF3D850-CCA7-EA45-A132-117A4D845A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6" t="10626" r="7672" b="16381"/>
          <a:stretch/>
        </p:blipFill>
        <p:spPr>
          <a:xfrm>
            <a:off x="7300021" y="5777748"/>
            <a:ext cx="1874562" cy="63831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FFD9089-08D5-2C4F-B61D-050A35956E35}"/>
              </a:ext>
            </a:extLst>
          </p:cNvPr>
          <p:cNvCxnSpPr>
            <a:cxnSpLocks/>
          </p:cNvCxnSpPr>
          <p:nvPr userDrawn="1"/>
        </p:nvCxnSpPr>
        <p:spPr>
          <a:xfrm>
            <a:off x="4616971" y="3101755"/>
            <a:ext cx="5566348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772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401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1F5FEB02-5987-514D-9D5C-44EA73DB859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EACDF5F-5EC8-8344-872A-FFB4A09E4AA6}"/>
              </a:ext>
            </a:extLst>
          </p:cNvPr>
          <p:cNvCxnSpPr>
            <a:cxnSpLocks/>
          </p:cNvCxnSpPr>
          <p:nvPr userDrawn="1"/>
        </p:nvCxnSpPr>
        <p:spPr>
          <a:xfrm>
            <a:off x="2236646" y="3101755"/>
            <a:ext cx="9146463" cy="0"/>
          </a:xfrm>
          <a:prstGeom prst="line">
            <a:avLst/>
          </a:prstGeom>
          <a:ln w="19050">
            <a:solidFill>
              <a:srgbClr val="39B5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27BB7933-2A47-604C-BD83-B1AD527166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878" y="5703636"/>
            <a:ext cx="2253342" cy="768185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07193D5C-90A8-444A-9852-E5585758C6D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781" y="5777748"/>
            <a:ext cx="923760" cy="591206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CADF2B51-D151-1545-BCC9-D462610ECB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6" t="10626" r="7672" b="16381"/>
          <a:stretch/>
        </p:blipFill>
        <p:spPr>
          <a:xfrm>
            <a:off x="7300021" y="5777748"/>
            <a:ext cx="1874562" cy="63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854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82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17F9CB25-A6B9-8B4F-94AA-807D02437D0F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268" y="5652655"/>
            <a:ext cx="2359617" cy="899968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83642922-E7A7-E14F-8A9B-908559C6F159}"/>
              </a:ext>
            </a:extLst>
          </p:cNvPr>
          <p:cNvSpPr txBox="1">
            <a:spLocks/>
          </p:cNvSpPr>
          <p:nvPr userDrawn="1"/>
        </p:nvSpPr>
        <p:spPr>
          <a:xfrm>
            <a:off x="458719" y="222330"/>
            <a:ext cx="6067000" cy="679914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ZA" sz="2800" b="0" i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007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767" r:id="rId2"/>
    <p:sldLayoutId id="2147483816" r:id="rId3"/>
    <p:sldLayoutId id="2147484004" r:id="rId4"/>
    <p:sldLayoutId id="2147484005" r:id="rId5"/>
    <p:sldLayoutId id="2147483755" r:id="rId6"/>
    <p:sldLayoutId id="2147484003" r:id="rId7"/>
    <p:sldLayoutId id="2147484006" r:id="rId8"/>
    <p:sldLayoutId id="2147483818" r:id="rId9"/>
    <p:sldLayoutId id="2147484008" r:id="rId10"/>
    <p:sldLayoutId id="2147483819" r:id="rId11"/>
    <p:sldLayoutId id="2147483820" r:id="rId12"/>
    <p:sldLayoutId id="2147483992" r:id="rId13"/>
    <p:sldLayoutId id="2147483812" r:id="rId14"/>
    <p:sldLayoutId id="2147483997" r:id="rId15"/>
    <p:sldLayoutId id="2147484001" r:id="rId16"/>
    <p:sldLayoutId id="2147483998" r:id="rId17"/>
    <p:sldLayoutId id="2147484000" r:id="rId18"/>
    <p:sldLayoutId id="2147483879" r:id="rId19"/>
    <p:sldLayoutId id="2147483999" r:id="rId20"/>
    <p:sldLayoutId id="2147483814" r:id="rId21"/>
    <p:sldLayoutId id="2147483815" r:id="rId22"/>
    <p:sldLayoutId id="2147483844" r:id="rId23"/>
    <p:sldLayoutId id="2147483845" r:id="rId24"/>
    <p:sldLayoutId id="2147483846" r:id="rId25"/>
    <p:sldLayoutId id="2147483847" r:id="rId26"/>
    <p:sldLayoutId id="2147483848" r:id="rId27"/>
    <p:sldLayoutId id="2147483849" r:id="rId28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83642922-E7A7-E14F-8A9B-908559C6F159}"/>
              </a:ext>
            </a:extLst>
          </p:cNvPr>
          <p:cNvSpPr txBox="1">
            <a:spLocks/>
          </p:cNvSpPr>
          <p:nvPr userDrawn="1"/>
        </p:nvSpPr>
        <p:spPr>
          <a:xfrm>
            <a:off x="458719" y="222330"/>
            <a:ext cx="6067000" cy="679914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ZA" sz="2800" b="0" i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9BB695E-8AA4-8D49-B062-4B3E6EB4565A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268" y="5652655"/>
            <a:ext cx="2359617" cy="89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018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40" r:id="rId3"/>
    <p:sldLayoutId id="2147483842" r:id="rId4"/>
    <p:sldLayoutId id="2147483843" r:id="rId5"/>
    <p:sldLayoutId id="2147483841" r:id="rId6"/>
    <p:sldLayoutId id="2147483824" r:id="rId7"/>
    <p:sldLayoutId id="2147483839" r:id="rId8"/>
    <p:sldLayoutId id="2147483835" r:id="rId9"/>
    <p:sldLayoutId id="2147483836" r:id="rId10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83642922-E7A7-E14F-8A9B-908559C6F159}"/>
              </a:ext>
            </a:extLst>
          </p:cNvPr>
          <p:cNvSpPr txBox="1">
            <a:spLocks/>
          </p:cNvSpPr>
          <p:nvPr userDrawn="1"/>
        </p:nvSpPr>
        <p:spPr>
          <a:xfrm>
            <a:off x="458719" y="222330"/>
            <a:ext cx="6067000" cy="679914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ZA" sz="2800" b="0" i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6B2E138E-C60C-1D41-AC93-EEB107C2E3A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268" y="5652655"/>
            <a:ext cx="2359617" cy="89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282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995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51" r:id="rId8"/>
    <p:sldLayoutId id="2147483900" r:id="rId9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451A0F90-7670-3A42-ACE6-3164A46148C0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49" y="5652655"/>
            <a:ext cx="2359617" cy="899968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83642922-E7A7-E14F-8A9B-908559C6F159}"/>
              </a:ext>
            </a:extLst>
          </p:cNvPr>
          <p:cNvSpPr txBox="1">
            <a:spLocks/>
          </p:cNvSpPr>
          <p:nvPr userDrawn="1"/>
        </p:nvSpPr>
        <p:spPr>
          <a:xfrm>
            <a:off x="458719" y="222330"/>
            <a:ext cx="6067000" cy="679914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ZA" sz="2800" b="0" i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618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93" r:id="rId7"/>
    <p:sldLayoutId id="2147483940" r:id="rId8"/>
    <p:sldLayoutId id="2147483941" r:id="rId9"/>
    <p:sldLayoutId id="2147484002" r:id="rId10"/>
    <p:sldLayoutId id="2147483942" r:id="rId11"/>
    <p:sldLayoutId id="2147483943" r:id="rId12"/>
    <p:sldLayoutId id="2147483944" r:id="rId13"/>
    <p:sldLayoutId id="2147483945" r:id="rId14"/>
    <p:sldLayoutId id="2147483946" r:id="rId15"/>
    <p:sldLayoutId id="2147483947" r:id="rId16"/>
    <p:sldLayoutId id="2147483948" r:id="rId17"/>
    <p:sldLayoutId id="2147483949" r:id="rId18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83642922-E7A7-E14F-8A9B-908559C6F159}"/>
              </a:ext>
            </a:extLst>
          </p:cNvPr>
          <p:cNvSpPr txBox="1">
            <a:spLocks/>
          </p:cNvSpPr>
          <p:nvPr userDrawn="1"/>
        </p:nvSpPr>
        <p:spPr>
          <a:xfrm>
            <a:off x="458719" y="222330"/>
            <a:ext cx="6067000" cy="679914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en-ZA" sz="2800" b="0" i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280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07" r:id="rId2"/>
    <p:sldLayoutId id="2147483975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8.svg"/><Relationship Id="rId7" Type="http://schemas.openxmlformats.org/officeDocument/2006/relationships/image" Target="../media/image26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5" Type="http://schemas.openxmlformats.org/officeDocument/2006/relationships/image" Target="../media/image10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4.png"/><Relationship Id="rId7" Type="http://schemas.openxmlformats.org/officeDocument/2006/relationships/image" Target="../media/image28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10" Type="http://schemas.openxmlformats.org/officeDocument/2006/relationships/image" Target="../media/image29.png"/><Relationship Id="rId4" Type="http://schemas.openxmlformats.org/officeDocument/2006/relationships/image" Target="../media/image2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C1F513F4-0C1A-5545-96F7-452FB5EB42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48647" y="1313234"/>
            <a:ext cx="9484468" cy="1449422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Montserrat-Regular"/>
                <a:ea typeface="Aptos" panose="020B0004020202020204" pitchFamily="34" charset="0"/>
                <a:cs typeface="Aptos" panose="020B0004020202020204" pitchFamily="34" charset="0"/>
              </a:rPr>
              <a:t>Exploring experiences and perceptions of collaborating with traditional healer practitioners (THPs) in Johannesburg and Sedibeng Districts </a:t>
            </a:r>
            <a:endParaRPr lang="en-ZA" sz="2800" dirty="0">
              <a:solidFill>
                <a:srgbClr val="000000"/>
              </a:solidFill>
              <a:effectLst/>
              <a:latin typeface="Montserrat-Regular"/>
              <a:ea typeface="Aptos" panose="020B0004020202020204" pitchFamily="34" charset="0"/>
              <a:cs typeface="Franklin Gothic Medium" panose="020B0603020102020204" pitchFamily="34" charset="0"/>
            </a:endParaRPr>
          </a:p>
          <a:p>
            <a:pPr algn="just">
              <a:lnSpc>
                <a:spcPct val="100000"/>
              </a:lnSpc>
              <a:spcAft>
                <a:spcPts val="800"/>
              </a:spcAft>
            </a:pPr>
            <a:endParaRPr lang="en-ZA" sz="3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EDDFA685-DFF9-D146-BB88-F44D56CD27B3}"/>
              </a:ext>
            </a:extLst>
          </p:cNvPr>
          <p:cNvSpPr txBox="1">
            <a:spLocks/>
          </p:cNvSpPr>
          <p:nvPr/>
        </p:nvSpPr>
        <p:spPr>
          <a:xfrm>
            <a:off x="4038101" y="3135312"/>
            <a:ext cx="5994292" cy="5873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38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2400" dirty="0">
                <a:latin typeface="Montserrat-Regular"/>
              </a:rPr>
              <a:t>Cathrine Chinyandura</a:t>
            </a:r>
          </a:p>
          <a:p>
            <a:pPr algn="ctr" fontAlgn="auto">
              <a:spcAft>
                <a:spcPts val="0"/>
              </a:spcAft>
            </a:pPr>
            <a:endParaRPr lang="en-US" sz="2400" dirty="0">
              <a:latin typeface="Montserrat-Regular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4601DF-6252-B7E8-B658-89DAEA8AE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9735" y="6174706"/>
            <a:ext cx="1909864" cy="6832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AA6DCB-8946-4437-336F-23712D625F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599" y="6146849"/>
            <a:ext cx="797669" cy="727813"/>
          </a:xfrm>
          <a:prstGeom prst="rect">
            <a:avLst/>
          </a:prstGeom>
        </p:spPr>
      </p:pic>
      <p:sp>
        <p:nvSpPr>
          <p:cNvPr id="5" name="TextBox 10">
            <a:extLst>
              <a:ext uri="{FF2B5EF4-FFF2-40B4-BE49-F238E27FC236}">
                <a16:creationId xmlns:a16="http://schemas.microsoft.com/office/drawing/2014/main" id="{E79EBDC2-3286-F8A1-9908-3DDB76E47BEF}"/>
              </a:ext>
            </a:extLst>
          </p:cNvPr>
          <p:cNvSpPr txBox="1"/>
          <p:nvPr/>
        </p:nvSpPr>
        <p:spPr>
          <a:xfrm>
            <a:off x="107005" y="6128954"/>
            <a:ext cx="3173926" cy="7290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eaLnBrk="1" fontAlgn="auto" hangingPunct="1">
              <a:lnSpc>
                <a:spcPts val="5880"/>
              </a:lnSpc>
              <a:spcAft>
                <a:spcPts val="0"/>
              </a:spcAft>
            </a:pPr>
            <a:r>
              <a:rPr lang="en-US" sz="4200" dirty="0">
                <a:solidFill>
                  <a:srgbClr val="DCB05B"/>
                </a:solidFill>
                <a:latin typeface="Josefin Sans"/>
                <a:ea typeface="+mn-ea"/>
              </a:rPr>
              <a:t>#</a:t>
            </a:r>
            <a:r>
              <a:rPr lang="en-US" sz="2400" dirty="0">
                <a:solidFill>
                  <a:srgbClr val="DCB05B"/>
                </a:solidFill>
                <a:latin typeface="Josefin Sans"/>
                <a:ea typeface="+mn-ea"/>
              </a:rPr>
              <a:t>JoburgResearch2024</a:t>
            </a:r>
          </a:p>
        </p:txBody>
      </p:sp>
    </p:spTree>
    <p:extLst>
      <p:ext uri="{BB962C8B-B14F-4D97-AF65-F5344CB8AC3E}">
        <p14:creationId xmlns:p14="http://schemas.microsoft.com/office/powerpoint/2010/main" val="3191416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BD3B97-791C-9864-C13D-0AD01F064D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3539" y="224180"/>
            <a:ext cx="11101917" cy="536575"/>
          </a:xfrm>
        </p:spPr>
        <p:txBody>
          <a:bodyPr/>
          <a:lstStyle/>
          <a:p>
            <a:pPr algn="ctr"/>
            <a:r>
              <a:rPr lang="en-ZA" sz="3200" b="1" kern="100" dirty="0">
                <a:effectLst/>
                <a:latin typeface="Montserrat-Regular"/>
                <a:ea typeface="Times New Roman" panose="02020603050405020304" pitchFamily="18" charset="0"/>
                <a:cs typeface="Times New Roman" panose="02020603050405020304" pitchFamily="18" charset="0"/>
              </a:rPr>
              <a:t>Recommendations </a:t>
            </a:r>
            <a:endParaRPr lang="en-GB" sz="3200" b="1" dirty="0">
              <a:latin typeface="Montserrat-Regular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9A60F16-B6EC-AB2A-6D2B-4C868DBCDCCC}"/>
              </a:ext>
            </a:extLst>
          </p:cNvPr>
          <p:cNvSpPr/>
          <p:nvPr/>
        </p:nvSpPr>
        <p:spPr>
          <a:xfrm>
            <a:off x="156026" y="1190016"/>
            <a:ext cx="11928797" cy="447796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 algn="just"/>
            <a:endParaRPr lang="en-US" altLang="en-US" sz="2400" dirty="0">
              <a:solidFill>
                <a:schemeClr val="tx1"/>
              </a:solidFill>
              <a:latin typeface="Montserrat-Regular"/>
            </a:endParaRPr>
          </a:p>
          <a:p>
            <a:pPr lvl="2" algn="just"/>
            <a:endParaRPr lang="en-US" altLang="en-US" sz="2400" dirty="0">
              <a:solidFill>
                <a:schemeClr val="tx1"/>
              </a:solidFill>
              <a:latin typeface="Montserrat-Regular"/>
            </a:endParaRPr>
          </a:p>
          <a:p>
            <a:pPr lvl="2" algn="just"/>
            <a:endParaRPr lang="en-US" altLang="en-US" sz="2400" dirty="0">
              <a:solidFill>
                <a:schemeClr val="tx1"/>
              </a:solidFill>
              <a:latin typeface="Montserrat-Regular"/>
            </a:endParaRPr>
          </a:p>
          <a:p>
            <a:pPr lvl="2" algn="just"/>
            <a:endParaRPr lang="en-US" altLang="en-US" sz="2400" dirty="0">
              <a:solidFill>
                <a:schemeClr val="tx1"/>
              </a:solidFill>
              <a:latin typeface="Montserrat-Regular"/>
            </a:endParaRPr>
          </a:p>
          <a:p>
            <a:pPr lvl="2" algn="just"/>
            <a:endParaRPr lang="en-US" altLang="en-US" sz="2400" dirty="0">
              <a:solidFill>
                <a:schemeClr val="tx1"/>
              </a:solidFill>
              <a:latin typeface="Montserrat-Regular"/>
            </a:endParaRPr>
          </a:p>
          <a:p>
            <a:pPr lvl="2" algn="just"/>
            <a:endParaRPr lang="en-US" altLang="en-US" sz="2400" dirty="0">
              <a:solidFill>
                <a:schemeClr val="tx1"/>
              </a:solidFill>
              <a:latin typeface="Montserrat-Regular"/>
            </a:endParaRPr>
          </a:p>
          <a:p>
            <a:pPr lvl="2" algn="just"/>
            <a:r>
              <a:rPr lang="en-US" altLang="en-US" sz="2400" dirty="0">
                <a:solidFill>
                  <a:schemeClr val="tx1"/>
                </a:solidFill>
                <a:latin typeface="Montserrat-Regular"/>
              </a:rPr>
              <a:t>Revive and s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-Regular"/>
              </a:rPr>
              <a:t>trengthen health facility committees.</a:t>
            </a:r>
          </a:p>
          <a:p>
            <a:pPr lvl="2" algn="just"/>
            <a:endParaRPr lang="en-US" altLang="en-US" dirty="0">
              <a:solidFill>
                <a:schemeClr val="tx1"/>
              </a:solidFill>
              <a:latin typeface="Montserrat-Regular"/>
            </a:endParaRPr>
          </a:p>
          <a:p>
            <a:pPr lvl="2" algn="just"/>
            <a:endParaRPr kumimoji="0" lang="en-US" altLang="en-US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-Regular"/>
            </a:endParaRPr>
          </a:p>
          <a:p>
            <a:pPr lvl="2" algn="just"/>
            <a:endParaRPr lang="en-US" altLang="en-US" dirty="0">
              <a:solidFill>
                <a:schemeClr val="tx1"/>
              </a:solidFill>
              <a:latin typeface="Montserrat-Regular"/>
            </a:endParaRPr>
          </a:p>
          <a:p>
            <a:pPr lvl="2" algn="just"/>
            <a:endParaRPr kumimoji="0" lang="en-US" altLang="en-US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-Regular"/>
            </a:endParaRPr>
          </a:p>
          <a:p>
            <a:pPr lvl="2" algn="just"/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-Regular"/>
              </a:rPr>
              <a:t>Create bi-directional referral pathways between THPs and health facilities.</a:t>
            </a:r>
          </a:p>
          <a:p>
            <a:pPr lvl="2" algn="just"/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-Regular"/>
              </a:rPr>
              <a:t> </a:t>
            </a:r>
          </a:p>
          <a:p>
            <a:pPr lvl="2" algn="just"/>
            <a:endParaRPr lang="en-US" altLang="en-US" dirty="0">
              <a:solidFill>
                <a:schemeClr val="tx1"/>
              </a:solidFill>
              <a:latin typeface="Montserrat-Regular"/>
            </a:endParaRPr>
          </a:p>
          <a:p>
            <a:pPr lvl="2" algn="just"/>
            <a:endParaRPr kumimoji="0" lang="en-US" altLang="en-US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-Regular"/>
            </a:endParaRPr>
          </a:p>
          <a:p>
            <a:pPr lvl="2" algn="just"/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-Regular"/>
              </a:rPr>
              <a:t>Provide evidence-based feedbac</a:t>
            </a:r>
            <a:r>
              <a:rPr lang="en-US" altLang="en-US" sz="2400" dirty="0">
                <a:solidFill>
                  <a:schemeClr val="tx1"/>
                </a:solidFill>
                <a:latin typeface="Montserrat-Regular"/>
              </a:rPr>
              <a:t>k to the THP sector in SANAC.</a:t>
            </a:r>
            <a:endParaRPr kumimoji="0" lang="en-US" altLang="en-US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-Regular"/>
            </a:endParaRPr>
          </a:p>
          <a:p>
            <a:pPr lvl="2" algn="just"/>
            <a:endParaRPr lang="en-ZA" sz="2400" i="1" kern="100" dirty="0">
              <a:solidFill>
                <a:schemeClr val="tx1"/>
              </a:solidFill>
              <a:effectLst/>
              <a:latin typeface="Montserrat-Regular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/>
            <a:endParaRPr lang="en-ZA" i="1" kern="100" dirty="0">
              <a:solidFill>
                <a:schemeClr val="tx1"/>
              </a:solidFill>
              <a:latin typeface="Montserrat-Regular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/>
            <a:endParaRPr lang="en-ZA" i="1" kern="100" dirty="0">
              <a:solidFill>
                <a:schemeClr val="tx1"/>
              </a:solidFill>
              <a:latin typeface="Montserrat-Regular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/>
            <a:endParaRPr lang="en-ZA" sz="1800" i="1" kern="100" dirty="0">
              <a:solidFill>
                <a:schemeClr val="tx1"/>
              </a:solidFill>
              <a:effectLst/>
              <a:latin typeface="Montserrat-Regular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/>
            <a:endParaRPr lang="en-ZA" i="1" kern="100" dirty="0">
              <a:solidFill>
                <a:schemeClr val="tx1"/>
              </a:solidFill>
              <a:latin typeface="Montserrat-Regular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/>
            <a:endParaRPr lang="en-ZA" sz="1800" i="1" kern="100" dirty="0">
              <a:solidFill>
                <a:schemeClr val="tx1"/>
              </a:solidFill>
              <a:effectLst/>
              <a:latin typeface="Montserrat-Regular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/>
            <a:endParaRPr lang="en-ZA" i="1" kern="100" dirty="0">
              <a:solidFill>
                <a:schemeClr val="tx1"/>
              </a:solidFill>
              <a:latin typeface="Montserrat-Regular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dirty="0">
              <a:solidFill>
                <a:schemeClr val="tx1"/>
              </a:solidFill>
              <a:latin typeface="Montserrat-Regular"/>
            </a:endParaRPr>
          </a:p>
        </p:txBody>
      </p:sp>
      <p:pic>
        <p:nvPicPr>
          <p:cNvPr id="4" name="Graphic 3" descr="Badge with solid fill">
            <a:extLst>
              <a:ext uri="{FF2B5EF4-FFF2-40B4-BE49-F238E27FC236}">
                <a16:creationId xmlns:a16="http://schemas.microsoft.com/office/drawing/2014/main" id="{0122DF10-07EA-93A4-5267-33BAB23D11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6026" y="2971800"/>
            <a:ext cx="914400" cy="914400"/>
          </a:xfrm>
          <a:prstGeom prst="rect">
            <a:avLst/>
          </a:prstGeom>
        </p:spPr>
      </p:pic>
      <p:pic>
        <p:nvPicPr>
          <p:cNvPr id="8" name="Graphic 7" descr="Badge 3 with solid fill">
            <a:extLst>
              <a:ext uri="{FF2B5EF4-FFF2-40B4-BE49-F238E27FC236}">
                <a16:creationId xmlns:a16="http://schemas.microsoft.com/office/drawing/2014/main" id="{8A6FDF07-4678-4E70-17F1-E3CA97FA24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6026" y="4521869"/>
            <a:ext cx="914400" cy="914400"/>
          </a:xfrm>
          <a:prstGeom prst="rect">
            <a:avLst/>
          </a:prstGeom>
        </p:spPr>
      </p:pic>
      <p:pic>
        <p:nvPicPr>
          <p:cNvPr id="10" name="Graphic 9" descr="Badge 1 with solid fill">
            <a:extLst>
              <a:ext uri="{FF2B5EF4-FFF2-40B4-BE49-F238E27FC236}">
                <a16:creationId xmlns:a16="http://schemas.microsoft.com/office/drawing/2014/main" id="{02EE7388-C049-4DF1-BACC-ED28123A04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6026" y="1333415"/>
            <a:ext cx="914400" cy="914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AE0AC35-237C-DBA4-4EBB-EFE0544B2FD3}"/>
              </a:ext>
            </a:extLst>
          </p:cNvPr>
          <p:cNvSpPr txBox="1"/>
          <p:nvPr/>
        </p:nvSpPr>
        <p:spPr>
          <a:xfrm>
            <a:off x="-128983" y="5856136"/>
            <a:ext cx="3414409" cy="7290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eaLnBrk="1" fontAlgn="auto" hangingPunct="1">
              <a:lnSpc>
                <a:spcPts val="5880"/>
              </a:lnSpc>
              <a:spcAft>
                <a:spcPts val="0"/>
              </a:spcAft>
            </a:pPr>
            <a:r>
              <a:rPr lang="en-US" sz="4200" dirty="0">
                <a:solidFill>
                  <a:srgbClr val="DCB05B"/>
                </a:solidFill>
                <a:latin typeface="Josefin Sans"/>
                <a:ea typeface="+mn-ea"/>
              </a:rPr>
              <a:t>#</a:t>
            </a:r>
            <a:r>
              <a:rPr lang="en-US" sz="2400" dirty="0">
                <a:solidFill>
                  <a:srgbClr val="DCB05B"/>
                </a:solidFill>
                <a:latin typeface="Josefin Sans"/>
                <a:ea typeface="+mn-ea"/>
              </a:rPr>
              <a:t>JoburgResearch2024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E9406DA-E067-AADF-76A7-A5C1DFCD8E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2316" y="5820278"/>
            <a:ext cx="2173692" cy="7776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121D860-F4AE-BC45-0095-4E84D45707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31157" y="5820278"/>
            <a:ext cx="932787" cy="85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897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D7836B-928C-AD49-4871-20A97DB181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sz="3200" b="1" dirty="0">
                <a:latin typeface="Montserrat-Regular"/>
              </a:rPr>
              <a:t>Presentation outline </a:t>
            </a:r>
            <a:endParaRPr lang="en-ZA" sz="3200" b="1" dirty="0">
              <a:latin typeface="Montserrat-Regular"/>
            </a:endParaRPr>
          </a:p>
        </p:txBody>
      </p:sp>
      <p:pic>
        <p:nvPicPr>
          <p:cNvPr id="7" name="Content Placeholder 6" descr="Storytelling outline">
            <a:extLst>
              <a:ext uri="{FF2B5EF4-FFF2-40B4-BE49-F238E27FC236}">
                <a16:creationId xmlns:a16="http://schemas.microsoft.com/office/drawing/2014/main" id="{81C8EE3B-9590-5B26-32D7-EB41C30DF97B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39003" y="1630340"/>
            <a:ext cx="474767" cy="474767"/>
          </a:xfr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5EE12D4-2E93-9FA4-B405-CCC09A78AA44}"/>
              </a:ext>
            </a:extLst>
          </p:cNvPr>
          <p:cNvCxnSpPr>
            <a:cxnSpLocks/>
          </p:cNvCxnSpPr>
          <p:nvPr/>
        </p:nvCxnSpPr>
        <p:spPr>
          <a:xfrm>
            <a:off x="2276273" y="1322962"/>
            <a:ext cx="0" cy="5311302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7E97DAA3-2818-9CB5-AF90-0D04538A1A4C}"/>
              </a:ext>
            </a:extLst>
          </p:cNvPr>
          <p:cNvSpPr/>
          <p:nvPr/>
        </p:nvSpPr>
        <p:spPr>
          <a:xfrm>
            <a:off x="2159535" y="1740059"/>
            <a:ext cx="223733" cy="20760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507264E-3046-4E80-9C53-13B9FEE112AE}"/>
              </a:ext>
            </a:extLst>
          </p:cNvPr>
          <p:cNvSpPr/>
          <p:nvPr/>
        </p:nvSpPr>
        <p:spPr>
          <a:xfrm>
            <a:off x="2169272" y="2548496"/>
            <a:ext cx="223733" cy="207608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F9E1CC3-596E-F39D-45A7-6B1E5319EDA4}"/>
              </a:ext>
            </a:extLst>
          </p:cNvPr>
          <p:cNvSpPr/>
          <p:nvPr/>
        </p:nvSpPr>
        <p:spPr>
          <a:xfrm>
            <a:off x="2169272" y="4860498"/>
            <a:ext cx="223733" cy="20760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4684BEF-2DAC-F4E6-2A34-B30FA7B455AA}"/>
              </a:ext>
            </a:extLst>
          </p:cNvPr>
          <p:cNvSpPr/>
          <p:nvPr/>
        </p:nvSpPr>
        <p:spPr>
          <a:xfrm>
            <a:off x="2159535" y="3243624"/>
            <a:ext cx="223733" cy="20760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0A1C1C2-AF3D-3ECE-0C0B-DAFA02F99ED6}"/>
              </a:ext>
            </a:extLst>
          </p:cNvPr>
          <p:cNvSpPr/>
          <p:nvPr/>
        </p:nvSpPr>
        <p:spPr>
          <a:xfrm>
            <a:off x="2151510" y="4052061"/>
            <a:ext cx="223733" cy="207608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FD7B103-0D1F-263A-F328-F98D3EB412CC}"/>
              </a:ext>
            </a:extLst>
          </p:cNvPr>
          <p:cNvSpPr/>
          <p:nvPr/>
        </p:nvSpPr>
        <p:spPr>
          <a:xfrm>
            <a:off x="2611288" y="1638179"/>
            <a:ext cx="2015248" cy="46692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Montserrat-Regular"/>
              </a:rPr>
              <a:t>Background </a:t>
            </a:r>
            <a:endParaRPr lang="en-ZA" sz="2000" dirty="0">
              <a:solidFill>
                <a:schemeClr val="tx1"/>
              </a:solidFill>
              <a:latin typeface="Montserrat-Regular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066E03D-0B47-81AD-3B11-8FF2E81D57E9}"/>
              </a:ext>
            </a:extLst>
          </p:cNvPr>
          <p:cNvSpPr/>
          <p:nvPr/>
        </p:nvSpPr>
        <p:spPr>
          <a:xfrm>
            <a:off x="2648344" y="3166768"/>
            <a:ext cx="2047666" cy="46692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Montserrat-Regular"/>
              </a:rPr>
              <a:t>Methodology </a:t>
            </a:r>
            <a:endParaRPr lang="en-ZA" sz="2000" dirty="0">
              <a:solidFill>
                <a:schemeClr val="tx1"/>
              </a:solidFill>
              <a:latin typeface="Montserrat-Regular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0D163EB-119D-4A31-973D-15B35E630E4B}"/>
              </a:ext>
            </a:extLst>
          </p:cNvPr>
          <p:cNvSpPr/>
          <p:nvPr/>
        </p:nvSpPr>
        <p:spPr>
          <a:xfrm>
            <a:off x="2416735" y="3915301"/>
            <a:ext cx="1758286" cy="46692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Montserrat-Regular"/>
              </a:rPr>
              <a:t>Results </a:t>
            </a:r>
            <a:endParaRPr lang="en-ZA" sz="2000" dirty="0">
              <a:solidFill>
                <a:schemeClr val="tx1"/>
              </a:solidFill>
              <a:latin typeface="Montserrat-Regular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14CC9DB-62C8-A286-99A2-96CAF2BE8780}"/>
              </a:ext>
            </a:extLst>
          </p:cNvPr>
          <p:cNvSpPr/>
          <p:nvPr/>
        </p:nvSpPr>
        <p:spPr>
          <a:xfrm>
            <a:off x="2543532" y="4695357"/>
            <a:ext cx="2152478" cy="46692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Montserrat-Regular"/>
              </a:rPr>
              <a:t>Conclusions  </a:t>
            </a:r>
            <a:endParaRPr lang="en-ZA" sz="2000" dirty="0">
              <a:solidFill>
                <a:schemeClr val="tx1"/>
              </a:solidFill>
              <a:latin typeface="Montserrat-Regular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FF955AE-C939-36C4-405B-3DC96D0ABBD8}"/>
              </a:ext>
            </a:extLst>
          </p:cNvPr>
          <p:cNvSpPr/>
          <p:nvPr/>
        </p:nvSpPr>
        <p:spPr>
          <a:xfrm>
            <a:off x="2500005" y="2458994"/>
            <a:ext cx="2047666" cy="46692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Montserrat-Regular"/>
              </a:rPr>
              <a:t>Objectives  </a:t>
            </a:r>
            <a:endParaRPr lang="en-ZA" sz="2000" dirty="0">
              <a:solidFill>
                <a:schemeClr val="tx1"/>
              </a:solidFill>
              <a:latin typeface="Montserrat-Regular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0CA6B69-4518-1978-CF6A-623A110B8810}"/>
              </a:ext>
            </a:extLst>
          </p:cNvPr>
          <p:cNvSpPr/>
          <p:nvPr/>
        </p:nvSpPr>
        <p:spPr>
          <a:xfrm>
            <a:off x="2653193" y="5617721"/>
            <a:ext cx="2752943" cy="46692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Montserrat-Regular"/>
              </a:rPr>
              <a:t>Recommendations </a:t>
            </a:r>
            <a:endParaRPr lang="en-ZA" sz="2000" dirty="0">
              <a:solidFill>
                <a:schemeClr val="tx1"/>
              </a:solidFill>
              <a:latin typeface="Montserrat-Regular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558A99D-1EBF-118C-6D6E-27BB83E3FEF0}"/>
              </a:ext>
            </a:extLst>
          </p:cNvPr>
          <p:cNvSpPr/>
          <p:nvPr/>
        </p:nvSpPr>
        <p:spPr>
          <a:xfrm>
            <a:off x="2151510" y="5747381"/>
            <a:ext cx="223733" cy="207608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24" name="Graphic 23" descr="Target outline">
            <a:extLst>
              <a:ext uri="{FF2B5EF4-FFF2-40B4-BE49-F238E27FC236}">
                <a16:creationId xmlns:a16="http://schemas.microsoft.com/office/drawing/2014/main" id="{C292EAC1-04EE-167F-C6E2-0754DDBDDE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06274" y="2362054"/>
            <a:ext cx="563868" cy="563868"/>
          </a:xfrm>
          <a:prstGeom prst="rect">
            <a:avLst/>
          </a:prstGeom>
        </p:spPr>
      </p:pic>
      <p:pic>
        <p:nvPicPr>
          <p:cNvPr id="28" name="Graphic 27" descr="Presentation with pie chart outline">
            <a:extLst>
              <a:ext uri="{FF2B5EF4-FFF2-40B4-BE49-F238E27FC236}">
                <a16:creationId xmlns:a16="http://schemas.microsoft.com/office/drawing/2014/main" id="{B7F4B0FC-3962-D676-E36F-AACA34EB97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02266" y="3915301"/>
            <a:ext cx="577174" cy="577174"/>
          </a:xfrm>
          <a:prstGeom prst="rect">
            <a:avLst/>
          </a:prstGeom>
        </p:spPr>
      </p:pic>
      <p:pic>
        <p:nvPicPr>
          <p:cNvPr id="30" name="Graphic 29" descr="Gears outline">
            <a:extLst>
              <a:ext uri="{FF2B5EF4-FFF2-40B4-BE49-F238E27FC236}">
                <a16:creationId xmlns:a16="http://schemas.microsoft.com/office/drawing/2014/main" id="{B0719085-55ED-936E-8AD1-04B07852DE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06349" y="3122262"/>
            <a:ext cx="511434" cy="511434"/>
          </a:xfrm>
          <a:prstGeom prst="rect">
            <a:avLst/>
          </a:prstGeom>
        </p:spPr>
      </p:pic>
      <p:pic>
        <p:nvPicPr>
          <p:cNvPr id="32" name="Graphic 31" descr="Puzzle pieces outline">
            <a:extLst>
              <a:ext uri="{FF2B5EF4-FFF2-40B4-BE49-F238E27FC236}">
                <a16:creationId xmlns:a16="http://schemas.microsoft.com/office/drawing/2014/main" id="{0904A7ED-7C35-05B9-3310-C026D3FFEB3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221723" y="4695357"/>
            <a:ext cx="557717" cy="557717"/>
          </a:xfrm>
          <a:prstGeom prst="rect">
            <a:avLst/>
          </a:prstGeom>
        </p:spPr>
      </p:pic>
      <p:pic>
        <p:nvPicPr>
          <p:cNvPr id="34" name="Graphic 33" descr="Megaphone outline">
            <a:extLst>
              <a:ext uri="{FF2B5EF4-FFF2-40B4-BE49-F238E27FC236}">
                <a16:creationId xmlns:a16="http://schemas.microsoft.com/office/drawing/2014/main" id="{E8D6E533-D05A-A1FF-4973-AFE490C9FB4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58887" y="5548006"/>
            <a:ext cx="606357" cy="60635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3F9FA77-3059-4D31-9F68-F5E355A3241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89973" y="5878651"/>
            <a:ext cx="2112001" cy="75561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9633703-FD56-B314-90AD-2865F8043C6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501974" y="5817857"/>
            <a:ext cx="864663" cy="788940"/>
          </a:xfrm>
          <a:prstGeom prst="rect">
            <a:avLst/>
          </a:prstGeom>
        </p:spPr>
      </p:pic>
      <p:sp>
        <p:nvSpPr>
          <p:cNvPr id="37" name="TextBox 10">
            <a:extLst>
              <a:ext uri="{FF2B5EF4-FFF2-40B4-BE49-F238E27FC236}">
                <a16:creationId xmlns:a16="http://schemas.microsoft.com/office/drawing/2014/main" id="{5566AA47-8E14-D756-6F3F-CA0FB3AD7704}"/>
              </a:ext>
            </a:extLst>
          </p:cNvPr>
          <p:cNvSpPr txBox="1"/>
          <p:nvPr/>
        </p:nvSpPr>
        <p:spPr>
          <a:xfrm>
            <a:off x="2922074" y="6070467"/>
            <a:ext cx="3173926" cy="7290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eaLnBrk="1" fontAlgn="auto" hangingPunct="1">
              <a:lnSpc>
                <a:spcPts val="5880"/>
              </a:lnSpc>
              <a:spcAft>
                <a:spcPts val="0"/>
              </a:spcAft>
            </a:pPr>
            <a:r>
              <a:rPr lang="en-US" sz="4200" dirty="0">
                <a:solidFill>
                  <a:srgbClr val="DCB05B"/>
                </a:solidFill>
                <a:latin typeface="Josefin Sans"/>
                <a:ea typeface="+mn-ea"/>
              </a:rPr>
              <a:t>#</a:t>
            </a:r>
            <a:r>
              <a:rPr lang="en-US" sz="2400" dirty="0">
                <a:solidFill>
                  <a:srgbClr val="DCB05B"/>
                </a:solidFill>
                <a:latin typeface="Josefin Sans"/>
                <a:ea typeface="+mn-ea"/>
              </a:rPr>
              <a:t>JoburgResearch2024</a:t>
            </a:r>
          </a:p>
        </p:txBody>
      </p:sp>
    </p:spTree>
    <p:extLst>
      <p:ext uri="{BB962C8B-B14F-4D97-AF65-F5344CB8AC3E}">
        <p14:creationId xmlns:p14="http://schemas.microsoft.com/office/powerpoint/2010/main" val="3991421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70E8AAE-2AD3-574A-18C7-CD4655CE76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8801" y="386740"/>
            <a:ext cx="11119197" cy="536575"/>
          </a:xfrm>
        </p:spPr>
        <p:txBody>
          <a:bodyPr/>
          <a:lstStyle/>
          <a:p>
            <a:pPr algn="ctr"/>
            <a:r>
              <a:rPr lang="en-US" sz="3200" b="1" dirty="0">
                <a:latin typeface="Montserrat-Regular"/>
              </a:rPr>
              <a:t>Background</a:t>
            </a:r>
            <a:r>
              <a:rPr lang="en-US" sz="3600" dirty="0"/>
              <a:t> </a:t>
            </a:r>
            <a:endParaRPr lang="en-ZA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0411B-EDC6-51B2-EF04-76DCC929EDB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3488" y="1006899"/>
            <a:ext cx="6157420" cy="5783007"/>
          </a:xfrm>
          <a:solidFill>
            <a:schemeClr val="tx2">
              <a:lumMod val="40000"/>
              <a:lumOff val="60000"/>
            </a:schemeClr>
          </a:solidFill>
          <a:ln>
            <a:solidFill>
              <a:srgbClr val="99CC00"/>
            </a:solidFill>
          </a:ln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>
              <a:effectLst/>
              <a:latin typeface="Montserrat-Regular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Montserrat-Regular"/>
                <a:ea typeface="Aptos" panose="020B0004020202020204" pitchFamily="34" charset="0"/>
                <a:cs typeface="Aptos" panose="020B0004020202020204" pitchFamily="34" charset="0"/>
              </a:rPr>
              <a:t>Multidisciplinary and </a:t>
            </a:r>
            <a:r>
              <a:rPr lang="en-US" sz="1800" dirty="0">
                <a:effectLst/>
                <a:latin typeface="Montserrat-Regular"/>
                <a:ea typeface="Aptos" panose="020B0004020202020204" pitchFamily="34" charset="0"/>
                <a:cs typeface="Times New Roman" panose="02020603050405020304" pitchFamily="18" charset="0"/>
              </a:rPr>
              <a:t>intersectoral collaboration is an important strategy in the strengthening of health systems and implementation of HIV, TB, and STIs programs.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>
              <a:effectLst/>
              <a:latin typeface="Montserrat-Regular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Montserrat-Regular"/>
                <a:ea typeface="Aptos" panose="020B0004020202020204" pitchFamily="34" charset="0"/>
                <a:cs typeface="Aptos" panose="020B0004020202020204" pitchFamily="34" charset="0"/>
              </a:rPr>
              <a:t>Collaborating with THPs presents an opportunity to increase HIV testing, retention in care, and adherence to antiretroviral therapy (ART).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>
              <a:effectLst/>
              <a:latin typeface="Montserrat-Regular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Montserrat-Regular"/>
                <a:ea typeface="Aptos" panose="020B0004020202020204" pitchFamily="34" charset="0"/>
                <a:cs typeface="Aptos" panose="020B0004020202020204" pitchFamily="34" charset="0"/>
              </a:rPr>
              <a:t>In South Africa, studies have documented THPs’ role in managing HIV, TB, and STIs, and provision of maternal health services. </a:t>
            </a:r>
          </a:p>
          <a:p>
            <a:endParaRPr lang="en-US" sz="1800" dirty="0">
              <a:effectLst/>
              <a:latin typeface="Montserrat-Regular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Montserrat-Regular"/>
                <a:ea typeface="Aptos" panose="020B0004020202020204" pitchFamily="34" charset="0"/>
                <a:cs typeface="Aptos" panose="020B0004020202020204" pitchFamily="34" charset="0"/>
              </a:rPr>
              <a:t>WHO recommends the integration of THPs into national HIV programs and collaboration with biomedical care providers. </a:t>
            </a:r>
          </a:p>
          <a:p>
            <a:endParaRPr lang="en-Z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EE5031-29BB-C41A-59E0-763025AAA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0908" y="1005623"/>
            <a:ext cx="5774772" cy="47495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8297E1-D9A5-2F0A-7C02-09508F6CC4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0908" y="5860099"/>
            <a:ext cx="2112001" cy="7556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E9EC4D-0B05-D1B8-CB70-16694401BE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6859" y="5837475"/>
            <a:ext cx="940502" cy="85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095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EFAD3EF-5073-7948-36D7-24B4A6B91A4C}"/>
              </a:ext>
            </a:extLst>
          </p:cNvPr>
          <p:cNvGrpSpPr/>
          <p:nvPr/>
        </p:nvGrpSpPr>
        <p:grpSpPr>
          <a:xfrm>
            <a:off x="1005839" y="1963009"/>
            <a:ext cx="3051714" cy="2989567"/>
            <a:chOff x="1300480" y="1927166"/>
            <a:chExt cx="2387600" cy="299768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3F40C93-4290-9DCB-8E6B-C71C81DDFA65}"/>
                </a:ext>
              </a:extLst>
            </p:cNvPr>
            <p:cNvGrpSpPr/>
            <p:nvPr/>
          </p:nvGrpSpPr>
          <p:grpSpPr>
            <a:xfrm>
              <a:off x="2350215" y="1927166"/>
              <a:ext cx="1337865" cy="2997683"/>
              <a:chOff x="6167438" y="2250897"/>
              <a:chExt cx="1199091" cy="2351510"/>
            </a:xfrm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349AEA48-E8CA-916D-D33E-B13D3D61E3F0}"/>
                  </a:ext>
                </a:extLst>
              </p:cNvPr>
              <p:cNvSpPr/>
              <p:nvPr/>
            </p:nvSpPr>
            <p:spPr>
              <a:xfrm>
                <a:off x="6167438" y="2250897"/>
                <a:ext cx="1199091" cy="1178104"/>
              </a:xfrm>
              <a:custGeom>
                <a:avLst/>
                <a:gdLst>
                  <a:gd name="connsiteX0" fmla="*/ 93049 w 1199091"/>
                  <a:gd name="connsiteY0" fmla="*/ 0 h 1054025"/>
                  <a:gd name="connsiteX1" fmla="*/ 1199091 w 1199091"/>
                  <a:gd name="connsiteY1" fmla="*/ 1054025 h 1054025"/>
                  <a:gd name="connsiteX2" fmla="*/ 0 w 1199091"/>
                  <a:gd name="connsiteY2" fmla="*/ 1054025 h 1054025"/>
                  <a:gd name="connsiteX3" fmla="*/ 0 w 1199091"/>
                  <a:gd name="connsiteY3" fmla="*/ 4478 h 105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99091" h="1054025">
                    <a:moveTo>
                      <a:pt x="93049" y="0"/>
                    </a:moveTo>
                    <a:cubicBezTo>
                      <a:pt x="703899" y="0"/>
                      <a:pt x="1199091" y="471903"/>
                      <a:pt x="1199091" y="1054025"/>
                    </a:cubicBezTo>
                    <a:lnTo>
                      <a:pt x="0" y="1054025"/>
                    </a:lnTo>
                    <a:lnTo>
                      <a:pt x="0" y="4478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GB" dirty="0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2569F982-8BC4-E2A6-DBB7-AB8DA863E3B9}"/>
                  </a:ext>
                </a:extLst>
              </p:cNvPr>
              <p:cNvSpPr/>
              <p:nvPr/>
            </p:nvSpPr>
            <p:spPr>
              <a:xfrm flipV="1">
                <a:off x="6167438" y="3428999"/>
                <a:ext cx="1199091" cy="1173408"/>
              </a:xfrm>
              <a:custGeom>
                <a:avLst/>
                <a:gdLst>
                  <a:gd name="connsiteX0" fmla="*/ 93049 w 1199091"/>
                  <a:gd name="connsiteY0" fmla="*/ 0 h 1054025"/>
                  <a:gd name="connsiteX1" fmla="*/ 1199091 w 1199091"/>
                  <a:gd name="connsiteY1" fmla="*/ 1054025 h 1054025"/>
                  <a:gd name="connsiteX2" fmla="*/ 0 w 1199091"/>
                  <a:gd name="connsiteY2" fmla="*/ 1054025 h 1054025"/>
                  <a:gd name="connsiteX3" fmla="*/ 0 w 1199091"/>
                  <a:gd name="connsiteY3" fmla="*/ 4478 h 105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99091" h="1054025">
                    <a:moveTo>
                      <a:pt x="93049" y="0"/>
                    </a:moveTo>
                    <a:cubicBezTo>
                      <a:pt x="703899" y="0"/>
                      <a:pt x="1199091" y="471903"/>
                      <a:pt x="1199091" y="1054025"/>
                    </a:cubicBezTo>
                    <a:lnTo>
                      <a:pt x="0" y="1054025"/>
                    </a:lnTo>
                    <a:lnTo>
                      <a:pt x="0" y="4478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3257AE9-C610-1320-FE4C-3BD3A6DC9703}"/>
                </a:ext>
              </a:extLst>
            </p:cNvPr>
            <p:cNvSpPr/>
            <p:nvPr/>
          </p:nvSpPr>
          <p:spPr>
            <a:xfrm>
              <a:off x="1300480" y="2317097"/>
              <a:ext cx="2009510" cy="22238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2700000" sx="99000" sy="99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</a:rPr>
                <a:t> </a:t>
              </a:r>
              <a:endParaRPr lang="en-GB" b="1" dirty="0"/>
            </a:p>
          </p:txBody>
        </p:sp>
      </p:grp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3BB4672-9A67-3B94-8FF3-95C504BC9B42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78222" y="2906332"/>
            <a:ext cx="1491802" cy="1491802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BD3B97-791C-9864-C13D-0AD01F064D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3539" y="224180"/>
            <a:ext cx="11101917" cy="536575"/>
          </a:xfrm>
        </p:spPr>
        <p:txBody>
          <a:bodyPr/>
          <a:lstStyle/>
          <a:p>
            <a:pPr algn="ctr"/>
            <a:r>
              <a:rPr lang="en-GB" sz="3200" b="1" dirty="0">
                <a:latin typeface="Montserrat-Regular"/>
              </a:rPr>
              <a:t>Study Objectives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C3CD12B-C7DF-8963-7772-30E35468086B}"/>
              </a:ext>
            </a:extLst>
          </p:cNvPr>
          <p:cNvCxnSpPr>
            <a:cxnSpLocks/>
            <a:endCxn id="2" idx="1"/>
          </p:cNvCxnSpPr>
          <p:nvPr/>
        </p:nvCxnSpPr>
        <p:spPr>
          <a:xfrm flipV="1">
            <a:off x="4071258" y="2665212"/>
            <a:ext cx="3024820" cy="697693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9A60F16-B6EC-AB2A-6D2B-4C868DBCDCCC}"/>
              </a:ext>
            </a:extLst>
          </p:cNvPr>
          <p:cNvSpPr/>
          <p:nvPr/>
        </p:nvSpPr>
        <p:spPr>
          <a:xfrm>
            <a:off x="7072009" y="1302465"/>
            <a:ext cx="4970834" cy="533135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 algn="just"/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-Regular"/>
              </a:rPr>
              <a:t>Explore health workers' perceptions of collaborating with traditional health practitioners (THPs).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dirty="0">
              <a:solidFill>
                <a:schemeClr val="tx1"/>
              </a:solidFill>
              <a:latin typeface="Montserrat-Regular"/>
            </a:endParaRPr>
          </a:p>
          <a:p>
            <a:pPr algn="just"/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-Regular"/>
            </a:endParaRPr>
          </a:p>
          <a:p>
            <a:pPr algn="just"/>
            <a:endParaRPr lang="en-US" altLang="en-US" dirty="0">
              <a:solidFill>
                <a:schemeClr val="tx1"/>
              </a:solidFill>
              <a:latin typeface="Montserrat-Regular"/>
            </a:endParaRPr>
          </a:p>
          <a:p>
            <a:pPr algn="just"/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-Regular"/>
            </a:endParaRPr>
          </a:p>
          <a:p>
            <a:pPr algn="just"/>
            <a:endParaRPr lang="en-US" altLang="en-US" dirty="0">
              <a:solidFill>
                <a:schemeClr val="tx1"/>
              </a:solidFill>
              <a:latin typeface="Montserrat-Regular"/>
            </a:endParaRPr>
          </a:p>
          <a:p>
            <a:pPr algn="just"/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tserrat-Regular"/>
              </a:rPr>
              <a:t>	Identify challenges and 	opportunities for effective 	collaboration. 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tserrat-Regular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F67E80B-7187-C9FC-8030-A158488E1736}"/>
              </a:ext>
            </a:extLst>
          </p:cNvPr>
          <p:cNvCxnSpPr>
            <a:cxnSpLocks/>
          </p:cNvCxnSpPr>
          <p:nvPr/>
        </p:nvCxnSpPr>
        <p:spPr>
          <a:xfrm>
            <a:off x="4114568" y="3362905"/>
            <a:ext cx="2981510" cy="1605175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" name="Graphic 1" descr="Badge 1 with solid fill">
            <a:extLst>
              <a:ext uri="{FF2B5EF4-FFF2-40B4-BE49-F238E27FC236}">
                <a16:creationId xmlns:a16="http://schemas.microsoft.com/office/drawing/2014/main" id="{C4183E67-BE97-E847-ECB1-37CFD7A801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96078" y="2208012"/>
            <a:ext cx="914400" cy="914400"/>
          </a:xfrm>
          <a:prstGeom prst="rect">
            <a:avLst/>
          </a:prstGeom>
        </p:spPr>
      </p:pic>
      <p:pic>
        <p:nvPicPr>
          <p:cNvPr id="9" name="Graphic 8" descr="Badge with solid fill">
            <a:extLst>
              <a:ext uri="{FF2B5EF4-FFF2-40B4-BE49-F238E27FC236}">
                <a16:creationId xmlns:a16="http://schemas.microsoft.com/office/drawing/2014/main" id="{5FFCFED9-5EE9-56B3-A2B2-AAA53F9C98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72009" y="4569669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2B5DECF-1C78-9E75-01CB-34E8E23AE96E}"/>
              </a:ext>
            </a:extLst>
          </p:cNvPr>
          <p:cNvSpPr txBox="1"/>
          <p:nvPr/>
        </p:nvSpPr>
        <p:spPr>
          <a:xfrm>
            <a:off x="-128983" y="6160798"/>
            <a:ext cx="3414409" cy="7290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eaLnBrk="1" fontAlgn="auto" hangingPunct="1">
              <a:lnSpc>
                <a:spcPts val="5880"/>
              </a:lnSpc>
              <a:spcAft>
                <a:spcPts val="0"/>
              </a:spcAft>
            </a:pPr>
            <a:r>
              <a:rPr lang="en-US" sz="4200" dirty="0">
                <a:solidFill>
                  <a:srgbClr val="DCB05B"/>
                </a:solidFill>
                <a:latin typeface="Josefin Sans"/>
                <a:ea typeface="+mn-ea"/>
              </a:rPr>
              <a:t>#</a:t>
            </a:r>
            <a:r>
              <a:rPr lang="en-US" sz="2400" dirty="0">
                <a:solidFill>
                  <a:srgbClr val="DCB05B"/>
                </a:solidFill>
                <a:latin typeface="Josefin Sans"/>
                <a:ea typeface="+mn-ea"/>
              </a:rPr>
              <a:t>JoburgResearch2024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1CA863A-142E-643E-06EC-208B2E85F8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59571" y="6228976"/>
            <a:ext cx="1709994" cy="6117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15DEEE0-5991-85E5-9A08-CD760D94DA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6417" y="6173575"/>
            <a:ext cx="688230" cy="62795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F0C4BA6-C02B-9FB3-A963-BA74BA1E438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64647" y="6282050"/>
            <a:ext cx="1400510" cy="46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03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76CF9C-84DE-E446-A97C-7FCC289574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5041" y="236009"/>
            <a:ext cx="11101917" cy="536575"/>
          </a:xfrm>
        </p:spPr>
        <p:txBody>
          <a:bodyPr/>
          <a:lstStyle/>
          <a:p>
            <a:pPr algn="ctr"/>
            <a:r>
              <a:rPr lang="en-US" sz="3200" b="1" dirty="0">
                <a:latin typeface="Montserrat-Regular"/>
              </a:rPr>
              <a:t>Methodology </a:t>
            </a:r>
          </a:p>
          <a:p>
            <a:endParaRPr lang="en-US" sz="240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316CFF7-7F87-EA02-3B1D-3B74F6BA6306}"/>
              </a:ext>
            </a:extLst>
          </p:cNvPr>
          <p:cNvCxnSpPr/>
          <p:nvPr/>
        </p:nvCxnSpPr>
        <p:spPr>
          <a:xfrm>
            <a:off x="879101" y="6148873"/>
            <a:ext cx="726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1A1354F-FA2C-CC45-A8C2-05F555359803}"/>
              </a:ext>
            </a:extLst>
          </p:cNvPr>
          <p:cNvSpPr/>
          <p:nvPr/>
        </p:nvSpPr>
        <p:spPr>
          <a:xfrm>
            <a:off x="314528" y="1091384"/>
            <a:ext cx="11635827" cy="134565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Montserrat-Regular"/>
              </a:rPr>
              <a:t>We conducted in-depth interviews 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Montserrat-Regular"/>
              </a:rPr>
              <a:t>using a semi-structured interview guide </a:t>
            </a:r>
            <a:endParaRPr lang="en-ZA" sz="2000" dirty="0">
              <a:solidFill>
                <a:schemeClr val="tx1"/>
              </a:solidFill>
              <a:latin typeface="Montserrat-Regular"/>
            </a:endParaRPr>
          </a:p>
        </p:txBody>
      </p:sp>
      <p:sp>
        <p:nvSpPr>
          <p:cNvPr id="25" name="Arrow: Pentagon 24">
            <a:extLst>
              <a:ext uri="{FF2B5EF4-FFF2-40B4-BE49-F238E27FC236}">
                <a16:creationId xmlns:a16="http://schemas.microsoft.com/office/drawing/2014/main" id="{15CA331B-276B-13E4-0E31-0127F7C3E9CD}"/>
              </a:ext>
            </a:extLst>
          </p:cNvPr>
          <p:cNvSpPr/>
          <p:nvPr/>
        </p:nvSpPr>
        <p:spPr>
          <a:xfrm>
            <a:off x="346024" y="1135680"/>
            <a:ext cx="2845838" cy="1151843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Montserrat-Regular"/>
              </a:rPr>
              <a:t>   Study design </a:t>
            </a:r>
            <a:endParaRPr lang="en-ZA" sz="2000" dirty="0">
              <a:solidFill>
                <a:schemeClr val="tx1"/>
              </a:solidFill>
              <a:latin typeface="Montserrat-Regular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BB13DC7-BD9E-FC22-DB61-4C817EF3E8EE}"/>
              </a:ext>
            </a:extLst>
          </p:cNvPr>
          <p:cNvSpPr/>
          <p:nvPr/>
        </p:nvSpPr>
        <p:spPr>
          <a:xfrm>
            <a:off x="260347" y="1249936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401212EB-F09F-2FB8-4A32-1887D0D75BB6}"/>
              </a:ext>
            </a:extLst>
          </p:cNvPr>
          <p:cNvSpPr/>
          <p:nvPr/>
        </p:nvSpPr>
        <p:spPr>
          <a:xfrm>
            <a:off x="188830" y="2527442"/>
            <a:ext cx="11742823" cy="127045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943350" lvl="8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Montserrat-Regular"/>
                <a:cs typeface="Arial" panose="020B0604020202020204" pitchFamily="34" charset="0"/>
              </a:rPr>
              <a:t>5 CLOs </a:t>
            </a:r>
          </a:p>
          <a:p>
            <a:pPr marL="3943350" lvl="8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Montserrat-Regular"/>
                <a:cs typeface="Arial" panose="020B0604020202020204" pitchFamily="34" charset="0"/>
              </a:rPr>
              <a:t>4 HTS Coordinators </a:t>
            </a:r>
          </a:p>
          <a:p>
            <a:pPr marL="3943350" lvl="8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Montserrat-Regular"/>
                <a:cs typeface="Arial" panose="020B0604020202020204" pitchFamily="34" charset="0"/>
              </a:rPr>
              <a:t>1 Program Manager</a:t>
            </a:r>
          </a:p>
          <a:p>
            <a:pPr algn="ctr"/>
            <a:endParaRPr lang="en-ZA" dirty="0"/>
          </a:p>
        </p:txBody>
      </p:sp>
      <p:sp>
        <p:nvSpPr>
          <p:cNvPr id="29" name="Arrow: Pentagon 28">
            <a:extLst>
              <a:ext uri="{FF2B5EF4-FFF2-40B4-BE49-F238E27FC236}">
                <a16:creationId xmlns:a16="http://schemas.microsoft.com/office/drawing/2014/main" id="{519031F0-FB5A-6025-5CD1-1B1005C88413}"/>
              </a:ext>
            </a:extLst>
          </p:cNvPr>
          <p:cNvSpPr/>
          <p:nvPr/>
        </p:nvSpPr>
        <p:spPr>
          <a:xfrm>
            <a:off x="260346" y="2595589"/>
            <a:ext cx="2745501" cy="1048777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Montserrat-Regular"/>
              </a:rPr>
              <a:t>       Participants</a:t>
            </a:r>
            <a:r>
              <a:rPr lang="en-US" dirty="0"/>
              <a:t> </a:t>
            </a:r>
            <a:endParaRPr lang="en-ZA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742D381-D5E0-62C5-74A5-40998B6D4D43}"/>
              </a:ext>
            </a:extLst>
          </p:cNvPr>
          <p:cNvSpPr/>
          <p:nvPr/>
        </p:nvSpPr>
        <p:spPr>
          <a:xfrm>
            <a:off x="260347" y="2721036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454A9C28-4985-4F57-DA0F-728087574146}"/>
              </a:ext>
            </a:extLst>
          </p:cNvPr>
          <p:cNvSpPr/>
          <p:nvPr/>
        </p:nvSpPr>
        <p:spPr>
          <a:xfrm>
            <a:off x="149568" y="3972044"/>
            <a:ext cx="11820241" cy="127045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Montserrat-Regular"/>
              </a:rPr>
              <a:t>                                        The study was conducted in the Johannesburg &amp; Sedibeng districts </a:t>
            </a:r>
            <a:endParaRPr lang="en-ZA" sz="2000" dirty="0">
              <a:solidFill>
                <a:schemeClr val="tx1"/>
              </a:solidFill>
              <a:latin typeface="Montserrat-Regular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4F56B17B-20B9-CEA6-203B-59BF7D383C35}"/>
              </a:ext>
            </a:extLst>
          </p:cNvPr>
          <p:cNvSpPr/>
          <p:nvPr/>
        </p:nvSpPr>
        <p:spPr>
          <a:xfrm>
            <a:off x="185879" y="5351187"/>
            <a:ext cx="11820240" cy="127045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2000" dirty="0">
                <a:solidFill>
                  <a:schemeClr val="tx1"/>
                </a:solidFill>
                <a:effectLst/>
                <a:latin typeface="Montserrat-Regular"/>
                <a:ea typeface="Aptos" panose="020B0004020202020204" pitchFamily="34" charset="0"/>
                <a:cs typeface="Aptos" panose="020B0004020202020204" pitchFamily="34" charset="0"/>
              </a:rPr>
              <a:t>                                                Thematic analysis was used to analyze the data using the              				Nvivo software.</a:t>
            </a:r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endParaRPr lang="en-ZA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Arrow: Pentagon 32">
            <a:extLst>
              <a:ext uri="{FF2B5EF4-FFF2-40B4-BE49-F238E27FC236}">
                <a16:creationId xmlns:a16="http://schemas.microsoft.com/office/drawing/2014/main" id="{7B1C5DAC-E589-C776-DC63-6C5318AAF038}"/>
              </a:ext>
            </a:extLst>
          </p:cNvPr>
          <p:cNvSpPr/>
          <p:nvPr/>
        </p:nvSpPr>
        <p:spPr>
          <a:xfrm>
            <a:off x="222190" y="4057656"/>
            <a:ext cx="2783657" cy="1099225"/>
          </a:xfrm>
          <a:prstGeom prst="homePlat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Montserrat-Regular"/>
              </a:rPr>
              <a:t>Location</a:t>
            </a:r>
            <a:endParaRPr lang="en-ZA" sz="2000" dirty="0">
              <a:solidFill>
                <a:schemeClr val="tx1"/>
              </a:solidFill>
              <a:latin typeface="Montserrat-Regular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3936EB0-993A-CC53-DE78-E8240BDC90AA}"/>
              </a:ext>
            </a:extLst>
          </p:cNvPr>
          <p:cNvSpPr/>
          <p:nvPr/>
        </p:nvSpPr>
        <p:spPr>
          <a:xfrm>
            <a:off x="222190" y="4145603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5" name="Arrow: Pentagon 34">
            <a:extLst>
              <a:ext uri="{FF2B5EF4-FFF2-40B4-BE49-F238E27FC236}">
                <a16:creationId xmlns:a16="http://schemas.microsoft.com/office/drawing/2014/main" id="{5AAD67C0-43E6-13D1-C675-A0BE5EF35B6A}"/>
              </a:ext>
            </a:extLst>
          </p:cNvPr>
          <p:cNvSpPr/>
          <p:nvPr/>
        </p:nvSpPr>
        <p:spPr>
          <a:xfrm>
            <a:off x="271528" y="5428344"/>
            <a:ext cx="2684979" cy="1116136"/>
          </a:xfrm>
          <a:prstGeom prst="homePlat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Montserrat-Regular"/>
              </a:rPr>
              <a:t>       Data analysis </a:t>
            </a:r>
            <a:endParaRPr lang="en-ZA" sz="2000" dirty="0">
              <a:solidFill>
                <a:schemeClr val="tx1"/>
              </a:solidFill>
              <a:latin typeface="Montserrat-Regular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F512D69-E22D-68B0-C5F5-472C3A3CBECB}"/>
              </a:ext>
            </a:extLst>
          </p:cNvPr>
          <p:cNvSpPr/>
          <p:nvPr/>
        </p:nvSpPr>
        <p:spPr>
          <a:xfrm>
            <a:off x="222189" y="5590201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75615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70E8AAE-2AD3-574A-18C7-CD4655CE76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sz="3200" b="1" dirty="0">
                <a:latin typeface="Montserrat-Regular"/>
              </a:rPr>
              <a:t>Results </a:t>
            </a:r>
            <a:endParaRPr lang="en-ZA" sz="3200" b="1" dirty="0">
              <a:latin typeface="Montserrat-Regular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60F0E6-9DD6-29B8-5A22-27F7BE86C83F}"/>
              </a:ext>
            </a:extLst>
          </p:cNvPr>
          <p:cNvSpPr/>
          <p:nvPr/>
        </p:nvSpPr>
        <p:spPr>
          <a:xfrm>
            <a:off x="4066161" y="923315"/>
            <a:ext cx="7986409" cy="57393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auto"/>
            <a:endParaRPr lang="en-US" b="0" i="1" dirty="0">
              <a:solidFill>
                <a:srgbClr val="2A2B2C"/>
              </a:solidFill>
              <a:effectLst/>
              <a:latin typeface="TWK Lausanne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AACA08-154B-415B-3999-159DD1130E71}"/>
              </a:ext>
            </a:extLst>
          </p:cNvPr>
          <p:cNvSpPr/>
          <p:nvPr/>
        </p:nvSpPr>
        <p:spPr>
          <a:xfrm>
            <a:off x="124839" y="1277324"/>
            <a:ext cx="3508443" cy="105866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800" dirty="0">
                <a:solidFill>
                  <a:schemeClr val="tx1"/>
                </a:solidFill>
                <a:latin typeface="Montserrat-Regular"/>
              </a:rPr>
              <a:t>    Collaboration is feasible</a:t>
            </a:r>
            <a:endParaRPr lang="en-ZA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4D6C5B4-E4A8-0542-84FE-8BE8C8540D52}"/>
              </a:ext>
            </a:extLst>
          </p:cNvPr>
          <p:cNvSpPr/>
          <p:nvPr/>
        </p:nvSpPr>
        <p:spPr>
          <a:xfrm>
            <a:off x="139429" y="2743856"/>
            <a:ext cx="3508444" cy="105873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Montserrat-Regular"/>
              </a:rPr>
              <a:t>Willingness to collaborate</a:t>
            </a:r>
            <a:endParaRPr lang="en-ZA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3DC39E0-6DFE-F737-576E-CA1C3C46A972}"/>
              </a:ext>
            </a:extLst>
          </p:cNvPr>
          <p:cNvSpPr/>
          <p:nvPr/>
        </p:nvSpPr>
        <p:spPr>
          <a:xfrm>
            <a:off x="139429" y="4156532"/>
            <a:ext cx="3508444" cy="10586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just"/>
            <a:r>
              <a:rPr lang="en-US" dirty="0">
                <a:solidFill>
                  <a:schemeClr val="tx1"/>
                </a:solidFill>
                <a:latin typeface="Montserrat-Regular"/>
              </a:rPr>
              <a:t>Access to individuals/groups who do not visit health facilities </a:t>
            </a:r>
            <a:endParaRPr lang="en-ZA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A71801E-E2BD-48C2-9E98-A9811C8E79C4}"/>
              </a:ext>
            </a:extLst>
          </p:cNvPr>
          <p:cNvSpPr/>
          <p:nvPr/>
        </p:nvSpPr>
        <p:spPr>
          <a:xfrm>
            <a:off x="139429" y="5603966"/>
            <a:ext cx="3508444" cy="10586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just"/>
            <a:r>
              <a:rPr lang="en-US" dirty="0">
                <a:solidFill>
                  <a:srgbClr val="212121"/>
                </a:solidFill>
                <a:latin typeface="Montserrat-Regular"/>
              </a:rPr>
              <a:t>Sharing of knowledge and skills</a:t>
            </a:r>
            <a:endParaRPr lang="en-ZA" dirty="0">
              <a:solidFill>
                <a:schemeClr val="tx1"/>
              </a:solidFill>
              <a:latin typeface="Montserrat-Regular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268E5EF-E7C7-A4DE-F590-6213A13BBE03}"/>
              </a:ext>
            </a:extLst>
          </p:cNvPr>
          <p:cNvCxnSpPr>
            <a:cxnSpLocks/>
          </p:cNvCxnSpPr>
          <p:nvPr/>
        </p:nvCxnSpPr>
        <p:spPr>
          <a:xfrm>
            <a:off x="4134253" y="2521594"/>
            <a:ext cx="7850221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39CD615-7DEC-1072-9E23-ED7E0316C871}"/>
              </a:ext>
            </a:extLst>
          </p:cNvPr>
          <p:cNvCxnSpPr>
            <a:cxnSpLocks/>
          </p:cNvCxnSpPr>
          <p:nvPr/>
        </p:nvCxnSpPr>
        <p:spPr>
          <a:xfrm>
            <a:off x="4066161" y="6662633"/>
            <a:ext cx="7850221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5F3BEE5-F7BE-0A03-6E2F-7CEBA774704D}"/>
              </a:ext>
            </a:extLst>
          </p:cNvPr>
          <p:cNvCxnSpPr>
            <a:cxnSpLocks/>
          </p:cNvCxnSpPr>
          <p:nvPr/>
        </p:nvCxnSpPr>
        <p:spPr>
          <a:xfrm>
            <a:off x="4150466" y="5206645"/>
            <a:ext cx="7850221" cy="0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1DA71C2-F6E2-1C00-067A-070B1B87D0A1}"/>
              </a:ext>
            </a:extLst>
          </p:cNvPr>
          <p:cNvCxnSpPr>
            <a:cxnSpLocks/>
          </p:cNvCxnSpPr>
          <p:nvPr/>
        </p:nvCxnSpPr>
        <p:spPr>
          <a:xfrm>
            <a:off x="4134254" y="3956795"/>
            <a:ext cx="7850221" cy="0"/>
          </a:xfrm>
          <a:prstGeom prst="line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E128CB67-D0D8-C0B6-28F7-8D7E2563AE7D}"/>
              </a:ext>
            </a:extLst>
          </p:cNvPr>
          <p:cNvSpPr/>
          <p:nvPr/>
        </p:nvSpPr>
        <p:spPr>
          <a:xfrm>
            <a:off x="4158574" y="1516315"/>
            <a:ext cx="7757808" cy="8343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i="1" dirty="0">
                <a:solidFill>
                  <a:schemeClr val="tx1"/>
                </a:solidFill>
                <a:latin typeface="Montserrat-Regular"/>
              </a:rPr>
              <a:t>“It is possible to </a:t>
            </a:r>
            <a:r>
              <a:rPr lang="en-US" i="1" dirty="0">
                <a:solidFill>
                  <a:schemeClr val="tx1"/>
                </a:solidFill>
                <a:latin typeface="Montserrat-Regular"/>
              </a:rPr>
              <a:t>work with THPs as some of them have invited us to conduct HIV testing at their sites. Some really want to work with us”.</a:t>
            </a:r>
            <a:endParaRPr lang="en-ZA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C114CD8-9F4C-8F3F-8D97-51F0A50D18A7}"/>
              </a:ext>
            </a:extLst>
          </p:cNvPr>
          <p:cNvSpPr/>
          <p:nvPr/>
        </p:nvSpPr>
        <p:spPr>
          <a:xfrm>
            <a:off x="4148844" y="2726949"/>
            <a:ext cx="7850221" cy="9439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000" dirty="0">
              <a:solidFill>
                <a:schemeClr val="tx1"/>
              </a:solidFill>
              <a:latin typeface="Montserrat-Regular"/>
            </a:endParaRPr>
          </a:p>
          <a:p>
            <a:pPr algn="just"/>
            <a:r>
              <a:rPr lang="en-US" sz="2000" i="1" dirty="0">
                <a:solidFill>
                  <a:schemeClr val="tx1"/>
                </a:solidFill>
                <a:latin typeface="Montserrat-Regular"/>
              </a:rPr>
              <a:t>“</a:t>
            </a:r>
            <a:r>
              <a:rPr lang="en-ZA" i="1" dirty="0">
                <a:solidFill>
                  <a:schemeClr val="tx1"/>
                </a:solidFill>
                <a:effectLst/>
                <a:latin typeface="Montserrat-Regular"/>
                <a:ea typeface="Times New Roman" panose="02020603050405020304" pitchFamily="18" charset="0"/>
                <a:cs typeface="Times New Roman" panose="02020603050405020304" pitchFamily="18" charset="0"/>
              </a:rPr>
              <a:t>One lady was excited at the collaboration…it was not the first time I engaged her, we met her when we </a:t>
            </a:r>
            <a:r>
              <a:rPr lang="en-ZA" i="1" dirty="0">
                <a:solidFill>
                  <a:schemeClr val="tx1"/>
                </a:solidFill>
                <a:latin typeface="Montserrat-Regular"/>
                <a:ea typeface="Times New Roman" panose="02020603050405020304" pitchFamily="18" charset="0"/>
                <a:cs typeface="Times New Roman" panose="02020603050405020304" pitchFamily="18" charset="0"/>
              </a:rPr>
              <a:t>were </a:t>
            </a:r>
            <a:r>
              <a:rPr lang="en-ZA" i="1" dirty="0">
                <a:solidFill>
                  <a:schemeClr val="tx1"/>
                </a:solidFill>
                <a:effectLst/>
                <a:latin typeface="Montserrat-Regular"/>
                <a:ea typeface="Times New Roman" panose="02020603050405020304" pitchFamily="18" charset="0"/>
                <a:cs typeface="Times New Roman" panose="02020603050405020304" pitchFamily="18" charset="0"/>
              </a:rPr>
              <a:t>piloting HIVSS and that lady a year or two years ago was interested”. </a:t>
            </a:r>
            <a:endParaRPr lang="en-ZA" i="1" dirty="0">
              <a:solidFill>
                <a:schemeClr val="tx1"/>
              </a:solidFill>
              <a:latin typeface="Montserrat-Regular"/>
            </a:endParaRPr>
          </a:p>
          <a:p>
            <a:pPr algn="just"/>
            <a:endParaRPr lang="en-ZA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0F5F2D1-B91B-BEA0-553B-C831E914B470}"/>
              </a:ext>
            </a:extLst>
          </p:cNvPr>
          <p:cNvSpPr/>
          <p:nvPr/>
        </p:nvSpPr>
        <p:spPr>
          <a:xfrm>
            <a:off x="4255851" y="4182936"/>
            <a:ext cx="7743214" cy="943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1800" i="1" dirty="0">
                <a:solidFill>
                  <a:schemeClr val="tx1"/>
                </a:solidFill>
                <a:effectLst/>
                <a:latin typeface="Montserrat-Regular"/>
                <a:ea typeface="Aptos" panose="020B0004020202020204" pitchFamily="34" charset="0"/>
                <a:cs typeface="Aptos" panose="020B0004020202020204" pitchFamily="34" charset="0"/>
              </a:rPr>
              <a:t>“They are popular with </a:t>
            </a:r>
            <a:r>
              <a:rPr lang="en-GB" sz="1800" i="1" dirty="0" err="1">
                <a:solidFill>
                  <a:schemeClr val="tx1"/>
                </a:solidFill>
                <a:effectLst/>
                <a:latin typeface="Montserrat-Regular"/>
                <a:ea typeface="Aptos" panose="020B0004020202020204" pitchFamily="34" charset="0"/>
                <a:cs typeface="Aptos" panose="020B0004020202020204" pitchFamily="34" charset="0"/>
              </a:rPr>
              <a:t>amageza</a:t>
            </a:r>
            <a:r>
              <a:rPr lang="en-GB" sz="1800" i="1" dirty="0">
                <a:solidFill>
                  <a:schemeClr val="tx1"/>
                </a:solidFill>
                <a:effectLst/>
                <a:latin typeface="Montserrat-Regular"/>
                <a:ea typeface="Aptos" panose="020B0004020202020204" pitchFamily="34" charset="0"/>
                <a:cs typeface="Aptos" panose="020B0004020202020204" pitchFamily="34" charset="0"/>
              </a:rPr>
              <a:t> (taxi drivers) because there is no queue and they say they are respected”.</a:t>
            </a:r>
            <a:endParaRPr lang="en-ZA" i="1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37AAA4A-C452-E583-7E2E-A6AAE59D8F5F}"/>
              </a:ext>
            </a:extLst>
          </p:cNvPr>
          <p:cNvSpPr/>
          <p:nvPr/>
        </p:nvSpPr>
        <p:spPr>
          <a:xfrm>
            <a:off x="4066161" y="5562930"/>
            <a:ext cx="7774018" cy="8343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1800" i="1" dirty="0">
                <a:solidFill>
                  <a:schemeClr val="tx1"/>
                </a:solidFill>
                <a:effectLst/>
                <a:latin typeface="Montserrat-Regular"/>
                <a:ea typeface="Aptos" panose="020B0004020202020204" pitchFamily="34" charset="0"/>
                <a:cs typeface="Aptos" panose="020B0004020202020204" pitchFamily="34" charset="0"/>
              </a:rPr>
              <a:t>“It’s not one-way traffic, as much as we can transfer skills and knowledge from them, we have a lot we can learn from them”.</a:t>
            </a:r>
            <a:endParaRPr lang="en-ZA" i="1" dirty="0"/>
          </a:p>
        </p:txBody>
      </p:sp>
    </p:spTree>
    <p:extLst>
      <p:ext uri="{BB962C8B-B14F-4D97-AF65-F5344CB8AC3E}">
        <p14:creationId xmlns:p14="http://schemas.microsoft.com/office/powerpoint/2010/main" val="4057234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70E8AAE-2AD3-574A-18C7-CD4655CE76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sz="3200" b="1" dirty="0">
                <a:latin typeface="Montserrat-Regular"/>
              </a:rPr>
              <a:t>Results </a:t>
            </a:r>
            <a:endParaRPr lang="en-ZA" sz="3200" b="1" dirty="0">
              <a:latin typeface="Montserrat-Regular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AACA08-154B-415B-3999-159DD1130E71}"/>
              </a:ext>
            </a:extLst>
          </p:cNvPr>
          <p:cNvSpPr/>
          <p:nvPr/>
        </p:nvSpPr>
        <p:spPr>
          <a:xfrm>
            <a:off x="76198" y="2762343"/>
            <a:ext cx="3143657" cy="9416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800" dirty="0">
                <a:solidFill>
                  <a:schemeClr val="tx1"/>
                </a:solidFill>
                <a:latin typeface="Montserrat-Regular"/>
              </a:rPr>
              <a:t>    Holistic care </a:t>
            </a:r>
            <a:endParaRPr lang="en-ZA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4D6C5B4-E4A8-0542-84FE-8BE8C8540D52}"/>
              </a:ext>
            </a:extLst>
          </p:cNvPr>
          <p:cNvSpPr/>
          <p:nvPr/>
        </p:nvSpPr>
        <p:spPr>
          <a:xfrm>
            <a:off x="76198" y="4181361"/>
            <a:ext cx="3143657" cy="9431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Montserrat-Regular"/>
              </a:rPr>
              <a:t>Patient-centred care</a:t>
            </a:r>
            <a:endParaRPr lang="en-ZA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C7A777B-8760-77B6-8D68-10FA5D076558}"/>
              </a:ext>
            </a:extLst>
          </p:cNvPr>
          <p:cNvSpPr/>
          <p:nvPr/>
        </p:nvSpPr>
        <p:spPr>
          <a:xfrm>
            <a:off x="76198" y="5532309"/>
            <a:ext cx="3143657" cy="9727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Montserrat-Regular"/>
              </a:rPr>
              <a:t>Explore new areas of collaboration</a:t>
            </a:r>
            <a:endParaRPr lang="en-ZA" sz="1800" dirty="0">
              <a:solidFill>
                <a:schemeClr val="tx1"/>
              </a:solidFill>
              <a:latin typeface="Montserrat-Regular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268E5EF-E7C7-A4DE-F590-6213A13BBE03}"/>
              </a:ext>
            </a:extLst>
          </p:cNvPr>
          <p:cNvCxnSpPr>
            <a:cxnSpLocks/>
          </p:cNvCxnSpPr>
          <p:nvPr/>
        </p:nvCxnSpPr>
        <p:spPr>
          <a:xfrm>
            <a:off x="3793787" y="2560774"/>
            <a:ext cx="8044775" cy="0"/>
          </a:xfrm>
          <a:prstGeom prst="lin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39CD615-7DEC-1072-9E23-ED7E0316C871}"/>
              </a:ext>
            </a:extLst>
          </p:cNvPr>
          <p:cNvCxnSpPr>
            <a:cxnSpLocks/>
          </p:cNvCxnSpPr>
          <p:nvPr/>
        </p:nvCxnSpPr>
        <p:spPr>
          <a:xfrm>
            <a:off x="3761111" y="6571060"/>
            <a:ext cx="8032867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5F3BEE5-F7BE-0A03-6E2F-7CEBA774704D}"/>
              </a:ext>
            </a:extLst>
          </p:cNvPr>
          <p:cNvCxnSpPr>
            <a:cxnSpLocks/>
          </p:cNvCxnSpPr>
          <p:nvPr/>
        </p:nvCxnSpPr>
        <p:spPr>
          <a:xfrm>
            <a:off x="3749203" y="3977156"/>
            <a:ext cx="8166367" cy="20310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E128CB67-D0D8-C0B6-28F7-8D7E2563AE7D}"/>
              </a:ext>
            </a:extLst>
          </p:cNvPr>
          <p:cNvSpPr/>
          <p:nvPr/>
        </p:nvSpPr>
        <p:spPr>
          <a:xfrm>
            <a:off x="3761111" y="2817112"/>
            <a:ext cx="8246416" cy="103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i="1" dirty="0">
                <a:solidFill>
                  <a:schemeClr val="tx1"/>
                </a:solidFill>
                <a:latin typeface="Montserrat-Regular"/>
              </a:rPr>
              <a:t>THPs, these guys touch on everything ……</a:t>
            </a:r>
            <a:r>
              <a:rPr lang="en-US" sz="2000" b="0" i="1" dirty="0">
                <a:solidFill>
                  <a:srgbClr val="040C28"/>
                </a:solidFill>
                <a:effectLst/>
                <a:latin typeface="Montserrat-Regular"/>
              </a:rPr>
              <a:t>they provide physical, mental, spiritual, and even deal with issues like GBV, which is what patients need. </a:t>
            </a:r>
            <a:endParaRPr lang="en-ZA" sz="2000" i="1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37AAA4A-C452-E583-7E2E-A6AAE59D8F5F}"/>
              </a:ext>
            </a:extLst>
          </p:cNvPr>
          <p:cNvSpPr/>
          <p:nvPr/>
        </p:nvSpPr>
        <p:spPr>
          <a:xfrm>
            <a:off x="3697166" y="5527419"/>
            <a:ext cx="8001650" cy="8343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i="1" dirty="0">
                <a:solidFill>
                  <a:schemeClr val="tx1"/>
                </a:solidFill>
                <a:latin typeface="Montserrat-Regular"/>
              </a:rPr>
              <a:t>You know THPs deal with a lot of matters. This can allow us to explore other areas of collaboration</a:t>
            </a:r>
            <a:endParaRPr lang="en-ZA" sz="2000" i="1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C7A777B-8760-77B6-8D68-10FA5D076558}"/>
              </a:ext>
            </a:extLst>
          </p:cNvPr>
          <p:cNvSpPr/>
          <p:nvPr/>
        </p:nvSpPr>
        <p:spPr>
          <a:xfrm>
            <a:off x="76198" y="1434747"/>
            <a:ext cx="3143657" cy="9727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just"/>
            <a:r>
              <a:rPr lang="en-US" dirty="0">
                <a:solidFill>
                  <a:schemeClr val="tx1"/>
                </a:solidFill>
                <a:latin typeface="Montserrat-Regular"/>
              </a:rPr>
              <a:t>Community presence </a:t>
            </a:r>
            <a:endParaRPr lang="en-ZA" dirty="0">
              <a:solidFill>
                <a:schemeClr val="tx1"/>
              </a:solidFill>
              <a:latin typeface="Montserrat-Regular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17B9F79-AE46-074B-1452-1E5FEBB006D3}"/>
              </a:ext>
            </a:extLst>
          </p:cNvPr>
          <p:cNvSpPr/>
          <p:nvPr/>
        </p:nvSpPr>
        <p:spPr>
          <a:xfrm>
            <a:off x="3793787" y="1256350"/>
            <a:ext cx="8044775" cy="12203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i="1" dirty="0">
                <a:solidFill>
                  <a:schemeClr val="tx1"/>
                </a:solidFill>
                <a:latin typeface="Montserrat-Regular"/>
              </a:rPr>
              <a:t>“They are based in the community so we can ride on that and they know all the important stakeholders in the community”. </a:t>
            </a:r>
            <a:endParaRPr lang="en-ZA" i="1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B0BDE7B-C1D3-BCFF-66AF-E0A25CF56A81}"/>
              </a:ext>
            </a:extLst>
          </p:cNvPr>
          <p:cNvCxnSpPr>
            <a:cxnSpLocks/>
          </p:cNvCxnSpPr>
          <p:nvPr/>
        </p:nvCxnSpPr>
        <p:spPr>
          <a:xfrm>
            <a:off x="3681062" y="5297815"/>
            <a:ext cx="8166367" cy="2031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AE0A046F-5EE2-54EA-A4FA-C8C8863B7A09}"/>
              </a:ext>
            </a:extLst>
          </p:cNvPr>
          <p:cNvSpPr/>
          <p:nvPr/>
        </p:nvSpPr>
        <p:spPr>
          <a:xfrm>
            <a:off x="3749203" y="4159076"/>
            <a:ext cx="8044775" cy="10378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i="1" dirty="0">
                <a:solidFill>
                  <a:schemeClr val="tx1"/>
                </a:solidFill>
                <a:latin typeface="Montserrat-Regular"/>
              </a:rPr>
              <a:t>“They meet the patient at his level, and they tailor their treatment plans to patient preferences and needs ”. </a:t>
            </a:r>
            <a:endParaRPr lang="en-ZA" i="1" dirty="0"/>
          </a:p>
        </p:txBody>
      </p:sp>
    </p:spTree>
    <p:extLst>
      <p:ext uri="{BB962C8B-B14F-4D97-AF65-F5344CB8AC3E}">
        <p14:creationId xmlns:p14="http://schemas.microsoft.com/office/powerpoint/2010/main" val="3851764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0411B-EDC6-51B2-EF04-76DCC929EDB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094" y="710119"/>
            <a:ext cx="5667982" cy="6040877"/>
          </a:xfrm>
          <a:solidFill>
            <a:schemeClr val="tx2">
              <a:lumMod val="40000"/>
              <a:lumOff val="60000"/>
            </a:schemeClr>
          </a:solidFill>
          <a:ln>
            <a:solidFill>
              <a:srgbClr val="99CC00"/>
            </a:solidFill>
          </a:ln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b="1" i="0" u="none" strike="noStrike" baseline="0" dirty="0">
              <a:latin typeface="Montserrat-Regular"/>
            </a:endParaRPr>
          </a:p>
          <a:p>
            <a:pPr algn="just"/>
            <a:r>
              <a:rPr lang="en-US" b="1" i="0" u="none" strike="noStrike" baseline="0" dirty="0">
                <a:latin typeface="Montserrat-Regular"/>
              </a:rPr>
              <a:t>Potential barriers to the collaboration</a:t>
            </a:r>
            <a:r>
              <a:rPr lang="en-ZA" b="0" i="0" u="none" strike="noStrike" baseline="0" dirty="0">
                <a:latin typeface="Montserrat-Regular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ZA" b="0" i="0" u="none" strike="noStrike" baseline="0" dirty="0">
              <a:latin typeface="Montserrat-Regular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i="0" u="none" strike="noStrike" baseline="0" dirty="0">
                <a:latin typeface="Montserrat-Regular"/>
              </a:rPr>
              <a:t>differing philosophies </a:t>
            </a:r>
            <a:r>
              <a:rPr lang="en-US" b="0" i="0" u="none" strike="noStrike" baseline="0" dirty="0">
                <a:latin typeface="Montserrat-Regular"/>
              </a:rPr>
              <a:t>of care - </a:t>
            </a:r>
            <a:r>
              <a:rPr lang="en-ZA" dirty="0">
                <a:effectLst/>
                <a:latin typeface="Montserrat-Regular"/>
                <a:ea typeface="Aptos" panose="020B0004020202020204" pitchFamily="34" charset="0"/>
                <a:cs typeface="Times New Roman" panose="02020603050405020304" pitchFamily="18" charset="0"/>
              </a:rPr>
              <a:t>divergent perspectives on the causes and treatment of diseases</a:t>
            </a:r>
            <a:endParaRPr lang="en-US" b="0" i="0" u="none" strike="noStrike" baseline="0" dirty="0">
              <a:latin typeface="Montserrat-Regular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ZA" b="0" i="0" u="none" strike="noStrike" baseline="0" dirty="0">
                <a:latin typeface="Montserrat-Regular"/>
              </a:rPr>
              <a:t>potential </a:t>
            </a:r>
            <a:r>
              <a:rPr lang="en-ZA" b="1" i="0" u="none" strike="noStrike" baseline="0" dirty="0">
                <a:latin typeface="Montserrat-Regular"/>
              </a:rPr>
              <a:t>regulatory barriers</a:t>
            </a:r>
            <a:r>
              <a:rPr lang="en-ZA" b="0" i="0" u="none" strike="noStrike" baseline="0" dirty="0">
                <a:latin typeface="Montserrat-Regular"/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ZA" dirty="0">
                <a:effectLst/>
                <a:latin typeface="Montserrat-Regular"/>
                <a:ea typeface="Aptos" panose="020B0004020202020204" pitchFamily="34" charset="0"/>
                <a:cs typeface="Times New Roman" panose="02020603050405020304" pitchFamily="18" charset="0"/>
              </a:rPr>
              <a:t>institutional  - bureaucracy in umbrella bodies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ZA" dirty="0">
                <a:effectLst/>
                <a:latin typeface="Montserrat-Regular"/>
                <a:ea typeface="Aptos" panose="020B0004020202020204" pitchFamily="34" charset="0"/>
                <a:cs typeface="Times New Roman" panose="02020603050405020304" pitchFamily="18" charset="0"/>
              </a:rPr>
              <a:t>cultural barriers- varying values, and</a:t>
            </a:r>
            <a:endParaRPr lang="en-ZA" dirty="0">
              <a:latin typeface="Montserrat-Regular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ZA" dirty="0">
                <a:latin typeface="Montserrat-Regular"/>
                <a:ea typeface="Aptos" panose="020B0004020202020204" pitchFamily="34" charset="0"/>
                <a:cs typeface="Times New Roman" panose="02020603050405020304" pitchFamily="18" charset="0"/>
              </a:rPr>
              <a:t>d</a:t>
            </a:r>
            <a:r>
              <a:rPr lang="en-ZA" dirty="0">
                <a:effectLst/>
                <a:latin typeface="Montserrat-Regular"/>
                <a:ea typeface="Aptos" panose="020B0004020202020204" pitchFamily="34" charset="0"/>
                <a:cs typeface="Times New Roman" panose="02020603050405020304" pitchFamily="18" charset="0"/>
              </a:rPr>
              <a:t>ifferent capacities</a:t>
            </a:r>
            <a:endParaRPr lang="en-ZA" dirty="0">
              <a:latin typeface="Montserrat-Regular"/>
            </a:endParaRPr>
          </a:p>
          <a:p>
            <a:pPr algn="just"/>
            <a:endParaRPr lang="en-ZA" b="0" i="0" u="none" strike="noStrike" baseline="0" dirty="0">
              <a:latin typeface="Montserrat-Regular"/>
            </a:endParaRPr>
          </a:p>
          <a:p>
            <a:pPr algn="just"/>
            <a:r>
              <a:rPr lang="en-ZA" b="0" i="0" u="none" strike="noStrike" baseline="0" dirty="0">
                <a:latin typeface="Montserrat-Regular"/>
              </a:rPr>
              <a:t>Addressing </a:t>
            </a:r>
            <a:r>
              <a:rPr lang="en-US" b="0" i="0" u="none" strike="noStrike" baseline="0" dirty="0">
                <a:latin typeface="Montserrat-Regular"/>
              </a:rPr>
              <a:t>these challenges is crucial for creating a </a:t>
            </a:r>
            <a:r>
              <a:rPr lang="en-ZA" b="1" i="0" u="none" strike="noStrike" baseline="0" dirty="0">
                <a:latin typeface="Montserrat-Regular"/>
              </a:rPr>
              <a:t>collaborative </a:t>
            </a:r>
            <a:r>
              <a:rPr lang="en-ZA" b="0" i="0" u="none" strike="noStrike" baseline="0" dirty="0">
                <a:latin typeface="Montserrat-Regular"/>
              </a:rPr>
              <a:t>environment.</a:t>
            </a:r>
            <a:endParaRPr lang="en-ZA" dirty="0">
              <a:effectLst/>
              <a:latin typeface="Montserrat-Regular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2000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519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70E8AAE-2AD3-574A-18C7-CD4655CE76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sz="3600" b="1" dirty="0">
                <a:latin typeface="Montserrat-Regular"/>
              </a:rPr>
              <a:t>Conclusions </a:t>
            </a:r>
            <a:endParaRPr lang="en-ZA" sz="3600" b="1" dirty="0">
              <a:latin typeface="Montserrat-Regular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0411B-EDC6-51B2-EF04-76DCC929EDB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49360" y="1195389"/>
            <a:ext cx="6698942" cy="4662543"/>
          </a:xfrm>
          <a:ln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pPr algn="just"/>
            <a:r>
              <a:rPr lang="en-US" dirty="0">
                <a:effectLst/>
                <a:latin typeface="Montserrat-Regular"/>
                <a:ea typeface="Aptos" panose="020B0004020202020204" pitchFamily="34" charset="0"/>
                <a:cs typeface="Times New Roman" panose="02020603050405020304" pitchFamily="18" charset="0"/>
              </a:rPr>
              <a:t>Collaborating with THPs is feasible and has the potential to improve patient care and widen access to care. </a:t>
            </a:r>
          </a:p>
          <a:p>
            <a:pPr algn="just"/>
            <a:endParaRPr lang="en-US" dirty="0">
              <a:effectLst/>
              <a:latin typeface="Montserrat-Regular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effectLst/>
                <a:latin typeface="Montserrat-Regular"/>
                <a:ea typeface="Aptos" panose="020B0004020202020204" pitchFamily="34" charset="0"/>
                <a:cs typeface="Aptos" panose="020B0004020202020204" pitchFamily="34" charset="0"/>
              </a:rPr>
              <a:t>As respected, culturally accepted, and trusted community gatekeepers, THPs are an indispensable resource that can act as a bridge between communities and health facilities. </a:t>
            </a:r>
          </a:p>
          <a:p>
            <a:pPr algn="just"/>
            <a:endParaRPr lang="en-US" dirty="0">
              <a:effectLst/>
              <a:latin typeface="Montserrat-Regular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algn="just"/>
            <a:r>
              <a:rPr lang="en-US" dirty="0">
                <a:effectLst/>
                <a:latin typeface="Montserrat-Regular"/>
                <a:ea typeface="Aptos" panose="020B0004020202020204" pitchFamily="34" charset="0"/>
                <a:cs typeface="Aptos" panose="020B0004020202020204" pitchFamily="34" charset="0"/>
              </a:rPr>
              <a:t>Building effective collaboration</a:t>
            </a:r>
            <a:r>
              <a:rPr lang="en-US" dirty="0">
                <a:effectLst/>
                <a:latin typeface="Montserrat-Regular"/>
                <a:ea typeface="Aptos" panose="020B0004020202020204" pitchFamily="34" charset="0"/>
                <a:cs typeface="Times New Roman" panose="02020603050405020304" pitchFamily="18" charset="0"/>
              </a:rPr>
              <a:t> requires addressing institutional</a:t>
            </a:r>
            <a:r>
              <a:rPr lang="en-US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Montserrat-Regular"/>
                <a:ea typeface="Aptos" panose="020B0004020202020204" pitchFamily="34" charset="0"/>
                <a:cs typeface="Times New Roman" panose="02020603050405020304" pitchFamily="18" charset="0"/>
              </a:rPr>
              <a:t>,</a:t>
            </a:r>
            <a:r>
              <a:rPr lang="en-US" dirty="0">
                <a:effectLst/>
                <a:latin typeface="Montserrat-Regular"/>
                <a:ea typeface="Aptos" panose="020B0004020202020204" pitchFamily="34" charset="0"/>
                <a:cs typeface="Times New Roman" panose="02020603050405020304" pitchFamily="18" charset="0"/>
              </a:rPr>
              <a:t> administrative, and cultural barriers.</a:t>
            </a:r>
            <a:endParaRPr lang="en-ZA" dirty="0">
              <a:effectLst/>
              <a:latin typeface="Montserrat-Regular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Montserrat-Regular"/>
              </a:rPr>
              <a:t> </a:t>
            </a:r>
            <a:endParaRPr lang="en-ZA" dirty="0">
              <a:latin typeface="Montserrat-Regular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5E93E6-5BCE-2010-7BE4-79ED12127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130" y="1195389"/>
            <a:ext cx="4973298" cy="44946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A46E93-401F-A7EB-AFFC-6D124DE66C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7375" y="5857932"/>
            <a:ext cx="864663" cy="7889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9AC2D1-8D4A-098E-0CD0-5049103C72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3477" y="5975179"/>
            <a:ext cx="1877438" cy="6716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388C3-9DDD-2C9A-9B05-D2B9E60C540E}"/>
              </a:ext>
            </a:extLst>
          </p:cNvPr>
          <p:cNvSpPr txBox="1"/>
          <p:nvPr/>
        </p:nvSpPr>
        <p:spPr>
          <a:xfrm>
            <a:off x="0" y="5975179"/>
            <a:ext cx="3414409" cy="7290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eaLnBrk="1" fontAlgn="auto" hangingPunct="1">
              <a:lnSpc>
                <a:spcPts val="5880"/>
              </a:lnSpc>
              <a:spcAft>
                <a:spcPts val="0"/>
              </a:spcAft>
            </a:pPr>
            <a:r>
              <a:rPr lang="en-US" sz="4200" dirty="0">
                <a:solidFill>
                  <a:srgbClr val="DCB05B"/>
                </a:solidFill>
                <a:latin typeface="Josefin Sans"/>
                <a:ea typeface="+mn-ea"/>
              </a:rPr>
              <a:t>#</a:t>
            </a:r>
            <a:r>
              <a:rPr lang="en-US" sz="2400" dirty="0">
                <a:solidFill>
                  <a:srgbClr val="DCB05B"/>
                </a:solidFill>
                <a:latin typeface="Josefin Sans"/>
                <a:ea typeface="+mn-ea"/>
              </a:rPr>
              <a:t>JoburgResearch2024</a:t>
            </a:r>
          </a:p>
        </p:txBody>
      </p:sp>
    </p:spTree>
    <p:extLst>
      <p:ext uri="{BB962C8B-B14F-4D97-AF65-F5344CB8AC3E}">
        <p14:creationId xmlns:p14="http://schemas.microsoft.com/office/powerpoint/2010/main" val="2492378598"/>
      </p:ext>
    </p:extLst>
  </p:cSld>
  <p:clrMapOvr>
    <a:masterClrMapping/>
  </p:clrMapOvr>
</p:sld>
</file>

<file path=ppt/theme/theme1.xml><?xml version="1.0" encoding="utf-8"?>
<a:theme xmlns:a="http://schemas.openxmlformats.org/drawingml/2006/main" name="Front cover">
  <a:themeElements>
    <a:clrScheme name="ANOVA">
      <a:dk1>
        <a:srgbClr val="7F8083"/>
      </a:dk1>
      <a:lt1>
        <a:srgbClr val="FFFFFF"/>
      </a:lt1>
      <a:dk2>
        <a:srgbClr val="9FC44C"/>
      </a:dk2>
      <a:lt2>
        <a:srgbClr val="A3BCC4"/>
      </a:lt2>
      <a:accent1>
        <a:srgbClr val="4F80BD"/>
      </a:accent1>
      <a:accent2>
        <a:srgbClr val="C71100"/>
      </a:accent2>
      <a:accent3>
        <a:srgbClr val="77923B"/>
      </a:accent3>
      <a:accent4>
        <a:srgbClr val="DFA705"/>
      </a:accent4>
      <a:accent5>
        <a:srgbClr val="5F497B"/>
      </a:accent5>
      <a:accent6>
        <a:srgbClr val="A3BCC4"/>
      </a:accent6>
      <a:hlink>
        <a:srgbClr val="4F80BD"/>
      </a:hlink>
      <a:folHlink>
        <a:srgbClr val="B63D24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ova_Health_Institute_USAID_APACE_EDITED_Template2021-v2" id="{3F0E5056-4BBD-4B3F-80AD-1C9DF58CDA24}" vid="{396C63BA-A6ED-4AE7-9DE3-ABCBD3D024F8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ivider Slide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ova_Health_Institute_USAID_APACE_EDITED_Template2021-v2" id="{3F0E5056-4BBD-4B3F-80AD-1C9DF58CDA24}" vid="{1C503E20-8DB0-45E0-B1C7-C4951F697686}"/>
    </a:ext>
  </a:extLst>
</a:theme>
</file>

<file path=ppt/theme/theme3.xml><?xml version="1.0" encoding="utf-8"?>
<a:theme xmlns:a="http://schemas.openxmlformats.org/drawingml/2006/main" name="Divider Slide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ova_Health_Institute_USAID_APACE_EDITED_Template2021-v2" id="{3F0E5056-4BBD-4B3F-80AD-1C9DF58CDA24}" vid="{E7E71958-C963-4520-AF78-9513BE60E1EF}"/>
    </a:ext>
  </a:extLst>
</a:theme>
</file>

<file path=ppt/theme/theme4.xml><?xml version="1.0" encoding="utf-8"?>
<a:theme xmlns:a="http://schemas.openxmlformats.org/drawingml/2006/main" name="Bulleted Text Section and conten slides">
  <a:themeElements>
    <a:clrScheme name="Custom 2">
      <a:dk1>
        <a:srgbClr val="000000"/>
      </a:dk1>
      <a:lt1>
        <a:srgbClr val="FFFFFF"/>
      </a:lt1>
      <a:dk2>
        <a:srgbClr val="8CD293"/>
      </a:dk2>
      <a:lt2>
        <a:srgbClr val="A3BCC4"/>
      </a:lt2>
      <a:accent1>
        <a:srgbClr val="4F80BD"/>
      </a:accent1>
      <a:accent2>
        <a:srgbClr val="C71100"/>
      </a:accent2>
      <a:accent3>
        <a:srgbClr val="7F8083"/>
      </a:accent3>
      <a:accent4>
        <a:srgbClr val="DFA705"/>
      </a:accent4>
      <a:accent5>
        <a:srgbClr val="5F497B"/>
      </a:accent5>
      <a:accent6>
        <a:srgbClr val="A3BCC4"/>
      </a:accent6>
      <a:hlink>
        <a:srgbClr val="4F80BD"/>
      </a:hlink>
      <a:folHlink>
        <a:srgbClr val="B63D2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ova_Health_Institute_USAID_APACE_EDITED_Template2021-v2" id="{3F0E5056-4BBD-4B3F-80AD-1C9DF58CDA24}" vid="{0A77C0BB-1B57-4E5F-9191-F3EC0FC86312}"/>
    </a:ext>
  </a:extLst>
</a:theme>
</file>

<file path=ppt/theme/theme5.xml><?xml version="1.0" encoding="utf-8"?>
<a:theme xmlns:a="http://schemas.openxmlformats.org/drawingml/2006/main" name="Content - Colour Backgrounds">
  <a:themeElements>
    <a:clrScheme name="ANOVA USE">
      <a:dk1>
        <a:srgbClr val="000000"/>
      </a:dk1>
      <a:lt1>
        <a:srgbClr val="FFFFFF"/>
      </a:lt1>
      <a:dk2>
        <a:srgbClr val="9FC44C"/>
      </a:dk2>
      <a:lt2>
        <a:srgbClr val="A3BCC4"/>
      </a:lt2>
      <a:accent1>
        <a:srgbClr val="4F80BD"/>
      </a:accent1>
      <a:accent2>
        <a:srgbClr val="C71100"/>
      </a:accent2>
      <a:accent3>
        <a:srgbClr val="7F8083"/>
      </a:accent3>
      <a:accent4>
        <a:srgbClr val="DFA705"/>
      </a:accent4>
      <a:accent5>
        <a:srgbClr val="5F497B"/>
      </a:accent5>
      <a:accent6>
        <a:srgbClr val="A3BCC4"/>
      </a:accent6>
      <a:hlink>
        <a:srgbClr val="4F80BD"/>
      </a:hlink>
      <a:folHlink>
        <a:srgbClr val="B63D24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ova_Health_Institute_USAID_APACE_EDITED_Template2021-v2" id="{3F0E5056-4BBD-4B3F-80AD-1C9DF58CDA24}" vid="{0A77C0BB-1B57-4E5F-9191-F3EC0FC86312}"/>
    </a:ext>
  </a:extLst>
</a:theme>
</file>

<file path=ppt/theme/theme6.xml><?xml version="1.0" encoding="utf-8"?>
<a:theme xmlns:a="http://schemas.openxmlformats.org/drawingml/2006/main" name="Content - DATA Statistics">
  <a:themeElements>
    <a:clrScheme name="ANOVA USE">
      <a:dk1>
        <a:srgbClr val="000000"/>
      </a:dk1>
      <a:lt1>
        <a:srgbClr val="FFFFFF"/>
      </a:lt1>
      <a:dk2>
        <a:srgbClr val="9FC44C"/>
      </a:dk2>
      <a:lt2>
        <a:srgbClr val="A3BCC4"/>
      </a:lt2>
      <a:accent1>
        <a:srgbClr val="4F80BD"/>
      </a:accent1>
      <a:accent2>
        <a:srgbClr val="C71100"/>
      </a:accent2>
      <a:accent3>
        <a:srgbClr val="7F8083"/>
      </a:accent3>
      <a:accent4>
        <a:srgbClr val="DFA705"/>
      </a:accent4>
      <a:accent5>
        <a:srgbClr val="5F497B"/>
      </a:accent5>
      <a:accent6>
        <a:srgbClr val="A3BCC4"/>
      </a:accent6>
      <a:hlink>
        <a:srgbClr val="4F80BD"/>
      </a:hlink>
      <a:folHlink>
        <a:srgbClr val="B63D24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ova_Health_Institute_USAID_APACE_EDITED_Template2021-v2" id="{3F0E5056-4BBD-4B3F-80AD-1C9DF58CDA24}" vid="{0A77C0BB-1B57-4E5F-9191-F3EC0FC86312}"/>
    </a:ext>
  </a:extLst>
</a:theme>
</file>

<file path=ppt/theme/theme7.xml><?xml version="1.0" encoding="utf-8"?>
<a:theme xmlns:a="http://schemas.openxmlformats.org/drawingml/2006/main" name="Content - Picture Usage">
  <a:themeElements>
    <a:clrScheme name="ANOVA USE">
      <a:dk1>
        <a:srgbClr val="000000"/>
      </a:dk1>
      <a:lt1>
        <a:srgbClr val="FFFFFF"/>
      </a:lt1>
      <a:dk2>
        <a:srgbClr val="9FC44C"/>
      </a:dk2>
      <a:lt2>
        <a:srgbClr val="A3BCC4"/>
      </a:lt2>
      <a:accent1>
        <a:srgbClr val="4F80BD"/>
      </a:accent1>
      <a:accent2>
        <a:srgbClr val="C71100"/>
      </a:accent2>
      <a:accent3>
        <a:srgbClr val="7F8083"/>
      </a:accent3>
      <a:accent4>
        <a:srgbClr val="DFA705"/>
      </a:accent4>
      <a:accent5>
        <a:srgbClr val="5F497B"/>
      </a:accent5>
      <a:accent6>
        <a:srgbClr val="A3BCC4"/>
      </a:accent6>
      <a:hlink>
        <a:srgbClr val="4F80BD"/>
      </a:hlink>
      <a:folHlink>
        <a:srgbClr val="B63D24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ova_Health_Institute_USAID_APACE_EDITED_Template2021-v2" id="{3F0E5056-4BBD-4B3F-80AD-1C9DF58CDA24}" vid="{0A77C0BB-1B57-4E5F-9191-F3EC0FC86312}"/>
    </a:ext>
  </a:extLst>
</a:theme>
</file>

<file path=ppt/theme/theme8.xml><?xml version="1.0" encoding="utf-8"?>
<a:theme xmlns:a="http://schemas.openxmlformats.org/drawingml/2006/main" name="Corporate Colours">
  <a:themeElements>
    <a:clrScheme name="ANOVA USE">
      <a:dk1>
        <a:srgbClr val="000000"/>
      </a:dk1>
      <a:lt1>
        <a:srgbClr val="FFFFFF"/>
      </a:lt1>
      <a:dk2>
        <a:srgbClr val="9FC44C"/>
      </a:dk2>
      <a:lt2>
        <a:srgbClr val="A3BCC4"/>
      </a:lt2>
      <a:accent1>
        <a:srgbClr val="4F80BD"/>
      </a:accent1>
      <a:accent2>
        <a:srgbClr val="C71100"/>
      </a:accent2>
      <a:accent3>
        <a:srgbClr val="7F8083"/>
      </a:accent3>
      <a:accent4>
        <a:srgbClr val="DFA705"/>
      </a:accent4>
      <a:accent5>
        <a:srgbClr val="5F497B"/>
      </a:accent5>
      <a:accent6>
        <a:srgbClr val="A3BCC4"/>
      </a:accent6>
      <a:hlink>
        <a:srgbClr val="4F80BD"/>
      </a:hlink>
      <a:folHlink>
        <a:srgbClr val="B63D24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ova_Health_Institute_USAID_APACE_EDITED_Template2021-v2" id="{3F0E5056-4BBD-4B3F-80AD-1C9DF58CDA24}" vid="{0A77C0BB-1B57-4E5F-9191-F3EC0FC86312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0E25896DB9C34394005D258A37A225" ma:contentTypeVersion="12" ma:contentTypeDescription="Create a new document." ma:contentTypeScope="" ma:versionID="70e2ca38fd5254587a0e9af50c7ed3a5">
  <xsd:schema xmlns:xsd="http://www.w3.org/2001/XMLSchema" xmlns:xs="http://www.w3.org/2001/XMLSchema" xmlns:p="http://schemas.microsoft.com/office/2006/metadata/properties" xmlns:ns2="82eaac0c-e897-4aa0-9823-f252ab04ac8b" xmlns:ns3="321832b0-a13f-4b6a-b0e7-3ee0dfad441b" targetNamespace="http://schemas.microsoft.com/office/2006/metadata/properties" ma:root="true" ma:fieldsID="0cd7112d6d589dcf04bb017343e61c28" ns2:_="" ns3:_="">
    <xsd:import namespace="82eaac0c-e897-4aa0-9823-f252ab04ac8b"/>
    <xsd:import namespace="321832b0-a13f-4b6a-b0e7-3ee0dfad44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eaac0c-e897-4aa0-9823-f252ab04ac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1832b0-a13f-4b6a-b0e7-3ee0dfad441b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6F81FE-8D29-4378-B0DE-BF2F4F881161}">
  <ds:schemaRefs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www.w3.org/XML/1998/namespace"/>
    <ds:schemaRef ds:uri="321832b0-a13f-4b6a-b0e7-3ee0dfad441b"/>
    <ds:schemaRef ds:uri="82eaac0c-e897-4aa0-9823-f252ab04ac8b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8F75997C-386A-44A4-AE61-569E9520829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B5190A2-2916-4D83-A874-0C551B1DA5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eaac0c-e897-4aa0-9823-f252ab04ac8b"/>
    <ds:schemaRef ds:uri="321832b0-a13f-4b6a-b0e7-3ee0dfad44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Anova_Health_Institute_USAID_APACE_EDITED_Template2021-v2</Template>
  <TotalTime>6759</TotalTime>
  <Words>625</Words>
  <Application>Microsoft Office PowerPoint</Application>
  <PresentationFormat>Widescreen</PresentationFormat>
  <Paragraphs>111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10</vt:i4>
      </vt:variant>
    </vt:vector>
  </HeadingPairs>
  <TitlesOfParts>
    <vt:vector size="27" baseType="lpstr">
      <vt:lpstr>Aptos</vt:lpstr>
      <vt:lpstr>Arial</vt:lpstr>
      <vt:lpstr>Calibri</vt:lpstr>
      <vt:lpstr>Calibri Light</vt:lpstr>
      <vt:lpstr>Josefin Sans</vt:lpstr>
      <vt:lpstr>Montserrat-Regular</vt:lpstr>
      <vt:lpstr>Ogilvy Sans Light</vt:lpstr>
      <vt:lpstr>Trebuchet MS</vt:lpstr>
      <vt:lpstr>TWK Lausanne</vt:lpstr>
      <vt:lpstr>Front cover</vt:lpstr>
      <vt:lpstr>Divider Slide 1</vt:lpstr>
      <vt:lpstr>Divider Slide 2</vt:lpstr>
      <vt:lpstr>Bulleted Text Section and conten slides</vt:lpstr>
      <vt:lpstr>Content - Colour Backgrounds</vt:lpstr>
      <vt:lpstr>Content - DATA Statistics</vt:lpstr>
      <vt:lpstr>Content - Picture Usage</vt:lpstr>
      <vt:lpstr>Corporate Colours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Roniger</dc:creator>
  <cp:lastModifiedBy>Catherine Chinyandura</cp:lastModifiedBy>
  <cp:revision>85</cp:revision>
  <cp:lastPrinted>2018-02-20T12:34:38Z</cp:lastPrinted>
  <dcterms:created xsi:type="dcterms:W3CDTF">2021-07-16T14:00:56Z</dcterms:created>
  <dcterms:modified xsi:type="dcterms:W3CDTF">2024-08-23T11:54:31Z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0x010100C60E25896DB9C34394005D258A37A225</vt:lpwstr>
  </property>
</Properties>
</file>