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4" r:id="rId3"/>
    <p:sldId id="327" r:id="rId4"/>
    <p:sldId id="328" r:id="rId5"/>
    <p:sldId id="322" r:id="rId6"/>
    <p:sldId id="323" r:id="rId7"/>
    <p:sldId id="325" r:id="rId8"/>
    <p:sldId id="326" r:id="rId9"/>
    <p:sldId id="299" r:id="rId10"/>
    <p:sldId id="301" r:id="rId11"/>
    <p:sldId id="319" r:id="rId12"/>
    <p:sldId id="320" r:id="rId13"/>
    <p:sldId id="329" r:id="rId14"/>
    <p:sldId id="292" r:id="rId15"/>
    <p:sldId id="330" r:id="rId16"/>
    <p:sldId id="303" r:id="rId17"/>
    <p:sldId id="304" r:id="rId18"/>
    <p:sldId id="321" r:id="rId19"/>
    <p:sldId id="30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pha pontso rasekhala" initials="apr" lastIdx="3" clrIdx="0">
    <p:extLst>
      <p:ext uri="{19B8F6BF-5375-455C-9EA6-DF929625EA0E}">
        <p15:presenceInfo xmlns:p15="http://schemas.microsoft.com/office/powerpoint/2012/main" userId="2fde60160327be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BF6D0-0894-41E1-B88F-4C70AEB0BF98}" v="3" dt="2024-08-22T15:38:14.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70" d="100"/>
          <a:sy n="70" d="100"/>
        </p:scale>
        <p:origin x="67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Copenhagen Burnout Inventory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PB</c:v>
                </c:pt>
              </c:strCache>
            </c:strRef>
          </c:tx>
          <c:spPr>
            <a:solidFill>
              <a:schemeClr val="accent1"/>
            </a:solidFill>
            <a:ln>
              <a:noFill/>
            </a:ln>
            <a:effectLst/>
          </c:spPr>
          <c:invertIfNegative val="0"/>
          <c:cat>
            <c:strRef>
              <c:f>Sheet1!$A$2:$A$5</c:f>
              <c:strCache>
                <c:ptCount val="4"/>
                <c:pt idx="0">
                  <c:v>No/Low</c:v>
                </c:pt>
                <c:pt idx="1">
                  <c:v>Moderate</c:v>
                </c:pt>
                <c:pt idx="2">
                  <c:v>High</c:v>
                </c:pt>
                <c:pt idx="3">
                  <c:v>Severe</c:v>
                </c:pt>
              </c:strCache>
            </c:strRef>
          </c:cat>
          <c:val>
            <c:numRef>
              <c:f>Sheet1!$B$2:$B$5</c:f>
              <c:numCache>
                <c:formatCode>0.00</c:formatCode>
                <c:ptCount val="4"/>
                <c:pt idx="0">
                  <c:v>41.31</c:v>
                </c:pt>
                <c:pt idx="1">
                  <c:v>40.54</c:v>
                </c:pt>
                <c:pt idx="2">
                  <c:v>15.83</c:v>
                </c:pt>
                <c:pt idx="3" formatCode="General">
                  <c:v>2.3199999999999998</c:v>
                </c:pt>
              </c:numCache>
            </c:numRef>
          </c:val>
          <c:extLst>
            <c:ext xmlns:c16="http://schemas.microsoft.com/office/drawing/2014/chart" uri="{C3380CC4-5D6E-409C-BE32-E72D297353CC}">
              <c16:uniqueId val="{00000000-FF36-43C5-ACAE-79DCCC1C6493}"/>
            </c:ext>
          </c:extLst>
        </c:ser>
        <c:ser>
          <c:idx val="1"/>
          <c:order val="1"/>
          <c:tx>
            <c:strRef>
              <c:f>Sheet1!$C$1</c:f>
              <c:strCache>
                <c:ptCount val="1"/>
                <c:pt idx="0">
                  <c:v>WRB</c:v>
                </c:pt>
              </c:strCache>
            </c:strRef>
          </c:tx>
          <c:spPr>
            <a:solidFill>
              <a:schemeClr val="accent2"/>
            </a:solidFill>
            <a:ln>
              <a:noFill/>
            </a:ln>
            <a:effectLst/>
          </c:spPr>
          <c:invertIfNegative val="0"/>
          <c:cat>
            <c:strRef>
              <c:f>Sheet1!$A$2:$A$5</c:f>
              <c:strCache>
                <c:ptCount val="4"/>
                <c:pt idx="0">
                  <c:v>No/Low</c:v>
                </c:pt>
                <c:pt idx="1">
                  <c:v>Moderate</c:v>
                </c:pt>
                <c:pt idx="2">
                  <c:v>High</c:v>
                </c:pt>
                <c:pt idx="3">
                  <c:v>Severe</c:v>
                </c:pt>
              </c:strCache>
            </c:strRef>
          </c:cat>
          <c:val>
            <c:numRef>
              <c:f>Sheet1!$C$2:$C$5</c:f>
              <c:numCache>
                <c:formatCode>0.00</c:formatCode>
                <c:ptCount val="4"/>
                <c:pt idx="0">
                  <c:v>41.7</c:v>
                </c:pt>
                <c:pt idx="1">
                  <c:v>43.63</c:v>
                </c:pt>
                <c:pt idx="2">
                  <c:v>14.29</c:v>
                </c:pt>
                <c:pt idx="3">
                  <c:v>0.39</c:v>
                </c:pt>
              </c:numCache>
            </c:numRef>
          </c:val>
          <c:extLst>
            <c:ext xmlns:c16="http://schemas.microsoft.com/office/drawing/2014/chart" uri="{C3380CC4-5D6E-409C-BE32-E72D297353CC}">
              <c16:uniqueId val="{00000001-FF36-43C5-ACAE-79DCCC1C6493}"/>
            </c:ext>
          </c:extLst>
        </c:ser>
        <c:ser>
          <c:idx val="2"/>
          <c:order val="2"/>
          <c:tx>
            <c:strRef>
              <c:f>Sheet1!$D$1</c:f>
              <c:strCache>
                <c:ptCount val="1"/>
                <c:pt idx="0">
                  <c:v>CRB</c:v>
                </c:pt>
              </c:strCache>
            </c:strRef>
          </c:tx>
          <c:spPr>
            <a:solidFill>
              <a:schemeClr val="accent3"/>
            </a:solidFill>
            <a:ln>
              <a:noFill/>
            </a:ln>
            <a:effectLst/>
          </c:spPr>
          <c:invertIfNegative val="0"/>
          <c:cat>
            <c:strRef>
              <c:f>Sheet1!$A$2:$A$5</c:f>
              <c:strCache>
                <c:ptCount val="4"/>
                <c:pt idx="0">
                  <c:v>No/Low</c:v>
                </c:pt>
                <c:pt idx="1">
                  <c:v>Moderate</c:v>
                </c:pt>
                <c:pt idx="2">
                  <c:v>High</c:v>
                </c:pt>
                <c:pt idx="3">
                  <c:v>Severe</c:v>
                </c:pt>
              </c:strCache>
            </c:strRef>
          </c:cat>
          <c:val>
            <c:numRef>
              <c:f>Sheet1!$D$2:$D$5</c:f>
              <c:numCache>
                <c:formatCode>0.00</c:formatCode>
                <c:ptCount val="4"/>
                <c:pt idx="0">
                  <c:v>48.65</c:v>
                </c:pt>
                <c:pt idx="1">
                  <c:v>36.68</c:v>
                </c:pt>
                <c:pt idx="2">
                  <c:v>12.36</c:v>
                </c:pt>
                <c:pt idx="3">
                  <c:v>2.3199999999999998</c:v>
                </c:pt>
              </c:numCache>
            </c:numRef>
          </c:val>
          <c:extLst>
            <c:ext xmlns:c16="http://schemas.microsoft.com/office/drawing/2014/chart" uri="{C3380CC4-5D6E-409C-BE32-E72D297353CC}">
              <c16:uniqueId val="{00000002-FF36-43C5-ACAE-79DCCC1C6493}"/>
            </c:ext>
          </c:extLst>
        </c:ser>
        <c:dLbls>
          <c:showLegendKey val="0"/>
          <c:showVal val="0"/>
          <c:showCatName val="0"/>
          <c:showSerName val="0"/>
          <c:showPercent val="0"/>
          <c:showBubbleSize val="0"/>
        </c:dLbls>
        <c:gapWidth val="219"/>
        <c:overlap val="-27"/>
        <c:axId val="1430719984"/>
        <c:axId val="806062687"/>
      </c:barChart>
      <c:catAx>
        <c:axId val="14307199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Sub-Scales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6062687"/>
        <c:crosses val="autoZero"/>
        <c:auto val="1"/>
        <c:lblAlgn val="ctr"/>
        <c:lblOffset val="100"/>
        <c:noMultiLvlLbl val="0"/>
      </c:catAx>
      <c:valAx>
        <c:axId val="806062687"/>
        <c:scaling>
          <c:orientation val="minMax"/>
          <c:max val="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Participants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071998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Satisfaction Survey</c:v>
                </c:pt>
              </c:strCache>
            </c:strRef>
          </c:tx>
          <c:spPr>
            <a:solidFill>
              <a:schemeClr val="accent1"/>
            </a:solidFill>
            <a:ln>
              <a:noFill/>
            </a:ln>
            <a:effectLst/>
          </c:spPr>
          <c:invertIfNegative val="0"/>
          <c:cat>
            <c:strRef>
              <c:f>Sheet1!$A$2:$A$5</c:f>
              <c:strCache>
                <c:ptCount val="4"/>
                <c:pt idx="0">
                  <c:v>Satisfied</c:v>
                </c:pt>
                <c:pt idx="1">
                  <c:v>Slightly satisfied</c:v>
                </c:pt>
                <c:pt idx="2">
                  <c:v>Ambivalence</c:v>
                </c:pt>
                <c:pt idx="3">
                  <c:v>slightly dissatisfied</c:v>
                </c:pt>
              </c:strCache>
            </c:strRef>
          </c:cat>
          <c:val>
            <c:numRef>
              <c:f>Sheet1!$B$2:$B$5</c:f>
              <c:numCache>
                <c:formatCode>0.00</c:formatCode>
                <c:ptCount val="4"/>
                <c:pt idx="0" formatCode="General">
                  <c:v>0.79</c:v>
                </c:pt>
                <c:pt idx="1">
                  <c:v>66.67</c:v>
                </c:pt>
                <c:pt idx="2" formatCode="General">
                  <c:v>30.95</c:v>
                </c:pt>
                <c:pt idx="3" formatCode="General">
                  <c:v>1.59</c:v>
                </c:pt>
              </c:numCache>
            </c:numRef>
          </c:val>
          <c:extLst>
            <c:ext xmlns:c16="http://schemas.microsoft.com/office/drawing/2014/chart" uri="{C3380CC4-5D6E-409C-BE32-E72D297353CC}">
              <c16:uniqueId val="{00000000-1C67-4B56-A5A8-9B8333335673}"/>
            </c:ext>
          </c:extLst>
        </c:ser>
        <c:dLbls>
          <c:showLegendKey val="0"/>
          <c:showVal val="0"/>
          <c:showCatName val="0"/>
          <c:showSerName val="0"/>
          <c:showPercent val="0"/>
          <c:showBubbleSize val="0"/>
        </c:dLbls>
        <c:gapWidth val="219"/>
        <c:overlap val="-27"/>
        <c:axId val="537491375"/>
        <c:axId val="748613519"/>
      </c:barChart>
      <c:catAx>
        <c:axId val="5374913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Scores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613519"/>
        <c:crossesAt val="0"/>
        <c:auto val="1"/>
        <c:lblAlgn val="ctr"/>
        <c:lblOffset val="100"/>
        <c:noMultiLvlLbl val="0"/>
      </c:catAx>
      <c:valAx>
        <c:axId val="748613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 Participants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491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Dietitian and Nutritionist Stress Scale</c:v>
                </c:pt>
              </c:strCache>
            </c:strRef>
          </c:tx>
          <c:spPr>
            <a:solidFill>
              <a:schemeClr val="accent1"/>
            </a:solidFill>
            <a:ln>
              <a:noFill/>
            </a:ln>
            <a:effectLst/>
          </c:spPr>
          <c:invertIfNegative val="0"/>
          <c:cat>
            <c:strRef>
              <c:f>Sheet1!$A$2:$A$4</c:f>
              <c:strCache>
                <c:ptCount val="3"/>
                <c:pt idx="0">
                  <c:v>Low</c:v>
                </c:pt>
                <c:pt idx="1">
                  <c:v>Moderate</c:v>
                </c:pt>
                <c:pt idx="2">
                  <c:v>High</c:v>
                </c:pt>
              </c:strCache>
            </c:strRef>
          </c:cat>
          <c:val>
            <c:numRef>
              <c:f>Sheet1!$B$2:$B$4</c:f>
              <c:numCache>
                <c:formatCode>General</c:formatCode>
                <c:ptCount val="3"/>
                <c:pt idx="0">
                  <c:v>37.020000000000003</c:v>
                </c:pt>
                <c:pt idx="1">
                  <c:v>51.49</c:v>
                </c:pt>
                <c:pt idx="2">
                  <c:v>11.49</c:v>
                </c:pt>
              </c:numCache>
            </c:numRef>
          </c:val>
          <c:extLst>
            <c:ext xmlns:c16="http://schemas.microsoft.com/office/drawing/2014/chart" uri="{C3380CC4-5D6E-409C-BE32-E72D297353CC}">
              <c16:uniqueId val="{00000000-7E1B-4BDF-A0A2-F99D2A42DE37}"/>
            </c:ext>
          </c:extLst>
        </c:ser>
        <c:dLbls>
          <c:showLegendKey val="0"/>
          <c:showVal val="0"/>
          <c:showCatName val="0"/>
          <c:showSerName val="0"/>
          <c:showPercent val="0"/>
          <c:showBubbleSize val="0"/>
        </c:dLbls>
        <c:gapWidth val="219"/>
        <c:overlap val="-27"/>
        <c:axId val="1430815104"/>
        <c:axId val="748561679"/>
      </c:barChart>
      <c:catAx>
        <c:axId val="14308151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Scores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8561679"/>
        <c:crosses val="autoZero"/>
        <c:auto val="1"/>
        <c:lblAlgn val="ctr"/>
        <c:lblOffset val="100"/>
        <c:noMultiLvlLbl val="0"/>
      </c:catAx>
      <c:valAx>
        <c:axId val="748561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a:t>
                </a:r>
                <a:r>
                  <a:rPr lang="en-ZA" baseline="0"/>
                  <a:t> Participants</a:t>
                </a:r>
                <a:endParaRPr lang="en-ZA"/>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081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4AB8E-D7B7-4190-9B8B-50E3CF8677F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A481932-B068-4F6C-8596-82440E29C2F7}">
      <dgm:prSet/>
      <dgm:spPr/>
      <dgm:t>
        <a:bodyPr/>
        <a:lstStyle/>
        <a:p>
          <a:pPr>
            <a:defRPr cap="all"/>
          </a:pPr>
          <a:r>
            <a:rPr lang="en-US"/>
            <a:t>Aim</a:t>
          </a:r>
        </a:p>
      </dgm:t>
    </dgm:pt>
    <dgm:pt modelId="{FE9262E1-A8D6-415A-A82C-62ED174574DF}" type="parTrans" cxnId="{00E4655A-A3B7-4913-A00F-2A16240B4EA0}">
      <dgm:prSet/>
      <dgm:spPr/>
      <dgm:t>
        <a:bodyPr/>
        <a:lstStyle/>
        <a:p>
          <a:endParaRPr lang="en-US"/>
        </a:p>
      </dgm:t>
    </dgm:pt>
    <dgm:pt modelId="{A2B48203-C597-4AE8-B59D-E26D429165B9}" type="sibTrans" cxnId="{00E4655A-A3B7-4913-A00F-2A16240B4EA0}">
      <dgm:prSet/>
      <dgm:spPr/>
      <dgm:t>
        <a:bodyPr/>
        <a:lstStyle/>
        <a:p>
          <a:endParaRPr lang="en-US"/>
        </a:p>
      </dgm:t>
    </dgm:pt>
    <dgm:pt modelId="{B3C04E87-42C0-4F8E-AF4F-6F50D82D9C39}">
      <dgm:prSet/>
      <dgm:spPr/>
      <dgm:t>
        <a:bodyPr/>
        <a:lstStyle/>
        <a:p>
          <a:pPr>
            <a:defRPr cap="all"/>
          </a:pPr>
          <a:r>
            <a:rPr lang="en-US"/>
            <a:t>Methodology</a:t>
          </a:r>
        </a:p>
      </dgm:t>
    </dgm:pt>
    <dgm:pt modelId="{D0278182-8AFB-4638-ABDA-69BA9D65B6A6}" type="parTrans" cxnId="{25AB2077-AB78-4636-9256-1A78362C89B5}">
      <dgm:prSet/>
      <dgm:spPr/>
      <dgm:t>
        <a:bodyPr/>
        <a:lstStyle/>
        <a:p>
          <a:endParaRPr lang="en-US"/>
        </a:p>
      </dgm:t>
    </dgm:pt>
    <dgm:pt modelId="{96369E5D-8721-4463-ADD8-CF7EAFC04665}" type="sibTrans" cxnId="{25AB2077-AB78-4636-9256-1A78362C89B5}">
      <dgm:prSet/>
      <dgm:spPr/>
      <dgm:t>
        <a:bodyPr/>
        <a:lstStyle/>
        <a:p>
          <a:endParaRPr lang="en-US"/>
        </a:p>
      </dgm:t>
    </dgm:pt>
    <dgm:pt modelId="{E90E4547-D8E8-4AD8-AB85-3BFA249EBDBC}">
      <dgm:prSet/>
      <dgm:spPr/>
      <dgm:t>
        <a:bodyPr/>
        <a:lstStyle/>
        <a:p>
          <a:pPr>
            <a:defRPr cap="all"/>
          </a:pPr>
          <a:r>
            <a:rPr lang="en-US"/>
            <a:t>Results</a:t>
          </a:r>
        </a:p>
      </dgm:t>
    </dgm:pt>
    <dgm:pt modelId="{EA97AA0F-4244-4923-A881-63CCC327E790}" type="parTrans" cxnId="{CEE48032-690B-4C3A-AF46-6DE2E237F33D}">
      <dgm:prSet/>
      <dgm:spPr/>
      <dgm:t>
        <a:bodyPr/>
        <a:lstStyle/>
        <a:p>
          <a:endParaRPr lang="en-US"/>
        </a:p>
      </dgm:t>
    </dgm:pt>
    <dgm:pt modelId="{473CA9BE-8E5A-49A3-A401-C3908C661863}" type="sibTrans" cxnId="{CEE48032-690B-4C3A-AF46-6DE2E237F33D}">
      <dgm:prSet/>
      <dgm:spPr/>
      <dgm:t>
        <a:bodyPr/>
        <a:lstStyle/>
        <a:p>
          <a:endParaRPr lang="en-US"/>
        </a:p>
      </dgm:t>
    </dgm:pt>
    <dgm:pt modelId="{2E47968B-8F1C-410C-BFA6-D610EAD9494D}">
      <dgm:prSet/>
      <dgm:spPr/>
      <dgm:t>
        <a:bodyPr/>
        <a:lstStyle/>
        <a:p>
          <a:pPr>
            <a:defRPr cap="all"/>
          </a:pPr>
          <a:r>
            <a:rPr lang="en-US"/>
            <a:t>Guideline Development</a:t>
          </a:r>
        </a:p>
      </dgm:t>
    </dgm:pt>
    <dgm:pt modelId="{137C36CA-4C27-4A85-A9D9-CB6C6BC26A70}" type="parTrans" cxnId="{8D8F9BD4-2D1C-4097-B94F-8D6C115E2E29}">
      <dgm:prSet/>
      <dgm:spPr/>
      <dgm:t>
        <a:bodyPr/>
        <a:lstStyle/>
        <a:p>
          <a:endParaRPr lang="en-US"/>
        </a:p>
      </dgm:t>
    </dgm:pt>
    <dgm:pt modelId="{AA543BFC-2DE2-4CD6-AB1E-65D03DB534C3}" type="sibTrans" cxnId="{8D8F9BD4-2D1C-4097-B94F-8D6C115E2E29}">
      <dgm:prSet/>
      <dgm:spPr/>
      <dgm:t>
        <a:bodyPr/>
        <a:lstStyle/>
        <a:p>
          <a:endParaRPr lang="en-US"/>
        </a:p>
      </dgm:t>
    </dgm:pt>
    <dgm:pt modelId="{F9E646A2-9EC8-418C-9AEA-177314CCD226}">
      <dgm:prSet/>
      <dgm:spPr/>
      <dgm:t>
        <a:bodyPr/>
        <a:lstStyle/>
        <a:p>
          <a:pPr>
            <a:defRPr cap="all"/>
          </a:pPr>
          <a:r>
            <a:rPr lang="en-US"/>
            <a:t>Validation of Guidelines</a:t>
          </a:r>
        </a:p>
      </dgm:t>
    </dgm:pt>
    <dgm:pt modelId="{870AC6C5-3C2A-492C-8F98-1294FA95DC4D}" type="parTrans" cxnId="{1A2AA8B6-18EF-4553-BEAC-32D6AED9C16C}">
      <dgm:prSet/>
      <dgm:spPr/>
      <dgm:t>
        <a:bodyPr/>
        <a:lstStyle/>
        <a:p>
          <a:endParaRPr lang="en-US"/>
        </a:p>
      </dgm:t>
    </dgm:pt>
    <dgm:pt modelId="{280FF384-BB06-4EEF-8998-D7073C77361F}" type="sibTrans" cxnId="{1A2AA8B6-18EF-4553-BEAC-32D6AED9C16C}">
      <dgm:prSet/>
      <dgm:spPr/>
      <dgm:t>
        <a:bodyPr/>
        <a:lstStyle/>
        <a:p>
          <a:endParaRPr lang="en-US"/>
        </a:p>
      </dgm:t>
    </dgm:pt>
    <dgm:pt modelId="{ECA8755E-0352-416D-B44E-B652834B1AA2}">
      <dgm:prSet/>
      <dgm:spPr/>
      <dgm:t>
        <a:bodyPr/>
        <a:lstStyle/>
        <a:p>
          <a:pPr>
            <a:defRPr cap="all"/>
          </a:pPr>
          <a:r>
            <a:rPr lang="en-US"/>
            <a:t>Recommendations</a:t>
          </a:r>
        </a:p>
      </dgm:t>
    </dgm:pt>
    <dgm:pt modelId="{843BC159-AA77-4EC2-ACA9-A440341A154C}" type="parTrans" cxnId="{F58FBFB5-4B7A-49EB-8006-D08C8CF888F5}">
      <dgm:prSet/>
      <dgm:spPr/>
      <dgm:t>
        <a:bodyPr/>
        <a:lstStyle/>
        <a:p>
          <a:endParaRPr lang="en-US"/>
        </a:p>
      </dgm:t>
    </dgm:pt>
    <dgm:pt modelId="{88510EF0-3BEF-443C-80C9-73D499BC2840}" type="sibTrans" cxnId="{F58FBFB5-4B7A-49EB-8006-D08C8CF888F5}">
      <dgm:prSet/>
      <dgm:spPr/>
      <dgm:t>
        <a:bodyPr/>
        <a:lstStyle/>
        <a:p>
          <a:endParaRPr lang="en-US"/>
        </a:p>
      </dgm:t>
    </dgm:pt>
    <dgm:pt modelId="{57C70C46-C1A4-4857-8A1A-6AC51552A84B}">
      <dgm:prSet/>
      <dgm:spPr/>
      <dgm:t>
        <a:bodyPr/>
        <a:lstStyle/>
        <a:p>
          <a:pPr>
            <a:defRPr cap="all"/>
          </a:pPr>
          <a:r>
            <a:rPr lang="en-US"/>
            <a:t>Conclusion  </a:t>
          </a:r>
        </a:p>
      </dgm:t>
    </dgm:pt>
    <dgm:pt modelId="{20A30224-6391-4EB7-A864-5F6CA1A0659F}" type="parTrans" cxnId="{1E37289E-096D-467C-B177-95C23423A02D}">
      <dgm:prSet/>
      <dgm:spPr/>
      <dgm:t>
        <a:bodyPr/>
        <a:lstStyle/>
        <a:p>
          <a:endParaRPr lang="en-US"/>
        </a:p>
      </dgm:t>
    </dgm:pt>
    <dgm:pt modelId="{BA15E281-0F39-43DB-8DA7-7F285A7D016D}" type="sibTrans" cxnId="{1E37289E-096D-467C-B177-95C23423A02D}">
      <dgm:prSet/>
      <dgm:spPr/>
      <dgm:t>
        <a:bodyPr/>
        <a:lstStyle/>
        <a:p>
          <a:endParaRPr lang="en-US"/>
        </a:p>
      </dgm:t>
    </dgm:pt>
    <dgm:pt modelId="{72FB3E83-0237-4F99-803C-FECE08672638}" type="pres">
      <dgm:prSet presAssocID="{19F4AB8E-D7B7-4190-9B8B-50E3CF8677FA}" presName="root" presStyleCnt="0">
        <dgm:presLayoutVars>
          <dgm:dir/>
          <dgm:resizeHandles val="exact"/>
        </dgm:presLayoutVars>
      </dgm:prSet>
      <dgm:spPr/>
    </dgm:pt>
    <dgm:pt modelId="{E90D771C-97D4-4217-ACDD-5BA19FF97842}" type="pres">
      <dgm:prSet presAssocID="{1A481932-B068-4F6C-8596-82440E29C2F7}" presName="compNode" presStyleCnt="0"/>
      <dgm:spPr/>
    </dgm:pt>
    <dgm:pt modelId="{CC8D2011-ED9D-44A1-AAE6-7B192FD363EE}" type="pres">
      <dgm:prSet presAssocID="{1A481932-B068-4F6C-8596-82440E29C2F7}" presName="iconBgRect" presStyleLbl="bgShp" presStyleIdx="0" presStyleCnt="7"/>
      <dgm:spPr/>
    </dgm:pt>
    <dgm:pt modelId="{32CE737A-D255-4184-9A02-B25E03C095B8}" type="pres">
      <dgm:prSet presAssocID="{1A481932-B068-4F6C-8596-82440E29C2F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91079461-199C-4E54-804C-1E87E04CB02C}" type="pres">
      <dgm:prSet presAssocID="{1A481932-B068-4F6C-8596-82440E29C2F7}" presName="spaceRect" presStyleCnt="0"/>
      <dgm:spPr/>
    </dgm:pt>
    <dgm:pt modelId="{0ECBA1C3-204B-4801-8866-0FC42DA18C65}" type="pres">
      <dgm:prSet presAssocID="{1A481932-B068-4F6C-8596-82440E29C2F7}" presName="textRect" presStyleLbl="revTx" presStyleIdx="0" presStyleCnt="7">
        <dgm:presLayoutVars>
          <dgm:chMax val="1"/>
          <dgm:chPref val="1"/>
        </dgm:presLayoutVars>
      </dgm:prSet>
      <dgm:spPr/>
    </dgm:pt>
    <dgm:pt modelId="{305CBF22-E3CE-4251-9FAC-C39F69B30FB7}" type="pres">
      <dgm:prSet presAssocID="{A2B48203-C597-4AE8-B59D-E26D429165B9}" presName="sibTrans" presStyleCnt="0"/>
      <dgm:spPr/>
    </dgm:pt>
    <dgm:pt modelId="{811A6E22-B8F5-4EDD-B2E4-B7EB77BBB799}" type="pres">
      <dgm:prSet presAssocID="{B3C04E87-42C0-4F8E-AF4F-6F50D82D9C39}" presName="compNode" presStyleCnt="0"/>
      <dgm:spPr/>
    </dgm:pt>
    <dgm:pt modelId="{809323C1-F59C-47B6-99C9-5F5B36E2D548}" type="pres">
      <dgm:prSet presAssocID="{B3C04E87-42C0-4F8E-AF4F-6F50D82D9C39}" presName="iconBgRect" presStyleLbl="bgShp" presStyleIdx="1" presStyleCnt="7"/>
      <dgm:spPr/>
    </dgm:pt>
    <dgm:pt modelId="{C47853B3-BC2D-4A21-BEF5-9E3E4C33FA9C}" type="pres">
      <dgm:prSet presAssocID="{B3C04E87-42C0-4F8E-AF4F-6F50D82D9C3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1A77B7D5-73CC-4AAA-B2EE-7814E9D507F5}" type="pres">
      <dgm:prSet presAssocID="{B3C04E87-42C0-4F8E-AF4F-6F50D82D9C39}" presName="spaceRect" presStyleCnt="0"/>
      <dgm:spPr/>
    </dgm:pt>
    <dgm:pt modelId="{22C689AD-762B-43E4-8FF6-8EDF8359A268}" type="pres">
      <dgm:prSet presAssocID="{B3C04E87-42C0-4F8E-AF4F-6F50D82D9C39}" presName="textRect" presStyleLbl="revTx" presStyleIdx="1" presStyleCnt="7">
        <dgm:presLayoutVars>
          <dgm:chMax val="1"/>
          <dgm:chPref val="1"/>
        </dgm:presLayoutVars>
      </dgm:prSet>
      <dgm:spPr/>
    </dgm:pt>
    <dgm:pt modelId="{DDE93E70-F6A1-424E-BF26-8D5145809E30}" type="pres">
      <dgm:prSet presAssocID="{96369E5D-8721-4463-ADD8-CF7EAFC04665}" presName="sibTrans" presStyleCnt="0"/>
      <dgm:spPr/>
    </dgm:pt>
    <dgm:pt modelId="{357E4895-132F-4A0C-90F1-BA94E655AE84}" type="pres">
      <dgm:prSet presAssocID="{E90E4547-D8E8-4AD8-AB85-3BFA249EBDBC}" presName="compNode" presStyleCnt="0"/>
      <dgm:spPr/>
    </dgm:pt>
    <dgm:pt modelId="{80ED0D91-64FF-4979-9165-596EA6032E82}" type="pres">
      <dgm:prSet presAssocID="{E90E4547-D8E8-4AD8-AB85-3BFA249EBDBC}" presName="iconBgRect" presStyleLbl="bgShp" presStyleIdx="2" presStyleCnt="7"/>
      <dgm:spPr/>
    </dgm:pt>
    <dgm:pt modelId="{393B204E-442B-4515-A448-10CD22057634}" type="pres">
      <dgm:prSet presAssocID="{E90E4547-D8E8-4AD8-AB85-3BFA249EBDB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36C5E68-96F7-4762-964C-06FD8E39164A}" type="pres">
      <dgm:prSet presAssocID="{E90E4547-D8E8-4AD8-AB85-3BFA249EBDBC}" presName="spaceRect" presStyleCnt="0"/>
      <dgm:spPr/>
    </dgm:pt>
    <dgm:pt modelId="{49BC40EA-4539-4172-A506-286B45485478}" type="pres">
      <dgm:prSet presAssocID="{E90E4547-D8E8-4AD8-AB85-3BFA249EBDBC}" presName="textRect" presStyleLbl="revTx" presStyleIdx="2" presStyleCnt="7">
        <dgm:presLayoutVars>
          <dgm:chMax val="1"/>
          <dgm:chPref val="1"/>
        </dgm:presLayoutVars>
      </dgm:prSet>
      <dgm:spPr/>
    </dgm:pt>
    <dgm:pt modelId="{8967119E-DB07-4C41-8691-3601F93776C1}" type="pres">
      <dgm:prSet presAssocID="{473CA9BE-8E5A-49A3-A401-C3908C661863}" presName="sibTrans" presStyleCnt="0"/>
      <dgm:spPr/>
    </dgm:pt>
    <dgm:pt modelId="{9A9B9E0F-A76F-4878-826F-26837E9B8508}" type="pres">
      <dgm:prSet presAssocID="{2E47968B-8F1C-410C-BFA6-D610EAD9494D}" presName="compNode" presStyleCnt="0"/>
      <dgm:spPr/>
    </dgm:pt>
    <dgm:pt modelId="{DD1580A7-9676-408C-B58F-B3E965F29FD3}" type="pres">
      <dgm:prSet presAssocID="{2E47968B-8F1C-410C-BFA6-D610EAD9494D}" presName="iconBgRect" presStyleLbl="bgShp" presStyleIdx="3" presStyleCnt="7"/>
      <dgm:spPr/>
    </dgm:pt>
    <dgm:pt modelId="{8307B927-CF48-4312-9503-11C182841454}" type="pres">
      <dgm:prSet presAssocID="{2E47968B-8F1C-410C-BFA6-D610EAD9494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BE2E2DEA-81F7-4A4D-B593-E9FB6E183A4A}" type="pres">
      <dgm:prSet presAssocID="{2E47968B-8F1C-410C-BFA6-D610EAD9494D}" presName="spaceRect" presStyleCnt="0"/>
      <dgm:spPr/>
    </dgm:pt>
    <dgm:pt modelId="{29020598-E273-462D-9144-DBC0F2A6DC6E}" type="pres">
      <dgm:prSet presAssocID="{2E47968B-8F1C-410C-BFA6-D610EAD9494D}" presName="textRect" presStyleLbl="revTx" presStyleIdx="3" presStyleCnt="7">
        <dgm:presLayoutVars>
          <dgm:chMax val="1"/>
          <dgm:chPref val="1"/>
        </dgm:presLayoutVars>
      </dgm:prSet>
      <dgm:spPr/>
    </dgm:pt>
    <dgm:pt modelId="{38F06117-A79F-4599-B9CB-057EE0FE75B6}" type="pres">
      <dgm:prSet presAssocID="{AA543BFC-2DE2-4CD6-AB1E-65D03DB534C3}" presName="sibTrans" presStyleCnt="0"/>
      <dgm:spPr/>
    </dgm:pt>
    <dgm:pt modelId="{6292E504-C6F0-440F-A674-AC1E18504936}" type="pres">
      <dgm:prSet presAssocID="{F9E646A2-9EC8-418C-9AEA-177314CCD226}" presName="compNode" presStyleCnt="0"/>
      <dgm:spPr/>
    </dgm:pt>
    <dgm:pt modelId="{526F41DE-743C-4DDC-939F-AAFBF6625DE3}" type="pres">
      <dgm:prSet presAssocID="{F9E646A2-9EC8-418C-9AEA-177314CCD226}" presName="iconBgRect" presStyleLbl="bgShp" presStyleIdx="4" presStyleCnt="7"/>
      <dgm:spPr/>
    </dgm:pt>
    <dgm:pt modelId="{86AEA5BF-D21A-4BFD-A65F-3F392816647A}" type="pres">
      <dgm:prSet presAssocID="{F9E646A2-9EC8-418C-9AEA-177314CCD22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94A74026-1CEB-4723-9392-C9CE6454450A}" type="pres">
      <dgm:prSet presAssocID="{F9E646A2-9EC8-418C-9AEA-177314CCD226}" presName="spaceRect" presStyleCnt="0"/>
      <dgm:spPr/>
    </dgm:pt>
    <dgm:pt modelId="{2A48562F-81DB-4CF9-B7DB-41887C07A063}" type="pres">
      <dgm:prSet presAssocID="{F9E646A2-9EC8-418C-9AEA-177314CCD226}" presName="textRect" presStyleLbl="revTx" presStyleIdx="4" presStyleCnt="7">
        <dgm:presLayoutVars>
          <dgm:chMax val="1"/>
          <dgm:chPref val="1"/>
        </dgm:presLayoutVars>
      </dgm:prSet>
      <dgm:spPr/>
    </dgm:pt>
    <dgm:pt modelId="{A0F6F230-173D-4793-8D17-C17237C15C88}" type="pres">
      <dgm:prSet presAssocID="{280FF384-BB06-4EEF-8998-D7073C77361F}" presName="sibTrans" presStyleCnt="0"/>
      <dgm:spPr/>
    </dgm:pt>
    <dgm:pt modelId="{037AEFBF-16CD-4F6D-A364-EE3E22552243}" type="pres">
      <dgm:prSet presAssocID="{ECA8755E-0352-416D-B44E-B652834B1AA2}" presName="compNode" presStyleCnt="0"/>
      <dgm:spPr/>
    </dgm:pt>
    <dgm:pt modelId="{7B6BE6A2-3345-4D86-B6A9-4B85284D2204}" type="pres">
      <dgm:prSet presAssocID="{ECA8755E-0352-416D-B44E-B652834B1AA2}" presName="iconBgRect" presStyleLbl="bgShp" presStyleIdx="5" presStyleCnt="7"/>
      <dgm:spPr/>
    </dgm:pt>
    <dgm:pt modelId="{EF49A622-D3BE-4589-8390-C85695F65360}" type="pres">
      <dgm:prSet presAssocID="{ECA8755E-0352-416D-B44E-B652834B1AA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bulb"/>
        </a:ext>
      </dgm:extLst>
    </dgm:pt>
    <dgm:pt modelId="{6A4EA187-41B4-4F8C-A449-6A7617FE50BF}" type="pres">
      <dgm:prSet presAssocID="{ECA8755E-0352-416D-B44E-B652834B1AA2}" presName="spaceRect" presStyleCnt="0"/>
      <dgm:spPr/>
    </dgm:pt>
    <dgm:pt modelId="{33BDCA46-108C-4E8E-AD07-D9A8B85E8182}" type="pres">
      <dgm:prSet presAssocID="{ECA8755E-0352-416D-B44E-B652834B1AA2}" presName="textRect" presStyleLbl="revTx" presStyleIdx="5" presStyleCnt="7">
        <dgm:presLayoutVars>
          <dgm:chMax val="1"/>
          <dgm:chPref val="1"/>
        </dgm:presLayoutVars>
      </dgm:prSet>
      <dgm:spPr/>
    </dgm:pt>
    <dgm:pt modelId="{38EB82B6-7605-4B52-A2ED-A977C0FBB383}" type="pres">
      <dgm:prSet presAssocID="{88510EF0-3BEF-443C-80C9-73D499BC2840}" presName="sibTrans" presStyleCnt="0"/>
      <dgm:spPr/>
    </dgm:pt>
    <dgm:pt modelId="{BDED26A2-60AB-49F4-9860-CC17558D8F65}" type="pres">
      <dgm:prSet presAssocID="{57C70C46-C1A4-4857-8A1A-6AC51552A84B}" presName="compNode" presStyleCnt="0"/>
      <dgm:spPr/>
    </dgm:pt>
    <dgm:pt modelId="{346461E1-2BF8-40EC-AC6E-AC62FBBD72EF}" type="pres">
      <dgm:prSet presAssocID="{57C70C46-C1A4-4857-8A1A-6AC51552A84B}" presName="iconBgRect" presStyleLbl="bgShp" presStyleIdx="6" presStyleCnt="7"/>
      <dgm:spPr/>
    </dgm:pt>
    <dgm:pt modelId="{AC6D6CF0-C6E6-4166-A02F-B59F61FE28B3}" type="pres">
      <dgm:prSet presAssocID="{57C70C46-C1A4-4857-8A1A-6AC51552A84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avel"/>
        </a:ext>
      </dgm:extLst>
    </dgm:pt>
    <dgm:pt modelId="{C9A08781-B9B9-47E5-B966-53F0C8836DBD}" type="pres">
      <dgm:prSet presAssocID="{57C70C46-C1A4-4857-8A1A-6AC51552A84B}" presName="spaceRect" presStyleCnt="0"/>
      <dgm:spPr/>
    </dgm:pt>
    <dgm:pt modelId="{14CF033F-63E0-450F-920C-2C2E4B560F89}" type="pres">
      <dgm:prSet presAssocID="{57C70C46-C1A4-4857-8A1A-6AC51552A84B}" presName="textRect" presStyleLbl="revTx" presStyleIdx="6" presStyleCnt="7">
        <dgm:presLayoutVars>
          <dgm:chMax val="1"/>
          <dgm:chPref val="1"/>
        </dgm:presLayoutVars>
      </dgm:prSet>
      <dgm:spPr/>
    </dgm:pt>
  </dgm:ptLst>
  <dgm:cxnLst>
    <dgm:cxn modelId="{EB1A1B0C-C927-4B62-914A-DCBBCBE27219}" type="presOf" srcId="{F9E646A2-9EC8-418C-9AEA-177314CCD226}" destId="{2A48562F-81DB-4CF9-B7DB-41887C07A063}" srcOrd="0" destOrd="0" presId="urn:microsoft.com/office/officeart/2018/5/layout/IconCircleLabelList"/>
    <dgm:cxn modelId="{0768E412-8576-4F39-BE60-FDB4DF2FAF61}" type="presOf" srcId="{B3C04E87-42C0-4F8E-AF4F-6F50D82D9C39}" destId="{22C689AD-762B-43E4-8FF6-8EDF8359A268}" srcOrd="0" destOrd="0" presId="urn:microsoft.com/office/officeart/2018/5/layout/IconCircleLabelList"/>
    <dgm:cxn modelId="{CEE48032-690B-4C3A-AF46-6DE2E237F33D}" srcId="{19F4AB8E-D7B7-4190-9B8B-50E3CF8677FA}" destId="{E90E4547-D8E8-4AD8-AB85-3BFA249EBDBC}" srcOrd="2" destOrd="0" parTransId="{EA97AA0F-4244-4923-A881-63CCC327E790}" sibTransId="{473CA9BE-8E5A-49A3-A401-C3908C661863}"/>
    <dgm:cxn modelId="{B827264B-9765-40A9-B912-855B36E0C20D}" type="presOf" srcId="{E90E4547-D8E8-4AD8-AB85-3BFA249EBDBC}" destId="{49BC40EA-4539-4172-A506-286B45485478}" srcOrd="0" destOrd="0" presId="urn:microsoft.com/office/officeart/2018/5/layout/IconCircleLabelList"/>
    <dgm:cxn modelId="{BF7B7C50-E503-47CA-808A-2A2048D6AA64}" type="presOf" srcId="{2E47968B-8F1C-410C-BFA6-D610EAD9494D}" destId="{29020598-E273-462D-9144-DBC0F2A6DC6E}" srcOrd="0" destOrd="0" presId="urn:microsoft.com/office/officeart/2018/5/layout/IconCircleLabelList"/>
    <dgm:cxn modelId="{D687C474-76CA-4A3A-8D25-E8EBCDA1FA68}" type="presOf" srcId="{1A481932-B068-4F6C-8596-82440E29C2F7}" destId="{0ECBA1C3-204B-4801-8866-0FC42DA18C65}" srcOrd="0" destOrd="0" presId="urn:microsoft.com/office/officeart/2018/5/layout/IconCircleLabelList"/>
    <dgm:cxn modelId="{65071955-2E94-40E8-8286-427725162A10}" type="presOf" srcId="{57C70C46-C1A4-4857-8A1A-6AC51552A84B}" destId="{14CF033F-63E0-450F-920C-2C2E4B560F89}" srcOrd="0" destOrd="0" presId="urn:microsoft.com/office/officeart/2018/5/layout/IconCircleLabelList"/>
    <dgm:cxn modelId="{25AB2077-AB78-4636-9256-1A78362C89B5}" srcId="{19F4AB8E-D7B7-4190-9B8B-50E3CF8677FA}" destId="{B3C04E87-42C0-4F8E-AF4F-6F50D82D9C39}" srcOrd="1" destOrd="0" parTransId="{D0278182-8AFB-4638-ABDA-69BA9D65B6A6}" sibTransId="{96369E5D-8721-4463-ADD8-CF7EAFC04665}"/>
    <dgm:cxn modelId="{00E4655A-A3B7-4913-A00F-2A16240B4EA0}" srcId="{19F4AB8E-D7B7-4190-9B8B-50E3CF8677FA}" destId="{1A481932-B068-4F6C-8596-82440E29C2F7}" srcOrd="0" destOrd="0" parTransId="{FE9262E1-A8D6-415A-A82C-62ED174574DF}" sibTransId="{A2B48203-C597-4AE8-B59D-E26D429165B9}"/>
    <dgm:cxn modelId="{3FF80C94-D3C6-4A1E-AD1F-DB1CDE2EB98D}" type="presOf" srcId="{ECA8755E-0352-416D-B44E-B652834B1AA2}" destId="{33BDCA46-108C-4E8E-AD07-D9A8B85E8182}" srcOrd="0" destOrd="0" presId="urn:microsoft.com/office/officeart/2018/5/layout/IconCircleLabelList"/>
    <dgm:cxn modelId="{1E37289E-096D-467C-B177-95C23423A02D}" srcId="{19F4AB8E-D7B7-4190-9B8B-50E3CF8677FA}" destId="{57C70C46-C1A4-4857-8A1A-6AC51552A84B}" srcOrd="6" destOrd="0" parTransId="{20A30224-6391-4EB7-A864-5F6CA1A0659F}" sibTransId="{BA15E281-0F39-43DB-8DA7-7F285A7D016D}"/>
    <dgm:cxn modelId="{16763EA2-197B-4E46-9CF4-63E3D3C7EDBF}" type="presOf" srcId="{19F4AB8E-D7B7-4190-9B8B-50E3CF8677FA}" destId="{72FB3E83-0237-4F99-803C-FECE08672638}" srcOrd="0" destOrd="0" presId="urn:microsoft.com/office/officeart/2018/5/layout/IconCircleLabelList"/>
    <dgm:cxn modelId="{F58FBFB5-4B7A-49EB-8006-D08C8CF888F5}" srcId="{19F4AB8E-D7B7-4190-9B8B-50E3CF8677FA}" destId="{ECA8755E-0352-416D-B44E-B652834B1AA2}" srcOrd="5" destOrd="0" parTransId="{843BC159-AA77-4EC2-ACA9-A440341A154C}" sibTransId="{88510EF0-3BEF-443C-80C9-73D499BC2840}"/>
    <dgm:cxn modelId="{1A2AA8B6-18EF-4553-BEAC-32D6AED9C16C}" srcId="{19F4AB8E-D7B7-4190-9B8B-50E3CF8677FA}" destId="{F9E646A2-9EC8-418C-9AEA-177314CCD226}" srcOrd="4" destOrd="0" parTransId="{870AC6C5-3C2A-492C-8F98-1294FA95DC4D}" sibTransId="{280FF384-BB06-4EEF-8998-D7073C77361F}"/>
    <dgm:cxn modelId="{8D8F9BD4-2D1C-4097-B94F-8D6C115E2E29}" srcId="{19F4AB8E-D7B7-4190-9B8B-50E3CF8677FA}" destId="{2E47968B-8F1C-410C-BFA6-D610EAD9494D}" srcOrd="3" destOrd="0" parTransId="{137C36CA-4C27-4A85-A9D9-CB6C6BC26A70}" sibTransId="{AA543BFC-2DE2-4CD6-AB1E-65D03DB534C3}"/>
    <dgm:cxn modelId="{1F879EE2-59F6-4F3F-BB5E-3134D491AD57}" type="presParOf" srcId="{72FB3E83-0237-4F99-803C-FECE08672638}" destId="{E90D771C-97D4-4217-ACDD-5BA19FF97842}" srcOrd="0" destOrd="0" presId="urn:microsoft.com/office/officeart/2018/5/layout/IconCircleLabelList"/>
    <dgm:cxn modelId="{1A6A1D1A-A370-4A26-82B9-B53597F5755D}" type="presParOf" srcId="{E90D771C-97D4-4217-ACDD-5BA19FF97842}" destId="{CC8D2011-ED9D-44A1-AAE6-7B192FD363EE}" srcOrd="0" destOrd="0" presId="urn:microsoft.com/office/officeart/2018/5/layout/IconCircleLabelList"/>
    <dgm:cxn modelId="{5D625F6C-4B85-4BAC-A814-ACCB7A6105F9}" type="presParOf" srcId="{E90D771C-97D4-4217-ACDD-5BA19FF97842}" destId="{32CE737A-D255-4184-9A02-B25E03C095B8}" srcOrd="1" destOrd="0" presId="urn:microsoft.com/office/officeart/2018/5/layout/IconCircleLabelList"/>
    <dgm:cxn modelId="{AAC6E1D7-8ED1-4530-8DDA-EC9EDBBF16F3}" type="presParOf" srcId="{E90D771C-97D4-4217-ACDD-5BA19FF97842}" destId="{91079461-199C-4E54-804C-1E87E04CB02C}" srcOrd="2" destOrd="0" presId="urn:microsoft.com/office/officeart/2018/5/layout/IconCircleLabelList"/>
    <dgm:cxn modelId="{495382CF-E765-4718-9BB5-7CE0C9CAFF90}" type="presParOf" srcId="{E90D771C-97D4-4217-ACDD-5BA19FF97842}" destId="{0ECBA1C3-204B-4801-8866-0FC42DA18C65}" srcOrd="3" destOrd="0" presId="urn:microsoft.com/office/officeart/2018/5/layout/IconCircleLabelList"/>
    <dgm:cxn modelId="{AB84BB27-A119-4435-8151-BF9AD45C24FA}" type="presParOf" srcId="{72FB3E83-0237-4F99-803C-FECE08672638}" destId="{305CBF22-E3CE-4251-9FAC-C39F69B30FB7}" srcOrd="1" destOrd="0" presId="urn:microsoft.com/office/officeart/2018/5/layout/IconCircleLabelList"/>
    <dgm:cxn modelId="{BF57B734-13EA-4BFE-9D94-1C2852AC11EA}" type="presParOf" srcId="{72FB3E83-0237-4F99-803C-FECE08672638}" destId="{811A6E22-B8F5-4EDD-B2E4-B7EB77BBB799}" srcOrd="2" destOrd="0" presId="urn:microsoft.com/office/officeart/2018/5/layout/IconCircleLabelList"/>
    <dgm:cxn modelId="{98EC0667-6432-4FEA-90D0-B51DA1D00E9A}" type="presParOf" srcId="{811A6E22-B8F5-4EDD-B2E4-B7EB77BBB799}" destId="{809323C1-F59C-47B6-99C9-5F5B36E2D548}" srcOrd="0" destOrd="0" presId="urn:microsoft.com/office/officeart/2018/5/layout/IconCircleLabelList"/>
    <dgm:cxn modelId="{D2CD5577-8A67-491C-B479-5F0BFC7559B8}" type="presParOf" srcId="{811A6E22-B8F5-4EDD-B2E4-B7EB77BBB799}" destId="{C47853B3-BC2D-4A21-BEF5-9E3E4C33FA9C}" srcOrd="1" destOrd="0" presId="urn:microsoft.com/office/officeart/2018/5/layout/IconCircleLabelList"/>
    <dgm:cxn modelId="{5D9CA848-B984-4AA7-A6D5-43CDE2402DA6}" type="presParOf" srcId="{811A6E22-B8F5-4EDD-B2E4-B7EB77BBB799}" destId="{1A77B7D5-73CC-4AAA-B2EE-7814E9D507F5}" srcOrd="2" destOrd="0" presId="urn:microsoft.com/office/officeart/2018/5/layout/IconCircleLabelList"/>
    <dgm:cxn modelId="{CDFF91BF-20CB-46A9-B55C-09296478F667}" type="presParOf" srcId="{811A6E22-B8F5-4EDD-B2E4-B7EB77BBB799}" destId="{22C689AD-762B-43E4-8FF6-8EDF8359A268}" srcOrd="3" destOrd="0" presId="urn:microsoft.com/office/officeart/2018/5/layout/IconCircleLabelList"/>
    <dgm:cxn modelId="{36BE377E-D3B6-4810-BF3A-77473D7668E0}" type="presParOf" srcId="{72FB3E83-0237-4F99-803C-FECE08672638}" destId="{DDE93E70-F6A1-424E-BF26-8D5145809E30}" srcOrd="3" destOrd="0" presId="urn:microsoft.com/office/officeart/2018/5/layout/IconCircleLabelList"/>
    <dgm:cxn modelId="{750E8A9B-31D8-4371-B694-F2E2D1CAC81B}" type="presParOf" srcId="{72FB3E83-0237-4F99-803C-FECE08672638}" destId="{357E4895-132F-4A0C-90F1-BA94E655AE84}" srcOrd="4" destOrd="0" presId="urn:microsoft.com/office/officeart/2018/5/layout/IconCircleLabelList"/>
    <dgm:cxn modelId="{611A4DFF-73DA-42EC-922D-38B9B2C69CC4}" type="presParOf" srcId="{357E4895-132F-4A0C-90F1-BA94E655AE84}" destId="{80ED0D91-64FF-4979-9165-596EA6032E82}" srcOrd="0" destOrd="0" presId="urn:microsoft.com/office/officeart/2018/5/layout/IconCircleLabelList"/>
    <dgm:cxn modelId="{9B1FF923-6DF4-4600-81D3-E995ED54B96E}" type="presParOf" srcId="{357E4895-132F-4A0C-90F1-BA94E655AE84}" destId="{393B204E-442B-4515-A448-10CD22057634}" srcOrd="1" destOrd="0" presId="urn:microsoft.com/office/officeart/2018/5/layout/IconCircleLabelList"/>
    <dgm:cxn modelId="{AAC2F279-46F8-4E3A-816F-080F4753587A}" type="presParOf" srcId="{357E4895-132F-4A0C-90F1-BA94E655AE84}" destId="{536C5E68-96F7-4762-964C-06FD8E39164A}" srcOrd="2" destOrd="0" presId="urn:microsoft.com/office/officeart/2018/5/layout/IconCircleLabelList"/>
    <dgm:cxn modelId="{6B5EAF48-0394-4B3B-B8E6-F40054DFB94E}" type="presParOf" srcId="{357E4895-132F-4A0C-90F1-BA94E655AE84}" destId="{49BC40EA-4539-4172-A506-286B45485478}" srcOrd="3" destOrd="0" presId="urn:microsoft.com/office/officeart/2018/5/layout/IconCircleLabelList"/>
    <dgm:cxn modelId="{722F6332-DACF-4458-BA09-BF4A86F89F37}" type="presParOf" srcId="{72FB3E83-0237-4F99-803C-FECE08672638}" destId="{8967119E-DB07-4C41-8691-3601F93776C1}" srcOrd="5" destOrd="0" presId="urn:microsoft.com/office/officeart/2018/5/layout/IconCircleLabelList"/>
    <dgm:cxn modelId="{3E562FCD-C7C8-4029-9209-34F93652ACA2}" type="presParOf" srcId="{72FB3E83-0237-4F99-803C-FECE08672638}" destId="{9A9B9E0F-A76F-4878-826F-26837E9B8508}" srcOrd="6" destOrd="0" presId="urn:microsoft.com/office/officeart/2018/5/layout/IconCircleLabelList"/>
    <dgm:cxn modelId="{F469F892-3FD4-47EF-A5E9-DE95A1A0EDBD}" type="presParOf" srcId="{9A9B9E0F-A76F-4878-826F-26837E9B8508}" destId="{DD1580A7-9676-408C-B58F-B3E965F29FD3}" srcOrd="0" destOrd="0" presId="urn:microsoft.com/office/officeart/2018/5/layout/IconCircleLabelList"/>
    <dgm:cxn modelId="{9FE42EDD-0444-4747-B77C-BFBA9DAE8929}" type="presParOf" srcId="{9A9B9E0F-A76F-4878-826F-26837E9B8508}" destId="{8307B927-CF48-4312-9503-11C182841454}" srcOrd="1" destOrd="0" presId="urn:microsoft.com/office/officeart/2018/5/layout/IconCircleLabelList"/>
    <dgm:cxn modelId="{5CD894F1-BA94-4E9B-A7F9-BBFB4FEFBBDA}" type="presParOf" srcId="{9A9B9E0F-A76F-4878-826F-26837E9B8508}" destId="{BE2E2DEA-81F7-4A4D-B593-E9FB6E183A4A}" srcOrd="2" destOrd="0" presId="urn:microsoft.com/office/officeart/2018/5/layout/IconCircleLabelList"/>
    <dgm:cxn modelId="{3538C888-FB89-48E1-A679-E0E57339244C}" type="presParOf" srcId="{9A9B9E0F-A76F-4878-826F-26837E9B8508}" destId="{29020598-E273-462D-9144-DBC0F2A6DC6E}" srcOrd="3" destOrd="0" presId="urn:microsoft.com/office/officeart/2018/5/layout/IconCircleLabelList"/>
    <dgm:cxn modelId="{4EF0952A-D171-4B37-8B69-96809073A340}" type="presParOf" srcId="{72FB3E83-0237-4F99-803C-FECE08672638}" destId="{38F06117-A79F-4599-B9CB-057EE0FE75B6}" srcOrd="7" destOrd="0" presId="urn:microsoft.com/office/officeart/2018/5/layout/IconCircleLabelList"/>
    <dgm:cxn modelId="{6E1123D8-E192-48ED-A403-F4568763C576}" type="presParOf" srcId="{72FB3E83-0237-4F99-803C-FECE08672638}" destId="{6292E504-C6F0-440F-A674-AC1E18504936}" srcOrd="8" destOrd="0" presId="urn:microsoft.com/office/officeart/2018/5/layout/IconCircleLabelList"/>
    <dgm:cxn modelId="{8F9F835A-4F70-44A3-99DD-D33CF6B8FE83}" type="presParOf" srcId="{6292E504-C6F0-440F-A674-AC1E18504936}" destId="{526F41DE-743C-4DDC-939F-AAFBF6625DE3}" srcOrd="0" destOrd="0" presId="urn:microsoft.com/office/officeart/2018/5/layout/IconCircleLabelList"/>
    <dgm:cxn modelId="{530D76E1-9C35-4BE3-A98B-9CAE1D9173A7}" type="presParOf" srcId="{6292E504-C6F0-440F-A674-AC1E18504936}" destId="{86AEA5BF-D21A-4BFD-A65F-3F392816647A}" srcOrd="1" destOrd="0" presId="urn:microsoft.com/office/officeart/2018/5/layout/IconCircleLabelList"/>
    <dgm:cxn modelId="{95658285-02ED-48B2-ADF0-D4AE28E9B303}" type="presParOf" srcId="{6292E504-C6F0-440F-A674-AC1E18504936}" destId="{94A74026-1CEB-4723-9392-C9CE6454450A}" srcOrd="2" destOrd="0" presId="urn:microsoft.com/office/officeart/2018/5/layout/IconCircleLabelList"/>
    <dgm:cxn modelId="{B8B5F00F-5C3D-4A31-9ED8-B4E8B8D8E1FC}" type="presParOf" srcId="{6292E504-C6F0-440F-A674-AC1E18504936}" destId="{2A48562F-81DB-4CF9-B7DB-41887C07A063}" srcOrd="3" destOrd="0" presId="urn:microsoft.com/office/officeart/2018/5/layout/IconCircleLabelList"/>
    <dgm:cxn modelId="{5C9BF3AC-4349-4C7C-A16D-8B6C68E3C558}" type="presParOf" srcId="{72FB3E83-0237-4F99-803C-FECE08672638}" destId="{A0F6F230-173D-4793-8D17-C17237C15C88}" srcOrd="9" destOrd="0" presId="urn:microsoft.com/office/officeart/2018/5/layout/IconCircleLabelList"/>
    <dgm:cxn modelId="{35285730-8960-4F67-95DF-4B6F6A53168C}" type="presParOf" srcId="{72FB3E83-0237-4F99-803C-FECE08672638}" destId="{037AEFBF-16CD-4F6D-A364-EE3E22552243}" srcOrd="10" destOrd="0" presId="urn:microsoft.com/office/officeart/2018/5/layout/IconCircleLabelList"/>
    <dgm:cxn modelId="{1AE544BD-9169-4A99-B12E-2C342731328D}" type="presParOf" srcId="{037AEFBF-16CD-4F6D-A364-EE3E22552243}" destId="{7B6BE6A2-3345-4D86-B6A9-4B85284D2204}" srcOrd="0" destOrd="0" presId="urn:microsoft.com/office/officeart/2018/5/layout/IconCircleLabelList"/>
    <dgm:cxn modelId="{AB67D2EB-5624-4149-BBDA-B07F6F60861C}" type="presParOf" srcId="{037AEFBF-16CD-4F6D-A364-EE3E22552243}" destId="{EF49A622-D3BE-4589-8390-C85695F65360}" srcOrd="1" destOrd="0" presId="urn:microsoft.com/office/officeart/2018/5/layout/IconCircleLabelList"/>
    <dgm:cxn modelId="{8D5A2FEA-8B3D-4735-A372-FA8B2D50B645}" type="presParOf" srcId="{037AEFBF-16CD-4F6D-A364-EE3E22552243}" destId="{6A4EA187-41B4-4F8C-A449-6A7617FE50BF}" srcOrd="2" destOrd="0" presId="urn:microsoft.com/office/officeart/2018/5/layout/IconCircleLabelList"/>
    <dgm:cxn modelId="{AA706DF8-6D76-472A-8490-87FE771FBC40}" type="presParOf" srcId="{037AEFBF-16CD-4F6D-A364-EE3E22552243}" destId="{33BDCA46-108C-4E8E-AD07-D9A8B85E8182}" srcOrd="3" destOrd="0" presId="urn:microsoft.com/office/officeart/2018/5/layout/IconCircleLabelList"/>
    <dgm:cxn modelId="{ED9A4FDC-D2B2-4BCE-8688-C79B7E232FA7}" type="presParOf" srcId="{72FB3E83-0237-4F99-803C-FECE08672638}" destId="{38EB82B6-7605-4B52-A2ED-A977C0FBB383}" srcOrd="11" destOrd="0" presId="urn:microsoft.com/office/officeart/2018/5/layout/IconCircleLabelList"/>
    <dgm:cxn modelId="{16B1CA19-D799-41EC-BE42-81AA6AD8DE8D}" type="presParOf" srcId="{72FB3E83-0237-4F99-803C-FECE08672638}" destId="{BDED26A2-60AB-49F4-9860-CC17558D8F65}" srcOrd="12" destOrd="0" presId="urn:microsoft.com/office/officeart/2018/5/layout/IconCircleLabelList"/>
    <dgm:cxn modelId="{29753AA7-8465-4205-8676-9E7BA1F77116}" type="presParOf" srcId="{BDED26A2-60AB-49F4-9860-CC17558D8F65}" destId="{346461E1-2BF8-40EC-AC6E-AC62FBBD72EF}" srcOrd="0" destOrd="0" presId="urn:microsoft.com/office/officeart/2018/5/layout/IconCircleLabelList"/>
    <dgm:cxn modelId="{ED6B65AF-738A-4937-B42E-805D06D7C925}" type="presParOf" srcId="{BDED26A2-60AB-49F4-9860-CC17558D8F65}" destId="{AC6D6CF0-C6E6-4166-A02F-B59F61FE28B3}" srcOrd="1" destOrd="0" presId="urn:microsoft.com/office/officeart/2018/5/layout/IconCircleLabelList"/>
    <dgm:cxn modelId="{5AB430DD-17F4-4449-B698-F071604C3129}" type="presParOf" srcId="{BDED26A2-60AB-49F4-9860-CC17558D8F65}" destId="{C9A08781-B9B9-47E5-B966-53F0C8836DBD}" srcOrd="2" destOrd="0" presId="urn:microsoft.com/office/officeart/2018/5/layout/IconCircleLabelList"/>
    <dgm:cxn modelId="{05DFA2DD-D9DD-4206-9811-51B9AB8AF217}" type="presParOf" srcId="{BDED26A2-60AB-49F4-9860-CC17558D8F65}" destId="{14CF033F-63E0-450F-920C-2C2E4B560F8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70ACE9-BC2C-4753-9897-4E396A58D1D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ZA"/>
        </a:p>
      </dgm:t>
    </dgm:pt>
    <dgm:pt modelId="{F8CB63C8-B8E9-4819-B230-879FD10275E2}">
      <dgm:prSet phldrT="[Text]"/>
      <dgm:spPr/>
      <dgm:t>
        <a:bodyPr/>
        <a:lstStyle/>
        <a:p>
          <a:r>
            <a:rPr lang="en-US" dirty="0"/>
            <a:t>Aim</a:t>
          </a:r>
          <a:endParaRPr lang="en-ZA" dirty="0"/>
        </a:p>
      </dgm:t>
    </dgm:pt>
    <dgm:pt modelId="{9226F93E-41DF-4950-8752-637E7C2F3173}" type="parTrans" cxnId="{01B56B76-1EA9-456A-82BC-4FB43C41AFF9}">
      <dgm:prSet/>
      <dgm:spPr/>
      <dgm:t>
        <a:bodyPr/>
        <a:lstStyle/>
        <a:p>
          <a:endParaRPr lang="en-ZA"/>
        </a:p>
      </dgm:t>
    </dgm:pt>
    <dgm:pt modelId="{F8C8DCC9-86DD-44FA-9DA4-017C53617C7C}" type="sibTrans" cxnId="{01B56B76-1EA9-456A-82BC-4FB43C41AFF9}">
      <dgm:prSet/>
      <dgm:spPr/>
      <dgm:t>
        <a:bodyPr/>
        <a:lstStyle/>
        <a:p>
          <a:endParaRPr lang="en-ZA"/>
        </a:p>
      </dgm:t>
    </dgm:pt>
    <dgm:pt modelId="{53ADC989-4B10-4798-9D22-20638773EE04}">
      <dgm:prSet phldrT="[Text]"/>
      <dgm:spPr/>
      <dgm:t>
        <a:bodyPr/>
        <a:lstStyle/>
        <a:p>
          <a:r>
            <a:rPr lang="en-US"/>
            <a:t>To adapt and contextualise the research instruments</a:t>
          </a:r>
          <a:endParaRPr lang="en-ZA"/>
        </a:p>
      </dgm:t>
    </dgm:pt>
    <dgm:pt modelId="{AEE85EB1-F567-4206-B641-41565938E08C}" type="parTrans" cxnId="{CE101C87-2E74-40DA-992D-BA34D6C476EC}">
      <dgm:prSet/>
      <dgm:spPr/>
      <dgm:t>
        <a:bodyPr/>
        <a:lstStyle/>
        <a:p>
          <a:endParaRPr lang="en-ZA"/>
        </a:p>
      </dgm:t>
    </dgm:pt>
    <dgm:pt modelId="{B4F28F84-6A61-49B8-BCC0-8CB4D4D22C30}" type="sibTrans" cxnId="{CE101C87-2E74-40DA-992D-BA34D6C476EC}">
      <dgm:prSet/>
      <dgm:spPr/>
      <dgm:t>
        <a:bodyPr/>
        <a:lstStyle/>
        <a:p>
          <a:endParaRPr lang="en-ZA"/>
        </a:p>
      </dgm:t>
    </dgm:pt>
    <dgm:pt modelId="{DECBC737-7BCD-4784-8912-D8D7B974FA6A}">
      <dgm:prSet phldrT="[Text]"/>
      <dgm:spPr/>
      <dgm:t>
        <a:bodyPr/>
        <a:lstStyle/>
        <a:p>
          <a:r>
            <a:rPr lang="en-US" dirty="0"/>
            <a:t>Design</a:t>
          </a:r>
          <a:endParaRPr lang="en-ZA" dirty="0"/>
        </a:p>
      </dgm:t>
    </dgm:pt>
    <dgm:pt modelId="{994B8FDF-242C-434E-AD56-BCC54D1D1C2C}" type="parTrans" cxnId="{2CBA707B-518C-4D0A-BEB1-4F79011A3EA1}">
      <dgm:prSet/>
      <dgm:spPr/>
      <dgm:t>
        <a:bodyPr/>
        <a:lstStyle/>
        <a:p>
          <a:endParaRPr lang="en-ZA"/>
        </a:p>
      </dgm:t>
    </dgm:pt>
    <dgm:pt modelId="{FAA1FD7C-6F06-4BCA-A18F-A3B285822B77}" type="sibTrans" cxnId="{2CBA707B-518C-4D0A-BEB1-4F79011A3EA1}">
      <dgm:prSet/>
      <dgm:spPr/>
      <dgm:t>
        <a:bodyPr/>
        <a:lstStyle/>
        <a:p>
          <a:endParaRPr lang="en-ZA"/>
        </a:p>
      </dgm:t>
    </dgm:pt>
    <dgm:pt modelId="{186A72DA-51EC-45E8-B3EE-59CA55F3BD38}">
      <dgm:prSet phldrT="[Text]"/>
      <dgm:spPr/>
      <dgm:t>
        <a:bodyPr/>
        <a:lstStyle/>
        <a:p>
          <a:r>
            <a:rPr lang="en-US"/>
            <a:t>Quantitative </a:t>
          </a:r>
          <a:endParaRPr lang="en-ZA"/>
        </a:p>
      </dgm:t>
    </dgm:pt>
    <dgm:pt modelId="{3CFD6651-73F1-4462-AA4B-899CE0538DF5}" type="parTrans" cxnId="{07D4EF6A-F64B-4C90-B5A0-4FF144C42D1B}">
      <dgm:prSet/>
      <dgm:spPr/>
      <dgm:t>
        <a:bodyPr/>
        <a:lstStyle/>
        <a:p>
          <a:endParaRPr lang="en-ZA"/>
        </a:p>
      </dgm:t>
    </dgm:pt>
    <dgm:pt modelId="{245DA68A-E15F-43BB-898E-F09CF4149957}" type="sibTrans" cxnId="{07D4EF6A-F64B-4C90-B5A0-4FF144C42D1B}">
      <dgm:prSet/>
      <dgm:spPr/>
      <dgm:t>
        <a:bodyPr/>
        <a:lstStyle/>
        <a:p>
          <a:endParaRPr lang="en-ZA"/>
        </a:p>
      </dgm:t>
    </dgm:pt>
    <dgm:pt modelId="{DBB2AEEE-8A8E-46F8-B181-2A93462D999F}">
      <dgm:prSet phldrT="[Text]"/>
      <dgm:spPr/>
      <dgm:t>
        <a:bodyPr/>
        <a:lstStyle/>
        <a:p>
          <a:r>
            <a:rPr lang="en-US" dirty="0"/>
            <a:t>Outcome</a:t>
          </a:r>
          <a:endParaRPr lang="en-ZA" dirty="0"/>
        </a:p>
      </dgm:t>
    </dgm:pt>
    <dgm:pt modelId="{8F704DC7-1FD5-4611-9330-49277669A118}" type="parTrans" cxnId="{C9C4D126-FEA0-49B8-B967-B014ADE38EB4}">
      <dgm:prSet/>
      <dgm:spPr/>
      <dgm:t>
        <a:bodyPr/>
        <a:lstStyle/>
        <a:p>
          <a:endParaRPr lang="en-ZA"/>
        </a:p>
      </dgm:t>
    </dgm:pt>
    <dgm:pt modelId="{019B3852-C4DA-48CC-8FCB-DD7D336BD51D}" type="sibTrans" cxnId="{C9C4D126-FEA0-49B8-B967-B014ADE38EB4}">
      <dgm:prSet/>
      <dgm:spPr/>
      <dgm:t>
        <a:bodyPr/>
        <a:lstStyle/>
        <a:p>
          <a:endParaRPr lang="en-ZA"/>
        </a:p>
      </dgm:t>
    </dgm:pt>
    <dgm:pt modelId="{4B9A6D5C-D283-4C72-9905-753AC54490B1}">
      <dgm:prSet phldrT="[Text]" phldr="1"/>
      <dgm:spPr/>
      <dgm:t>
        <a:bodyPr/>
        <a:lstStyle/>
        <a:p>
          <a:endParaRPr lang="en-ZA" dirty="0"/>
        </a:p>
      </dgm:t>
    </dgm:pt>
    <dgm:pt modelId="{C5ED8D2E-65CB-4F77-A9CE-FCE95BF5BD1D}" type="parTrans" cxnId="{A5A09CDF-4AC5-4ECB-8627-3F4ABC59F707}">
      <dgm:prSet/>
      <dgm:spPr/>
      <dgm:t>
        <a:bodyPr/>
        <a:lstStyle/>
        <a:p>
          <a:endParaRPr lang="en-ZA"/>
        </a:p>
      </dgm:t>
    </dgm:pt>
    <dgm:pt modelId="{03EE98AB-DE12-4DA2-85E9-90208D229A22}" type="sibTrans" cxnId="{A5A09CDF-4AC5-4ECB-8627-3F4ABC59F707}">
      <dgm:prSet/>
      <dgm:spPr/>
      <dgm:t>
        <a:bodyPr/>
        <a:lstStyle/>
        <a:p>
          <a:endParaRPr lang="en-ZA"/>
        </a:p>
      </dgm:t>
    </dgm:pt>
    <dgm:pt modelId="{FF2D8928-D68E-4952-B8CC-D5CF1E90DB7D}">
      <dgm:prSet/>
      <dgm:spPr/>
      <dgm:t>
        <a:bodyPr/>
        <a:lstStyle/>
        <a:p>
          <a:r>
            <a:rPr lang="en-US" dirty="0"/>
            <a:t>Period</a:t>
          </a:r>
          <a:endParaRPr lang="en-ZA" dirty="0"/>
        </a:p>
      </dgm:t>
    </dgm:pt>
    <dgm:pt modelId="{3CB38ED8-899D-4F56-B01B-4C4D14C2D0E3}" type="parTrans" cxnId="{9D8D3F04-4572-4B13-AA87-966BFC138C35}">
      <dgm:prSet/>
      <dgm:spPr/>
      <dgm:t>
        <a:bodyPr/>
        <a:lstStyle/>
        <a:p>
          <a:endParaRPr lang="en-ZA"/>
        </a:p>
      </dgm:t>
    </dgm:pt>
    <dgm:pt modelId="{66D56D0A-3A61-4A30-AA02-A88265A8FADF}" type="sibTrans" cxnId="{9D8D3F04-4572-4B13-AA87-966BFC138C35}">
      <dgm:prSet/>
      <dgm:spPr/>
      <dgm:t>
        <a:bodyPr/>
        <a:lstStyle/>
        <a:p>
          <a:endParaRPr lang="en-ZA"/>
        </a:p>
      </dgm:t>
    </dgm:pt>
    <dgm:pt modelId="{5F58ABDA-6591-4B9A-B883-55ECBA19F0AC}">
      <dgm:prSet/>
      <dgm:spPr/>
      <dgm:t>
        <a:bodyPr/>
        <a:lstStyle/>
        <a:p>
          <a:endParaRPr lang="en-ZA"/>
        </a:p>
      </dgm:t>
    </dgm:pt>
    <dgm:pt modelId="{F2E87C85-EC1F-41CE-A8E9-06C7F3A80C66}" type="parTrans" cxnId="{DE8C28A8-1D29-4286-899A-A34875F55185}">
      <dgm:prSet/>
      <dgm:spPr/>
      <dgm:t>
        <a:bodyPr/>
        <a:lstStyle/>
        <a:p>
          <a:endParaRPr lang="en-ZA"/>
        </a:p>
      </dgm:t>
    </dgm:pt>
    <dgm:pt modelId="{250640B9-B33C-4614-B36E-4C2921B77F77}" type="sibTrans" cxnId="{DE8C28A8-1D29-4286-899A-A34875F55185}">
      <dgm:prSet/>
      <dgm:spPr/>
      <dgm:t>
        <a:bodyPr/>
        <a:lstStyle/>
        <a:p>
          <a:endParaRPr lang="en-ZA"/>
        </a:p>
      </dgm:t>
    </dgm:pt>
    <dgm:pt modelId="{175E3E3B-2F61-4110-BCA3-C925988172C5}">
      <dgm:prSet/>
      <dgm:spPr/>
      <dgm:t>
        <a:bodyPr/>
        <a:lstStyle/>
        <a:p>
          <a:r>
            <a:rPr lang="en-US"/>
            <a:t>Contextualised and adaption of the questionnaires</a:t>
          </a:r>
          <a:endParaRPr lang="en-ZA"/>
        </a:p>
      </dgm:t>
    </dgm:pt>
    <dgm:pt modelId="{71DAB056-C51E-4330-A014-40308C1421F9}" type="parTrans" cxnId="{22D75F3A-B54C-4EFC-8BFE-5C4761C586D8}">
      <dgm:prSet/>
      <dgm:spPr/>
      <dgm:t>
        <a:bodyPr/>
        <a:lstStyle/>
        <a:p>
          <a:endParaRPr lang="en-ZA"/>
        </a:p>
      </dgm:t>
    </dgm:pt>
    <dgm:pt modelId="{B860FAF9-FAB5-48A2-B56B-773A5902F747}" type="sibTrans" cxnId="{22D75F3A-B54C-4EFC-8BFE-5C4761C586D8}">
      <dgm:prSet/>
      <dgm:spPr/>
      <dgm:t>
        <a:bodyPr/>
        <a:lstStyle/>
        <a:p>
          <a:endParaRPr lang="en-ZA"/>
        </a:p>
      </dgm:t>
    </dgm:pt>
    <dgm:pt modelId="{11CB1AA6-DFCF-4661-9FEA-ECFFD3840AC8}">
      <dgm:prSet/>
      <dgm:spPr/>
      <dgm:t>
        <a:bodyPr/>
        <a:lstStyle/>
        <a:p>
          <a:endParaRPr lang="en-ZA"/>
        </a:p>
      </dgm:t>
    </dgm:pt>
    <dgm:pt modelId="{EBC07BE9-3525-4797-A471-734B55125A9D}" type="parTrans" cxnId="{82B01192-F68B-4AFB-BE77-CE0650BDDA7C}">
      <dgm:prSet/>
      <dgm:spPr/>
      <dgm:t>
        <a:bodyPr/>
        <a:lstStyle/>
        <a:p>
          <a:endParaRPr lang="en-ZA"/>
        </a:p>
      </dgm:t>
    </dgm:pt>
    <dgm:pt modelId="{91BD638D-F236-47AA-96EA-A66100F271E6}" type="sibTrans" cxnId="{82B01192-F68B-4AFB-BE77-CE0650BDDA7C}">
      <dgm:prSet/>
      <dgm:spPr/>
      <dgm:t>
        <a:bodyPr/>
        <a:lstStyle/>
        <a:p>
          <a:endParaRPr lang="en-ZA"/>
        </a:p>
      </dgm:t>
    </dgm:pt>
    <dgm:pt modelId="{71880ACD-60F4-4BB1-B0E4-42776257B28E}">
      <dgm:prSet/>
      <dgm:spPr/>
      <dgm:t>
        <a:bodyPr/>
        <a:lstStyle/>
        <a:p>
          <a:r>
            <a:rPr lang="en-US"/>
            <a:t>4 months</a:t>
          </a:r>
          <a:endParaRPr lang="en-ZA"/>
        </a:p>
      </dgm:t>
    </dgm:pt>
    <dgm:pt modelId="{B44F7A81-D280-4EF5-BB0D-25547EBAC769}" type="parTrans" cxnId="{83FCEB12-A46F-4B26-A4E3-870A5E731F4C}">
      <dgm:prSet/>
      <dgm:spPr/>
      <dgm:t>
        <a:bodyPr/>
        <a:lstStyle/>
        <a:p>
          <a:endParaRPr lang="en-ZA"/>
        </a:p>
      </dgm:t>
    </dgm:pt>
    <dgm:pt modelId="{B58B7514-213D-46EE-8C9E-B4C598933A56}" type="sibTrans" cxnId="{83FCEB12-A46F-4B26-A4E3-870A5E731F4C}">
      <dgm:prSet/>
      <dgm:spPr/>
      <dgm:t>
        <a:bodyPr/>
        <a:lstStyle/>
        <a:p>
          <a:endParaRPr lang="en-ZA"/>
        </a:p>
      </dgm:t>
    </dgm:pt>
    <dgm:pt modelId="{0AF24F18-C82A-4FA9-B656-46A5F704970B}">
      <dgm:prSet/>
      <dgm:spPr/>
      <dgm:t>
        <a:bodyPr/>
        <a:lstStyle/>
        <a:p>
          <a:r>
            <a:rPr lang="en-US" dirty="0"/>
            <a:t>Statistics </a:t>
          </a:r>
          <a:endParaRPr lang="en-ZA" dirty="0"/>
        </a:p>
      </dgm:t>
    </dgm:pt>
    <dgm:pt modelId="{9474379A-41EC-4899-A88D-B51D545E7A86}" type="parTrans" cxnId="{2893B762-8526-4866-B6B4-973B105033F2}">
      <dgm:prSet/>
      <dgm:spPr/>
      <dgm:t>
        <a:bodyPr/>
        <a:lstStyle/>
        <a:p>
          <a:endParaRPr lang="en-ZA"/>
        </a:p>
      </dgm:t>
    </dgm:pt>
    <dgm:pt modelId="{1FDCE816-0FDF-4236-8410-B66B60286111}" type="sibTrans" cxnId="{2893B762-8526-4866-B6B4-973B105033F2}">
      <dgm:prSet/>
      <dgm:spPr/>
      <dgm:t>
        <a:bodyPr/>
        <a:lstStyle/>
        <a:p>
          <a:endParaRPr lang="en-ZA"/>
        </a:p>
      </dgm:t>
    </dgm:pt>
    <dgm:pt modelId="{B904DAFC-F1CE-46E7-98C5-5A0D2B1A1C09}">
      <dgm:prSet/>
      <dgm:spPr/>
      <dgm:t>
        <a:bodyPr/>
        <a:lstStyle/>
        <a:p>
          <a:r>
            <a:rPr lang="en-US"/>
            <a:t>Data analysis</a:t>
          </a:r>
          <a:endParaRPr lang="en-ZA"/>
        </a:p>
      </dgm:t>
    </dgm:pt>
    <dgm:pt modelId="{BE9B1D8B-EDE2-433A-9E6D-633F616B2144}" type="parTrans" cxnId="{14372EC9-4E89-463C-ADFF-E14085BC7CDD}">
      <dgm:prSet/>
      <dgm:spPr/>
      <dgm:t>
        <a:bodyPr/>
        <a:lstStyle/>
        <a:p>
          <a:endParaRPr lang="en-ZA"/>
        </a:p>
      </dgm:t>
    </dgm:pt>
    <dgm:pt modelId="{F6C947C3-91B4-4CB9-9930-BB08E358D6E4}" type="sibTrans" cxnId="{14372EC9-4E89-463C-ADFF-E14085BC7CDD}">
      <dgm:prSet/>
      <dgm:spPr/>
      <dgm:t>
        <a:bodyPr/>
        <a:lstStyle/>
        <a:p>
          <a:endParaRPr lang="en-ZA"/>
        </a:p>
      </dgm:t>
    </dgm:pt>
    <dgm:pt modelId="{2A42CD9F-9606-4946-94AC-9B6F617B757F}">
      <dgm:prSet phldrT="[Text]"/>
      <dgm:spPr/>
      <dgm:t>
        <a:bodyPr/>
        <a:lstStyle/>
        <a:p>
          <a:r>
            <a:rPr lang="en-US"/>
            <a:t>Sample 36 dietitians,1 dual registration and 1 Nutritionist conveniently selected  </a:t>
          </a:r>
          <a:endParaRPr lang="en-ZA"/>
        </a:p>
      </dgm:t>
    </dgm:pt>
    <dgm:pt modelId="{98868EC4-4AE7-42A2-A468-64954434B0E4}" type="parTrans" cxnId="{781B2C04-0393-413F-BAC1-8C37C56F5639}">
      <dgm:prSet/>
      <dgm:spPr/>
      <dgm:t>
        <a:bodyPr/>
        <a:lstStyle/>
        <a:p>
          <a:endParaRPr lang="en-ZA"/>
        </a:p>
      </dgm:t>
    </dgm:pt>
    <dgm:pt modelId="{EFFEF87C-8D40-4183-A2A2-E161AA94DAED}" type="sibTrans" cxnId="{781B2C04-0393-413F-BAC1-8C37C56F5639}">
      <dgm:prSet/>
      <dgm:spPr/>
      <dgm:t>
        <a:bodyPr/>
        <a:lstStyle/>
        <a:p>
          <a:endParaRPr lang="en-ZA"/>
        </a:p>
      </dgm:t>
    </dgm:pt>
    <dgm:pt modelId="{CCBEF4F6-6218-41A2-AF43-C709750686A0}">
      <dgm:prSet phldrT="[Text]"/>
      <dgm:spPr/>
      <dgm:t>
        <a:bodyPr/>
        <a:lstStyle/>
        <a:p>
          <a:endParaRPr lang="en-ZA"/>
        </a:p>
      </dgm:t>
    </dgm:pt>
    <dgm:pt modelId="{EECB98E5-112C-4F3E-AA6F-043803BB77BE}" type="parTrans" cxnId="{21BC9EA7-B7D9-46A4-A4D4-C51A3A44245A}">
      <dgm:prSet/>
      <dgm:spPr/>
      <dgm:t>
        <a:bodyPr/>
        <a:lstStyle/>
        <a:p>
          <a:endParaRPr lang="en-ZA"/>
        </a:p>
      </dgm:t>
    </dgm:pt>
    <dgm:pt modelId="{18B44506-0ECC-4D6D-92AE-C12BA65AA44B}" type="sibTrans" cxnId="{21BC9EA7-B7D9-46A4-A4D4-C51A3A44245A}">
      <dgm:prSet/>
      <dgm:spPr/>
      <dgm:t>
        <a:bodyPr/>
        <a:lstStyle/>
        <a:p>
          <a:endParaRPr lang="en-ZA"/>
        </a:p>
      </dgm:t>
    </dgm:pt>
    <dgm:pt modelId="{7AACE992-2E54-473B-B093-4A154E1FE57E}" type="pres">
      <dgm:prSet presAssocID="{5970ACE9-BC2C-4753-9897-4E396A58D1DF}" presName="linear" presStyleCnt="0">
        <dgm:presLayoutVars>
          <dgm:animLvl val="lvl"/>
          <dgm:resizeHandles val="exact"/>
        </dgm:presLayoutVars>
      </dgm:prSet>
      <dgm:spPr/>
    </dgm:pt>
    <dgm:pt modelId="{9B682011-DD20-4F29-B3CB-2D7CF0D49D8E}" type="pres">
      <dgm:prSet presAssocID="{F8CB63C8-B8E9-4819-B230-879FD10275E2}" presName="parentText" presStyleLbl="node1" presStyleIdx="0" presStyleCnt="5">
        <dgm:presLayoutVars>
          <dgm:chMax val="0"/>
          <dgm:bulletEnabled val="1"/>
        </dgm:presLayoutVars>
      </dgm:prSet>
      <dgm:spPr/>
    </dgm:pt>
    <dgm:pt modelId="{4B2A226D-72C3-42AC-8934-AE37DF455712}" type="pres">
      <dgm:prSet presAssocID="{F8CB63C8-B8E9-4819-B230-879FD10275E2}" presName="childText" presStyleLbl="revTx" presStyleIdx="0" presStyleCnt="5">
        <dgm:presLayoutVars>
          <dgm:bulletEnabled val="1"/>
        </dgm:presLayoutVars>
      </dgm:prSet>
      <dgm:spPr/>
    </dgm:pt>
    <dgm:pt modelId="{A99C842F-CC1C-4E4C-BB58-5619E2184E2B}" type="pres">
      <dgm:prSet presAssocID="{DECBC737-7BCD-4784-8912-D8D7B974FA6A}" presName="parentText" presStyleLbl="node1" presStyleIdx="1" presStyleCnt="5">
        <dgm:presLayoutVars>
          <dgm:chMax val="0"/>
          <dgm:bulletEnabled val="1"/>
        </dgm:presLayoutVars>
      </dgm:prSet>
      <dgm:spPr/>
    </dgm:pt>
    <dgm:pt modelId="{205FB4D5-8951-4FF3-B677-1CA90BDFDA37}" type="pres">
      <dgm:prSet presAssocID="{DECBC737-7BCD-4784-8912-D8D7B974FA6A}" presName="childText" presStyleLbl="revTx" presStyleIdx="1" presStyleCnt="5">
        <dgm:presLayoutVars>
          <dgm:bulletEnabled val="1"/>
        </dgm:presLayoutVars>
      </dgm:prSet>
      <dgm:spPr/>
    </dgm:pt>
    <dgm:pt modelId="{1F439D8B-9820-4A4E-8958-89BEF300896C}" type="pres">
      <dgm:prSet presAssocID="{DBB2AEEE-8A8E-46F8-B181-2A93462D999F}" presName="parentText" presStyleLbl="node1" presStyleIdx="2" presStyleCnt="5">
        <dgm:presLayoutVars>
          <dgm:chMax val="0"/>
          <dgm:bulletEnabled val="1"/>
        </dgm:presLayoutVars>
      </dgm:prSet>
      <dgm:spPr/>
    </dgm:pt>
    <dgm:pt modelId="{06F72BDC-09EF-412B-A27E-D259FA560AC2}" type="pres">
      <dgm:prSet presAssocID="{DBB2AEEE-8A8E-46F8-B181-2A93462D999F}" presName="childText" presStyleLbl="revTx" presStyleIdx="2" presStyleCnt="5">
        <dgm:presLayoutVars>
          <dgm:bulletEnabled val="1"/>
        </dgm:presLayoutVars>
      </dgm:prSet>
      <dgm:spPr/>
    </dgm:pt>
    <dgm:pt modelId="{2C4AF60A-0D3F-4297-8711-B8ED5AF5AF21}" type="pres">
      <dgm:prSet presAssocID="{FF2D8928-D68E-4952-B8CC-D5CF1E90DB7D}" presName="parentText" presStyleLbl="node1" presStyleIdx="3" presStyleCnt="5">
        <dgm:presLayoutVars>
          <dgm:chMax val="0"/>
          <dgm:bulletEnabled val="1"/>
        </dgm:presLayoutVars>
      </dgm:prSet>
      <dgm:spPr/>
    </dgm:pt>
    <dgm:pt modelId="{C23C7B1B-4FE0-4037-86D7-EF335E510077}" type="pres">
      <dgm:prSet presAssocID="{FF2D8928-D68E-4952-B8CC-D5CF1E90DB7D}" presName="childText" presStyleLbl="revTx" presStyleIdx="3" presStyleCnt="5">
        <dgm:presLayoutVars>
          <dgm:bulletEnabled val="1"/>
        </dgm:presLayoutVars>
      </dgm:prSet>
      <dgm:spPr/>
    </dgm:pt>
    <dgm:pt modelId="{8F3E3B35-2F36-4E79-887E-7B648470EFF3}" type="pres">
      <dgm:prSet presAssocID="{0AF24F18-C82A-4FA9-B656-46A5F704970B}" presName="parentText" presStyleLbl="node1" presStyleIdx="4" presStyleCnt="5">
        <dgm:presLayoutVars>
          <dgm:chMax val="0"/>
          <dgm:bulletEnabled val="1"/>
        </dgm:presLayoutVars>
      </dgm:prSet>
      <dgm:spPr/>
    </dgm:pt>
    <dgm:pt modelId="{4F2ADD8C-F1DA-4176-BE08-1E3E06898CCD}" type="pres">
      <dgm:prSet presAssocID="{0AF24F18-C82A-4FA9-B656-46A5F704970B}" presName="childText" presStyleLbl="revTx" presStyleIdx="4" presStyleCnt="5">
        <dgm:presLayoutVars>
          <dgm:bulletEnabled val="1"/>
        </dgm:presLayoutVars>
      </dgm:prSet>
      <dgm:spPr/>
    </dgm:pt>
  </dgm:ptLst>
  <dgm:cxnLst>
    <dgm:cxn modelId="{781B2C04-0393-413F-BAC1-8C37C56F5639}" srcId="{DECBC737-7BCD-4784-8912-D8D7B974FA6A}" destId="{2A42CD9F-9606-4946-94AC-9B6F617B757F}" srcOrd="2" destOrd="0" parTransId="{98868EC4-4AE7-42A2-A468-64954434B0E4}" sibTransId="{EFFEF87C-8D40-4183-A2A2-E161AA94DAED}"/>
    <dgm:cxn modelId="{9D8D3F04-4572-4B13-AA87-966BFC138C35}" srcId="{5970ACE9-BC2C-4753-9897-4E396A58D1DF}" destId="{FF2D8928-D68E-4952-B8CC-D5CF1E90DB7D}" srcOrd="3" destOrd="0" parTransId="{3CB38ED8-899D-4F56-B01B-4C4D14C2D0E3}" sibTransId="{66D56D0A-3A61-4A30-AA02-A88265A8FADF}"/>
    <dgm:cxn modelId="{83FCEB12-A46F-4B26-A4E3-870A5E731F4C}" srcId="{FF2D8928-D68E-4952-B8CC-D5CF1E90DB7D}" destId="{71880ACD-60F4-4BB1-B0E4-42776257B28E}" srcOrd="0" destOrd="0" parTransId="{B44F7A81-D280-4EF5-BB0D-25547EBAC769}" sibTransId="{B58B7514-213D-46EE-8C9E-B4C598933A56}"/>
    <dgm:cxn modelId="{EE671A20-01F8-49B3-92D3-5FF56645F15C}" type="presOf" srcId="{B904DAFC-F1CE-46E7-98C5-5A0D2B1A1C09}" destId="{4F2ADD8C-F1DA-4176-BE08-1E3E06898CCD}" srcOrd="0" destOrd="0" presId="urn:microsoft.com/office/officeart/2005/8/layout/vList2"/>
    <dgm:cxn modelId="{C9C4D126-FEA0-49B8-B967-B014ADE38EB4}" srcId="{5970ACE9-BC2C-4753-9897-4E396A58D1DF}" destId="{DBB2AEEE-8A8E-46F8-B181-2A93462D999F}" srcOrd="2" destOrd="0" parTransId="{8F704DC7-1FD5-4611-9330-49277669A118}" sibTransId="{019B3852-C4DA-48CC-8FCB-DD7D336BD51D}"/>
    <dgm:cxn modelId="{22D75F3A-B54C-4EFC-8BFE-5C4761C586D8}" srcId="{DBB2AEEE-8A8E-46F8-B181-2A93462D999F}" destId="{175E3E3B-2F61-4110-BCA3-C925988172C5}" srcOrd="1" destOrd="0" parTransId="{71DAB056-C51E-4330-A014-40308C1421F9}" sibTransId="{B860FAF9-FAB5-48A2-B56B-773A5902F747}"/>
    <dgm:cxn modelId="{0F04115F-0848-4236-A476-5400FB65D9F7}" type="presOf" srcId="{FF2D8928-D68E-4952-B8CC-D5CF1E90DB7D}" destId="{2C4AF60A-0D3F-4297-8711-B8ED5AF5AF21}" srcOrd="0" destOrd="0" presId="urn:microsoft.com/office/officeart/2005/8/layout/vList2"/>
    <dgm:cxn modelId="{0629B960-6743-475F-8CC4-F3870ECB6522}" type="presOf" srcId="{0AF24F18-C82A-4FA9-B656-46A5F704970B}" destId="{8F3E3B35-2F36-4E79-887E-7B648470EFF3}" srcOrd="0" destOrd="0" presId="urn:microsoft.com/office/officeart/2005/8/layout/vList2"/>
    <dgm:cxn modelId="{20B78741-5A42-496A-BDC0-6BB63F13A9E8}" type="presOf" srcId="{71880ACD-60F4-4BB1-B0E4-42776257B28E}" destId="{C23C7B1B-4FE0-4037-86D7-EF335E510077}" srcOrd="0" destOrd="0" presId="urn:microsoft.com/office/officeart/2005/8/layout/vList2"/>
    <dgm:cxn modelId="{2893B762-8526-4866-B6B4-973B105033F2}" srcId="{5970ACE9-BC2C-4753-9897-4E396A58D1DF}" destId="{0AF24F18-C82A-4FA9-B656-46A5F704970B}" srcOrd="4" destOrd="0" parTransId="{9474379A-41EC-4899-A88D-B51D545E7A86}" sibTransId="{1FDCE816-0FDF-4236-8410-B66B60286111}"/>
    <dgm:cxn modelId="{07D4EF6A-F64B-4C90-B5A0-4FF144C42D1B}" srcId="{DECBC737-7BCD-4784-8912-D8D7B974FA6A}" destId="{186A72DA-51EC-45E8-B3EE-59CA55F3BD38}" srcOrd="1" destOrd="0" parTransId="{3CFD6651-73F1-4462-AA4B-899CE0538DF5}" sibTransId="{245DA68A-E15F-43BB-898E-F09CF4149957}"/>
    <dgm:cxn modelId="{01B56B76-1EA9-456A-82BC-4FB43C41AFF9}" srcId="{5970ACE9-BC2C-4753-9897-4E396A58D1DF}" destId="{F8CB63C8-B8E9-4819-B230-879FD10275E2}" srcOrd="0" destOrd="0" parTransId="{9226F93E-41DF-4950-8752-637E7C2F3173}" sibTransId="{F8C8DCC9-86DD-44FA-9DA4-017C53617C7C}"/>
    <dgm:cxn modelId="{80018276-93EC-43C7-B963-100FA4DE0A7D}" type="presOf" srcId="{5970ACE9-BC2C-4753-9897-4E396A58D1DF}" destId="{7AACE992-2E54-473B-B093-4A154E1FE57E}" srcOrd="0" destOrd="0" presId="urn:microsoft.com/office/officeart/2005/8/layout/vList2"/>
    <dgm:cxn modelId="{8586A35A-B429-4667-928F-D5167809DAFC}" type="presOf" srcId="{11CB1AA6-DFCF-4661-9FEA-ECFFD3840AC8}" destId="{06F72BDC-09EF-412B-A27E-D259FA560AC2}" srcOrd="0" destOrd="2" presId="urn:microsoft.com/office/officeart/2005/8/layout/vList2"/>
    <dgm:cxn modelId="{2CBA707B-518C-4D0A-BEB1-4F79011A3EA1}" srcId="{5970ACE9-BC2C-4753-9897-4E396A58D1DF}" destId="{DECBC737-7BCD-4784-8912-D8D7B974FA6A}" srcOrd="1" destOrd="0" parTransId="{994B8FDF-242C-434E-AD56-BCC54D1D1C2C}" sibTransId="{FAA1FD7C-6F06-4BCA-A18F-A3B285822B77}"/>
    <dgm:cxn modelId="{CE101C87-2E74-40DA-992D-BA34D6C476EC}" srcId="{F8CB63C8-B8E9-4819-B230-879FD10275E2}" destId="{53ADC989-4B10-4798-9D22-20638773EE04}" srcOrd="0" destOrd="0" parTransId="{AEE85EB1-F567-4206-B641-41565938E08C}" sibTransId="{B4F28F84-6A61-49B8-BCC0-8CB4D4D22C30}"/>
    <dgm:cxn modelId="{72CAF389-DE6E-406F-B700-453DE86A288F}" type="presOf" srcId="{DBB2AEEE-8A8E-46F8-B181-2A93462D999F}" destId="{1F439D8B-9820-4A4E-8958-89BEF300896C}" srcOrd="0" destOrd="0" presId="urn:microsoft.com/office/officeart/2005/8/layout/vList2"/>
    <dgm:cxn modelId="{82B01192-F68B-4AFB-BE77-CE0650BDDA7C}" srcId="{DBB2AEEE-8A8E-46F8-B181-2A93462D999F}" destId="{11CB1AA6-DFCF-4661-9FEA-ECFFD3840AC8}" srcOrd="2" destOrd="0" parTransId="{EBC07BE9-3525-4797-A471-734B55125A9D}" sibTransId="{91BD638D-F236-47AA-96EA-A66100F271E6}"/>
    <dgm:cxn modelId="{21BC9EA7-B7D9-46A4-A4D4-C51A3A44245A}" srcId="{DECBC737-7BCD-4784-8912-D8D7B974FA6A}" destId="{CCBEF4F6-6218-41A2-AF43-C709750686A0}" srcOrd="0" destOrd="0" parTransId="{EECB98E5-112C-4F3E-AA6F-043803BB77BE}" sibTransId="{18B44506-0ECC-4D6D-92AE-C12BA65AA44B}"/>
    <dgm:cxn modelId="{DE8C28A8-1D29-4286-899A-A34875F55185}" srcId="{DECBC737-7BCD-4784-8912-D8D7B974FA6A}" destId="{5F58ABDA-6591-4B9A-B883-55ECBA19F0AC}" srcOrd="3" destOrd="0" parTransId="{F2E87C85-EC1F-41CE-A8E9-06C7F3A80C66}" sibTransId="{250640B9-B33C-4614-B36E-4C2921B77F77}"/>
    <dgm:cxn modelId="{21C875B6-7537-4155-9C90-C7A2916B0BDE}" type="presOf" srcId="{175E3E3B-2F61-4110-BCA3-C925988172C5}" destId="{06F72BDC-09EF-412B-A27E-D259FA560AC2}" srcOrd="0" destOrd="1" presId="urn:microsoft.com/office/officeart/2005/8/layout/vList2"/>
    <dgm:cxn modelId="{012A6BC6-E17E-4D52-BF30-F0BE63C84980}" type="presOf" srcId="{4B9A6D5C-D283-4C72-9905-753AC54490B1}" destId="{06F72BDC-09EF-412B-A27E-D259FA560AC2}" srcOrd="0" destOrd="0" presId="urn:microsoft.com/office/officeart/2005/8/layout/vList2"/>
    <dgm:cxn modelId="{14372EC9-4E89-463C-ADFF-E14085BC7CDD}" srcId="{0AF24F18-C82A-4FA9-B656-46A5F704970B}" destId="{B904DAFC-F1CE-46E7-98C5-5A0D2B1A1C09}" srcOrd="0" destOrd="0" parTransId="{BE9B1D8B-EDE2-433A-9E6D-633F616B2144}" sibTransId="{F6C947C3-91B4-4CB9-9930-BB08E358D6E4}"/>
    <dgm:cxn modelId="{F93B0ACD-25B9-42AC-A849-CB66CBF6D2B6}" type="presOf" srcId="{186A72DA-51EC-45E8-B3EE-59CA55F3BD38}" destId="{205FB4D5-8951-4FF3-B677-1CA90BDFDA37}" srcOrd="0" destOrd="1" presId="urn:microsoft.com/office/officeart/2005/8/layout/vList2"/>
    <dgm:cxn modelId="{425D3FCF-DBE0-4190-B431-D1F7341F72C1}" type="presOf" srcId="{5F58ABDA-6591-4B9A-B883-55ECBA19F0AC}" destId="{205FB4D5-8951-4FF3-B677-1CA90BDFDA37}" srcOrd="0" destOrd="3" presId="urn:microsoft.com/office/officeart/2005/8/layout/vList2"/>
    <dgm:cxn modelId="{4E9FB3DC-C0B6-46AC-B871-5787C9C4980C}" type="presOf" srcId="{DECBC737-7BCD-4784-8912-D8D7B974FA6A}" destId="{A99C842F-CC1C-4E4C-BB58-5619E2184E2B}" srcOrd="0" destOrd="0" presId="urn:microsoft.com/office/officeart/2005/8/layout/vList2"/>
    <dgm:cxn modelId="{A5A09CDF-4AC5-4ECB-8627-3F4ABC59F707}" srcId="{DBB2AEEE-8A8E-46F8-B181-2A93462D999F}" destId="{4B9A6D5C-D283-4C72-9905-753AC54490B1}" srcOrd="0" destOrd="0" parTransId="{C5ED8D2E-65CB-4F77-A9CE-FCE95BF5BD1D}" sibTransId="{03EE98AB-DE12-4DA2-85E9-90208D229A22}"/>
    <dgm:cxn modelId="{3FDA23E3-2DE4-42FA-AB42-C237FBFAE8B0}" type="presOf" srcId="{CCBEF4F6-6218-41A2-AF43-C709750686A0}" destId="{205FB4D5-8951-4FF3-B677-1CA90BDFDA37}" srcOrd="0" destOrd="0" presId="urn:microsoft.com/office/officeart/2005/8/layout/vList2"/>
    <dgm:cxn modelId="{0125F9ED-5F54-4F56-806C-8E7361E5F22A}" type="presOf" srcId="{53ADC989-4B10-4798-9D22-20638773EE04}" destId="{4B2A226D-72C3-42AC-8934-AE37DF455712}" srcOrd="0" destOrd="0" presId="urn:microsoft.com/office/officeart/2005/8/layout/vList2"/>
    <dgm:cxn modelId="{CE9E61F7-A0E4-43B1-BDD2-A32B148EDAE2}" type="presOf" srcId="{2A42CD9F-9606-4946-94AC-9B6F617B757F}" destId="{205FB4D5-8951-4FF3-B677-1CA90BDFDA37}" srcOrd="0" destOrd="2" presId="urn:microsoft.com/office/officeart/2005/8/layout/vList2"/>
    <dgm:cxn modelId="{4A1412F9-CEBF-449E-85AC-949BA6EBFAFD}" type="presOf" srcId="{F8CB63C8-B8E9-4819-B230-879FD10275E2}" destId="{9B682011-DD20-4F29-B3CB-2D7CF0D49D8E}" srcOrd="0" destOrd="0" presId="urn:microsoft.com/office/officeart/2005/8/layout/vList2"/>
    <dgm:cxn modelId="{0A17F64A-19A9-4D63-BDAB-16B47E35F355}" type="presParOf" srcId="{7AACE992-2E54-473B-B093-4A154E1FE57E}" destId="{9B682011-DD20-4F29-B3CB-2D7CF0D49D8E}" srcOrd="0" destOrd="0" presId="urn:microsoft.com/office/officeart/2005/8/layout/vList2"/>
    <dgm:cxn modelId="{F05A27C6-591A-4F73-A1B7-9259B56E4A8D}" type="presParOf" srcId="{7AACE992-2E54-473B-B093-4A154E1FE57E}" destId="{4B2A226D-72C3-42AC-8934-AE37DF455712}" srcOrd="1" destOrd="0" presId="urn:microsoft.com/office/officeart/2005/8/layout/vList2"/>
    <dgm:cxn modelId="{9474D718-7161-46A3-8924-405E73CA9DB4}" type="presParOf" srcId="{7AACE992-2E54-473B-B093-4A154E1FE57E}" destId="{A99C842F-CC1C-4E4C-BB58-5619E2184E2B}" srcOrd="2" destOrd="0" presId="urn:microsoft.com/office/officeart/2005/8/layout/vList2"/>
    <dgm:cxn modelId="{D4C0CF7E-C93A-4B3F-8388-B4656D9DDFBD}" type="presParOf" srcId="{7AACE992-2E54-473B-B093-4A154E1FE57E}" destId="{205FB4D5-8951-4FF3-B677-1CA90BDFDA37}" srcOrd="3" destOrd="0" presId="urn:microsoft.com/office/officeart/2005/8/layout/vList2"/>
    <dgm:cxn modelId="{BAE15C5E-ED2B-4384-A483-063C22EFCCD0}" type="presParOf" srcId="{7AACE992-2E54-473B-B093-4A154E1FE57E}" destId="{1F439D8B-9820-4A4E-8958-89BEF300896C}" srcOrd="4" destOrd="0" presId="urn:microsoft.com/office/officeart/2005/8/layout/vList2"/>
    <dgm:cxn modelId="{14E36871-9D37-4CC8-BC00-E7280FFE0440}" type="presParOf" srcId="{7AACE992-2E54-473B-B093-4A154E1FE57E}" destId="{06F72BDC-09EF-412B-A27E-D259FA560AC2}" srcOrd="5" destOrd="0" presId="urn:microsoft.com/office/officeart/2005/8/layout/vList2"/>
    <dgm:cxn modelId="{09C33CCC-89DC-4D97-B0AA-1E7C2165CE07}" type="presParOf" srcId="{7AACE992-2E54-473B-B093-4A154E1FE57E}" destId="{2C4AF60A-0D3F-4297-8711-B8ED5AF5AF21}" srcOrd="6" destOrd="0" presId="urn:microsoft.com/office/officeart/2005/8/layout/vList2"/>
    <dgm:cxn modelId="{0F23A5E8-D90B-4E13-9BC1-3511BA97C457}" type="presParOf" srcId="{7AACE992-2E54-473B-B093-4A154E1FE57E}" destId="{C23C7B1B-4FE0-4037-86D7-EF335E510077}" srcOrd="7" destOrd="0" presId="urn:microsoft.com/office/officeart/2005/8/layout/vList2"/>
    <dgm:cxn modelId="{CCEB362A-9248-4DF4-A97C-72E566CC5F0E}" type="presParOf" srcId="{7AACE992-2E54-473B-B093-4A154E1FE57E}" destId="{8F3E3B35-2F36-4E79-887E-7B648470EFF3}" srcOrd="8" destOrd="0" presId="urn:microsoft.com/office/officeart/2005/8/layout/vList2"/>
    <dgm:cxn modelId="{08D22802-ADD8-4AB3-ACE5-2DD0DD098034}" type="presParOf" srcId="{7AACE992-2E54-473B-B093-4A154E1FE57E}" destId="{4F2ADD8C-F1DA-4176-BE08-1E3E06898CCD}"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70ACE9-BC2C-4753-9897-4E396A58D1D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ZA"/>
        </a:p>
      </dgm:t>
    </dgm:pt>
    <dgm:pt modelId="{F8CB63C8-B8E9-4819-B230-879FD10275E2}">
      <dgm:prSet phldrT="[Text]"/>
      <dgm:spPr/>
      <dgm:t>
        <a:bodyPr/>
        <a:lstStyle/>
        <a:p>
          <a:r>
            <a:rPr lang="en-US" dirty="0"/>
            <a:t>Aim</a:t>
          </a:r>
          <a:endParaRPr lang="en-ZA" dirty="0"/>
        </a:p>
      </dgm:t>
    </dgm:pt>
    <dgm:pt modelId="{9226F93E-41DF-4950-8752-637E7C2F3173}" type="parTrans" cxnId="{01B56B76-1EA9-456A-82BC-4FB43C41AFF9}">
      <dgm:prSet/>
      <dgm:spPr/>
      <dgm:t>
        <a:bodyPr/>
        <a:lstStyle/>
        <a:p>
          <a:endParaRPr lang="en-ZA"/>
        </a:p>
      </dgm:t>
    </dgm:pt>
    <dgm:pt modelId="{F8C8DCC9-86DD-44FA-9DA4-017C53617C7C}" type="sibTrans" cxnId="{01B56B76-1EA9-456A-82BC-4FB43C41AFF9}">
      <dgm:prSet/>
      <dgm:spPr/>
      <dgm:t>
        <a:bodyPr/>
        <a:lstStyle/>
        <a:p>
          <a:endParaRPr lang="en-ZA"/>
        </a:p>
      </dgm:t>
    </dgm:pt>
    <dgm:pt modelId="{53ADC989-4B10-4798-9D22-20638773EE04}">
      <dgm:prSet phldrT="[Text]"/>
      <dgm:spPr/>
      <dgm:t>
        <a:bodyPr/>
        <a:lstStyle/>
        <a:p>
          <a:r>
            <a:rPr lang="en-ZA"/>
            <a:t>Phase 2 - Step 1- </a:t>
          </a:r>
          <a:r>
            <a:rPr lang="en-US"/>
            <a:t>Determine the prevalence</a:t>
          </a:r>
        </a:p>
        <a:p>
          <a:r>
            <a:rPr lang="en-US"/>
            <a:t>Phase 2-Step2- Explore the relationship and compare findings</a:t>
          </a:r>
          <a:endParaRPr lang="en-ZA"/>
        </a:p>
      </dgm:t>
    </dgm:pt>
    <dgm:pt modelId="{AEE85EB1-F567-4206-B641-41565938E08C}" type="parTrans" cxnId="{CE101C87-2E74-40DA-992D-BA34D6C476EC}">
      <dgm:prSet/>
      <dgm:spPr/>
      <dgm:t>
        <a:bodyPr/>
        <a:lstStyle/>
        <a:p>
          <a:endParaRPr lang="en-ZA"/>
        </a:p>
      </dgm:t>
    </dgm:pt>
    <dgm:pt modelId="{B4F28F84-6A61-49B8-BCC0-8CB4D4D22C30}" type="sibTrans" cxnId="{CE101C87-2E74-40DA-992D-BA34D6C476EC}">
      <dgm:prSet/>
      <dgm:spPr/>
      <dgm:t>
        <a:bodyPr/>
        <a:lstStyle/>
        <a:p>
          <a:endParaRPr lang="en-ZA"/>
        </a:p>
      </dgm:t>
    </dgm:pt>
    <dgm:pt modelId="{DECBC737-7BCD-4784-8912-D8D7B974FA6A}">
      <dgm:prSet phldrT="[Text]"/>
      <dgm:spPr/>
      <dgm:t>
        <a:bodyPr/>
        <a:lstStyle/>
        <a:p>
          <a:r>
            <a:rPr lang="en-US" dirty="0"/>
            <a:t>Design</a:t>
          </a:r>
          <a:endParaRPr lang="en-ZA" dirty="0"/>
        </a:p>
      </dgm:t>
    </dgm:pt>
    <dgm:pt modelId="{994B8FDF-242C-434E-AD56-BCC54D1D1C2C}" type="parTrans" cxnId="{2CBA707B-518C-4D0A-BEB1-4F79011A3EA1}">
      <dgm:prSet/>
      <dgm:spPr/>
      <dgm:t>
        <a:bodyPr/>
        <a:lstStyle/>
        <a:p>
          <a:endParaRPr lang="en-ZA"/>
        </a:p>
      </dgm:t>
    </dgm:pt>
    <dgm:pt modelId="{FAA1FD7C-6F06-4BCA-A18F-A3B285822B77}" type="sibTrans" cxnId="{2CBA707B-518C-4D0A-BEB1-4F79011A3EA1}">
      <dgm:prSet/>
      <dgm:spPr/>
      <dgm:t>
        <a:bodyPr/>
        <a:lstStyle/>
        <a:p>
          <a:endParaRPr lang="en-ZA"/>
        </a:p>
      </dgm:t>
    </dgm:pt>
    <dgm:pt modelId="{DBB2AEEE-8A8E-46F8-B181-2A93462D999F}">
      <dgm:prSet phldrT="[Text]"/>
      <dgm:spPr/>
      <dgm:t>
        <a:bodyPr/>
        <a:lstStyle/>
        <a:p>
          <a:r>
            <a:rPr lang="en-US" dirty="0"/>
            <a:t>Outcome</a:t>
          </a:r>
          <a:endParaRPr lang="en-ZA" dirty="0"/>
        </a:p>
      </dgm:t>
    </dgm:pt>
    <dgm:pt modelId="{8F704DC7-1FD5-4611-9330-49277669A118}" type="parTrans" cxnId="{C9C4D126-FEA0-49B8-B967-B014ADE38EB4}">
      <dgm:prSet/>
      <dgm:spPr/>
      <dgm:t>
        <a:bodyPr/>
        <a:lstStyle/>
        <a:p>
          <a:endParaRPr lang="en-ZA"/>
        </a:p>
      </dgm:t>
    </dgm:pt>
    <dgm:pt modelId="{019B3852-C4DA-48CC-8FCB-DD7D336BD51D}" type="sibTrans" cxnId="{C9C4D126-FEA0-49B8-B967-B014ADE38EB4}">
      <dgm:prSet/>
      <dgm:spPr/>
      <dgm:t>
        <a:bodyPr/>
        <a:lstStyle/>
        <a:p>
          <a:endParaRPr lang="en-ZA"/>
        </a:p>
      </dgm:t>
    </dgm:pt>
    <dgm:pt modelId="{4B9A6D5C-D283-4C72-9905-753AC54490B1}">
      <dgm:prSet phldrT="[Text]" phldr="1"/>
      <dgm:spPr/>
      <dgm:t>
        <a:bodyPr/>
        <a:lstStyle/>
        <a:p>
          <a:endParaRPr lang="en-ZA"/>
        </a:p>
      </dgm:t>
    </dgm:pt>
    <dgm:pt modelId="{C5ED8D2E-65CB-4F77-A9CE-FCE95BF5BD1D}" type="parTrans" cxnId="{A5A09CDF-4AC5-4ECB-8627-3F4ABC59F707}">
      <dgm:prSet/>
      <dgm:spPr/>
      <dgm:t>
        <a:bodyPr/>
        <a:lstStyle/>
        <a:p>
          <a:endParaRPr lang="en-ZA"/>
        </a:p>
      </dgm:t>
    </dgm:pt>
    <dgm:pt modelId="{03EE98AB-DE12-4DA2-85E9-90208D229A22}" type="sibTrans" cxnId="{A5A09CDF-4AC5-4ECB-8627-3F4ABC59F707}">
      <dgm:prSet/>
      <dgm:spPr/>
      <dgm:t>
        <a:bodyPr/>
        <a:lstStyle/>
        <a:p>
          <a:endParaRPr lang="en-ZA"/>
        </a:p>
      </dgm:t>
    </dgm:pt>
    <dgm:pt modelId="{FF2D8928-D68E-4952-B8CC-D5CF1E90DB7D}">
      <dgm:prSet/>
      <dgm:spPr/>
      <dgm:t>
        <a:bodyPr/>
        <a:lstStyle/>
        <a:p>
          <a:r>
            <a:rPr lang="en-US" dirty="0"/>
            <a:t>Period</a:t>
          </a:r>
          <a:endParaRPr lang="en-ZA" dirty="0"/>
        </a:p>
      </dgm:t>
    </dgm:pt>
    <dgm:pt modelId="{3CB38ED8-899D-4F56-B01B-4C4D14C2D0E3}" type="parTrans" cxnId="{9D8D3F04-4572-4B13-AA87-966BFC138C35}">
      <dgm:prSet/>
      <dgm:spPr/>
      <dgm:t>
        <a:bodyPr/>
        <a:lstStyle/>
        <a:p>
          <a:endParaRPr lang="en-ZA"/>
        </a:p>
      </dgm:t>
    </dgm:pt>
    <dgm:pt modelId="{66D56D0A-3A61-4A30-AA02-A88265A8FADF}" type="sibTrans" cxnId="{9D8D3F04-4572-4B13-AA87-966BFC138C35}">
      <dgm:prSet/>
      <dgm:spPr/>
      <dgm:t>
        <a:bodyPr/>
        <a:lstStyle/>
        <a:p>
          <a:endParaRPr lang="en-ZA"/>
        </a:p>
      </dgm:t>
    </dgm:pt>
    <dgm:pt modelId="{5F58ABDA-6591-4B9A-B883-55ECBA19F0AC}">
      <dgm:prSet/>
      <dgm:spPr/>
      <dgm:t>
        <a:bodyPr/>
        <a:lstStyle/>
        <a:p>
          <a:endParaRPr lang="en-ZA"/>
        </a:p>
      </dgm:t>
    </dgm:pt>
    <dgm:pt modelId="{F2E87C85-EC1F-41CE-A8E9-06C7F3A80C66}" type="parTrans" cxnId="{DE8C28A8-1D29-4286-899A-A34875F55185}">
      <dgm:prSet/>
      <dgm:spPr/>
      <dgm:t>
        <a:bodyPr/>
        <a:lstStyle/>
        <a:p>
          <a:endParaRPr lang="en-ZA"/>
        </a:p>
      </dgm:t>
    </dgm:pt>
    <dgm:pt modelId="{250640B9-B33C-4614-B36E-4C2921B77F77}" type="sibTrans" cxnId="{DE8C28A8-1D29-4286-899A-A34875F55185}">
      <dgm:prSet/>
      <dgm:spPr/>
      <dgm:t>
        <a:bodyPr/>
        <a:lstStyle/>
        <a:p>
          <a:endParaRPr lang="en-ZA"/>
        </a:p>
      </dgm:t>
    </dgm:pt>
    <dgm:pt modelId="{11CB1AA6-DFCF-4661-9FEA-ECFFD3840AC8}">
      <dgm:prSet/>
      <dgm:spPr/>
      <dgm:t>
        <a:bodyPr/>
        <a:lstStyle/>
        <a:p>
          <a:endParaRPr lang="en-ZA"/>
        </a:p>
      </dgm:t>
    </dgm:pt>
    <dgm:pt modelId="{EBC07BE9-3525-4797-A471-734B55125A9D}" type="parTrans" cxnId="{82B01192-F68B-4AFB-BE77-CE0650BDDA7C}">
      <dgm:prSet/>
      <dgm:spPr/>
      <dgm:t>
        <a:bodyPr/>
        <a:lstStyle/>
        <a:p>
          <a:endParaRPr lang="en-ZA"/>
        </a:p>
      </dgm:t>
    </dgm:pt>
    <dgm:pt modelId="{91BD638D-F236-47AA-96EA-A66100F271E6}" type="sibTrans" cxnId="{82B01192-F68B-4AFB-BE77-CE0650BDDA7C}">
      <dgm:prSet/>
      <dgm:spPr/>
      <dgm:t>
        <a:bodyPr/>
        <a:lstStyle/>
        <a:p>
          <a:endParaRPr lang="en-ZA"/>
        </a:p>
      </dgm:t>
    </dgm:pt>
    <dgm:pt modelId="{71880ACD-60F4-4BB1-B0E4-42776257B28E}">
      <dgm:prSet/>
      <dgm:spPr/>
      <dgm:t>
        <a:bodyPr/>
        <a:lstStyle/>
        <a:p>
          <a:r>
            <a:rPr lang="en-US"/>
            <a:t>4 months  phase 2 step 1- and 1-month phase 2 step 2</a:t>
          </a:r>
          <a:endParaRPr lang="en-ZA"/>
        </a:p>
      </dgm:t>
    </dgm:pt>
    <dgm:pt modelId="{B44F7A81-D280-4EF5-BB0D-25547EBAC769}" type="parTrans" cxnId="{83FCEB12-A46F-4B26-A4E3-870A5E731F4C}">
      <dgm:prSet/>
      <dgm:spPr/>
      <dgm:t>
        <a:bodyPr/>
        <a:lstStyle/>
        <a:p>
          <a:endParaRPr lang="en-ZA"/>
        </a:p>
      </dgm:t>
    </dgm:pt>
    <dgm:pt modelId="{B58B7514-213D-46EE-8C9E-B4C598933A56}" type="sibTrans" cxnId="{83FCEB12-A46F-4B26-A4E3-870A5E731F4C}">
      <dgm:prSet/>
      <dgm:spPr/>
      <dgm:t>
        <a:bodyPr/>
        <a:lstStyle/>
        <a:p>
          <a:endParaRPr lang="en-ZA"/>
        </a:p>
      </dgm:t>
    </dgm:pt>
    <dgm:pt modelId="{0AF24F18-C82A-4FA9-B656-46A5F704970B}">
      <dgm:prSet/>
      <dgm:spPr/>
      <dgm:t>
        <a:bodyPr/>
        <a:lstStyle/>
        <a:p>
          <a:r>
            <a:rPr lang="en-US" dirty="0"/>
            <a:t>Statistics </a:t>
          </a:r>
          <a:endParaRPr lang="en-ZA" dirty="0"/>
        </a:p>
      </dgm:t>
    </dgm:pt>
    <dgm:pt modelId="{9474379A-41EC-4899-A88D-B51D545E7A86}" type="parTrans" cxnId="{2893B762-8526-4866-B6B4-973B105033F2}">
      <dgm:prSet/>
      <dgm:spPr/>
      <dgm:t>
        <a:bodyPr/>
        <a:lstStyle/>
        <a:p>
          <a:endParaRPr lang="en-ZA"/>
        </a:p>
      </dgm:t>
    </dgm:pt>
    <dgm:pt modelId="{1FDCE816-0FDF-4236-8410-B66B60286111}" type="sibTrans" cxnId="{2893B762-8526-4866-B6B4-973B105033F2}">
      <dgm:prSet/>
      <dgm:spPr/>
      <dgm:t>
        <a:bodyPr/>
        <a:lstStyle/>
        <a:p>
          <a:endParaRPr lang="en-ZA"/>
        </a:p>
      </dgm:t>
    </dgm:pt>
    <dgm:pt modelId="{B904DAFC-F1CE-46E7-98C5-5A0D2B1A1C09}">
      <dgm:prSet/>
      <dgm:spPr/>
      <dgm:t>
        <a:bodyPr/>
        <a:lstStyle/>
        <a:p>
          <a:r>
            <a:rPr lang="en-US"/>
            <a:t>Data analysis</a:t>
          </a:r>
          <a:endParaRPr lang="en-ZA"/>
        </a:p>
      </dgm:t>
    </dgm:pt>
    <dgm:pt modelId="{BE9B1D8B-EDE2-433A-9E6D-633F616B2144}" type="parTrans" cxnId="{14372EC9-4E89-463C-ADFF-E14085BC7CDD}">
      <dgm:prSet/>
      <dgm:spPr/>
      <dgm:t>
        <a:bodyPr/>
        <a:lstStyle/>
        <a:p>
          <a:endParaRPr lang="en-ZA"/>
        </a:p>
      </dgm:t>
    </dgm:pt>
    <dgm:pt modelId="{F6C947C3-91B4-4CB9-9930-BB08E358D6E4}" type="sibTrans" cxnId="{14372EC9-4E89-463C-ADFF-E14085BC7CDD}">
      <dgm:prSet/>
      <dgm:spPr/>
      <dgm:t>
        <a:bodyPr/>
        <a:lstStyle/>
        <a:p>
          <a:endParaRPr lang="en-ZA"/>
        </a:p>
      </dgm:t>
    </dgm:pt>
    <dgm:pt modelId="{418C142D-3FC0-4DE7-A70C-0ADE730012E6}">
      <dgm:prSet/>
      <dgm:spPr/>
      <dgm:t>
        <a:bodyPr/>
        <a:lstStyle/>
        <a:p>
          <a:endParaRPr lang="en-ZA"/>
        </a:p>
      </dgm:t>
    </dgm:pt>
    <dgm:pt modelId="{238D4E10-58FE-40F2-9FB1-3E2B9D322CAF}" type="parTrans" cxnId="{0F76E9EE-6B4A-47D5-B576-ACB26C82EC48}">
      <dgm:prSet/>
      <dgm:spPr/>
      <dgm:t>
        <a:bodyPr/>
        <a:lstStyle/>
        <a:p>
          <a:endParaRPr lang="en-ZA"/>
        </a:p>
      </dgm:t>
    </dgm:pt>
    <dgm:pt modelId="{5BE9067A-D928-4E20-B6E1-06EFA8EE2E0A}" type="sibTrans" cxnId="{0F76E9EE-6B4A-47D5-B576-ACB26C82EC48}">
      <dgm:prSet/>
      <dgm:spPr/>
      <dgm:t>
        <a:bodyPr/>
        <a:lstStyle/>
        <a:p>
          <a:endParaRPr lang="en-ZA"/>
        </a:p>
      </dgm:t>
    </dgm:pt>
    <dgm:pt modelId="{1FCD9DB3-6AEB-4425-A810-02DF55945F39}">
      <dgm:prSet phldrT="[Text]"/>
      <dgm:spPr/>
      <dgm:t>
        <a:bodyPr/>
        <a:lstStyle/>
        <a:p>
          <a:endParaRPr lang="en-ZA"/>
        </a:p>
      </dgm:t>
    </dgm:pt>
    <dgm:pt modelId="{0919B66E-69FC-4BED-9132-EBB0B22F3B82}" type="parTrans" cxnId="{FD47FA60-B80C-4E3A-9CA7-B12B2B3862EE}">
      <dgm:prSet/>
      <dgm:spPr/>
    </dgm:pt>
    <dgm:pt modelId="{7523BA12-B9BC-4CC0-81F9-ABEE6F9DEDA5}" type="sibTrans" cxnId="{FD47FA60-B80C-4E3A-9CA7-B12B2B3862EE}">
      <dgm:prSet/>
      <dgm:spPr/>
    </dgm:pt>
    <dgm:pt modelId="{3166C45D-76EA-454A-9F33-C32D589D5F82}">
      <dgm:prSet phldrT="[Text]"/>
      <dgm:spPr/>
      <dgm:t>
        <a:bodyPr/>
        <a:lstStyle/>
        <a:p>
          <a:endParaRPr lang="en-ZA"/>
        </a:p>
      </dgm:t>
    </dgm:pt>
    <dgm:pt modelId="{421A7550-15E4-4D14-8B4E-7DE1FC3CB0E0}" type="parTrans" cxnId="{705E34B7-5AC9-4A22-98D0-A95AF0F55B34}">
      <dgm:prSet/>
      <dgm:spPr/>
      <dgm:t>
        <a:bodyPr/>
        <a:lstStyle/>
        <a:p>
          <a:endParaRPr lang="en-ZA"/>
        </a:p>
      </dgm:t>
    </dgm:pt>
    <dgm:pt modelId="{6C14652E-9F64-46FB-956D-99438F6EB665}" type="sibTrans" cxnId="{705E34B7-5AC9-4A22-98D0-A95AF0F55B34}">
      <dgm:prSet/>
      <dgm:spPr/>
      <dgm:t>
        <a:bodyPr/>
        <a:lstStyle/>
        <a:p>
          <a:endParaRPr lang="en-ZA"/>
        </a:p>
      </dgm:t>
    </dgm:pt>
    <dgm:pt modelId="{1A6C4212-3D76-44E2-853D-BC56DC77104C}">
      <dgm:prSet phldrT="[Text]"/>
      <dgm:spPr/>
      <dgm:t>
        <a:bodyPr/>
        <a:lstStyle/>
        <a:p>
          <a:r>
            <a:rPr lang="en-US"/>
            <a:t> </a:t>
          </a:r>
          <a:endParaRPr lang="en-ZA"/>
        </a:p>
      </dgm:t>
    </dgm:pt>
    <dgm:pt modelId="{67CA3E7C-4074-4DF9-A651-B93C349598AA}" type="parTrans" cxnId="{2D4E39D5-3601-4B9F-8A80-97B92F0B4A7B}">
      <dgm:prSet/>
      <dgm:spPr/>
    </dgm:pt>
    <dgm:pt modelId="{7160B75B-C85E-47C1-9A8C-2E3B7AC23A76}" type="sibTrans" cxnId="{2D4E39D5-3601-4B9F-8A80-97B92F0B4A7B}">
      <dgm:prSet/>
      <dgm:spPr/>
    </dgm:pt>
    <dgm:pt modelId="{1CDCDC35-B2C1-4095-BFA6-4F462F90C8AC}">
      <dgm:prSet phldrT="[Text]"/>
      <dgm:spPr/>
      <dgm:t>
        <a:bodyPr/>
        <a:lstStyle/>
        <a:p>
          <a:endParaRPr lang="en-ZA"/>
        </a:p>
      </dgm:t>
    </dgm:pt>
    <dgm:pt modelId="{E951994C-8EB4-4A1F-B5D0-A96A27DE8CD4}" type="parTrans" cxnId="{282B412C-7DD9-426A-B80A-B32C39775ED1}">
      <dgm:prSet/>
      <dgm:spPr/>
    </dgm:pt>
    <dgm:pt modelId="{C83560F2-D7B0-44D8-8081-FF7920FC36AB}" type="sibTrans" cxnId="{282B412C-7DD9-426A-B80A-B32C39775ED1}">
      <dgm:prSet/>
      <dgm:spPr/>
    </dgm:pt>
    <dgm:pt modelId="{64437F2B-4ED8-454A-8341-0A2AA9434B1D}">
      <dgm:prSet phldrT="[Text]"/>
      <dgm:spPr/>
      <dgm:t>
        <a:bodyPr/>
        <a:lstStyle/>
        <a:p>
          <a:r>
            <a:rPr lang="en-US"/>
            <a:t>Quantitative -Convenience sample based on voluntary response (Step 1) (277 participants) and qualitative (Step 2) approaches (3 FGD and 10 participants)</a:t>
          </a:r>
          <a:endParaRPr lang="en-ZA"/>
        </a:p>
      </dgm:t>
    </dgm:pt>
    <dgm:pt modelId="{7A49143B-43D0-425A-9849-49BE74C2D52E}" type="parTrans" cxnId="{0838F2BC-04C8-445C-91A8-548B462442B1}">
      <dgm:prSet/>
      <dgm:spPr/>
    </dgm:pt>
    <dgm:pt modelId="{6CA19046-A87A-4288-8F30-F6F5D489A5B0}" type="sibTrans" cxnId="{0838F2BC-04C8-445C-91A8-548B462442B1}">
      <dgm:prSet/>
      <dgm:spPr/>
    </dgm:pt>
    <dgm:pt modelId="{E8A22862-62EC-400F-9B7C-3210B2B4DB7C}">
      <dgm:prSet phldrT="[Text]"/>
      <dgm:spPr/>
      <dgm:t>
        <a:bodyPr/>
        <a:lstStyle/>
        <a:p>
          <a:endParaRPr lang="en-ZA"/>
        </a:p>
      </dgm:t>
    </dgm:pt>
    <dgm:pt modelId="{21F8225F-38D9-454C-98B9-8647A269D218}" type="parTrans" cxnId="{018590BC-E71C-4284-91E4-FFF1E146683C}">
      <dgm:prSet/>
      <dgm:spPr/>
    </dgm:pt>
    <dgm:pt modelId="{C9B80F49-461F-4A62-A706-3A92C8B2A88F}" type="sibTrans" cxnId="{018590BC-E71C-4284-91E4-FFF1E146683C}">
      <dgm:prSet/>
      <dgm:spPr/>
    </dgm:pt>
    <dgm:pt modelId="{B7854436-4FFA-4457-BD02-18D3178D859A}">
      <dgm:prSet phldrT="[Text]"/>
      <dgm:spPr/>
      <dgm:t>
        <a:bodyPr/>
        <a:lstStyle/>
        <a:p>
          <a:endParaRPr lang="en-ZA"/>
        </a:p>
      </dgm:t>
    </dgm:pt>
    <dgm:pt modelId="{17EC8A44-B50F-44DB-9B58-7CBC9201BED4}" type="parTrans" cxnId="{9A274B40-FED5-45C2-A3A8-08D3ADFB7EFF}">
      <dgm:prSet/>
      <dgm:spPr/>
    </dgm:pt>
    <dgm:pt modelId="{8D130E5F-BA88-4F1C-A158-8FE486E43894}" type="sibTrans" cxnId="{9A274B40-FED5-45C2-A3A8-08D3ADFB7EFF}">
      <dgm:prSet/>
      <dgm:spPr/>
    </dgm:pt>
    <dgm:pt modelId="{F00140E7-AB64-4171-8A93-A324E8758495}">
      <dgm:prSet/>
      <dgm:spPr/>
      <dgm:t>
        <a:bodyPr/>
        <a:lstStyle/>
        <a:p>
          <a:r>
            <a:rPr lang="en-US"/>
            <a:t>Prevalence of Stress and Burnout and </a:t>
          </a:r>
          <a:r>
            <a:rPr lang="en-ZA"/>
            <a:t>levels of job satisfaction</a:t>
          </a:r>
        </a:p>
      </dgm:t>
    </dgm:pt>
    <dgm:pt modelId="{8A4E15E0-DA25-40BC-A727-AA3F2756EDCD}" type="parTrans" cxnId="{5DBBBAE8-4461-4336-94B4-63E90C2E93B1}">
      <dgm:prSet/>
      <dgm:spPr/>
      <dgm:t>
        <a:bodyPr/>
        <a:lstStyle/>
        <a:p>
          <a:endParaRPr lang="en-ZA"/>
        </a:p>
      </dgm:t>
    </dgm:pt>
    <dgm:pt modelId="{5DB0B012-0910-47FB-A085-C7305BAACEE6}" type="sibTrans" cxnId="{5DBBBAE8-4461-4336-94B4-63E90C2E93B1}">
      <dgm:prSet/>
      <dgm:spPr/>
      <dgm:t>
        <a:bodyPr/>
        <a:lstStyle/>
        <a:p>
          <a:endParaRPr lang="en-ZA"/>
        </a:p>
      </dgm:t>
    </dgm:pt>
    <dgm:pt modelId="{3A83058F-C0CA-4236-874F-0B4AA2BFD6EF}">
      <dgm:prSet/>
      <dgm:spPr/>
      <dgm:t>
        <a:bodyPr/>
        <a:lstStyle/>
        <a:p>
          <a:r>
            <a:rPr lang="en-US"/>
            <a:t>Contributing factors to stress and burnout</a:t>
          </a:r>
          <a:endParaRPr lang="en-ZA"/>
        </a:p>
      </dgm:t>
    </dgm:pt>
    <dgm:pt modelId="{ACC17C96-7A9B-4609-BC49-82CF87D56BD0}" type="parTrans" cxnId="{64EA91B3-6490-4D30-8650-FE0F03D43EA4}">
      <dgm:prSet/>
      <dgm:spPr/>
      <dgm:t>
        <a:bodyPr/>
        <a:lstStyle/>
        <a:p>
          <a:endParaRPr lang="en-ZA"/>
        </a:p>
      </dgm:t>
    </dgm:pt>
    <dgm:pt modelId="{5E2C6C43-7C43-47ED-B644-2CCF43065A83}" type="sibTrans" cxnId="{64EA91B3-6490-4D30-8650-FE0F03D43EA4}">
      <dgm:prSet/>
      <dgm:spPr/>
      <dgm:t>
        <a:bodyPr/>
        <a:lstStyle/>
        <a:p>
          <a:endParaRPr lang="en-ZA"/>
        </a:p>
      </dgm:t>
    </dgm:pt>
    <dgm:pt modelId="{6FA49C78-84DE-473C-9EEE-2034505CB1A5}">
      <dgm:prSet/>
      <dgm:spPr/>
      <dgm:t>
        <a:bodyPr/>
        <a:lstStyle/>
        <a:p>
          <a:endParaRPr lang="en-ZA"/>
        </a:p>
      </dgm:t>
    </dgm:pt>
    <dgm:pt modelId="{3CFDAEF1-FE56-460B-BCA6-E353FC96E40A}" type="parTrans" cxnId="{8766A67E-5A5B-45AA-AD77-7CE77D602AB5}">
      <dgm:prSet/>
      <dgm:spPr/>
      <dgm:t>
        <a:bodyPr/>
        <a:lstStyle/>
        <a:p>
          <a:endParaRPr lang="en-ZA"/>
        </a:p>
      </dgm:t>
    </dgm:pt>
    <dgm:pt modelId="{AA1ACE89-2AAB-426B-B52E-5A5BB7525318}" type="sibTrans" cxnId="{8766A67E-5A5B-45AA-AD77-7CE77D602AB5}">
      <dgm:prSet/>
      <dgm:spPr/>
      <dgm:t>
        <a:bodyPr/>
        <a:lstStyle/>
        <a:p>
          <a:endParaRPr lang="en-ZA"/>
        </a:p>
      </dgm:t>
    </dgm:pt>
    <dgm:pt modelId="{4C48CFB8-72E0-4B67-8982-6F79AF4B9B46}">
      <dgm:prSet/>
      <dgm:spPr/>
      <dgm:t>
        <a:bodyPr/>
        <a:lstStyle/>
        <a:p>
          <a:endParaRPr lang="en-ZA"/>
        </a:p>
      </dgm:t>
    </dgm:pt>
    <dgm:pt modelId="{9C1F469B-EABC-4955-BFB8-57B35513CB2C}" type="parTrans" cxnId="{F7782C24-62D3-4764-BEF6-D1D640BEB4CF}">
      <dgm:prSet/>
      <dgm:spPr/>
    </dgm:pt>
    <dgm:pt modelId="{79CF89C2-9DAC-4E0E-BD9E-08B7A6A597FF}" type="sibTrans" cxnId="{F7782C24-62D3-4764-BEF6-D1D640BEB4CF}">
      <dgm:prSet/>
      <dgm:spPr/>
    </dgm:pt>
    <dgm:pt modelId="{C1566F7C-59B4-469E-A306-89911FB05421}" type="pres">
      <dgm:prSet presAssocID="{5970ACE9-BC2C-4753-9897-4E396A58D1DF}" presName="linear" presStyleCnt="0">
        <dgm:presLayoutVars>
          <dgm:animLvl val="lvl"/>
          <dgm:resizeHandles val="exact"/>
        </dgm:presLayoutVars>
      </dgm:prSet>
      <dgm:spPr/>
    </dgm:pt>
    <dgm:pt modelId="{425E9409-7429-4238-AC00-B3F8D7B3BF51}" type="pres">
      <dgm:prSet presAssocID="{F8CB63C8-B8E9-4819-B230-879FD10275E2}" presName="parentText" presStyleLbl="node1" presStyleIdx="0" presStyleCnt="5">
        <dgm:presLayoutVars>
          <dgm:chMax val="0"/>
          <dgm:bulletEnabled val="1"/>
        </dgm:presLayoutVars>
      </dgm:prSet>
      <dgm:spPr/>
    </dgm:pt>
    <dgm:pt modelId="{1DABA999-5AB1-47C8-BC4F-9B073C07DB92}" type="pres">
      <dgm:prSet presAssocID="{F8CB63C8-B8E9-4819-B230-879FD10275E2}" presName="childText" presStyleLbl="revTx" presStyleIdx="0" presStyleCnt="5">
        <dgm:presLayoutVars>
          <dgm:bulletEnabled val="1"/>
        </dgm:presLayoutVars>
      </dgm:prSet>
      <dgm:spPr/>
    </dgm:pt>
    <dgm:pt modelId="{0C08DCD8-1841-4828-9138-FA3864335154}" type="pres">
      <dgm:prSet presAssocID="{DECBC737-7BCD-4784-8912-D8D7B974FA6A}" presName="parentText" presStyleLbl="node1" presStyleIdx="1" presStyleCnt="5">
        <dgm:presLayoutVars>
          <dgm:chMax val="0"/>
          <dgm:bulletEnabled val="1"/>
        </dgm:presLayoutVars>
      </dgm:prSet>
      <dgm:spPr/>
    </dgm:pt>
    <dgm:pt modelId="{D8161799-4557-487B-9E21-AEBEBA21F107}" type="pres">
      <dgm:prSet presAssocID="{DECBC737-7BCD-4784-8912-D8D7B974FA6A}" presName="childText" presStyleLbl="revTx" presStyleIdx="1" presStyleCnt="5">
        <dgm:presLayoutVars>
          <dgm:bulletEnabled val="1"/>
        </dgm:presLayoutVars>
      </dgm:prSet>
      <dgm:spPr/>
    </dgm:pt>
    <dgm:pt modelId="{B8EAE674-74AB-44FF-97A3-B57FB4F131CA}" type="pres">
      <dgm:prSet presAssocID="{DBB2AEEE-8A8E-46F8-B181-2A93462D999F}" presName="parentText" presStyleLbl="node1" presStyleIdx="2" presStyleCnt="5">
        <dgm:presLayoutVars>
          <dgm:chMax val="0"/>
          <dgm:bulletEnabled val="1"/>
        </dgm:presLayoutVars>
      </dgm:prSet>
      <dgm:spPr/>
    </dgm:pt>
    <dgm:pt modelId="{EA356A9E-95E7-4927-AB3F-20AD489E0228}" type="pres">
      <dgm:prSet presAssocID="{DBB2AEEE-8A8E-46F8-B181-2A93462D999F}" presName="childText" presStyleLbl="revTx" presStyleIdx="2" presStyleCnt="5">
        <dgm:presLayoutVars>
          <dgm:bulletEnabled val="1"/>
        </dgm:presLayoutVars>
      </dgm:prSet>
      <dgm:spPr/>
    </dgm:pt>
    <dgm:pt modelId="{BF5378EC-BB50-4DD3-A864-06CA9630D389}" type="pres">
      <dgm:prSet presAssocID="{FF2D8928-D68E-4952-B8CC-D5CF1E90DB7D}" presName="parentText" presStyleLbl="node1" presStyleIdx="3" presStyleCnt="5">
        <dgm:presLayoutVars>
          <dgm:chMax val="0"/>
          <dgm:bulletEnabled val="1"/>
        </dgm:presLayoutVars>
      </dgm:prSet>
      <dgm:spPr/>
    </dgm:pt>
    <dgm:pt modelId="{6D9C23F0-21D0-49A9-AEBD-C847073FF6EB}" type="pres">
      <dgm:prSet presAssocID="{FF2D8928-D68E-4952-B8CC-D5CF1E90DB7D}" presName="childText" presStyleLbl="revTx" presStyleIdx="3" presStyleCnt="5">
        <dgm:presLayoutVars>
          <dgm:bulletEnabled val="1"/>
        </dgm:presLayoutVars>
      </dgm:prSet>
      <dgm:spPr/>
    </dgm:pt>
    <dgm:pt modelId="{182B7361-8A0A-414B-8C48-5AA3E57242D6}" type="pres">
      <dgm:prSet presAssocID="{0AF24F18-C82A-4FA9-B656-46A5F704970B}" presName="parentText" presStyleLbl="node1" presStyleIdx="4" presStyleCnt="5">
        <dgm:presLayoutVars>
          <dgm:chMax val="0"/>
          <dgm:bulletEnabled val="1"/>
        </dgm:presLayoutVars>
      </dgm:prSet>
      <dgm:spPr/>
    </dgm:pt>
    <dgm:pt modelId="{D6F989F2-CA48-48ED-9827-E6A0AAB5026F}" type="pres">
      <dgm:prSet presAssocID="{0AF24F18-C82A-4FA9-B656-46A5F704970B}" presName="childText" presStyleLbl="revTx" presStyleIdx="4" presStyleCnt="5">
        <dgm:presLayoutVars>
          <dgm:bulletEnabled val="1"/>
        </dgm:presLayoutVars>
      </dgm:prSet>
      <dgm:spPr/>
    </dgm:pt>
  </dgm:ptLst>
  <dgm:cxnLst>
    <dgm:cxn modelId="{9D8D3F04-4572-4B13-AA87-966BFC138C35}" srcId="{5970ACE9-BC2C-4753-9897-4E396A58D1DF}" destId="{FF2D8928-D68E-4952-B8CC-D5CF1E90DB7D}" srcOrd="3" destOrd="0" parTransId="{3CB38ED8-899D-4F56-B01B-4C4D14C2D0E3}" sibTransId="{66D56D0A-3A61-4A30-AA02-A88265A8FADF}"/>
    <dgm:cxn modelId="{D89CBB05-15A9-4258-A2A0-A22B3871E40B}" type="presOf" srcId="{418C142D-3FC0-4DE7-A70C-0ADE730012E6}" destId="{1DABA999-5AB1-47C8-BC4F-9B073C07DB92}" srcOrd="0" destOrd="2" presId="urn:microsoft.com/office/officeart/2005/8/layout/vList2"/>
    <dgm:cxn modelId="{68C5A90D-7EC5-4995-8B0E-F7062BAD459F}" type="presOf" srcId="{4C48CFB8-72E0-4B67-8982-6F79AF4B9B46}" destId="{EA356A9E-95E7-4927-AB3F-20AD489E0228}" srcOrd="0" destOrd="1" presId="urn:microsoft.com/office/officeart/2005/8/layout/vList2"/>
    <dgm:cxn modelId="{83FCEB12-A46F-4B26-A4E3-870A5E731F4C}" srcId="{FF2D8928-D68E-4952-B8CC-D5CF1E90DB7D}" destId="{71880ACD-60F4-4BB1-B0E4-42776257B28E}" srcOrd="0" destOrd="0" parTransId="{B44F7A81-D280-4EF5-BB0D-25547EBAC769}" sibTransId="{B58B7514-213D-46EE-8C9E-B4C598933A56}"/>
    <dgm:cxn modelId="{D1756A14-833E-4819-AE4B-9768FCFC5867}" type="presOf" srcId="{B7854436-4FFA-4457-BD02-18D3178D859A}" destId="{D8161799-4557-487B-9E21-AEBEBA21F107}" srcOrd="0" destOrd="2" presId="urn:microsoft.com/office/officeart/2005/8/layout/vList2"/>
    <dgm:cxn modelId="{F7782C24-62D3-4764-BEF6-D1D640BEB4CF}" srcId="{DBB2AEEE-8A8E-46F8-B181-2A93462D999F}" destId="{4C48CFB8-72E0-4B67-8982-6F79AF4B9B46}" srcOrd="1" destOrd="0" parTransId="{9C1F469B-EABC-4955-BFB8-57B35513CB2C}" sibTransId="{79CF89C2-9DAC-4E0E-BD9E-08B7A6A597FF}"/>
    <dgm:cxn modelId="{C9C4D126-FEA0-49B8-B967-B014ADE38EB4}" srcId="{5970ACE9-BC2C-4753-9897-4E396A58D1DF}" destId="{DBB2AEEE-8A8E-46F8-B181-2A93462D999F}" srcOrd="2" destOrd="0" parTransId="{8F704DC7-1FD5-4611-9330-49277669A118}" sibTransId="{019B3852-C4DA-48CC-8FCB-DD7D336BD51D}"/>
    <dgm:cxn modelId="{CB86BE28-68E7-4F6D-97A2-4F321FDD4C67}" type="presOf" srcId="{DBB2AEEE-8A8E-46F8-B181-2A93462D999F}" destId="{B8EAE674-74AB-44FF-97A3-B57FB4F131CA}" srcOrd="0" destOrd="0" presId="urn:microsoft.com/office/officeart/2005/8/layout/vList2"/>
    <dgm:cxn modelId="{16015D29-7BEB-4BA7-8249-5962574910FA}" type="presOf" srcId="{3A83058F-C0CA-4236-874F-0B4AA2BFD6EF}" destId="{EA356A9E-95E7-4927-AB3F-20AD489E0228}" srcOrd="0" destOrd="3" presId="urn:microsoft.com/office/officeart/2005/8/layout/vList2"/>
    <dgm:cxn modelId="{282B412C-7DD9-426A-B80A-B32C39775ED1}" srcId="{DECBC737-7BCD-4784-8912-D8D7B974FA6A}" destId="{1CDCDC35-B2C1-4095-BFA6-4F462F90C8AC}" srcOrd="0" destOrd="0" parTransId="{E951994C-8EB4-4A1F-B5D0-A96A27DE8CD4}" sibTransId="{C83560F2-D7B0-44D8-8081-FF7920FC36AB}"/>
    <dgm:cxn modelId="{9A274B40-FED5-45C2-A3A8-08D3ADFB7EFF}" srcId="{DECBC737-7BCD-4784-8912-D8D7B974FA6A}" destId="{B7854436-4FFA-4457-BD02-18D3178D859A}" srcOrd="2" destOrd="0" parTransId="{17EC8A44-B50F-44DB-9B58-7CBC9201BED4}" sibTransId="{8D130E5F-BA88-4F1C-A158-8FE486E43894}"/>
    <dgm:cxn modelId="{FD47FA60-B80C-4E3A-9CA7-B12B2B3862EE}" srcId="{F8CB63C8-B8E9-4819-B230-879FD10275E2}" destId="{1FCD9DB3-6AEB-4425-A810-02DF55945F39}" srcOrd="0" destOrd="0" parTransId="{0919B66E-69FC-4BED-9132-EBB0B22F3B82}" sibTransId="{7523BA12-B9BC-4CC0-81F9-ABEE6F9DEDA5}"/>
    <dgm:cxn modelId="{2893B762-8526-4866-B6B4-973B105033F2}" srcId="{5970ACE9-BC2C-4753-9897-4E396A58D1DF}" destId="{0AF24F18-C82A-4FA9-B656-46A5F704970B}" srcOrd="4" destOrd="0" parTransId="{9474379A-41EC-4899-A88D-B51D545E7A86}" sibTransId="{1FDCE816-0FDF-4236-8410-B66B60286111}"/>
    <dgm:cxn modelId="{3F18F742-FE3C-4841-A9E6-D02BDF0D8751}" type="presOf" srcId="{1FCD9DB3-6AEB-4425-A810-02DF55945F39}" destId="{1DABA999-5AB1-47C8-BC4F-9B073C07DB92}" srcOrd="0" destOrd="0" presId="urn:microsoft.com/office/officeart/2005/8/layout/vList2"/>
    <dgm:cxn modelId="{E4E3D644-75A1-4125-A6AC-3925C9D1D218}" type="presOf" srcId="{1A6C4212-3D76-44E2-853D-BC56DC77104C}" destId="{D8161799-4557-487B-9E21-AEBEBA21F107}" srcOrd="0" destOrd="5" presId="urn:microsoft.com/office/officeart/2005/8/layout/vList2"/>
    <dgm:cxn modelId="{814D1767-62DF-49B8-B0B0-26E967B5AE1E}" type="presOf" srcId="{0AF24F18-C82A-4FA9-B656-46A5F704970B}" destId="{182B7361-8A0A-414B-8C48-5AA3E57242D6}" srcOrd="0" destOrd="0" presId="urn:microsoft.com/office/officeart/2005/8/layout/vList2"/>
    <dgm:cxn modelId="{927EA950-646E-4C4D-BDF0-0916AA8B7621}" type="presOf" srcId="{64437F2B-4ED8-454A-8341-0A2AA9434B1D}" destId="{D8161799-4557-487B-9E21-AEBEBA21F107}" srcOrd="0" destOrd="3" presId="urn:microsoft.com/office/officeart/2005/8/layout/vList2"/>
    <dgm:cxn modelId="{2A414773-1009-4A4B-93FB-57B3D304EE79}" type="presOf" srcId="{3166C45D-76EA-454A-9F33-C32D589D5F82}" destId="{D8161799-4557-487B-9E21-AEBEBA21F107}" srcOrd="0" destOrd="4" presId="urn:microsoft.com/office/officeart/2005/8/layout/vList2"/>
    <dgm:cxn modelId="{01B56B76-1EA9-456A-82BC-4FB43C41AFF9}" srcId="{5970ACE9-BC2C-4753-9897-4E396A58D1DF}" destId="{F8CB63C8-B8E9-4819-B230-879FD10275E2}" srcOrd="0" destOrd="0" parTransId="{9226F93E-41DF-4950-8752-637E7C2F3173}" sibTransId="{F8C8DCC9-86DD-44FA-9DA4-017C53617C7C}"/>
    <dgm:cxn modelId="{8DA05457-F384-4F94-8E56-3EB3E354FD37}" type="presOf" srcId="{5970ACE9-BC2C-4753-9897-4E396A58D1DF}" destId="{C1566F7C-59B4-469E-A306-89911FB05421}" srcOrd="0" destOrd="0" presId="urn:microsoft.com/office/officeart/2005/8/layout/vList2"/>
    <dgm:cxn modelId="{2CBA707B-518C-4D0A-BEB1-4F79011A3EA1}" srcId="{5970ACE9-BC2C-4753-9897-4E396A58D1DF}" destId="{DECBC737-7BCD-4784-8912-D8D7B974FA6A}" srcOrd="1" destOrd="0" parTransId="{994B8FDF-242C-434E-AD56-BCC54D1D1C2C}" sibTransId="{FAA1FD7C-6F06-4BCA-A18F-A3B285822B77}"/>
    <dgm:cxn modelId="{8766A67E-5A5B-45AA-AD77-7CE77D602AB5}" srcId="{DBB2AEEE-8A8E-46F8-B181-2A93462D999F}" destId="{6FA49C78-84DE-473C-9EEE-2034505CB1A5}" srcOrd="4" destOrd="0" parTransId="{3CFDAEF1-FE56-460B-BCA6-E353FC96E40A}" sibTransId="{AA1ACE89-2AAB-426B-B52E-5A5BB7525318}"/>
    <dgm:cxn modelId="{AB203282-C92E-420C-9444-D763364A745A}" type="presOf" srcId="{11CB1AA6-DFCF-4661-9FEA-ECFFD3840AC8}" destId="{EA356A9E-95E7-4927-AB3F-20AD489E0228}" srcOrd="0" destOrd="5" presId="urn:microsoft.com/office/officeart/2005/8/layout/vList2"/>
    <dgm:cxn modelId="{CE101C87-2E74-40DA-992D-BA34D6C476EC}" srcId="{F8CB63C8-B8E9-4819-B230-879FD10275E2}" destId="{53ADC989-4B10-4798-9D22-20638773EE04}" srcOrd="1" destOrd="0" parTransId="{AEE85EB1-F567-4206-B641-41565938E08C}" sibTransId="{B4F28F84-6A61-49B8-BCC0-8CB4D4D22C30}"/>
    <dgm:cxn modelId="{54014489-DA9A-4ED2-8BBB-01CFF931C1E9}" type="presOf" srcId="{5F58ABDA-6591-4B9A-B883-55ECBA19F0AC}" destId="{D8161799-4557-487B-9E21-AEBEBA21F107}" srcOrd="0" destOrd="6" presId="urn:microsoft.com/office/officeart/2005/8/layout/vList2"/>
    <dgm:cxn modelId="{82B01192-F68B-4AFB-BE77-CE0650BDDA7C}" srcId="{DBB2AEEE-8A8E-46F8-B181-2A93462D999F}" destId="{11CB1AA6-DFCF-4661-9FEA-ECFFD3840AC8}" srcOrd="5" destOrd="0" parTransId="{EBC07BE9-3525-4797-A471-734B55125A9D}" sibTransId="{91BD638D-F236-47AA-96EA-A66100F271E6}"/>
    <dgm:cxn modelId="{DA81A59B-5046-45A8-975C-712AF571EEE5}" type="presOf" srcId="{B904DAFC-F1CE-46E7-98C5-5A0D2B1A1C09}" destId="{D6F989F2-CA48-48ED-9827-E6A0AAB5026F}" srcOrd="0" destOrd="0" presId="urn:microsoft.com/office/officeart/2005/8/layout/vList2"/>
    <dgm:cxn modelId="{F4D8199C-196C-4994-9A3B-8526B3FD2773}" type="presOf" srcId="{53ADC989-4B10-4798-9D22-20638773EE04}" destId="{1DABA999-5AB1-47C8-BC4F-9B073C07DB92}" srcOrd="0" destOrd="1" presId="urn:microsoft.com/office/officeart/2005/8/layout/vList2"/>
    <dgm:cxn modelId="{3A06D6A7-0903-4276-B5F8-3AC50FAD6D8A}" type="presOf" srcId="{E8A22862-62EC-400F-9B7C-3210B2B4DB7C}" destId="{D8161799-4557-487B-9E21-AEBEBA21F107}" srcOrd="0" destOrd="1" presId="urn:microsoft.com/office/officeart/2005/8/layout/vList2"/>
    <dgm:cxn modelId="{DE8C28A8-1D29-4286-899A-A34875F55185}" srcId="{DECBC737-7BCD-4784-8912-D8D7B974FA6A}" destId="{5F58ABDA-6591-4B9A-B883-55ECBA19F0AC}" srcOrd="6" destOrd="0" parTransId="{F2E87C85-EC1F-41CE-A8E9-06C7F3A80C66}" sibTransId="{250640B9-B33C-4614-B36E-4C2921B77F77}"/>
    <dgm:cxn modelId="{96A23AAB-BBDF-4FD1-9005-9258B6AB25CD}" type="presOf" srcId="{F8CB63C8-B8E9-4819-B230-879FD10275E2}" destId="{425E9409-7429-4238-AC00-B3F8D7B3BF51}" srcOrd="0" destOrd="0" presId="urn:microsoft.com/office/officeart/2005/8/layout/vList2"/>
    <dgm:cxn modelId="{64EA91B3-6490-4D30-8650-FE0F03D43EA4}" srcId="{DBB2AEEE-8A8E-46F8-B181-2A93462D999F}" destId="{3A83058F-C0CA-4236-874F-0B4AA2BFD6EF}" srcOrd="3" destOrd="0" parTransId="{ACC17C96-7A9B-4609-BC49-82CF87D56BD0}" sibTransId="{5E2C6C43-7C43-47ED-B644-2CCF43065A83}"/>
    <dgm:cxn modelId="{705E34B7-5AC9-4A22-98D0-A95AF0F55B34}" srcId="{DECBC737-7BCD-4784-8912-D8D7B974FA6A}" destId="{3166C45D-76EA-454A-9F33-C32D589D5F82}" srcOrd="4" destOrd="0" parTransId="{421A7550-15E4-4D14-8B4E-7DE1FC3CB0E0}" sibTransId="{6C14652E-9F64-46FB-956D-99438F6EB665}"/>
    <dgm:cxn modelId="{69DBF9BA-62C3-474C-BD21-34BAEC4A74B3}" type="presOf" srcId="{6FA49C78-84DE-473C-9EEE-2034505CB1A5}" destId="{EA356A9E-95E7-4927-AB3F-20AD489E0228}" srcOrd="0" destOrd="4" presId="urn:microsoft.com/office/officeart/2005/8/layout/vList2"/>
    <dgm:cxn modelId="{018590BC-E71C-4284-91E4-FFF1E146683C}" srcId="{DECBC737-7BCD-4784-8912-D8D7B974FA6A}" destId="{E8A22862-62EC-400F-9B7C-3210B2B4DB7C}" srcOrd="1" destOrd="0" parTransId="{21F8225F-38D9-454C-98B9-8647A269D218}" sibTransId="{C9B80F49-461F-4A62-A706-3A92C8B2A88F}"/>
    <dgm:cxn modelId="{0838F2BC-04C8-445C-91A8-548B462442B1}" srcId="{DECBC737-7BCD-4784-8912-D8D7B974FA6A}" destId="{64437F2B-4ED8-454A-8341-0A2AA9434B1D}" srcOrd="3" destOrd="0" parTransId="{7A49143B-43D0-425A-9849-49BE74C2D52E}" sibTransId="{6CA19046-A87A-4288-8F30-F6F5D489A5B0}"/>
    <dgm:cxn modelId="{14372EC9-4E89-463C-ADFF-E14085BC7CDD}" srcId="{0AF24F18-C82A-4FA9-B656-46A5F704970B}" destId="{B904DAFC-F1CE-46E7-98C5-5A0D2B1A1C09}" srcOrd="0" destOrd="0" parTransId="{BE9B1D8B-EDE2-433A-9E6D-633F616B2144}" sibTransId="{F6C947C3-91B4-4CB9-9930-BB08E358D6E4}"/>
    <dgm:cxn modelId="{2F284DD0-40B6-43C5-9B3D-5E510818F49C}" type="presOf" srcId="{4B9A6D5C-D283-4C72-9905-753AC54490B1}" destId="{EA356A9E-95E7-4927-AB3F-20AD489E0228}" srcOrd="0" destOrd="0" presId="urn:microsoft.com/office/officeart/2005/8/layout/vList2"/>
    <dgm:cxn modelId="{628A0CD2-78E7-481C-AF51-BD8FC29B13BE}" type="presOf" srcId="{DECBC737-7BCD-4784-8912-D8D7B974FA6A}" destId="{0C08DCD8-1841-4828-9138-FA3864335154}" srcOrd="0" destOrd="0" presId="urn:microsoft.com/office/officeart/2005/8/layout/vList2"/>
    <dgm:cxn modelId="{6CE76FD3-3D83-49C8-9016-7D50B1EF6B5D}" type="presOf" srcId="{FF2D8928-D68E-4952-B8CC-D5CF1E90DB7D}" destId="{BF5378EC-BB50-4DD3-A864-06CA9630D389}" srcOrd="0" destOrd="0" presId="urn:microsoft.com/office/officeart/2005/8/layout/vList2"/>
    <dgm:cxn modelId="{2D4E39D5-3601-4B9F-8A80-97B92F0B4A7B}" srcId="{DECBC737-7BCD-4784-8912-D8D7B974FA6A}" destId="{1A6C4212-3D76-44E2-853D-BC56DC77104C}" srcOrd="5" destOrd="0" parTransId="{67CA3E7C-4074-4DF9-A651-B93C349598AA}" sibTransId="{7160B75B-C85E-47C1-9A8C-2E3B7AC23A76}"/>
    <dgm:cxn modelId="{CBFD80D8-DFE8-4D77-84DC-09F62F207D5E}" type="presOf" srcId="{F00140E7-AB64-4171-8A93-A324E8758495}" destId="{EA356A9E-95E7-4927-AB3F-20AD489E0228}" srcOrd="0" destOrd="2" presId="urn:microsoft.com/office/officeart/2005/8/layout/vList2"/>
    <dgm:cxn modelId="{A5A09CDF-4AC5-4ECB-8627-3F4ABC59F707}" srcId="{DBB2AEEE-8A8E-46F8-B181-2A93462D999F}" destId="{4B9A6D5C-D283-4C72-9905-753AC54490B1}" srcOrd="0" destOrd="0" parTransId="{C5ED8D2E-65CB-4F77-A9CE-FCE95BF5BD1D}" sibTransId="{03EE98AB-DE12-4DA2-85E9-90208D229A22}"/>
    <dgm:cxn modelId="{5DBBBAE8-4461-4336-94B4-63E90C2E93B1}" srcId="{DBB2AEEE-8A8E-46F8-B181-2A93462D999F}" destId="{F00140E7-AB64-4171-8A93-A324E8758495}" srcOrd="2" destOrd="0" parTransId="{8A4E15E0-DA25-40BC-A727-AA3F2756EDCD}" sibTransId="{5DB0B012-0910-47FB-A085-C7305BAACEE6}"/>
    <dgm:cxn modelId="{D2CAD8ED-7CF3-45C3-A3C3-D0427F1FAA91}" type="presOf" srcId="{71880ACD-60F4-4BB1-B0E4-42776257B28E}" destId="{6D9C23F0-21D0-49A9-AEBD-C847073FF6EB}" srcOrd="0" destOrd="0" presId="urn:microsoft.com/office/officeart/2005/8/layout/vList2"/>
    <dgm:cxn modelId="{0F76E9EE-6B4A-47D5-B576-ACB26C82EC48}" srcId="{F8CB63C8-B8E9-4819-B230-879FD10275E2}" destId="{418C142D-3FC0-4DE7-A70C-0ADE730012E6}" srcOrd="2" destOrd="0" parTransId="{238D4E10-58FE-40F2-9FB1-3E2B9D322CAF}" sibTransId="{5BE9067A-D928-4E20-B6E1-06EFA8EE2E0A}"/>
    <dgm:cxn modelId="{9AAD1FF7-44CC-4282-AA0E-E7EA4CBCA4A7}" type="presOf" srcId="{1CDCDC35-B2C1-4095-BFA6-4F462F90C8AC}" destId="{D8161799-4557-487B-9E21-AEBEBA21F107}" srcOrd="0" destOrd="0" presId="urn:microsoft.com/office/officeart/2005/8/layout/vList2"/>
    <dgm:cxn modelId="{5FCE4D01-0EDE-4C29-83A1-49AE5B999FE3}" type="presParOf" srcId="{C1566F7C-59B4-469E-A306-89911FB05421}" destId="{425E9409-7429-4238-AC00-B3F8D7B3BF51}" srcOrd="0" destOrd="0" presId="urn:microsoft.com/office/officeart/2005/8/layout/vList2"/>
    <dgm:cxn modelId="{5F6122FB-475B-41C4-881D-A9226ED15D60}" type="presParOf" srcId="{C1566F7C-59B4-469E-A306-89911FB05421}" destId="{1DABA999-5AB1-47C8-BC4F-9B073C07DB92}" srcOrd="1" destOrd="0" presId="urn:microsoft.com/office/officeart/2005/8/layout/vList2"/>
    <dgm:cxn modelId="{78C703CD-78DB-4FAE-A698-28F41F954C13}" type="presParOf" srcId="{C1566F7C-59B4-469E-A306-89911FB05421}" destId="{0C08DCD8-1841-4828-9138-FA3864335154}" srcOrd="2" destOrd="0" presId="urn:microsoft.com/office/officeart/2005/8/layout/vList2"/>
    <dgm:cxn modelId="{A5E9450D-78BA-40B5-97A3-643F5D98B46A}" type="presParOf" srcId="{C1566F7C-59B4-469E-A306-89911FB05421}" destId="{D8161799-4557-487B-9E21-AEBEBA21F107}" srcOrd="3" destOrd="0" presId="urn:microsoft.com/office/officeart/2005/8/layout/vList2"/>
    <dgm:cxn modelId="{E731A95E-8393-468F-9C69-8472FEDF0D82}" type="presParOf" srcId="{C1566F7C-59B4-469E-A306-89911FB05421}" destId="{B8EAE674-74AB-44FF-97A3-B57FB4F131CA}" srcOrd="4" destOrd="0" presId="urn:microsoft.com/office/officeart/2005/8/layout/vList2"/>
    <dgm:cxn modelId="{1CEC2697-B975-4602-8FD3-33DF290DFC94}" type="presParOf" srcId="{C1566F7C-59B4-469E-A306-89911FB05421}" destId="{EA356A9E-95E7-4927-AB3F-20AD489E0228}" srcOrd="5" destOrd="0" presId="urn:microsoft.com/office/officeart/2005/8/layout/vList2"/>
    <dgm:cxn modelId="{F2F04F30-FFEC-4D1B-B948-B9419B9F4D69}" type="presParOf" srcId="{C1566F7C-59B4-469E-A306-89911FB05421}" destId="{BF5378EC-BB50-4DD3-A864-06CA9630D389}" srcOrd="6" destOrd="0" presId="urn:microsoft.com/office/officeart/2005/8/layout/vList2"/>
    <dgm:cxn modelId="{75815711-5EA5-4513-A39B-9C70E42ECEA6}" type="presParOf" srcId="{C1566F7C-59B4-469E-A306-89911FB05421}" destId="{6D9C23F0-21D0-49A9-AEBD-C847073FF6EB}" srcOrd="7" destOrd="0" presId="urn:microsoft.com/office/officeart/2005/8/layout/vList2"/>
    <dgm:cxn modelId="{D4F4CFAF-486D-443F-9718-58F485248A67}" type="presParOf" srcId="{C1566F7C-59B4-469E-A306-89911FB05421}" destId="{182B7361-8A0A-414B-8C48-5AA3E57242D6}" srcOrd="8" destOrd="0" presId="urn:microsoft.com/office/officeart/2005/8/layout/vList2"/>
    <dgm:cxn modelId="{DAE3EDE4-89DA-4F2E-A276-893B804CD938}" type="presParOf" srcId="{C1566F7C-59B4-469E-A306-89911FB05421}" destId="{D6F989F2-CA48-48ED-9827-E6A0AAB5026F}"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70ACE9-BC2C-4753-9897-4E396A58D1D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ZA"/>
        </a:p>
      </dgm:t>
    </dgm:pt>
    <dgm:pt modelId="{F8CB63C8-B8E9-4819-B230-879FD10275E2}">
      <dgm:prSet phldrT="[Text]"/>
      <dgm:spPr/>
      <dgm:t>
        <a:bodyPr/>
        <a:lstStyle/>
        <a:p>
          <a:r>
            <a:rPr lang="en-US" dirty="0"/>
            <a:t>Aim</a:t>
          </a:r>
          <a:endParaRPr lang="en-ZA" dirty="0"/>
        </a:p>
      </dgm:t>
    </dgm:pt>
    <dgm:pt modelId="{9226F93E-41DF-4950-8752-637E7C2F3173}" type="parTrans" cxnId="{01B56B76-1EA9-456A-82BC-4FB43C41AFF9}">
      <dgm:prSet/>
      <dgm:spPr/>
      <dgm:t>
        <a:bodyPr/>
        <a:lstStyle/>
        <a:p>
          <a:endParaRPr lang="en-ZA"/>
        </a:p>
      </dgm:t>
    </dgm:pt>
    <dgm:pt modelId="{F8C8DCC9-86DD-44FA-9DA4-017C53617C7C}" type="sibTrans" cxnId="{01B56B76-1EA9-456A-82BC-4FB43C41AFF9}">
      <dgm:prSet/>
      <dgm:spPr/>
      <dgm:t>
        <a:bodyPr/>
        <a:lstStyle/>
        <a:p>
          <a:endParaRPr lang="en-ZA"/>
        </a:p>
      </dgm:t>
    </dgm:pt>
    <dgm:pt modelId="{53ADC989-4B10-4798-9D22-20638773EE04}">
      <dgm:prSet phldrT="[Text]"/>
      <dgm:spPr/>
      <dgm:t>
        <a:bodyPr/>
        <a:lstStyle/>
        <a:p>
          <a:r>
            <a:rPr lang="en-US"/>
            <a:t>To design, develop and validate the guidelines</a:t>
          </a:r>
          <a:endParaRPr lang="en-ZA"/>
        </a:p>
      </dgm:t>
    </dgm:pt>
    <dgm:pt modelId="{AEE85EB1-F567-4206-B641-41565938E08C}" type="parTrans" cxnId="{CE101C87-2E74-40DA-992D-BA34D6C476EC}">
      <dgm:prSet/>
      <dgm:spPr/>
      <dgm:t>
        <a:bodyPr/>
        <a:lstStyle/>
        <a:p>
          <a:endParaRPr lang="en-ZA"/>
        </a:p>
      </dgm:t>
    </dgm:pt>
    <dgm:pt modelId="{B4F28F84-6A61-49B8-BCC0-8CB4D4D22C30}" type="sibTrans" cxnId="{CE101C87-2E74-40DA-992D-BA34D6C476EC}">
      <dgm:prSet/>
      <dgm:spPr/>
      <dgm:t>
        <a:bodyPr/>
        <a:lstStyle/>
        <a:p>
          <a:endParaRPr lang="en-ZA"/>
        </a:p>
      </dgm:t>
    </dgm:pt>
    <dgm:pt modelId="{DECBC737-7BCD-4784-8912-D8D7B974FA6A}">
      <dgm:prSet phldrT="[Text]"/>
      <dgm:spPr/>
      <dgm:t>
        <a:bodyPr/>
        <a:lstStyle/>
        <a:p>
          <a:r>
            <a:rPr lang="en-US" dirty="0"/>
            <a:t>Design</a:t>
          </a:r>
          <a:endParaRPr lang="en-ZA" dirty="0"/>
        </a:p>
      </dgm:t>
    </dgm:pt>
    <dgm:pt modelId="{994B8FDF-242C-434E-AD56-BCC54D1D1C2C}" type="parTrans" cxnId="{2CBA707B-518C-4D0A-BEB1-4F79011A3EA1}">
      <dgm:prSet/>
      <dgm:spPr/>
      <dgm:t>
        <a:bodyPr/>
        <a:lstStyle/>
        <a:p>
          <a:endParaRPr lang="en-ZA"/>
        </a:p>
      </dgm:t>
    </dgm:pt>
    <dgm:pt modelId="{FAA1FD7C-6F06-4BCA-A18F-A3B285822B77}" type="sibTrans" cxnId="{2CBA707B-518C-4D0A-BEB1-4F79011A3EA1}">
      <dgm:prSet/>
      <dgm:spPr/>
      <dgm:t>
        <a:bodyPr/>
        <a:lstStyle/>
        <a:p>
          <a:endParaRPr lang="en-ZA"/>
        </a:p>
      </dgm:t>
    </dgm:pt>
    <dgm:pt modelId="{186A72DA-51EC-45E8-B3EE-59CA55F3BD38}">
      <dgm:prSet phldrT="[Text]"/>
      <dgm:spPr/>
      <dgm:t>
        <a:bodyPr/>
        <a:lstStyle/>
        <a:p>
          <a:r>
            <a:rPr lang="en-US"/>
            <a:t>Delphi technique (23 experts recruited) </a:t>
          </a:r>
          <a:endParaRPr lang="en-ZA"/>
        </a:p>
      </dgm:t>
    </dgm:pt>
    <dgm:pt modelId="{3CFD6651-73F1-4462-AA4B-899CE0538DF5}" type="parTrans" cxnId="{07D4EF6A-F64B-4C90-B5A0-4FF144C42D1B}">
      <dgm:prSet/>
      <dgm:spPr/>
      <dgm:t>
        <a:bodyPr/>
        <a:lstStyle/>
        <a:p>
          <a:endParaRPr lang="en-ZA"/>
        </a:p>
      </dgm:t>
    </dgm:pt>
    <dgm:pt modelId="{245DA68A-E15F-43BB-898E-F09CF4149957}" type="sibTrans" cxnId="{07D4EF6A-F64B-4C90-B5A0-4FF144C42D1B}">
      <dgm:prSet/>
      <dgm:spPr/>
      <dgm:t>
        <a:bodyPr/>
        <a:lstStyle/>
        <a:p>
          <a:endParaRPr lang="en-ZA"/>
        </a:p>
      </dgm:t>
    </dgm:pt>
    <dgm:pt modelId="{DBB2AEEE-8A8E-46F8-B181-2A93462D999F}">
      <dgm:prSet phldrT="[Text]"/>
      <dgm:spPr/>
      <dgm:t>
        <a:bodyPr/>
        <a:lstStyle/>
        <a:p>
          <a:r>
            <a:rPr lang="en-US" dirty="0"/>
            <a:t>Outcome</a:t>
          </a:r>
          <a:endParaRPr lang="en-ZA" dirty="0"/>
        </a:p>
      </dgm:t>
    </dgm:pt>
    <dgm:pt modelId="{8F704DC7-1FD5-4611-9330-49277669A118}" type="parTrans" cxnId="{C9C4D126-FEA0-49B8-B967-B014ADE38EB4}">
      <dgm:prSet/>
      <dgm:spPr/>
      <dgm:t>
        <a:bodyPr/>
        <a:lstStyle/>
        <a:p>
          <a:endParaRPr lang="en-ZA"/>
        </a:p>
      </dgm:t>
    </dgm:pt>
    <dgm:pt modelId="{019B3852-C4DA-48CC-8FCB-DD7D336BD51D}" type="sibTrans" cxnId="{C9C4D126-FEA0-49B8-B967-B014ADE38EB4}">
      <dgm:prSet/>
      <dgm:spPr/>
      <dgm:t>
        <a:bodyPr/>
        <a:lstStyle/>
        <a:p>
          <a:endParaRPr lang="en-ZA"/>
        </a:p>
      </dgm:t>
    </dgm:pt>
    <dgm:pt modelId="{4B9A6D5C-D283-4C72-9905-753AC54490B1}">
      <dgm:prSet phldrT="[Text]" phldr="1"/>
      <dgm:spPr/>
      <dgm:t>
        <a:bodyPr/>
        <a:lstStyle/>
        <a:p>
          <a:endParaRPr lang="en-ZA"/>
        </a:p>
      </dgm:t>
    </dgm:pt>
    <dgm:pt modelId="{C5ED8D2E-65CB-4F77-A9CE-FCE95BF5BD1D}" type="parTrans" cxnId="{A5A09CDF-4AC5-4ECB-8627-3F4ABC59F707}">
      <dgm:prSet/>
      <dgm:spPr/>
      <dgm:t>
        <a:bodyPr/>
        <a:lstStyle/>
        <a:p>
          <a:endParaRPr lang="en-ZA"/>
        </a:p>
      </dgm:t>
    </dgm:pt>
    <dgm:pt modelId="{03EE98AB-DE12-4DA2-85E9-90208D229A22}" type="sibTrans" cxnId="{A5A09CDF-4AC5-4ECB-8627-3F4ABC59F707}">
      <dgm:prSet/>
      <dgm:spPr/>
      <dgm:t>
        <a:bodyPr/>
        <a:lstStyle/>
        <a:p>
          <a:endParaRPr lang="en-ZA"/>
        </a:p>
      </dgm:t>
    </dgm:pt>
    <dgm:pt modelId="{FF2D8928-D68E-4952-B8CC-D5CF1E90DB7D}">
      <dgm:prSet/>
      <dgm:spPr/>
      <dgm:t>
        <a:bodyPr/>
        <a:lstStyle/>
        <a:p>
          <a:r>
            <a:rPr lang="en-US" dirty="0"/>
            <a:t>Period</a:t>
          </a:r>
          <a:endParaRPr lang="en-ZA" dirty="0"/>
        </a:p>
      </dgm:t>
    </dgm:pt>
    <dgm:pt modelId="{3CB38ED8-899D-4F56-B01B-4C4D14C2D0E3}" type="parTrans" cxnId="{9D8D3F04-4572-4B13-AA87-966BFC138C35}">
      <dgm:prSet/>
      <dgm:spPr/>
      <dgm:t>
        <a:bodyPr/>
        <a:lstStyle/>
        <a:p>
          <a:endParaRPr lang="en-ZA"/>
        </a:p>
      </dgm:t>
    </dgm:pt>
    <dgm:pt modelId="{66D56D0A-3A61-4A30-AA02-A88265A8FADF}" type="sibTrans" cxnId="{9D8D3F04-4572-4B13-AA87-966BFC138C35}">
      <dgm:prSet/>
      <dgm:spPr/>
      <dgm:t>
        <a:bodyPr/>
        <a:lstStyle/>
        <a:p>
          <a:endParaRPr lang="en-ZA"/>
        </a:p>
      </dgm:t>
    </dgm:pt>
    <dgm:pt modelId="{5F58ABDA-6591-4B9A-B883-55ECBA19F0AC}">
      <dgm:prSet/>
      <dgm:spPr/>
      <dgm:t>
        <a:bodyPr/>
        <a:lstStyle/>
        <a:p>
          <a:endParaRPr lang="en-ZA"/>
        </a:p>
      </dgm:t>
    </dgm:pt>
    <dgm:pt modelId="{F2E87C85-EC1F-41CE-A8E9-06C7F3A80C66}" type="parTrans" cxnId="{DE8C28A8-1D29-4286-899A-A34875F55185}">
      <dgm:prSet/>
      <dgm:spPr/>
      <dgm:t>
        <a:bodyPr/>
        <a:lstStyle/>
        <a:p>
          <a:endParaRPr lang="en-ZA"/>
        </a:p>
      </dgm:t>
    </dgm:pt>
    <dgm:pt modelId="{250640B9-B33C-4614-B36E-4C2921B77F77}" type="sibTrans" cxnId="{DE8C28A8-1D29-4286-899A-A34875F55185}">
      <dgm:prSet/>
      <dgm:spPr/>
      <dgm:t>
        <a:bodyPr/>
        <a:lstStyle/>
        <a:p>
          <a:endParaRPr lang="en-ZA"/>
        </a:p>
      </dgm:t>
    </dgm:pt>
    <dgm:pt modelId="{175E3E3B-2F61-4110-BCA3-C925988172C5}">
      <dgm:prSet/>
      <dgm:spPr/>
      <dgm:t>
        <a:bodyPr/>
        <a:lstStyle/>
        <a:p>
          <a:r>
            <a:rPr lang="en-US"/>
            <a:t>Draft guidelines</a:t>
          </a:r>
          <a:endParaRPr lang="en-ZA"/>
        </a:p>
      </dgm:t>
    </dgm:pt>
    <dgm:pt modelId="{71DAB056-C51E-4330-A014-40308C1421F9}" type="parTrans" cxnId="{22D75F3A-B54C-4EFC-8BFE-5C4761C586D8}">
      <dgm:prSet/>
      <dgm:spPr/>
      <dgm:t>
        <a:bodyPr/>
        <a:lstStyle/>
        <a:p>
          <a:endParaRPr lang="en-ZA"/>
        </a:p>
      </dgm:t>
    </dgm:pt>
    <dgm:pt modelId="{B860FAF9-FAB5-48A2-B56B-773A5902F747}" type="sibTrans" cxnId="{22D75F3A-B54C-4EFC-8BFE-5C4761C586D8}">
      <dgm:prSet/>
      <dgm:spPr/>
      <dgm:t>
        <a:bodyPr/>
        <a:lstStyle/>
        <a:p>
          <a:endParaRPr lang="en-ZA"/>
        </a:p>
      </dgm:t>
    </dgm:pt>
    <dgm:pt modelId="{11CB1AA6-DFCF-4661-9FEA-ECFFD3840AC8}">
      <dgm:prSet/>
      <dgm:spPr/>
      <dgm:t>
        <a:bodyPr/>
        <a:lstStyle/>
        <a:p>
          <a:endParaRPr lang="en-ZA"/>
        </a:p>
      </dgm:t>
    </dgm:pt>
    <dgm:pt modelId="{EBC07BE9-3525-4797-A471-734B55125A9D}" type="parTrans" cxnId="{82B01192-F68B-4AFB-BE77-CE0650BDDA7C}">
      <dgm:prSet/>
      <dgm:spPr/>
      <dgm:t>
        <a:bodyPr/>
        <a:lstStyle/>
        <a:p>
          <a:endParaRPr lang="en-ZA"/>
        </a:p>
      </dgm:t>
    </dgm:pt>
    <dgm:pt modelId="{91BD638D-F236-47AA-96EA-A66100F271E6}" type="sibTrans" cxnId="{82B01192-F68B-4AFB-BE77-CE0650BDDA7C}">
      <dgm:prSet/>
      <dgm:spPr/>
      <dgm:t>
        <a:bodyPr/>
        <a:lstStyle/>
        <a:p>
          <a:endParaRPr lang="en-ZA"/>
        </a:p>
      </dgm:t>
    </dgm:pt>
    <dgm:pt modelId="{71880ACD-60F4-4BB1-B0E4-42776257B28E}">
      <dgm:prSet/>
      <dgm:spPr/>
      <dgm:t>
        <a:bodyPr/>
        <a:lstStyle/>
        <a:p>
          <a:r>
            <a:rPr lang="en-US"/>
            <a:t>6 months</a:t>
          </a:r>
          <a:endParaRPr lang="en-ZA"/>
        </a:p>
      </dgm:t>
    </dgm:pt>
    <dgm:pt modelId="{B44F7A81-D280-4EF5-BB0D-25547EBAC769}" type="parTrans" cxnId="{83FCEB12-A46F-4B26-A4E3-870A5E731F4C}">
      <dgm:prSet/>
      <dgm:spPr/>
      <dgm:t>
        <a:bodyPr/>
        <a:lstStyle/>
        <a:p>
          <a:endParaRPr lang="en-ZA"/>
        </a:p>
      </dgm:t>
    </dgm:pt>
    <dgm:pt modelId="{B58B7514-213D-46EE-8C9E-B4C598933A56}" type="sibTrans" cxnId="{83FCEB12-A46F-4B26-A4E3-870A5E731F4C}">
      <dgm:prSet/>
      <dgm:spPr/>
      <dgm:t>
        <a:bodyPr/>
        <a:lstStyle/>
        <a:p>
          <a:endParaRPr lang="en-ZA"/>
        </a:p>
      </dgm:t>
    </dgm:pt>
    <dgm:pt modelId="{0AF24F18-C82A-4FA9-B656-46A5F704970B}">
      <dgm:prSet/>
      <dgm:spPr/>
      <dgm:t>
        <a:bodyPr/>
        <a:lstStyle/>
        <a:p>
          <a:r>
            <a:rPr lang="en-US" dirty="0"/>
            <a:t>Statistics </a:t>
          </a:r>
          <a:endParaRPr lang="en-ZA" dirty="0"/>
        </a:p>
      </dgm:t>
    </dgm:pt>
    <dgm:pt modelId="{9474379A-41EC-4899-A88D-B51D545E7A86}" type="parTrans" cxnId="{2893B762-8526-4866-B6B4-973B105033F2}">
      <dgm:prSet/>
      <dgm:spPr/>
      <dgm:t>
        <a:bodyPr/>
        <a:lstStyle/>
        <a:p>
          <a:endParaRPr lang="en-ZA"/>
        </a:p>
      </dgm:t>
    </dgm:pt>
    <dgm:pt modelId="{1FDCE816-0FDF-4236-8410-B66B60286111}" type="sibTrans" cxnId="{2893B762-8526-4866-B6B4-973B105033F2}">
      <dgm:prSet/>
      <dgm:spPr/>
      <dgm:t>
        <a:bodyPr/>
        <a:lstStyle/>
        <a:p>
          <a:endParaRPr lang="en-ZA"/>
        </a:p>
      </dgm:t>
    </dgm:pt>
    <dgm:pt modelId="{B904DAFC-F1CE-46E7-98C5-5A0D2B1A1C09}">
      <dgm:prSet/>
      <dgm:spPr/>
      <dgm:t>
        <a:bodyPr/>
        <a:lstStyle/>
        <a:p>
          <a:r>
            <a:rPr lang="en-US"/>
            <a:t>Data analysis</a:t>
          </a:r>
          <a:endParaRPr lang="en-ZA"/>
        </a:p>
      </dgm:t>
    </dgm:pt>
    <dgm:pt modelId="{BE9B1D8B-EDE2-433A-9E6D-633F616B2144}" type="parTrans" cxnId="{14372EC9-4E89-463C-ADFF-E14085BC7CDD}">
      <dgm:prSet/>
      <dgm:spPr/>
      <dgm:t>
        <a:bodyPr/>
        <a:lstStyle/>
        <a:p>
          <a:endParaRPr lang="en-ZA"/>
        </a:p>
      </dgm:t>
    </dgm:pt>
    <dgm:pt modelId="{F6C947C3-91B4-4CB9-9930-BB08E358D6E4}" type="sibTrans" cxnId="{14372EC9-4E89-463C-ADFF-E14085BC7CDD}">
      <dgm:prSet/>
      <dgm:spPr/>
      <dgm:t>
        <a:bodyPr/>
        <a:lstStyle/>
        <a:p>
          <a:endParaRPr lang="en-ZA"/>
        </a:p>
      </dgm:t>
    </dgm:pt>
    <dgm:pt modelId="{2AF37ED1-00E8-4D14-A233-1989D0F63299}">
      <dgm:prSet/>
      <dgm:spPr/>
      <dgm:t>
        <a:bodyPr/>
        <a:lstStyle/>
        <a:p>
          <a:r>
            <a:rPr lang="en-US"/>
            <a:t>Graphic designer consulted</a:t>
          </a:r>
          <a:endParaRPr lang="en-ZA"/>
        </a:p>
      </dgm:t>
    </dgm:pt>
    <dgm:pt modelId="{39E713E4-AB91-4F84-939A-F7E4F38EE7AB}" type="parTrans" cxnId="{0D6C9D0C-4F23-4BC0-A4F3-D2757A2D5163}">
      <dgm:prSet/>
      <dgm:spPr/>
    </dgm:pt>
    <dgm:pt modelId="{04BFCE9C-B5AA-4552-A64D-18772837177E}" type="sibTrans" cxnId="{0D6C9D0C-4F23-4BC0-A4F3-D2757A2D5163}">
      <dgm:prSet/>
      <dgm:spPr/>
    </dgm:pt>
    <dgm:pt modelId="{F0BDC548-25E0-48A1-B9AB-7C9133B47446}" type="pres">
      <dgm:prSet presAssocID="{5970ACE9-BC2C-4753-9897-4E396A58D1DF}" presName="linear" presStyleCnt="0">
        <dgm:presLayoutVars>
          <dgm:animLvl val="lvl"/>
          <dgm:resizeHandles val="exact"/>
        </dgm:presLayoutVars>
      </dgm:prSet>
      <dgm:spPr/>
    </dgm:pt>
    <dgm:pt modelId="{501523C3-EEC9-42D1-9067-8C8EA3D0AB34}" type="pres">
      <dgm:prSet presAssocID="{F8CB63C8-B8E9-4819-B230-879FD10275E2}" presName="parentText" presStyleLbl="node1" presStyleIdx="0" presStyleCnt="5">
        <dgm:presLayoutVars>
          <dgm:chMax val="0"/>
          <dgm:bulletEnabled val="1"/>
        </dgm:presLayoutVars>
      </dgm:prSet>
      <dgm:spPr/>
    </dgm:pt>
    <dgm:pt modelId="{B66DC31D-099F-4836-895D-784BB8DE0B46}" type="pres">
      <dgm:prSet presAssocID="{F8CB63C8-B8E9-4819-B230-879FD10275E2}" presName="childText" presStyleLbl="revTx" presStyleIdx="0" presStyleCnt="5">
        <dgm:presLayoutVars>
          <dgm:bulletEnabled val="1"/>
        </dgm:presLayoutVars>
      </dgm:prSet>
      <dgm:spPr/>
    </dgm:pt>
    <dgm:pt modelId="{193C19B4-52D2-420C-9801-034888B48E5F}" type="pres">
      <dgm:prSet presAssocID="{DECBC737-7BCD-4784-8912-D8D7B974FA6A}" presName="parentText" presStyleLbl="node1" presStyleIdx="1" presStyleCnt="5">
        <dgm:presLayoutVars>
          <dgm:chMax val="0"/>
          <dgm:bulletEnabled val="1"/>
        </dgm:presLayoutVars>
      </dgm:prSet>
      <dgm:spPr/>
    </dgm:pt>
    <dgm:pt modelId="{11F04B16-E93D-44A8-9354-7F3FBECBD155}" type="pres">
      <dgm:prSet presAssocID="{DECBC737-7BCD-4784-8912-D8D7B974FA6A}" presName="childText" presStyleLbl="revTx" presStyleIdx="1" presStyleCnt="5">
        <dgm:presLayoutVars>
          <dgm:bulletEnabled val="1"/>
        </dgm:presLayoutVars>
      </dgm:prSet>
      <dgm:spPr/>
    </dgm:pt>
    <dgm:pt modelId="{C9201096-28B0-43EB-A4D9-0609BC05A774}" type="pres">
      <dgm:prSet presAssocID="{DBB2AEEE-8A8E-46F8-B181-2A93462D999F}" presName="parentText" presStyleLbl="node1" presStyleIdx="2" presStyleCnt="5">
        <dgm:presLayoutVars>
          <dgm:chMax val="0"/>
          <dgm:bulletEnabled val="1"/>
        </dgm:presLayoutVars>
      </dgm:prSet>
      <dgm:spPr/>
    </dgm:pt>
    <dgm:pt modelId="{248EFC7B-4EE3-4CD8-BE2A-0D31212DBC3B}" type="pres">
      <dgm:prSet presAssocID="{DBB2AEEE-8A8E-46F8-B181-2A93462D999F}" presName="childText" presStyleLbl="revTx" presStyleIdx="2" presStyleCnt="5">
        <dgm:presLayoutVars>
          <dgm:bulletEnabled val="1"/>
        </dgm:presLayoutVars>
      </dgm:prSet>
      <dgm:spPr/>
    </dgm:pt>
    <dgm:pt modelId="{FADA5DE4-8118-4579-AD5B-76958E9013F9}" type="pres">
      <dgm:prSet presAssocID="{FF2D8928-D68E-4952-B8CC-D5CF1E90DB7D}" presName="parentText" presStyleLbl="node1" presStyleIdx="3" presStyleCnt="5">
        <dgm:presLayoutVars>
          <dgm:chMax val="0"/>
          <dgm:bulletEnabled val="1"/>
        </dgm:presLayoutVars>
      </dgm:prSet>
      <dgm:spPr/>
    </dgm:pt>
    <dgm:pt modelId="{4DE604E6-C1BC-454D-8878-8891FC15937C}" type="pres">
      <dgm:prSet presAssocID="{FF2D8928-D68E-4952-B8CC-D5CF1E90DB7D}" presName="childText" presStyleLbl="revTx" presStyleIdx="3" presStyleCnt="5">
        <dgm:presLayoutVars>
          <dgm:bulletEnabled val="1"/>
        </dgm:presLayoutVars>
      </dgm:prSet>
      <dgm:spPr/>
    </dgm:pt>
    <dgm:pt modelId="{51B4620D-802C-457F-95C0-AB12D3D44A64}" type="pres">
      <dgm:prSet presAssocID="{0AF24F18-C82A-4FA9-B656-46A5F704970B}" presName="parentText" presStyleLbl="node1" presStyleIdx="4" presStyleCnt="5">
        <dgm:presLayoutVars>
          <dgm:chMax val="0"/>
          <dgm:bulletEnabled val="1"/>
        </dgm:presLayoutVars>
      </dgm:prSet>
      <dgm:spPr/>
    </dgm:pt>
    <dgm:pt modelId="{055560D4-E572-430C-B449-72AE305FC063}" type="pres">
      <dgm:prSet presAssocID="{0AF24F18-C82A-4FA9-B656-46A5F704970B}" presName="childText" presStyleLbl="revTx" presStyleIdx="4" presStyleCnt="5">
        <dgm:presLayoutVars>
          <dgm:bulletEnabled val="1"/>
        </dgm:presLayoutVars>
      </dgm:prSet>
      <dgm:spPr/>
    </dgm:pt>
  </dgm:ptLst>
  <dgm:cxnLst>
    <dgm:cxn modelId="{E6812800-7F05-455C-8CA0-B1D034A4FF9B}" type="presOf" srcId="{71880ACD-60F4-4BB1-B0E4-42776257B28E}" destId="{4DE604E6-C1BC-454D-8878-8891FC15937C}" srcOrd="0" destOrd="0" presId="urn:microsoft.com/office/officeart/2005/8/layout/vList2"/>
    <dgm:cxn modelId="{9D8D3F04-4572-4B13-AA87-966BFC138C35}" srcId="{5970ACE9-BC2C-4753-9897-4E396A58D1DF}" destId="{FF2D8928-D68E-4952-B8CC-D5CF1E90DB7D}" srcOrd="3" destOrd="0" parTransId="{3CB38ED8-899D-4F56-B01B-4C4D14C2D0E3}" sibTransId="{66D56D0A-3A61-4A30-AA02-A88265A8FADF}"/>
    <dgm:cxn modelId="{0D6C9D0C-4F23-4BC0-A4F3-D2757A2D5163}" srcId="{DBB2AEEE-8A8E-46F8-B181-2A93462D999F}" destId="{2AF37ED1-00E8-4D14-A233-1989D0F63299}" srcOrd="2" destOrd="0" parTransId="{39E713E4-AB91-4F84-939A-F7E4F38EE7AB}" sibTransId="{04BFCE9C-B5AA-4552-A64D-18772837177E}"/>
    <dgm:cxn modelId="{83FCEB12-A46F-4B26-A4E3-870A5E731F4C}" srcId="{FF2D8928-D68E-4952-B8CC-D5CF1E90DB7D}" destId="{71880ACD-60F4-4BB1-B0E4-42776257B28E}" srcOrd="0" destOrd="0" parTransId="{B44F7A81-D280-4EF5-BB0D-25547EBAC769}" sibTransId="{B58B7514-213D-46EE-8C9E-B4C598933A56}"/>
    <dgm:cxn modelId="{7B11CD15-CA1E-4908-A7A0-D5E821581B31}" type="presOf" srcId="{53ADC989-4B10-4798-9D22-20638773EE04}" destId="{B66DC31D-099F-4836-895D-784BB8DE0B46}" srcOrd="0" destOrd="0" presId="urn:microsoft.com/office/officeart/2005/8/layout/vList2"/>
    <dgm:cxn modelId="{C9C4D126-FEA0-49B8-B967-B014ADE38EB4}" srcId="{5970ACE9-BC2C-4753-9897-4E396A58D1DF}" destId="{DBB2AEEE-8A8E-46F8-B181-2A93462D999F}" srcOrd="2" destOrd="0" parTransId="{8F704DC7-1FD5-4611-9330-49277669A118}" sibTransId="{019B3852-C4DA-48CC-8FCB-DD7D336BD51D}"/>
    <dgm:cxn modelId="{26703127-C432-46D8-8F8B-6B40859DAEC2}" type="presOf" srcId="{0AF24F18-C82A-4FA9-B656-46A5F704970B}" destId="{51B4620D-802C-457F-95C0-AB12D3D44A64}" srcOrd="0" destOrd="0" presId="urn:microsoft.com/office/officeart/2005/8/layout/vList2"/>
    <dgm:cxn modelId="{22D75F3A-B54C-4EFC-8BFE-5C4761C586D8}" srcId="{DBB2AEEE-8A8E-46F8-B181-2A93462D999F}" destId="{175E3E3B-2F61-4110-BCA3-C925988172C5}" srcOrd="1" destOrd="0" parTransId="{71DAB056-C51E-4330-A014-40308C1421F9}" sibTransId="{B860FAF9-FAB5-48A2-B56B-773A5902F747}"/>
    <dgm:cxn modelId="{FA6EBC40-4931-471E-9876-B492FB159981}" type="presOf" srcId="{5F58ABDA-6591-4B9A-B883-55ECBA19F0AC}" destId="{11F04B16-E93D-44A8-9354-7F3FBECBD155}" srcOrd="0" destOrd="1" presId="urn:microsoft.com/office/officeart/2005/8/layout/vList2"/>
    <dgm:cxn modelId="{2893B762-8526-4866-B6B4-973B105033F2}" srcId="{5970ACE9-BC2C-4753-9897-4E396A58D1DF}" destId="{0AF24F18-C82A-4FA9-B656-46A5F704970B}" srcOrd="4" destOrd="0" parTransId="{9474379A-41EC-4899-A88D-B51D545E7A86}" sibTransId="{1FDCE816-0FDF-4236-8410-B66B60286111}"/>
    <dgm:cxn modelId="{79686A43-04A0-41BC-9EEF-F9A05B16CD7A}" type="presOf" srcId="{5970ACE9-BC2C-4753-9897-4E396A58D1DF}" destId="{F0BDC548-25E0-48A1-B9AB-7C9133B47446}" srcOrd="0" destOrd="0" presId="urn:microsoft.com/office/officeart/2005/8/layout/vList2"/>
    <dgm:cxn modelId="{8F033164-0E2A-4687-9B68-BD2EE5979A46}" type="presOf" srcId="{B904DAFC-F1CE-46E7-98C5-5A0D2B1A1C09}" destId="{055560D4-E572-430C-B449-72AE305FC063}" srcOrd="0" destOrd="0" presId="urn:microsoft.com/office/officeart/2005/8/layout/vList2"/>
    <dgm:cxn modelId="{4AE4BF64-CDD2-462A-94E7-86A38D8F4B5E}" type="presOf" srcId="{186A72DA-51EC-45E8-B3EE-59CA55F3BD38}" destId="{11F04B16-E93D-44A8-9354-7F3FBECBD155}" srcOrd="0" destOrd="0" presId="urn:microsoft.com/office/officeart/2005/8/layout/vList2"/>
    <dgm:cxn modelId="{07D4EF6A-F64B-4C90-B5A0-4FF144C42D1B}" srcId="{DECBC737-7BCD-4784-8912-D8D7B974FA6A}" destId="{186A72DA-51EC-45E8-B3EE-59CA55F3BD38}" srcOrd="0" destOrd="0" parTransId="{3CFD6651-73F1-4462-AA4B-899CE0538DF5}" sibTransId="{245DA68A-E15F-43BB-898E-F09CF4149957}"/>
    <dgm:cxn modelId="{CE419472-A4DB-4B1A-A95F-196B62CB412F}" type="presOf" srcId="{FF2D8928-D68E-4952-B8CC-D5CF1E90DB7D}" destId="{FADA5DE4-8118-4579-AD5B-76958E9013F9}" srcOrd="0" destOrd="0" presId="urn:microsoft.com/office/officeart/2005/8/layout/vList2"/>
    <dgm:cxn modelId="{F0407053-2F64-43B3-B9C3-38CD284446A7}" type="presOf" srcId="{175E3E3B-2F61-4110-BCA3-C925988172C5}" destId="{248EFC7B-4EE3-4CD8-BE2A-0D31212DBC3B}" srcOrd="0" destOrd="1" presId="urn:microsoft.com/office/officeart/2005/8/layout/vList2"/>
    <dgm:cxn modelId="{01B56B76-1EA9-456A-82BC-4FB43C41AFF9}" srcId="{5970ACE9-BC2C-4753-9897-4E396A58D1DF}" destId="{F8CB63C8-B8E9-4819-B230-879FD10275E2}" srcOrd="0" destOrd="0" parTransId="{9226F93E-41DF-4950-8752-637E7C2F3173}" sibTransId="{F8C8DCC9-86DD-44FA-9DA4-017C53617C7C}"/>
    <dgm:cxn modelId="{2CBA707B-518C-4D0A-BEB1-4F79011A3EA1}" srcId="{5970ACE9-BC2C-4753-9897-4E396A58D1DF}" destId="{DECBC737-7BCD-4784-8912-D8D7B974FA6A}" srcOrd="1" destOrd="0" parTransId="{994B8FDF-242C-434E-AD56-BCC54D1D1C2C}" sibTransId="{FAA1FD7C-6F06-4BCA-A18F-A3B285822B77}"/>
    <dgm:cxn modelId="{9341A67C-8D07-46CC-BD99-231A85C3CB6A}" type="presOf" srcId="{DECBC737-7BCD-4784-8912-D8D7B974FA6A}" destId="{193C19B4-52D2-420C-9801-034888B48E5F}" srcOrd="0" destOrd="0" presId="urn:microsoft.com/office/officeart/2005/8/layout/vList2"/>
    <dgm:cxn modelId="{CE101C87-2E74-40DA-992D-BA34D6C476EC}" srcId="{F8CB63C8-B8E9-4819-B230-879FD10275E2}" destId="{53ADC989-4B10-4798-9D22-20638773EE04}" srcOrd="0" destOrd="0" parTransId="{AEE85EB1-F567-4206-B641-41565938E08C}" sibTransId="{B4F28F84-6A61-49B8-BCC0-8CB4D4D22C30}"/>
    <dgm:cxn modelId="{82B01192-F68B-4AFB-BE77-CE0650BDDA7C}" srcId="{DBB2AEEE-8A8E-46F8-B181-2A93462D999F}" destId="{11CB1AA6-DFCF-4661-9FEA-ECFFD3840AC8}" srcOrd="3" destOrd="0" parTransId="{EBC07BE9-3525-4797-A471-734B55125A9D}" sibTransId="{91BD638D-F236-47AA-96EA-A66100F271E6}"/>
    <dgm:cxn modelId="{5901F69D-95A4-46EA-A430-2A9B0BE5C8E1}" type="presOf" srcId="{2AF37ED1-00E8-4D14-A233-1989D0F63299}" destId="{248EFC7B-4EE3-4CD8-BE2A-0D31212DBC3B}" srcOrd="0" destOrd="2" presId="urn:microsoft.com/office/officeart/2005/8/layout/vList2"/>
    <dgm:cxn modelId="{DE8C28A8-1D29-4286-899A-A34875F55185}" srcId="{DECBC737-7BCD-4784-8912-D8D7B974FA6A}" destId="{5F58ABDA-6591-4B9A-B883-55ECBA19F0AC}" srcOrd="1" destOrd="0" parTransId="{F2E87C85-EC1F-41CE-A8E9-06C7F3A80C66}" sibTransId="{250640B9-B33C-4614-B36E-4C2921B77F77}"/>
    <dgm:cxn modelId="{17909DB9-CAD7-43ED-AAB6-638CFC4833B0}" type="presOf" srcId="{F8CB63C8-B8E9-4819-B230-879FD10275E2}" destId="{501523C3-EEC9-42D1-9067-8C8EA3D0AB34}" srcOrd="0" destOrd="0" presId="urn:microsoft.com/office/officeart/2005/8/layout/vList2"/>
    <dgm:cxn modelId="{14372EC9-4E89-463C-ADFF-E14085BC7CDD}" srcId="{0AF24F18-C82A-4FA9-B656-46A5F704970B}" destId="{B904DAFC-F1CE-46E7-98C5-5A0D2B1A1C09}" srcOrd="0" destOrd="0" parTransId="{BE9B1D8B-EDE2-433A-9E6D-633F616B2144}" sibTransId="{F6C947C3-91B4-4CB9-9930-BB08E358D6E4}"/>
    <dgm:cxn modelId="{E83331CC-6883-46A8-959C-B0ABDF83C194}" type="presOf" srcId="{DBB2AEEE-8A8E-46F8-B181-2A93462D999F}" destId="{C9201096-28B0-43EB-A4D9-0609BC05A774}" srcOrd="0" destOrd="0" presId="urn:microsoft.com/office/officeart/2005/8/layout/vList2"/>
    <dgm:cxn modelId="{245898D9-9DA1-4869-B0BD-3DF6EDA5D509}" type="presOf" srcId="{4B9A6D5C-D283-4C72-9905-753AC54490B1}" destId="{248EFC7B-4EE3-4CD8-BE2A-0D31212DBC3B}" srcOrd="0" destOrd="0" presId="urn:microsoft.com/office/officeart/2005/8/layout/vList2"/>
    <dgm:cxn modelId="{A5A09CDF-4AC5-4ECB-8627-3F4ABC59F707}" srcId="{DBB2AEEE-8A8E-46F8-B181-2A93462D999F}" destId="{4B9A6D5C-D283-4C72-9905-753AC54490B1}" srcOrd="0" destOrd="0" parTransId="{C5ED8D2E-65CB-4F77-A9CE-FCE95BF5BD1D}" sibTransId="{03EE98AB-DE12-4DA2-85E9-90208D229A22}"/>
    <dgm:cxn modelId="{ED33CEFB-295F-4145-9DD4-9E2EC4653FBD}" type="presOf" srcId="{11CB1AA6-DFCF-4661-9FEA-ECFFD3840AC8}" destId="{248EFC7B-4EE3-4CD8-BE2A-0D31212DBC3B}" srcOrd="0" destOrd="3" presId="urn:microsoft.com/office/officeart/2005/8/layout/vList2"/>
    <dgm:cxn modelId="{38842A74-233F-446A-BA96-3094874B3BD8}" type="presParOf" srcId="{F0BDC548-25E0-48A1-B9AB-7C9133B47446}" destId="{501523C3-EEC9-42D1-9067-8C8EA3D0AB34}" srcOrd="0" destOrd="0" presId="urn:microsoft.com/office/officeart/2005/8/layout/vList2"/>
    <dgm:cxn modelId="{73BDCEA8-1461-4841-B67C-6323048B811B}" type="presParOf" srcId="{F0BDC548-25E0-48A1-B9AB-7C9133B47446}" destId="{B66DC31D-099F-4836-895D-784BB8DE0B46}" srcOrd="1" destOrd="0" presId="urn:microsoft.com/office/officeart/2005/8/layout/vList2"/>
    <dgm:cxn modelId="{CC09CEBB-899C-409F-BB1D-E40526CA5666}" type="presParOf" srcId="{F0BDC548-25E0-48A1-B9AB-7C9133B47446}" destId="{193C19B4-52D2-420C-9801-034888B48E5F}" srcOrd="2" destOrd="0" presId="urn:microsoft.com/office/officeart/2005/8/layout/vList2"/>
    <dgm:cxn modelId="{E664B5DC-C971-4A4A-8271-0B66A66D20CB}" type="presParOf" srcId="{F0BDC548-25E0-48A1-B9AB-7C9133B47446}" destId="{11F04B16-E93D-44A8-9354-7F3FBECBD155}" srcOrd="3" destOrd="0" presId="urn:microsoft.com/office/officeart/2005/8/layout/vList2"/>
    <dgm:cxn modelId="{F33637DB-6AB9-4E81-9EB7-3998A41D9575}" type="presParOf" srcId="{F0BDC548-25E0-48A1-B9AB-7C9133B47446}" destId="{C9201096-28B0-43EB-A4D9-0609BC05A774}" srcOrd="4" destOrd="0" presId="urn:microsoft.com/office/officeart/2005/8/layout/vList2"/>
    <dgm:cxn modelId="{C30A47CE-640C-4314-AE65-11F4E82D2623}" type="presParOf" srcId="{F0BDC548-25E0-48A1-B9AB-7C9133B47446}" destId="{248EFC7B-4EE3-4CD8-BE2A-0D31212DBC3B}" srcOrd="5" destOrd="0" presId="urn:microsoft.com/office/officeart/2005/8/layout/vList2"/>
    <dgm:cxn modelId="{8E6DD13C-A221-48DA-A18C-377C1B81ACB7}" type="presParOf" srcId="{F0BDC548-25E0-48A1-B9AB-7C9133B47446}" destId="{FADA5DE4-8118-4579-AD5B-76958E9013F9}" srcOrd="6" destOrd="0" presId="urn:microsoft.com/office/officeart/2005/8/layout/vList2"/>
    <dgm:cxn modelId="{835473DB-0B4D-4C69-A20B-51D93042F720}" type="presParOf" srcId="{F0BDC548-25E0-48A1-B9AB-7C9133B47446}" destId="{4DE604E6-C1BC-454D-8878-8891FC15937C}" srcOrd="7" destOrd="0" presId="urn:microsoft.com/office/officeart/2005/8/layout/vList2"/>
    <dgm:cxn modelId="{57A1C16F-BE89-4B70-98A5-372647EEB34E}" type="presParOf" srcId="{F0BDC548-25E0-48A1-B9AB-7C9133B47446}" destId="{51B4620D-802C-457F-95C0-AB12D3D44A64}" srcOrd="8" destOrd="0" presId="urn:microsoft.com/office/officeart/2005/8/layout/vList2"/>
    <dgm:cxn modelId="{A3735390-9DFB-49E1-B0B1-F05F4D40758D}" type="presParOf" srcId="{F0BDC548-25E0-48A1-B9AB-7C9133B47446}" destId="{055560D4-E572-430C-B449-72AE305FC063}"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70ACE9-BC2C-4753-9897-4E396A58D1D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ZA"/>
        </a:p>
      </dgm:t>
    </dgm:pt>
    <dgm:pt modelId="{F8CB63C8-B8E9-4819-B230-879FD10275E2}">
      <dgm:prSet phldrT="[Text]"/>
      <dgm:spPr/>
      <dgm:t>
        <a:bodyPr/>
        <a:lstStyle/>
        <a:p>
          <a:r>
            <a:rPr lang="en-US" dirty="0"/>
            <a:t>Aim</a:t>
          </a:r>
          <a:endParaRPr lang="en-ZA" dirty="0"/>
        </a:p>
      </dgm:t>
    </dgm:pt>
    <dgm:pt modelId="{9226F93E-41DF-4950-8752-637E7C2F3173}" type="parTrans" cxnId="{01B56B76-1EA9-456A-82BC-4FB43C41AFF9}">
      <dgm:prSet/>
      <dgm:spPr/>
      <dgm:t>
        <a:bodyPr/>
        <a:lstStyle/>
        <a:p>
          <a:endParaRPr lang="en-ZA"/>
        </a:p>
      </dgm:t>
    </dgm:pt>
    <dgm:pt modelId="{F8C8DCC9-86DD-44FA-9DA4-017C53617C7C}" type="sibTrans" cxnId="{01B56B76-1EA9-456A-82BC-4FB43C41AFF9}">
      <dgm:prSet/>
      <dgm:spPr/>
      <dgm:t>
        <a:bodyPr/>
        <a:lstStyle/>
        <a:p>
          <a:endParaRPr lang="en-ZA"/>
        </a:p>
      </dgm:t>
    </dgm:pt>
    <dgm:pt modelId="{53ADC989-4B10-4798-9D22-20638773EE04}">
      <dgm:prSet phldrT="[Text]"/>
      <dgm:spPr/>
      <dgm:t>
        <a:bodyPr/>
        <a:lstStyle/>
        <a:p>
          <a:endParaRPr lang="en-ZA"/>
        </a:p>
      </dgm:t>
    </dgm:pt>
    <dgm:pt modelId="{AEE85EB1-F567-4206-B641-41565938E08C}" type="parTrans" cxnId="{CE101C87-2E74-40DA-992D-BA34D6C476EC}">
      <dgm:prSet/>
      <dgm:spPr/>
      <dgm:t>
        <a:bodyPr/>
        <a:lstStyle/>
        <a:p>
          <a:endParaRPr lang="en-ZA"/>
        </a:p>
      </dgm:t>
    </dgm:pt>
    <dgm:pt modelId="{B4F28F84-6A61-49B8-BCC0-8CB4D4D22C30}" type="sibTrans" cxnId="{CE101C87-2E74-40DA-992D-BA34D6C476EC}">
      <dgm:prSet/>
      <dgm:spPr/>
      <dgm:t>
        <a:bodyPr/>
        <a:lstStyle/>
        <a:p>
          <a:endParaRPr lang="en-ZA"/>
        </a:p>
      </dgm:t>
    </dgm:pt>
    <dgm:pt modelId="{DECBC737-7BCD-4784-8912-D8D7B974FA6A}">
      <dgm:prSet phldrT="[Text]"/>
      <dgm:spPr/>
      <dgm:t>
        <a:bodyPr/>
        <a:lstStyle/>
        <a:p>
          <a:r>
            <a:rPr lang="en-US" dirty="0"/>
            <a:t>Design</a:t>
          </a:r>
          <a:endParaRPr lang="en-ZA" dirty="0"/>
        </a:p>
      </dgm:t>
    </dgm:pt>
    <dgm:pt modelId="{994B8FDF-242C-434E-AD56-BCC54D1D1C2C}" type="parTrans" cxnId="{2CBA707B-518C-4D0A-BEB1-4F79011A3EA1}">
      <dgm:prSet/>
      <dgm:spPr/>
      <dgm:t>
        <a:bodyPr/>
        <a:lstStyle/>
        <a:p>
          <a:endParaRPr lang="en-ZA"/>
        </a:p>
      </dgm:t>
    </dgm:pt>
    <dgm:pt modelId="{FAA1FD7C-6F06-4BCA-A18F-A3B285822B77}" type="sibTrans" cxnId="{2CBA707B-518C-4D0A-BEB1-4F79011A3EA1}">
      <dgm:prSet/>
      <dgm:spPr/>
      <dgm:t>
        <a:bodyPr/>
        <a:lstStyle/>
        <a:p>
          <a:endParaRPr lang="en-ZA"/>
        </a:p>
      </dgm:t>
    </dgm:pt>
    <dgm:pt modelId="{186A72DA-51EC-45E8-B3EE-59CA55F3BD38}">
      <dgm:prSet phldrT="[Text]"/>
      <dgm:spPr/>
      <dgm:t>
        <a:bodyPr/>
        <a:lstStyle/>
        <a:p>
          <a:r>
            <a:rPr lang="en-US"/>
            <a:t>Qualitative approach ( 6 Supervisors and 8 practitioners) </a:t>
          </a:r>
          <a:endParaRPr lang="en-ZA"/>
        </a:p>
      </dgm:t>
    </dgm:pt>
    <dgm:pt modelId="{3CFD6651-73F1-4462-AA4B-899CE0538DF5}" type="parTrans" cxnId="{07D4EF6A-F64B-4C90-B5A0-4FF144C42D1B}">
      <dgm:prSet/>
      <dgm:spPr/>
      <dgm:t>
        <a:bodyPr/>
        <a:lstStyle/>
        <a:p>
          <a:endParaRPr lang="en-ZA"/>
        </a:p>
      </dgm:t>
    </dgm:pt>
    <dgm:pt modelId="{245DA68A-E15F-43BB-898E-F09CF4149957}" type="sibTrans" cxnId="{07D4EF6A-F64B-4C90-B5A0-4FF144C42D1B}">
      <dgm:prSet/>
      <dgm:spPr/>
      <dgm:t>
        <a:bodyPr/>
        <a:lstStyle/>
        <a:p>
          <a:endParaRPr lang="en-ZA"/>
        </a:p>
      </dgm:t>
    </dgm:pt>
    <dgm:pt modelId="{DBB2AEEE-8A8E-46F8-B181-2A93462D999F}">
      <dgm:prSet phldrT="[Text]"/>
      <dgm:spPr/>
      <dgm:t>
        <a:bodyPr/>
        <a:lstStyle/>
        <a:p>
          <a:r>
            <a:rPr lang="en-US" dirty="0"/>
            <a:t>Outcome</a:t>
          </a:r>
          <a:endParaRPr lang="en-ZA" dirty="0"/>
        </a:p>
      </dgm:t>
    </dgm:pt>
    <dgm:pt modelId="{8F704DC7-1FD5-4611-9330-49277669A118}" type="parTrans" cxnId="{C9C4D126-FEA0-49B8-B967-B014ADE38EB4}">
      <dgm:prSet/>
      <dgm:spPr/>
      <dgm:t>
        <a:bodyPr/>
        <a:lstStyle/>
        <a:p>
          <a:endParaRPr lang="en-ZA"/>
        </a:p>
      </dgm:t>
    </dgm:pt>
    <dgm:pt modelId="{019B3852-C4DA-48CC-8FCB-DD7D336BD51D}" type="sibTrans" cxnId="{C9C4D126-FEA0-49B8-B967-B014ADE38EB4}">
      <dgm:prSet/>
      <dgm:spPr/>
      <dgm:t>
        <a:bodyPr/>
        <a:lstStyle/>
        <a:p>
          <a:endParaRPr lang="en-ZA"/>
        </a:p>
      </dgm:t>
    </dgm:pt>
    <dgm:pt modelId="{4B9A6D5C-D283-4C72-9905-753AC54490B1}">
      <dgm:prSet phldrT="[Text]" phldr="1"/>
      <dgm:spPr/>
      <dgm:t>
        <a:bodyPr/>
        <a:lstStyle/>
        <a:p>
          <a:endParaRPr lang="en-ZA"/>
        </a:p>
      </dgm:t>
    </dgm:pt>
    <dgm:pt modelId="{C5ED8D2E-65CB-4F77-A9CE-FCE95BF5BD1D}" type="parTrans" cxnId="{A5A09CDF-4AC5-4ECB-8627-3F4ABC59F707}">
      <dgm:prSet/>
      <dgm:spPr/>
      <dgm:t>
        <a:bodyPr/>
        <a:lstStyle/>
        <a:p>
          <a:endParaRPr lang="en-ZA"/>
        </a:p>
      </dgm:t>
    </dgm:pt>
    <dgm:pt modelId="{03EE98AB-DE12-4DA2-85E9-90208D229A22}" type="sibTrans" cxnId="{A5A09CDF-4AC5-4ECB-8627-3F4ABC59F707}">
      <dgm:prSet/>
      <dgm:spPr/>
      <dgm:t>
        <a:bodyPr/>
        <a:lstStyle/>
        <a:p>
          <a:endParaRPr lang="en-ZA"/>
        </a:p>
      </dgm:t>
    </dgm:pt>
    <dgm:pt modelId="{FF2D8928-D68E-4952-B8CC-D5CF1E90DB7D}">
      <dgm:prSet/>
      <dgm:spPr/>
      <dgm:t>
        <a:bodyPr/>
        <a:lstStyle/>
        <a:p>
          <a:r>
            <a:rPr lang="en-US" dirty="0"/>
            <a:t>Period</a:t>
          </a:r>
          <a:endParaRPr lang="en-ZA" dirty="0"/>
        </a:p>
      </dgm:t>
    </dgm:pt>
    <dgm:pt modelId="{3CB38ED8-899D-4F56-B01B-4C4D14C2D0E3}" type="parTrans" cxnId="{9D8D3F04-4572-4B13-AA87-966BFC138C35}">
      <dgm:prSet/>
      <dgm:spPr/>
      <dgm:t>
        <a:bodyPr/>
        <a:lstStyle/>
        <a:p>
          <a:endParaRPr lang="en-ZA"/>
        </a:p>
      </dgm:t>
    </dgm:pt>
    <dgm:pt modelId="{66D56D0A-3A61-4A30-AA02-A88265A8FADF}" type="sibTrans" cxnId="{9D8D3F04-4572-4B13-AA87-966BFC138C35}">
      <dgm:prSet/>
      <dgm:spPr/>
      <dgm:t>
        <a:bodyPr/>
        <a:lstStyle/>
        <a:p>
          <a:endParaRPr lang="en-ZA"/>
        </a:p>
      </dgm:t>
    </dgm:pt>
    <dgm:pt modelId="{5F58ABDA-6591-4B9A-B883-55ECBA19F0AC}">
      <dgm:prSet/>
      <dgm:spPr/>
      <dgm:t>
        <a:bodyPr/>
        <a:lstStyle/>
        <a:p>
          <a:endParaRPr lang="en-ZA"/>
        </a:p>
      </dgm:t>
    </dgm:pt>
    <dgm:pt modelId="{F2E87C85-EC1F-41CE-A8E9-06C7F3A80C66}" type="parTrans" cxnId="{DE8C28A8-1D29-4286-899A-A34875F55185}">
      <dgm:prSet/>
      <dgm:spPr/>
      <dgm:t>
        <a:bodyPr/>
        <a:lstStyle/>
        <a:p>
          <a:endParaRPr lang="en-ZA"/>
        </a:p>
      </dgm:t>
    </dgm:pt>
    <dgm:pt modelId="{250640B9-B33C-4614-B36E-4C2921B77F77}" type="sibTrans" cxnId="{DE8C28A8-1D29-4286-899A-A34875F55185}">
      <dgm:prSet/>
      <dgm:spPr/>
      <dgm:t>
        <a:bodyPr/>
        <a:lstStyle/>
        <a:p>
          <a:endParaRPr lang="en-ZA"/>
        </a:p>
      </dgm:t>
    </dgm:pt>
    <dgm:pt modelId="{175E3E3B-2F61-4110-BCA3-C925988172C5}">
      <dgm:prSet/>
      <dgm:spPr/>
      <dgm:t>
        <a:bodyPr/>
        <a:lstStyle/>
        <a:p>
          <a:r>
            <a:rPr lang="en-US"/>
            <a:t>Final guidelines</a:t>
          </a:r>
          <a:endParaRPr lang="en-ZA"/>
        </a:p>
      </dgm:t>
    </dgm:pt>
    <dgm:pt modelId="{71DAB056-C51E-4330-A014-40308C1421F9}" type="parTrans" cxnId="{22D75F3A-B54C-4EFC-8BFE-5C4761C586D8}">
      <dgm:prSet/>
      <dgm:spPr/>
      <dgm:t>
        <a:bodyPr/>
        <a:lstStyle/>
        <a:p>
          <a:endParaRPr lang="en-ZA"/>
        </a:p>
      </dgm:t>
    </dgm:pt>
    <dgm:pt modelId="{B860FAF9-FAB5-48A2-B56B-773A5902F747}" type="sibTrans" cxnId="{22D75F3A-B54C-4EFC-8BFE-5C4761C586D8}">
      <dgm:prSet/>
      <dgm:spPr/>
      <dgm:t>
        <a:bodyPr/>
        <a:lstStyle/>
        <a:p>
          <a:endParaRPr lang="en-ZA"/>
        </a:p>
      </dgm:t>
    </dgm:pt>
    <dgm:pt modelId="{11CB1AA6-DFCF-4661-9FEA-ECFFD3840AC8}">
      <dgm:prSet/>
      <dgm:spPr/>
      <dgm:t>
        <a:bodyPr/>
        <a:lstStyle/>
        <a:p>
          <a:endParaRPr lang="en-ZA"/>
        </a:p>
      </dgm:t>
    </dgm:pt>
    <dgm:pt modelId="{EBC07BE9-3525-4797-A471-734B55125A9D}" type="parTrans" cxnId="{82B01192-F68B-4AFB-BE77-CE0650BDDA7C}">
      <dgm:prSet/>
      <dgm:spPr/>
      <dgm:t>
        <a:bodyPr/>
        <a:lstStyle/>
        <a:p>
          <a:endParaRPr lang="en-ZA"/>
        </a:p>
      </dgm:t>
    </dgm:pt>
    <dgm:pt modelId="{91BD638D-F236-47AA-96EA-A66100F271E6}" type="sibTrans" cxnId="{82B01192-F68B-4AFB-BE77-CE0650BDDA7C}">
      <dgm:prSet/>
      <dgm:spPr/>
      <dgm:t>
        <a:bodyPr/>
        <a:lstStyle/>
        <a:p>
          <a:endParaRPr lang="en-ZA"/>
        </a:p>
      </dgm:t>
    </dgm:pt>
    <dgm:pt modelId="{71880ACD-60F4-4BB1-B0E4-42776257B28E}">
      <dgm:prSet/>
      <dgm:spPr/>
      <dgm:t>
        <a:bodyPr/>
        <a:lstStyle/>
        <a:p>
          <a:r>
            <a:rPr lang="en-US"/>
            <a:t>2 months</a:t>
          </a:r>
          <a:endParaRPr lang="en-ZA"/>
        </a:p>
      </dgm:t>
    </dgm:pt>
    <dgm:pt modelId="{B44F7A81-D280-4EF5-BB0D-25547EBAC769}" type="parTrans" cxnId="{83FCEB12-A46F-4B26-A4E3-870A5E731F4C}">
      <dgm:prSet/>
      <dgm:spPr/>
      <dgm:t>
        <a:bodyPr/>
        <a:lstStyle/>
        <a:p>
          <a:endParaRPr lang="en-ZA"/>
        </a:p>
      </dgm:t>
    </dgm:pt>
    <dgm:pt modelId="{B58B7514-213D-46EE-8C9E-B4C598933A56}" type="sibTrans" cxnId="{83FCEB12-A46F-4B26-A4E3-870A5E731F4C}">
      <dgm:prSet/>
      <dgm:spPr/>
      <dgm:t>
        <a:bodyPr/>
        <a:lstStyle/>
        <a:p>
          <a:endParaRPr lang="en-ZA"/>
        </a:p>
      </dgm:t>
    </dgm:pt>
    <dgm:pt modelId="{0AF24F18-C82A-4FA9-B656-46A5F704970B}">
      <dgm:prSet/>
      <dgm:spPr/>
      <dgm:t>
        <a:bodyPr/>
        <a:lstStyle/>
        <a:p>
          <a:r>
            <a:rPr lang="en-US" dirty="0"/>
            <a:t>Statistics </a:t>
          </a:r>
          <a:endParaRPr lang="en-ZA" dirty="0"/>
        </a:p>
      </dgm:t>
    </dgm:pt>
    <dgm:pt modelId="{9474379A-41EC-4899-A88D-B51D545E7A86}" type="parTrans" cxnId="{2893B762-8526-4866-B6B4-973B105033F2}">
      <dgm:prSet/>
      <dgm:spPr/>
      <dgm:t>
        <a:bodyPr/>
        <a:lstStyle/>
        <a:p>
          <a:endParaRPr lang="en-ZA"/>
        </a:p>
      </dgm:t>
    </dgm:pt>
    <dgm:pt modelId="{1FDCE816-0FDF-4236-8410-B66B60286111}" type="sibTrans" cxnId="{2893B762-8526-4866-B6B4-973B105033F2}">
      <dgm:prSet/>
      <dgm:spPr/>
      <dgm:t>
        <a:bodyPr/>
        <a:lstStyle/>
        <a:p>
          <a:endParaRPr lang="en-ZA"/>
        </a:p>
      </dgm:t>
    </dgm:pt>
    <dgm:pt modelId="{B904DAFC-F1CE-46E7-98C5-5A0D2B1A1C09}">
      <dgm:prSet/>
      <dgm:spPr/>
      <dgm:t>
        <a:bodyPr/>
        <a:lstStyle/>
        <a:p>
          <a:r>
            <a:rPr lang="en-US"/>
            <a:t>Data analysis</a:t>
          </a:r>
          <a:endParaRPr lang="en-ZA"/>
        </a:p>
      </dgm:t>
    </dgm:pt>
    <dgm:pt modelId="{BE9B1D8B-EDE2-433A-9E6D-633F616B2144}" type="parTrans" cxnId="{14372EC9-4E89-463C-ADFF-E14085BC7CDD}">
      <dgm:prSet/>
      <dgm:spPr/>
      <dgm:t>
        <a:bodyPr/>
        <a:lstStyle/>
        <a:p>
          <a:endParaRPr lang="en-ZA"/>
        </a:p>
      </dgm:t>
    </dgm:pt>
    <dgm:pt modelId="{F6C947C3-91B4-4CB9-9930-BB08E358D6E4}" type="sibTrans" cxnId="{14372EC9-4E89-463C-ADFF-E14085BC7CDD}">
      <dgm:prSet/>
      <dgm:spPr/>
      <dgm:t>
        <a:bodyPr/>
        <a:lstStyle/>
        <a:p>
          <a:endParaRPr lang="en-ZA"/>
        </a:p>
      </dgm:t>
    </dgm:pt>
    <dgm:pt modelId="{40B98E08-9BC5-4EE9-B845-41F6964EB05F}">
      <dgm:prSet/>
      <dgm:spPr/>
      <dgm:t>
        <a:bodyPr/>
        <a:lstStyle/>
        <a:p>
          <a:r>
            <a:rPr lang="en-US"/>
            <a:t>Pilot test: To conduct direct face-to-face testing of the guidelines</a:t>
          </a:r>
          <a:endParaRPr lang="en-ZA"/>
        </a:p>
      </dgm:t>
    </dgm:pt>
    <dgm:pt modelId="{9D0D00F9-EB34-4443-ABBD-7F9CAB307067}" type="parTrans" cxnId="{D79B1F16-7FB7-4EFC-ABC8-08B7FC7DFAF4}">
      <dgm:prSet/>
      <dgm:spPr/>
      <dgm:t>
        <a:bodyPr/>
        <a:lstStyle/>
        <a:p>
          <a:endParaRPr lang="en-ZA"/>
        </a:p>
      </dgm:t>
    </dgm:pt>
    <dgm:pt modelId="{450E90BF-B478-42B9-B6FC-10A56C3D0EAC}" type="sibTrans" cxnId="{D79B1F16-7FB7-4EFC-ABC8-08B7FC7DFAF4}">
      <dgm:prSet/>
      <dgm:spPr/>
      <dgm:t>
        <a:bodyPr/>
        <a:lstStyle/>
        <a:p>
          <a:endParaRPr lang="en-ZA"/>
        </a:p>
      </dgm:t>
    </dgm:pt>
    <dgm:pt modelId="{F601A16A-A80C-49E4-8898-88DA1D96109A}">
      <dgm:prSet/>
      <dgm:spPr/>
      <dgm:t>
        <a:bodyPr/>
        <a:lstStyle/>
        <a:p>
          <a:endParaRPr lang="en-ZA"/>
        </a:p>
      </dgm:t>
    </dgm:pt>
    <dgm:pt modelId="{6417155D-8E03-4B60-AE40-3C0EEA8DBB43}" type="parTrans" cxnId="{89348667-2B7F-4C0D-8D82-AFBB7AA47852}">
      <dgm:prSet/>
      <dgm:spPr/>
      <dgm:t>
        <a:bodyPr/>
        <a:lstStyle/>
        <a:p>
          <a:endParaRPr lang="en-ZA"/>
        </a:p>
      </dgm:t>
    </dgm:pt>
    <dgm:pt modelId="{ED52FF6A-2F53-4017-8BA5-4289B34A6F5A}" type="sibTrans" cxnId="{89348667-2B7F-4C0D-8D82-AFBB7AA47852}">
      <dgm:prSet/>
      <dgm:spPr/>
      <dgm:t>
        <a:bodyPr/>
        <a:lstStyle/>
        <a:p>
          <a:endParaRPr lang="en-ZA"/>
        </a:p>
      </dgm:t>
    </dgm:pt>
    <dgm:pt modelId="{82DDA3CD-5671-4D08-827C-E074C776E3F7}" type="pres">
      <dgm:prSet presAssocID="{5970ACE9-BC2C-4753-9897-4E396A58D1DF}" presName="linear" presStyleCnt="0">
        <dgm:presLayoutVars>
          <dgm:animLvl val="lvl"/>
          <dgm:resizeHandles val="exact"/>
        </dgm:presLayoutVars>
      </dgm:prSet>
      <dgm:spPr/>
    </dgm:pt>
    <dgm:pt modelId="{8F97F7FC-FEAF-47CB-A1A6-0F4FBB51086A}" type="pres">
      <dgm:prSet presAssocID="{F8CB63C8-B8E9-4819-B230-879FD10275E2}" presName="parentText" presStyleLbl="node1" presStyleIdx="0" presStyleCnt="5">
        <dgm:presLayoutVars>
          <dgm:chMax val="0"/>
          <dgm:bulletEnabled val="1"/>
        </dgm:presLayoutVars>
      </dgm:prSet>
      <dgm:spPr/>
    </dgm:pt>
    <dgm:pt modelId="{25E880B4-FA55-41C1-A86F-E9E4080038A8}" type="pres">
      <dgm:prSet presAssocID="{F8CB63C8-B8E9-4819-B230-879FD10275E2}" presName="childText" presStyleLbl="revTx" presStyleIdx="0" presStyleCnt="5">
        <dgm:presLayoutVars>
          <dgm:bulletEnabled val="1"/>
        </dgm:presLayoutVars>
      </dgm:prSet>
      <dgm:spPr/>
    </dgm:pt>
    <dgm:pt modelId="{BF79C052-3992-4DEF-8FBC-3D9532FDF010}" type="pres">
      <dgm:prSet presAssocID="{DECBC737-7BCD-4784-8912-D8D7B974FA6A}" presName="parentText" presStyleLbl="node1" presStyleIdx="1" presStyleCnt="5">
        <dgm:presLayoutVars>
          <dgm:chMax val="0"/>
          <dgm:bulletEnabled val="1"/>
        </dgm:presLayoutVars>
      </dgm:prSet>
      <dgm:spPr/>
    </dgm:pt>
    <dgm:pt modelId="{51F53E51-CAA3-4465-861E-0EABB44D8D5C}" type="pres">
      <dgm:prSet presAssocID="{DECBC737-7BCD-4784-8912-D8D7B974FA6A}" presName="childText" presStyleLbl="revTx" presStyleIdx="1" presStyleCnt="5">
        <dgm:presLayoutVars>
          <dgm:bulletEnabled val="1"/>
        </dgm:presLayoutVars>
      </dgm:prSet>
      <dgm:spPr/>
    </dgm:pt>
    <dgm:pt modelId="{DAC067B3-1C1B-437F-86A0-B17284DEB56A}" type="pres">
      <dgm:prSet presAssocID="{DBB2AEEE-8A8E-46F8-B181-2A93462D999F}" presName="parentText" presStyleLbl="node1" presStyleIdx="2" presStyleCnt="5">
        <dgm:presLayoutVars>
          <dgm:chMax val="0"/>
          <dgm:bulletEnabled val="1"/>
        </dgm:presLayoutVars>
      </dgm:prSet>
      <dgm:spPr/>
    </dgm:pt>
    <dgm:pt modelId="{A16824D0-890D-4FF4-A4CD-7CB2A7E67B52}" type="pres">
      <dgm:prSet presAssocID="{DBB2AEEE-8A8E-46F8-B181-2A93462D999F}" presName="childText" presStyleLbl="revTx" presStyleIdx="2" presStyleCnt="5">
        <dgm:presLayoutVars>
          <dgm:bulletEnabled val="1"/>
        </dgm:presLayoutVars>
      </dgm:prSet>
      <dgm:spPr/>
    </dgm:pt>
    <dgm:pt modelId="{C4116BCD-48B0-4033-B162-969D34CE63AA}" type="pres">
      <dgm:prSet presAssocID="{FF2D8928-D68E-4952-B8CC-D5CF1E90DB7D}" presName="parentText" presStyleLbl="node1" presStyleIdx="3" presStyleCnt="5">
        <dgm:presLayoutVars>
          <dgm:chMax val="0"/>
          <dgm:bulletEnabled val="1"/>
        </dgm:presLayoutVars>
      </dgm:prSet>
      <dgm:spPr/>
    </dgm:pt>
    <dgm:pt modelId="{1A6E2E0A-122A-4E21-98D9-31C325074B15}" type="pres">
      <dgm:prSet presAssocID="{FF2D8928-D68E-4952-B8CC-D5CF1E90DB7D}" presName="childText" presStyleLbl="revTx" presStyleIdx="3" presStyleCnt="5">
        <dgm:presLayoutVars>
          <dgm:bulletEnabled val="1"/>
        </dgm:presLayoutVars>
      </dgm:prSet>
      <dgm:spPr/>
    </dgm:pt>
    <dgm:pt modelId="{A47CEB90-276B-459F-A4D6-CDC300C3CD20}" type="pres">
      <dgm:prSet presAssocID="{0AF24F18-C82A-4FA9-B656-46A5F704970B}" presName="parentText" presStyleLbl="node1" presStyleIdx="4" presStyleCnt="5">
        <dgm:presLayoutVars>
          <dgm:chMax val="0"/>
          <dgm:bulletEnabled val="1"/>
        </dgm:presLayoutVars>
      </dgm:prSet>
      <dgm:spPr/>
    </dgm:pt>
    <dgm:pt modelId="{90B96663-6157-44BF-86D3-77D29EBC888C}" type="pres">
      <dgm:prSet presAssocID="{0AF24F18-C82A-4FA9-B656-46A5F704970B}" presName="childText" presStyleLbl="revTx" presStyleIdx="4" presStyleCnt="5">
        <dgm:presLayoutVars>
          <dgm:bulletEnabled val="1"/>
        </dgm:presLayoutVars>
      </dgm:prSet>
      <dgm:spPr/>
    </dgm:pt>
  </dgm:ptLst>
  <dgm:cxnLst>
    <dgm:cxn modelId="{9D8D3F04-4572-4B13-AA87-966BFC138C35}" srcId="{5970ACE9-BC2C-4753-9897-4E396A58D1DF}" destId="{FF2D8928-D68E-4952-B8CC-D5CF1E90DB7D}" srcOrd="3" destOrd="0" parTransId="{3CB38ED8-899D-4F56-B01B-4C4D14C2D0E3}" sibTransId="{66D56D0A-3A61-4A30-AA02-A88265A8FADF}"/>
    <dgm:cxn modelId="{02F64506-B423-41BC-ABBF-0653C210AF70}" type="presOf" srcId="{DBB2AEEE-8A8E-46F8-B181-2A93462D999F}" destId="{DAC067B3-1C1B-437F-86A0-B17284DEB56A}" srcOrd="0" destOrd="0" presId="urn:microsoft.com/office/officeart/2005/8/layout/vList2"/>
    <dgm:cxn modelId="{83FCEB12-A46F-4B26-A4E3-870A5E731F4C}" srcId="{FF2D8928-D68E-4952-B8CC-D5CF1E90DB7D}" destId="{71880ACD-60F4-4BB1-B0E4-42776257B28E}" srcOrd="0" destOrd="0" parTransId="{B44F7A81-D280-4EF5-BB0D-25547EBAC769}" sibTransId="{B58B7514-213D-46EE-8C9E-B4C598933A56}"/>
    <dgm:cxn modelId="{D79B1F16-7FB7-4EFC-ABC8-08B7FC7DFAF4}" srcId="{F8CB63C8-B8E9-4819-B230-879FD10275E2}" destId="{40B98E08-9BC5-4EE9-B845-41F6964EB05F}" srcOrd="1" destOrd="0" parTransId="{9D0D00F9-EB34-4443-ABBD-7F9CAB307067}" sibTransId="{450E90BF-B478-42B9-B6FC-10A56C3D0EAC}"/>
    <dgm:cxn modelId="{C9C4D126-FEA0-49B8-B967-B014ADE38EB4}" srcId="{5970ACE9-BC2C-4753-9897-4E396A58D1DF}" destId="{DBB2AEEE-8A8E-46F8-B181-2A93462D999F}" srcOrd="2" destOrd="0" parTransId="{8F704DC7-1FD5-4611-9330-49277669A118}" sibTransId="{019B3852-C4DA-48CC-8FCB-DD7D336BD51D}"/>
    <dgm:cxn modelId="{22D75F3A-B54C-4EFC-8BFE-5C4761C586D8}" srcId="{DBB2AEEE-8A8E-46F8-B181-2A93462D999F}" destId="{175E3E3B-2F61-4110-BCA3-C925988172C5}" srcOrd="1" destOrd="0" parTransId="{71DAB056-C51E-4330-A014-40308C1421F9}" sibTransId="{B860FAF9-FAB5-48A2-B56B-773A5902F747}"/>
    <dgm:cxn modelId="{7FA41D5D-2CAC-4114-AB19-775DC6006130}" type="presOf" srcId="{0AF24F18-C82A-4FA9-B656-46A5F704970B}" destId="{A47CEB90-276B-459F-A4D6-CDC300C3CD20}" srcOrd="0" destOrd="0" presId="urn:microsoft.com/office/officeart/2005/8/layout/vList2"/>
    <dgm:cxn modelId="{0BBEF961-00E8-44D4-AB01-5699927A2BDD}" type="presOf" srcId="{186A72DA-51EC-45E8-B3EE-59CA55F3BD38}" destId="{51F53E51-CAA3-4465-861E-0EABB44D8D5C}" srcOrd="0" destOrd="0" presId="urn:microsoft.com/office/officeart/2005/8/layout/vList2"/>
    <dgm:cxn modelId="{2893B762-8526-4866-B6B4-973B105033F2}" srcId="{5970ACE9-BC2C-4753-9897-4E396A58D1DF}" destId="{0AF24F18-C82A-4FA9-B656-46A5F704970B}" srcOrd="4" destOrd="0" parTransId="{9474379A-41EC-4899-A88D-B51D545E7A86}" sibTransId="{1FDCE816-0FDF-4236-8410-B66B60286111}"/>
    <dgm:cxn modelId="{89348667-2B7F-4C0D-8D82-AFBB7AA47852}" srcId="{F8CB63C8-B8E9-4819-B230-879FD10275E2}" destId="{F601A16A-A80C-49E4-8898-88DA1D96109A}" srcOrd="2" destOrd="0" parTransId="{6417155D-8E03-4B60-AE40-3C0EEA8DBB43}" sibTransId="{ED52FF6A-2F53-4017-8BA5-4289B34A6F5A}"/>
    <dgm:cxn modelId="{B9CA4069-C01E-4D71-AF0F-4527E6955958}" type="presOf" srcId="{F601A16A-A80C-49E4-8898-88DA1D96109A}" destId="{25E880B4-FA55-41C1-A86F-E9E4080038A8}" srcOrd="0" destOrd="2" presId="urn:microsoft.com/office/officeart/2005/8/layout/vList2"/>
    <dgm:cxn modelId="{07D4EF6A-F64B-4C90-B5A0-4FF144C42D1B}" srcId="{DECBC737-7BCD-4784-8912-D8D7B974FA6A}" destId="{186A72DA-51EC-45E8-B3EE-59CA55F3BD38}" srcOrd="0" destOrd="0" parTransId="{3CFD6651-73F1-4462-AA4B-899CE0538DF5}" sibTransId="{245DA68A-E15F-43BB-898E-F09CF4149957}"/>
    <dgm:cxn modelId="{01B56B76-1EA9-456A-82BC-4FB43C41AFF9}" srcId="{5970ACE9-BC2C-4753-9897-4E396A58D1DF}" destId="{F8CB63C8-B8E9-4819-B230-879FD10275E2}" srcOrd="0" destOrd="0" parTransId="{9226F93E-41DF-4950-8752-637E7C2F3173}" sibTransId="{F8C8DCC9-86DD-44FA-9DA4-017C53617C7C}"/>
    <dgm:cxn modelId="{93DE8179-15E5-454F-888A-F18EB96652BC}" type="presOf" srcId="{4B9A6D5C-D283-4C72-9905-753AC54490B1}" destId="{A16824D0-890D-4FF4-A4CD-7CB2A7E67B52}" srcOrd="0" destOrd="0" presId="urn:microsoft.com/office/officeart/2005/8/layout/vList2"/>
    <dgm:cxn modelId="{2CBA707B-518C-4D0A-BEB1-4F79011A3EA1}" srcId="{5970ACE9-BC2C-4753-9897-4E396A58D1DF}" destId="{DECBC737-7BCD-4784-8912-D8D7B974FA6A}" srcOrd="1" destOrd="0" parTransId="{994B8FDF-242C-434E-AD56-BCC54D1D1C2C}" sibTransId="{FAA1FD7C-6F06-4BCA-A18F-A3B285822B77}"/>
    <dgm:cxn modelId="{CE101C87-2E74-40DA-992D-BA34D6C476EC}" srcId="{F8CB63C8-B8E9-4819-B230-879FD10275E2}" destId="{53ADC989-4B10-4798-9D22-20638773EE04}" srcOrd="0" destOrd="0" parTransId="{AEE85EB1-F567-4206-B641-41565938E08C}" sibTransId="{B4F28F84-6A61-49B8-BCC0-8CB4D4D22C30}"/>
    <dgm:cxn modelId="{7D95BF8C-DFED-40D5-A5A7-DFD1DF056043}" type="presOf" srcId="{5970ACE9-BC2C-4753-9897-4E396A58D1DF}" destId="{82DDA3CD-5671-4D08-827C-E074C776E3F7}" srcOrd="0" destOrd="0" presId="urn:microsoft.com/office/officeart/2005/8/layout/vList2"/>
    <dgm:cxn modelId="{82B01192-F68B-4AFB-BE77-CE0650BDDA7C}" srcId="{DBB2AEEE-8A8E-46F8-B181-2A93462D999F}" destId="{11CB1AA6-DFCF-4661-9FEA-ECFFD3840AC8}" srcOrd="2" destOrd="0" parTransId="{EBC07BE9-3525-4797-A471-734B55125A9D}" sibTransId="{91BD638D-F236-47AA-96EA-A66100F271E6}"/>
    <dgm:cxn modelId="{E9A2E796-24E8-4742-B66C-CF0FB80F5D92}" type="presOf" srcId="{175E3E3B-2F61-4110-BCA3-C925988172C5}" destId="{A16824D0-890D-4FF4-A4CD-7CB2A7E67B52}" srcOrd="0" destOrd="1" presId="urn:microsoft.com/office/officeart/2005/8/layout/vList2"/>
    <dgm:cxn modelId="{41E7DCA6-50D3-4826-B9F6-FB248711A9C3}" type="presOf" srcId="{11CB1AA6-DFCF-4661-9FEA-ECFFD3840AC8}" destId="{A16824D0-890D-4FF4-A4CD-7CB2A7E67B52}" srcOrd="0" destOrd="2" presId="urn:microsoft.com/office/officeart/2005/8/layout/vList2"/>
    <dgm:cxn modelId="{DE8C28A8-1D29-4286-899A-A34875F55185}" srcId="{DECBC737-7BCD-4784-8912-D8D7B974FA6A}" destId="{5F58ABDA-6591-4B9A-B883-55ECBA19F0AC}" srcOrd="1" destOrd="0" parTransId="{F2E87C85-EC1F-41CE-A8E9-06C7F3A80C66}" sibTransId="{250640B9-B33C-4614-B36E-4C2921B77F77}"/>
    <dgm:cxn modelId="{14372EC9-4E89-463C-ADFF-E14085BC7CDD}" srcId="{0AF24F18-C82A-4FA9-B656-46A5F704970B}" destId="{B904DAFC-F1CE-46E7-98C5-5A0D2B1A1C09}" srcOrd="0" destOrd="0" parTransId="{BE9B1D8B-EDE2-433A-9E6D-633F616B2144}" sibTransId="{F6C947C3-91B4-4CB9-9930-BB08E358D6E4}"/>
    <dgm:cxn modelId="{F5E844CC-958D-4868-A204-9A83086D923A}" type="presOf" srcId="{53ADC989-4B10-4798-9D22-20638773EE04}" destId="{25E880B4-FA55-41C1-A86F-E9E4080038A8}" srcOrd="0" destOrd="0" presId="urn:microsoft.com/office/officeart/2005/8/layout/vList2"/>
    <dgm:cxn modelId="{7BE002CE-E360-44C0-829C-E3C800993D85}" type="presOf" srcId="{5F58ABDA-6591-4B9A-B883-55ECBA19F0AC}" destId="{51F53E51-CAA3-4465-861E-0EABB44D8D5C}" srcOrd="0" destOrd="1" presId="urn:microsoft.com/office/officeart/2005/8/layout/vList2"/>
    <dgm:cxn modelId="{F0A8B5CE-49A0-4215-A950-8C773B8B1095}" type="presOf" srcId="{40B98E08-9BC5-4EE9-B845-41F6964EB05F}" destId="{25E880B4-FA55-41C1-A86F-E9E4080038A8}" srcOrd="0" destOrd="1" presId="urn:microsoft.com/office/officeart/2005/8/layout/vList2"/>
    <dgm:cxn modelId="{0A2803D7-9860-49D5-B5EB-F8757E489440}" type="presOf" srcId="{FF2D8928-D68E-4952-B8CC-D5CF1E90DB7D}" destId="{C4116BCD-48B0-4033-B162-969D34CE63AA}" srcOrd="0" destOrd="0" presId="urn:microsoft.com/office/officeart/2005/8/layout/vList2"/>
    <dgm:cxn modelId="{E76BDCDE-DFCC-4299-BDA7-9521F8C307CB}" type="presOf" srcId="{71880ACD-60F4-4BB1-B0E4-42776257B28E}" destId="{1A6E2E0A-122A-4E21-98D9-31C325074B15}" srcOrd="0" destOrd="0" presId="urn:microsoft.com/office/officeart/2005/8/layout/vList2"/>
    <dgm:cxn modelId="{A5A09CDF-4AC5-4ECB-8627-3F4ABC59F707}" srcId="{DBB2AEEE-8A8E-46F8-B181-2A93462D999F}" destId="{4B9A6D5C-D283-4C72-9905-753AC54490B1}" srcOrd="0" destOrd="0" parTransId="{C5ED8D2E-65CB-4F77-A9CE-FCE95BF5BD1D}" sibTransId="{03EE98AB-DE12-4DA2-85E9-90208D229A22}"/>
    <dgm:cxn modelId="{027D12EE-7447-40F8-81D0-F5F630F6B866}" type="presOf" srcId="{DECBC737-7BCD-4784-8912-D8D7B974FA6A}" destId="{BF79C052-3992-4DEF-8FBC-3D9532FDF010}" srcOrd="0" destOrd="0" presId="urn:microsoft.com/office/officeart/2005/8/layout/vList2"/>
    <dgm:cxn modelId="{7CC2E7F1-8272-4BF9-91DC-6231B1995936}" type="presOf" srcId="{F8CB63C8-B8E9-4819-B230-879FD10275E2}" destId="{8F97F7FC-FEAF-47CB-A1A6-0F4FBB51086A}" srcOrd="0" destOrd="0" presId="urn:microsoft.com/office/officeart/2005/8/layout/vList2"/>
    <dgm:cxn modelId="{310E37F8-0714-42E2-B1AE-FAA10494374D}" type="presOf" srcId="{B904DAFC-F1CE-46E7-98C5-5A0D2B1A1C09}" destId="{90B96663-6157-44BF-86D3-77D29EBC888C}" srcOrd="0" destOrd="0" presId="urn:microsoft.com/office/officeart/2005/8/layout/vList2"/>
    <dgm:cxn modelId="{C9C66FE7-4770-45C2-96A7-1E592F7B6E5A}" type="presParOf" srcId="{82DDA3CD-5671-4D08-827C-E074C776E3F7}" destId="{8F97F7FC-FEAF-47CB-A1A6-0F4FBB51086A}" srcOrd="0" destOrd="0" presId="urn:microsoft.com/office/officeart/2005/8/layout/vList2"/>
    <dgm:cxn modelId="{40BE79F7-10AC-452B-886E-229802E7A023}" type="presParOf" srcId="{82DDA3CD-5671-4D08-827C-E074C776E3F7}" destId="{25E880B4-FA55-41C1-A86F-E9E4080038A8}" srcOrd="1" destOrd="0" presId="urn:microsoft.com/office/officeart/2005/8/layout/vList2"/>
    <dgm:cxn modelId="{E5FBF6B6-9F78-4398-A49F-E0BDC04BC075}" type="presParOf" srcId="{82DDA3CD-5671-4D08-827C-E074C776E3F7}" destId="{BF79C052-3992-4DEF-8FBC-3D9532FDF010}" srcOrd="2" destOrd="0" presId="urn:microsoft.com/office/officeart/2005/8/layout/vList2"/>
    <dgm:cxn modelId="{0B0283C7-71C7-4CFD-9132-7AD983A61E01}" type="presParOf" srcId="{82DDA3CD-5671-4D08-827C-E074C776E3F7}" destId="{51F53E51-CAA3-4465-861E-0EABB44D8D5C}" srcOrd="3" destOrd="0" presId="urn:microsoft.com/office/officeart/2005/8/layout/vList2"/>
    <dgm:cxn modelId="{C98DB07D-ABD1-43A3-9945-BD1668287946}" type="presParOf" srcId="{82DDA3CD-5671-4D08-827C-E074C776E3F7}" destId="{DAC067B3-1C1B-437F-86A0-B17284DEB56A}" srcOrd="4" destOrd="0" presId="urn:microsoft.com/office/officeart/2005/8/layout/vList2"/>
    <dgm:cxn modelId="{C640A26E-0172-4B98-A769-877256FE0B56}" type="presParOf" srcId="{82DDA3CD-5671-4D08-827C-E074C776E3F7}" destId="{A16824D0-890D-4FF4-A4CD-7CB2A7E67B52}" srcOrd="5" destOrd="0" presId="urn:microsoft.com/office/officeart/2005/8/layout/vList2"/>
    <dgm:cxn modelId="{CF5DCF6F-8C54-4A68-8BE1-4264377EAEF2}" type="presParOf" srcId="{82DDA3CD-5671-4D08-827C-E074C776E3F7}" destId="{C4116BCD-48B0-4033-B162-969D34CE63AA}" srcOrd="6" destOrd="0" presId="urn:microsoft.com/office/officeart/2005/8/layout/vList2"/>
    <dgm:cxn modelId="{4DA39B8A-AFE3-4452-A10C-F640868080BE}" type="presParOf" srcId="{82DDA3CD-5671-4D08-827C-E074C776E3F7}" destId="{1A6E2E0A-122A-4E21-98D9-31C325074B15}" srcOrd="7" destOrd="0" presId="urn:microsoft.com/office/officeart/2005/8/layout/vList2"/>
    <dgm:cxn modelId="{3F7E8444-A75C-409E-94BD-50323D111D5B}" type="presParOf" srcId="{82DDA3CD-5671-4D08-827C-E074C776E3F7}" destId="{A47CEB90-276B-459F-A4D6-CDC300C3CD20}" srcOrd="8" destOrd="0" presId="urn:microsoft.com/office/officeart/2005/8/layout/vList2"/>
    <dgm:cxn modelId="{A7A70500-0626-4AE9-9839-E0A6F2EF77E1}" type="presParOf" srcId="{82DDA3CD-5671-4D08-827C-E074C776E3F7}" destId="{90B96663-6157-44BF-86D3-77D29EBC888C}"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4CD941-FE11-4325-8B2D-4D0C46ECCE7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E5D0EC4-F79B-4363-A6F6-8CD552F70356}">
      <dgm:prSet/>
      <dgm:spPr/>
      <dgm:t>
        <a:bodyPr/>
        <a:lstStyle/>
        <a:p>
          <a:r>
            <a:rPr lang="en-US"/>
            <a:t>Both face validity and content validity testing were performed. </a:t>
          </a:r>
        </a:p>
      </dgm:t>
    </dgm:pt>
    <dgm:pt modelId="{4D88C9EF-61CC-4DDE-968C-FCFADCB51C1F}" type="parTrans" cxnId="{8D5976C4-CF3B-4D95-85C0-BD1F62023161}">
      <dgm:prSet/>
      <dgm:spPr/>
      <dgm:t>
        <a:bodyPr/>
        <a:lstStyle/>
        <a:p>
          <a:endParaRPr lang="en-US"/>
        </a:p>
      </dgm:t>
    </dgm:pt>
    <dgm:pt modelId="{A4445CC4-152D-4DC5-80E6-F643B4051910}" type="sibTrans" cxnId="{8D5976C4-CF3B-4D95-85C0-BD1F62023161}">
      <dgm:prSet/>
      <dgm:spPr/>
      <dgm:t>
        <a:bodyPr/>
        <a:lstStyle/>
        <a:p>
          <a:endParaRPr lang="en-US"/>
        </a:p>
      </dgm:t>
    </dgm:pt>
    <dgm:pt modelId="{E61723D9-7DE1-4AE8-A2B8-44909B7623A8}">
      <dgm:prSet/>
      <dgm:spPr/>
      <dgm:t>
        <a:bodyPr/>
        <a:lstStyle/>
        <a:p>
          <a:r>
            <a:rPr lang="en-US"/>
            <a:t>Cronbach alpha was used to test for both reliability and repeatability and internal consistency of the tools </a:t>
          </a:r>
        </a:p>
      </dgm:t>
    </dgm:pt>
    <dgm:pt modelId="{5DF9C8AE-3F18-4649-831A-5F39FBA45C2F}" type="parTrans" cxnId="{6E9DDC09-B5CE-4903-B153-4756C9B96A25}">
      <dgm:prSet/>
      <dgm:spPr/>
      <dgm:t>
        <a:bodyPr/>
        <a:lstStyle/>
        <a:p>
          <a:endParaRPr lang="en-US"/>
        </a:p>
      </dgm:t>
    </dgm:pt>
    <dgm:pt modelId="{32484F4A-0648-4278-8FEE-1050BB0684E0}" type="sibTrans" cxnId="{6E9DDC09-B5CE-4903-B153-4756C9B96A25}">
      <dgm:prSet/>
      <dgm:spPr/>
      <dgm:t>
        <a:bodyPr/>
        <a:lstStyle/>
        <a:p>
          <a:endParaRPr lang="en-US"/>
        </a:p>
      </dgm:t>
    </dgm:pt>
    <dgm:pt modelId="{C10D961B-29D1-40FF-8242-FFDE4372D7AC}">
      <dgm:prSet/>
      <dgm:spPr/>
      <dgm:t>
        <a:bodyPr/>
        <a:lstStyle/>
        <a:p>
          <a:r>
            <a:rPr lang="en-US"/>
            <a:t>CBI and DNSS both reached an excellent reliability, α=0.934 and α=0.969, respectively, </a:t>
          </a:r>
        </a:p>
      </dgm:t>
    </dgm:pt>
    <dgm:pt modelId="{69032890-BE03-427B-A766-62D49791D385}" type="parTrans" cxnId="{A81BA5FA-8F4E-4393-9704-1B8AED426C2C}">
      <dgm:prSet/>
      <dgm:spPr/>
      <dgm:t>
        <a:bodyPr/>
        <a:lstStyle/>
        <a:p>
          <a:endParaRPr lang="en-US"/>
        </a:p>
      </dgm:t>
    </dgm:pt>
    <dgm:pt modelId="{058DBE43-E3D6-48B3-863D-6457F3FF8C3D}" type="sibTrans" cxnId="{A81BA5FA-8F4E-4393-9704-1B8AED426C2C}">
      <dgm:prSet/>
      <dgm:spPr/>
      <dgm:t>
        <a:bodyPr/>
        <a:lstStyle/>
        <a:p>
          <a:endParaRPr lang="en-US"/>
        </a:p>
      </dgm:t>
    </dgm:pt>
    <dgm:pt modelId="{2F01134A-9C5F-41FD-81BF-7B1B94BC9D51}">
      <dgm:prSet/>
      <dgm:spPr/>
      <dgm:t>
        <a:bodyPr/>
        <a:lstStyle/>
        <a:p>
          <a:r>
            <a:rPr lang="en-US"/>
            <a:t>and the JSS reached a high-reliability level, α= 0.738.</a:t>
          </a:r>
        </a:p>
      </dgm:t>
    </dgm:pt>
    <dgm:pt modelId="{2607ABFD-4520-4E5A-95E2-65AF41BC0EBF}" type="parTrans" cxnId="{5B42FD9E-65E5-49AC-A4B3-758CC0D17964}">
      <dgm:prSet/>
      <dgm:spPr/>
      <dgm:t>
        <a:bodyPr/>
        <a:lstStyle/>
        <a:p>
          <a:endParaRPr lang="en-US"/>
        </a:p>
      </dgm:t>
    </dgm:pt>
    <dgm:pt modelId="{1747B8AA-C3A4-468A-B05C-4839BECDC823}" type="sibTrans" cxnId="{5B42FD9E-65E5-49AC-A4B3-758CC0D17964}">
      <dgm:prSet/>
      <dgm:spPr/>
      <dgm:t>
        <a:bodyPr/>
        <a:lstStyle/>
        <a:p>
          <a:endParaRPr lang="en-US"/>
        </a:p>
      </dgm:t>
    </dgm:pt>
    <dgm:pt modelId="{80565C22-6C10-4726-B344-90FA64A79371}">
      <dgm:prSet/>
      <dgm:spPr/>
      <dgm:t>
        <a:bodyPr/>
        <a:lstStyle/>
        <a:p>
          <a:r>
            <a:rPr lang="en-US"/>
            <a:t>The sub-scales of CBI have reached excellent reliability for Client Related Burnout, α=0.942, and the personal and Work-Related Burnout sub-scales reached high reliability, α= 0.847 and α = 0.744, respectively. </a:t>
          </a:r>
        </a:p>
      </dgm:t>
    </dgm:pt>
    <dgm:pt modelId="{81B59BA6-6A65-4758-96BD-3D55F8F93D94}" type="parTrans" cxnId="{B634F32A-290B-4542-B0C7-2A452CD12FC7}">
      <dgm:prSet/>
      <dgm:spPr/>
      <dgm:t>
        <a:bodyPr/>
        <a:lstStyle/>
        <a:p>
          <a:endParaRPr lang="en-US"/>
        </a:p>
      </dgm:t>
    </dgm:pt>
    <dgm:pt modelId="{FE8F44A3-295E-42F3-A491-69A6A110B837}" type="sibTrans" cxnId="{B634F32A-290B-4542-B0C7-2A452CD12FC7}">
      <dgm:prSet/>
      <dgm:spPr/>
      <dgm:t>
        <a:bodyPr/>
        <a:lstStyle/>
        <a:p>
          <a:endParaRPr lang="en-US"/>
        </a:p>
      </dgm:t>
    </dgm:pt>
    <dgm:pt modelId="{F3A0FF19-5645-4C5D-847B-3620B6E89F09}" type="pres">
      <dgm:prSet presAssocID="{F74CD941-FE11-4325-8B2D-4D0C46ECCE7D}" presName="linear" presStyleCnt="0">
        <dgm:presLayoutVars>
          <dgm:animLvl val="lvl"/>
          <dgm:resizeHandles val="exact"/>
        </dgm:presLayoutVars>
      </dgm:prSet>
      <dgm:spPr/>
    </dgm:pt>
    <dgm:pt modelId="{95172948-8E64-47EF-9E73-3512721658DC}" type="pres">
      <dgm:prSet presAssocID="{CE5D0EC4-F79B-4363-A6F6-8CD552F70356}" presName="parentText" presStyleLbl="node1" presStyleIdx="0" presStyleCnt="5">
        <dgm:presLayoutVars>
          <dgm:chMax val="0"/>
          <dgm:bulletEnabled val="1"/>
        </dgm:presLayoutVars>
      </dgm:prSet>
      <dgm:spPr/>
    </dgm:pt>
    <dgm:pt modelId="{F468632E-5DE7-420C-B101-A8978D83DED2}" type="pres">
      <dgm:prSet presAssocID="{A4445CC4-152D-4DC5-80E6-F643B4051910}" presName="spacer" presStyleCnt="0"/>
      <dgm:spPr/>
    </dgm:pt>
    <dgm:pt modelId="{01A07D39-EADB-48E6-9E6D-3C969289873B}" type="pres">
      <dgm:prSet presAssocID="{E61723D9-7DE1-4AE8-A2B8-44909B7623A8}" presName="parentText" presStyleLbl="node1" presStyleIdx="1" presStyleCnt="5">
        <dgm:presLayoutVars>
          <dgm:chMax val="0"/>
          <dgm:bulletEnabled val="1"/>
        </dgm:presLayoutVars>
      </dgm:prSet>
      <dgm:spPr/>
    </dgm:pt>
    <dgm:pt modelId="{3597E02C-DA3F-4C93-8E90-C10458AA32AD}" type="pres">
      <dgm:prSet presAssocID="{32484F4A-0648-4278-8FEE-1050BB0684E0}" presName="spacer" presStyleCnt="0"/>
      <dgm:spPr/>
    </dgm:pt>
    <dgm:pt modelId="{FB6265A7-538A-49BD-A279-48E09912EEF4}" type="pres">
      <dgm:prSet presAssocID="{C10D961B-29D1-40FF-8242-FFDE4372D7AC}" presName="parentText" presStyleLbl="node1" presStyleIdx="2" presStyleCnt="5">
        <dgm:presLayoutVars>
          <dgm:chMax val="0"/>
          <dgm:bulletEnabled val="1"/>
        </dgm:presLayoutVars>
      </dgm:prSet>
      <dgm:spPr/>
    </dgm:pt>
    <dgm:pt modelId="{ABE70FF5-20C4-4F16-A533-627BAAC1BBB2}" type="pres">
      <dgm:prSet presAssocID="{058DBE43-E3D6-48B3-863D-6457F3FF8C3D}" presName="spacer" presStyleCnt="0"/>
      <dgm:spPr/>
    </dgm:pt>
    <dgm:pt modelId="{491E5B84-61BE-41CA-A1AE-503154958AFC}" type="pres">
      <dgm:prSet presAssocID="{2F01134A-9C5F-41FD-81BF-7B1B94BC9D51}" presName="parentText" presStyleLbl="node1" presStyleIdx="3" presStyleCnt="5">
        <dgm:presLayoutVars>
          <dgm:chMax val="0"/>
          <dgm:bulletEnabled val="1"/>
        </dgm:presLayoutVars>
      </dgm:prSet>
      <dgm:spPr/>
    </dgm:pt>
    <dgm:pt modelId="{B83935A2-1ECC-480F-B7AD-D33453B01D87}" type="pres">
      <dgm:prSet presAssocID="{1747B8AA-C3A4-468A-B05C-4839BECDC823}" presName="spacer" presStyleCnt="0"/>
      <dgm:spPr/>
    </dgm:pt>
    <dgm:pt modelId="{6046A2C4-8778-42AE-83B1-7D0D7DDE0FD0}" type="pres">
      <dgm:prSet presAssocID="{80565C22-6C10-4726-B344-90FA64A79371}" presName="parentText" presStyleLbl="node1" presStyleIdx="4" presStyleCnt="5">
        <dgm:presLayoutVars>
          <dgm:chMax val="0"/>
          <dgm:bulletEnabled val="1"/>
        </dgm:presLayoutVars>
      </dgm:prSet>
      <dgm:spPr/>
    </dgm:pt>
  </dgm:ptLst>
  <dgm:cxnLst>
    <dgm:cxn modelId="{6E9DDC09-B5CE-4903-B153-4756C9B96A25}" srcId="{F74CD941-FE11-4325-8B2D-4D0C46ECCE7D}" destId="{E61723D9-7DE1-4AE8-A2B8-44909B7623A8}" srcOrd="1" destOrd="0" parTransId="{5DF9C8AE-3F18-4649-831A-5F39FBA45C2F}" sibTransId="{32484F4A-0648-4278-8FEE-1050BB0684E0}"/>
    <dgm:cxn modelId="{B634F32A-290B-4542-B0C7-2A452CD12FC7}" srcId="{F74CD941-FE11-4325-8B2D-4D0C46ECCE7D}" destId="{80565C22-6C10-4726-B344-90FA64A79371}" srcOrd="4" destOrd="0" parTransId="{81B59BA6-6A65-4758-96BD-3D55F8F93D94}" sibTransId="{FE8F44A3-295E-42F3-A491-69A6A110B837}"/>
    <dgm:cxn modelId="{0664432C-9D75-4B45-8BDE-52105F6494B4}" type="presOf" srcId="{2F01134A-9C5F-41FD-81BF-7B1B94BC9D51}" destId="{491E5B84-61BE-41CA-A1AE-503154958AFC}" srcOrd="0" destOrd="0" presId="urn:microsoft.com/office/officeart/2005/8/layout/vList2"/>
    <dgm:cxn modelId="{28D79D46-1424-47B7-BA20-6A60353CD7A4}" type="presOf" srcId="{CE5D0EC4-F79B-4363-A6F6-8CD552F70356}" destId="{95172948-8E64-47EF-9E73-3512721658DC}" srcOrd="0" destOrd="0" presId="urn:microsoft.com/office/officeart/2005/8/layout/vList2"/>
    <dgm:cxn modelId="{37A7B153-5120-4ECB-AE3D-BE8122E31DE2}" type="presOf" srcId="{E61723D9-7DE1-4AE8-A2B8-44909B7623A8}" destId="{01A07D39-EADB-48E6-9E6D-3C969289873B}" srcOrd="0" destOrd="0" presId="urn:microsoft.com/office/officeart/2005/8/layout/vList2"/>
    <dgm:cxn modelId="{5B42FD9E-65E5-49AC-A4B3-758CC0D17964}" srcId="{F74CD941-FE11-4325-8B2D-4D0C46ECCE7D}" destId="{2F01134A-9C5F-41FD-81BF-7B1B94BC9D51}" srcOrd="3" destOrd="0" parTransId="{2607ABFD-4520-4E5A-95E2-65AF41BC0EBF}" sibTransId="{1747B8AA-C3A4-468A-B05C-4839BECDC823}"/>
    <dgm:cxn modelId="{A5A961A8-6DEE-49BE-A722-C48AE9FBD3F8}" type="presOf" srcId="{C10D961B-29D1-40FF-8242-FFDE4372D7AC}" destId="{FB6265A7-538A-49BD-A279-48E09912EEF4}" srcOrd="0" destOrd="0" presId="urn:microsoft.com/office/officeart/2005/8/layout/vList2"/>
    <dgm:cxn modelId="{8D5976C4-CF3B-4D95-85C0-BD1F62023161}" srcId="{F74CD941-FE11-4325-8B2D-4D0C46ECCE7D}" destId="{CE5D0EC4-F79B-4363-A6F6-8CD552F70356}" srcOrd="0" destOrd="0" parTransId="{4D88C9EF-61CC-4DDE-968C-FCFADCB51C1F}" sibTransId="{A4445CC4-152D-4DC5-80E6-F643B4051910}"/>
    <dgm:cxn modelId="{AEF774D1-14FB-4EE2-B467-A97ADED69F3F}" type="presOf" srcId="{F74CD941-FE11-4325-8B2D-4D0C46ECCE7D}" destId="{F3A0FF19-5645-4C5D-847B-3620B6E89F09}" srcOrd="0" destOrd="0" presId="urn:microsoft.com/office/officeart/2005/8/layout/vList2"/>
    <dgm:cxn modelId="{854347F6-A623-4F7B-B933-DD498C08D83E}" type="presOf" srcId="{80565C22-6C10-4726-B344-90FA64A79371}" destId="{6046A2C4-8778-42AE-83B1-7D0D7DDE0FD0}" srcOrd="0" destOrd="0" presId="urn:microsoft.com/office/officeart/2005/8/layout/vList2"/>
    <dgm:cxn modelId="{A81BA5FA-8F4E-4393-9704-1B8AED426C2C}" srcId="{F74CD941-FE11-4325-8B2D-4D0C46ECCE7D}" destId="{C10D961B-29D1-40FF-8242-FFDE4372D7AC}" srcOrd="2" destOrd="0" parTransId="{69032890-BE03-427B-A766-62D49791D385}" sibTransId="{058DBE43-E3D6-48B3-863D-6457F3FF8C3D}"/>
    <dgm:cxn modelId="{F110EA0B-38D9-4E29-8E35-7FCD2708656B}" type="presParOf" srcId="{F3A0FF19-5645-4C5D-847B-3620B6E89F09}" destId="{95172948-8E64-47EF-9E73-3512721658DC}" srcOrd="0" destOrd="0" presId="urn:microsoft.com/office/officeart/2005/8/layout/vList2"/>
    <dgm:cxn modelId="{E0CD5319-B14E-43DC-A1B9-F44B4D4F4729}" type="presParOf" srcId="{F3A0FF19-5645-4C5D-847B-3620B6E89F09}" destId="{F468632E-5DE7-420C-B101-A8978D83DED2}" srcOrd="1" destOrd="0" presId="urn:microsoft.com/office/officeart/2005/8/layout/vList2"/>
    <dgm:cxn modelId="{3185F757-5308-448F-9996-A9F76FCB0C56}" type="presParOf" srcId="{F3A0FF19-5645-4C5D-847B-3620B6E89F09}" destId="{01A07D39-EADB-48E6-9E6D-3C969289873B}" srcOrd="2" destOrd="0" presId="urn:microsoft.com/office/officeart/2005/8/layout/vList2"/>
    <dgm:cxn modelId="{234B5A89-97C5-436C-A05B-6CA1D122D65A}" type="presParOf" srcId="{F3A0FF19-5645-4C5D-847B-3620B6E89F09}" destId="{3597E02C-DA3F-4C93-8E90-C10458AA32AD}" srcOrd="3" destOrd="0" presId="urn:microsoft.com/office/officeart/2005/8/layout/vList2"/>
    <dgm:cxn modelId="{02C7A34B-985E-4B6F-9825-CDF1D0486C2B}" type="presParOf" srcId="{F3A0FF19-5645-4C5D-847B-3620B6E89F09}" destId="{FB6265A7-538A-49BD-A279-48E09912EEF4}" srcOrd="4" destOrd="0" presId="urn:microsoft.com/office/officeart/2005/8/layout/vList2"/>
    <dgm:cxn modelId="{9084F42B-C17B-4417-8F36-88DD100494F0}" type="presParOf" srcId="{F3A0FF19-5645-4C5D-847B-3620B6E89F09}" destId="{ABE70FF5-20C4-4F16-A533-627BAAC1BBB2}" srcOrd="5" destOrd="0" presId="urn:microsoft.com/office/officeart/2005/8/layout/vList2"/>
    <dgm:cxn modelId="{09ADB495-791D-4917-B2E5-59723CE8C20E}" type="presParOf" srcId="{F3A0FF19-5645-4C5D-847B-3620B6E89F09}" destId="{491E5B84-61BE-41CA-A1AE-503154958AFC}" srcOrd="6" destOrd="0" presId="urn:microsoft.com/office/officeart/2005/8/layout/vList2"/>
    <dgm:cxn modelId="{79B6FB54-0E02-49EB-8FD9-A70B7EB41B04}" type="presParOf" srcId="{F3A0FF19-5645-4C5D-847B-3620B6E89F09}" destId="{B83935A2-1ECC-480F-B7AD-D33453B01D87}" srcOrd="7" destOrd="0" presId="urn:microsoft.com/office/officeart/2005/8/layout/vList2"/>
    <dgm:cxn modelId="{7E6C2CF9-D5DC-4A04-B7CB-2A78879BEBC7}" type="presParOf" srcId="{F3A0FF19-5645-4C5D-847B-3620B6E89F09}" destId="{6046A2C4-8778-42AE-83B1-7D0D7DDE0FD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C323EC-81FC-4E8D-87AC-4C02C9942B7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6494849-7D29-44B7-AD29-B2EBCD742DE7}">
      <dgm:prSet/>
      <dgm:spPr/>
      <dgm:t>
        <a:bodyPr/>
        <a:lstStyle/>
        <a:p>
          <a:r>
            <a:rPr lang="en-US"/>
            <a:t>27 codes were identified during analysis with Atlas.ti</a:t>
          </a:r>
        </a:p>
      </dgm:t>
    </dgm:pt>
    <dgm:pt modelId="{8499830E-C2F1-4FA9-9737-22B7AF9538FA}" type="parTrans" cxnId="{E22C580B-03BA-4F85-AD5A-0BC45E3B4F91}">
      <dgm:prSet/>
      <dgm:spPr/>
      <dgm:t>
        <a:bodyPr/>
        <a:lstStyle/>
        <a:p>
          <a:endParaRPr lang="en-US"/>
        </a:p>
      </dgm:t>
    </dgm:pt>
    <dgm:pt modelId="{220691C0-3A0E-477A-9AA4-6CE0492521A6}" type="sibTrans" cxnId="{E22C580B-03BA-4F85-AD5A-0BC45E3B4F91}">
      <dgm:prSet/>
      <dgm:spPr/>
      <dgm:t>
        <a:bodyPr/>
        <a:lstStyle/>
        <a:p>
          <a:endParaRPr lang="en-US"/>
        </a:p>
      </dgm:t>
    </dgm:pt>
    <dgm:pt modelId="{F745DD3B-33B1-4322-B0A7-71CF5BE69E4E}">
      <dgm:prSet/>
      <dgm:spPr/>
      <dgm:t>
        <a:bodyPr/>
        <a:lstStyle/>
        <a:p>
          <a:r>
            <a:rPr lang="en-US"/>
            <a:t>The deductive approach was used for this phase and the idea of themes came from the literature review. </a:t>
          </a:r>
        </a:p>
      </dgm:t>
    </dgm:pt>
    <dgm:pt modelId="{4A50AFC8-18F7-439F-9EC8-791638F1A288}" type="parTrans" cxnId="{BBAE4D2A-5A89-40AF-8B9B-0049196CEE09}">
      <dgm:prSet/>
      <dgm:spPr/>
      <dgm:t>
        <a:bodyPr/>
        <a:lstStyle/>
        <a:p>
          <a:endParaRPr lang="en-US"/>
        </a:p>
      </dgm:t>
    </dgm:pt>
    <dgm:pt modelId="{4F5A0DD6-B48F-4A1E-81DD-4388EAEC83BD}" type="sibTrans" cxnId="{BBAE4D2A-5A89-40AF-8B9B-0049196CEE09}">
      <dgm:prSet/>
      <dgm:spPr/>
      <dgm:t>
        <a:bodyPr/>
        <a:lstStyle/>
        <a:p>
          <a:endParaRPr lang="en-US"/>
        </a:p>
      </dgm:t>
    </dgm:pt>
    <dgm:pt modelId="{68F7898C-6530-4A4A-8634-24F901702133}">
      <dgm:prSet/>
      <dgm:spPr/>
      <dgm:t>
        <a:bodyPr/>
        <a:lstStyle/>
        <a:p>
          <a:r>
            <a:rPr lang="en-US"/>
            <a:t>10 main themes grouped as structural/ organisational factors and 9 themes for individual support.</a:t>
          </a:r>
        </a:p>
      </dgm:t>
    </dgm:pt>
    <dgm:pt modelId="{48E36F85-08A4-4198-B250-58CACA29FFCD}" type="parTrans" cxnId="{5541E09C-FFB9-41CC-AB0D-345D6B57C31A}">
      <dgm:prSet/>
      <dgm:spPr/>
      <dgm:t>
        <a:bodyPr/>
        <a:lstStyle/>
        <a:p>
          <a:endParaRPr lang="en-US"/>
        </a:p>
      </dgm:t>
    </dgm:pt>
    <dgm:pt modelId="{413CC6C4-3EDA-44C7-9BD9-85B05D5E25F8}" type="sibTrans" cxnId="{5541E09C-FFB9-41CC-AB0D-345D6B57C31A}">
      <dgm:prSet/>
      <dgm:spPr/>
      <dgm:t>
        <a:bodyPr/>
        <a:lstStyle/>
        <a:p>
          <a:endParaRPr lang="en-US"/>
        </a:p>
      </dgm:t>
    </dgm:pt>
    <dgm:pt modelId="{2AAC9CA0-767B-4BA1-8A11-0493020C699E}" type="pres">
      <dgm:prSet presAssocID="{D6C323EC-81FC-4E8D-87AC-4C02C9942B72}" presName="linear" presStyleCnt="0">
        <dgm:presLayoutVars>
          <dgm:animLvl val="lvl"/>
          <dgm:resizeHandles val="exact"/>
        </dgm:presLayoutVars>
      </dgm:prSet>
      <dgm:spPr/>
    </dgm:pt>
    <dgm:pt modelId="{2A0DCE42-41B9-495D-8B35-F2B98B5FA0A7}" type="pres">
      <dgm:prSet presAssocID="{26494849-7D29-44B7-AD29-B2EBCD742DE7}" presName="parentText" presStyleLbl="node1" presStyleIdx="0" presStyleCnt="3">
        <dgm:presLayoutVars>
          <dgm:chMax val="0"/>
          <dgm:bulletEnabled val="1"/>
        </dgm:presLayoutVars>
      </dgm:prSet>
      <dgm:spPr/>
    </dgm:pt>
    <dgm:pt modelId="{CCE91B97-93F8-42CC-AC99-36C7327619A1}" type="pres">
      <dgm:prSet presAssocID="{220691C0-3A0E-477A-9AA4-6CE0492521A6}" presName="spacer" presStyleCnt="0"/>
      <dgm:spPr/>
    </dgm:pt>
    <dgm:pt modelId="{662F7F59-5F6E-4F39-9B0C-DB126524FA3A}" type="pres">
      <dgm:prSet presAssocID="{F745DD3B-33B1-4322-B0A7-71CF5BE69E4E}" presName="parentText" presStyleLbl="node1" presStyleIdx="1" presStyleCnt="3">
        <dgm:presLayoutVars>
          <dgm:chMax val="0"/>
          <dgm:bulletEnabled val="1"/>
        </dgm:presLayoutVars>
      </dgm:prSet>
      <dgm:spPr/>
    </dgm:pt>
    <dgm:pt modelId="{52AB9C16-E156-4FF9-BF51-2BF735EAA606}" type="pres">
      <dgm:prSet presAssocID="{4F5A0DD6-B48F-4A1E-81DD-4388EAEC83BD}" presName="spacer" presStyleCnt="0"/>
      <dgm:spPr/>
    </dgm:pt>
    <dgm:pt modelId="{0102BA4E-08DE-4EAF-B3F4-04F3A00C6678}" type="pres">
      <dgm:prSet presAssocID="{68F7898C-6530-4A4A-8634-24F901702133}" presName="parentText" presStyleLbl="node1" presStyleIdx="2" presStyleCnt="3">
        <dgm:presLayoutVars>
          <dgm:chMax val="0"/>
          <dgm:bulletEnabled val="1"/>
        </dgm:presLayoutVars>
      </dgm:prSet>
      <dgm:spPr/>
    </dgm:pt>
  </dgm:ptLst>
  <dgm:cxnLst>
    <dgm:cxn modelId="{3390810A-2887-4EFD-922F-45E3C1A78C65}" type="presOf" srcId="{68F7898C-6530-4A4A-8634-24F901702133}" destId="{0102BA4E-08DE-4EAF-B3F4-04F3A00C6678}" srcOrd="0" destOrd="0" presId="urn:microsoft.com/office/officeart/2005/8/layout/vList2"/>
    <dgm:cxn modelId="{E22C580B-03BA-4F85-AD5A-0BC45E3B4F91}" srcId="{D6C323EC-81FC-4E8D-87AC-4C02C9942B72}" destId="{26494849-7D29-44B7-AD29-B2EBCD742DE7}" srcOrd="0" destOrd="0" parTransId="{8499830E-C2F1-4FA9-9737-22B7AF9538FA}" sibTransId="{220691C0-3A0E-477A-9AA4-6CE0492521A6}"/>
    <dgm:cxn modelId="{BBAE4D2A-5A89-40AF-8B9B-0049196CEE09}" srcId="{D6C323EC-81FC-4E8D-87AC-4C02C9942B72}" destId="{F745DD3B-33B1-4322-B0A7-71CF5BE69E4E}" srcOrd="1" destOrd="0" parTransId="{4A50AFC8-18F7-439F-9EC8-791638F1A288}" sibTransId="{4F5A0DD6-B48F-4A1E-81DD-4388EAEC83BD}"/>
    <dgm:cxn modelId="{5541E09C-FFB9-41CC-AB0D-345D6B57C31A}" srcId="{D6C323EC-81FC-4E8D-87AC-4C02C9942B72}" destId="{68F7898C-6530-4A4A-8634-24F901702133}" srcOrd="2" destOrd="0" parTransId="{48E36F85-08A4-4198-B250-58CACA29FFCD}" sibTransId="{413CC6C4-3EDA-44C7-9BD9-85B05D5E25F8}"/>
    <dgm:cxn modelId="{81A103A5-85A1-4540-8120-C50868518D5B}" type="presOf" srcId="{F745DD3B-33B1-4322-B0A7-71CF5BE69E4E}" destId="{662F7F59-5F6E-4F39-9B0C-DB126524FA3A}" srcOrd="0" destOrd="0" presId="urn:microsoft.com/office/officeart/2005/8/layout/vList2"/>
    <dgm:cxn modelId="{1D3553C2-B231-46F2-8CF5-F95E5245503B}" type="presOf" srcId="{D6C323EC-81FC-4E8D-87AC-4C02C9942B72}" destId="{2AAC9CA0-767B-4BA1-8A11-0493020C699E}" srcOrd="0" destOrd="0" presId="urn:microsoft.com/office/officeart/2005/8/layout/vList2"/>
    <dgm:cxn modelId="{F9FB75D2-13B5-4FCB-99BC-BFE36271EEE2}" type="presOf" srcId="{26494849-7D29-44B7-AD29-B2EBCD742DE7}" destId="{2A0DCE42-41B9-495D-8B35-F2B98B5FA0A7}" srcOrd="0" destOrd="0" presId="urn:microsoft.com/office/officeart/2005/8/layout/vList2"/>
    <dgm:cxn modelId="{745CE18E-D03D-4A7E-9AFB-2A7C13BDF0E6}" type="presParOf" srcId="{2AAC9CA0-767B-4BA1-8A11-0493020C699E}" destId="{2A0DCE42-41B9-495D-8B35-F2B98B5FA0A7}" srcOrd="0" destOrd="0" presId="urn:microsoft.com/office/officeart/2005/8/layout/vList2"/>
    <dgm:cxn modelId="{38CD8937-4DC7-4352-BF3A-7D11F1C915C1}" type="presParOf" srcId="{2AAC9CA0-767B-4BA1-8A11-0493020C699E}" destId="{CCE91B97-93F8-42CC-AC99-36C7327619A1}" srcOrd="1" destOrd="0" presId="urn:microsoft.com/office/officeart/2005/8/layout/vList2"/>
    <dgm:cxn modelId="{2E78126B-2D8A-4BED-9541-592932C628C2}" type="presParOf" srcId="{2AAC9CA0-767B-4BA1-8A11-0493020C699E}" destId="{662F7F59-5F6E-4F39-9B0C-DB126524FA3A}" srcOrd="2" destOrd="0" presId="urn:microsoft.com/office/officeart/2005/8/layout/vList2"/>
    <dgm:cxn modelId="{CF6BA8E0-3ABF-4B15-8939-0D9D76B7F258}" type="presParOf" srcId="{2AAC9CA0-767B-4BA1-8A11-0493020C699E}" destId="{52AB9C16-E156-4FF9-BF51-2BF735EAA606}" srcOrd="3" destOrd="0" presId="urn:microsoft.com/office/officeart/2005/8/layout/vList2"/>
    <dgm:cxn modelId="{B3D83796-8755-4379-A03B-70AF2DDD69DD}" type="presParOf" srcId="{2AAC9CA0-767B-4BA1-8A11-0493020C699E}" destId="{0102BA4E-08DE-4EAF-B3F4-04F3A00C667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070196-E038-4A12-B00D-504618CB934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DCE90A-F1AD-43B4-BFB7-4FBE5CC67892}">
      <dgm:prSet/>
      <dgm:spPr/>
      <dgm:t>
        <a:bodyPr/>
        <a:lstStyle/>
        <a:p>
          <a:r>
            <a:rPr lang="en-US"/>
            <a:t>Mental Health and Well-being: A Socio-Ecological Model was used</a:t>
          </a:r>
          <a:r>
            <a:rPr lang="en-GB"/>
            <a:t>(Michaels et al., 2022).</a:t>
          </a:r>
          <a:endParaRPr lang="en-US"/>
        </a:p>
      </dgm:t>
    </dgm:pt>
    <dgm:pt modelId="{4859B616-8F70-4C21-933C-65E6125CE7FA}" type="parTrans" cxnId="{DAEF155A-F7A7-4AC6-A8FE-BA727A5B5D65}">
      <dgm:prSet/>
      <dgm:spPr/>
      <dgm:t>
        <a:bodyPr/>
        <a:lstStyle/>
        <a:p>
          <a:endParaRPr lang="en-US"/>
        </a:p>
      </dgm:t>
    </dgm:pt>
    <dgm:pt modelId="{19D353E3-9E0B-4522-8CA5-247D62D95A8C}" type="sibTrans" cxnId="{DAEF155A-F7A7-4AC6-A8FE-BA727A5B5D65}">
      <dgm:prSet/>
      <dgm:spPr/>
      <dgm:t>
        <a:bodyPr/>
        <a:lstStyle/>
        <a:p>
          <a:endParaRPr lang="en-US"/>
        </a:p>
      </dgm:t>
    </dgm:pt>
    <dgm:pt modelId="{0092EDB6-D063-49CC-AE4B-1FD302C96C3B}">
      <dgm:prSet/>
      <dgm:spPr/>
      <dgm:t>
        <a:bodyPr/>
        <a:lstStyle/>
        <a:p>
          <a:r>
            <a:rPr lang="en-US"/>
            <a:t>The study developed guidelines with 14 themes, grouped into individual, organizational and relationship domains</a:t>
          </a:r>
        </a:p>
      </dgm:t>
    </dgm:pt>
    <dgm:pt modelId="{E0DA6C75-DD5F-404A-8E92-D596D42F9AB9}" type="parTrans" cxnId="{E24DACC6-045D-41AA-913D-FD71D60DC7AC}">
      <dgm:prSet/>
      <dgm:spPr/>
      <dgm:t>
        <a:bodyPr/>
        <a:lstStyle/>
        <a:p>
          <a:endParaRPr lang="en-US"/>
        </a:p>
      </dgm:t>
    </dgm:pt>
    <dgm:pt modelId="{3A033B78-325D-40D6-A666-BEAECDBD9291}" type="sibTrans" cxnId="{E24DACC6-045D-41AA-913D-FD71D60DC7AC}">
      <dgm:prSet/>
      <dgm:spPr/>
      <dgm:t>
        <a:bodyPr/>
        <a:lstStyle/>
        <a:p>
          <a:endParaRPr lang="en-US"/>
        </a:p>
      </dgm:t>
    </dgm:pt>
    <dgm:pt modelId="{50AD6752-D44B-42A4-BA30-B30C421B95AB}" type="pres">
      <dgm:prSet presAssocID="{C9070196-E038-4A12-B00D-504618CB9345}" presName="root" presStyleCnt="0">
        <dgm:presLayoutVars>
          <dgm:dir/>
          <dgm:resizeHandles val="exact"/>
        </dgm:presLayoutVars>
      </dgm:prSet>
      <dgm:spPr/>
    </dgm:pt>
    <dgm:pt modelId="{FDD323E7-1BEE-42F5-952C-80B22F2C133C}" type="pres">
      <dgm:prSet presAssocID="{C9070196-E038-4A12-B00D-504618CB9345}" presName="container" presStyleCnt="0">
        <dgm:presLayoutVars>
          <dgm:dir/>
          <dgm:resizeHandles val="exact"/>
        </dgm:presLayoutVars>
      </dgm:prSet>
      <dgm:spPr/>
    </dgm:pt>
    <dgm:pt modelId="{1103D4BE-F75F-4D0C-80E4-BC0060F28A06}" type="pres">
      <dgm:prSet presAssocID="{62DCE90A-F1AD-43B4-BFB7-4FBE5CC67892}" presName="compNode" presStyleCnt="0"/>
      <dgm:spPr/>
    </dgm:pt>
    <dgm:pt modelId="{6C0462EF-CF00-4341-8739-F282B839C57F}" type="pres">
      <dgm:prSet presAssocID="{62DCE90A-F1AD-43B4-BFB7-4FBE5CC67892}" presName="iconBgRect" presStyleLbl="bgShp" presStyleIdx="0" presStyleCnt="2"/>
      <dgm:spPr/>
    </dgm:pt>
    <dgm:pt modelId="{5369B475-DD6C-487B-ABE3-82AB5C81B813}" type="pres">
      <dgm:prSet presAssocID="{62DCE90A-F1AD-43B4-BFB7-4FBE5CC6789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stainability"/>
        </a:ext>
      </dgm:extLst>
    </dgm:pt>
    <dgm:pt modelId="{C91A7854-8716-49E5-9BB4-253F24A26878}" type="pres">
      <dgm:prSet presAssocID="{62DCE90A-F1AD-43B4-BFB7-4FBE5CC67892}" presName="spaceRect" presStyleCnt="0"/>
      <dgm:spPr/>
    </dgm:pt>
    <dgm:pt modelId="{7B643B1E-45ED-4CBC-987A-B70ED87ACFEA}" type="pres">
      <dgm:prSet presAssocID="{62DCE90A-F1AD-43B4-BFB7-4FBE5CC67892}" presName="textRect" presStyleLbl="revTx" presStyleIdx="0" presStyleCnt="2">
        <dgm:presLayoutVars>
          <dgm:chMax val="1"/>
          <dgm:chPref val="1"/>
        </dgm:presLayoutVars>
      </dgm:prSet>
      <dgm:spPr/>
    </dgm:pt>
    <dgm:pt modelId="{51AA7E17-70DA-40EF-9C7C-578165BA35D1}" type="pres">
      <dgm:prSet presAssocID="{19D353E3-9E0B-4522-8CA5-247D62D95A8C}" presName="sibTrans" presStyleLbl="sibTrans2D1" presStyleIdx="0" presStyleCnt="0"/>
      <dgm:spPr/>
    </dgm:pt>
    <dgm:pt modelId="{6841F6B3-D13C-43F2-9412-8DA090839C5A}" type="pres">
      <dgm:prSet presAssocID="{0092EDB6-D063-49CC-AE4B-1FD302C96C3B}" presName="compNode" presStyleCnt="0"/>
      <dgm:spPr/>
    </dgm:pt>
    <dgm:pt modelId="{3637F7D1-D484-4847-B483-C60C5EA8A6FC}" type="pres">
      <dgm:prSet presAssocID="{0092EDB6-D063-49CC-AE4B-1FD302C96C3B}" presName="iconBgRect" presStyleLbl="bgShp" presStyleIdx="1" presStyleCnt="2"/>
      <dgm:spPr/>
    </dgm:pt>
    <dgm:pt modelId="{3F8A56AF-6C88-460E-9742-BB511095FC1E}" type="pres">
      <dgm:prSet presAssocID="{0092EDB6-D063-49CC-AE4B-1FD302C96C3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1E855CE7-508A-4232-AD9B-CA75217AC7A0}" type="pres">
      <dgm:prSet presAssocID="{0092EDB6-D063-49CC-AE4B-1FD302C96C3B}" presName="spaceRect" presStyleCnt="0"/>
      <dgm:spPr/>
    </dgm:pt>
    <dgm:pt modelId="{E5104CC1-31CC-4162-A91E-AEBDFF934976}" type="pres">
      <dgm:prSet presAssocID="{0092EDB6-D063-49CC-AE4B-1FD302C96C3B}" presName="textRect" presStyleLbl="revTx" presStyleIdx="1" presStyleCnt="2">
        <dgm:presLayoutVars>
          <dgm:chMax val="1"/>
          <dgm:chPref val="1"/>
        </dgm:presLayoutVars>
      </dgm:prSet>
      <dgm:spPr/>
    </dgm:pt>
  </dgm:ptLst>
  <dgm:cxnLst>
    <dgm:cxn modelId="{B758BB12-3619-43C3-95FC-235423AD456F}" type="presOf" srcId="{19D353E3-9E0B-4522-8CA5-247D62D95A8C}" destId="{51AA7E17-70DA-40EF-9C7C-578165BA35D1}" srcOrd="0" destOrd="0" presId="urn:microsoft.com/office/officeart/2018/2/layout/IconCircleList"/>
    <dgm:cxn modelId="{5ECAE341-37FB-46AE-A1A9-09AB037D9941}" type="presOf" srcId="{0092EDB6-D063-49CC-AE4B-1FD302C96C3B}" destId="{E5104CC1-31CC-4162-A91E-AEBDFF934976}" srcOrd="0" destOrd="0" presId="urn:microsoft.com/office/officeart/2018/2/layout/IconCircleList"/>
    <dgm:cxn modelId="{A423F14C-24E6-4D2A-A282-BE81B0205B59}" type="presOf" srcId="{C9070196-E038-4A12-B00D-504618CB9345}" destId="{50AD6752-D44B-42A4-BA30-B30C421B95AB}" srcOrd="0" destOrd="0" presId="urn:microsoft.com/office/officeart/2018/2/layout/IconCircleList"/>
    <dgm:cxn modelId="{DAEF155A-F7A7-4AC6-A8FE-BA727A5B5D65}" srcId="{C9070196-E038-4A12-B00D-504618CB9345}" destId="{62DCE90A-F1AD-43B4-BFB7-4FBE5CC67892}" srcOrd="0" destOrd="0" parTransId="{4859B616-8F70-4C21-933C-65E6125CE7FA}" sibTransId="{19D353E3-9E0B-4522-8CA5-247D62D95A8C}"/>
    <dgm:cxn modelId="{E24DACC6-045D-41AA-913D-FD71D60DC7AC}" srcId="{C9070196-E038-4A12-B00D-504618CB9345}" destId="{0092EDB6-D063-49CC-AE4B-1FD302C96C3B}" srcOrd="1" destOrd="0" parTransId="{E0DA6C75-DD5F-404A-8E92-D596D42F9AB9}" sibTransId="{3A033B78-325D-40D6-A666-BEAECDBD9291}"/>
    <dgm:cxn modelId="{EF6872C8-DE42-4E7F-A57A-0AE80918C848}" type="presOf" srcId="{62DCE90A-F1AD-43B4-BFB7-4FBE5CC67892}" destId="{7B643B1E-45ED-4CBC-987A-B70ED87ACFEA}" srcOrd="0" destOrd="0" presId="urn:microsoft.com/office/officeart/2018/2/layout/IconCircleList"/>
    <dgm:cxn modelId="{53324D59-BD15-408C-AAC5-19FBD328DC30}" type="presParOf" srcId="{50AD6752-D44B-42A4-BA30-B30C421B95AB}" destId="{FDD323E7-1BEE-42F5-952C-80B22F2C133C}" srcOrd="0" destOrd="0" presId="urn:microsoft.com/office/officeart/2018/2/layout/IconCircleList"/>
    <dgm:cxn modelId="{4AF8D36D-2B12-49DD-82B9-8DC50E17D3EB}" type="presParOf" srcId="{FDD323E7-1BEE-42F5-952C-80B22F2C133C}" destId="{1103D4BE-F75F-4D0C-80E4-BC0060F28A06}" srcOrd="0" destOrd="0" presId="urn:microsoft.com/office/officeart/2018/2/layout/IconCircleList"/>
    <dgm:cxn modelId="{E8A3A183-C007-47D2-98F5-7BCAFFE84084}" type="presParOf" srcId="{1103D4BE-F75F-4D0C-80E4-BC0060F28A06}" destId="{6C0462EF-CF00-4341-8739-F282B839C57F}" srcOrd="0" destOrd="0" presId="urn:microsoft.com/office/officeart/2018/2/layout/IconCircleList"/>
    <dgm:cxn modelId="{F97F7ABB-B348-4790-99EC-1ED9F633E493}" type="presParOf" srcId="{1103D4BE-F75F-4D0C-80E4-BC0060F28A06}" destId="{5369B475-DD6C-487B-ABE3-82AB5C81B813}" srcOrd="1" destOrd="0" presId="urn:microsoft.com/office/officeart/2018/2/layout/IconCircleList"/>
    <dgm:cxn modelId="{6114C7FF-60AD-4283-A448-E06D34516DF2}" type="presParOf" srcId="{1103D4BE-F75F-4D0C-80E4-BC0060F28A06}" destId="{C91A7854-8716-49E5-9BB4-253F24A26878}" srcOrd="2" destOrd="0" presId="urn:microsoft.com/office/officeart/2018/2/layout/IconCircleList"/>
    <dgm:cxn modelId="{0CE77C94-9BB2-40F5-9A8F-4BE67D6BE6CC}" type="presParOf" srcId="{1103D4BE-F75F-4D0C-80E4-BC0060F28A06}" destId="{7B643B1E-45ED-4CBC-987A-B70ED87ACFEA}" srcOrd="3" destOrd="0" presId="urn:microsoft.com/office/officeart/2018/2/layout/IconCircleList"/>
    <dgm:cxn modelId="{F240FE0A-EEF9-4639-8784-F42D7A67AAD3}" type="presParOf" srcId="{FDD323E7-1BEE-42F5-952C-80B22F2C133C}" destId="{51AA7E17-70DA-40EF-9C7C-578165BA35D1}" srcOrd="1" destOrd="0" presId="urn:microsoft.com/office/officeart/2018/2/layout/IconCircleList"/>
    <dgm:cxn modelId="{3353F931-E78E-4893-930C-7372CC8787B1}" type="presParOf" srcId="{FDD323E7-1BEE-42F5-952C-80B22F2C133C}" destId="{6841F6B3-D13C-43F2-9412-8DA090839C5A}" srcOrd="2" destOrd="0" presId="urn:microsoft.com/office/officeart/2018/2/layout/IconCircleList"/>
    <dgm:cxn modelId="{DF480697-5AC8-417E-9805-3B816220599C}" type="presParOf" srcId="{6841F6B3-D13C-43F2-9412-8DA090839C5A}" destId="{3637F7D1-D484-4847-B483-C60C5EA8A6FC}" srcOrd="0" destOrd="0" presId="urn:microsoft.com/office/officeart/2018/2/layout/IconCircleList"/>
    <dgm:cxn modelId="{8AE23BAF-0C76-4027-AC18-91ECD377315A}" type="presParOf" srcId="{6841F6B3-D13C-43F2-9412-8DA090839C5A}" destId="{3F8A56AF-6C88-460E-9742-BB511095FC1E}" srcOrd="1" destOrd="0" presId="urn:microsoft.com/office/officeart/2018/2/layout/IconCircleList"/>
    <dgm:cxn modelId="{21E400B7-80FD-4626-8F3C-A6D20CC9EC84}" type="presParOf" srcId="{6841F6B3-D13C-43F2-9412-8DA090839C5A}" destId="{1E855CE7-508A-4232-AD9B-CA75217AC7A0}" srcOrd="2" destOrd="0" presId="urn:microsoft.com/office/officeart/2018/2/layout/IconCircleList"/>
    <dgm:cxn modelId="{A64853B8-CD88-4722-BA38-09A7325F24B1}" type="presParOf" srcId="{6841F6B3-D13C-43F2-9412-8DA090839C5A}" destId="{E5104CC1-31CC-4162-A91E-AEBDFF93497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D2011-ED9D-44A1-AAE6-7B192FD363EE}">
      <dsp:nvSpPr>
        <dsp:cNvPr id="0" name=""/>
        <dsp:cNvSpPr/>
      </dsp:nvSpPr>
      <dsp:spPr>
        <a:xfrm>
          <a:off x="827085" y="211"/>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CE737A-D255-4184-9A02-B25E03C095B8}">
      <dsp:nvSpPr>
        <dsp:cNvPr id="0" name=""/>
        <dsp:cNvSpPr/>
      </dsp:nvSpPr>
      <dsp:spPr>
        <a:xfrm>
          <a:off x="1032749" y="205875"/>
          <a:ext cx="553710" cy="553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CBA1C3-204B-4801-8866-0FC42DA18C65}">
      <dsp:nvSpPr>
        <dsp:cNvPr id="0" name=""/>
        <dsp:cNvSpPr/>
      </dsp:nvSpPr>
      <dsp:spPr>
        <a:xfrm>
          <a:off x="518589"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Aim</a:t>
          </a:r>
        </a:p>
      </dsp:txBody>
      <dsp:txXfrm>
        <a:off x="518589" y="1265836"/>
        <a:ext cx="1582031" cy="632812"/>
      </dsp:txXfrm>
    </dsp:sp>
    <dsp:sp modelId="{809323C1-F59C-47B6-99C9-5F5B36E2D548}">
      <dsp:nvSpPr>
        <dsp:cNvPr id="0" name=""/>
        <dsp:cNvSpPr/>
      </dsp:nvSpPr>
      <dsp:spPr>
        <a:xfrm>
          <a:off x="2685972" y="211"/>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853B3-BC2D-4A21-BEF5-9E3E4C33FA9C}">
      <dsp:nvSpPr>
        <dsp:cNvPr id="0" name=""/>
        <dsp:cNvSpPr/>
      </dsp:nvSpPr>
      <dsp:spPr>
        <a:xfrm>
          <a:off x="2891636" y="205875"/>
          <a:ext cx="553710" cy="553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C689AD-762B-43E4-8FF6-8EDF8359A268}">
      <dsp:nvSpPr>
        <dsp:cNvPr id="0" name=""/>
        <dsp:cNvSpPr/>
      </dsp:nvSpPr>
      <dsp:spPr>
        <a:xfrm>
          <a:off x="2377476"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Methodology</a:t>
          </a:r>
        </a:p>
      </dsp:txBody>
      <dsp:txXfrm>
        <a:off x="2377476" y="1265836"/>
        <a:ext cx="1582031" cy="632812"/>
      </dsp:txXfrm>
    </dsp:sp>
    <dsp:sp modelId="{80ED0D91-64FF-4979-9165-596EA6032E82}">
      <dsp:nvSpPr>
        <dsp:cNvPr id="0" name=""/>
        <dsp:cNvSpPr/>
      </dsp:nvSpPr>
      <dsp:spPr>
        <a:xfrm>
          <a:off x="4544859" y="211"/>
          <a:ext cx="965039" cy="96503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3B204E-442B-4515-A448-10CD22057634}">
      <dsp:nvSpPr>
        <dsp:cNvPr id="0" name=""/>
        <dsp:cNvSpPr/>
      </dsp:nvSpPr>
      <dsp:spPr>
        <a:xfrm>
          <a:off x="4750523" y="205875"/>
          <a:ext cx="553710" cy="553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BC40EA-4539-4172-A506-286B45485478}">
      <dsp:nvSpPr>
        <dsp:cNvPr id="0" name=""/>
        <dsp:cNvSpPr/>
      </dsp:nvSpPr>
      <dsp:spPr>
        <a:xfrm>
          <a:off x="4236363"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Results</a:t>
          </a:r>
        </a:p>
      </dsp:txBody>
      <dsp:txXfrm>
        <a:off x="4236363" y="1265836"/>
        <a:ext cx="1582031" cy="632812"/>
      </dsp:txXfrm>
    </dsp:sp>
    <dsp:sp modelId="{DD1580A7-9676-408C-B58F-B3E965F29FD3}">
      <dsp:nvSpPr>
        <dsp:cNvPr id="0" name=""/>
        <dsp:cNvSpPr/>
      </dsp:nvSpPr>
      <dsp:spPr>
        <a:xfrm>
          <a:off x="6403746" y="211"/>
          <a:ext cx="965039" cy="96503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07B927-CF48-4312-9503-11C182841454}">
      <dsp:nvSpPr>
        <dsp:cNvPr id="0" name=""/>
        <dsp:cNvSpPr/>
      </dsp:nvSpPr>
      <dsp:spPr>
        <a:xfrm>
          <a:off x="6609410" y="205875"/>
          <a:ext cx="553710" cy="553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020598-E273-462D-9144-DBC0F2A6DC6E}">
      <dsp:nvSpPr>
        <dsp:cNvPr id="0" name=""/>
        <dsp:cNvSpPr/>
      </dsp:nvSpPr>
      <dsp:spPr>
        <a:xfrm>
          <a:off x="6095249"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Guideline Development</a:t>
          </a:r>
        </a:p>
      </dsp:txBody>
      <dsp:txXfrm>
        <a:off x="6095249" y="1265836"/>
        <a:ext cx="1582031" cy="632812"/>
      </dsp:txXfrm>
    </dsp:sp>
    <dsp:sp modelId="{526F41DE-743C-4DDC-939F-AAFBF6625DE3}">
      <dsp:nvSpPr>
        <dsp:cNvPr id="0" name=""/>
        <dsp:cNvSpPr/>
      </dsp:nvSpPr>
      <dsp:spPr>
        <a:xfrm>
          <a:off x="1756529" y="2294156"/>
          <a:ext cx="965039" cy="96503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EA5BF-D21A-4BFD-A65F-3F392816647A}">
      <dsp:nvSpPr>
        <dsp:cNvPr id="0" name=""/>
        <dsp:cNvSpPr/>
      </dsp:nvSpPr>
      <dsp:spPr>
        <a:xfrm>
          <a:off x="1962193" y="2499820"/>
          <a:ext cx="553710" cy="553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48562F-81DB-4CF9-B7DB-41887C07A063}">
      <dsp:nvSpPr>
        <dsp:cNvPr id="0" name=""/>
        <dsp:cNvSpPr/>
      </dsp:nvSpPr>
      <dsp:spPr>
        <a:xfrm>
          <a:off x="1448033"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Validation of Guidelines</a:t>
          </a:r>
        </a:p>
      </dsp:txBody>
      <dsp:txXfrm>
        <a:off x="1448033" y="3559781"/>
        <a:ext cx="1582031" cy="632812"/>
      </dsp:txXfrm>
    </dsp:sp>
    <dsp:sp modelId="{7B6BE6A2-3345-4D86-B6A9-4B85284D2204}">
      <dsp:nvSpPr>
        <dsp:cNvPr id="0" name=""/>
        <dsp:cNvSpPr/>
      </dsp:nvSpPr>
      <dsp:spPr>
        <a:xfrm>
          <a:off x="3615415" y="2294156"/>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49A622-D3BE-4589-8390-C85695F65360}">
      <dsp:nvSpPr>
        <dsp:cNvPr id="0" name=""/>
        <dsp:cNvSpPr/>
      </dsp:nvSpPr>
      <dsp:spPr>
        <a:xfrm>
          <a:off x="3821080" y="2499820"/>
          <a:ext cx="553710" cy="5537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BDCA46-108C-4E8E-AD07-D9A8B85E8182}">
      <dsp:nvSpPr>
        <dsp:cNvPr id="0" name=""/>
        <dsp:cNvSpPr/>
      </dsp:nvSpPr>
      <dsp:spPr>
        <a:xfrm>
          <a:off x="3306919"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Recommendations</a:t>
          </a:r>
        </a:p>
      </dsp:txBody>
      <dsp:txXfrm>
        <a:off x="3306919" y="3559781"/>
        <a:ext cx="1582031" cy="632812"/>
      </dsp:txXfrm>
    </dsp:sp>
    <dsp:sp modelId="{346461E1-2BF8-40EC-AC6E-AC62FBBD72EF}">
      <dsp:nvSpPr>
        <dsp:cNvPr id="0" name=""/>
        <dsp:cNvSpPr/>
      </dsp:nvSpPr>
      <dsp:spPr>
        <a:xfrm>
          <a:off x="5474302" y="2294156"/>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D6CF0-C6E6-4166-A02F-B59F61FE28B3}">
      <dsp:nvSpPr>
        <dsp:cNvPr id="0" name=""/>
        <dsp:cNvSpPr/>
      </dsp:nvSpPr>
      <dsp:spPr>
        <a:xfrm>
          <a:off x="5679966" y="2499820"/>
          <a:ext cx="553710" cy="5537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CF033F-63E0-450F-920C-2C2E4B560F89}">
      <dsp:nvSpPr>
        <dsp:cNvPr id="0" name=""/>
        <dsp:cNvSpPr/>
      </dsp:nvSpPr>
      <dsp:spPr>
        <a:xfrm>
          <a:off x="5165806"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Conclusion  </a:t>
          </a:r>
        </a:p>
      </dsp:txBody>
      <dsp:txXfrm>
        <a:off x="5165806" y="3559781"/>
        <a:ext cx="1582031" cy="632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82011-DD20-4F29-B3CB-2D7CF0D49D8E}">
      <dsp:nvSpPr>
        <dsp:cNvPr id="0" name=""/>
        <dsp:cNvSpPr/>
      </dsp:nvSpPr>
      <dsp:spPr>
        <a:xfrm>
          <a:off x="0" y="269999"/>
          <a:ext cx="4775935" cy="50368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Aim</a:t>
          </a:r>
          <a:endParaRPr lang="en-ZA" sz="2100" kern="1200" dirty="0"/>
        </a:p>
      </dsp:txBody>
      <dsp:txXfrm>
        <a:off x="24588" y="294587"/>
        <a:ext cx="4726759" cy="454509"/>
      </dsp:txXfrm>
    </dsp:sp>
    <dsp:sp modelId="{4B2A226D-72C3-42AC-8934-AE37DF455712}">
      <dsp:nvSpPr>
        <dsp:cNvPr id="0" name=""/>
        <dsp:cNvSpPr/>
      </dsp:nvSpPr>
      <dsp:spPr>
        <a:xfrm>
          <a:off x="0" y="773684"/>
          <a:ext cx="4775935"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To adapt and contextualise the research instruments</a:t>
          </a:r>
          <a:endParaRPr lang="en-ZA" sz="1600" kern="1200"/>
        </a:p>
      </dsp:txBody>
      <dsp:txXfrm>
        <a:off x="0" y="773684"/>
        <a:ext cx="4775935" cy="499904"/>
      </dsp:txXfrm>
    </dsp:sp>
    <dsp:sp modelId="{A99C842F-CC1C-4E4C-BB58-5619E2184E2B}">
      <dsp:nvSpPr>
        <dsp:cNvPr id="0" name=""/>
        <dsp:cNvSpPr/>
      </dsp:nvSpPr>
      <dsp:spPr>
        <a:xfrm>
          <a:off x="0" y="1273589"/>
          <a:ext cx="4775935" cy="503685"/>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Design</a:t>
          </a:r>
          <a:endParaRPr lang="en-ZA" sz="2100" kern="1200" dirty="0"/>
        </a:p>
      </dsp:txBody>
      <dsp:txXfrm>
        <a:off x="24588" y="1298177"/>
        <a:ext cx="4726759" cy="454509"/>
      </dsp:txXfrm>
    </dsp:sp>
    <dsp:sp modelId="{205FB4D5-8951-4FF3-B677-1CA90BDFDA37}">
      <dsp:nvSpPr>
        <dsp:cNvPr id="0" name=""/>
        <dsp:cNvSpPr/>
      </dsp:nvSpPr>
      <dsp:spPr>
        <a:xfrm>
          <a:off x="0" y="1777274"/>
          <a:ext cx="4775935" cy="13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ZA" sz="1600" kern="1200"/>
        </a:p>
        <a:p>
          <a:pPr marL="171450" lvl="1" indent="-171450" algn="l" defTabSz="711200">
            <a:lnSpc>
              <a:spcPct val="90000"/>
            </a:lnSpc>
            <a:spcBef>
              <a:spcPct val="0"/>
            </a:spcBef>
            <a:spcAft>
              <a:spcPct val="20000"/>
            </a:spcAft>
            <a:buChar char="•"/>
          </a:pPr>
          <a:r>
            <a:rPr lang="en-US" sz="1600" kern="1200"/>
            <a:t>Quantitative </a:t>
          </a:r>
          <a:endParaRPr lang="en-ZA" sz="1600" kern="1200"/>
        </a:p>
        <a:p>
          <a:pPr marL="171450" lvl="1" indent="-171450" algn="l" defTabSz="711200">
            <a:lnSpc>
              <a:spcPct val="90000"/>
            </a:lnSpc>
            <a:spcBef>
              <a:spcPct val="0"/>
            </a:spcBef>
            <a:spcAft>
              <a:spcPct val="20000"/>
            </a:spcAft>
            <a:buChar char="•"/>
          </a:pPr>
          <a:r>
            <a:rPr lang="en-US" sz="1600" kern="1200"/>
            <a:t>Sample 36 dietitians,1 dual registration and 1 Nutritionist conveniently selected  </a:t>
          </a:r>
          <a:endParaRPr lang="en-ZA" sz="1600" kern="1200"/>
        </a:p>
        <a:p>
          <a:pPr marL="171450" lvl="1" indent="-171450" algn="l" defTabSz="711200">
            <a:lnSpc>
              <a:spcPct val="90000"/>
            </a:lnSpc>
            <a:spcBef>
              <a:spcPct val="0"/>
            </a:spcBef>
            <a:spcAft>
              <a:spcPct val="20000"/>
            </a:spcAft>
            <a:buChar char="•"/>
          </a:pPr>
          <a:endParaRPr lang="en-ZA" sz="1600" kern="1200"/>
        </a:p>
      </dsp:txBody>
      <dsp:txXfrm>
        <a:off x="0" y="1777274"/>
        <a:ext cx="4775935" cy="1325835"/>
      </dsp:txXfrm>
    </dsp:sp>
    <dsp:sp modelId="{1F439D8B-9820-4A4E-8958-89BEF300896C}">
      <dsp:nvSpPr>
        <dsp:cNvPr id="0" name=""/>
        <dsp:cNvSpPr/>
      </dsp:nvSpPr>
      <dsp:spPr>
        <a:xfrm>
          <a:off x="0" y="3103109"/>
          <a:ext cx="4775935" cy="50368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Outcome</a:t>
          </a:r>
          <a:endParaRPr lang="en-ZA" sz="2100" kern="1200" dirty="0"/>
        </a:p>
      </dsp:txBody>
      <dsp:txXfrm>
        <a:off x="24588" y="3127697"/>
        <a:ext cx="4726759" cy="454509"/>
      </dsp:txXfrm>
    </dsp:sp>
    <dsp:sp modelId="{06F72BDC-09EF-412B-A27E-D259FA560AC2}">
      <dsp:nvSpPr>
        <dsp:cNvPr id="0" name=""/>
        <dsp:cNvSpPr/>
      </dsp:nvSpPr>
      <dsp:spPr>
        <a:xfrm>
          <a:off x="0" y="3606794"/>
          <a:ext cx="4775935"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ZA" sz="1600" kern="1200"/>
        </a:p>
        <a:p>
          <a:pPr marL="171450" lvl="1" indent="-171450" algn="l" defTabSz="711200">
            <a:lnSpc>
              <a:spcPct val="90000"/>
            </a:lnSpc>
            <a:spcBef>
              <a:spcPct val="0"/>
            </a:spcBef>
            <a:spcAft>
              <a:spcPct val="20000"/>
            </a:spcAft>
            <a:buChar char="•"/>
          </a:pPr>
          <a:r>
            <a:rPr lang="en-US" sz="1600" kern="1200"/>
            <a:t>Contextualised and adaption of the questionnaires</a:t>
          </a:r>
          <a:endParaRPr lang="en-ZA" sz="1600" kern="1200"/>
        </a:p>
        <a:p>
          <a:pPr marL="171450" lvl="1" indent="-171450" algn="l" defTabSz="711200">
            <a:lnSpc>
              <a:spcPct val="90000"/>
            </a:lnSpc>
            <a:spcBef>
              <a:spcPct val="0"/>
            </a:spcBef>
            <a:spcAft>
              <a:spcPct val="20000"/>
            </a:spcAft>
            <a:buChar char="•"/>
          </a:pPr>
          <a:endParaRPr lang="en-ZA" sz="1600" kern="1200"/>
        </a:p>
      </dsp:txBody>
      <dsp:txXfrm>
        <a:off x="0" y="3606794"/>
        <a:ext cx="4775935" cy="825930"/>
      </dsp:txXfrm>
    </dsp:sp>
    <dsp:sp modelId="{2C4AF60A-0D3F-4297-8711-B8ED5AF5AF21}">
      <dsp:nvSpPr>
        <dsp:cNvPr id="0" name=""/>
        <dsp:cNvSpPr/>
      </dsp:nvSpPr>
      <dsp:spPr>
        <a:xfrm>
          <a:off x="0" y="4432724"/>
          <a:ext cx="4775935" cy="503685"/>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Period</a:t>
          </a:r>
          <a:endParaRPr lang="en-ZA" sz="2100" kern="1200" dirty="0"/>
        </a:p>
      </dsp:txBody>
      <dsp:txXfrm>
        <a:off x="24588" y="4457312"/>
        <a:ext cx="4726759" cy="454509"/>
      </dsp:txXfrm>
    </dsp:sp>
    <dsp:sp modelId="{C23C7B1B-4FE0-4037-86D7-EF335E510077}">
      <dsp:nvSpPr>
        <dsp:cNvPr id="0" name=""/>
        <dsp:cNvSpPr/>
      </dsp:nvSpPr>
      <dsp:spPr>
        <a:xfrm>
          <a:off x="0" y="4936409"/>
          <a:ext cx="4775935"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4 months</a:t>
          </a:r>
          <a:endParaRPr lang="en-ZA" sz="1600" kern="1200"/>
        </a:p>
      </dsp:txBody>
      <dsp:txXfrm>
        <a:off x="0" y="4936409"/>
        <a:ext cx="4775935" cy="347760"/>
      </dsp:txXfrm>
    </dsp:sp>
    <dsp:sp modelId="{8F3E3B35-2F36-4E79-887E-7B648470EFF3}">
      <dsp:nvSpPr>
        <dsp:cNvPr id="0" name=""/>
        <dsp:cNvSpPr/>
      </dsp:nvSpPr>
      <dsp:spPr>
        <a:xfrm>
          <a:off x="0" y="5284169"/>
          <a:ext cx="4775935" cy="50368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Statistics </a:t>
          </a:r>
          <a:endParaRPr lang="en-ZA" sz="2100" kern="1200" dirty="0"/>
        </a:p>
      </dsp:txBody>
      <dsp:txXfrm>
        <a:off x="24588" y="5308757"/>
        <a:ext cx="4726759" cy="454509"/>
      </dsp:txXfrm>
    </dsp:sp>
    <dsp:sp modelId="{4F2ADD8C-F1DA-4176-BE08-1E3E06898CCD}">
      <dsp:nvSpPr>
        <dsp:cNvPr id="0" name=""/>
        <dsp:cNvSpPr/>
      </dsp:nvSpPr>
      <dsp:spPr>
        <a:xfrm>
          <a:off x="0" y="5787854"/>
          <a:ext cx="4775935"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Data analysis</a:t>
          </a:r>
          <a:endParaRPr lang="en-ZA" sz="1600" kern="1200"/>
        </a:p>
      </dsp:txBody>
      <dsp:txXfrm>
        <a:off x="0" y="5787854"/>
        <a:ext cx="4775935" cy="347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E9409-7429-4238-AC00-B3F8D7B3BF51}">
      <dsp:nvSpPr>
        <dsp:cNvPr id="0" name=""/>
        <dsp:cNvSpPr/>
      </dsp:nvSpPr>
      <dsp:spPr>
        <a:xfrm>
          <a:off x="0" y="40926"/>
          <a:ext cx="4775935"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Aim</a:t>
          </a:r>
          <a:endParaRPr lang="en-ZA" sz="1600" kern="1200" dirty="0"/>
        </a:p>
      </dsp:txBody>
      <dsp:txXfrm>
        <a:off x="18734" y="59660"/>
        <a:ext cx="4738467" cy="346292"/>
      </dsp:txXfrm>
    </dsp:sp>
    <dsp:sp modelId="{1DABA999-5AB1-47C8-BC4F-9B073C07DB92}">
      <dsp:nvSpPr>
        <dsp:cNvPr id="0" name=""/>
        <dsp:cNvSpPr/>
      </dsp:nvSpPr>
      <dsp:spPr>
        <a:xfrm>
          <a:off x="0" y="424686"/>
          <a:ext cx="4775935"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ZA" sz="1200" kern="1200"/>
        </a:p>
        <a:p>
          <a:pPr marL="114300" lvl="1" indent="-114300" algn="l" defTabSz="533400">
            <a:lnSpc>
              <a:spcPct val="90000"/>
            </a:lnSpc>
            <a:spcBef>
              <a:spcPct val="0"/>
            </a:spcBef>
            <a:spcAft>
              <a:spcPct val="20000"/>
            </a:spcAft>
            <a:buChar char="•"/>
          </a:pPr>
          <a:r>
            <a:rPr lang="en-ZA" sz="1200" kern="1200"/>
            <a:t>Phase 2 - Step 1- </a:t>
          </a:r>
          <a:r>
            <a:rPr lang="en-US" sz="1200" kern="1200"/>
            <a:t>Determine the prevalence</a:t>
          </a:r>
        </a:p>
        <a:p>
          <a:pPr marL="114300" lvl="1" indent="-114300" algn="l" defTabSz="533400">
            <a:lnSpc>
              <a:spcPct val="90000"/>
            </a:lnSpc>
            <a:spcBef>
              <a:spcPct val="0"/>
            </a:spcBef>
            <a:spcAft>
              <a:spcPct val="20000"/>
            </a:spcAft>
            <a:buChar char="•"/>
          </a:pPr>
          <a:r>
            <a:rPr lang="en-US" sz="1200" kern="1200"/>
            <a:t>Phase 2-Step2- Explore the relationship and compare findings</a:t>
          </a:r>
          <a:endParaRPr lang="en-ZA" sz="1200" kern="1200"/>
        </a:p>
        <a:p>
          <a:pPr marL="114300" lvl="1" indent="-114300" algn="l" defTabSz="533400">
            <a:lnSpc>
              <a:spcPct val="90000"/>
            </a:lnSpc>
            <a:spcBef>
              <a:spcPct val="0"/>
            </a:spcBef>
            <a:spcAft>
              <a:spcPct val="20000"/>
            </a:spcAft>
            <a:buChar char="•"/>
          </a:pPr>
          <a:endParaRPr lang="en-ZA" sz="1200" kern="1200"/>
        </a:p>
      </dsp:txBody>
      <dsp:txXfrm>
        <a:off x="0" y="424686"/>
        <a:ext cx="4775935" cy="828000"/>
      </dsp:txXfrm>
    </dsp:sp>
    <dsp:sp modelId="{0C08DCD8-1841-4828-9138-FA3864335154}">
      <dsp:nvSpPr>
        <dsp:cNvPr id="0" name=""/>
        <dsp:cNvSpPr/>
      </dsp:nvSpPr>
      <dsp:spPr>
        <a:xfrm>
          <a:off x="0" y="1252686"/>
          <a:ext cx="4775935" cy="38376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Design</a:t>
          </a:r>
          <a:endParaRPr lang="en-ZA" sz="1600" kern="1200" dirty="0"/>
        </a:p>
      </dsp:txBody>
      <dsp:txXfrm>
        <a:off x="18734" y="1271420"/>
        <a:ext cx="4738467" cy="346292"/>
      </dsp:txXfrm>
    </dsp:sp>
    <dsp:sp modelId="{D8161799-4557-487B-9E21-AEBEBA21F107}">
      <dsp:nvSpPr>
        <dsp:cNvPr id="0" name=""/>
        <dsp:cNvSpPr/>
      </dsp:nvSpPr>
      <dsp:spPr>
        <a:xfrm>
          <a:off x="0" y="1636446"/>
          <a:ext cx="4775935"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ZA" sz="1200" kern="1200"/>
        </a:p>
        <a:p>
          <a:pPr marL="114300" lvl="1" indent="-114300" algn="l" defTabSz="533400">
            <a:lnSpc>
              <a:spcPct val="90000"/>
            </a:lnSpc>
            <a:spcBef>
              <a:spcPct val="0"/>
            </a:spcBef>
            <a:spcAft>
              <a:spcPct val="20000"/>
            </a:spcAft>
            <a:buChar char="•"/>
          </a:pPr>
          <a:endParaRPr lang="en-ZA" sz="1200" kern="1200"/>
        </a:p>
        <a:p>
          <a:pPr marL="114300" lvl="1" indent="-114300" algn="l" defTabSz="533400">
            <a:lnSpc>
              <a:spcPct val="90000"/>
            </a:lnSpc>
            <a:spcBef>
              <a:spcPct val="0"/>
            </a:spcBef>
            <a:spcAft>
              <a:spcPct val="20000"/>
            </a:spcAft>
            <a:buChar char="•"/>
          </a:pPr>
          <a:endParaRPr lang="en-ZA" sz="1200" kern="1200"/>
        </a:p>
        <a:p>
          <a:pPr marL="114300" lvl="1" indent="-114300" algn="l" defTabSz="533400">
            <a:lnSpc>
              <a:spcPct val="90000"/>
            </a:lnSpc>
            <a:spcBef>
              <a:spcPct val="0"/>
            </a:spcBef>
            <a:spcAft>
              <a:spcPct val="20000"/>
            </a:spcAft>
            <a:buChar char="•"/>
          </a:pPr>
          <a:r>
            <a:rPr lang="en-US" sz="1200" kern="1200"/>
            <a:t>Quantitative -Convenience sample based on voluntary response (Step 1) (277 participants) and qualitative (Step 2) approaches (3 FGD and 10 participants)</a:t>
          </a:r>
          <a:endParaRPr lang="en-ZA" sz="1200" kern="1200"/>
        </a:p>
        <a:p>
          <a:pPr marL="114300" lvl="1" indent="-114300" algn="l" defTabSz="533400">
            <a:lnSpc>
              <a:spcPct val="90000"/>
            </a:lnSpc>
            <a:spcBef>
              <a:spcPct val="0"/>
            </a:spcBef>
            <a:spcAft>
              <a:spcPct val="20000"/>
            </a:spcAft>
            <a:buChar char="•"/>
          </a:pPr>
          <a:endParaRPr lang="en-ZA" sz="1200" kern="1200"/>
        </a:p>
        <a:p>
          <a:pPr marL="114300" lvl="1" indent="-114300" algn="l" defTabSz="533400">
            <a:lnSpc>
              <a:spcPct val="90000"/>
            </a:lnSpc>
            <a:spcBef>
              <a:spcPct val="0"/>
            </a:spcBef>
            <a:spcAft>
              <a:spcPct val="20000"/>
            </a:spcAft>
            <a:buChar char="•"/>
          </a:pPr>
          <a:r>
            <a:rPr lang="en-US" sz="1200" kern="1200"/>
            <a:t> </a:t>
          </a:r>
          <a:endParaRPr lang="en-ZA" sz="1200" kern="1200"/>
        </a:p>
        <a:p>
          <a:pPr marL="114300" lvl="1" indent="-114300" algn="l" defTabSz="533400">
            <a:lnSpc>
              <a:spcPct val="90000"/>
            </a:lnSpc>
            <a:spcBef>
              <a:spcPct val="0"/>
            </a:spcBef>
            <a:spcAft>
              <a:spcPct val="20000"/>
            </a:spcAft>
            <a:buChar char="•"/>
          </a:pPr>
          <a:endParaRPr lang="en-ZA" sz="1200" kern="1200"/>
        </a:p>
      </dsp:txBody>
      <dsp:txXfrm>
        <a:off x="0" y="1636446"/>
        <a:ext cx="4775935" cy="1788480"/>
      </dsp:txXfrm>
    </dsp:sp>
    <dsp:sp modelId="{B8EAE674-74AB-44FF-97A3-B57FB4F131CA}">
      <dsp:nvSpPr>
        <dsp:cNvPr id="0" name=""/>
        <dsp:cNvSpPr/>
      </dsp:nvSpPr>
      <dsp:spPr>
        <a:xfrm>
          <a:off x="0" y="3424926"/>
          <a:ext cx="4775935" cy="38376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Outcome</a:t>
          </a:r>
          <a:endParaRPr lang="en-ZA" sz="1600" kern="1200" dirty="0"/>
        </a:p>
      </dsp:txBody>
      <dsp:txXfrm>
        <a:off x="18734" y="3443660"/>
        <a:ext cx="4738467" cy="346292"/>
      </dsp:txXfrm>
    </dsp:sp>
    <dsp:sp modelId="{EA356A9E-95E7-4927-AB3F-20AD489E0228}">
      <dsp:nvSpPr>
        <dsp:cNvPr id="0" name=""/>
        <dsp:cNvSpPr/>
      </dsp:nvSpPr>
      <dsp:spPr>
        <a:xfrm>
          <a:off x="0" y="3808686"/>
          <a:ext cx="4775935"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ZA" sz="1200" kern="1200"/>
        </a:p>
        <a:p>
          <a:pPr marL="114300" lvl="1" indent="-114300" algn="l" defTabSz="533400">
            <a:lnSpc>
              <a:spcPct val="90000"/>
            </a:lnSpc>
            <a:spcBef>
              <a:spcPct val="0"/>
            </a:spcBef>
            <a:spcAft>
              <a:spcPct val="20000"/>
            </a:spcAft>
            <a:buChar char="•"/>
          </a:pPr>
          <a:endParaRPr lang="en-ZA" sz="1200" kern="1200"/>
        </a:p>
        <a:p>
          <a:pPr marL="114300" lvl="1" indent="-114300" algn="l" defTabSz="533400">
            <a:lnSpc>
              <a:spcPct val="90000"/>
            </a:lnSpc>
            <a:spcBef>
              <a:spcPct val="0"/>
            </a:spcBef>
            <a:spcAft>
              <a:spcPct val="20000"/>
            </a:spcAft>
            <a:buChar char="•"/>
          </a:pPr>
          <a:r>
            <a:rPr lang="en-US" sz="1200" kern="1200"/>
            <a:t>Prevalence of Stress and Burnout and </a:t>
          </a:r>
          <a:r>
            <a:rPr lang="en-ZA" sz="1200" kern="1200"/>
            <a:t>levels of job satisfaction</a:t>
          </a:r>
        </a:p>
        <a:p>
          <a:pPr marL="114300" lvl="1" indent="-114300" algn="l" defTabSz="533400">
            <a:lnSpc>
              <a:spcPct val="90000"/>
            </a:lnSpc>
            <a:spcBef>
              <a:spcPct val="0"/>
            </a:spcBef>
            <a:spcAft>
              <a:spcPct val="20000"/>
            </a:spcAft>
            <a:buChar char="•"/>
          </a:pPr>
          <a:r>
            <a:rPr lang="en-US" sz="1200" kern="1200"/>
            <a:t>Contributing factors to stress and burnout</a:t>
          </a:r>
          <a:endParaRPr lang="en-ZA" sz="1200" kern="1200"/>
        </a:p>
        <a:p>
          <a:pPr marL="114300" lvl="1" indent="-114300" algn="l" defTabSz="533400">
            <a:lnSpc>
              <a:spcPct val="90000"/>
            </a:lnSpc>
            <a:spcBef>
              <a:spcPct val="0"/>
            </a:spcBef>
            <a:spcAft>
              <a:spcPct val="20000"/>
            </a:spcAft>
            <a:buChar char="•"/>
          </a:pPr>
          <a:endParaRPr lang="en-ZA" sz="1200" kern="1200"/>
        </a:p>
        <a:p>
          <a:pPr marL="114300" lvl="1" indent="-114300" algn="l" defTabSz="533400">
            <a:lnSpc>
              <a:spcPct val="90000"/>
            </a:lnSpc>
            <a:spcBef>
              <a:spcPct val="0"/>
            </a:spcBef>
            <a:spcAft>
              <a:spcPct val="20000"/>
            </a:spcAft>
            <a:buChar char="•"/>
          </a:pPr>
          <a:endParaRPr lang="en-ZA" sz="1200" kern="1200"/>
        </a:p>
      </dsp:txBody>
      <dsp:txXfrm>
        <a:off x="0" y="3808686"/>
        <a:ext cx="4775935" cy="1258560"/>
      </dsp:txXfrm>
    </dsp:sp>
    <dsp:sp modelId="{BF5378EC-BB50-4DD3-A864-06CA9630D389}">
      <dsp:nvSpPr>
        <dsp:cNvPr id="0" name=""/>
        <dsp:cNvSpPr/>
      </dsp:nvSpPr>
      <dsp:spPr>
        <a:xfrm>
          <a:off x="0" y="5067246"/>
          <a:ext cx="4775935" cy="383760"/>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Period</a:t>
          </a:r>
          <a:endParaRPr lang="en-ZA" sz="1600" kern="1200" dirty="0"/>
        </a:p>
      </dsp:txBody>
      <dsp:txXfrm>
        <a:off x="18734" y="5085980"/>
        <a:ext cx="4738467" cy="346292"/>
      </dsp:txXfrm>
    </dsp:sp>
    <dsp:sp modelId="{6D9C23F0-21D0-49A9-AEBD-C847073FF6EB}">
      <dsp:nvSpPr>
        <dsp:cNvPr id="0" name=""/>
        <dsp:cNvSpPr/>
      </dsp:nvSpPr>
      <dsp:spPr>
        <a:xfrm>
          <a:off x="0" y="5451006"/>
          <a:ext cx="4775935"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4 months  phase 2 step 1- and 1-month phase 2 step 2</a:t>
          </a:r>
          <a:endParaRPr lang="en-ZA" sz="1200" kern="1200"/>
        </a:p>
      </dsp:txBody>
      <dsp:txXfrm>
        <a:off x="0" y="5451006"/>
        <a:ext cx="4775935" cy="264960"/>
      </dsp:txXfrm>
    </dsp:sp>
    <dsp:sp modelId="{182B7361-8A0A-414B-8C48-5AA3E57242D6}">
      <dsp:nvSpPr>
        <dsp:cNvPr id="0" name=""/>
        <dsp:cNvSpPr/>
      </dsp:nvSpPr>
      <dsp:spPr>
        <a:xfrm>
          <a:off x="0" y="5715966"/>
          <a:ext cx="4775935" cy="3837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Statistics </a:t>
          </a:r>
          <a:endParaRPr lang="en-ZA" sz="1600" kern="1200" dirty="0"/>
        </a:p>
      </dsp:txBody>
      <dsp:txXfrm>
        <a:off x="18734" y="5734700"/>
        <a:ext cx="4738467" cy="346292"/>
      </dsp:txXfrm>
    </dsp:sp>
    <dsp:sp modelId="{D6F989F2-CA48-48ED-9827-E6A0AAB5026F}">
      <dsp:nvSpPr>
        <dsp:cNvPr id="0" name=""/>
        <dsp:cNvSpPr/>
      </dsp:nvSpPr>
      <dsp:spPr>
        <a:xfrm>
          <a:off x="0" y="6099726"/>
          <a:ext cx="4775935"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Data analysis</a:t>
          </a:r>
          <a:endParaRPr lang="en-ZA" sz="1200" kern="1200"/>
        </a:p>
      </dsp:txBody>
      <dsp:txXfrm>
        <a:off x="0" y="6099726"/>
        <a:ext cx="4775935" cy="264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523C3-EEC9-42D1-9067-8C8EA3D0AB34}">
      <dsp:nvSpPr>
        <dsp:cNvPr id="0" name=""/>
        <dsp:cNvSpPr/>
      </dsp:nvSpPr>
      <dsp:spPr>
        <a:xfrm>
          <a:off x="0" y="80796"/>
          <a:ext cx="4775935" cy="5756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Aim</a:t>
          </a:r>
          <a:endParaRPr lang="en-ZA" sz="2400" kern="1200" dirty="0"/>
        </a:p>
      </dsp:txBody>
      <dsp:txXfrm>
        <a:off x="28100" y="108896"/>
        <a:ext cx="4719735" cy="519439"/>
      </dsp:txXfrm>
    </dsp:sp>
    <dsp:sp modelId="{B66DC31D-099F-4836-895D-784BB8DE0B46}">
      <dsp:nvSpPr>
        <dsp:cNvPr id="0" name=""/>
        <dsp:cNvSpPr/>
      </dsp:nvSpPr>
      <dsp:spPr>
        <a:xfrm>
          <a:off x="0" y="656436"/>
          <a:ext cx="4775935"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To design, develop and validate the guidelines</a:t>
          </a:r>
          <a:endParaRPr lang="en-ZA" sz="1900" kern="1200"/>
        </a:p>
      </dsp:txBody>
      <dsp:txXfrm>
        <a:off x="0" y="656436"/>
        <a:ext cx="4775935" cy="596160"/>
      </dsp:txXfrm>
    </dsp:sp>
    <dsp:sp modelId="{193C19B4-52D2-420C-9801-034888B48E5F}">
      <dsp:nvSpPr>
        <dsp:cNvPr id="0" name=""/>
        <dsp:cNvSpPr/>
      </dsp:nvSpPr>
      <dsp:spPr>
        <a:xfrm>
          <a:off x="0" y="1252596"/>
          <a:ext cx="4775935" cy="575639"/>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Design</a:t>
          </a:r>
          <a:endParaRPr lang="en-ZA" sz="2400" kern="1200" dirty="0"/>
        </a:p>
      </dsp:txBody>
      <dsp:txXfrm>
        <a:off x="28100" y="1280696"/>
        <a:ext cx="4719735" cy="519439"/>
      </dsp:txXfrm>
    </dsp:sp>
    <dsp:sp modelId="{11F04B16-E93D-44A8-9354-7F3FBECBD155}">
      <dsp:nvSpPr>
        <dsp:cNvPr id="0" name=""/>
        <dsp:cNvSpPr/>
      </dsp:nvSpPr>
      <dsp:spPr>
        <a:xfrm>
          <a:off x="0" y="1828236"/>
          <a:ext cx="4775935"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Delphi technique (23 experts recruited) </a:t>
          </a:r>
          <a:endParaRPr lang="en-ZA" sz="1900" kern="1200"/>
        </a:p>
        <a:p>
          <a:pPr marL="171450" lvl="1" indent="-171450" algn="l" defTabSz="844550">
            <a:lnSpc>
              <a:spcPct val="90000"/>
            </a:lnSpc>
            <a:spcBef>
              <a:spcPct val="0"/>
            </a:spcBef>
            <a:spcAft>
              <a:spcPct val="20000"/>
            </a:spcAft>
            <a:buChar char="•"/>
          </a:pPr>
          <a:endParaRPr lang="en-ZA" sz="1900" kern="1200"/>
        </a:p>
      </dsp:txBody>
      <dsp:txXfrm>
        <a:off x="0" y="1828236"/>
        <a:ext cx="4775935" cy="658260"/>
      </dsp:txXfrm>
    </dsp:sp>
    <dsp:sp modelId="{C9201096-28B0-43EB-A4D9-0609BC05A774}">
      <dsp:nvSpPr>
        <dsp:cNvPr id="0" name=""/>
        <dsp:cNvSpPr/>
      </dsp:nvSpPr>
      <dsp:spPr>
        <a:xfrm>
          <a:off x="0" y="2486496"/>
          <a:ext cx="4775935" cy="575639"/>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Outcome</a:t>
          </a:r>
          <a:endParaRPr lang="en-ZA" sz="2400" kern="1200" dirty="0"/>
        </a:p>
      </dsp:txBody>
      <dsp:txXfrm>
        <a:off x="28100" y="2514596"/>
        <a:ext cx="4719735" cy="519439"/>
      </dsp:txXfrm>
    </dsp:sp>
    <dsp:sp modelId="{248EFC7B-4EE3-4CD8-BE2A-0D31212DBC3B}">
      <dsp:nvSpPr>
        <dsp:cNvPr id="0" name=""/>
        <dsp:cNvSpPr/>
      </dsp:nvSpPr>
      <dsp:spPr>
        <a:xfrm>
          <a:off x="0" y="3062136"/>
          <a:ext cx="4775935"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ZA" sz="1900" kern="1200"/>
        </a:p>
        <a:p>
          <a:pPr marL="171450" lvl="1" indent="-171450" algn="l" defTabSz="844550">
            <a:lnSpc>
              <a:spcPct val="90000"/>
            </a:lnSpc>
            <a:spcBef>
              <a:spcPct val="0"/>
            </a:spcBef>
            <a:spcAft>
              <a:spcPct val="20000"/>
            </a:spcAft>
            <a:buChar char="•"/>
          </a:pPr>
          <a:r>
            <a:rPr lang="en-US" sz="1900" kern="1200"/>
            <a:t>Draft guidelines</a:t>
          </a:r>
          <a:endParaRPr lang="en-ZA" sz="1900" kern="1200"/>
        </a:p>
        <a:p>
          <a:pPr marL="171450" lvl="1" indent="-171450" algn="l" defTabSz="844550">
            <a:lnSpc>
              <a:spcPct val="90000"/>
            </a:lnSpc>
            <a:spcBef>
              <a:spcPct val="0"/>
            </a:spcBef>
            <a:spcAft>
              <a:spcPct val="20000"/>
            </a:spcAft>
            <a:buChar char="•"/>
          </a:pPr>
          <a:r>
            <a:rPr lang="en-US" sz="1900" kern="1200"/>
            <a:t>Graphic designer consulted</a:t>
          </a:r>
          <a:endParaRPr lang="en-ZA" sz="1900" kern="1200"/>
        </a:p>
        <a:p>
          <a:pPr marL="171450" lvl="1" indent="-171450" algn="l" defTabSz="844550">
            <a:lnSpc>
              <a:spcPct val="90000"/>
            </a:lnSpc>
            <a:spcBef>
              <a:spcPct val="0"/>
            </a:spcBef>
            <a:spcAft>
              <a:spcPct val="20000"/>
            </a:spcAft>
            <a:buChar char="•"/>
          </a:pPr>
          <a:endParaRPr lang="en-ZA" sz="1900" kern="1200"/>
        </a:p>
      </dsp:txBody>
      <dsp:txXfrm>
        <a:off x="0" y="3062136"/>
        <a:ext cx="4775935" cy="1316520"/>
      </dsp:txXfrm>
    </dsp:sp>
    <dsp:sp modelId="{FADA5DE4-8118-4579-AD5B-76958E9013F9}">
      <dsp:nvSpPr>
        <dsp:cNvPr id="0" name=""/>
        <dsp:cNvSpPr/>
      </dsp:nvSpPr>
      <dsp:spPr>
        <a:xfrm>
          <a:off x="0" y="4378656"/>
          <a:ext cx="4775935" cy="575639"/>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Period</a:t>
          </a:r>
          <a:endParaRPr lang="en-ZA" sz="2400" kern="1200" dirty="0"/>
        </a:p>
      </dsp:txBody>
      <dsp:txXfrm>
        <a:off x="28100" y="4406756"/>
        <a:ext cx="4719735" cy="519439"/>
      </dsp:txXfrm>
    </dsp:sp>
    <dsp:sp modelId="{4DE604E6-C1BC-454D-8878-8891FC15937C}">
      <dsp:nvSpPr>
        <dsp:cNvPr id="0" name=""/>
        <dsp:cNvSpPr/>
      </dsp:nvSpPr>
      <dsp:spPr>
        <a:xfrm>
          <a:off x="0" y="4954296"/>
          <a:ext cx="4775935"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6 months</a:t>
          </a:r>
          <a:endParaRPr lang="en-ZA" sz="1900" kern="1200"/>
        </a:p>
      </dsp:txBody>
      <dsp:txXfrm>
        <a:off x="0" y="4954296"/>
        <a:ext cx="4775935" cy="397440"/>
      </dsp:txXfrm>
    </dsp:sp>
    <dsp:sp modelId="{51B4620D-802C-457F-95C0-AB12D3D44A64}">
      <dsp:nvSpPr>
        <dsp:cNvPr id="0" name=""/>
        <dsp:cNvSpPr/>
      </dsp:nvSpPr>
      <dsp:spPr>
        <a:xfrm>
          <a:off x="0" y="5351736"/>
          <a:ext cx="4775935" cy="57563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Statistics </a:t>
          </a:r>
          <a:endParaRPr lang="en-ZA" sz="2400" kern="1200" dirty="0"/>
        </a:p>
      </dsp:txBody>
      <dsp:txXfrm>
        <a:off x="28100" y="5379836"/>
        <a:ext cx="4719735" cy="519439"/>
      </dsp:txXfrm>
    </dsp:sp>
    <dsp:sp modelId="{055560D4-E572-430C-B449-72AE305FC063}">
      <dsp:nvSpPr>
        <dsp:cNvPr id="0" name=""/>
        <dsp:cNvSpPr/>
      </dsp:nvSpPr>
      <dsp:spPr>
        <a:xfrm>
          <a:off x="0" y="5927376"/>
          <a:ext cx="4775935"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Data analysis</a:t>
          </a:r>
          <a:endParaRPr lang="en-ZA" sz="1900" kern="1200"/>
        </a:p>
      </dsp:txBody>
      <dsp:txXfrm>
        <a:off x="0" y="5927376"/>
        <a:ext cx="4775935" cy="397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7F7FC-FEAF-47CB-A1A6-0F4FBB51086A}">
      <dsp:nvSpPr>
        <dsp:cNvPr id="0" name=""/>
        <dsp:cNvSpPr/>
      </dsp:nvSpPr>
      <dsp:spPr>
        <a:xfrm>
          <a:off x="0" y="96186"/>
          <a:ext cx="4775935" cy="5276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Aim</a:t>
          </a:r>
          <a:endParaRPr lang="en-ZA" sz="2200" kern="1200" dirty="0"/>
        </a:p>
      </dsp:txBody>
      <dsp:txXfrm>
        <a:off x="25759" y="121945"/>
        <a:ext cx="4724417" cy="476152"/>
      </dsp:txXfrm>
    </dsp:sp>
    <dsp:sp modelId="{25E880B4-FA55-41C1-A86F-E9E4080038A8}">
      <dsp:nvSpPr>
        <dsp:cNvPr id="0" name=""/>
        <dsp:cNvSpPr/>
      </dsp:nvSpPr>
      <dsp:spPr>
        <a:xfrm>
          <a:off x="0" y="623856"/>
          <a:ext cx="4775935"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ZA" sz="1700" kern="1200"/>
        </a:p>
        <a:p>
          <a:pPr marL="171450" lvl="1" indent="-171450" algn="l" defTabSz="755650">
            <a:lnSpc>
              <a:spcPct val="90000"/>
            </a:lnSpc>
            <a:spcBef>
              <a:spcPct val="0"/>
            </a:spcBef>
            <a:spcAft>
              <a:spcPct val="20000"/>
            </a:spcAft>
            <a:buChar char="•"/>
          </a:pPr>
          <a:r>
            <a:rPr lang="en-US" sz="1700" kern="1200"/>
            <a:t>Pilot test: To conduct direct face-to-face testing of the guidelines</a:t>
          </a:r>
          <a:endParaRPr lang="en-ZA" sz="1700" kern="1200"/>
        </a:p>
        <a:p>
          <a:pPr marL="171450" lvl="1" indent="-171450" algn="l" defTabSz="755650">
            <a:lnSpc>
              <a:spcPct val="90000"/>
            </a:lnSpc>
            <a:spcBef>
              <a:spcPct val="0"/>
            </a:spcBef>
            <a:spcAft>
              <a:spcPct val="20000"/>
            </a:spcAft>
            <a:buChar char="•"/>
          </a:pPr>
          <a:endParaRPr lang="en-ZA" sz="1700" kern="1200"/>
        </a:p>
      </dsp:txBody>
      <dsp:txXfrm>
        <a:off x="0" y="623856"/>
        <a:ext cx="4775935" cy="1115730"/>
      </dsp:txXfrm>
    </dsp:sp>
    <dsp:sp modelId="{BF79C052-3992-4DEF-8FBC-3D9532FDF010}">
      <dsp:nvSpPr>
        <dsp:cNvPr id="0" name=""/>
        <dsp:cNvSpPr/>
      </dsp:nvSpPr>
      <dsp:spPr>
        <a:xfrm>
          <a:off x="0" y="1739586"/>
          <a:ext cx="4775935" cy="52767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Design</a:t>
          </a:r>
          <a:endParaRPr lang="en-ZA" sz="2200" kern="1200" dirty="0"/>
        </a:p>
      </dsp:txBody>
      <dsp:txXfrm>
        <a:off x="25759" y="1765345"/>
        <a:ext cx="4724417" cy="476152"/>
      </dsp:txXfrm>
    </dsp:sp>
    <dsp:sp modelId="{51F53E51-CAA3-4465-861E-0EABB44D8D5C}">
      <dsp:nvSpPr>
        <dsp:cNvPr id="0" name=""/>
        <dsp:cNvSpPr/>
      </dsp:nvSpPr>
      <dsp:spPr>
        <a:xfrm>
          <a:off x="0" y="2267256"/>
          <a:ext cx="4775935"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Qualitative approach ( 6 Supervisors and 8 practitioners) </a:t>
          </a:r>
          <a:endParaRPr lang="en-ZA" sz="1700" kern="1200"/>
        </a:p>
        <a:p>
          <a:pPr marL="171450" lvl="1" indent="-171450" algn="l" defTabSz="755650">
            <a:lnSpc>
              <a:spcPct val="90000"/>
            </a:lnSpc>
            <a:spcBef>
              <a:spcPct val="0"/>
            </a:spcBef>
            <a:spcAft>
              <a:spcPct val="20000"/>
            </a:spcAft>
            <a:buChar char="•"/>
          </a:pPr>
          <a:endParaRPr lang="en-ZA" sz="1700" kern="1200"/>
        </a:p>
      </dsp:txBody>
      <dsp:txXfrm>
        <a:off x="0" y="2267256"/>
        <a:ext cx="4775935" cy="842490"/>
      </dsp:txXfrm>
    </dsp:sp>
    <dsp:sp modelId="{DAC067B3-1C1B-437F-86A0-B17284DEB56A}">
      <dsp:nvSpPr>
        <dsp:cNvPr id="0" name=""/>
        <dsp:cNvSpPr/>
      </dsp:nvSpPr>
      <dsp:spPr>
        <a:xfrm>
          <a:off x="0" y="3109746"/>
          <a:ext cx="4775935" cy="52767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Outcome</a:t>
          </a:r>
          <a:endParaRPr lang="en-ZA" sz="2200" kern="1200" dirty="0"/>
        </a:p>
      </dsp:txBody>
      <dsp:txXfrm>
        <a:off x="25759" y="3135505"/>
        <a:ext cx="4724417" cy="476152"/>
      </dsp:txXfrm>
    </dsp:sp>
    <dsp:sp modelId="{A16824D0-890D-4FF4-A4CD-7CB2A7E67B52}">
      <dsp:nvSpPr>
        <dsp:cNvPr id="0" name=""/>
        <dsp:cNvSpPr/>
      </dsp:nvSpPr>
      <dsp:spPr>
        <a:xfrm>
          <a:off x="0" y="3637416"/>
          <a:ext cx="4775935"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ZA" sz="1700" kern="1200"/>
        </a:p>
        <a:p>
          <a:pPr marL="171450" lvl="1" indent="-171450" algn="l" defTabSz="755650">
            <a:lnSpc>
              <a:spcPct val="90000"/>
            </a:lnSpc>
            <a:spcBef>
              <a:spcPct val="0"/>
            </a:spcBef>
            <a:spcAft>
              <a:spcPct val="20000"/>
            </a:spcAft>
            <a:buChar char="•"/>
          </a:pPr>
          <a:r>
            <a:rPr lang="en-US" sz="1700" kern="1200"/>
            <a:t>Final guidelines</a:t>
          </a:r>
          <a:endParaRPr lang="en-ZA" sz="1700" kern="1200"/>
        </a:p>
        <a:p>
          <a:pPr marL="171450" lvl="1" indent="-171450" algn="l" defTabSz="755650">
            <a:lnSpc>
              <a:spcPct val="90000"/>
            </a:lnSpc>
            <a:spcBef>
              <a:spcPct val="0"/>
            </a:spcBef>
            <a:spcAft>
              <a:spcPct val="20000"/>
            </a:spcAft>
            <a:buChar char="•"/>
          </a:pPr>
          <a:endParaRPr lang="en-ZA" sz="1700" kern="1200"/>
        </a:p>
      </dsp:txBody>
      <dsp:txXfrm>
        <a:off x="0" y="3637416"/>
        <a:ext cx="4775935" cy="888030"/>
      </dsp:txXfrm>
    </dsp:sp>
    <dsp:sp modelId="{C4116BCD-48B0-4033-B162-969D34CE63AA}">
      <dsp:nvSpPr>
        <dsp:cNvPr id="0" name=""/>
        <dsp:cNvSpPr/>
      </dsp:nvSpPr>
      <dsp:spPr>
        <a:xfrm>
          <a:off x="0" y="4525446"/>
          <a:ext cx="4775935" cy="527670"/>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Period</a:t>
          </a:r>
          <a:endParaRPr lang="en-ZA" sz="2200" kern="1200" dirty="0"/>
        </a:p>
      </dsp:txBody>
      <dsp:txXfrm>
        <a:off x="25759" y="4551205"/>
        <a:ext cx="4724417" cy="476152"/>
      </dsp:txXfrm>
    </dsp:sp>
    <dsp:sp modelId="{1A6E2E0A-122A-4E21-98D9-31C325074B15}">
      <dsp:nvSpPr>
        <dsp:cNvPr id="0" name=""/>
        <dsp:cNvSpPr/>
      </dsp:nvSpPr>
      <dsp:spPr>
        <a:xfrm>
          <a:off x="0" y="5053116"/>
          <a:ext cx="4775935"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2 months</a:t>
          </a:r>
          <a:endParaRPr lang="en-ZA" sz="1700" kern="1200"/>
        </a:p>
      </dsp:txBody>
      <dsp:txXfrm>
        <a:off x="0" y="5053116"/>
        <a:ext cx="4775935" cy="364320"/>
      </dsp:txXfrm>
    </dsp:sp>
    <dsp:sp modelId="{A47CEB90-276B-459F-A4D6-CDC300C3CD20}">
      <dsp:nvSpPr>
        <dsp:cNvPr id="0" name=""/>
        <dsp:cNvSpPr/>
      </dsp:nvSpPr>
      <dsp:spPr>
        <a:xfrm>
          <a:off x="0" y="5417436"/>
          <a:ext cx="4775935" cy="52767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Statistics </a:t>
          </a:r>
          <a:endParaRPr lang="en-ZA" sz="2200" kern="1200" dirty="0"/>
        </a:p>
      </dsp:txBody>
      <dsp:txXfrm>
        <a:off x="25759" y="5443195"/>
        <a:ext cx="4724417" cy="476152"/>
      </dsp:txXfrm>
    </dsp:sp>
    <dsp:sp modelId="{90B96663-6157-44BF-86D3-77D29EBC888C}">
      <dsp:nvSpPr>
        <dsp:cNvPr id="0" name=""/>
        <dsp:cNvSpPr/>
      </dsp:nvSpPr>
      <dsp:spPr>
        <a:xfrm>
          <a:off x="0" y="5945106"/>
          <a:ext cx="4775935"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3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Data analysis</a:t>
          </a:r>
          <a:endParaRPr lang="en-ZA" sz="1700" kern="1200"/>
        </a:p>
      </dsp:txBody>
      <dsp:txXfrm>
        <a:off x="0" y="5945106"/>
        <a:ext cx="4775935" cy="364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72948-8E64-47EF-9E73-3512721658DC}">
      <dsp:nvSpPr>
        <dsp:cNvPr id="0" name=""/>
        <dsp:cNvSpPr/>
      </dsp:nvSpPr>
      <dsp:spPr>
        <a:xfrm>
          <a:off x="0" y="276321"/>
          <a:ext cx="4775935" cy="11337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Both face validity and content validity testing were performed. </a:t>
          </a:r>
        </a:p>
      </dsp:txBody>
      <dsp:txXfrm>
        <a:off x="55344" y="331665"/>
        <a:ext cx="4665247" cy="1023042"/>
      </dsp:txXfrm>
    </dsp:sp>
    <dsp:sp modelId="{01A07D39-EADB-48E6-9E6D-3C969289873B}">
      <dsp:nvSpPr>
        <dsp:cNvPr id="0" name=""/>
        <dsp:cNvSpPr/>
      </dsp:nvSpPr>
      <dsp:spPr>
        <a:xfrm>
          <a:off x="0" y="1456131"/>
          <a:ext cx="4775935" cy="1133730"/>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Cronbach alpha was used to test for both reliability and repeatability and internal consistency of the tools </a:t>
          </a:r>
        </a:p>
      </dsp:txBody>
      <dsp:txXfrm>
        <a:off x="55344" y="1511475"/>
        <a:ext cx="4665247" cy="1023042"/>
      </dsp:txXfrm>
    </dsp:sp>
    <dsp:sp modelId="{FB6265A7-538A-49BD-A279-48E09912EEF4}">
      <dsp:nvSpPr>
        <dsp:cNvPr id="0" name=""/>
        <dsp:cNvSpPr/>
      </dsp:nvSpPr>
      <dsp:spPr>
        <a:xfrm>
          <a:off x="0" y="2635941"/>
          <a:ext cx="4775935" cy="113373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CBI and DNSS both reached an excellent reliability, α=0.934 and α=0.969, respectively, </a:t>
          </a:r>
        </a:p>
      </dsp:txBody>
      <dsp:txXfrm>
        <a:off x="55344" y="2691285"/>
        <a:ext cx="4665247" cy="1023042"/>
      </dsp:txXfrm>
    </dsp:sp>
    <dsp:sp modelId="{491E5B84-61BE-41CA-A1AE-503154958AFC}">
      <dsp:nvSpPr>
        <dsp:cNvPr id="0" name=""/>
        <dsp:cNvSpPr/>
      </dsp:nvSpPr>
      <dsp:spPr>
        <a:xfrm>
          <a:off x="0" y="3815751"/>
          <a:ext cx="4775935" cy="1133730"/>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and the JSS reached a high-reliability level, α= 0.738.</a:t>
          </a:r>
        </a:p>
      </dsp:txBody>
      <dsp:txXfrm>
        <a:off x="55344" y="3871095"/>
        <a:ext cx="4665247" cy="1023042"/>
      </dsp:txXfrm>
    </dsp:sp>
    <dsp:sp modelId="{6046A2C4-8778-42AE-83B1-7D0D7DDE0FD0}">
      <dsp:nvSpPr>
        <dsp:cNvPr id="0" name=""/>
        <dsp:cNvSpPr/>
      </dsp:nvSpPr>
      <dsp:spPr>
        <a:xfrm>
          <a:off x="0" y="4995561"/>
          <a:ext cx="4775935" cy="113373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sub-scales of CBI have reached excellent reliability for Client Related Burnout, α=0.942, and the personal and Work-Related Burnout sub-scales reached high reliability, α= 0.847 and α = 0.744, respectively. </a:t>
          </a:r>
        </a:p>
      </dsp:txBody>
      <dsp:txXfrm>
        <a:off x="55344" y="5050905"/>
        <a:ext cx="4665247" cy="10230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DCE42-41B9-495D-8B35-F2B98B5FA0A7}">
      <dsp:nvSpPr>
        <dsp:cNvPr id="0" name=""/>
        <dsp:cNvSpPr/>
      </dsp:nvSpPr>
      <dsp:spPr>
        <a:xfrm>
          <a:off x="0" y="36958"/>
          <a:ext cx="4775935" cy="20548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27 codes were identified during analysis with Atlas.ti</a:t>
          </a:r>
        </a:p>
      </dsp:txBody>
      <dsp:txXfrm>
        <a:off x="100311" y="137269"/>
        <a:ext cx="4575313" cy="1854263"/>
      </dsp:txXfrm>
    </dsp:sp>
    <dsp:sp modelId="{662F7F59-5F6E-4F39-9B0C-DB126524FA3A}">
      <dsp:nvSpPr>
        <dsp:cNvPr id="0" name=""/>
        <dsp:cNvSpPr/>
      </dsp:nvSpPr>
      <dsp:spPr>
        <a:xfrm>
          <a:off x="0" y="2175363"/>
          <a:ext cx="4775935" cy="205488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The deductive approach was used for this phase and the idea of themes came from the literature review. </a:t>
          </a:r>
        </a:p>
      </dsp:txBody>
      <dsp:txXfrm>
        <a:off x="100311" y="2275674"/>
        <a:ext cx="4575313" cy="1854263"/>
      </dsp:txXfrm>
    </dsp:sp>
    <dsp:sp modelId="{0102BA4E-08DE-4EAF-B3F4-04F3A00C6678}">
      <dsp:nvSpPr>
        <dsp:cNvPr id="0" name=""/>
        <dsp:cNvSpPr/>
      </dsp:nvSpPr>
      <dsp:spPr>
        <a:xfrm>
          <a:off x="0" y="4313769"/>
          <a:ext cx="4775935" cy="205488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10 main themes grouped as structural/ organisational factors and 9 themes for individual support.</a:t>
          </a:r>
        </a:p>
      </dsp:txBody>
      <dsp:txXfrm>
        <a:off x="100311" y="4414080"/>
        <a:ext cx="4575313" cy="18542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462EF-CF00-4341-8739-F282B839C57F}">
      <dsp:nvSpPr>
        <dsp:cNvPr id="0" name=""/>
        <dsp:cNvSpPr/>
      </dsp:nvSpPr>
      <dsp:spPr>
        <a:xfrm>
          <a:off x="490487" y="1922427"/>
          <a:ext cx="1062588" cy="106258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9B475-DD6C-487B-ABE3-82AB5C81B813}">
      <dsp:nvSpPr>
        <dsp:cNvPr id="0" name=""/>
        <dsp:cNvSpPr/>
      </dsp:nvSpPr>
      <dsp:spPr>
        <a:xfrm>
          <a:off x="713631" y="2145570"/>
          <a:ext cx="616301" cy="6163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643B1E-45ED-4CBC-987A-B70ED87ACFEA}">
      <dsp:nvSpPr>
        <dsp:cNvPr id="0" name=""/>
        <dsp:cNvSpPr/>
      </dsp:nvSpPr>
      <dsp:spPr>
        <a:xfrm>
          <a:off x="1780774" y="1922427"/>
          <a:ext cx="2504673" cy="106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Mental Health and Well-being: A Socio-Ecological Model was used</a:t>
          </a:r>
          <a:r>
            <a:rPr lang="en-GB" sz="1500" kern="1200"/>
            <a:t>(Michaels et al., 2022).</a:t>
          </a:r>
          <a:endParaRPr lang="en-US" sz="1500" kern="1200"/>
        </a:p>
      </dsp:txBody>
      <dsp:txXfrm>
        <a:off x="1780774" y="1922427"/>
        <a:ext cx="2504673" cy="1062588"/>
      </dsp:txXfrm>
    </dsp:sp>
    <dsp:sp modelId="{3637F7D1-D484-4847-B483-C60C5EA8A6FC}">
      <dsp:nvSpPr>
        <dsp:cNvPr id="0" name=""/>
        <dsp:cNvSpPr/>
      </dsp:nvSpPr>
      <dsp:spPr>
        <a:xfrm>
          <a:off x="490487" y="3420597"/>
          <a:ext cx="1062588" cy="106258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A56AF-6C88-460E-9742-BB511095FC1E}">
      <dsp:nvSpPr>
        <dsp:cNvPr id="0" name=""/>
        <dsp:cNvSpPr/>
      </dsp:nvSpPr>
      <dsp:spPr>
        <a:xfrm>
          <a:off x="713631" y="3643740"/>
          <a:ext cx="616301" cy="6163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104CC1-31CC-4162-A91E-AEBDFF934976}">
      <dsp:nvSpPr>
        <dsp:cNvPr id="0" name=""/>
        <dsp:cNvSpPr/>
      </dsp:nvSpPr>
      <dsp:spPr>
        <a:xfrm>
          <a:off x="1780774" y="3420597"/>
          <a:ext cx="2504673" cy="1062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The study developed guidelines with 14 themes, grouped into individual, organizational and relationship domains</a:t>
          </a:r>
        </a:p>
      </dsp:txBody>
      <dsp:txXfrm>
        <a:off x="1780774" y="3420597"/>
        <a:ext cx="2504673" cy="106258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3EC638B-FE5D-4799-87D5-D2282927C6ED}" type="datetimeFigureOut">
              <a:rPr lang="en-US" smtClean="0"/>
              <a:pPr/>
              <a:t>8/22/2024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71B3547-C8F1-42E1-AB6B-AB6BB7CFD2D2}"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3EC638B-FE5D-4799-87D5-D2282927C6ED}" type="datetimeFigureOut">
              <a:rPr lang="en-US" smtClean="0"/>
              <a:pPr/>
              <a:t>8/22/2024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71B3547-C8F1-42E1-AB6B-AB6BB7CFD2D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3EC638B-FE5D-4799-87D5-D2282927C6ED}" type="datetimeFigureOut">
              <a:rPr lang="en-US" smtClean="0"/>
              <a:pPr/>
              <a:t>8/22/2024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71B3547-C8F1-42E1-AB6B-AB6BB7CFD2D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3EC638B-FE5D-4799-87D5-D2282927C6ED}" type="datetimeFigureOut">
              <a:rPr lang="en-US" smtClean="0"/>
              <a:pPr/>
              <a:t>8/22/2024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71B3547-C8F1-42E1-AB6B-AB6BB7CFD2D2}"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EC638B-FE5D-4799-87D5-D2282927C6ED}" type="datetimeFigureOut">
              <a:rPr lang="en-US" smtClean="0"/>
              <a:pPr/>
              <a:t>8/22/2024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71B3547-C8F1-42E1-AB6B-AB6BB7CFD2D2}"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3EC638B-FE5D-4799-87D5-D2282927C6ED}" type="datetimeFigureOut">
              <a:rPr lang="en-US" smtClean="0"/>
              <a:pPr/>
              <a:t>8/22/2024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71B3547-C8F1-42E1-AB6B-AB6BB7CFD2D2}"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3EC638B-FE5D-4799-87D5-D2282927C6ED}" type="datetimeFigureOut">
              <a:rPr lang="en-US" smtClean="0"/>
              <a:pPr/>
              <a:t>8/22/2024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71B3547-C8F1-42E1-AB6B-AB6BB7CFD2D2}"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3EC638B-FE5D-4799-87D5-D2282927C6ED}" type="datetimeFigureOut">
              <a:rPr lang="en-US" smtClean="0"/>
              <a:pPr/>
              <a:t>8/22/2024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71B3547-C8F1-42E1-AB6B-AB6BB7CFD2D2}"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C638B-FE5D-4799-87D5-D2282927C6ED}" type="datetimeFigureOut">
              <a:rPr lang="en-US" smtClean="0"/>
              <a:pPr/>
              <a:t>8/22/2024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71B3547-C8F1-42E1-AB6B-AB6BB7CFD2D2}"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EC638B-FE5D-4799-87D5-D2282927C6ED}" type="datetimeFigureOut">
              <a:rPr lang="en-US" smtClean="0"/>
              <a:pPr/>
              <a:t>8/22/2024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71B3547-C8F1-42E1-AB6B-AB6BB7CFD2D2}"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EC638B-FE5D-4799-87D5-D2282927C6ED}" type="datetimeFigureOut">
              <a:rPr lang="en-US" smtClean="0"/>
              <a:pPr/>
              <a:t>8/22/2024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71B3547-C8F1-42E1-AB6B-AB6BB7CFD2D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C638B-FE5D-4799-87D5-D2282927C6ED}" type="datetimeFigureOut">
              <a:rPr lang="en-US" smtClean="0"/>
              <a:pPr/>
              <a:t>8/22/2024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B3547-C8F1-42E1-AB6B-AB6BB7CFD2D2}"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71912" y="1562669"/>
            <a:ext cx="4227085" cy="2456597"/>
          </a:xfrm>
        </p:spPr>
        <p:txBody>
          <a:bodyPr anchor="b">
            <a:normAutofit/>
          </a:bodyPr>
          <a:lstStyle/>
          <a:p>
            <a:pPr>
              <a:lnSpc>
                <a:spcPct val="90000"/>
              </a:lnSpc>
            </a:pPr>
            <a:br>
              <a:rPr lang="en-ZA" sz="2100" b="1">
                <a:solidFill>
                  <a:schemeClr val="tx1">
                    <a:lumMod val="85000"/>
                    <a:lumOff val="15000"/>
                  </a:schemeClr>
                </a:solidFill>
              </a:rPr>
            </a:br>
            <a:br>
              <a:rPr lang="en-ZA" sz="2100" b="1">
                <a:solidFill>
                  <a:schemeClr val="tx1">
                    <a:lumMod val="85000"/>
                    <a:lumOff val="15000"/>
                  </a:schemeClr>
                </a:solidFill>
              </a:rPr>
            </a:br>
            <a:r>
              <a:rPr lang="en-US" sz="2100" b="1">
                <a:solidFill>
                  <a:schemeClr val="tx1">
                    <a:lumMod val="85000"/>
                    <a:lumOff val="15000"/>
                  </a:schemeClr>
                </a:solidFill>
                <a:effectLst/>
                <a:latin typeface="Arial Narrow" panose="020B0606020202030204" pitchFamily="34" charset="0"/>
                <a:ea typeface="Aptos" panose="020B0004020202020204" pitchFamily="34" charset="0"/>
                <a:cs typeface="Times New Roman" panose="02020603050405020304" pitchFamily="18" charset="0"/>
              </a:rPr>
              <a:t>Validated Guidelines to Manage Burnout and Stress of Dietitians and Nutritionists in the Workplace</a:t>
            </a:r>
            <a:br>
              <a:rPr lang="en-ZA" sz="2100">
                <a:solidFill>
                  <a:schemeClr val="tx1">
                    <a:lumMod val="85000"/>
                    <a:lumOff val="15000"/>
                  </a:schemeClr>
                </a:solidFill>
              </a:rPr>
            </a:br>
            <a:br>
              <a:rPr lang="en-ZA" sz="2100">
                <a:solidFill>
                  <a:schemeClr val="tx1">
                    <a:lumMod val="85000"/>
                    <a:lumOff val="15000"/>
                  </a:schemeClr>
                </a:solidFill>
              </a:rPr>
            </a:br>
            <a:endParaRPr lang="en-ZA" sz="2100">
              <a:solidFill>
                <a:schemeClr val="tx1">
                  <a:lumMod val="85000"/>
                  <a:lumOff val="15000"/>
                </a:schemeClr>
              </a:solidFill>
            </a:endParaRPr>
          </a:p>
        </p:txBody>
      </p:sp>
      <p:sp>
        <p:nvSpPr>
          <p:cNvPr id="3" name="Subtitle 2"/>
          <p:cNvSpPr>
            <a:spLocks noGrp="1"/>
          </p:cNvSpPr>
          <p:nvPr>
            <p:ph type="subTitle" idx="1"/>
          </p:nvPr>
        </p:nvSpPr>
        <p:spPr>
          <a:xfrm>
            <a:off x="4236981" y="4298722"/>
            <a:ext cx="3508565" cy="1148885"/>
          </a:xfrm>
        </p:spPr>
        <p:txBody>
          <a:bodyPr anchor="t">
            <a:normAutofit/>
          </a:bodyPr>
          <a:lstStyle/>
          <a:p>
            <a:pPr>
              <a:lnSpc>
                <a:spcPct val="90000"/>
              </a:lnSpc>
            </a:pPr>
            <a:r>
              <a:rPr lang="en-ZA" sz="1200">
                <a:solidFill>
                  <a:schemeClr val="tx1">
                    <a:lumMod val="85000"/>
                    <a:lumOff val="15000"/>
                  </a:schemeClr>
                </a:solidFill>
              </a:rPr>
              <a:t>Dr. Alpheus “Alpha” Rasekhala</a:t>
            </a:r>
          </a:p>
          <a:p>
            <a:pPr>
              <a:lnSpc>
                <a:spcPct val="90000"/>
              </a:lnSpc>
            </a:pPr>
            <a:r>
              <a:rPr lang="en-ZA" sz="1200">
                <a:solidFill>
                  <a:schemeClr val="tx1">
                    <a:lumMod val="85000"/>
                    <a:lumOff val="15000"/>
                  </a:schemeClr>
                </a:solidFill>
              </a:rPr>
              <a:t>PhD. (Nutritional Sciences, Stellenbosch University)</a:t>
            </a:r>
          </a:p>
          <a:p>
            <a:pPr>
              <a:lnSpc>
                <a:spcPct val="90000"/>
              </a:lnSpc>
            </a:pPr>
            <a:r>
              <a:rPr lang="en-ZA" sz="1200">
                <a:solidFill>
                  <a:schemeClr val="tx1">
                    <a:lumMod val="85000"/>
                    <a:lumOff val="15000"/>
                  </a:schemeClr>
                </a:solidFill>
              </a:rPr>
              <a:t>Supervisor: Prof. Xikombiso Gertrude Mbhenyane</a:t>
            </a:r>
          </a:p>
          <a:p>
            <a:pPr>
              <a:lnSpc>
                <a:spcPct val="90000"/>
              </a:lnSpc>
            </a:pPr>
            <a:r>
              <a:rPr lang="en-ZA" sz="1200">
                <a:solidFill>
                  <a:schemeClr val="tx1">
                    <a:lumMod val="85000"/>
                    <a:lumOff val="15000"/>
                  </a:schemeClr>
                </a:solidFill>
              </a:rPr>
              <a:t>Co-supervisor: Prof. Renée Blaauw</a:t>
            </a:r>
          </a:p>
          <a:p>
            <a:pPr>
              <a:lnSpc>
                <a:spcPct val="90000"/>
              </a:lnSpc>
            </a:pPr>
            <a:endParaRPr lang="en-ZA" sz="1200">
              <a:solidFill>
                <a:schemeClr val="tx1">
                  <a:lumMod val="85000"/>
                  <a:lumOff val="15000"/>
                </a:schemeClr>
              </a:solidFill>
            </a:endParaRPr>
          </a:p>
        </p:txBody>
      </p:sp>
      <p:pic>
        <p:nvPicPr>
          <p:cNvPr id="5" name="Picture 4" descr="Assorted vegetables and fruits">
            <a:extLst>
              <a:ext uri="{FF2B5EF4-FFF2-40B4-BE49-F238E27FC236}">
                <a16:creationId xmlns:a16="http://schemas.microsoft.com/office/drawing/2014/main" id="{8B603BA4-5D62-547C-A1BC-64643B98C25A}"/>
              </a:ext>
            </a:extLst>
          </p:cNvPr>
          <p:cNvPicPr>
            <a:picLocks noChangeAspect="1"/>
          </p:cNvPicPr>
          <p:nvPr/>
        </p:nvPicPr>
        <p:blipFill>
          <a:blip r:embed="rId2"/>
          <a:srcRect l="43112" r="30830" b="-1"/>
          <a:stretch/>
        </p:blipFill>
        <p:spPr>
          <a:xfrm>
            <a:off x="-5449" y="10"/>
            <a:ext cx="2677211"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28"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32" name="Freeform: Shape 3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3FFC6C7-EDC2-45F4-A8F0-C80FBD9D4AED}"/>
              </a:ext>
            </a:extLst>
          </p:cNvPr>
          <p:cNvSpPr>
            <a:spLocks noGrp="1"/>
          </p:cNvSpPr>
          <p:nvPr>
            <p:ph type="title"/>
          </p:nvPr>
        </p:nvSpPr>
        <p:spPr>
          <a:xfrm>
            <a:off x="589788" y="841248"/>
            <a:ext cx="2636433" cy="5340097"/>
          </a:xfrm>
        </p:spPr>
        <p:txBody>
          <a:bodyPr anchor="ctr">
            <a:normAutofit/>
          </a:bodyPr>
          <a:lstStyle/>
          <a:p>
            <a:pPr algn="l"/>
            <a:r>
              <a:rPr lang="en-ZA" sz="4200">
                <a:solidFill>
                  <a:schemeClr val="bg1"/>
                </a:solidFill>
              </a:rPr>
              <a:t>Results Phase 2-Step 1 </a:t>
            </a:r>
          </a:p>
        </p:txBody>
      </p:sp>
      <p:graphicFrame>
        <p:nvGraphicFramePr>
          <p:cNvPr id="9" name="Content Placeholder 8">
            <a:extLst>
              <a:ext uri="{FF2B5EF4-FFF2-40B4-BE49-F238E27FC236}">
                <a16:creationId xmlns:a16="http://schemas.microsoft.com/office/drawing/2014/main" id="{68079E20-CA47-0883-A9BD-E619A4EBAE5E}"/>
              </a:ext>
            </a:extLst>
          </p:cNvPr>
          <p:cNvGraphicFramePr>
            <a:graphicFrameLocks noGrp="1"/>
          </p:cNvGraphicFramePr>
          <p:nvPr>
            <p:ph idx="1"/>
            <p:extLst>
              <p:ext uri="{D42A27DB-BD31-4B8C-83A1-F6EECF244321}">
                <p14:modId xmlns:p14="http://schemas.microsoft.com/office/powerpoint/2010/main" val="181659711"/>
              </p:ext>
            </p:extLst>
          </p:nvPr>
        </p:nvGraphicFramePr>
        <p:xfrm>
          <a:off x="3739414" y="231006"/>
          <a:ext cx="4775935" cy="6405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600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2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8" name="Freeform: Shape 2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3FFC6C7-EDC2-45F4-A8F0-C80FBD9D4AED}"/>
              </a:ext>
            </a:extLst>
          </p:cNvPr>
          <p:cNvSpPr>
            <a:spLocks noGrp="1"/>
          </p:cNvSpPr>
          <p:nvPr>
            <p:ph type="title"/>
          </p:nvPr>
        </p:nvSpPr>
        <p:spPr>
          <a:xfrm>
            <a:off x="589788" y="841248"/>
            <a:ext cx="2636433" cy="5340097"/>
          </a:xfrm>
        </p:spPr>
        <p:txBody>
          <a:bodyPr anchor="ctr">
            <a:normAutofit/>
          </a:bodyPr>
          <a:lstStyle/>
          <a:p>
            <a:pPr algn="l"/>
            <a:r>
              <a:rPr lang="en-ZA" sz="4200">
                <a:solidFill>
                  <a:schemeClr val="bg1"/>
                </a:solidFill>
              </a:rPr>
              <a:t>Results Phase 2-Step 1 </a:t>
            </a:r>
          </a:p>
        </p:txBody>
      </p:sp>
      <p:graphicFrame>
        <p:nvGraphicFramePr>
          <p:cNvPr id="5" name="Content Placeholder 4">
            <a:extLst>
              <a:ext uri="{FF2B5EF4-FFF2-40B4-BE49-F238E27FC236}">
                <a16:creationId xmlns:a16="http://schemas.microsoft.com/office/drawing/2014/main" id="{9D09D038-E1BB-EA80-A64A-7C71E071BE9B}"/>
              </a:ext>
            </a:extLst>
          </p:cNvPr>
          <p:cNvGraphicFramePr>
            <a:graphicFrameLocks noGrp="1"/>
          </p:cNvGraphicFramePr>
          <p:nvPr>
            <p:ph idx="1"/>
            <p:extLst>
              <p:ext uri="{D42A27DB-BD31-4B8C-83A1-F6EECF244321}">
                <p14:modId xmlns:p14="http://schemas.microsoft.com/office/powerpoint/2010/main" val="645708531"/>
              </p:ext>
            </p:extLst>
          </p:nvPr>
        </p:nvGraphicFramePr>
        <p:xfrm>
          <a:off x="3739414" y="231006"/>
          <a:ext cx="4775935" cy="6405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04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2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9" name="Freeform: Shape 2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3FFC6C7-EDC2-45F4-A8F0-C80FBD9D4AED}"/>
              </a:ext>
            </a:extLst>
          </p:cNvPr>
          <p:cNvSpPr>
            <a:spLocks noGrp="1"/>
          </p:cNvSpPr>
          <p:nvPr>
            <p:ph type="title"/>
          </p:nvPr>
        </p:nvSpPr>
        <p:spPr>
          <a:xfrm>
            <a:off x="589788" y="841248"/>
            <a:ext cx="2636433" cy="5340097"/>
          </a:xfrm>
        </p:spPr>
        <p:txBody>
          <a:bodyPr anchor="ctr">
            <a:normAutofit/>
          </a:bodyPr>
          <a:lstStyle/>
          <a:p>
            <a:pPr algn="l"/>
            <a:r>
              <a:rPr lang="en-ZA" sz="4200">
                <a:solidFill>
                  <a:schemeClr val="bg1"/>
                </a:solidFill>
              </a:rPr>
              <a:t>Results Phase 2-Step 1 </a:t>
            </a:r>
          </a:p>
        </p:txBody>
      </p:sp>
      <p:graphicFrame>
        <p:nvGraphicFramePr>
          <p:cNvPr id="6" name="Content Placeholder 5">
            <a:extLst>
              <a:ext uri="{FF2B5EF4-FFF2-40B4-BE49-F238E27FC236}">
                <a16:creationId xmlns:a16="http://schemas.microsoft.com/office/drawing/2014/main" id="{138C1013-A765-2DED-4FD6-8F46A89654DC}"/>
              </a:ext>
            </a:extLst>
          </p:cNvPr>
          <p:cNvGraphicFramePr>
            <a:graphicFrameLocks noGrp="1"/>
          </p:cNvGraphicFramePr>
          <p:nvPr>
            <p:ph idx="1"/>
            <p:extLst>
              <p:ext uri="{D42A27DB-BD31-4B8C-83A1-F6EECF244321}">
                <p14:modId xmlns:p14="http://schemas.microsoft.com/office/powerpoint/2010/main" val="103376072"/>
              </p:ext>
            </p:extLst>
          </p:nvPr>
        </p:nvGraphicFramePr>
        <p:xfrm>
          <a:off x="3739414" y="231006"/>
          <a:ext cx="4775935" cy="6405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105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2FC62C0-8475-0E7A-FB4B-61CE0B3D6101}"/>
              </a:ext>
            </a:extLst>
          </p:cNvPr>
          <p:cNvSpPr>
            <a:spLocks noGrp="1"/>
          </p:cNvSpPr>
          <p:nvPr>
            <p:ph type="title"/>
          </p:nvPr>
        </p:nvSpPr>
        <p:spPr>
          <a:xfrm>
            <a:off x="589788" y="841248"/>
            <a:ext cx="2636433" cy="5340097"/>
          </a:xfrm>
        </p:spPr>
        <p:txBody>
          <a:bodyPr vert="horz" lIns="91440" tIns="45720" rIns="91440" bIns="45720" rtlCol="0" anchor="ctr">
            <a:normAutofit/>
          </a:bodyPr>
          <a:lstStyle/>
          <a:p>
            <a:pPr algn="l">
              <a:lnSpc>
                <a:spcPct val="90000"/>
              </a:lnSpc>
            </a:pPr>
            <a:r>
              <a:rPr lang="en-US" sz="4200" kern="1200">
                <a:solidFill>
                  <a:schemeClr val="bg1"/>
                </a:solidFill>
                <a:latin typeface="+mj-lt"/>
                <a:ea typeface="+mj-ea"/>
                <a:cs typeface="+mj-cs"/>
              </a:rPr>
              <a:t>Atlas.ti Code Phase 2 step 2</a:t>
            </a:r>
          </a:p>
        </p:txBody>
      </p:sp>
      <p:graphicFrame>
        <p:nvGraphicFramePr>
          <p:cNvPr id="6" name="TextBox 3">
            <a:extLst>
              <a:ext uri="{FF2B5EF4-FFF2-40B4-BE49-F238E27FC236}">
                <a16:creationId xmlns:a16="http://schemas.microsoft.com/office/drawing/2014/main" id="{79A9E369-D96D-03DE-F9F2-A3EFEC243F24}"/>
              </a:ext>
            </a:extLst>
          </p:cNvPr>
          <p:cNvGraphicFramePr/>
          <p:nvPr>
            <p:extLst>
              <p:ext uri="{D42A27DB-BD31-4B8C-83A1-F6EECF244321}">
                <p14:modId xmlns:p14="http://schemas.microsoft.com/office/powerpoint/2010/main" val="1044693916"/>
              </p:ext>
            </p:extLst>
          </p:nvPr>
        </p:nvGraphicFramePr>
        <p:xfrm>
          <a:off x="3739414" y="231006"/>
          <a:ext cx="4775935"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5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39"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43" name="Freeform: Shape 4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E8020B8-9CD9-4648-97EB-4384C0186E3F}"/>
              </a:ext>
            </a:extLst>
          </p:cNvPr>
          <p:cNvSpPr>
            <a:spLocks noGrp="1"/>
          </p:cNvSpPr>
          <p:nvPr>
            <p:ph type="title"/>
          </p:nvPr>
        </p:nvSpPr>
        <p:spPr>
          <a:xfrm>
            <a:off x="589788" y="841248"/>
            <a:ext cx="2636433" cy="5340097"/>
          </a:xfrm>
        </p:spPr>
        <p:txBody>
          <a:bodyPr anchor="ctr">
            <a:normAutofit/>
          </a:bodyPr>
          <a:lstStyle/>
          <a:p>
            <a:pPr algn="l"/>
            <a:r>
              <a:rPr lang="en-ZA" sz="4200">
                <a:solidFill>
                  <a:schemeClr val="bg1"/>
                </a:solidFill>
              </a:rPr>
              <a:t>Phase 2  step 2</a:t>
            </a:r>
          </a:p>
        </p:txBody>
      </p:sp>
      <p:graphicFrame>
        <p:nvGraphicFramePr>
          <p:cNvPr id="6" name="Content Placeholder 5">
            <a:extLst>
              <a:ext uri="{FF2B5EF4-FFF2-40B4-BE49-F238E27FC236}">
                <a16:creationId xmlns:a16="http://schemas.microsoft.com/office/drawing/2014/main" id="{F8834061-ACD5-6196-D267-CE0934A27A71}"/>
              </a:ext>
            </a:extLst>
          </p:cNvPr>
          <p:cNvGraphicFramePr>
            <a:graphicFrameLocks noGrp="1"/>
          </p:cNvGraphicFramePr>
          <p:nvPr>
            <p:ph idx="1"/>
            <p:extLst>
              <p:ext uri="{D42A27DB-BD31-4B8C-83A1-F6EECF244321}">
                <p14:modId xmlns:p14="http://schemas.microsoft.com/office/powerpoint/2010/main" val="3844927992"/>
              </p:ext>
            </p:extLst>
          </p:nvPr>
        </p:nvGraphicFramePr>
        <p:xfrm>
          <a:off x="3739414" y="1027399"/>
          <a:ext cx="4775936" cy="4812831"/>
        </p:xfrm>
        <a:graphic>
          <a:graphicData uri="http://schemas.openxmlformats.org/drawingml/2006/table">
            <a:tbl>
              <a:tblPr firstRow="1" bandRow="1">
                <a:noFill/>
                <a:tableStyleId>{5C22544A-7EE6-4342-B048-85BDC9FD1C3A}</a:tableStyleId>
              </a:tblPr>
              <a:tblGrid>
                <a:gridCol w="2577526">
                  <a:extLst>
                    <a:ext uri="{9D8B030D-6E8A-4147-A177-3AD203B41FA5}">
                      <a16:colId xmlns:a16="http://schemas.microsoft.com/office/drawing/2014/main" val="3788170962"/>
                    </a:ext>
                  </a:extLst>
                </a:gridCol>
                <a:gridCol w="2198410">
                  <a:extLst>
                    <a:ext uri="{9D8B030D-6E8A-4147-A177-3AD203B41FA5}">
                      <a16:colId xmlns:a16="http://schemas.microsoft.com/office/drawing/2014/main" val="1359111981"/>
                    </a:ext>
                  </a:extLst>
                </a:gridCol>
              </a:tblGrid>
              <a:tr h="449353">
                <a:tc>
                  <a:txBody>
                    <a:bodyPr/>
                    <a:lstStyle/>
                    <a:p>
                      <a:r>
                        <a:rPr lang="en-US" sz="1000">
                          <a:solidFill>
                            <a:schemeClr val="tx1">
                              <a:lumMod val="75000"/>
                              <a:lumOff val="25000"/>
                            </a:schemeClr>
                          </a:solidFill>
                        </a:rPr>
                        <a:t>Structural/ organisational interventions within the work environment (10)</a:t>
                      </a:r>
                      <a:endParaRPr lang="en-ZA" sz="1000">
                        <a:solidFill>
                          <a:schemeClr val="tx1">
                            <a:lumMod val="75000"/>
                            <a:lumOff val="25000"/>
                          </a:schemeClr>
                        </a:solidFill>
                      </a:endParaRPr>
                    </a:p>
                  </a:txBody>
                  <a:tcPr marL="91530" marR="54918" marT="54918" marB="54918">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ZA" sz="1000">
                          <a:solidFill>
                            <a:schemeClr val="tx1">
                              <a:lumMod val="75000"/>
                              <a:lumOff val="25000"/>
                            </a:schemeClr>
                          </a:solidFill>
                        </a:rPr>
                        <a:t>Individual support concepts (9)</a:t>
                      </a:r>
                    </a:p>
                  </a:txBody>
                  <a:tcPr marL="91530" marR="54918" marT="54918" marB="54918">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241548546"/>
                  </a:ext>
                </a:extLst>
              </a:tr>
              <a:tr h="565135">
                <a:tc>
                  <a:txBody>
                    <a:bodyPr/>
                    <a:lstStyle/>
                    <a:p>
                      <a:pPr algn="just">
                        <a:lnSpc>
                          <a:spcPct val="150000"/>
                        </a:lnSpc>
                        <a:spcBef>
                          <a:spcPts val="1200"/>
                        </a:spcBef>
                        <a:spcAft>
                          <a:spcPts val="800"/>
                        </a:spcAft>
                      </a:pPr>
                      <a:r>
                        <a:rPr lang="en-GB" sz="100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Imbalance between job demands, skills and resources</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mn-lt"/>
                          <a:ea typeface="Times New Roman" panose="02020603050405020304" pitchFamily="18" charset="0"/>
                          <a:cs typeface="Calibri" panose="020F0502020204030204" pitchFamily="34" charset="0"/>
                        </a:rPr>
                        <a:t>Self-support </a:t>
                      </a:r>
                      <a:endParaRPr lang="en-ZA"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319985933"/>
                  </a:ext>
                </a:extLst>
              </a:tr>
              <a:tr h="333646">
                <a:tc>
                  <a:txBody>
                    <a:bodyPr/>
                    <a:lstStyle/>
                    <a:p>
                      <a:pPr algn="just">
                        <a:lnSpc>
                          <a:spcPct val="150000"/>
                        </a:lnSpc>
                        <a:spcBef>
                          <a:spcPts val="1200"/>
                        </a:spcBef>
                        <a:spcAft>
                          <a:spcPts val="800"/>
                        </a:spcAft>
                      </a:pPr>
                      <a:r>
                        <a:rPr lang="en-GB" sz="100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Improved communication</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just">
                        <a:lnSpc>
                          <a:spcPct val="150000"/>
                        </a:lnSpc>
                        <a:spcBef>
                          <a:spcPts val="1200"/>
                        </a:spcBef>
                        <a:spcAft>
                          <a:spcPts val="800"/>
                        </a:spcAft>
                      </a:pPr>
                      <a:r>
                        <a:rPr lang="en-GB" sz="1000">
                          <a:solidFill>
                            <a:schemeClr val="tx1">
                              <a:lumMod val="75000"/>
                              <a:lumOff val="25000"/>
                            </a:schemeClr>
                          </a:solidFill>
                          <a:effectLst/>
                          <a:latin typeface="+mn-lt"/>
                          <a:ea typeface="Times New Roman" panose="02020603050405020304" pitchFamily="18" charset="0"/>
                          <a:cs typeface="Calibri" panose="020F0502020204030204" pitchFamily="34" charset="0"/>
                        </a:rPr>
                        <a:t>Relaxation skills</a:t>
                      </a:r>
                      <a:endParaRPr lang="en-ZA"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72109644"/>
                  </a:ext>
                </a:extLst>
              </a:tr>
              <a:tr h="565135">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Professional recognition, appreciation, and respect</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mn-lt"/>
                          <a:ea typeface="Times New Roman" panose="02020603050405020304" pitchFamily="18" charset="0"/>
                          <a:cs typeface="Calibri" panose="020F0502020204030204" pitchFamily="34" charset="0"/>
                        </a:rPr>
                        <a:t>Loss of support, conflict with colleagues</a:t>
                      </a:r>
                      <a:endParaRPr lang="en-ZA"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588716161"/>
                  </a:ext>
                </a:extLst>
              </a:tr>
              <a:tr h="333646">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Team building </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mn-lt"/>
                          <a:ea typeface="Times New Roman" panose="02020603050405020304" pitchFamily="18" charset="0"/>
                          <a:cs typeface="Calibri" panose="020F0502020204030204" pitchFamily="34" charset="0"/>
                        </a:rPr>
                        <a:t>Mindfulness or Stress Management</a:t>
                      </a:r>
                      <a:endParaRPr lang="en-ZA"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380051450"/>
                  </a:ext>
                </a:extLst>
              </a:tr>
              <a:tr h="333646">
                <a:tc>
                  <a:txBody>
                    <a:bodyPr/>
                    <a:lstStyle/>
                    <a:p>
                      <a:pPr algn="just">
                        <a:lnSpc>
                          <a:spcPct val="150000"/>
                        </a:lnSpc>
                        <a:spcBef>
                          <a:spcPts val="1200"/>
                        </a:spcBef>
                        <a:spcAft>
                          <a:spcPts val="800"/>
                        </a:spcAft>
                      </a:pPr>
                      <a:r>
                        <a:rPr lang="en-GB" sz="100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Support of flexible work schedule </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mn-lt"/>
                          <a:ea typeface="Times New Roman" panose="02020603050405020304" pitchFamily="18" charset="0"/>
                          <a:cs typeface="Calibri" panose="020F0502020204030204" pitchFamily="34" charset="0"/>
                        </a:rPr>
                        <a:t>Self-care </a:t>
                      </a:r>
                      <a:endParaRPr lang="en-ZA"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285692257"/>
                  </a:ext>
                </a:extLst>
              </a:tr>
              <a:tr h="333646">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Modifying Work process </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mn-lt"/>
                          <a:ea typeface="Times New Roman" panose="02020603050405020304" pitchFamily="18" charset="0"/>
                          <a:cs typeface="Calibri" panose="020F0502020204030204" pitchFamily="34" charset="0"/>
                        </a:rPr>
                        <a:t>Self-development </a:t>
                      </a:r>
                      <a:endParaRPr lang="en-ZA"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395491713"/>
                  </a:ext>
                </a:extLst>
              </a:tr>
              <a:tr h="434708">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Work-home support </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ZA" sz="1000">
                          <a:solidFill>
                            <a:schemeClr val="tx1">
                              <a:lumMod val="75000"/>
                              <a:lumOff val="25000"/>
                            </a:schemeClr>
                          </a:solidFill>
                          <a:latin typeface="+mn-lt"/>
                        </a:rPr>
                        <a:t>Interprofessional development and collaboration</a:t>
                      </a: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024906863"/>
                  </a:ext>
                </a:extLst>
              </a:tr>
              <a:tr h="565135">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Socioeconomic relationship between a worker and an employer </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Imbalance between job demands</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970327391"/>
                  </a:ext>
                </a:extLst>
              </a:tr>
              <a:tr h="565135">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Improved physical environment of the workplace </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a:lnSpc>
                          <a:spcPct val="150000"/>
                        </a:lnSpc>
                        <a:spcBef>
                          <a:spcPts val="1200"/>
                        </a:spcBef>
                        <a:spcAft>
                          <a:spcPts val="800"/>
                        </a:spcAft>
                      </a:pPr>
                      <a:r>
                        <a:rPr lang="en-GB" sz="100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rPr>
                        <a:t>Work environment competitiveness</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349841023"/>
                  </a:ext>
                </a:extLst>
              </a:tr>
              <a:tr h="333646">
                <a:tc>
                  <a:txBody>
                    <a:bodyPr/>
                    <a:lstStyle/>
                    <a:p>
                      <a:pPr algn="l">
                        <a:lnSpc>
                          <a:spcPct val="150000"/>
                        </a:lnSpc>
                        <a:spcBef>
                          <a:spcPts val="1200"/>
                        </a:spcBef>
                        <a:spcAft>
                          <a:spcPts val="800"/>
                        </a:spcAft>
                      </a:pPr>
                      <a:r>
                        <a:rPr lang="en-US"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Tenders</a:t>
                      </a:r>
                      <a:endParaRPr lang="en-ZA" sz="10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endParaRPr lang="en-ZA" sz="1000">
                        <a:solidFill>
                          <a:schemeClr val="tx1">
                            <a:lumMod val="75000"/>
                            <a:lumOff val="25000"/>
                          </a:schemeClr>
                        </a:solidFill>
                      </a:endParaRPr>
                    </a:p>
                  </a:txBody>
                  <a:tcPr marL="91530" marR="47596" marT="47596" marB="47596">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226420609"/>
                  </a:ext>
                </a:extLst>
              </a:tr>
            </a:tbl>
          </a:graphicData>
        </a:graphic>
      </p:graphicFrame>
    </p:spTree>
    <p:extLst>
      <p:ext uri="{BB962C8B-B14F-4D97-AF65-F5344CB8AC3E}">
        <p14:creationId xmlns:p14="http://schemas.microsoft.com/office/powerpoint/2010/main" val="347891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48A7195-FF80-DED3-7C71-C563E5878440}"/>
              </a:ext>
            </a:extLst>
          </p:cNvPr>
          <p:cNvSpPr>
            <a:spLocks noGrp="1"/>
          </p:cNvSpPr>
          <p:nvPr>
            <p:ph type="title"/>
          </p:nvPr>
        </p:nvSpPr>
        <p:spPr>
          <a:xfrm>
            <a:off x="589788" y="841248"/>
            <a:ext cx="2636433" cy="5340097"/>
          </a:xfrm>
        </p:spPr>
        <p:txBody>
          <a:bodyPr vert="horz" lIns="91440" tIns="45720" rIns="91440" bIns="45720" rtlCol="0" anchor="ctr">
            <a:normAutofit/>
          </a:bodyPr>
          <a:lstStyle/>
          <a:p>
            <a:pPr algn="l">
              <a:lnSpc>
                <a:spcPct val="90000"/>
              </a:lnSpc>
            </a:pPr>
            <a:r>
              <a:rPr lang="en-US" sz="3300" kern="1200">
                <a:solidFill>
                  <a:schemeClr val="bg1"/>
                </a:solidFill>
                <a:latin typeface="+mj-lt"/>
                <a:ea typeface="+mj-ea"/>
                <a:cs typeface="+mj-cs"/>
              </a:rPr>
              <a:t>Guidelines Development</a:t>
            </a:r>
          </a:p>
        </p:txBody>
      </p:sp>
      <p:graphicFrame>
        <p:nvGraphicFramePr>
          <p:cNvPr id="6" name="TextBox 3">
            <a:extLst>
              <a:ext uri="{FF2B5EF4-FFF2-40B4-BE49-F238E27FC236}">
                <a16:creationId xmlns:a16="http://schemas.microsoft.com/office/drawing/2014/main" id="{F7CC319B-5A11-FD86-C1E3-2B86469623F4}"/>
              </a:ext>
            </a:extLst>
          </p:cNvPr>
          <p:cNvGraphicFramePr/>
          <p:nvPr>
            <p:extLst>
              <p:ext uri="{D42A27DB-BD31-4B8C-83A1-F6EECF244321}">
                <p14:modId xmlns:p14="http://schemas.microsoft.com/office/powerpoint/2010/main" val="3109524424"/>
              </p:ext>
            </p:extLst>
          </p:nvPr>
        </p:nvGraphicFramePr>
        <p:xfrm>
          <a:off x="3739414" y="231006"/>
          <a:ext cx="4775935"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90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rgbClr val="F47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080CC40-197E-4064-A999-72A67A9D9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21" name="Color">
              <a:extLst>
                <a:ext uri="{FF2B5EF4-FFF2-40B4-BE49-F238E27FC236}">
                  <a16:creationId xmlns:a16="http://schemas.microsoft.com/office/drawing/2014/main" id="{D8AB7BAA-8B3E-4E09-88C6-BB6C8F22F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id="{24142A11-1685-445B-A5A3-B842B86CE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7DC0ECB7-EAA6-73C4-0A48-26F0C6A00117}"/>
              </a:ext>
            </a:extLst>
          </p:cNvPr>
          <p:cNvPicPr>
            <a:picLocks noChangeAspect="1"/>
          </p:cNvPicPr>
          <p:nvPr/>
        </p:nvPicPr>
        <p:blipFill>
          <a:blip r:embed="rId2"/>
          <a:stretch>
            <a:fillRect/>
          </a:stretch>
        </p:blipFill>
        <p:spPr>
          <a:xfrm>
            <a:off x="3210008" y="3811939"/>
            <a:ext cx="5446779" cy="2083393"/>
          </a:xfrm>
          <a:prstGeom prst="rect">
            <a:avLst/>
          </a:prstGeom>
        </p:spPr>
      </p:pic>
      <p:grpSp>
        <p:nvGrpSpPr>
          <p:cNvPr id="24" name="Group 23">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5" name="Freeform: Shape 24">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BB8C7C2-7D31-4488-A66D-6678C8812D80}"/>
              </a:ext>
            </a:extLst>
          </p:cNvPr>
          <p:cNvSpPr>
            <a:spLocks noGrp="1"/>
          </p:cNvSpPr>
          <p:nvPr>
            <p:ph type="title"/>
          </p:nvPr>
        </p:nvSpPr>
        <p:spPr>
          <a:xfrm rot="16200000">
            <a:off x="-878525" y="1793158"/>
            <a:ext cx="4471415" cy="3097947"/>
          </a:xfrm>
        </p:spPr>
        <p:txBody>
          <a:bodyPr anchor="ctr">
            <a:normAutofit/>
          </a:bodyPr>
          <a:lstStyle/>
          <a:p>
            <a:pPr algn="l"/>
            <a:r>
              <a:rPr lang="en-US" sz="4200">
                <a:solidFill>
                  <a:schemeClr val="bg1"/>
                </a:solidFill>
              </a:rPr>
              <a:t>Phase</a:t>
            </a:r>
            <a:r>
              <a:rPr lang="en-ZA" sz="4200">
                <a:solidFill>
                  <a:schemeClr val="bg1"/>
                </a:solidFill>
              </a:rPr>
              <a:t> 3-Guidelines</a:t>
            </a:r>
          </a:p>
        </p:txBody>
      </p:sp>
      <p:sp>
        <p:nvSpPr>
          <p:cNvPr id="3" name="Content Placeholder 2">
            <a:extLst>
              <a:ext uri="{FF2B5EF4-FFF2-40B4-BE49-F238E27FC236}">
                <a16:creationId xmlns:a16="http://schemas.microsoft.com/office/drawing/2014/main" id="{C139A81C-4A60-4AB3-A178-81369D3BE669}"/>
              </a:ext>
            </a:extLst>
          </p:cNvPr>
          <p:cNvSpPr>
            <a:spLocks noGrp="1"/>
          </p:cNvSpPr>
          <p:nvPr>
            <p:ph idx="1"/>
          </p:nvPr>
        </p:nvSpPr>
        <p:spPr>
          <a:xfrm>
            <a:off x="3210005" y="546341"/>
            <a:ext cx="5446779" cy="2354506"/>
          </a:xfrm>
        </p:spPr>
        <p:txBody>
          <a:bodyPr anchor="ctr">
            <a:normAutofit/>
          </a:bodyPr>
          <a:lstStyle/>
          <a:p>
            <a:pPr>
              <a:spcAft>
                <a:spcPts val="800"/>
              </a:spcAft>
            </a:pPr>
            <a:endParaRPr lang="en-ZA" sz="160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endParaRPr lang="en-ZA" sz="1600">
              <a:solidFill>
                <a:schemeClr val="tx2"/>
              </a:solidFill>
            </a:endParaRPr>
          </a:p>
        </p:txBody>
      </p:sp>
    </p:spTree>
    <p:extLst>
      <p:ext uri="{BB962C8B-B14F-4D97-AF65-F5344CB8AC3E}">
        <p14:creationId xmlns:p14="http://schemas.microsoft.com/office/powerpoint/2010/main" val="2577057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D6658-27F2-48DF-8ABD-CB1FDD348ACA}"/>
              </a:ext>
            </a:extLst>
          </p:cNvPr>
          <p:cNvSpPr>
            <a:spLocks noGrp="1"/>
          </p:cNvSpPr>
          <p:nvPr>
            <p:ph type="title"/>
          </p:nvPr>
        </p:nvSpPr>
        <p:spPr>
          <a:xfrm>
            <a:off x="515125" y="1153572"/>
            <a:ext cx="2400300" cy="4461163"/>
          </a:xfrm>
        </p:spPr>
        <p:txBody>
          <a:bodyPr>
            <a:normAutofit/>
          </a:bodyPr>
          <a:lstStyle/>
          <a:p>
            <a:pPr>
              <a:spcBef>
                <a:spcPts val="200"/>
              </a:spcBef>
              <a:spcAft>
                <a:spcPts val="0"/>
              </a:spcAft>
            </a:pPr>
            <a:r>
              <a:rPr lang="en-ZA" b="1">
                <a:solidFill>
                  <a:srgbClr val="FFFFFF"/>
                </a:solidFill>
                <a:latin typeface="Calibri Light" panose="020F0302020204030204" pitchFamily="34" charset="0"/>
                <a:ea typeface="Times New Roman" panose="02020603050405020304" pitchFamily="18" charset="0"/>
                <a:cs typeface="Times New Roman" panose="02020603050405020304" pitchFamily="18" charset="0"/>
              </a:rPr>
              <a:t>Phase 4 </a:t>
            </a:r>
            <a:br>
              <a:rPr lang="en-ZA" b="1" i="1">
                <a:solidFill>
                  <a:srgbClr val="FFFFFF"/>
                </a:solidFill>
                <a:latin typeface="Calibri Light" panose="020F0302020204030204" pitchFamily="34" charset="0"/>
                <a:ea typeface="Times New Roman" panose="02020603050405020304" pitchFamily="18" charset="0"/>
                <a:cs typeface="Times New Roman" panose="02020603050405020304" pitchFamily="18" charset="0"/>
              </a:rPr>
            </a:br>
            <a:endParaRPr lang="en-Z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837DB2-5CA3-4F43-B948-764817B59C9F}"/>
              </a:ext>
            </a:extLst>
          </p:cNvPr>
          <p:cNvSpPr>
            <a:spLocks noGrp="1"/>
          </p:cNvSpPr>
          <p:nvPr>
            <p:ph idx="1"/>
          </p:nvPr>
        </p:nvSpPr>
        <p:spPr>
          <a:xfrm>
            <a:off x="3335481" y="591344"/>
            <a:ext cx="5179868" cy="5585619"/>
          </a:xfrm>
        </p:spPr>
        <p:txBody>
          <a:bodyPr anchor="ctr">
            <a:normAutofit/>
          </a:bodyPr>
          <a:lstStyle/>
          <a:p>
            <a:pPr marL="0" indent="0">
              <a:lnSpc>
                <a:spcPct val="90000"/>
              </a:lnSpc>
              <a:buNone/>
            </a:pPr>
            <a:r>
              <a:rPr lang="en-US" sz="2700"/>
              <a:t>Validation Practitioners and Supervisors</a:t>
            </a:r>
          </a:p>
          <a:p>
            <a:pPr marL="0" indent="0">
              <a:lnSpc>
                <a:spcPct val="90000"/>
              </a:lnSpc>
              <a:buNone/>
            </a:pPr>
            <a:r>
              <a:rPr lang="en-US" sz="2700"/>
              <a:t>Six main themes </a:t>
            </a:r>
          </a:p>
          <a:p>
            <a:pPr marL="0" indent="0">
              <a:lnSpc>
                <a:spcPct val="90000"/>
              </a:lnSpc>
              <a:buNone/>
            </a:pPr>
            <a:r>
              <a:rPr lang="en-US" sz="2700"/>
              <a:t>•	Guidelines design</a:t>
            </a:r>
          </a:p>
          <a:p>
            <a:pPr marL="0" indent="0">
              <a:lnSpc>
                <a:spcPct val="90000"/>
              </a:lnSpc>
              <a:buNone/>
            </a:pPr>
            <a:r>
              <a:rPr lang="en-US" sz="2700"/>
              <a:t>•	Responsibilities</a:t>
            </a:r>
          </a:p>
          <a:p>
            <a:pPr marL="0" indent="0">
              <a:lnSpc>
                <a:spcPct val="90000"/>
              </a:lnSpc>
              <a:buNone/>
            </a:pPr>
            <a:r>
              <a:rPr lang="en-US" sz="2700"/>
              <a:t>•	Resources</a:t>
            </a:r>
          </a:p>
          <a:p>
            <a:pPr marL="0" indent="0">
              <a:lnSpc>
                <a:spcPct val="90000"/>
              </a:lnSpc>
              <a:buNone/>
            </a:pPr>
            <a:r>
              <a:rPr lang="en-US" sz="2700"/>
              <a:t>•	Outcomes</a:t>
            </a:r>
          </a:p>
          <a:p>
            <a:pPr marL="0" indent="0">
              <a:lnSpc>
                <a:spcPct val="90000"/>
              </a:lnSpc>
              <a:buNone/>
            </a:pPr>
            <a:r>
              <a:rPr lang="en-US" sz="2700"/>
              <a:t>•	Benefits</a:t>
            </a:r>
          </a:p>
          <a:p>
            <a:pPr marL="0" indent="0">
              <a:lnSpc>
                <a:spcPct val="90000"/>
              </a:lnSpc>
              <a:buNone/>
            </a:pPr>
            <a:r>
              <a:rPr lang="en-US" sz="2700"/>
              <a:t>•	Influence</a:t>
            </a:r>
          </a:p>
          <a:p>
            <a:pPr marL="0" indent="0">
              <a:lnSpc>
                <a:spcPct val="90000"/>
              </a:lnSpc>
              <a:buNone/>
            </a:pPr>
            <a:r>
              <a:rPr lang="en-US" sz="2700"/>
              <a:t>The guidelines were positively accepted by the practitioners and their supervisors.</a:t>
            </a:r>
          </a:p>
        </p:txBody>
      </p:sp>
    </p:spTree>
    <p:extLst>
      <p:ext uri="{BB962C8B-B14F-4D97-AF65-F5344CB8AC3E}">
        <p14:creationId xmlns:p14="http://schemas.microsoft.com/office/powerpoint/2010/main" val="532989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D6658-27F2-48DF-8ABD-CB1FDD348ACA}"/>
              </a:ext>
            </a:extLst>
          </p:cNvPr>
          <p:cNvSpPr>
            <a:spLocks noGrp="1"/>
          </p:cNvSpPr>
          <p:nvPr>
            <p:ph type="title"/>
          </p:nvPr>
        </p:nvSpPr>
        <p:spPr>
          <a:xfrm>
            <a:off x="3429000" y="601744"/>
            <a:ext cx="5086350" cy="1338696"/>
          </a:xfrm>
        </p:spPr>
        <p:txBody>
          <a:bodyPr>
            <a:normAutofit/>
          </a:bodyPr>
          <a:lstStyle/>
          <a:p>
            <a:pPr>
              <a:lnSpc>
                <a:spcPct val="90000"/>
              </a:lnSpc>
              <a:spcBef>
                <a:spcPts val="200"/>
              </a:spcBef>
              <a:spcAft>
                <a:spcPts val="0"/>
              </a:spcAft>
            </a:pPr>
            <a:r>
              <a:rPr lang="en-ZA" b="1" i="1">
                <a:latin typeface="Calibri Light" panose="020F0302020204030204" pitchFamily="34" charset="0"/>
                <a:ea typeface="Times New Roman" panose="02020603050405020304" pitchFamily="18" charset="0"/>
                <a:cs typeface="Times New Roman" panose="02020603050405020304" pitchFamily="18" charset="0"/>
              </a:rPr>
              <a:t>Recommendations</a:t>
            </a:r>
            <a:br>
              <a:rPr lang="en-ZA" b="1" i="1">
                <a:latin typeface="Calibri Light" panose="020F0302020204030204" pitchFamily="34" charset="0"/>
                <a:ea typeface="Times New Roman" panose="02020603050405020304" pitchFamily="18" charset="0"/>
                <a:cs typeface="Times New Roman" panose="02020603050405020304" pitchFamily="18" charset="0"/>
              </a:rPr>
            </a:br>
            <a:endParaRPr lang="en-ZA"/>
          </a:p>
        </p:txBody>
      </p:sp>
      <p:pic>
        <p:nvPicPr>
          <p:cNvPr id="5" name="Picture 4" descr="Assorted vegetables and fruits">
            <a:extLst>
              <a:ext uri="{FF2B5EF4-FFF2-40B4-BE49-F238E27FC236}">
                <a16:creationId xmlns:a16="http://schemas.microsoft.com/office/drawing/2014/main" id="{C90FDBE0-BF19-5926-8D72-F1EE33C83C71}"/>
              </a:ext>
            </a:extLst>
          </p:cNvPr>
          <p:cNvPicPr>
            <a:picLocks noChangeAspect="1"/>
          </p:cNvPicPr>
          <p:nvPr/>
        </p:nvPicPr>
        <p:blipFill>
          <a:blip r:embed="rId2"/>
          <a:srcRect l="42437" r="30154"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AD837DB2-5CA3-4F43-B948-764817B59C9F}"/>
              </a:ext>
            </a:extLst>
          </p:cNvPr>
          <p:cNvSpPr>
            <a:spLocks noGrp="1"/>
          </p:cNvSpPr>
          <p:nvPr>
            <p:ph idx="1"/>
          </p:nvPr>
        </p:nvSpPr>
        <p:spPr>
          <a:xfrm>
            <a:off x="3429000" y="2201958"/>
            <a:ext cx="5086350" cy="3900730"/>
          </a:xfrm>
        </p:spPr>
        <p:txBody>
          <a:bodyPr anchor="t">
            <a:normAutofit/>
          </a:bodyPr>
          <a:lstStyle/>
          <a:p>
            <a:pPr>
              <a:lnSpc>
                <a:spcPct val="90000"/>
              </a:lnSpc>
              <a:buFont typeface="Wingdings" panose="05000000000000000000" pitchFamily="2" charset="2"/>
              <a:buChar char="q"/>
            </a:pPr>
            <a:endParaRPr lang="en-US" sz="1600"/>
          </a:p>
          <a:p>
            <a:pPr>
              <a:lnSpc>
                <a:spcPct val="90000"/>
              </a:lnSpc>
              <a:buFont typeface="Wingdings" panose="05000000000000000000" pitchFamily="2" charset="2"/>
              <a:buChar char="q"/>
            </a:pPr>
            <a:r>
              <a:rPr lang="en-US" sz="1600"/>
              <a:t>Recommending that workplaces with dietitians and nutritionists should adopt the guidelines.</a:t>
            </a:r>
          </a:p>
          <a:p>
            <a:pPr>
              <a:lnSpc>
                <a:spcPct val="90000"/>
              </a:lnSpc>
              <a:buFont typeface="Wingdings" panose="05000000000000000000" pitchFamily="2" charset="2"/>
              <a:buChar char="q"/>
            </a:pPr>
            <a:r>
              <a:rPr lang="en-US" sz="1600"/>
              <a:t>Additional studies are needed to address individual and organisational barriers that increase the risk of burnout.</a:t>
            </a:r>
          </a:p>
          <a:p>
            <a:pPr>
              <a:lnSpc>
                <a:spcPct val="90000"/>
              </a:lnSpc>
              <a:buFont typeface="Wingdings" panose="05000000000000000000" pitchFamily="2" charset="2"/>
              <a:buChar char="q"/>
            </a:pPr>
            <a:r>
              <a:rPr lang="en-US" sz="1600"/>
              <a:t>The interventions to reduce burnout among dietitians and nutritionists should include advocacy for better resource provisions and support so that patient care and healthcare infrastructure can be improved.</a:t>
            </a:r>
          </a:p>
          <a:p>
            <a:pPr>
              <a:lnSpc>
                <a:spcPct val="90000"/>
              </a:lnSpc>
              <a:buFont typeface="Wingdings" panose="05000000000000000000" pitchFamily="2" charset="2"/>
              <a:buChar char="q"/>
            </a:pPr>
            <a:r>
              <a:rPr lang="en-US" sz="1600"/>
              <a:t>Understanding the relationship between job satisfaction and the work environment will allow organisational management to focus on improving structures within the work environment that could lead to individuals feeling empowered and improving their job satisfaction levels.</a:t>
            </a:r>
          </a:p>
          <a:p>
            <a:pPr marL="0" indent="0">
              <a:lnSpc>
                <a:spcPct val="90000"/>
              </a:lnSpc>
              <a:buNone/>
            </a:pPr>
            <a:endParaRPr lang="en-US" sz="1600"/>
          </a:p>
        </p:txBody>
      </p:sp>
    </p:spTree>
    <p:extLst>
      <p:ext uri="{BB962C8B-B14F-4D97-AF65-F5344CB8AC3E}">
        <p14:creationId xmlns:p14="http://schemas.microsoft.com/office/powerpoint/2010/main" val="146557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40D53-5E74-43A8-9FCC-1EB79B198DA2}"/>
              </a:ext>
            </a:extLst>
          </p:cNvPr>
          <p:cNvSpPr>
            <a:spLocks noGrp="1"/>
          </p:cNvSpPr>
          <p:nvPr>
            <p:ph type="title"/>
          </p:nvPr>
        </p:nvSpPr>
        <p:spPr>
          <a:xfrm>
            <a:off x="3429000" y="601744"/>
            <a:ext cx="5086350" cy="1338696"/>
          </a:xfrm>
        </p:spPr>
        <p:txBody>
          <a:bodyPr>
            <a:normAutofit/>
          </a:bodyPr>
          <a:lstStyle/>
          <a:p>
            <a:r>
              <a:rPr lang="en-US" dirty="0"/>
              <a:t>Conclusion</a:t>
            </a:r>
            <a:endParaRPr lang="en-ZA" dirty="0"/>
          </a:p>
        </p:txBody>
      </p:sp>
      <p:pic>
        <p:nvPicPr>
          <p:cNvPr id="5" name="Picture 4" descr="Desk with stethoscope and computer keyboard">
            <a:extLst>
              <a:ext uri="{FF2B5EF4-FFF2-40B4-BE49-F238E27FC236}">
                <a16:creationId xmlns:a16="http://schemas.microsoft.com/office/drawing/2014/main" id="{92F0600E-D31B-5D37-83D6-7C9A13C9042D}"/>
              </a:ext>
            </a:extLst>
          </p:cNvPr>
          <p:cNvPicPr>
            <a:picLocks noChangeAspect="1"/>
          </p:cNvPicPr>
          <p:nvPr/>
        </p:nvPicPr>
        <p:blipFill>
          <a:blip r:embed="rId2"/>
          <a:srcRect l="63771" r="8819"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D17DD831-FC29-43F7-BC07-B70BF325EB45}"/>
              </a:ext>
            </a:extLst>
          </p:cNvPr>
          <p:cNvSpPr>
            <a:spLocks noGrp="1"/>
          </p:cNvSpPr>
          <p:nvPr>
            <p:ph idx="1"/>
          </p:nvPr>
        </p:nvSpPr>
        <p:spPr>
          <a:xfrm>
            <a:off x="3429000" y="2201958"/>
            <a:ext cx="5086350" cy="3900730"/>
          </a:xfrm>
        </p:spPr>
        <p:txBody>
          <a:bodyPr anchor="t">
            <a:normAutofit/>
          </a:bodyPr>
          <a:lstStyle/>
          <a:p>
            <a:r>
              <a:rPr lang="en-US" sz="1700"/>
              <a:t>This research established that South African dietitians and nutritionists are moderately burnt-out, slightly job-satisfied, and, lastly, moderately stressed. </a:t>
            </a:r>
          </a:p>
          <a:p>
            <a:r>
              <a:rPr lang="en-US" sz="1700"/>
              <a:t>Contextualized guidelines were developed.</a:t>
            </a:r>
            <a:endParaRPr lang="en-ZA" sz="1700"/>
          </a:p>
        </p:txBody>
      </p:sp>
    </p:spTree>
    <p:extLst>
      <p:ext uri="{BB962C8B-B14F-4D97-AF65-F5344CB8AC3E}">
        <p14:creationId xmlns:p14="http://schemas.microsoft.com/office/powerpoint/2010/main" val="233344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028697" y="348865"/>
            <a:ext cx="7533018" cy="877729"/>
          </a:xfrm>
        </p:spPr>
        <p:txBody>
          <a:bodyPr anchor="ctr">
            <a:normAutofit/>
          </a:bodyPr>
          <a:lstStyle/>
          <a:p>
            <a:r>
              <a:rPr lang="en-ZA" sz="3500">
                <a:solidFill>
                  <a:srgbClr val="FFFFFF"/>
                </a:solidFill>
              </a:rPr>
              <a:t>Presentation Outline</a:t>
            </a:r>
          </a:p>
        </p:txBody>
      </p:sp>
      <p:graphicFrame>
        <p:nvGraphicFramePr>
          <p:cNvPr id="6" name="Content Placeholder 3">
            <a:extLst>
              <a:ext uri="{FF2B5EF4-FFF2-40B4-BE49-F238E27FC236}">
                <a16:creationId xmlns:a16="http://schemas.microsoft.com/office/drawing/2014/main" id="{D9A1E346-D920-C032-6209-8E3AF3F5100F}"/>
              </a:ext>
            </a:extLst>
          </p:cNvPr>
          <p:cNvGraphicFramePr>
            <a:graphicFrameLocks noGrp="1"/>
          </p:cNvGraphicFramePr>
          <p:nvPr>
            <p:ph idx="1"/>
            <p:extLst>
              <p:ext uri="{D42A27DB-BD31-4B8C-83A1-F6EECF244321}">
                <p14:modId xmlns:p14="http://schemas.microsoft.com/office/powerpoint/2010/main" val="493212721"/>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66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15125" y="1153572"/>
            <a:ext cx="2400300" cy="4461163"/>
          </a:xfrm>
        </p:spPr>
        <p:txBody>
          <a:bodyPr>
            <a:normAutofit/>
          </a:bodyPr>
          <a:lstStyle/>
          <a:p>
            <a:r>
              <a:rPr lang="en-ZA">
                <a:solidFill>
                  <a:srgbClr val="FFFFFF"/>
                </a:solidFill>
              </a:rPr>
              <a:t>Aim of the study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nvPr>
        </p:nvSpPr>
        <p:spPr>
          <a:xfrm>
            <a:off x="3335481" y="591344"/>
            <a:ext cx="5179868" cy="5585619"/>
          </a:xfrm>
        </p:spPr>
        <p:txBody>
          <a:bodyPr anchor="ctr">
            <a:normAutofit/>
          </a:bodyPr>
          <a:lstStyle/>
          <a:p>
            <a:r>
              <a:rPr lang="en-US" dirty="0"/>
              <a:t>This study aimed to determine burnout and stress levels and develop guidelines to promote job satisfaction among dietitians and nutritionists practising in South Africa. </a:t>
            </a:r>
            <a:endParaRPr lang="en-ZA" dirty="0"/>
          </a:p>
        </p:txBody>
      </p:sp>
    </p:spTree>
    <p:extLst>
      <p:ext uri="{BB962C8B-B14F-4D97-AF65-F5344CB8AC3E}">
        <p14:creationId xmlns:p14="http://schemas.microsoft.com/office/powerpoint/2010/main" val="146045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15125" y="1153572"/>
            <a:ext cx="2400300" cy="4461163"/>
          </a:xfrm>
        </p:spPr>
        <p:txBody>
          <a:bodyPr>
            <a:normAutofit/>
          </a:bodyPr>
          <a:lstStyle/>
          <a:p>
            <a:r>
              <a:rPr lang="en-US" sz="3100">
                <a:solidFill>
                  <a:srgbClr val="FFFFFF"/>
                </a:solidFill>
              </a:rPr>
              <a:t>Methodology</a:t>
            </a:r>
            <a:endParaRPr lang="en-ZA" sz="310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nvPr>
        </p:nvSpPr>
        <p:spPr>
          <a:xfrm>
            <a:off x="3335481" y="591344"/>
            <a:ext cx="5179868" cy="5585619"/>
          </a:xfrm>
        </p:spPr>
        <p:txBody>
          <a:bodyPr anchor="ctr">
            <a:normAutofit/>
          </a:bodyPr>
          <a:lstStyle/>
          <a:p>
            <a:r>
              <a:rPr lang="en-US" dirty="0"/>
              <a:t>Exploratory sequential study design was used to acquire an in-depth understanding of the topic </a:t>
            </a:r>
          </a:p>
          <a:p>
            <a:r>
              <a:rPr lang="en-US" b="1"/>
              <a:t>Johannesburg district office </a:t>
            </a:r>
            <a:r>
              <a:rPr lang="en-US" dirty="0"/>
              <a:t>participated in phase 1 and phase of the study</a:t>
            </a:r>
          </a:p>
          <a:p>
            <a:pPr marL="0" indent="0">
              <a:buNone/>
            </a:pPr>
            <a:endParaRPr lang="en-ZA" dirty="0"/>
          </a:p>
        </p:txBody>
      </p:sp>
    </p:spTree>
    <p:extLst>
      <p:ext uri="{BB962C8B-B14F-4D97-AF65-F5344CB8AC3E}">
        <p14:creationId xmlns:p14="http://schemas.microsoft.com/office/powerpoint/2010/main" val="379682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2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8" name="Freeform: Shape 2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a:off x="589788" y="841248"/>
            <a:ext cx="2636433" cy="5340097"/>
          </a:xfrm>
        </p:spPr>
        <p:txBody>
          <a:bodyPr anchor="ctr">
            <a:normAutofit/>
          </a:bodyPr>
          <a:lstStyle/>
          <a:p>
            <a:pPr algn="l"/>
            <a:r>
              <a:rPr lang="en-US" sz="3300">
                <a:solidFill>
                  <a:schemeClr val="bg1"/>
                </a:solidFill>
              </a:rPr>
              <a:t>Methodology</a:t>
            </a:r>
            <a:r>
              <a:rPr lang="en-ZA" sz="3300">
                <a:solidFill>
                  <a:schemeClr val="bg1"/>
                </a:solidFill>
              </a:rPr>
              <a:t> Phase 1</a:t>
            </a:r>
          </a:p>
        </p:txBody>
      </p:sp>
      <p:graphicFrame>
        <p:nvGraphicFramePr>
          <p:cNvPr id="2" name="Content Placeholder 1">
            <a:extLst>
              <a:ext uri="{FF2B5EF4-FFF2-40B4-BE49-F238E27FC236}">
                <a16:creationId xmlns:a16="http://schemas.microsoft.com/office/drawing/2014/main" id="{9B5303C8-A73B-D030-C6A9-A1F40AB8D5B7}"/>
              </a:ext>
            </a:extLst>
          </p:cNvPr>
          <p:cNvGraphicFramePr>
            <a:graphicFrameLocks noGrp="1"/>
          </p:cNvGraphicFramePr>
          <p:nvPr>
            <p:ph idx="1"/>
            <p:extLst>
              <p:ext uri="{D42A27DB-BD31-4B8C-83A1-F6EECF244321}">
                <p14:modId xmlns:p14="http://schemas.microsoft.com/office/powerpoint/2010/main" val="875894382"/>
              </p:ext>
            </p:extLst>
          </p:nvPr>
        </p:nvGraphicFramePr>
        <p:xfrm>
          <a:off x="3739414" y="231006"/>
          <a:ext cx="4775935"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03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13"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a:off x="589788" y="841248"/>
            <a:ext cx="2636433" cy="5340097"/>
          </a:xfrm>
        </p:spPr>
        <p:txBody>
          <a:bodyPr anchor="ctr">
            <a:normAutofit/>
          </a:bodyPr>
          <a:lstStyle/>
          <a:p>
            <a:pPr algn="l"/>
            <a:r>
              <a:rPr lang="en-US" sz="3300">
                <a:solidFill>
                  <a:schemeClr val="bg1"/>
                </a:solidFill>
              </a:rPr>
              <a:t>Methodology</a:t>
            </a:r>
            <a:r>
              <a:rPr lang="en-ZA" sz="3300">
                <a:solidFill>
                  <a:schemeClr val="bg1"/>
                </a:solidFill>
              </a:rPr>
              <a:t> Phase 2</a:t>
            </a:r>
          </a:p>
        </p:txBody>
      </p:sp>
      <p:graphicFrame>
        <p:nvGraphicFramePr>
          <p:cNvPr id="2" name="Content Placeholder 1">
            <a:extLst>
              <a:ext uri="{FF2B5EF4-FFF2-40B4-BE49-F238E27FC236}">
                <a16:creationId xmlns:a16="http://schemas.microsoft.com/office/drawing/2014/main" id="{9B5303C8-A73B-D030-C6A9-A1F40AB8D5B7}"/>
              </a:ext>
            </a:extLst>
          </p:cNvPr>
          <p:cNvGraphicFramePr>
            <a:graphicFrameLocks noGrp="1"/>
          </p:cNvGraphicFramePr>
          <p:nvPr>
            <p:ph idx="1"/>
            <p:extLst>
              <p:ext uri="{D42A27DB-BD31-4B8C-83A1-F6EECF244321}">
                <p14:modId xmlns:p14="http://schemas.microsoft.com/office/powerpoint/2010/main" val="328573995"/>
              </p:ext>
            </p:extLst>
          </p:nvPr>
        </p:nvGraphicFramePr>
        <p:xfrm>
          <a:off x="3739414" y="231006"/>
          <a:ext cx="4775935"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83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13"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a:off x="589788" y="841248"/>
            <a:ext cx="2636433" cy="5340097"/>
          </a:xfrm>
        </p:spPr>
        <p:txBody>
          <a:bodyPr anchor="ctr">
            <a:normAutofit/>
          </a:bodyPr>
          <a:lstStyle/>
          <a:p>
            <a:pPr algn="l"/>
            <a:r>
              <a:rPr lang="en-US" sz="3300">
                <a:solidFill>
                  <a:schemeClr val="bg1"/>
                </a:solidFill>
              </a:rPr>
              <a:t>Methodology</a:t>
            </a:r>
            <a:r>
              <a:rPr lang="en-ZA" sz="3300">
                <a:solidFill>
                  <a:schemeClr val="bg1"/>
                </a:solidFill>
              </a:rPr>
              <a:t> Phase 3</a:t>
            </a:r>
          </a:p>
        </p:txBody>
      </p:sp>
      <p:graphicFrame>
        <p:nvGraphicFramePr>
          <p:cNvPr id="2" name="Content Placeholder 1">
            <a:extLst>
              <a:ext uri="{FF2B5EF4-FFF2-40B4-BE49-F238E27FC236}">
                <a16:creationId xmlns:a16="http://schemas.microsoft.com/office/drawing/2014/main" id="{9B5303C8-A73B-D030-C6A9-A1F40AB8D5B7}"/>
              </a:ext>
            </a:extLst>
          </p:cNvPr>
          <p:cNvGraphicFramePr>
            <a:graphicFrameLocks noGrp="1"/>
          </p:cNvGraphicFramePr>
          <p:nvPr>
            <p:ph idx="1"/>
            <p:extLst>
              <p:ext uri="{D42A27DB-BD31-4B8C-83A1-F6EECF244321}">
                <p14:modId xmlns:p14="http://schemas.microsoft.com/office/powerpoint/2010/main" val="1642946478"/>
              </p:ext>
            </p:extLst>
          </p:nvPr>
        </p:nvGraphicFramePr>
        <p:xfrm>
          <a:off x="3739414" y="231006"/>
          <a:ext cx="4775935"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11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13"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a:off x="589788" y="841248"/>
            <a:ext cx="2636433" cy="5340097"/>
          </a:xfrm>
        </p:spPr>
        <p:txBody>
          <a:bodyPr anchor="ctr">
            <a:normAutofit/>
          </a:bodyPr>
          <a:lstStyle/>
          <a:p>
            <a:pPr algn="l"/>
            <a:r>
              <a:rPr lang="en-US" sz="3300">
                <a:solidFill>
                  <a:schemeClr val="bg1"/>
                </a:solidFill>
              </a:rPr>
              <a:t>Methodology</a:t>
            </a:r>
            <a:r>
              <a:rPr lang="en-ZA" sz="3300">
                <a:solidFill>
                  <a:schemeClr val="bg1"/>
                </a:solidFill>
              </a:rPr>
              <a:t> Phase 4</a:t>
            </a:r>
          </a:p>
        </p:txBody>
      </p:sp>
      <p:graphicFrame>
        <p:nvGraphicFramePr>
          <p:cNvPr id="2" name="Content Placeholder 1">
            <a:extLst>
              <a:ext uri="{FF2B5EF4-FFF2-40B4-BE49-F238E27FC236}">
                <a16:creationId xmlns:a16="http://schemas.microsoft.com/office/drawing/2014/main" id="{9B5303C8-A73B-D030-C6A9-A1F40AB8D5B7}"/>
              </a:ext>
            </a:extLst>
          </p:cNvPr>
          <p:cNvGraphicFramePr>
            <a:graphicFrameLocks noGrp="1"/>
          </p:cNvGraphicFramePr>
          <p:nvPr>
            <p:ph idx="1"/>
            <p:extLst>
              <p:ext uri="{D42A27DB-BD31-4B8C-83A1-F6EECF244321}">
                <p14:modId xmlns:p14="http://schemas.microsoft.com/office/powerpoint/2010/main" val="1234041044"/>
              </p:ext>
            </p:extLst>
          </p:nvPr>
        </p:nvGraphicFramePr>
        <p:xfrm>
          <a:off x="3739414" y="231006"/>
          <a:ext cx="4775935"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074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530289" cy="6858000"/>
            <a:chOff x="651279" y="598259"/>
            <a:chExt cx="10889442" cy="5680742"/>
          </a:xfrm>
        </p:grpSpPr>
        <p:sp>
          <p:nvSpPr>
            <p:cNvPr id="41"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44" name="Freeform: Shape 4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4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E8020B8-9CD9-4648-97EB-4384C0186E3F}"/>
              </a:ext>
            </a:extLst>
          </p:cNvPr>
          <p:cNvSpPr>
            <a:spLocks noGrp="1"/>
          </p:cNvSpPr>
          <p:nvPr>
            <p:ph type="title"/>
          </p:nvPr>
        </p:nvSpPr>
        <p:spPr>
          <a:xfrm>
            <a:off x="589788" y="841248"/>
            <a:ext cx="2636433" cy="5340097"/>
          </a:xfrm>
        </p:spPr>
        <p:txBody>
          <a:bodyPr vert="horz" lIns="91440" tIns="45720" rIns="91440" bIns="45720" rtlCol="0" anchor="ctr">
            <a:normAutofit/>
          </a:bodyPr>
          <a:lstStyle/>
          <a:p>
            <a:pPr algn="l">
              <a:lnSpc>
                <a:spcPct val="90000"/>
              </a:lnSpc>
            </a:pPr>
            <a:r>
              <a:rPr lang="en-US" sz="4200" kern="1200">
                <a:solidFill>
                  <a:schemeClr val="bg1"/>
                </a:solidFill>
                <a:latin typeface="+mj-lt"/>
                <a:ea typeface="+mj-ea"/>
                <a:cs typeface="+mj-cs"/>
              </a:rPr>
              <a:t>Results Phase 1</a:t>
            </a:r>
          </a:p>
        </p:txBody>
      </p:sp>
      <p:sp>
        <p:nvSpPr>
          <p:cNvPr id="4" name="Content Placeholder 3">
            <a:extLst>
              <a:ext uri="{FF2B5EF4-FFF2-40B4-BE49-F238E27FC236}">
                <a16:creationId xmlns:a16="http://schemas.microsoft.com/office/drawing/2014/main" id="{8F5088C2-0D89-4A23-8848-C6A9BD3BAD55}"/>
              </a:ext>
            </a:extLst>
          </p:cNvPr>
          <p:cNvSpPr>
            <a:spLocks/>
          </p:cNvSpPr>
          <p:nvPr/>
        </p:nvSpPr>
        <p:spPr>
          <a:xfrm>
            <a:off x="628650" y="2239938"/>
            <a:ext cx="6519638" cy="3585550"/>
          </a:xfrm>
          <a:prstGeom prst="rect">
            <a:avLst/>
          </a:prstGeom>
        </p:spPr>
        <p:txBody>
          <a:bodyPr>
            <a:normAutofit/>
          </a:bodyPr>
          <a:lstStyle/>
          <a:p>
            <a:pPr algn="just" defTabSz="722376">
              <a:lnSpc>
                <a:spcPct val="107000"/>
              </a:lnSpc>
              <a:spcAft>
                <a:spcPts val="632"/>
              </a:spcAft>
            </a:pPr>
            <a:endParaRPr lang="en-ZA" sz="2212" kern="1200">
              <a:solidFill>
                <a:schemeClr val="tx1"/>
              </a:solidFill>
              <a:latin typeface="Calibri" panose="020F0502020204030204" pitchFamily="34" charset="0"/>
              <a:ea typeface="+mn-ea"/>
              <a:cs typeface="Times New Roman" panose="02020603050405020304" pitchFamily="18" charset="0"/>
            </a:endParaRPr>
          </a:p>
          <a:p>
            <a:endParaRPr lang="en-ZA" dirty="0"/>
          </a:p>
        </p:txBody>
      </p:sp>
      <p:graphicFrame>
        <p:nvGraphicFramePr>
          <p:cNvPr id="51" name="TextBox 6">
            <a:extLst>
              <a:ext uri="{FF2B5EF4-FFF2-40B4-BE49-F238E27FC236}">
                <a16:creationId xmlns:a16="http://schemas.microsoft.com/office/drawing/2014/main" id="{F00694B3-34B8-1E5A-A0EC-D6E497E8D17A}"/>
              </a:ext>
            </a:extLst>
          </p:cNvPr>
          <p:cNvGraphicFramePr/>
          <p:nvPr>
            <p:extLst>
              <p:ext uri="{D42A27DB-BD31-4B8C-83A1-F6EECF244321}">
                <p14:modId xmlns:p14="http://schemas.microsoft.com/office/powerpoint/2010/main" val="1084217083"/>
              </p:ext>
            </p:extLst>
          </p:nvPr>
        </p:nvGraphicFramePr>
        <p:xfrm>
          <a:off x="3739414" y="231006"/>
          <a:ext cx="4775935"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5478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14226</TotalTime>
  <Words>784</Words>
  <Application>Microsoft Office PowerPoint</Application>
  <PresentationFormat>On-screen Show (4:3)</PresentationFormat>
  <Paragraphs>134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Calibri</vt:lpstr>
      <vt:lpstr>Calibri Light</vt:lpstr>
      <vt:lpstr>Wingdings</vt:lpstr>
      <vt:lpstr>Office Theme</vt:lpstr>
      <vt:lpstr>  Validated Guidelines to Manage Burnout and Stress of Dietitians and Nutritionists in the Workplace  </vt:lpstr>
      <vt:lpstr>Presentation Outline</vt:lpstr>
      <vt:lpstr>Aim of the study</vt:lpstr>
      <vt:lpstr>Methodology</vt:lpstr>
      <vt:lpstr>Methodology Phase 1</vt:lpstr>
      <vt:lpstr>Methodology Phase 2</vt:lpstr>
      <vt:lpstr>Methodology Phase 3</vt:lpstr>
      <vt:lpstr>Methodology Phase 4</vt:lpstr>
      <vt:lpstr>Results Phase 1</vt:lpstr>
      <vt:lpstr>Results Phase 2-Step 1 </vt:lpstr>
      <vt:lpstr>Results Phase 2-Step 1 </vt:lpstr>
      <vt:lpstr>Results Phase 2-Step 1 </vt:lpstr>
      <vt:lpstr>Atlas.ti Code Phase 2 step 2</vt:lpstr>
      <vt:lpstr>Phase 2  step 2</vt:lpstr>
      <vt:lpstr>Guidelines Development</vt:lpstr>
      <vt:lpstr>Phase 3-Guidelines</vt:lpstr>
      <vt:lpstr>Phase 4  </vt:lpstr>
      <vt:lpstr>Recommendations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Satisfaction, Burnout and stress of dietitians and nutritionist in South Africa</dc:title>
  <dc:creator>Acer user</dc:creator>
  <cp:lastModifiedBy>alpha pontso rasekhala</cp:lastModifiedBy>
  <cp:revision>138</cp:revision>
  <dcterms:created xsi:type="dcterms:W3CDTF">2018-09-10T10:57:25Z</dcterms:created>
  <dcterms:modified xsi:type="dcterms:W3CDTF">2024-08-22T15:42:24Z</dcterms:modified>
</cp:coreProperties>
</file>