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 id="2147483688" r:id="rId6"/>
    <p:sldMasterId id="2147483700" r:id="rId7"/>
  </p:sldMasterIdLst>
  <p:notesMasterIdLst>
    <p:notesMasterId r:id="rId17"/>
  </p:notesMasterIdLst>
  <p:sldIdLst>
    <p:sldId id="256" r:id="rId8"/>
    <p:sldId id="1009" r:id="rId9"/>
    <p:sldId id="1000" r:id="rId10"/>
    <p:sldId id="928" r:id="rId11"/>
    <p:sldId id="1007" r:id="rId12"/>
    <p:sldId id="1006" r:id="rId13"/>
    <p:sldId id="1002" r:id="rId14"/>
    <p:sldId id="965" r:id="rId15"/>
    <p:sldId id="9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97814D-0263-648C-73FB-6F15BC305ACA}" name="Tshifhiwa Muravha" initials="TM" userId="S::TMuravha@auruminstitute.org::5e7c8aff-f87f-4667-b1bb-189e88262b79" providerId="AD"/>
  <p188:author id="{5A4B8BED-FC22-4D04-6514-FC4F697BCFF9}" name="Nolundi Mshweshwe-Pakela" initials="NMP" userId="S::NMshweshwe-Pakela@auruminstitute.org::00b515f5-6855-4011-9ff3-fcb5ad7dfd4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Hoffmann" initials="CH" lastIdx="6" clrIdx="0">
    <p:extLst>
      <p:ext uri="{19B8F6BF-5375-455C-9EA6-DF929625EA0E}">
        <p15:presenceInfo xmlns:p15="http://schemas.microsoft.com/office/powerpoint/2012/main" userId="S::choffma1@jh.edu::8e2e6873-9355-4876-ab29-eca59dc6c0dc" providerId="AD"/>
      </p:ext>
    </p:extLst>
  </p:cmAuthor>
  <p:cmAuthor id="2" name="Violet Chihota" initials="VC" lastIdx="5" clrIdx="1">
    <p:extLst>
      <p:ext uri="{19B8F6BF-5375-455C-9EA6-DF929625EA0E}">
        <p15:presenceInfo xmlns:p15="http://schemas.microsoft.com/office/powerpoint/2012/main" userId="S::vchihota@auruminstitute.org::32084296-7914-4601-92ec-e1843cd96a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C2C6BA-D51D-46FE-A995-8AFD6062F7E8}" v="60" dt="2024-08-20T10:17:58.9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89" autoAdjust="0"/>
    <p:restoredTop sz="94660"/>
  </p:normalViewPr>
  <p:slideViewPr>
    <p:cSldViewPr>
      <p:cViewPr varScale="1">
        <p:scale>
          <a:sx n="82" d="100"/>
          <a:sy n="82" d="100"/>
        </p:scale>
        <p:origin x="470"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n-ZA"/>
              <a:t>Methods used to trace contacts </a:t>
            </a:r>
          </a:p>
        </c:rich>
      </c:tx>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7FE5-49EB-A45E-7F6929DEA154}"/>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7FE5-49EB-A45E-7F6929DEA154}"/>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7FE5-49EB-A45E-7F6929DEA154}"/>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7FE5-49EB-A45E-7F6929DEA154}"/>
              </c:ext>
            </c:extLst>
          </c:dPt>
          <c:dLbls>
            <c:dLbl>
              <c:idx val="0"/>
              <c:layout>
                <c:manualLayout>
                  <c:x val="-0.10797834645669291"/>
                  <c:y val="4.5078740157480313E-2"/>
                </c:manualLayout>
              </c:layout>
              <c:tx>
                <c:rich>
                  <a:bodyPr/>
                  <a:lstStyle/>
                  <a:p>
                    <a:r>
                      <a:rPr lang="en-US"/>
                      <a:t>25 (68%)</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FE5-49EB-A45E-7F6929DEA154}"/>
                </c:ext>
              </c:extLst>
            </c:dLbl>
            <c:dLbl>
              <c:idx val="1"/>
              <c:layout>
                <c:manualLayout>
                  <c:x val="-1.4618985126859142E-2"/>
                  <c:y val="-9.1118037328667245E-2"/>
                </c:manualLayout>
              </c:layout>
              <c:tx>
                <c:rich>
                  <a:bodyPr/>
                  <a:lstStyle/>
                  <a:p>
                    <a:fld id="{20BB6E7C-DB22-4F97-A61C-1CB0CF3D2B8A}" type="VALUE">
                      <a:rPr lang="en-US"/>
                      <a:pPr/>
                      <a:t>[VALUE]</a:t>
                    </a:fld>
                    <a:r>
                      <a:rPr lang="en-US"/>
                      <a:t> (43%)</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FE5-49EB-A45E-7F6929DEA154}"/>
                </c:ext>
              </c:extLst>
            </c:dLbl>
            <c:dLbl>
              <c:idx val="2"/>
              <c:tx>
                <c:rich>
                  <a:bodyPr/>
                  <a:lstStyle/>
                  <a:p>
                    <a:fld id="{68AAC3A0-FF46-481B-ABAD-D89AA3BB6BAB}" type="VALUE">
                      <a:rPr lang="en-US"/>
                      <a:pPr/>
                      <a:t>[VALUE]</a:t>
                    </a:fld>
                    <a:r>
                      <a:rPr lang="en-US"/>
                      <a:t> (53%)</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FE5-49EB-A45E-7F6929DEA154}"/>
                </c:ext>
              </c:extLst>
            </c:dLbl>
            <c:dLbl>
              <c:idx val="3"/>
              <c:tx>
                <c:rich>
                  <a:bodyPr/>
                  <a:lstStyle/>
                  <a:p>
                    <a:r>
                      <a:rPr lang="en-US"/>
                      <a:t>10</a:t>
                    </a:r>
                    <a:r>
                      <a:rPr lang="en-US" baseline="0"/>
                      <a:t> (</a:t>
                    </a:r>
                    <a:r>
                      <a:rPr lang="en-US"/>
                      <a:t>27%)</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7FE5-49EB-A45E-7F6929DEA15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dk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'Nov 2023 analysis'!$B$53:$E$53</c:f>
              <c:strCache>
                <c:ptCount val="4"/>
                <c:pt idx="0">
                  <c:v>Call client</c:v>
                </c:pt>
                <c:pt idx="1">
                  <c:v>Call contact</c:v>
                </c:pt>
                <c:pt idx="2">
                  <c:v>Home CBHW</c:v>
                </c:pt>
                <c:pt idx="3">
                  <c:v>HIVST kit</c:v>
                </c:pt>
              </c:strCache>
            </c:strRef>
          </c:cat>
          <c:val>
            <c:numRef>
              <c:f>'Nov 2023 analysis'!$B$54:$E$54</c:f>
              <c:numCache>
                <c:formatCode>General</c:formatCode>
                <c:ptCount val="4"/>
                <c:pt idx="0">
                  <c:v>25</c:v>
                </c:pt>
                <c:pt idx="1">
                  <c:v>16</c:v>
                </c:pt>
                <c:pt idx="2">
                  <c:v>16</c:v>
                </c:pt>
                <c:pt idx="3">
                  <c:v>10</c:v>
                </c:pt>
              </c:numCache>
            </c:numRef>
          </c:val>
          <c:extLst>
            <c:ext xmlns:c16="http://schemas.microsoft.com/office/drawing/2014/chart" uri="{C3380CC4-5D6E-409C-BE32-E72D297353CC}">
              <c16:uniqueId val="{00000008-7FE5-49EB-A45E-7F6929DEA15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Entry>
      <c:layout>
        <c:manualLayout>
          <c:xMode val="edge"/>
          <c:yMode val="edge"/>
          <c:x val="0.80620204184035815"/>
          <c:y val="0.42655446194225721"/>
          <c:w val="0.13208593870619115"/>
          <c:h val="0.28149606299212598"/>
        </c:manualLayout>
      </c:layout>
      <c:overlay val="0"/>
      <c:spPr>
        <a:solidFill>
          <a:schemeClr val="lt1">
            <a:alpha val="50000"/>
          </a:schemeClr>
        </a:solid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019E82-4967-4450-A2D0-57C358CEADA4}" type="doc">
      <dgm:prSet loTypeId="urn:microsoft.com/office/officeart/2005/8/layout/hierarchy3" loCatId="relationship" qsTypeId="urn:microsoft.com/office/officeart/2005/8/quickstyle/simple1" qsCatId="simple" csTypeId="urn:microsoft.com/office/officeart/2005/8/colors/colorful3" csCatId="colorful" phldr="1"/>
      <dgm:spPr/>
      <dgm:t>
        <a:bodyPr/>
        <a:lstStyle/>
        <a:p>
          <a:endParaRPr lang="en-ZA"/>
        </a:p>
      </dgm:t>
    </dgm:pt>
    <dgm:pt modelId="{4A77523B-14DB-4A74-8419-FC28978023EC}">
      <dgm:prSet phldrT="[Text]" custT="1"/>
      <dgm:spPr/>
      <dgm:t>
        <a:bodyPr/>
        <a:lstStyle/>
        <a:p>
          <a:r>
            <a:rPr lang="en-GB" sz="2000" b="1" dirty="0">
              <a:solidFill>
                <a:schemeClr val="tx1"/>
              </a:solidFill>
            </a:rPr>
            <a:t>HCW challenge</a:t>
          </a:r>
          <a:endParaRPr lang="en-ZA" sz="2000" b="1" dirty="0">
            <a:solidFill>
              <a:schemeClr val="tx1"/>
            </a:solidFill>
          </a:endParaRPr>
        </a:p>
      </dgm:t>
    </dgm:pt>
    <dgm:pt modelId="{EF5547D5-34B9-4FEE-8AF1-907FC636B073}" type="sibTrans" cxnId="{B2071ED2-4FC6-4B80-BB88-8E4200A3DD55}">
      <dgm:prSet/>
      <dgm:spPr/>
      <dgm:t>
        <a:bodyPr/>
        <a:lstStyle/>
        <a:p>
          <a:endParaRPr lang="en-ZA"/>
        </a:p>
      </dgm:t>
    </dgm:pt>
    <dgm:pt modelId="{88AAB707-4F92-4B60-8500-8B110D690EE6}" type="parTrans" cxnId="{B2071ED2-4FC6-4B80-BB88-8E4200A3DD55}">
      <dgm:prSet/>
      <dgm:spPr/>
      <dgm:t>
        <a:bodyPr/>
        <a:lstStyle/>
        <a:p>
          <a:endParaRPr lang="en-ZA"/>
        </a:p>
      </dgm:t>
    </dgm:pt>
    <dgm:pt modelId="{F4B88D52-9000-4791-A863-96EC108F9079}">
      <dgm:prSet phldrT="[Text]" custT="1"/>
      <dgm:spPr/>
      <dgm:t>
        <a:bodyPr/>
        <a:lstStyle/>
        <a:p>
          <a:pPr algn="l">
            <a:buFont typeface="Arial" panose="020B0604020202020204" pitchFamily="34" charset="0"/>
            <a:buChar char="•"/>
          </a:pPr>
          <a:r>
            <a:rPr lang="en-GB" sz="1600" dirty="0"/>
            <a:t>High workload &amp; competing priorities</a:t>
          </a:r>
          <a:endParaRPr lang="en-ZA" sz="1600" dirty="0"/>
        </a:p>
      </dgm:t>
    </dgm:pt>
    <dgm:pt modelId="{DBF8F76E-70F9-41AE-BABC-6FA81DD04CB1}" type="sibTrans" cxnId="{C7CC9183-9CDC-4DDD-B47C-2095DF9CDFE8}">
      <dgm:prSet/>
      <dgm:spPr/>
      <dgm:t>
        <a:bodyPr/>
        <a:lstStyle/>
        <a:p>
          <a:endParaRPr lang="en-ZA"/>
        </a:p>
      </dgm:t>
    </dgm:pt>
    <dgm:pt modelId="{1BE040C1-58BD-414E-B59C-5F62378CCF43}" type="parTrans" cxnId="{C7CC9183-9CDC-4DDD-B47C-2095DF9CDFE8}">
      <dgm:prSet/>
      <dgm:spPr/>
      <dgm:t>
        <a:bodyPr/>
        <a:lstStyle/>
        <a:p>
          <a:endParaRPr lang="en-ZA"/>
        </a:p>
      </dgm:t>
    </dgm:pt>
    <dgm:pt modelId="{D52AC3A6-4C82-4DD1-ACB3-A5F223B6ECBA}">
      <dgm:prSet custT="1"/>
      <dgm:spPr/>
      <dgm:t>
        <a:bodyPr/>
        <a:lstStyle/>
        <a:p>
          <a:pPr algn="l">
            <a:buFont typeface="Arial" panose="020B0604020202020204" pitchFamily="34" charset="0"/>
            <a:buChar char="•"/>
          </a:pPr>
          <a:r>
            <a:rPr lang="en-US" sz="1600" dirty="0"/>
            <a:t>ITS is time consuming</a:t>
          </a:r>
        </a:p>
      </dgm:t>
    </dgm:pt>
    <dgm:pt modelId="{FBDBF587-49C7-4455-A5A5-620A34172486}" type="sibTrans" cxnId="{877075A0-DDFA-4AAF-B84B-7CBA038F224C}">
      <dgm:prSet/>
      <dgm:spPr/>
      <dgm:t>
        <a:bodyPr/>
        <a:lstStyle/>
        <a:p>
          <a:endParaRPr lang="en-ZA"/>
        </a:p>
      </dgm:t>
    </dgm:pt>
    <dgm:pt modelId="{25D23AE2-2BC8-422C-846A-1E5EE7994AF1}" type="parTrans" cxnId="{877075A0-DDFA-4AAF-B84B-7CBA038F224C}">
      <dgm:prSet/>
      <dgm:spPr/>
      <dgm:t>
        <a:bodyPr/>
        <a:lstStyle/>
        <a:p>
          <a:endParaRPr lang="en-ZA"/>
        </a:p>
      </dgm:t>
    </dgm:pt>
    <dgm:pt modelId="{8ECB1848-D019-4CDC-ADA8-B77F9146B871}">
      <dgm:prSet custT="1"/>
      <dgm:spPr/>
      <dgm:t>
        <a:bodyPr/>
        <a:lstStyle/>
        <a:p>
          <a:pPr algn="l">
            <a:buFont typeface="Arial" panose="020B0604020202020204" pitchFamily="34" charset="0"/>
            <a:buNone/>
          </a:pPr>
          <a:r>
            <a:rPr lang="en-US" sz="1600" dirty="0"/>
            <a:t>Clients provide incorrect contact details</a:t>
          </a:r>
        </a:p>
      </dgm:t>
    </dgm:pt>
    <dgm:pt modelId="{B7727CF9-F371-42CE-9218-12D194500875}" type="sibTrans" cxnId="{85683421-6200-425A-825B-15788688C5F6}">
      <dgm:prSet/>
      <dgm:spPr/>
      <dgm:t>
        <a:bodyPr/>
        <a:lstStyle/>
        <a:p>
          <a:endParaRPr lang="en-ZA"/>
        </a:p>
      </dgm:t>
    </dgm:pt>
    <dgm:pt modelId="{2CA4B357-3FC7-4909-B542-20B334EFF0FF}" type="parTrans" cxnId="{85683421-6200-425A-825B-15788688C5F6}">
      <dgm:prSet/>
      <dgm:spPr/>
      <dgm:t>
        <a:bodyPr/>
        <a:lstStyle/>
        <a:p>
          <a:endParaRPr lang="en-ZA"/>
        </a:p>
      </dgm:t>
    </dgm:pt>
    <dgm:pt modelId="{8ECE064D-FEC3-4661-9827-246F8CEBF73C}">
      <dgm:prSet custT="1"/>
      <dgm:spPr/>
      <dgm:t>
        <a:bodyPr/>
        <a:lstStyle/>
        <a:p>
          <a:pPr algn="l">
            <a:buFont typeface="Arial" panose="020B0604020202020204" pitchFamily="34" charset="0"/>
            <a:buNone/>
          </a:pPr>
          <a:r>
            <a:rPr lang="en-US" sz="1600" dirty="0"/>
            <a:t>Tracing is physically draining &amp; time consuming</a:t>
          </a:r>
        </a:p>
      </dgm:t>
    </dgm:pt>
    <dgm:pt modelId="{1B651010-EA06-4660-B70B-D4A63FE0BE66}" type="sibTrans" cxnId="{FA0ED0FB-3B32-40AF-87EB-B7D8FD84E597}">
      <dgm:prSet/>
      <dgm:spPr/>
      <dgm:t>
        <a:bodyPr/>
        <a:lstStyle/>
        <a:p>
          <a:endParaRPr lang="en-ZA"/>
        </a:p>
      </dgm:t>
    </dgm:pt>
    <dgm:pt modelId="{BD31DE44-E959-4B37-B776-2DAC8AC47A03}" type="parTrans" cxnId="{FA0ED0FB-3B32-40AF-87EB-B7D8FD84E597}">
      <dgm:prSet/>
      <dgm:spPr/>
      <dgm:t>
        <a:bodyPr/>
        <a:lstStyle/>
        <a:p>
          <a:endParaRPr lang="en-ZA"/>
        </a:p>
      </dgm:t>
    </dgm:pt>
    <dgm:pt modelId="{2C6727FF-FDB6-4F15-9D2B-6146CBC82D38}">
      <dgm:prSet custT="1"/>
      <dgm:spPr/>
      <dgm:t>
        <a:bodyPr/>
        <a:lstStyle/>
        <a:p>
          <a:pPr algn="l">
            <a:buFont typeface="Arial" panose="020B0604020202020204" pitchFamily="34" charset="0"/>
            <a:buChar char="•"/>
          </a:pPr>
          <a:r>
            <a:rPr lang="en-US" sz="1600" dirty="0"/>
            <a:t>Limited resources</a:t>
          </a:r>
        </a:p>
      </dgm:t>
    </dgm:pt>
    <dgm:pt modelId="{B56A2720-CB63-475E-991E-7AEE5F1637D3}" type="sibTrans" cxnId="{B855D4E8-0707-4A70-8F19-F8DFE99866CA}">
      <dgm:prSet/>
      <dgm:spPr/>
      <dgm:t>
        <a:bodyPr/>
        <a:lstStyle/>
        <a:p>
          <a:endParaRPr lang="en-ZA"/>
        </a:p>
      </dgm:t>
    </dgm:pt>
    <dgm:pt modelId="{A63E8396-D54F-4DD9-8914-9AC6C2EDD4BA}" type="parTrans" cxnId="{B855D4E8-0707-4A70-8F19-F8DFE99866CA}">
      <dgm:prSet/>
      <dgm:spPr/>
      <dgm:t>
        <a:bodyPr/>
        <a:lstStyle/>
        <a:p>
          <a:endParaRPr lang="en-ZA"/>
        </a:p>
      </dgm:t>
    </dgm:pt>
    <dgm:pt modelId="{60271ABC-5372-441D-B1B0-EF8F220FF72C}">
      <dgm:prSet phldrT="[Text]"/>
      <dgm:spPr>
        <a:solidFill>
          <a:srgbClr val="FF0000">
            <a:alpha val="90000"/>
          </a:srgbClr>
        </a:solidFill>
      </dgm:spPr>
      <dgm:t>
        <a:bodyPr/>
        <a:lstStyle/>
        <a:p>
          <a:pPr algn="l">
            <a:buFont typeface="Arial" panose="020B0604020202020204" pitchFamily="34" charset="0"/>
            <a:buChar char="•"/>
          </a:pPr>
          <a:r>
            <a:rPr lang="en-GB" dirty="0"/>
            <a:t>Low ITS offer</a:t>
          </a:r>
        </a:p>
        <a:p>
          <a:pPr algn="l">
            <a:buFont typeface="Arial" panose="020B0604020202020204" pitchFamily="34" charset="0"/>
            <a:buChar char="•"/>
          </a:pPr>
          <a:r>
            <a:rPr lang="en-GB" dirty="0"/>
            <a:t>Biased to passive/client referral</a:t>
          </a:r>
          <a:endParaRPr lang="en-ZA" dirty="0"/>
        </a:p>
      </dgm:t>
    </dgm:pt>
    <dgm:pt modelId="{0B717729-4116-4666-BF46-E6BB3F6A112B}" type="sibTrans" cxnId="{B0691AB7-7B85-4C40-BB13-38DCE0AB3254}">
      <dgm:prSet/>
      <dgm:spPr/>
      <dgm:t>
        <a:bodyPr/>
        <a:lstStyle/>
        <a:p>
          <a:endParaRPr lang="en-ZA"/>
        </a:p>
      </dgm:t>
    </dgm:pt>
    <dgm:pt modelId="{C3888710-362B-47E7-A4A5-E0EC4EDAFDA8}" type="parTrans" cxnId="{B0691AB7-7B85-4C40-BB13-38DCE0AB3254}">
      <dgm:prSet/>
      <dgm:spPr/>
      <dgm:t>
        <a:bodyPr/>
        <a:lstStyle/>
        <a:p>
          <a:endParaRPr lang="en-ZA"/>
        </a:p>
      </dgm:t>
    </dgm:pt>
    <dgm:pt modelId="{F0278FB3-D75B-4FD5-A607-344EDADA7DAD}">
      <dgm:prSet phldrT="[Text]" custT="1"/>
      <dgm:spPr>
        <a:solidFill>
          <a:schemeClr val="bg2">
            <a:lumMod val="75000"/>
          </a:schemeClr>
        </a:solidFill>
      </dgm:spPr>
      <dgm:t>
        <a:bodyPr/>
        <a:lstStyle/>
        <a:p>
          <a:r>
            <a:rPr lang="en-GB" sz="2000" b="1" dirty="0">
              <a:solidFill>
                <a:schemeClr val="tx1"/>
              </a:solidFill>
            </a:rPr>
            <a:t>Client challenges</a:t>
          </a:r>
          <a:endParaRPr lang="en-ZA" sz="2000" b="1" dirty="0">
            <a:solidFill>
              <a:schemeClr val="tx1"/>
            </a:solidFill>
          </a:endParaRPr>
        </a:p>
      </dgm:t>
    </dgm:pt>
    <dgm:pt modelId="{341D230A-D615-414B-8CE1-8FA9069FE7F9}" type="sibTrans" cxnId="{E5E3DD4B-1A37-4F71-8618-FADC50F43A59}">
      <dgm:prSet/>
      <dgm:spPr/>
      <dgm:t>
        <a:bodyPr/>
        <a:lstStyle/>
        <a:p>
          <a:endParaRPr lang="en-ZA"/>
        </a:p>
      </dgm:t>
    </dgm:pt>
    <dgm:pt modelId="{364FF34E-A2FE-4935-BA37-EB6AC5BB4E8F}" type="parTrans" cxnId="{E5E3DD4B-1A37-4F71-8618-FADC50F43A59}">
      <dgm:prSet/>
      <dgm:spPr/>
      <dgm:t>
        <a:bodyPr/>
        <a:lstStyle/>
        <a:p>
          <a:endParaRPr lang="en-ZA"/>
        </a:p>
      </dgm:t>
    </dgm:pt>
    <dgm:pt modelId="{F3FCDB34-6CF3-460E-9930-51AA0E968734}">
      <dgm:prSet phldrT="[Text]"/>
      <dgm:spPr/>
      <dgm:t>
        <a:bodyPr/>
        <a:lstStyle/>
        <a:p>
          <a:pPr algn="l"/>
          <a:r>
            <a:rPr lang="en-GB" dirty="0"/>
            <a:t>Limited privacy</a:t>
          </a:r>
          <a:endParaRPr lang="en-ZA" dirty="0"/>
        </a:p>
      </dgm:t>
    </dgm:pt>
    <dgm:pt modelId="{322A43C2-DB06-460E-8F58-C22BBC0410D6}" type="sibTrans" cxnId="{0FC3ED89-83BC-4D23-AC3C-46C6BF0BEE3D}">
      <dgm:prSet/>
      <dgm:spPr/>
      <dgm:t>
        <a:bodyPr/>
        <a:lstStyle/>
        <a:p>
          <a:endParaRPr lang="en-ZA"/>
        </a:p>
      </dgm:t>
    </dgm:pt>
    <dgm:pt modelId="{6F178D00-FDD5-43CE-A539-D0B18B884A94}" type="parTrans" cxnId="{0FC3ED89-83BC-4D23-AC3C-46C6BF0BEE3D}">
      <dgm:prSet/>
      <dgm:spPr/>
      <dgm:t>
        <a:bodyPr/>
        <a:lstStyle/>
        <a:p>
          <a:endParaRPr lang="en-ZA"/>
        </a:p>
      </dgm:t>
    </dgm:pt>
    <dgm:pt modelId="{64884E24-0935-4FFB-9B98-1361CB6B56F0}">
      <dgm:prSet phldrT="[Text]"/>
      <dgm:spPr/>
      <dgm:t>
        <a:bodyPr/>
        <a:lstStyle/>
        <a:p>
          <a:pPr algn="l"/>
          <a:r>
            <a:rPr lang="en-GB" dirty="0"/>
            <a:t>Compromised confidentiality</a:t>
          </a:r>
          <a:endParaRPr lang="en-ZA" dirty="0"/>
        </a:p>
      </dgm:t>
    </dgm:pt>
    <dgm:pt modelId="{715F4E78-776E-4E44-B4A1-61CAB5AD0630}" type="sibTrans" cxnId="{CFF10D34-DC6C-4CF6-85D1-FE966BFAC69D}">
      <dgm:prSet/>
      <dgm:spPr/>
      <dgm:t>
        <a:bodyPr/>
        <a:lstStyle/>
        <a:p>
          <a:endParaRPr lang="en-ZA"/>
        </a:p>
      </dgm:t>
    </dgm:pt>
    <dgm:pt modelId="{CE083227-2958-4CEC-8F3E-7021F1F3B96B}" type="parTrans" cxnId="{CFF10D34-DC6C-4CF6-85D1-FE966BFAC69D}">
      <dgm:prSet/>
      <dgm:spPr/>
      <dgm:t>
        <a:bodyPr/>
        <a:lstStyle/>
        <a:p>
          <a:endParaRPr lang="en-ZA"/>
        </a:p>
      </dgm:t>
    </dgm:pt>
    <dgm:pt modelId="{22A3D81A-3E80-4E04-8481-7A8C39714AD8}">
      <dgm:prSet phldrT="[Text]"/>
      <dgm:spPr>
        <a:solidFill>
          <a:srgbClr val="FF0000">
            <a:alpha val="90000"/>
          </a:srgbClr>
        </a:solidFill>
      </dgm:spPr>
      <dgm:t>
        <a:bodyPr/>
        <a:lstStyle/>
        <a:p>
          <a:pPr algn="l">
            <a:buNone/>
          </a:pPr>
          <a:r>
            <a:rPr lang="en-GB" dirty="0"/>
            <a:t>Low ITS uptake</a:t>
          </a:r>
        </a:p>
        <a:p>
          <a:pPr algn="l">
            <a:buNone/>
          </a:pPr>
          <a:r>
            <a:rPr lang="en-GB" dirty="0"/>
            <a:t>&gt;Refuse to list contacts</a:t>
          </a:r>
        </a:p>
        <a:p>
          <a:pPr algn="l">
            <a:buNone/>
          </a:pPr>
          <a:r>
            <a:rPr lang="en-GB" dirty="0"/>
            <a:t>&gt;Provide incorrect contact details</a:t>
          </a:r>
        </a:p>
        <a:p>
          <a:pPr algn="l">
            <a:buNone/>
          </a:pPr>
          <a:r>
            <a:rPr lang="en-GB" dirty="0"/>
            <a:t>&gt;Choose client referral &amp; ignore follow-up</a:t>
          </a:r>
        </a:p>
        <a:p>
          <a:pPr algn="l">
            <a:buNone/>
          </a:pPr>
          <a:endParaRPr lang="en-ZA" dirty="0"/>
        </a:p>
      </dgm:t>
    </dgm:pt>
    <dgm:pt modelId="{C5E59B60-16A4-49A3-8CCC-1744FD6FDA3B}" type="sibTrans" cxnId="{2F3F506F-341F-445F-BFF7-563C8DC393D3}">
      <dgm:prSet/>
      <dgm:spPr/>
      <dgm:t>
        <a:bodyPr/>
        <a:lstStyle/>
        <a:p>
          <a:endParaRPr lang="en-ZA"/>
        </a:p>
      </dgm:t>
    </dgm:pt>
    <dgm:pt modelId="{4AE129A1-7763-45B3-8C0E-A6F7C9B164BF}" type="parTrans" cxnId="{2F3F506F-341F-445F-BFF7-563C8DC393D3}">
      <dgm:prSet/>
      <dgm:spPr/>
      <dgm:t>
        <a:bodyPr/>
        <a:lstStyle/>
        <a:p>
          <a:endParaRPr lang="en-ZA"/>
        </a:p>
      </dgm:t>
    </dgm:pt>
    <dgm:pt modelId="{B1550708-426F-40C5-AB2C-F08E41BC7173}">
      <dgm:prSet phldrT="[Text]"/>
      <dgm:spPr/>
      <dgm:t>
        <a:bodyPr/>
        <a:lstStyle/>
        <a:p>
          <a:pPr algn="l"/>
          <a:r>
            <a:rPr lang="en-GB" dirty="0"/>
            <a:t>Fear of IPV &amp; other relationship repercussions</a:t>
          </a:r>
          <a:endParaRPr lang="en-ZA" dirty="0"/>
        </a:p>
      </dgm:t>
    </dgm:pt>
    <dgm:pt modelId="{B2A0A2CC-6840-4136-BC01-EBD470F0E16D}" type="sibTrans" cxnId="{5A42BB90-0657-472D-9966-F106622CB1E3}">
      <dgm:prSet/>
      <dgm:spPr/>
      <dgm:t>
        <a:bodyPr/>
        <a:lstStyle/>
        <a:p>
          <a:endParaRPr lang="en-ZA"/>
        </a:p>
      </dgm:t>
    </dgm:pt>
    <dgm:pt modelId="{97ED6E1E-5E50-4481-820B-5EC478A05E75}" type="parTrans" cxnId="{5A42BB90-0657-472D-9966-F106622CB1E3}">
      <dgm:prSet/>
      <dgm:spPr/>
      <dgm:t>
        <a:bodyPr/>
        <a:lstStyle/>
        <a:p>
          <a:endParaRPr lang="en-ZA"/>
        </a:p>
      </dgm:t>
    </dgm:pt>
    <dgm:pt modelId="{400165F4-5221-4FC3-BC53-4F23AF3C7FC0}">
      <dgm:prSet phldrT="[Text]"/>
      <dgm:spPr/>
      <dgm:t>
        <a:bodyPr/>
        <a:lstStyle/>
        <a:p>
          <a:pPr algn="l"/>
          <a:r>
            <a:rPr lang="en-GB" dirty="0"/>
            <a:t>Fear of HIV status disclosure</a:t>
          </a:r>
          <a:endParaRPr lang="en-ZA" dirty="0"/>
        </a:p>
      </dgm:t>
    </dgm:pt>
    <dgm:pt modelId="{3CA253BB-120E-4878-99CE-15480B844E56}" type="sibTrans" cxnId="{92D4EFC1-D44D-4C07-A247-75E013D5FB0F}">
      <dgm:prSet/>
      <dgm:spPr/>
      <dgm:t>
        <a:bodyPr/>
        <a:lstStyle/>
        <a:p>
          <a:endParaRPr lang="en-ZA"/>
        </a:p>
      </dgm:t>
    </dgm:pt>
    <dgm:pt modelId="{4986D32B-C3C0-47F2-A82E-0778A4FB1705}" type="parTrans" cxnId="{92D4EFC1-D44D-4C07-A247-75E013D5FB0F}">
      <dgm:prSet/>
      <dgm:spPr/>
      <dgm:t>
        <a:bodyPr/>
        <a:lstStyle/>
        <a:p>
          <a:endParaRPr lang="en-ZA"/>
        </a:p>
      </dgm:t>
    </dgm:pt>
    <dgm:pt modelId="{1D1C8141-DC76-41F9-AA97-985207758DED}" type="pres">
      <dgm:prSet presAssocID="{A9019E82-4967-4450-A2D0-57C358CEADA4}" presName="diagram" presStyleCnt="0">
        <dgm:presLayoutVars>
          <dgm:chPref val="1"/>
          <dgm:dir/>
          <dgm:animOne val="branch"/>
          <dgm:animLvl val="lvl"/>
          <dgm:resizeHandles/>
        </dgm:presLayoutVars>
      </dgm:prSet>
      <dgm:spPr/>
    </dgm:pt>
    <dgm:pt modelId="{0C675198-CAFC-4307-80E9-0FEC3B8D2131}" type="pres">
      <dgm:prSet presAssocID="{4A77523B-14DB-4A74-8419-FC28978023EC}" presName="root" presStyleCnt="0"/>
      <dgm:spPr/>
    </dgm:pt>
    <dgm:pt modelId="{1A8DA0FD-0B8B-43EE-B1E6-BE0052E5E668}" type="pres">
      <dgm:prSet presAssocID="{4A77523B-14DB-4A74-8419-FC28978023EC}" presName="rootComposite" presStyleCnt="0"/>
      <dgm:spPr/>
    </dgm:pt>
    <dgm:pt modelId="{884A59D5-AC9C-4F48-B766-0EE607F3C0A2}" type="pres">
      <dgm:prSet presAssocID="{4A77523B-14DB-4A74-8419-FC28978023EC}" presName="rootText" presStyleLbl="node1" presStyleIdx="0" presStyleCnt="2" custScaleX="203443" custScaleY="61067"/>
      <dgm:spPr/>
    </dgm:pt>
    <dgm:pt modelId="{53D99810-FA81-4F99-A8E4-55B63EC0DF3D}" type="pres">
      <dgm:prSet presAssocID="{4A77523B-14DB-4A74-8419-FC28978023EC}" presName="rootConnector" presStyleLbl="node1" presStyleIdx="0" presStyleCnt="2"/>
      <dgm:spPr/>
    </dgm:pt>
    <dgm:pt modelId="{C2FA3236-8939-46AF-BB4C-3BA3D24AE107}" type="pres">
      <dgm:prSet presAssocID="{4A77523B-14DB-4A74-8419-FC28978023EC}" presName="childShape" presStyleCnt="0"/>
      <dgm:spPr/>
    </dgm:pt>
    <dgm:pt modelId="{9C2C7D87-6227-4C36-A2A7-9B8BB9FE4149}" type="pres">
      <dgm:prSet presAssocID="{1BE040C1-58BD-414E-B59C-5F62378CCF43}" presName="Name13" presStyleLbl="parChTrans1D2" presStyleIdx="0" presStyleCnt="11" custSzX="263498"/>
      <dgm:spPr/>
    </dgm:pt>
    <dgm:pt modelId="{243FB812-62B4-4A3C-A503-3BE345C65399}" type="pres">
      <dgm:prSet presAssocID="{F4B88D52-9000-4791-A863-96EC108F9079}" presName="childText" presStyleLbl="bgAcc1" presStyleIdx="0" presStyleCnt="11" custScaleX="363433">
        <dgm:presLayoutVars>
          <dgm:bulletEnabled val="1"/>
        </dgm:presLayoutVars>
      </dgm:prSet>
      <dgm:spPr/>
    </dgm:pt>
    <dgm:pt modelId="{F79207AC-3C85-43BC-B838-F3CE9A47D44C}" type="pres">
      <dgm:prSet presAssocID="{25D23AE2-2BC8-422C-846A-1E5EE7994AF1}" presName="Name13" presStyleLbl="parChTrans1D2" presStyleIdx="1" presStyleCnt="11" custSzX="263498"/>
      <dgm:spPr/>
    </dgm:pt>
    <dgm:pt modelId="{B4BF24C3-9597-45F5-BE00-776FF2A29FE5}" type="pres">
      <dgm:prSet presAssocID="{D52AC3A6-4C82-4DD1-ACB3-A5F223B6ECBA}" presName="childText" presStyleLbl="bgAcc1" presStyleIdx="1" presStyleCnt="11" custScaleX="364153">
        <dgm:presLayoutVars>
          <dgm:bulletEnabled val="1"/>
        </dgm:presLayoutVars>
      </dgm:prSet>
      <dgm:spPr/>
    </dgm:pt>
    <dgm:pt modelId="{ADF11F54-D8FC-4DF6-B884-292E8B3A7D10}" type="pres">
      <dgm:prSet presAssocID="{2CA4B357-3FC7-4909-B542-20B334EFF0FF}" presName="Name13" presStyleLbl="parChTrans1D2" presStyleIdx="2" presStyleCnt="11" custSzX="263498"/>
      <dgm:spPr/>
    </dgm:pt>
    <dgm:pt modelId="{8AB2A9C7-7F83-46EA-BACF-FBB87CFAFC33}" type="pres">
      <dgm:prSet presAssocID="{8ECB1848-D019-4CDC-ADA8-B77F9146B871}" presName="childText" presStyleLbl="bgAcc1" presStyleIdx="2" presStyleCnt="11" custScaleX="363878">
        <dgm:presLayoutVars>
          <dgm:bulletEnabled val="1"/>
        </dgm:presLayoutVars>
      </dgm:prSet>
      <dgm:spPr/>
    </dgm:pt>
    <dgm:pt modelId="{4CEB393B-BDD9-4D53-9AD5-826F42F706CF}" type="pres">
      <dgm:prSet presAssocID="{BD31DE44-E959-4B37-B776-2DAC8AC47A03}" presName="Name13" presStyleLbl="parChTrans1D2" presStyleIdx="3" presStyleCnt="11" custSzX="263498"/>
      <dgm:spPr/>
    </dgm:pt>
    <dgm:pt modelId="{A153435F-E081-4A01-91F1-36B696B66A74}" type="pres">
      <dgm:prSet presAssocID="{8ECE064D-FEC3-4661-9827-246F8CEBF73C}" presName="childText" presStyleLbl="bgAcc1" presStyleIdx="3" presStyleCnt="11" custScaleX="367258">
        <dgm:presLayoutVars>
          <dgm:bulletEnabled val="1"/>
        </dgm:presLayoutVars>
      </dgm:prSet>
      <dgm:spPr/>
    </dgm:pt>
    <dgm:pt modelId="{F5FA98F4-DBDE-4BE3-A0EA-3617E5D00FA0}" type="pres">
      <dgm:prSet presAssocID="{A63E8396-D54F-4DD9-8914-9AC6C2EDD4BA}" presName="Name13" presStyleLbl="parChTrans1D2" presStyleIdx="4" presStyleCnt="11" custSzX="309983"/>
      <dgm:spPr/>
    </dgm:pt>
    <dgm:pt modelId="{EF4AD914-E143-4450-9578-CEF53513611B}" type="pres">
      <dgm:prSet presAssocID="{2C6727FF-FDB6-4F15-9D2B-6146CBC82D38}" presName="childText" presStyleLbl="bgAcc1" presStyleIdx="4" presStyleCnt="11" custScaleX="359537" custLinFactNeighborX="4546" custLinFactNeighborY="-986">
        <dgm:presLayoutVars>
          <dgm:bulletEnabled val="1"/>
        </dgm:presLayoutVars>
      </dgm:prSet>
      <dgm:spPr/>
    </dgm:pt>
    <dgm:pt modelId="{7607FFA4-D7F1-47B6-B987-CC99D25BEBED}" type="pres">
      <dgm:prSet presAssocID="{C3888710-362B-47E7-A4A5-E0EC4EDAFDA8}" presName="Name13" presStyleLbl="parChTrans1D2" presStyleIdx="5" presStyleCnt="11" custSzX="263498"/>
      <dgm:spPr/>
    </dgm:pt>
    <dgm:pt modelId="{AE5C0F70-D867-41CA-8761-DE7E98ADED99}" type="pres">
      <dgm:prSet presAssocID="{60271ABC-5372-441D-B1B0-EF8F220FF72C}" presName="childText" presStyleLbl="bgAcc1" presStyleIdx="5" presStyleCnt="11" custScaleX="367955">
        <dgm:presLayoutVars>
          <dgm:bulletEnabled val="1"/>
        </dgm:presLayoutVars>
      </dgm:prSet>
      <dgm:spPr/>
    </dgm:pt>
    <dgm:pt modelId="{BADA8C39-90ED-4089-AE7E-E2A1CF2CAE9B}" type="pres">
      <dgm:prSet presAssocID="{F0278FB3-D75B-4FD5-A607-344EDADA7DAD}" presName="root" presStyleCnt="0"/>
      <dgm:spPr/>
    </dgm:pt>
    <dgm:pt modelId="{19E0203E-EA34-4817-B6F8-EB9C4DE952EA}" type="pres">
      <dgm:prSet presAssocID="{F0278FB3-D75B-4FD5-A607-344EDADA7DAD}" presName="rootComposite" presStyleCnt="0"/>
      <dgm:spPr/>
    </dgm:pt>
    <dgm:pt modelId="{E80B95E0-2C08-4606-A83F-A620E3E79A22}" type="pres">
      <dgm:prSet presAssocID="{F0278FB3-D75B-4FD5-A607-344EDADA7DAD}" presName="rootText" presStyleLbl="node1" presStyleIdx="1" presStyleCnt="2" custScaleX="214486" custScaleY="58303" custLinFactNeighborX="61945" custLinFactNeighborY="2220"/>
      <dgm:spPr/>
    </dgm:pt>
    <dgm:pt modelId="{030427CA-FBFC-43DF-95A0-FE0B72323306}" type="pres">
      <dgm:prSet presAssocID="{F0278FB3-D75B-4FD5-A607-344EDADA7DAD}" presName="rootConnector" presStyleLbl="node1" presStyleIdx="1" presStyleCnt="2"/>
      <dgm:spPr/>
    </dgm:pt>
    <dgm:pt modelId="{6D309D90-511C-46F4-9BDC-F8889DB36C92}" type="pres">
      <dgm:prSet presAssocID="{F0278FB3-D75B-4FD5-A607-344EDADA7DAD}" presName="childShape" presStyleCnt="0"/>
      <dgm:spPr/>
    </dgm:pt>
    <dgm:pt modelId="{6F23C857-6926-4867-904B-0DEECDF4C681}" type="pres">
      <dgm:prSet presAssocID="{6F178D00-FDD5-43CE-A539-D0B18B884A94}" presName="Name13" presStyleLbl="parChTrans1D2" presStyleIdx="6" presStyleCnt="11" custSzX="199686"/>
      <dgm:spPr/>
    </dgm:pt>
    <dgm:pt modelId="{BBD2665A-E727-444B-8A64-A9D4890AB392}" type="pres">
      <dgm:prSet presAssocID="{F3FCDB34-6CF3-460E-9930-51AA0E968734}" presName="childText" presStyleLbl="bgAcc1" presStyleIdx="6" presStyleCnt="11" custScaleX="323139" custLinFactNeighborX="69792" custLinFactNeighborY="6081">
        <dgm:presLayoutVars>
          <dgm:bulletEnabled val="1"/>
        </dgm:presLayoutVars>
      </dgm:prSet>
      <dgm:spPr/>
    </dgm:pt>
    <dgm:pt modelId="{79DCCD5C-345B-41F5-89C3-B234019CB056}" type="pres">
      <dgm:prSet presAssocID="{CE083227-2958-4CEC-8F3E-7021F1F3B96B}" presName="Name13" presStyleLbl="parChTrans1D2" presStyleIdx="7" presStyleCnt="11" custSzX="120101"/>
      <dgm:spPr/>
    </dgm:pt>
    <dgm:pt modelId="{D10381C6-212F-45CF-9A53-C1BB4C334682}" type="pres">
      <dgm:prSet presAssocID="{64884E24-0935-4FFB-9B98-1361CB6B56F0}" presName="childText" presStyleLbl="bgAcc1" presStyleIdx="7" presStyleCnt="11" custScaleX="331969" custLinFactNeighborX="62009" custLinFactNeighborY="5219">
        <dgm:presLayoutVars>
          <dgm:bulletEnabled val="1"/>
        </dgm:presLayoutVars>
      </dgm:prSet>
      <dgm:spPr/>
    </dgm:pt>
    <dgm:pt modelId="{734A154F-3107-4BBF-BBE0-D3D920C9E765}" type="pres">
      <dgm:prSet presAssocID="{4986D32B-C3C0-47F2-A82E-0778A4FB1705}" presName="Name13" presStyleLbl="parChTrans1D2" presStyleIdx="8" presStyleCnt="11" custSzX="120101"/>
      <dgm:spPr/>
    </dgm:pt>
    <dgm:pt modelId="{3E34CEB3-E67C-4760-AFE7-16D738F901E7}" type="pres">
      <dgm:prSet presAssocID="{400165F4-5221-4FC3-BC53-4F23AF3C7FC0}" presName="childText" presStyleLbl="bgAcc1" presStyleIdx="8" presStyleCnt="11" custScaleX="331969" custLinFactNeighborX="62009" custLinFactNeighborY="5219">
        <dgm:presLayoutVars>
          <dgm:bulletEnabled val="1"/>
        </dgm:presLayoutVars>
      </dgm:prSet>
      <dgm:spPr/>
    </dgm:pt>
    <dgm:pt modelId="{CC415F59-BBE3-4C24-ADD2-3A2EFCD3146C}" type="pres">
      <dgm:prSet presAssocID="{97ED6E1E-5E50-4481-820B-5EC478A05E75}" presName="Name13" presStyleLbl="parChTrans1D2" presStyleIdx="9" presStyleCnt="11" custSzX="120101"/>
      <dgm:spPr/>
    </dgm:pt>
    <dgm:pt modelId="{4802479A-8100-42B1-81D7-90E3E0F6F675}" type="pres">
      <dgm:prSet presAssocID="{B1550708-426F-40C5-AB2C-F08E41BC7173}" presName="childText" presStyleLbl="bgAcc1" presStyleIdx="9" presStyleCnt="11" custScaleX="331969" custLinFactNeighborX="62009" custLinFactNeighborY="5219">
        <dgm:presLayoutVars>
          <dgm:bulletEnabled val="1"/>
        </dgm:presLayoutVars>
      </dgm:prSet>
      <dgm:spPr/>
    </dgm:pt>
    <dgm:pt modelId="{F32676E9-51CD-47DA-82F5-48E8750EA0F7}" type="pres">
      <dgm:prSet presAssocID="{4AE129A1-7763-45B3-8C0E-A6F7C9B164BF}" presName="Name13" presStyleLbl="parChTrans1D2" presStyleIdx="10" presStyleCnt="11" custSzX="120101"/>
      <dgm:spPr/>
    </dgm:pt>
    <dgm:pt modelId="{44964AC5-E410-4093-8564-A5D80C77CEFB}" type="pres">
      <dgm:prSet presAssocID="{22A3D81A-3E80-4E04-8481-7A8C39714AD8}" presName="childText" presStyleLbl="bgAcc1" presStyleIdx="10" presStyleCnt="11" custScaleX="331969" custScaleY="221810" custLinFactNeighborX="62009" custLinFactNeighborY="5219">
        <dgm:presLayoutVars>
          <dgm:bulletEnabled val="1"/>
        </dgm:presLayoutVars>
      </dgm:prSet>
      <dgm:spPr/>
    </dgm:pt>
  </dgm:ptLst>
  <dgm:cxnLst>
    <dgm:cxn modelId="{8D03CA01-4BD6-4B75-8F04-F1C71958B644}" type="presOf" srcId="{8ECE064D-FEC3-4661-9827-246F8CEBF73C}" destId="{A153435F-E081-4A01-91F1-36B696B66A74}" srcOrd="0" destOrd="0" presId="urn:microsoft.com/office/officeart/2005/8/layout/hierarchy3"/>
    <dgm:cxn modelId="{0C879204-9A4D-46C8-8E46-52B915CC79BC}" type="presOf" srcId="{F0278FB3-D75B-4FD5-A607-344EDADA7DAD}" destId="{030427CA-FBFC-43DF-95A0-FE0B72323306}" srcOrd="1" destOrd="0" presId="urn:microsoft.com/office/officeart/2005/8/layout/hierarchy3"/>
    <dgm:cxn modelId="{963BAF04-B94D-471D-9FB8-4061119897E3}" type="presOf" srcId="{F4B88D52-9000-4791-A863-96EC108F9079}" destId="{243FB812-62B4-4A3C-A503-3BE345C65399}" srcOrd="0" destOrd="0" presId="urn:microsoft.com/office/officeart/2005/8/layout/hierarchy3"/>
    <dgm:cxn modelId="{F55BC614-714C-4456-AF41-12721BC0BA46}" type="presOf" srcId="{2C6727FF-FDB6-4F15-9D2B-6146CBC82D38}" destId="{EF4AD914-E143-4450-9578-CEF53513611B}" srcOrd="0" destOrd="0" presId="urn:microsoft.com/office/officeart/2005/8/layout/hierarchy3"/>
    <dgm:cxn modelId="{85683421-6200-425A-825B-15788688C5F6}" srcId="{4A77523B-14DB-4A74-8419-FC28978023EC}" destId="{8ECB1848-D019-4CDC-ADA8-B77F9146B871}" srcOrd="2" destOrd="0" parTransId="{2CA4B357-3FC7-4909-B542-20B334EFF0FF}" sibTransId="{B7727CF9-F371-42CE-9218-12D194500875}"/>
    <dgm:cxn modelId="{71540D29-3316-4D5F-9AF3-B0203DF5749B}" type="presOf" srcId="{F0278FB3-D75B-4FD5-A607-344EDADA7DAD}" destId="{E80B95E0-2C08-4606-A83F-A620E3E79A22}" srcOrd="0" destOrd="0" presId="urn:microsoft.com/office/officeart/2005/8/layout/hierarchy3"/>
    <dgm:cxn modelId="{CFF10D34-DC6C-4CF6-85D1-FE966BFAC69D}" srcId="{F0278FB3-D75B-4FD5-A607-344EDADA7DAD}" destId="{64884E24-0935-4FFB-9B98-1361CB6B56F0}" srcOrd="1" destOrd="0" parTransId="{CE083227-2958-4CEC-8F3E-7021F1F3B96B}" sibTransId="{715F4E78-776E-4E44-B4A1-61CAB5AD0630}"/>
    <dgm:cxn modelId="{48482B39-9B1F-46F1-91A0-E96E18FE983D}" type="presOf" srcId="{CE083227-2958-4CEC-8F3E-7021F1F3B96B}" destId="{79DCCD5C-345B-41F5-89C3-B234019CB056}" srcOrd="0" destOrd="0" presId="urn:microsoft.com/office/officeart/2005/8/layout/hierarchy3"/>
    <dgm:cxn modelId="{D288583D-D3E4-4703-9891-D615CFFC3A10}" type="presOf" srcId="{2CA4B357-3FC7-4909-B542-20B334EFF0FF}" destId="{ADF11F54-D8FC-4DF6-B884-292E8B3A7D10}" srcOrd="0" destOrd="0" presId="urn:microsoft.com/office/officeart/2005/8/layout/hierarchy3"/>
    <dgm:cxn modelId="{A4E96D62-C315-4DC6-817A-D8BA1D0DCD3F}" type="presOf" srcId="{BD31DE44-E959-4B37-B776-2DAC8AC47A03}" destId="{4CEB393B-BDD9-4D53-9AD5-826F42F706CF}" srcOrd="0" destOrd="0" presId="urn:microsoft.com/office/officeart/2005/8/layout/hierarchy3"/>
    <dgm:cxn modelId="{BE406667-91CF-4DEA-B5BD-E07B10924385}" type="presOf" srcId="{A63E8396-D54F-4DD9-8914-9AC6C2EDD4BA}" destId="{F5FA98F4-DBDE-4BE3-A0EA-3617E5D00FA0}" srcOrd="0" destOrd="0" presId="urn:microsoft.com/office/officeart/2005/8/layout/hierarchy3"/>
    <dgm:cxn modelId="{E5E3DD4B-1A37-4F71-8618-FADC50F43A59}" srcId="{A9019E82-4967-4450-A2D0-57C358CEADA4}" destId="{F0278FB3-D75B-4FD5-A607-344EDADA7DAD}" srcOrd="1" destOrd="0" parTransId="{364FF34E-A2FE-4935-BA37-EB6AC5BB4E8F}" sibTransId="{341D230A-D615-414B-8CE1-8FA9069FE7F9}"/>
    <dgm:cxn modelId="{8F283C6C-ADE9-4A97-91F0-E0A43099DCA4}" type="presOf" srcId="{4A77523B-14DB-4A74-8419-FC28978023EC}" destId="{884A59D5-AC9C-4F48-B766-0EE607F3C0A2}" srcOrd="0" destOrd="0" presId="urn:microsoft.com/office/officeart/2005/8/layout/hierarchy3"/>
    <dgm:cxn modelId="{2F3F506F-341F-445F-BFF7-563C8DC393D3}" srcId="{F0278FB3-D75B-4FD5-A607-344EDADA7DAD}" destId="{22A3D81A-3E80-4E04-8481-7A8C39714AD8}" srcOrd="4" destOrd="0" parTransId="{4AE129A1-7763-45B3-8C0E-A6F7C9B164BF}" sibTransId="{C5E59B60-16A4-49A3-8CCC-1744FD6FDA3B}"/>
    <dgm:cxn modelId="{72715E71-5500-4BC0-A1B9-32D8981FABC9}" type="presOf" srcId="{8ECB1848-D019-4CDC-ADA8-B77F9146B871}" destId="{8AB2A9C7-7F83-46EA-BACF-FBB87CFAFC33}" srcOrd="0" destOrd="0" presId="urn:microsoft.com/office/officeart/2005/8/layout/hierarchy3"/>
    <dgm:cxn modelId="{631C2B53-3F1C-4983-B50B-B46B14A294BE}" type="presOf" srcId="{B1550708-426F-40C5-AB2C-F08E41BC7173}" destId="{4802479A-8100-42B1-81D7-90E3E0F6F675}" srcOrd="0" destOrd="0" presId="urn:microsoft.com/office/officeart/2005/8/layout/hierarchy3"/>
    <dgm:cxn modelId="{255AD379-C225-42F0-AFA6-52FB3C72D376}" type="presOf" srcId="{64884E24-0935-4FFB-9B98-1361CB6B56F0}" destId="{D10381C6-212F-45CF-9A53-C1BB4C334682}" srcOrd="0" destOrd="0" presId="urn:microsoft.com/office/officeart/2005/8/layout/hierarchy3"/>
    <dgm:cxn modelId="{7A9E0A81-A3E9-4E42-892F-05F6CE05A680}" type="presOf" srcId="{400165F4-5221-4FC3-BC53-4F23AF3C7FC0}" destId="{3E34CEB3-E67C-4760-AFE7-16D738F901E7}" srcOrd="0" destOrd="0" presId="urn:microsoft.com/office/officeart/2005/8/layout/hierarchy3"/>
    <dgm:cxn modelId="{C7CC9183-9CDC-4DDD-B47C-2095DF9CDFE8}" srcId="{4A77523B-14DB-4A74-8419-FC28978023EC}" destId="{F4B88D52-9000-4791-A863-96EC108F9079}" srcOrd="0" destOrd="0" parTransId="{1BE040C1-58BD-414E-B59C-5F62378CCF43}" sibTransId="{DBF8F76E-70F9-41AE-BABC-6FA81DD04CB1}"/>
    <dgm:cxn modelId="{0FC3ED89-83BC-4D23-AC3C-46C6BF0BEE3D}" srcId="{F0278FB3-D75B-4FD5-A607-344EDADA7DAD}" destId="{F3FCDB34-6CF3-460E-9930-51AA0E968734}" srcOrd="0" destOrd="0" parTransId="{6F178D00-FDD5-43CE-A539-D0B18B884A94}" sibTransId="{322A43C2-DB06-460E-8F58-C22BBC0410D6}"/>
    <dgm:cxn modelId="{5A42BB90-0657-472D-9966-F106622CB1E3}" srcId="{F0278FB3-D75B-4FD5-A607-344EDADA7DAD}" destId="{B1550708-426F-40C5-AB2C-F08E41BC7173}" srcOrd="3" destOrd="0" parTransId="{97ED6E1E-5E50-4481-820B-5EC478A05E75}" sibTransId="{B2A0A2CC-6840-4136-BC01-EBD470F0E16D}"/>
    <dgm:cxn modelId="{23E81A93-A090-4682-88CB-60DE52A5C863}" type="presOf" srcId="{F3FCDB34-6CF3-460E-9930-51AA0E968734}" destId="{BBD2665A-E727-444B-8A64-A9D4890AB392}" srcOrd="0" destOrd="0" presId="urn:microsoft.com/office/officeart/2005/8/layout/hierarchy3"/>
    <dgm:cxn modelId="{037AD69C-6492-4F12-B2AD-6CAF4080514B}" type="presOf" srcId="{60271ABC-5372-441D-B1B0-EF8F220FF72C}" destId="{AE5C0F70-D867-41CA-8761-DE7E98ADED99}" srcOrd="0" destOrd="0" presId="urn:microsoft.com/office/officeart/2005/8/layout/hierarchy3"/>
    <dgm:cxn modelId="{61C9009E-F669-48F8-83B1-DCA99018E8F8}" type="presOf" srcId="{4AE129A1-7763-45B3-8C0E-A6F7C9B164BF}" destId="{F32676E9-51CD-47DA-82F5-48E8750EA0F7}" srcOrd="0" destOrd="0" presId="urn:microsoft.com/office/officeart/2005/8/layout/hierarchy3"/>
    <dgm:cxn modelId="{45486E9F-8852-4539-8FE8-20F513D6146A}" type="presOf" srcId="{97ED6E1E-5E50-4481-820B-5EC478A05E75}" destId="{CC415F59-BBE3-4C24-ADD2-3A2EFCD3146C}" srcOrd="0" destOrd="0" presId="urn:microsoft.com/office/officeart/2005/8/layout/hierarchy3"/>
    <dgm:cxn modelId="{4717F89F-B810-4979-8EAE-67D6BAB3C211}" type="presOf" srcId="{1BE040C1-58BD-414E-B59C-5F62378CCF43}" destId="{9C2C7D87-6227-4C36-A2A7-9B8BB9FE4149}" srcOrd="0" destOrd="0" presId="urn:microsoft.com/office/officeart/2005/8/layout/hierarchy3"/>
    <dgm:cxn modelId="{877075A0-DDFA-4AAF-B84B-7CBA038F224C}" srcId="{4A77523B-14DB-4A74-8419-FC28978023EC}" destId="{D52AC3A6-4C82-4DD1-ACB3-A5F223B6ECBA}" srcOrd="1" destOrd="0" parTransId="{25D23AE2-2BC8-422C-846A-1E5EE7994AF1}" sibTransId="{FBDBF587-49C7-4455-A5A5-620A34172486}"/>
    <dgm:cxn modelId="{99B5DCA3-8236-4D94-B72D-076D7F6892E0}" type="presOf" srcId="{25D23AE2-2BC8-422C-846A-1E5EE7994AF1}" destId="{F79207AC-3C85-43BC-B838-F3CE9A47D44C}" srcOrd="0" destOrd="0" presId="urn:microsoft.com/office/officeart/2005/8/layout/hierarchy3"/>
    <dgm:cxn modelId="{39DAFCA9-84F8-4E6A-BB1E-3500A26850BB}" type="presOf" srcId="{22A3D81A-3E80-4E04-8481-7A8C39714AD8}" destId="{44964AC5-E410-4093-8564-A5D80C77CEFB}" srcOrd="0" destOrd="0" presId="urn:microsoft.com/office/officeart/2005/8/layout/hierarchy3"/>
    <dgm:cxn modelId="{A09969AD-B413-4E92-9297-3BF052A8BD79}" type="presOf" srcId="{D52AC3A6-4C82-4DD1-ACB3-A5F223B6ECBA}" destId="{B4BF24C3-9597-45F5-BE00-776FF2A29FE5}" srcOrd="0" destOrd="0" presId="urn:microsoft.com/office/officeart/2005/8/layout/hierarchy3"/>
    <dgm:cxn modelId="{09746FB0-9CD3-4E07-89EE-8422A25EFFAA}" type="presOf" srcId="{C3888710-362B-47E7-A4A5-E0EC4EDAFDA8}" destId="{7607FFA4-D7F1-47B6-B987-CC99D25BEBED}" srcOrd="0" destOrd="0" presId="urn:microsoft.com/office/officeart/2005/8/layout/hierarchy3"/>
    <dgm:cxn modelId="{B0691AB7-7B85-4C40-BB13-38DCE0AB3254}" srcId="{4A77523B-14DB-4A74-8419-FC28978023EC}" destId="{60271ABC-5372-441D-B1B0-EF8F220FF72C}" srcOrd="5" destOrd="0" parTransId="{C3888710-362B-47E7-A4A5-E0EC4EDAFDA8}" sibTransId="{0B717729-4116-4666-BF46-E6BB3F6A112B}"/>
    <dgm:cxn modelId="{DEBE4DBE-4009-4AEB-B6E1-72D7F34C9365}" type="presOf" srcId="{4986D32B-C3C0-47F2-A82E-0778A4FB1705}" destId="{734A154F-3107-4BBF-BBE0-D3D920C9E765}" srcOrd="0" destOrd="0" presId="urn:microsoft.com/office/officeart/2005/8/layout/hierarchy3"/>
    <dgm:cxn modelId="{92D4EFC1-D44D-4C07-A247-75E013D5FB0F}" srcId="{F0278FB3-D75B-4FD5-A607-344EDADA7DAD}" destId="{400165F4-5221-4FC3-BC53-4F23AF3C7FC0}" srcOrd="2" destOrd="0" parTransId="{4986D32B-C3C0-47F2-A82E-0778A4FB1705}" sibTransId="{3CA253BB-120E-4878-99CE-15480B844E56}"/>
    <dgm:cxn modelId="{B2071ED2-4FC6-4B80-BB88-8E4200A3DD55}" srcId="{A9019E82-4967-4450-A2D0-57C358CEADA4}" destId="{4A77523B-14DB-4A74-8419-FC28978023EC}" srcOrd="0" destOrd="0" parTransId="{88AAB707-4F92-4B60-8500-8B110D690EE6}" sibTransId="{EF5547D5-34B9-4FEE-8AF1-907FC636B073}"/>
    <dgm:cxn modelId="{630825D4-21E4-4D73-BA86-BFB85687E9AF}" type="presOf" srcId="{A9019E82-4967-4450-A2D0-57C358CEADA4}" destId="{1D1C8141-DC76-41F9-AA97-985207758DED}" srcOrd="0" destOrd="0" presId="urn:microsoft.com/office/officeart/2005/8/layout/hierarchy3"/>
    <dgm:cxn modelId="{6962F0DB-D460-4EDA-92C1-C77361D3A6EB}" type="presOf" srcId="{6F178D00-FDD5-43CE-A539-D0B18B884A94}" destId="{6F23C857-6926-4867-904B-0DEECDF4C681}" srcOrd="0" destOrd="0" presId="urn:microsoft.com/office/officeart/2005/8/layout/hierarchy3"/>
    <dgm:cxn modelId="{3B72A3DC-4B00-4A79-9CDB-02E2275F88A3}" type="presOf" srcId="{4A77523B-14DB-4A74-8419-FC28978023EC}" destId="{53D99810-FA81-4F99-A8E4-55B63EC0DF3D}" srcOrd="1" destOrd="0" presId="urn:microsoft.com/office/officeart/2005/8/layout/hierarchy3"/>
    <dgm:cxn modelId="{B855D4E8-0707-4A70-8F19-F8DFE99866CA}" srcId="{4A77523B-14DB-4A74-8419-FC28978023EC}" destId="{2C6727FF-FDB6-4F15-9D2B-6146CBC82D38}" srcOrd="4" destOrd="0" parTransId="{A63E8396-D54F-4DD9-8914-9AC6C2EDD4BA}" sibTransId="{B56A2720-CB63-475E-991E-7AEE5F1637D3}"/>
    <dgm:cxn modelId="{FA0ED0FB-3B32-40AF-87EB-B7D8FD84E597}" srcId="{4A77523B-14DB-4A74-8419-FC28978023EC}" destId="{8ECE064D-FEC3-4661-9827-246F8CEBF73C}" srcOrd="3" destOrd="0" parTransId="{BD31DE44-E959-4B37-B776-2DAC8AC47A03}" sibTransId="{1B651010-EA06-4660-B70B-D4A63FE0BE66}"/>
    <dgm:cxn modelId="{321E0270-488C-4767-9130-FA42081944ED}" type="presParOf" srcId="{1D1C8141-DC76-41F9-AA97-985207758DED}" destId="{0C675198-CAFC-4307-80E9-0FEC3B8D2131}" srcOrd="0" destOrd="0" presId="urn:microsoft.com/office/officeart/2005/8/layout/hierarchy3"/>
    <dgm:cxn modelId="{8D8FC5C4-C133-48F7-8F88-C83DA6EE2F2B}" type="presParOf" srcId="{0C675198-CAFC-4307-80E9-0FEC3B8D2131}" destId="{1A8DA0FD-0B8B-43EE-B1E6-BE0052E5E668}" srcOrd="0" destOrd="0" presId="urn:microsoft.com/office/officeart/2005/8/layout/hierarchy3"/>
    <dgm:cxn modelId="{5CAA8BA8-5FBD-4C50-98F2-14FB5A31507A}" type="presParOf" srcId="{1A8DA0FD-0B8B-43EE-B1E6-BE0052E5E668}" destId="{884A59D5-AC9C-4F48-B766-0EE607F3C0A2}" srcOrd="0" destOrd="0" presId="urn:microsoft.com/office/officeart/2005/8/layout/hierarchy3"/>
    <dgm:cxn modelId="{5B3FB653-20E1-4582-9BFA-C04C6C07237D}" type="presParOf" srcId="{1A8DA0FD-0B8B-43EE-B1E6-BE0052E5E668}" destId="{53D99810-FA81-4F99-A8E4-55B63EC0DF3D}" srcOrd="1" destOrd="0" presId="urn:microsoft.com/office/officeart/2005/8/layout/hierarchy3"/>
    <dgm:cxn modelId="{02A77E37-E40C-4F94-A348-3F190C1405BA}" type="presParOf" srcId="{0C675198-CAFC-4307-80E9-0FEC3B8D2131}" destId="{C2FA3236-8939-46AF-BB4C-3BA3D24AE107}" srcOrd="1" destOrd="0" presId="urn:microsoft.com/office/officeart/2005/8/layout/hierarchy3"/>
    <dgm:cxn modelId="{29B9D3C3-E873-47D7-88ED-1A0D19018B9C}" type="presParOf" srcId="{C2FA3236-8939-46AF-BB4C-3BA3D24AE107}" destId="{9C2C7D87-6227-4C36-A2A7-9B8BB9FE4149}" srcOrd="0" destOrd="0" presId="urn:microsoft.com/office/officeart/2005/8/layout/hierarchy3"/>
    <dgm:cxn modelId="{6CC06EBB-C79B-4A28-A38C-3CF73C598617}" type="presParOf" srcId="{C2FA3236-8939-46AF-BB4C-3BA3D24AE107}" destId="{243FB812-62B4-4A3C-A503-3BE345C65399}" srcOrd="1" destOrd="0" presId="urn:microsoft.com/office/officeart/2005/8/layout/hierarchy3"/>
    <dgm:cxn modelId="{EC2EE62B-7F73-4ECD-AA55-0B9539168477}" type="presParOf" srcId="{C2FA3236-8939-46AF-BB4C-3BA3D24AE107}" destId="{F79207AC-3C85-43BC-B838-F3CE9A47D44C}" srcOrd="2" destOrd="0" presId="urn:microsoft.com/office/officeart/2005/8/layout/hierarchy3"/>
    <dgm:cxn modelId="{6715ED70-7E08-4C08-8FBB-DE574993B729}" type="presParOf" srcId="{C2FA3236-8939-46AF-BB4C-3BA3D24AE107}" destId="{B4BF24C3-9597-45F5-BE00-776FF2A29FE5}" srcOrd="3" destOrd="0" presId="urn:microsoft.com/office/officeart/2005/8/layout/hierarchy3"/>
    <dgm:cxn modelId="{C43293AD-8201-4D91-A864-302293380AFA}" type="presParOf" srcId="{C2FA3236-8939-46AF-BB4C-3BA3D24AE107}" destId="{ADF11F54-D8FC-4DF6-B884-292E8B3A7D10}" srcOrd="4" destOrd="0" presId="urn:microsoft.com/office/officeart/2005/8/layout/hierarchy3"/>
    <dgm:cxn modelId="{7D3740E0-96E2-445C-AA61-CCD95FFB2CF8}" type="presParOf" srcId="{C2FA3236-8939-46AF-BB4C-3BA3D24AE107}" destId="{8AB2A9C7-7F83-46EA-BACF-FBB87CFAFC33}" srcOrd="5" destOrd="0" presId="urn:microsoft.com/office/officeart/2005/8/layout/hierarchy3"/>
    <dgm:cxn modelId="{0E85FF48-BF10-4EE1-831C-948D4E90F3C8}" type="presParOf" srcId="{C2FA3236-8939-46AF-BB4C-3BA3D24AE107}" destId="{4CEB393B-BDD9-4D53-9AD5-826F42F706CF}" srcOrd="6" destOrd="0" presId="urn:microsoft.com/office/officeart/2005/8/layout/hierarchy3"/>
    <dgm:cxn modelId="{61E3786C-AF24-47C2-A69F-19606D029DBE}" type="presParOf" srcId="{C2FA3236-8939-46AF-BB4C-3BA3D24AE107}" destId="{A153435F-E081-4A01-91F1-36B696B66A74}" srcOrd="7" destOrd="0" presId="urn:microsoft.com/office/officeart/2005/8/layout/hierarchy3"/>
    <dgm:cxn modelId="{0270FC1B-4DB9-4019-A325-E701ADC4CD1F}" type="presParOf" srcId="{C2FA3236-8939-46AF-BB4C-3BA3D24AE107}" destId="{F5FA98F4-DBDE-4BE3-A0EA-3617E5D00FA0}" srcOrd="8" destOrd="0" presId="urn:microsoft.com/office/officeart/2005/8/layout/hierarchy3"/>
    <dgm:cxn modelId="{FFCA7B79-4D57-4909-9384-A48F6613C4BD}" type="presParOf" srcId="{C2FA3236-8939-46AF-BB4C-3BA3D24AE107}" destId="{EF4AD914-E143-4450-9578-CEF53513611B}" srcOrd="9" destOrd="0" presId="urn:microsoft.com/office/officeart/2005/8/layout/hierarchy3"/>
    <dgm:cxn modelId="{A0FAF2B5-6213-446B-961C-AD37C8BD66A1}" type="presParOf" srcId="{C2FA3236-8939-46AF-BB4C-3BA3D24AE107}" destId="{7607FFA4-D7F1-47B6-B987-CC99D25BEBED}" srcOrd="10" destOrd="0" presId="urn:microsoft.com/office/officeart/2005/8/layout/hierarchy3"/>
    <dgm:cxn modelId="{920A31AF-4150-4AAD-8399-2AA5E56252DF}" type="presParOf" srcId="{C2FA3236-8939-46AF-BB4C-3BA3D24AE107}" destId="{AE5C0F70-D867-41CA-8761-DE7E98ADED99}" srcOrd="11" destOrd="0" presId="urn:microsoft.com/office/officeart/2005/8/layout/hierarchy3"/>
    <dgm:cxn modelId="{0C5A6D32-CD57-4AEF-A311-792430CD29E3}" type="presParOf" srcId="{1D1C8141-DC76-41F9-AA97-985207758DED}" destId="{BADA8C39-90ED-4089-AE7E-E2A1CF2CAE9B}" srcOrd="1" destOrd="0" presId="urn:microsoft.com/office/officeart/2005/8/layout/hierarchy3"/>
    <dgm:cxn modelId="{BADA80B6-716E-430E-93DF-7E8D1720A41B}" type="presParOf" srcId="{BADA8C39-90ED-4089-AE7E-E2A1CF2CAE9B}" destId="{19E0203E-EA34-4817-B6F8-EB9C4DE952EA}" srcOrd="0" destOrd="0" presId="urn:microsoft.com/office/officeart/2005/8/layout/hierarchy3"/>
    <dgm:cxn modelId="{2190C0A3-A61D-4420-A2A0-E9F77813527B}" type="presParOf" srcId="{19E0203E-EA34-4817-B6F8-EB9C4DE952EA}" destId="{E80B95E0-2C08-4606-A83F-A620E3E79A22}" srcOrd="0" destOrd="0" presId="urn:microsoft.com/office/officeart/2005/8/layout/hierarchy3"/>
    <dgm:cxn modelId="{7A4E9C0F-380B-4A43-80EC-7592B7DB816F}" type="presParOf" srcId="{19E0203E-EA34-4817-B6F8-EB9C4DE952EA}" destId="{030427CA-FBFC-43DF-95A0-FE0B72323306}" srcOrd="1" destOrd="0" presId="urn:microsoft.com/office/officeart/2005/8/layout/hierarchy3"/>
    <dgm:cxn modelId="{E3D806C0-B32A-4D31-9954-07E507F3378B}" type="presParOf" srcId="{BADA8C39-90ED-4089-AE7E-E2A1CF2CAE9B}" destId="{6D309D90-511C-46F4-9BDC-F8889DB36C92}" srcOrd="1" destOrd="0" presId="urn:microsoft.com/office/officeart/2005/8/layout/hierarchy3"/>
    <dgm:cxn modelId="{C97E9B32-2E3B-452C-8488-EF7D8C4D17CA}" type="presParOf" srcId="{6D309D90-511C-46F4-9BDC-F8889DB36C92}" destId="{6F23C857-6926-4867-904B-0DEECDF4C681}" srcOrd="0" destOrd="0" presId="urn:microsoft.com/office/officeart/2005/8/layout/hierarchy3"/>
    <dgm:cxn modelId="{83635BC8-FE30-48E7-BC86-83E6BFEEAE43}" type="presParOf" srcId="{6D309D90-511C-46F4-9BDC-F8889DB36C92}" destId="{BBD2665A-E727-444B-8A64-A9D4890AB392}" srcOrd="1" destOrd="0" presId="urn:microsoft.com/office/officeart/2005/8/layout/hierarchy3"/>
    <dgm:cxn modelId="{E51B1D94-C8F2-4355-B5CA-F90294FC2AC0}" type="presParOf" srcId="{6D309D90-511C-46F4-9BDC-F8889DB36C92}" destId="{79DCCD5C-345B-41F5-89C3-B234019CB056}" srcOrd="2" destOrd="0" presId="urn:microsoft.com/office/officeart/2005/8/layout/hierarchy3"/>
    <dgm:cxn modelId="{CCD412D0-0DE0-41E9-A617-F68EF8BC4D5D}" type="presParOf" srcId="{6D309D90-511C-46F4-9BDC-F8889DB36C92}" destId="{D10381C6-212F-45CF-9A53-C1BB4C334682}" srcOrd="3" destOrd="0" presId="urn:microsoft.com/office/officeart/2005/8/layout/hierarchy3"/>
    <dgm:cxn modelId="{14EC1506-2252-4055-89BD-9EF7B4ADAED0}" type="presParOf" srcId="{6D309D90-511C-46F4-9BDC-F8889DB36C92}" destId="{734A154F-3107-4BBF-BBE0-D3D920C9E765}" srcOrd="4" destOrd="0" presId="urn:microsoft.com/office/officeart/2005/8/layout/hierarchy3"/>
    <dgm:cxn modelId="{2A7A3497-E29E-48E5-8224-3D1A901DFF2C}" type="presParOf" srcId="{6D309D90-511C-46F4-9BDC-F8889DB36C92}" destId="{3E34CEB3-E67C-4760-AFE7-16D738F901E7}" srcOrd="5" destOrd="0" presId="urn:microsoft.com/office/officeart/2005/8/layout/hierarchy3"/>
    <dgm:cxn modelId="{1C9DEE46-D5E9-44DF-B5D6-23334A8E4E97}" type="presParOf" srcId="{6D309D90-511C-46F4-9BDC-F8889DB36C92}" destId="{CC415F59-BBE3-4C24-ADD2-3A2EFCD3146C}" srcOrd="6" destOrd="0" presId="urn:microsoft.com/office/officeart/2005/8/layout/hierarchy3"/>
    <dgm:cxn modelId="{8728A301-F42C-45F1-ABA9-1CC204A4B859}" type="presParOf" srcId="{6D309D90-511C-46F4-9BDC-F8889DB36C92}" destId="{4802479A-8100-42B1-81D7-90E3E0F6F675}" srcOrd="7" destOrd="0" presId="urn:microsoft.com/office/officeart/2005/8/layout/hierarchy3"/>
    <dgm:cxn modelId="{AE32CCE0-B6B8-465D-A861-59BF5D59724F}" type="presParOf" srcId="{6D309D90-511C-46F4-9BDC-F8889DB36C92}" destId="{F32676E9-51CD-47DA-82F5-48E8750EA0F7}" srcOrd="8" destOrd="0" presId="urn:microsoft.com/office/officeart/2005/8/layout/hierarchy3"/>
    <dgm:cxn modelId="{51F48AA7-E7DD-49A7-9373-172618EF4564}" type="presParOf" srcId="{6D309D90-511C-46F4-9BDC-F8889DB36C92}" destId="{44964AC5-E410-4093-8564-A5D80C77CEFB}"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A59D5-AC9C-4F48-B766-0EE607F3C0A2}">
      <dsp:nvSpPr>
        <dsp:cNvPr id="0" name=""/>
        <dsp:cNvSpPr/>
      </dsp:nvSpPr>
      <dsp:spPr>
        <a:xfrm>
          <a:off x="1206248" y="994"/>
          <a:ext cx="2634984" cy="39546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rPr>
            <a:t>HCW challenge</a:t>
          </a:r>
          <a:endParaRPr lang="en-ZA" sz="2000" b="1" kern="1200" dirty="0">
            <a:solidFill>
              <a:schemeClr val="tx1"/>
            </a:solidFill>
          </a:endParaRPr>
        </a:p>
      </dsp:txBody>
      <dsp:txXfrm>
        <a:off x="1217831" y="12577"/>
        <a:ext cx="2611818" cy="372302"/>
      </dsp:txXfrm>
    </dsp:sp>
    <dsp:sp modelId="{9C2C7D87-6227-4C36-A2A7-9B8BB9FE4149}">
      <dsp:nvSpPr>
        <dsp:cNvPr id="0" name=""/>
        <dsp:cNvSpPr/>
      </dsp:nvSpPr>
      <dsp:spPr>
        <a:xfrm>
          <a:off x="1469747" y="396463"/>
          <a:ext cx="263498" cy="485698"/>
        </a:xfrm>
        <a:custGeom>
          <a:avLst/>
          <a:gdLst/>
          <a:ahLst/>
          <a:cxnLst/>
          <a:rect l="0" t="0" r="0" b="0"/>
          <a:pathLst>
            <a:path>
              <a:moveTo>
                <a:pt x="0" y="0"/>
              </a:moveTo>
              <a:lnTo>
                <a:pt x="0" y="485698"/>
              </a:lnTo>
              <a:lnTo>
                <a:pt x="263498" y="485698"/>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3FB812-62B4-4A3C-A503-3BE345C65399}">
      <dsp:nvSpPr>
        <dsp:cNvPr id="0" name=""/>
        <dsp:cNvSpPr/>
      </dsp:nvSpPr>
      <dsp:spPr>
        <a:xfrm>
          <a:off x="1733245" y="558362"/>
          <a:ext cx="3765733" cy="64759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GB" sz="1600" kern="1200" dirty="0"/>
            <a:t>High workload &amp; competing priorities</a:t>
          </a:r>
          <a:endParaRPr lang="en-ZA" sz="1600" kern="1200" dirty="0"/>
        </a:p>
      </dsp:txBody>
      <dsp:txXfrm>
        <a:off x="1752212" y="577329"/>
        <a:ext cx="3727799" cy="609663"/>
      </dsp:txXfrm>
    </dsp:sp>
    <dsp:sp modelId="{F79207AC-3C85-43BC-B838-F3CE9A47D44C}">
      <dsp:nvSpPr>
        <dsp:cNvPr id="0" name=""/>
        <dsp:cNvSpPr/>
      </dsp:nvSpPr>
      <dsp:spPr>
        <a:xfrm>
          <a:off x="1469747" y="396463"/>
          <a:ext cx="263498" cy="1295195"/>
        </a:xfrm>
        <a:custGeom>
          <a:avLst/>
          <a:gdLst/>
          <a:ahLst/>
          <a:cxnLst/>
          <a:rect l="0" t="0" r="0" b="0"/>
          <a:pathLst>
            <a:path>
              <a:moveTo>
                <a:pt x="0" y="0"/>
              </a:moveTo>
              <a:lnTo>
                <a:pt x="0" y="1295195"/>
              </a:lnTo>
              <a:lnTo>
                <a:pt x="263498" y="1295195"/>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BF24C3-9597-45F5-BE00-776FF2A29FE5}">
      <dsp:nvSpPr>
        <dsp:cNvPr id="0" name=""/>
        <dsp:cNvSpPr/>
      </dsp:nvSpPr>
      <dsp:spPr>
        <a:xfrm>
          <a:off x="1733245" y="1367859"/>
          <a:ext cx="3773194" cy="64759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41419"/>
              <a:satOff val="642"/>
              <a:lumOff val="-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kern="1200" dirty="0"/>
            <a:t>ITS is time consuming</a:t>
          </a:r>
        </a:p>
      </dsp:txBody>
      <dsp:txXfrm>
        <a:off x="1752212" y="1386826"/>
        <a:ext cx="3735260" cy="609663"/>
      </dsp:txXfrm>
    </dsp:sp>
    <dsp:sp modelId="{ADF11F54-D8FC-4DF6-B884-292E8B3A7D10}">
      <dsp:nvSpPr>
        <dsp:cNvPr id="0" name=""/>
        <dsp:cNvSpPr/>
      </dsp:nvSpPr>
      <dsp:spPr>
        <a:xfrm>
          <a:off x="1469747" y="396463"/>
          <a:ext cx="263498" cy="2104692"/>
        </a:xfrm>
        <a:custGeom>
          <a:avLst/>
          <a:gdLst/>
          <a:ahLst/>
          <a:cxnLst/>
          <a:rect l="0" t="0" r="0" b="0"/>
          <a:pathLst>
            <a:path>
              <a:moveTo>
                <a:pt x="0" y="0"/>
              </a:moveTo>
              <a:lnTo>
                <a:pt x="0" y="2104692"/>
              </a:lnTo>
              <a:lnTo>
                <a:pt x="263498" y="2104692"/>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B2A9C7-7F83-46EA-BACF-FBB87CFAFC33}">
      <dsp:nvSpPr>
        <dsp:cNvPr id="0" name=""/>
        <dsp:cNvSpPr/>
      </dsp:nvSpPr>
      <dsp:spPr>
        <a:xfrm>
          <a:off x="1733245" y="2177357"/>
          <a:ext cx="3770344" cy="64759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282838"/>
              <a:satOff val="1285"/>
              <a:lumOff val="-1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kern="1200" dirty="0"/>
            <a:t>Clients provide incorrect contact details</a:t>
          </a:r>
        </a:p>
      </dsp:txBody>
      <dsp:txXfrm>
        <a:off x="1752212" y="2196324"/>
        <a:ext cx="3732410" cy="609663"/>
      </dsp:txXfrm>
    </dsp:sp>
    <dsp:sp modelId="{4CEB393B-BDD9-4D53-9AD5-826F42F706CF}">
      <dsp:nvSpPr>
        <dsp:cNvPr id="0" name=""/>
        <dsp:cNvSpPr/>
      </dsp:nvSpPr>
      <dsp:spPr>
        <a:xfrm>
          <a:off x="1469747" y="396463"/>
          <a:ext cx="263498" cy="2914189"/>
        </a:xfrm>
        <a:custGeom>
          <a:avLst/>
          <a:gdLst/>
          <a:ahLst/>
          <a:cxnLst/>
          <a:rect l="0" t="0" r="0" b="0"/>
          <a:pathLst>
            <a:path>
              <a:moveTo>
                <a:pt x="0" y="0"/>
              </a:moveTo>
              <a:lnTo>
                <a:pt x="0" y="2914189"/>
              </a:lnTo>
              <a:lnTo>
                <a:pt x="263498" y="2914189"/>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53435F-E081-4A01-91F1-36B696B66A74}">
      <dsp:nvSpPr>
        <dsp:cNvPr id="0" name=""/>
        <dsp:cNvSpPr/>
      </dsp:nvSpPr>
      <dsp:spPr>
        <a:xfrm>
          <a:off x="1733245" y="2986854"/>
          <a:ext cx="3805366" cy="64759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424258"/>
              <a:satOff val="1927"/>
              <a:lumOff val="-2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kern="1200" dirty="0"/>
            <a:t>Tracing is physically draining &amp; time consuming</a:t>
          </a:r>
        </a:p>
      </dsp:txBody>
      <dsp:txXfrm>
        <a:off x="1752212" y="3005821"/>
        <a:ext cx="3767432" cy="609663"/>
      </dsp:txXfrm>
    </dsp:sp>
    <dsp:sp modelId="{F5FA98F4-DBDE-4BE3-A0EA-3617E5D00FA0}">
      <dsp:nvSpPr>
        <dsp:cNvPr id="0" name=""/>
        <dsp:cNvSpPr/>
      </dsp:nvSpPr>
      <dsp:spPr>
        <a:xfrm>
          <a:off x="1469747" y="396463"/>
          <a:ext cx="310602" cy="3717301"/>
        </a:xfrm>
        <a:custGeom>
          <a:avLst/>
          <a:gdLst/>
          <a:ahLst/>
          <a:cxnLst/>
          <a:rect l="0" t="0" r="0" b="0"/>
          <a:pathLst>
            <a:path>
              <a:moveTo>
                <a:pt x="0" y="0"/>
              </a:moveTo>
              <a:lnTo>
                <a:pt x="0" y="3717301"/>
              </a:lnTo>
              <a:lnTo>
                <a:pt x="310602" y="3717301"/>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4AD914-E143-4450-9578-CEF53513611B}">
      <dsp:nvSpPr>
        <dsp:cNvPr id="0" name=""/>
        <dsp:cNvSpPr/>
      </dsp:nvSpPr>
      <dsp:spPr>
        <a:xfrm>
          <a:off x="1780349" y="3789965"/>
          <a:ext cx="3725365" cy="64759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565677"/>
              <a:satOff val="2570"/>
              <a:lumOff val="-29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kern="1200" dirty="0"/>
            <a:t>Limited resources</a:t>
          </a:r>
        </a:p>
      </dsp:txBody>
      <dsp:txXfrm>
        <a:off x="1799316" y="3808932"/>
        <a:ext cx="3687431" cy="609663"/>
      </dsp:txXfrm>
    </dsp:sp>
    <dsp:sp modelId="{7607FFA4-D7F1-47B6-B987-CC99D25BEBED}">
      <dsp:nvSpPr>
        <dsp:cNvPr id="0" name=""/>
        <dsp:cNvSpPr/>
      </dsp:nvSpPr>
      <dsp:spPr>
        <a:xfrm>
          <a:off x="1469747" y="396463"/>
          <a:ext cx="263498" cy="4533183"/>
        </a:xfrm>
        <a:custGeom>
          <a:avLst/>
          <a:gdLst/>
          <a:ahLst/>
          <a:cxnLst/>
          <a:rect l="0" t="0" r="0" b="0"/>
          <a:pathLst>
            <a:path>
              <a:moveTo>
                <a:pt x="0" y="0"/>
              </a:moveTo>
              <a:lnTo>
                <a:pt x="0" y="4533183"/>
              </a:lnTo>
              <a:lnTo>
                <a:pt x="263498" y="4533183"/>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5C0F70-D867-41CA-8761-DE7E98ADED99}">
      <dsp:nvSpPr>
        <dsp:cNvPr id="0" name=""/>
        <dsp:cNvSpPr/>
      </dsp:nvSpPr>
      <dsp:spPr>
        <a:xfrm>
          <a:off x="1733245" y="4605848"/>
          <a:ext cx="3812588" cy="647597"/>
        </a:xfrm>
        <a:prstGeom prst="roundRect">
          <a:avLst>
            <a:gd name="adj" fmla="val 10000"/>
          </a:avLst>
        </a:prstGeom>
        <a:solidFill>
          <a:srgbClr val="FF0000">
            <a:alpha val="90000"/>
          </a:srgbClr>
        </a:solidFill>
        <a:ln w="12700" cap="flat" cmpd="sng" algn="ctr">
          <a:solidFill>
            <a:schemeClr val="accent3">
              <a:hueOff val="-707096"/>
              <a:satOff val="3212"/>
              <a:lumOff val="-37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GB" sz="1400" kern="1200" dirty="0"/>
            <a:t>Low ITS offer</a:t>
          </a:r>
        </a:p>
        <a:p>
          <a:pPr marL="0" lvl="0" indent="0" algn="l" defTabSz="622300">
            <a:lnSpc>
              <a:spcPct val="90000"/>
            </a:lnSpc>
            <a:spcBef>
              <a:spcPct val="0"/>
            </a:spcBef>
            <a:spcAft>
              <a:spcPct val="35000"/>
            </a:spcAft>
            <a:buFont typeface="Arial" panose="020B0604020202020204" pitchFamily="34" charset="0"/>
            <a:buNone/>
          </a:pPr>
          <a:r>
            <a:rPr lang="en-GB" sz="1400" kern="1200" dirty="0"/>
            <a:t>Biased to passive/client referral</a:t>
          </a:r>
          <a:endParaRPr lang="en-ZA" sz="1400" kern="1200" dirty="0"/>
        </a:p>
      </dsp:txBody>
      <dsp:txXfrm>
        <a:off x="1752212" y="4624815"/>
        <a:ext cx="3774654" cy="609663"/>
      </dsp:txXfrm>
    </dsp:sp>
    <dsp:sp modelId="{E80B95E0-2C08-4606-A83F-A620E3E79A22}">
      <dsp:nvSpPr>
        <dsp:cNvPr id="0" name=""/>
        <dsp:cNvSpPr/>
      </dsp:nvSpPr>
      <dsp:spPr>
        <a:xfrm>
          <a:off x="6116339" y="15371"/>
          <a:ext cx="2778012" cy="37756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rPr>
            <a:t>Client challenges</a:t>
          </a:r>
          <a:endParaRPr lang="en-ZA" sz="2000" b="1" kern="1200" dirty="0">
            <a:solidFill>
              <a:schemeClr val="tx1"/>
            </a:solidFill>
          </a:endParaRPr>
        </a:p>
      </dsp:txBody>
      <dsp:txXfrm>
        <a:off x="6127398" y="26430"/>
        <a:ext cx="2755894" cy="355450"/>
      </dsp:txXfrm>
    </dsp:sp>
    <dsp:sp modelId="{6F23C857-6926-4867-904B-0DEECDF4C681}">
      <dsp:nvSpPr>
        <dsp:cNvPr id="0" name=""/>
        <dsp:cNvSpPr/>
      </dsp:nvSpPr>
      <dsp:spPr>
        <a:xfrm>
          <a:off x="6394140" y="392940"/>
          <a:ext cx="198646" cy="510702"/>
        </a:xfrm>
        <a:custGeom>
          <a:avLst/>
          <a:gdLst/>
          <a:ahLst/>
          <a:cxnLst/>
          <a:rect l="0" t="0" r="0" b="0"/>
          <a:pathLst>
            <a:path>
              <a:moveTo>
                <a:pt x="0" y="0"/>
              </a:moveTo>
              <a:lnTo>
                <a:pt x="0" y="510702"/>
              </a:lnTo>
              <a:lnTo>
                <a:pt x="198646" y="510702"/>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D2665A-E727-444B-8A64-A9D4890AB392}">
      <dsp:nvSpPr>
        <dsp:cNvPr id="0" name=""/>
        <dsp:cNvSpPr/>
      </dsp:nvSpPr>
      <dsp:spPr>
        <a:xfrm>
          <a:off x="6592787" y="579843"/>
          <a:ext cx="3348225" cy="64759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848515"/>
              <a:satOff val="3855"/>
              <a:lumOff val="-4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GB" sz="1400" kern="1200" dirty="0"/>
            <a:t>Limited privacy</a:t>
          </a:r>
          <a:endParaRPr lang="en-ZA" sz="1400" kern="1200" dirty="0"/>
        </a:p>
      </dsp:txBody>
      <dsp:txXfrm>
        <a:off x="6611754" y="598810"/>
        <a:ext cx="3310291" cy="609663"/>
      </dsp:txXfrm>
    </dsp:sp>
    <dsp:sp modelId="{79DCCD5C-345B-41F5-89C3-B234019CB056}">
      <dsp:nvSpPr>
        <dsp:cNvPr id="0" name=""/>
        <dsp:cNvSpPr/>
      </dsp:nvSpPr>
      <dsp:spPr>
        <a:xfrm>
          <a:off x="6394140" y="392940"/>
          <a:ext cx="118002" cy="1314616"/>
        </a:xfrm>
        <a:custGeom>
          <a:avLst/>
          <a:gdLst/>
          <a:ahLst/>
          <a:cxnLst/>
          <a:rect l="0" t="0" r="0" b="0"/>
          <a:pathLst>
            <a:path>
              <a:moveTo>
                <a:pt x="0" y="0"/>
              </a:moveTo>
              <a:lnTo>
                <a:pt x="0" y="1314616"/>
              </a:lnTo>
              <a:lnTo>
                <a:pt x="118002" y="1314616"/>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0381C6-212F-45CF-9A53-C1BB4C334682}">
      <dsp:nvSpPr>
        <dsp:cNvPr id="0" name=""/>
        <dsp:cNvSpPr/>
      </dsp:nvSpPr>
      <dsp:spPr>
        <a:xfrm>
          <a:off x="6512143" y="1383758"/>
          <a:ext cx="3439717" cy="64759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989934"/>
              <a:satOff val="4497"/>
              <a:lumOff val="-52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GB" sz="1400" kern="1200" dirty="0"/>
            <a:t>Compromised confidentiality</a:t>
          </a:r>
          <a:endParaRPr lang="en-ZA" sz="1400" kern="1200" dirty="0"/>
        </a:p>
      </dsp:txBody>
      <dsp:txXfrm>
        <a:off x="6531110" y="1402725"/>
        <a:ext cx="3401783" cy="609663"/>
      </dsp:txXfrm>
    </dsp:sp>
    <dsp:sp modelId="{734A154F-3107-4BBF-BBE0-D3D920C9E765}">
      <dsp:nvSpPr>
        <dsp:cNvPr id="0" name=""/>
        <dsp:cNvSpPr/>
      </dsp:nvSpPr>
      <dsp:spPr>
        <a:xfrm>
          <a:off x="6394140" y="392940"/>
          <a:ext cx="118002" cy="2124113"/>
        </a:xfrm>
        <a:custGeom>
          <a:avLst/>
          <a:gdLst/>
          <a:ahLst/>
          <a:cxnLst/>
          <a:rect l="0" t="0" r="0" b="0"/>
          <a:pathLst>
            <a:path>
              <a:moveTo>
                <a:pt x="0" y="0"/>
              </a:moveTo>
              <a:lnTo>
                <a:pt x="0" y="2124113"/>
              </a:lnTo>
              <a:lnTo>
                <a:pt x="118002" y="2124113"/>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34CEB3-E67C-4760-AFE7-16D738F901E7}">
      <dsp:nvSpPr>
        <dsp:cNvPr id="0" name=""/>
        <dsp:cNvSpPr/>
      </dsp:nvSpPr>
      <dsp:spPr>
        <a:xfrm>
          <a:off x="6512143" y="2193255"/>
          <a:ext cx="3439717" cy="64759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131354"/>
              <a:satOff val="5140"/>
              <a:lumOff val="-59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GB" sz="1400" kern="1200" dirty="0"/>
            <a:t>Fear of HIV status disclosure</a:t>
          </a:r>
          <a:endParaRPr lang="en-ZA" sz="1400" kern="1200" dirty="0"/>
        </a:p>
      </dsp:txBody>
      <dsp:txXfrm>
        <a:off x="6531110" y="2212222"/>
        <a:ext cx="3401783" cy="609663"/>
      </dsp:txXfrm>
    </dsp:sp>
    <dsp:sp modelId="{CC415F59-BBE3-4C24-ADD2-3A2EFCD3146C}">
      <dsp:nvSpPr>
        <dsp:cNvPr id="0" name=""/>
        <dsp:cNvSpPr/>
      </dsp:nvSpPr>
      <dsp:spPr>
        <a:xfrm>
          <a:off x="6394140" y="392940"/>
          <a:ext cx="118002" cy="2933611"/>
        </a:xfrm>
        <a:custGeom>
          <a:avLst/>
          <a:gdLst/>
          <a:ahLst/>
          <a:cxnLst/>
          <a:rect l="0" t="0" r="0" b="0"/>
          <a:pathLst>
            <a:path>
              <a:moveTo>
                <a:pt x="0" y="0"/>
              </a:moveTo>
              <a:lnTo>
                <a:pt x="0" y="2933611"/>
              </a:lnTo>
              <a:lnTo>
                <a:pt x="118002" y="2933611"/>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02479A-8100-42B1-81D7-90E3E0F6F675}">
      <dsp:nvSpPr>
        <dsp:cNvPr id="0" name=""/>
        <dsp:cNvSpPr/>
      </dsp:nvSpPr>
      <dsp:spPr>
        <a:xfrm>
          <a:off x="6512143" y="3002752"/>
          <a:ext cx="3439717" cy="64759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272773"/>
              <a:satOff val="5782"/>
              <a:lumOff val="-67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GB" sz="1400" kern="1200" dirty="0"/>
            <a:t>Fear of IPV &amp; other relationship repercussions</a:t>
          </a:r>
          <a:endParaRPr lang="en-ZA" sz="1400" kern="1200" dirty="0"/>
        </a:p>
      </dsp:txBody>
      <dsp:txXfrm>
        <a:off x="6531110" y="3021719"/>
        <a:ext cx="3401783" cy="609663"/>
      </dsp:txXfrm>
    </dsp:sp>
    <dsp:sp modelId="{F32676E9-51CD-47DA-82F5-48E8750EA0F7}">
      <dsp:nvSpPr>
        <dsp:cNvPr id="0" name=""/>
        <dsp:cNvSpPr/>
      </dsp:nvSpPr>
      <dsp:spPr>
        <a:xfrm>
          <a:off x="6394140" y="392940"/>
          <a:ext cx="118002" cy="4137527"/>
        </a:xfrm>
        <a:custGeom>
          <a:avLst/>
          <a:gdLst/>
          <a:ahLst/>
          <a:cxnLst/>
          <a:rect l="0" t="0" r="0" b="0"/>
          <a:pathLst>
            <a:path>
              <a:moveTo>
                <a:pt x="0" y="0"/>
              </a:moveTo>
              <a:lnTo>
                <a:pt x="0" y="4137527"/>
              </a:lnTo>
              <a:lnTo>
                <a:pt x="118002" y="4137527"/>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964AC5-E410-4093-8564-A5D80C77CEFB}">
      <dsp:nvSpPr>
        <dsp:cNvPr id="0" name=""/>
        <dsp:cNvSpPr/>
      </dsp:nvSpPr>
      <dsp:spPr>
        <a:xfrm>
          <a:off x="6512143" y="3812249"/>
          <a:ext cx="3439717" cy="1436436"/>
        </a:xfrm>
        <a:prstGeom prst="roundRect">
          <a:avLst>
            <a:gd name="adj" fmla="val 10000"/>
          </a:avLst>
        </a:prstGeom>
        <a:solidFill>
          <a:srgbClr val="FF0000">
            <a:alpha val="90000"/>
          </a:srgbClr>
        </a:solidFill>
        <a:ln w="12700" cap="flat" cmpd="sng" algn="ctr">
          <a:solidFill>
            <a:schemeClr val="accent3">
              <a:hueOff val="-1414192"/>
              <a:satOff val="6425"/>
              <a:lumOff val="-74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GB" sz="1400" kern="1200" dirty="0"/>
            <a:t>Low ITS uptake</a:t>
          </a:r>
        </a:p>
        <a:p>
          <a:pPr marL="0" lvl="0" indent="0" algn="l" defTabSz="622300">
            <a:lnSpc>
              <a:spcPct val="90000"/>
            </a:lnSpc>
            <a:spcBef>
              <a:spcPct val="0"/>
            </a:spcBef>
            <a:spcAft>
              <a:spcPct val="35000"/>
            </a:spcAft>
            <a:buNone/>
          </a:pPr>
          <a:r>
            <a:rPr lang="en-GB" sz="1400" kern="1200" dirty="0"/>
            <a:t>&gt;Refuse to list contacts</a:t>
          </a:r>
        </a:p>
        <a:p>
          <a:pPr marL="0" lvl="0" indent="0" algn="l" defTabSz="622300">
            <a:lnSpc>
              <a:spcPct val="90000"/>
            </a:lnSpc>
            <a:spcBef>
              <a:spcPct val="0"/>
            </a:spcBef>
            <a:spcAft>
              <a:spcPct val="35000"/>
            </a:spcAft>
            <a:buNone/>
          </a:pPr>
          <a:r>
            <a:rPr lang="en-GB" sz="1400" kern="1200" dirty="0"/>
            <a:t>&gt;Provide incorrect contact details</a:t>
          </a:r>
        </a:p>
        <a:p>
          <a:pPr marL="0" lvl="0" indent="0" algn="l" defTabSz="622300">
            <a:lnSpc>
              <a:spcPct val="90000"/>
            </a:lnSpc>
            <a:spcBef>
              <a:spcPct val="0"/>
            </a:spcBef>
            <a:spcAft>
              <a:spcPct val="35000"/>
            </a:spcAft>
            <a:buNone/>
          </a:pPr>
          <a:r>
            <a:rPr lang="en-GB" sz="1400" kern="1200" dirty="0"/>
            <a:t>&gt;Choose client referral &amp; ignore follow-up</a:t>
          </a:r>
        </a:p>
        <a:p>
          <a:pPr marL="0" lvl="0" indent="0" algn="l" defTabSz="622300">
            <a:lnSpc>
              <a:spcPct val="90000"/>
            </a:lnSpc>
            <a:spcBef>
              <a:spcPct val="0"/>
            </a:spcBef>
            <a:spcAft>
              <a:spcPct val="35000"/>
            </a:spcAft>
            <a:buNone/>
          </a:pPr>
          <a:endParaRPr lang="en-ZA" sz="1400" kern="1200" dirty="0"/>
        </a:p>
      </dsp:txBody>
      <dsp:txXfrm>
        <a:off x="6554215" y="3854321"/>
        <a:ext cx="3355573" cy="13522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DBFED-6E3B-48A9-A396-2D01AD900506}" type="datetimeFigureOut">
              <a:rPr lang="en-ZA" smtClean="0"/>
              <a:t>2024/08/23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81D78-21FF-42E2-B42E-32BC0D9698EF}" type="slidenum">
              <a:rPr lang="en-ZA" smtClean="0"/>
              <a:t>‹#›</a:t>
            </a:fld>
            <a:endParaRPr lang="en-ZA"/>
          </a:p>
        </p:txBody>
      </p:sp>
    </p:spTree>
    <p:extLst>
      <p:ext uri="{BB962C8B-B14F-4D97-AF65-F5344CB8AC3E}">
        <p14:creationId xmlns:p14="http://schemas.microsoft.com/office/powerpoint/2010/main" val="1248268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718B-15E8-445C-95F8-8875D9B38FF8}"/>
              </a:ext>
            </a:extLst>
          </p:cNvPr>
          <p:cNvSpPr>
            <a:spLocks noGrp="1"/>
          </p:cNvSpPr>
          <p:nvPr>
            <p:ph type="ctrTitle"/>
          </p:nvPr>
        </p:nvSpPr>
        <p:spPr>
          <a:xfrm>
            <a:off x="1676400" y="2438399"/>
            <a:ext cx="9144000" cy="1965325"/>
          </a:xfrm>
        </p:spPr>
        <p:txBody>
          <a:bodyPr anchor="b"/>
          <a:lstStyle>
            <a:lvl1pPr algn="ctr">
              <a:defRPr sz="6000">
                <a:latin typeface="+mn-lt"/>
              </a:defRPr>
            </a:lvl1pPr>
          </a:lstStyle>
          <a:p>
            <a:r>
              <a:rPr lang="en-US"/>
              <a:t>Click to edit Master title style</a:t>
            </a:r>
          </a:p>
        </p:txBody>
      </p:sp>
      <p:sp>
        <p:nvSpPr>
          <p:cNvPr id="3" name="Subtitle 2">
            <a:extLst>
              <a:ext uri="{FF2B5EF4-FFF2-40B4-BE49-F238E27FC236}">
                <a16:creationId xmlns:a16="http://schemas.microsoft.com/office/drawing/2014/main" id="{511BA724-5E9D-4400-B5BD-1BAE0454BFC2}"/>
              </a:ext>
            </a:extLst>
          </p:cNvPr>
          <p:cNvSpPr>
            <a:spLocks noGrp="1"/>
          </p:cNvSpPr>
          <p:nvPr>
            <p:ph type="subTitle" idx="1"/>
          </p:nvPr>
        </p:nvSpPr>
        <p:spPr>
          <a:xfrm>
            <a:off x="1676400" y="449580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Rectangle 8">
            <a:extLst>
              <a:ext uri="{FF2B5EF4-FFF2-40B4-BE49-F238E27FC236}">
                <a16:creationId xmlns:a16="http://schemas.microsoft.com/office/drawing/2014/main" id="{867846AA-95F7-414E-9C6E-2B365BDE0D28}"/>
              </a:ext>
            </a:extLst>
          </p:cNvPr>
          <p:cNvSpPr/>
          <p:nvPr userDrawn="1"/>
        </p:nvSpPr>
        <p:spPr>
          <a:xfrm>
            <a:off x="5272663" y="6477000"/>
            <a:ext cx="6900863" cy="381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036DE50-38F5-4D51-942E-644630674EA5}"/>
              </a:ext>
            </a:extLst>
          </p:cNvPr>
          <p:cNvSpPr/>
          <p:nvPr userDrawn="1"/>
        </p:nvSpPr>
        <p:spPr>
          <a:xfrm>
            <a:off x="3124200" y="6477000"/>
            <a:ext cx="4800600" cy="381000"/>
          </a:xfrm>
          <a:prstGeom prst="rect">
            <a:avLst/>
          </a:prstGeom>
          <a:solidFill>
            <a:schemeClr val="bg2">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7A2224-AB9D-4D0F-90A0-7E3807101DED}"/>
              </a:ext>
            </a:extLst>
          </p:cNvPr>
          <p:cNvSpPr/>
          <p:nvPr userDrawn="1"/>
        </p:nvSpPr>
        <p:spPr>
          <a:xfrm>
            <a:off x="63102" y="6477000"/>
            <a:ext cx="3975497" cy="381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urum New Concept">
            <a:extLst>
              <a:ext uri="{FF2B5EF4-FFF2-40B4-BE49-F238E27FC236}">
                <a16:creationId xmlns:a16="http://schemas.microsoft.com/office/drawing/2014/main" id="{1843C350-0DEB-46AF-9E14-E9B6E1796664}"/>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00600" y="228600"/>
            <a:ext cx="2294255" cy="1898650"/>
          </a:xfrm>
          <a:prstGeom prst="rect">
            <a:avLst/>
          </a:prstGeom>
          <a:noFill/>
          <a:ln w="9525">
            <a:noFill/>
            <a:miter lim="800000"/>
            <a:headEnd/>
            <a:tailEnd/>
          </a:ln>
        </p:spPr>
      </p:pic>
    </p:spTree>
    <p:extLst>
      <p:ext uri="{BB962C8B-B14F-4D97-AF65-F5344CB8AC3E}">
        <p14:creationId xmlns:p14="http://schemas.microsoft.com/office/powerpoint/2010/main" val="4116919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15D50-2C13-478E-BC85-384FC433C8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C8D931-BC5E-4C25-B2B8-9F7CD404FC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B5F54D-0690-4871-BEEE-20B149DC8B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DD133D-F2E7-42DE-8C39-62E9B96E334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DDCBB5A-EE16-43DF-90E6-E499EADB8F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DC2BB0-861E-4DDB-8DF0-8EA85252DED9}"/>
              </a:ext>
            </a:extLst>
          </p:cNvPr>
          <p:cNvSpPr>
            <a:spLocks noGrp="1"/>
          </p:cNvSpPr>
          <p:nvPr>
            <p:ph type="sldNum" sz="quarter" idx="12"/>
          </p:nvPr>
        </p:nvSpPr>
        <p:spPr/>
        <p:txBody>
          <a:bodyPr/>
          <a:lstStyle/>
          <a:p>
            <a:fld id="{C18A6DDB-0A55-40AB-A400-5B7B09585872}" type="slidenum">
              <a:rPr lang="en-US" smtClean="0"/>
              <a:t>‹#›</a:t>
            </a:fld>
            <a:endParaRPr lang="en-US"/>
          </a:p>
        </p:txBody>
      </p:sp>
    </p:spTree>
    <p:extLst>
      <p:ext uri="{BB962C8B-B14F-4D97-AF65-F5344CB8AC3E}">
        <p14:creationId xmlns:p14="http://schemas.microsoft.com/office/powerpoint/2010/main" val="4290073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7426A-57F5-4BC8-81A8-A67559BCCA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D77312-F2A1-410D-9D0C-8D2D14D363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B3F6C2-5F64-46A2-A8E8-1FA84FF27F4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503704D-D344-449A-A4F4-05539D036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2EE658-4650-47C6-B4D5-B5CE86B6F7BD}"/>
              </a:ext>
            </a:extLst>
          </p:cNvPr>
          <p:cNvSpPr>
            <a:spLocks noGrp="1"/>
          </p:cNvSpPr>
          <p:nvPr>
            <p:ph type="sldNum" sz="quarter" idx="12"/>
          </p:nvPr>
        </p:nvSpPr>
        <p:spPr/>
        <p:txBody>
          <a:bodyPr/>
          <a:lstStyle/>
          <a:p>
            <a:fld id="{C18A6DDB-0A55-40AB-A400-5B7B09585872}" type="slidenum">
              <a:rPr lang="en-US" smtClean="0"/>
              <a:t>‹#›</a:t>
            </a:fld>
            <a:endParaRPr lang="en-US"/>
          </a:p>
        </p:txBody>
      </p:sp>
    </p:spTree>
    <p:extLst>
      <p:ext uri="{BB962C8B-B14F-4D97-AF65-F5344CB8AC3E}">
        <p14:creationId xmlns:p14="http://schemas.microsoft.com/office/powerpoint/2010/main" val="1374331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42C4C1-DEC7-4434-A5AC-7C25D34BAD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E396CD-452A-432A-889A-334C9A9A14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7DE9D6-D92F-4CFE-A537-46A1BBA7FF4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0C039C8-B611-49E7-9086-E6A42144BC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7225A5-9254-4F12-8D9A-7375946E6CB2}"/>
              </a:ext>
            </a:extLst>
          </p:cNvPr>
          <p:cNvSpPr>
            <a:spLocks noGrp="1"/>
          </p:cNvSpPr>
          <p:nvPr>
            <p:ph type="sldNum" sz="quarter" idx="12"/>
          </p:nvPr>
        </p:nvSpPr>
        <p:spPr/>
        <p:txBody>
          <a:bodyPr/>
          <a:lstStyle/>
          <a:p>
            <a:fld id="{C18A6DDB-0A55-40AB-A400-5B7B09585872}" type="slidenum">
              <a:rPr lang="en-US" smtClean="0"/>
              <a:t>‹#›</a:t>
            </a:fld>
            <a:endParaRPr lang="en-US"/>
          </a:p>
        </p:txBody>
      </p:sp>
    </p:spTree>
    <p:extLst>
      <p:ext uri="{BB962C8B-B14F-4D97-AF65-F5344CB8AC3E}">
        <p14:creationId xmlns:p14="http://schemas.microsoft.com/office/powerpoint/2010/main" val="4218544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718B-15E8-445C-95F8-8875D9B38FF8}"/>
              </a:ext>
            </a:extLst>
          </p:cNvPr>
          <p:cNvSpPr>
            <a:spLocks noGrp="1"/>
          </p:cNvSpPr>
          <p:nvPr>
            <p:ph type="ctrTitle"/>
          </p:nvPr>
        </p:nvSpPr>
        <p:spPr>
          <a:xfrm>
            <a:off x="1676400" y="2438399"/>
            <a:ext cx="9144000" cy="1965325"/>
          </a:xfrm>
        </p:spPr>
        <p:txBody>
          <a:bodyPr anchor="b"/>
          <a:lstStyle>
            <a:lvl1pPr algn="ctr">
              <a:defRPr sz="6000">
                <a:latin typeface="+mn-lt"/>
              </a:defRPr>
            </a:lvl1pPr>
          </a:lstStyle>
          <a:p>
            <a:r>
              <a:rPr lang="en-US"/>
              <a:t>Click to edit Master title style</a:t>
            </a:r>
          </a:p>
        </p:txBody>
      </p:sp>
      <p:sp>
        <p:nvSpPr>
          <p:cNvPr id="3" name="Subtitle 2">
            <a:extLst>
              <a:ext uri="{FF2B5EF4-FFF2-40B4-BE49-F238E27FC236}">
                <a16:creationId xmlns:a16="http://schemas.microsoft.com/office/drawing/2014/main" id="{511BA724-5E9D-4400-B5BD-1BAE0454BFC2}"/>
              </a:ext>
            </a:extLst>
          </p:cNvPr>
          <p:cNvSpPr>
            <a:spLocks noGrp="1"/>
          </p:cNvSpPr>
          <p:nvPr>
            <p:ph type="subTitle" idx="1"/>
          </p:nvPr>
        </p:nvSpPr>
        <p:spPr>
          <a:xfrm>
            <a:off x="1676400" y="449580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Rectangle 8">
            <a:extLst>
              <a:ext uri="{FF2B5EF4-FFF2-40B4-BE49-F238E27FC236}">
                <a16:creationId xmlns:a16="http://schemas.microsoft.com/office/drawing/2014/main" id="{867846AA-95F7-414E-9C6E-2B365BDE0D28}"/>
              </a:ext>
            </a:extLst>
          </p:cNvPr>
          <p:cNvSpPr/>
          <p:nvPr userDrawn="1"/>
        </p:nvSpPr>
        <p:spPr>
          <a:xfrm>
            <a:off x="5272663" y="6477000"/>
            <a:ext cx="6900863" cy="381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036DE50-38F5-4D51-942E-644630674EA5}"/>
              </a:ext>
            </a:extLst>
          </p:cNvPr>
          <p:cNvSpPr/>
          <p:nvPr userDrawn="1"/>
        </p:nvSpPr>
        <p:spPr>
          <a:xfrm>
            <a:off x="3124200" y="6477000"/>
            <a:ext cx="4800600" cy="381000"/>
          </a:xfrm>
          <a:prstGeom prst="rect">
            <a:avLst/>
          </a:prstGeom>
          <a:solidFill>
            <a:schemeClr val="bg2">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7A2224-AB9D-4D0F-90A0-7E3807101DED}"/>
              </a:ext>
            </a:extLst>
          </p:cNvPr>
          <p:cNvSpPr/>
          <p:nvPr userDrawn="1"/>
        </p:nvSpPr>
        <p:spPr>
          <a:xfrm>
            <a:off x="63102" y="6477000"/>
            <a:ext cx="3975497" cy="381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urum New Concept">
            <a:extLst>
              <a:ext uri="{FF2B5EF4-FFF2-40B4-BE49-F238E27FC236}">
                <a16:creationId xmlns:a16="http://schemas.microsoft.com/office/drawing/2014/main" id="{1843C350-0DEB-46AF-9E14-E9B6E1796664}"/>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00600" y="228600"/>
            <a:ext cx="2294255" cy="1898650"/>
          </a:xfrm>
          <a:prstGeom prst="rect">
            <a:avLst/>
          </a:prstGeom>
          <a:noFill/>
          <a:ln w="9525">
            <a:noFill/>
            <a:miter lim="800000"/>
            <a:headEnd/>
            <a:tailEnd/>
          </a:ln>
        </p:spPr>
      </p:pic>
    </p:spTree>
    <p:extLst>
      <p:ext uri="{BB962C8B-B14F-4D97-AF65-F5344CB8AC3E}">
        <p14:creationId xmlns:p14="http://schemas.microsoft.com/office/powerpoint/2010/main" val="3049056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65E0-ABDF-4FCF-9216-2AAFF6843B65}"/>
              </a:ext>
            </a:extLst>
          </p:cNvPr>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AF5A9A14-BD60-40A1-B7E8-C643CD221C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CFAF32A0-CE4B-40DB-B6B0-B3BCF22F0256}"/>
              </a:ext>
            </a:extLst>
          </p:cNvPr>
          <p:cNvSpPr/>
          <p:nvPr userDrawn="1"/>
        </p:nvSpPr>
        <p:spPr>
          <a:xfrm>
            <a:off x="5163127" y="6705600"/>
            <a:ext cx="7010400" cy="15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BA66649-B536-4E59-BA2F-44C603818DFF}"/>
              </a:ext>
            </a:extLst>
          </p:cNvPr>
          <p:cNvSpPr/>
          <p:nvPr userDrawn="1"/>
        </p:nvSpPr>
        <p:spPr>
          <a:xfrm>
            <a:off x="3048000" y="6705600"/>
            <a:ext cx="4876800" cy="152400"/>
          </a:xfrm>
          <a:prstGeom prst="rect">
            <a:avLst/>
          </a:prstGeom>
          <a:solidFill>
            <a:schemeClr val="bg2">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F75A2C9-6E7B-47F7-828A-5D6C1B6CFD43}"/>
              </a:ext>
            </a:extLst>
          </p:cNvPr>
          <p:cNvSpPr/>
          <p:nvPr userDrawn="1"/>
        </p:nvSpPr>
        <p:spPr>
          <a:xfrm>
            <a:off x="0" y="6705600"/>
            <a:ext cx="4038600" cy="1524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urum New Concept">
            <a:extLst>
              <a:ext uri="{FF2B5EF4-FFF2-40B4-BE49-F238E27FC236}">
                <a16:creationId xmlns:a16="http://schemas.microsoft.com/office/drawing/2014/main" id="{97E3E783-2A99-4582-BBC0-4ADAE8AA609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72800" y="5791200"/>
            <a:ext cx="922655" cy="790575"/>
          </a:xfrm>
          <a:prstGeom prst="rect">
            <a:avLst/>
          </a:prstGeom>
          <a:noFill/>
          <a:ln w="9525">
            <a:noFill/>
            <a:miter lim="800000"/>
            <a:headEnd/>
            <a:tailEnd/>
          </a:ln>
        </p:spPr>
      </p:pic>
      <p:sp>
        <p:nvSpPr>
          <p:cNvPr id="13" name="Slide Number Placeholder 6">
            <a:extLst>
              <a:ext uri="{FF2B5EF4-FFF2-40B4-BE49-F238E27FC236}">
                <a16:creationId xmlns:a16="http://schemas.microsoft.com/office/drawing/2014/main" id="{49DC2BB0-861E-4DDB-8DF0-8EA85252DED9}"/>
              </a:ext>
            </a:extLst>
          </p:cNvPr>
          <p:cNvSpPr>
            <a:spLocks noGrp="1"/>
          </p:cNvSpPr>
          <p:nvPr>
            <p:ph type="sldNum" sz="quarter" idx="12"/>
          </p:nvPr>
        </p:nvSpPr>
        <p:spPr>
          <a:xfrm>
            <a:off x="9406327" y="6340475"/>
            <a:ext cx="2743200" cy="365125"/>
          </a:xfrm>
        </p:spPr>
        <p:txBody>
          <a:bodyPr/>
          <a:lstStyle/>
          <a:p>
            <a:fld id="{C18A6DDB-0A55-40AB-A400-5B7B09585872}" type="slidenum">
              <a:rPr lang="en-US" smtClean="0"/>
              <a:t>‹#›</a:t>
            </a:fld>
            <a:endParaRPr lang="en-US"/>
          </a:p>
        </p:txBody>
      </p:sp>
    </p:spTree>
    <p:extLst>
      <p:ext uri="{BB962C8B-B14F-4D97-AF65-F5344CB8AC3E}">
        <p14:creationId xmlns:p14="http://schemas.microsoft.com/office/powerpoint/2010/main" val="3004533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5147A-CD50-4B64-B626-146FD05E4175}"/>
              </a:ext>
            </a:extLst>
          </p:cNvPr>
          <p:cNvSpPr>
            <a:spLocks noGrp="1"/>
          </p:cNvSpPr>
          <p:nvPr>
            <p:ph type="title"/>
          </p:nvPr>
        </p:nvSpPr>
        <p:spPr>
          <a:xfrm>
            <a:off x="831850" y="1709738"/>
            <a:ext cx="7321550" cy="2852737"/>
          </a:xfrm>
        </p:spPr>
        <p:txBody>
          <a:bodyPr anchor="b"/>
          <a:lstStyle>
            <a:lvl1pPr>
              <a:defRPr sz="6000">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9FC963D7-2AEE-4613-99A0-F9CED10398EE}"/>
              </a:ext>
            </a:extLst>
          </p:cNvPr>
          <p:cNvSpPr>
            <a:spLocks noGrp="1"/>
          </p:cNvSpPr>
          <p:nvPr>
            <p:ph type="body" idx="1"/>
          </p:nvPr>
        </p:nvSpPr>
        <p:spPr>
          <a:xfrm>
            <a:off x="831850" y="4589463"/>
            <a:ext cx="73215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a:extLst>
              <a:ext uri="{FF2B5EF4-FFF2-40B4-BE49-F238E27FC236}">
                <a16:creationId xmlns:a16="http://schemas.microsoft.com/office/drawing/2014/main" id="{D1A9FBB5-A339-431D-9195-2AA9712F0A06}"/>
              </a:ext>
            </a:extLst>
          </p:cNvPr>
          <p:cNvSpPr/>
          <p:nvPr userDrawn="1"/>
        </p:nvSpPr>
        <p:spPr>
          <a:xfrm>
            <a:off x="3048000" y="6705600"/>
            <a:ext cx="5334000" cy="152400"/>
          </a:xfrm>
          <a:prstGeom prst="rect">
            <a:avLst/>
          </a:prstGeom>
          <a:solidFill>
            <a:schemeClr val="bg2">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716CA9A-CD9B-4D75-98EA-5258C0F9DAFE}"/>
              </a:ext>
            </a:extLst>
          </p:cNvPr>
          <p:cNvSpPr/>
          <p:nvPr userDrawn="1"/>
        </p:nvSpPr>
        <p:spPr>
          <a:xfrm>
            <a:off x="0" y="6629400"/>
            <a:ext cx="3791526" cy="2286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urum New Concept">
            <a:extLst>
              <a:ext uri="{FF2B5EF4-FFF2-40B4-BE49-F238E27FC236}">
                <a16:creationId xmlns:a16="http://schemas.microsoft.com/office/drawing/2014/main" id="{ACBDAD3A-4FE1-408B-98AC-65DD14929D0A}"/>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0522" y="208475"/>
            <a:ext cx="922655" cy="790575"/>
          </a:xfrm>
          <a:prstGeom prst="rect">
            <a:avLst/>
          </a:prstGeom>
          <a:noFill/>
          <a:ln w="9525">
            <a:noFill/>
            <a:miter lim="800000"/>
            <a:headEnd/>
            <a:tailEnd/>
          </a:ln>
        </p:spPr>
      </p:pic>
      <p:sp>
        <p:nvSpPr>
          <p:cNvPr id="12" name="Rectangle 11">
            <a:extLst>
              <a:ext uri="{FF2B5EF4-FFF2-40B4-BE49-F238E27FC236}">
                <a16:creationId xmlns:a16="http://schemas.microsoft.com/office/drawing/2014/main" id="{040DEF33-7E8A-464B-AADC-915E756BA20B}"/>
              </a:ext>
            </a:extLst>
          </p:cNvPr>
          <p:cNvSpPr/>
          <p:nvPr userDrawn="1"/>
        </p:nvSpPr>
        <p:spPr>
          <a:xfrm>
            <a:off x="3791526" y="6629400"/>
            <a:ext cx="4876800" cy="228600"/>
          </a:xfrm>
          <a:prstGeom prst="rect">
            <a:avLst/>
          </a:prstGeom>
          <a:solidFill>
            <a:schemeClr val="bg2">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3FA1C8-29D0-4BFB-8495-5AD8AE2724F9}"/>
              </a:ext>
            </a:extLst>
          </p:cNvPr>
          <p:cNvSpPr/>
          <p:nvPr userDrawn="1"/>
        </p:nvSpPr>
        <p:spPr>
          <a:xfrm>
            <a:off x="8169252" y="0"/>
            <a:ext cx="4038600" cy="68328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6">
            <a:extLst>
              <a:ext uri="{FF2B5EF4-FFF2-40B4-BE49-F238E27FC236}">
                <a16:creationId xmlns:a16="http://schemas.microsoft.com/office/drawing/2014/main" id="{49DC2BB0-861E-4DDB-8DF0-8EA85252DED9}"/>
              </a:ext>
            </a:extLst>
          </p:cNvPr>
          <p:cNvSpPr>
            <a:spLocks noGrp="1"/>
          </p:cNvSpPr>
          <p:nvPr>
            <p:ph type="sldNum" sz="quarter" idx="12"/>
          </p:nvPr>
        </p:nvSpPr>
        <p:spPr>
          <a:xfrm>
            <a:off x="9448800" y="6477225"/>
            <a:ext cx="2743200" cy="365125"/>
          </a:xfrm>
        </p:spPr>
        <p:txBody>
          <a:bodyPr/>
          <a:lstStyle/>
          <a:p>
            <a:fld id="{C18A6DDB-0A55-40AB-A400-5B7B09585872}" type="slidenum">
              <a:rPr lang="en-US" smtClean="0"/>
              <a:t>‹#›</a:t>
            </a:fld>
            <a:endParaRPr lang="en-US"/>
          </a:p>
        </p:txBody>
      </p:sp>
    </p:spTree>
    <p:extLst>
      <p:ext uri="{BB962C8B-B14F-4D97-AF65-F5344CB8AC3E}">
        <p14:creationId xmlns:p14="http://schemas.microsoft.com/office/powerpoint/2010/main" val="1042327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Aurum New Concept">
            <a:extLst>
              <a:ext uri="{FF2B5EF4-FFF2-40B4-BE49-F238E27FC236}">
                <a16:creationId xmlns:a16="http://schemas.microsoft.com/office/drawing/2014/main" id="{6FF21049-31EB-49BE-A92C-D6AB779EB949}"/>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0522" y="208475"/>
            <a:ext cx="922655" cy="790575"/>
          </a:xfrm>
          <a:prstGeom prst="rect">
            <a:avLst/>
          </a:prstGeom>
          <a:noFill/>
          <a:ln w="9525">
            <a:noFill/>
            <a:miter lim="800000"/>
            <a:headEnd/>
            <a:tailEnd/>
          </a:ln>
        </p:spPr>
      </p:pic>
      <p:sp>
        <p:nvSpPr>
          <p:cNvPr id="8" name="Rectangle 7">
            <a:extLst>
              <a:ext uri="{FF2B5EF4-FFF2-40B4-BE49-F238E27FC236}">
                <a16:creationId xmlns:a16="http://schemas.microsoft.com/office/drawing/2014/main" id="{26DDBD1C-AC8C-4100-9FB0-EB70B11FBE12}"/>
              </a:ext>
            </a:extLst>
          </p:cNvPr>
          <p:cNvSpPr/>
          <p:nvPr userDrawn="1"/>
        </p:nvSpPr>
        <p:spPr>
          <a:xfrm>
            <a:off x="3066476" y="6688614"/>
            <a:ext cx="5334000" cy="178374"/>
          </a:xfrm>
          <a:prstGeom prst="rect">
            <a:avLst/>
          </a:prstGeom>
          <a:solidFill>
            <a:schemeClr val="bg2">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83FC443-74D0-4918-9219-599357F98B84}"/>
              </a:ext>
            </a:extLst>
          </p:cNvPr>
          <p:cNvSpPr/>
          <p:nvPr userDrawn="1"/>
        </p:nvSpPr>
        <p:spPr>
          <a:xfrm>
            <a:off x="8153400" y="0"/>
            <a:ext cx="4038600" cy="685349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6842EED-E88E-4322-BAF1-A0EAC4889A12}"/>
              </a:ext>
            </a:extLst>
          </p:cNvPr>
          <p:cNvSpPr>
            <a:spLocks noGrp="1"/>
          </p:cNvSpPr>
          <p:nvPr>
            <p:ph type="title"/>
          </p:nvPr>
        </p:nvSpPr>
        <p:spPr>
          <a:xfrm>
            <a:off x="831850" y="1709738"/>
            <a:ext cx="7016750" cy="2852737"/>
          </a:xfrm>
        </p:spPr>
        <p:txBody>
          <a:bodyPr anchor="b"/>
          <a:lstStyle>
            <a:lvl1pPr>
              <a:defRPr sz="6000">
                <a:latin typeface="+mn-lt"/>
              </a:defRPr>
            </a:lvl1pPr>
          </a:lstStyle>
          <a:p>
            <a:r>
              <a:rPr lang="en-US"/>
              <a:t>Click to edit Master title style</a:t>
            </a:r>
          </a:p>
        </p:txBody>
      </p:sp>
      <p:sp>
        <p:nvSpPr>
          <p:cNvPr id="15" name="Text Placeholder 2">
            <a:extLst>
              <a:ext uri="{FF2B5EF4-FFF2-40B4-BE49-F238E27FC236}">
                <a16:creationId xmlns:a16="http://schemas.microsoft.com/office/drawing/2014/main" id="{BBCE4C27-7D82-4DB2-916C-DCA82AB3068C}"/>
              </a:ext>
            </a:extLst>
          </p:cNvPr>
          <p:cNvSpPr>
            <a:spLocks noGrp="1"/>
          </p:cNvSpPr>
          <p:nvPr>
            <p:ph type="body" idx="1"/>
          </p:nvPr>
        </p:nvSpPr>
        <p:spPr>
          <a:xfrm>
            <a:off x="831850" y="4589463"/>
            <a:ext cx="70167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Rectangle 5">
            <a:extLst>
              <a:ext uri="{FF2B5EF4-FFF2-40B4-BE49-F238E27FC236}">
                <a16:creationId xmlns:a16="http://schemas.microsoft.com/office/drawing/2014/main" id="{81BB841C-3AE7-408A-9ECC-8839FE443762}"/>
              </a:ext>
            </a:extLst>
          </p:cNvPr>
          <p:cNvSpPr/>
          <p:nvPr userDrawn="1"/>
        </p:nvSpPr>
        <p:spPr>
          <a:xfrm>
            <a:off x="0" y="6675120"/>
            <a:ext cx="4495800" cy="19186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084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ECE81D-A5E9-4062-A24D-00600FDDCBF2}"/>
              </a:ext>
            </a:extLst>
          </p:cNvPr>
          <p:cNvSpPr/>
          <p:nvPr userDrawn="1"/>
        </p:nvSpPr>
        <p:spPr>
          <a:xfrm>
            <a:off x="11290372" y="0"/>
            <a:ext cx="424132" cy="686698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urum New Concept">
            <a:extLst>
              <a:ext uri="{FF2B5EF4-FFF2-40B4-BE49-F238E27FC236}">
                <a16:creationId xmlns:a16="http://schemas.microsoft.com/office/drawing/2014/main" id="{1476E113-9CA5-424A-B066-0A19D0373C12}"/>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0522" y="208475"/>
            <a:ext cx="1229678" cy="1163125"/>
          </a:xfrm>
          <a:prstGeom prst="rect">
            <a:avLst/>
          </a:prstGeom>
          <a:noFill/>
          <a:ln w="9525">
            <a:noFill/>
            <a:miter lim="800000"/>
            <a:headEnd/>
            <a:tailEnd/>
          </a:ln>
        </p:spPr>
      </p:pic>
      <p:sp>
        <p:nvSpPr>
          <p:cNvPr id="8" name="Rectangle 7">
            <a:extLst>
              <a:ext uri="{FF2B5EF4-FFF2-40B4-BE49-F238E27FC236}">
                <a16:creationId xmlns:a16="http://schemas.microsoft.com/office/drawing/2014/main" id="{C3EA81F2-7DAD-4AB0-B3AE-57AA9402E422}"/>
              </a:ext>
            </a:extLst>
          </p:cNvPr>
          <p:cNvSpPr/>
          <p:nvPr userDrawn="1"/>
        </p:nvSpPr>
        <p:spPr>
          <a:xfrm>
            <a:off x="11508740" y="0"/>
            <a:ext cx="381000" cy="68580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3C8147B0-19C3-49CC-B294-5537EFFEB0DF}"/>
              </a:ext>
            </a:extLst>
          </p:cNvPr>
          <p:cNvSpPr>
            <a:spLocks noGrp="1"/>
          </p:cNvSpPr>
          <p:nvPr>
            <p:ph type="title"/>
          </p:nvPr>
        </p:nvSpPr>
        <p:spPr>
          <a:xfrm>
            <a:off x="831850" y="1709738"/>
            <a:ext cx="9986106" cy="2852737"/>
          </a:xfrm>
        </p:spPr>
        <p:txBody>
          <a:bodyPr anchor="b"/>
          <a:lstStyle>
            <a:lvl1pPr>
              <a:defRPr sz="6000">
                <a:latin typeface="+mn-lt"/>
              </a:defRPr>
            </a:lvl1pPr>
          </a:lstStyle>
          <a:p>
            <a:r>
              <a:rPr lang="en-US"/>
              <a:t>Click to edit Master title style</a:t>
            </a:r>
          </a:p>
        </p:txBody>
      </p:sp>
      <p:sp>
        <p:nvSpPr>
          <p:cNvPr id="10" name="Text Placeholder 2">
            <a:extLst>
              <a:ext uri="{FF2B5EF4-FFF2-40B4-BE49-F238E27FC236}">
                <a16:creationId xmlns:a16="http://schemas.microsoft.com/office/drawing/2014/main" id="{65332B9B-885E-4B2C-AF43-9FBD9980CDA6}"/>
              </a:ext>
            </a:extLst>
          </p:cNvPr>
          <p:cNvSpPr>
            <a:spLocks noGrp="1"/>
          </p:cNvSpPr>
          <p:nvPr>
            <p:ph type="body" idx="1"/>
          </p:nvPr>
        </p:nvSpPr>
        <p:spPr>
          <a:xfrm>
            <a:off x="831850" y="4589463"/>
            <a:ext cx="998610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8DC5D2C7-7264-47C2-B910-6C0C3A1D177E}"/>
              </a:ext>
            </a:extLst>
          </p:cNvPr>
          <p:cNvSpPr/>
          <p:nvPr userDrawn="1"/>
        </p:nvSpPr>
        <p:spPr>
          <a:xfrm>
            <a:off x="11683712" y="0"/>
            <a:ext cx="503208" cy="68669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708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C74D4-3414-4CF8-9DA2-E1C832ECD890}"/>
              </a:ext>
            </a:extLst>
          </p:cNvPr>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F823A8AA-C24F-4B93-95F5-BA378F5C5E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77C606-3216-4F50-A147-732DFDE699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0822872-5AF5-4368-A6ED-14818BC89CFB}"/>
              </a:ext>
            </a:extLst>
          </p:cNvPr>
          <p:cNvSpPr/>
          <p:nvPr userDrawn="1"/>
        </p:nvSpPr>
        <p:spPr>
          <a:xfrm>
            <a:off x="5163127" y="6705600"/>
            <a:ext cx="7010400" cy="15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C675CB8-968C-4B18-9209-B810DD9F62FE}"/>
              </a:ext>
            </a:extLst>
          </p:cNvPr>
          <p:cNvSpPr/>
          <p:nvPr userDrawn="1"/>
        </p:nvSpPr>
        <p:spPr>
          <a:xfrm>
            <a:off x="3048000" y="6705600"/>
            <a:ext cx="4876800" cy="152400"/>
          </a:xfrm>
          <a:prstGeom prst="rect">
            <a:avLst/>
          </a:prstGeom>
          <a:solidFill>
            <a:schemeClr val="bg2">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C2FEA1-D008-4179-9152-7DB7FDC23224}"/>
              </a:ext>
            </a:extLst>
          </p:cNvPr>
          <p:cNvSpPr/>
          <p:nvPr userDrawn="1"/>
        </p:nvSpPr>
        <p:spPr>
          <a:xfrm>
            <a:off x="0" y="6705600"/>
            <a:ext cx="4038600" cy="1524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urum New Concept">
            <a:extLst>
              <a:ext uri="{FF2B5EF4-FFF2-40B4-BE49-F238E27FC236}">
                <a16:creationId xmlns:a16="http://schemas.microsoft.com/office/drawing/2014/main" id="{46A589C6-A5F2-4DD1-83F4-E152CD073693}"/>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72800" y="5791200"/>
            <a:ext cx="922655" cy="790575"/>
          </a:xfrm>
          <a:prstGeom prst="rect">
            <a:avLst/>
          </a:prstGeom>
          <a:noFill/>
          <a:ln w="9525">
            <a:noFill/>
            <a:miter lim="800000"/>
            <a:headEnd/>
            <a:tailEnd/>
          </a:ln>
        </p:spPr>
      </p:pic>
      <p:sp>
        <p:nvSpPr>
          <p:cNvPr id="13" name="Slide Number Placeholder 6">
            <a:extLst>
              <a:ext uri="{FF2B5EF4-FFF2-40B4-BE49-F238E27FC236}">
                <a16:creationId xmlns:a16="http://schemas.microsoft.com/office/drawing/2014/main" id="{49DC2BB0-861E-4DDB-8DF0-8EA85252DED9}"/>
              </a:ext>
            </a:extLst>
          </p:cNvPr>
          <p:cNvSpPr>
            <a:spLocks noGrp="1"/>
          </p:cNvSpPr>
          <p:nvPr>
            <p:ph type="sldNum" sz="quarter" idx="12"/>
          </p:nvPr>
        </p:nvSpPr>
        <p:spPr>
          <a:xfrm>
            <a:off x="9472200" y="6311900"/>
            <a:ext cx="2743200" cy="365125"/>
          </a:xfrm>
        </p:spPr>
        <p:txBody>
          <a:bodyPr/>
          <a:lstStyle/>
          <a:p>
            <a:fld id="{C18A6DDB-0A55-40AB-A400-5B7B09585872}" type="slidenum">
              <a:rPr lang="en-US" smtClean="0"/>
              <a:t>‹#›</a:t>
            </a:fld>
            <a:endParaRPr lang="en-US"/>
          </a:p>
        </p:txBody>
      </p:sp>
    </p:spTree>
    <p:extLst>
      <p:ext uri="{BB962C8B-B14F-4D97-AF65-F5344CB8AC3E}">
        <p14:creationId xmlns:p14="http://schemas.microsoft.com/office/powerpoint/2010/main" val="1547129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139E0-84CA-4F4F-A06F-E04C80953FB3}"/>
              </a:ext>
            </a:extLst>
          </p:cNvPr>
          <p:cNvSpPr>
            <a:spLocks noGrp="1"/>
          </p:cNvSpPr>
          <p:nvPr>
            <p:ph type="title"/>
          </p:nvPr>
        </p:nvSpPr>
        <p:spPr>
          <a:xfrm>
            <a:off x="839788" y="365125"/>
            <a:ext cx="10515600" cy="1325563"/>
          </a:xfrm>
        </p:spPr>
        <p:txBody>
          <a:bodyPr/>
          <a:lstStyle>
            <a:lvl1pPr>
              <a:defRPr>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8C285B48-62E5-4F78-BE18-766F95E9B3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A02AF-B2FB-464D-A236-CBD77EC65A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E4A0A1-19AC-4E9F-A29D-69382B1808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1E6028-B57D-4BA3-990F-5B2DD6A54B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6E0153-91AE-4329-800B-03470F8F6A8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0ED79BC-A3DF-4DDC-8E26-04E82F2389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7337A3-A998-4E7E-B4ED-29A421C500D8}"/>
              </a:ext>
            </a:extLst>
          </p:cNvPr>
          <p:cNvSpPr>
            <a:spLocks noGrp="1"/>
          </p:cNvSpPr>
          <p:nvPr>
            <p:ph type="sldNum" sz="quarter" idx="12"/>
          </p:nvPr>
        </p:nvSpPr>
        <p:spPr/>
        <p:txBody>
          <a:bodyPr/>
          <a:lstStyle/>
          <a:p>
            <a:fld id="{C18A6DDB-0A55-40AB-A400-5B7B09585872}" type="slidenum">
              <a:rPr lang="en-US" smtClean="0"/>
              <a:t>‹#›</a:t>
            </a:fld>
            <a:endParaRPr lang="en-US"/>
          </a:p>
        </p:txBody>
      </p:sp>
    </p:spTree>
    <p:extLst>
      <p:ext uri="{BB962C8B-B14F-4D97-AF65-F5344CB8AC3E}">
        <p14:creationId xmlns:p14="http://schemas.microsoft.com/office/powerpoint/2010/main" val="2262018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65E0-ABDF-4FCF-9216-2AAFF6843B65}"/>
              </a:ext>
            </a:extLst>
          </p:cNvPr>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AF5A9A14-BD60-40A1-B7E8-C643CD221C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CFAF32A0-CE4B-40DB-B6B0-B3BCF22F0256}"/>
              </a:ext>
            </a:extLst>
          </p:cNvPr>
          <p:cNvSpPr/>
          <p:nvPr userDrawn="1"/>
        </p:nvSpPr>
        <p:spPr>
          <a:xfrm>
            <a:off x="5163127" y="6705600"/>
            <a:ext cx="7010400" cy="15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BA66649-B536-4E59-BA2F-44C603818DFF}"/>
              </a:ext>
            </a:extLst>
          </p:cNvPr>
          <p:cNvSpPr/>
          <p:nvPr userDrawn="1"/>
        </p:nvSpPr>
        <p:spPr>
          <a:xfrm>
            <a:off x="3048000" y="6705600"/>
            <a:ext cx="4876800" cy="152400"/>
          </a:xfrm>
          <a:prstGeom prst="rect">
            <a:avLst/>
          </a:prstGeom>
          <a:solidFill>
            <a:schemeClr val="bg2">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F75A2C9-6E7B-47F7-828A-5D6C1B6CFD43}"/>
              </a:ext>
            </a:extLst>
          </p:cNvPr>
          <p:cNvSpPr/>
          <p:nvPr userDrawn="1"/>
        </p:nvSpPr>
        <p:spPr>
          <a:xfrm>
            <a:off x="0" y="6705600"/>
            <a:ext cx="4038600" cy="1524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urum New Concept">
            <a:extLst>
              <a:ext uri="{FF2B5EF4-FFF2-40B4-BE49-F238E27FC236}">
                <a16:creationId xmlns:a16="http://schemas.microsoft.com/office/drawing/2014/main" id="{97E3E783-2A99-4582-BBC0-4ADAE8AA609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72800" y="5791200"/>
            <a:ext cx="922655" cy="790575"/>
          </a:xfrm>
          <a:prstGeom prst="rect">
            <a:avLst/>
          </a:prstGeom>
          <a:noFill/>
          <a:ln w="9525">
            <a:noFill/>
            <a:miter lim="800000"/>
            <a:headEnd/>
            <a:tailEnd/>
          </a:ln>
        </p:spPr>
      </p:pic>
      <p:sp>
        <p:nvSpPr>
          <p:cNvPr id="13" name="Slide Number Placeholder 6">
            <a:extLst>
              <a:ext uri="{FF2B5EF4-FFF2-40B4-BE49-F238E27FC236}">
                <a16:creationId xmlns:a16="http://schemas.microsoft.com/office/drawing/2014/main" id="{49DC2BB0-861E-4DDB-8DF0-8EA85252DED9}"/>
              </a:ext>
            </a:extLst>
          </p:cNvPr>
          <p:cNvSpPr>
            <a:spLocks noGrp="1"/>
          </p:cNvSpPr>
          <p:nvPr>
            <p:ph type="sldNum" sz="quarter" idx="12"/>
          </p:nvPr>
        </p:nvSpPr>
        <p:spPr>
          <a:xfrm>
            <a:off x="9406327" y="6340475"/>
            <a:ext cx="2743200" cy="365125"/>
          </a:xfrm>
        </p:spPr>
        <p:txBody>
          <a:bodyPr/>
          <a:lstStyle/>
          <a:p>
            <a:fld id="{C18A6DDB-0A55-40AB-A400-5B7B09585872}" type="slidenum">
              <a:rPr lang="en-US" smtClean="0"/>
              <a:t>‹#›</a:t>
            </a:fld>
            <a:endParaRPr lang="en-US"/>
          </a:p>
        </p:txBody>
      </p:sp>
    </p:spTree>
    <p:extLst>
      <p:ext uri="{BB962C8B-B14F-4D97-AF65-F5344CB8AC3E}">
        <p14:creationId xmlns:p14="http://schemas.microsoft.com/office/powerpoint/2010/main" val="318003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D3C10E-5909-497E-8C56-55798C7C4DB8}"/>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EEAA4C2C-FDA6-45B3-B73A-2A5D809DC0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CBA95C-444C-433C-9355-6D33360E0DE1}"/>
              </a:ext>
            </a:extLst>
          </p:cNvPr>
          <p:cNvSpPr>
            <a:spLocks noGrp="1"/>
          </p:cNvSpPr>
          <p:nvPr>
            <p:ph type="sldNum" sz="quarter" idx="12"/>
          </p:nvPr>
        </p:nvSpPr>
        <p:spPr/>
        <p:txBody>
          <a:bodyPr/>
          <a:lstStyle/>
          <a:p>
            <a:fld id="{C18A6DDB-0A55-40AB-A400-5B7B09585872}" type="slidenum">
              <a:rPr lang="en-US" smtClean="0"/>
              <a:t>‹#›</a:t>
            </a:fld>
            <a:endParaRPr lang="en-US"/>
          </a:p>
        </p:txBody>
      </p:sp>
    </p:spTree>
    <p:extLst>
      <p:ext uri="{BB962C8B-B14F-4D97-AF65-F5344CB8AC3E}">
        <p14:creationId xmlns:p14="http://schemas.microsoft.com/office/powerpoint/2010/main" val="1045228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9C3CC-9D10-465A-BB4D-A142C2005D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0850BA-0786-4126-840E-067EE0E49A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22B37B-89C6-476C-B570-9BE104CEF9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C981C4-4E8B-409C-9C43-B4FCE2CCFDF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644EAFE-8FF4-4073-95C0-F5B540B97B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B60742-A14D-4CE2-A42E-5E2DFC660D96}"/>
              </a:ext>
            </a:extLst>
          </p:cNvPr>
          <p:cNvSpPr>
            <a:spLocks noGrp="1"/>
          </p:cNvSpPr>
          <p:nvPr>
            <p:ph type="sldNum" sz="quarter" idx="12"/>
          </p:nvPr>
        </p:nvSpPr>
        <p:spPr/>
        <p:txBody>
          <a:bodyPr/>
          <a:lstStyle/>
          <a:p>
            <a:fld id="{C18A6DDB-0A55-40AB-A400-5B7B09585872}" type="slidenum">
              <a:rPr lang="en-US" smtClean="0"/>
              <a:t>‹#›</a:t>
            </a:fld>
            <a:endParaRPr lang="en-US"/>
          </a:p>
        </p:txBody>
      </p:sp>
    </p:spTree>
    <p:extLst>
      <p:ext uri="{BB962C8B-B14F-4D97-AF65-F5344CB8AC3E}">
        <p14:creationId xmlns:p14="http://schemas.microsoft.com/office/powerpoint/2010/main" val="2468223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15D50-2C13-478E-BC85-384FC433C8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C8D931-BC5E-4C25-B2B8-9F7CD404FC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B5F54D-0690-4871-BEEE-20B149DC8B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DD133D-F2E7-42DE-8C39-62E9B96E334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DDCBB5A-EE16-43DF-90E6-E499EADB8F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DC2BB0-861E-4DDB-8DF0-8EA85252DED9}"/>
              </a:ext>
            </a:extLst>
          </p:cNvPr>
          <p:cNvSpPr>
            <a:spLocks noGrp="1"/>
          </p:cNvSpPr>
          <p:nvPr>
            <p:ph type="sldNum" sz="quarter" idx="12"/>
          </p:nvPr>
        </p:nvSpPr>
        <p:spPr/>
        <p:txBody>
          <a:bodyPr/>
          <a:lstStyle/>
          <a:p>
            <a:fld id="{C18A6DDB-0A55-40AB-A400-5B7B09585872}" type="slidenum">
              <a:rPr lang="en-US" smtClean="0"/>
              <a:t>‹#›</a:t>
            </a:fld>
            <a:endParaRPr lang="en-US"/>
          </a:p>
        </p:txBody>
      </p:sp>
    </p:spTree>
    <p:extLst>
      <p:ext uri="{BB962C8B-B14F-4D97-AF65-F5344CB8AC3E}">
        <p14:creationId xmlns:p14="http://schemas.microsoft.com/office/powerpoint/2010/main" val="2642327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7426A-57F5-4BC8-81A8-A67559BCCA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D77312-F2A1-410D-9D0C-8D2D14D363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B3F6C2-5F64-46A2-A8E8-1FA84FF27F4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503704D-D344-449A-A4F4-05539D036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2EE658-4650-47C6-B4D5-B5CE86B6F7BD}"/>
              </a:ext>
            </a:extLst>
          </p:cNvPr>
          <p:cNvSpPr>
            <a:spLocks noGrp="1"/>
          </p:cNvSpPr>
          <p:nvPr>
            <p:ph type="sldNum" sz="quarter" idx="12"/>
          </p:nvPr>
        </p:nvSpPr>
        <p:spPr/>
        <p:txBody>
          <a:bodyPr/>
          <a:lstStyle/>
          <a:p>
            <a:fld id="{C18A6DDB-0A55-40AB-A400-5B7B09585872}" type="slidenum">
              <a:rPr lang="en-US" smtClean="0"/>
              <a:t>‹#›</a:t>
            </a:fld>
            <a:endParaRPr lang="en-US"/>
          </a:p>
        </p:txBody>
      </p:sp>
    </p:spTree>
    <p:extLst>
      <p:ext uri="{BB962C8B-B14F-4D97-AF65-F5344CB8AC3E}">
        <p14:creationId xmlns:p14="http://schemas.microsoft.com/office/powerpoint/2010/main" val="3739373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42C4C1-DEC7-4434-A5AC-7C25D34BAD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E396CD-452A-432A-889A-334C9A9A14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7DE9D6-D92F-4CFE-A537-46A1BBA7FF4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0C039C8-B611-49E7-9086-E6A42144BC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7225A5-9254-4F12-8D9A-7375946E6CB2}"/>
              </a:ext>
            </a:extLst>
          </p:cNvPr>
          <p:cNvSpPr>
            <a:spLocks noGrp="1"/>
          </p:cNvSpPr>
          <p:nvPr>
            <p:ph type="sldNum" sz="quarter" idx="12"/>
          </p:nvPr>
        </p:nvSpPr>
        <p:spPr/>
        <p:txBody>
          <a:bodyPr/>
          <a:lstStyle/>
          <a:p>
            <a:fld id="{C18A6DDB-0A55-40AB-A400-5B7B09585872}" type="slidenum">
              <a:rPr lang="en-US" smtClean="0"/>
              <a:t>‹#›</a:t>
            </a:fld>
            <a:endParaRPr lang="en-US"/>
          </a:p>
        </p:txBody>
      </p:sp>
    </p:spTree>
    <p:extLst>
      <p:ext uri="{BB962C8B-B14F-4D97-AF65-F5344CB8AC3E}">
        <p14:creationId xmlns:p14="http://schemas.microsoft.com/office/powerpoint/2010/main" val="41829094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ubtitle 8"/>
          <p:cNvSpPr>
            <a:spLocks noGrp="1"/>
          </p:cNvSpPr>
          <p:nvPr>
            <p:ph type="subTitle" idx="1"/>
          </p:nvPr>
        </p:nvSpPr>
        <p:spPr>
          <a:xfrm>
            <a:off x="1727200" y="3200400"/>
            <a:ext cx="8534400" cy="1600200"/>
          </a:xfrm>
        </p:spPr>
        <p:txBody>
          <a:bodyPr>
            <a:normAutofit/>
          </a:bodyPr>
          <a:lstStyle>
            <a:lvl1pPr marL="0" indent="0" algn="ctr">
              <a:buNone/>
              <a:defRPr sz="28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9CF6A5E8-C450-4A6B-99A0-BF2531B4CA4A}" type="slidenum">
              <a:rPr lang="en-US" smtClean="0"/>
              <a:pPr>
                <a:defRPr/>
              </a:pPr>
              <a:t>‹#›</a:t>
            </a:fld>
            <a:endParaRPr lang="en-US"/>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a:t>Click to edit Master title style</a:t>
            </a:r>
          </a:p>
        </p:txBody>
      </p:sp>
      <p:pic>
        <p:nvPicPr>
          <p:cNvPr id="10" name="Picture 2"/>
          <p:cNvPicPr>
            <a:picLocks noChangeAspect="1" noChangeArrowheads="1"/>
          </p:cNvPicPr>
          <p:nvPr userDrawn="1"/>
        </p:nvPicPr>
        <p:blipFill>
          <a:blip r:embed="rId2" cstate="email"/>
          <a:srcRect/>
          <a:stretch>
            <a:fillRect/>
          </a:stretch>
        </p:blipFill>
        <p:spPr bwMode="auto">
          <a:xfrm>
            <a:off x="9245601" y="5070686"/>
            <a:ext cx="2570169" cy="1634914"/>
          </a:xfrm>
          <a:prstGeom prst="rect">
            <a:avLst/>
          </a:prstGeom>
          <a:noFill/>
          <a:ln w="9525">
            <a:noFill/>
            <a:miter lim="800000"/>
            <a:headEnd/>
            <a:tailEnd/>
          </a:ln>
          <a:effectLst/>
        </p:spPr>
      </p:pic>
    </p:spTree>
    <p:extLst>
      <p:ext uri="{BB962C8B-B14F-4D97-AF65-F5344CB8AC3E}">
        <p14:creationId xmlns:p14="http://schemas.microsoft.com/office/powerpoint/2010/main" val="4129466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kumimoji="0" lang="en-US" dirty="0"/>
              <a:t>Click to edit Master 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C1CFDB7-4507-42C7-94A9-BFAD1CEB8E5C}" type="slidenum">
              <a:rPr lang="en-US" smtClean="0"/>
              <a:pPr>
                <a:defRPr/>
              </a:pPr>
              <a:t>‹#›</a:t>
            </a:fld>
            <a:endParaRPr lang="en-US"/>
          </a:p>
        </p:txBody>
      </p:sp>
      <p:sp>
        <p:nvSpPr>
          <p:cNvPr id="8" name="Content Placeholder 7"/>
          <p:cNvSpPr>
            <a:spLocks noGrp="1"/>
          </p:cNvSpPr>
          <p:nvPr>
            <p:ph sz="quarter" idx="1"/>
          </p:nvPr>
        </p:nvSpPr>
        <p:spPr>
          <a:xfrm>
            <a:off x="1219200" y="1447800"/>
            <a:ext cx="10363200" cy="4572000"/>
          </a:xfrm>
        </p:spPr>
        <p:txBody>
          <a:bodyPr vert="horz"/>
          <a:lstStyle>
            <a:lvl1pPr>
              <a:defRPr sz="3200"/>
            </a:lvl1pPr>
            <a:lvl2pPr>
              <a:defRPr sz="2800"/>
            </a:lvl2pPr>
            <a:lvl3pPr>
              <a:defRPr sz="2400"/>
            </a:lvl3pPr>
            <a:lvl4pPr>
              <a:defRPr sz="2000"/>
            </a:lvl4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35055764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1066800" y="6172200"/>
            <a:ext cx="5334000" cy="457200"/>
          </a:xfrm>
        </p:spPr>
        <p:txBody>
          <a:bodyPr/>
          <a:lstStyle/>
          <a:p>
            <a:pPr>
              <a:defRPr/>
            </a:pPr>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195072" y="6208776"/>
            <a:ext cx="609600" cy="457200"/>
          </a:xfrm>
        </p:spPr>
        <p:txBody>
          <a:bodyPr/>
          <a:lstStyle/>
          <a:p>
            <a:pPr>
              <a:defRPr/>
            </a:pPr>
            <a:fld id="{16A35FE5-D5CF-43F1-915B-9282C9B1B2D6}" type="slidenum">
              <a:rPr lang="en-US" smtClean="0"/>
              <a:pPr>
                <a:defRPr/>
              </a:pPr>
              <a:t>‹#›</a:t>
            </a:fld>
            <a:endParaRPr lang="en-US"/>
          </a:p>
        </p:txBody>
      </p:sp>
      <p:pic>
        <p:nvPicPr>
          <p:cNvPr id="12" name="Picture 2"/>
          <p:cNvPicPr>
            <a:picLocks noChangeAspect="1" noChangeArrowheads="1"/>
          </p:cNvPicPr>
          <p:nvPr userDrawn="1"/>
        </p:nvPicPr>
        <p:blipFill>
          <a:blip r:embed="rId2" cstate="email"/>
          <a:srcRect/>
          <a:stretch>
            <a:fillRect/>
          </a:stretch>
        </p:blipFill>
        <p:spPr bwMode="auto">
          <a:xfrm>
            <a:off x="9779334" y="5410200"/>
            <a:ext cx="2036436" cy="1295400"/>
          </a:xfrm>
          <a:prstGeom prst="rect">
            <a:avLst/>
          </a:prstGeom>
          <a:noFill/>
          <a:ln w="9525">
            <a:noFill/>
            <a:miter lim="800000"/>
            <a:headEnd/>
            <a:tailEnd/>
          </a:ln>
          <a:effectLst/>
        </p:spPr>
      </p:pic>
    </p:spTree>
    <p:extLst>
      <p:ext uri="{BB962C8B-B14F-4D97-AF65-F5344CB8AC3E}">
        <p14:creationId xmlns:p14="http://schemas.microsoft.com/office/powerpoint/2010/main" val="3708166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kumimoji="0" lang="en-US" dirty="0"/>
              <a:t>Click to edit Master title style</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25D39A1-A2C3-440A-A461-393EE6A80DC5}" type="slidenum">
              <a:rPr lang="en-US" smtClean="0"/>
              <a:pPr>
                <a:defRPr/>
              </a:pPr>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4754982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AD7D796-7E8F-4B26-8D23-FC599703C9F0}" type="slidenum">
              <a:rPr lang="en-US" smtClean="0"/>
              <a:pPr>
                <a:defRPr/>
              </a:pPr>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633260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5147A-CD50-4B64-B626-146FD05E4175}"/>
              </a:ext>
            </a:extLst>
          </p:cNvPr>
          <p:cNvSpPr>
            <a:spLocks noGrp="1"/>
          </p:cNvSpPr>
          <p:nvPr>
            <p:ph type="title"/>
          </p:nvPr>
        </p:nvSpPr>
        <p:spPr>
          <a:xfrm>
            <a:off x="831850" y="1709738"/>
            <a:ext cx="7321550" cy="2852737"/>
          </a:xfrm>
        </p:spPr>
        <p:txBody>
          <a:bodyPr anchor="b"/>
          <a:lstStyle>
            <a:lvl1pPr>
              <a:defRPr sz="6000">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9FC963D7-2AEE-4613-99A0-F9CED10398EE}"/>
              </a:ext>
            </a:extLst>
          </p:cNvPr>
          <p:cNvSpPr>
            <a:spLocks noGrp="1"/>
          </p:cNvSpPr>
          <p:nvPr>
            <p:ph type="body" idx="1"/>
          </p:nvPr>
        </p:nvSpPr>
        <p:spPr>
          <a:xfrm>
            <a:off x="831850" y="4589463"/>
            <a:ext cx="73215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a:extLst>
              <a:ext uri="{FF2B5EF4-FFF2-40B4-BE49-F238E27FC236}">
                <a16:creationId xmlns:a16="http://schemas.microsoft.com/office/drawing/2014/main" id="{D1A9FBB5-A339-431D-9195-2AA9712F0A06}"/>
              </a:ext>
            </a:extLst>
          </p:cNvPr>
          <p:cNvSpPr/>
          <p:nvPr userDrawn="1"/>
        </p:nvSpPr>
        <p:spPr>
          <a:xfrm>
            <a:off x="3048000" y="6705600"/>
            <a:ext cx="5334000" cy="152400"/>
          </a:xfrm>
          <a:prstGeom prst="rect">
            <a:avLst/>
          </a:prstGeom>
          <a:solidFill>
            <a:schemeClr val="bg2">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716CA9A-CD9B-4D75-98EA-5258C0F9DAFE}"/>
              </a:ext>
            </a:extLst>
          </p:cNvPr>
          <p:cNvSpPr/>
          <p:nvPr userDrawn="1"/>
        </p:nvSpPr>
        <p:spPr>
          <a:xfrm>
            <a:off x="0" y="6629400"/>
            <a:ext cx="3791526" cy="2286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urum New Concept">
            <a:extLst>
              <a:ext uri="{FF2B5EF4-FFF2-40B4-BE49-F238E27FC236}">
                <a16:creationId xmlns:a16="http://schemas.microsoft.com/office/drawing/2014/main" id="{ACBDAD3A-4FE1-408B-98AC-65DD14929D0A}"/>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0522" y="208475"/>
            <a:ext cx="922655" cy="790575"/>
          </a:xfrm>
          <a:prstGeom prst="rect">
            <a:avLst/>
          </a:prstGeom>
          <a:noFill/>
          <a:ln w="9525">
            <a:noFill/>
            <a:miter lim="800000"/>
            <a:headEnd/>
            <a:tailEnd/>
          </a:ln>
        </p:spPr>
      </p:pic>
      <p:sp>
        <p:nvSpPr>
          <p:cNvPr id="12" name="Rectangle 11">
            <a:extLst>
              <a:ext uri="{FF2B5EF4-FFF2-40B4-BE49-F238E27FC236}">
                <a16:creationId xmlns:a16="http://schemas.microsoft.com/office/drawing/2014/main" id="{040DEF33-7E8A-464B-AADC-915E756BA20B}"/>
              </a:ext>
            </a:extLst>
          </p:cNvPr>
          <p:cNvSpPr/>
          <p:nvPr userDrawn="1"/>
        </p:nvSpPr>
        <p:spPr>
          <a:xfrm>
            <a:off x="3791526" y="6629400"/>
            <a:ext cx="4876800" cy="228600"/>
          </a:xfrm>
          <a:prstGeom prst="rect">
            <a:avLst/>
          </a:prstGeom>
          <a:solidFill>
            <a:schemeClr val="bg2">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3FA1C8-29D0-4BFB-8495-5AD8AE2724F9}"/>
              </a:ext>
            </a:extLst>
          </p:cNvPr>
          <p:cNvSpPr/>
          <p:nvPr userDrawn="1"/>
        </p:nvSpPr>
        <p:spPr>
          <a:xfrm>
            <a:off x="8169252" y="0"/>
            <a:ext cx="4038600" cy="68328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6">
            <a:extLst>
              <a:ext uri="{FF2B5EF4-FFF2-40B4-BE49-F238E27FC236}">
                <a16:creationId xmlns:a16="http://schemas.microsoft.com/office/drawing/2014/main" id="{49DC2BB0-861E-4DDB-8DF0-8EA85252DED9}"/>
              </a:ext>
            </a:extLst>
          </p:cNvPr>
          <p:cNvSpPr>
            <a:spLocks noGrp="1"/>
          </p:cNvSpPr>
          <p:nvPr>
            <p:ph type="sldNum" sz="quarter" idx="12"/>
          </p:nvPr>
        </p:nvSpPr>
        <p:spPr>
          <a:xfrm>
            <a:off x="9448800" y="6477225"/>
            <a:ext cx="2743200" cy="365125"/>
          </a:xfrm>
        </p:spPr>
        <p:txBody>
          <a:bodyPr/>
          <a:lstStyle/>
          <a:p>
            <a:fld id="{C18A6DDB-0A55-40AB-A400-5B7B09585872}" type="slidenum">
              <a:rPr lang="en-US" smtClean="0"/>
              <a:t>‹#›</a:t>
            </a:fld>
            <a:endParaRPr lang="en-US"/>
          </a:p>
        </p:txBody>
      </p:sp>
    </p:spTree>
    <p:extLst>
      <p:ext uri="{BB962C8B-B14F-4D97-AF65-F5344CB8AC3E}">
        <p14:creationId xmlns:p14="http://schemas.microsoft.com/office/powerpoint/2010/main" val="35538957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kumimoji="0" lang="en-US" dirty="0"/>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9442A39-2D2C-4A12-81CD-A176622D9D77}" type="slidenum">
              <a:rPr lang="en-US" smtClean="0"/>
              <a:pPr>
                <a:defRPr/>
              </a:pPr>
              <a:t>‹#›</a:t>
            </a:fld>
            <a:endParaRPr lang="en-US"/>
          </a:p>
        </p:txBody>
      </p:sp>
    </p:spTree>
    <p:extLst>
      <p:ext uri="{BB962C8B-B14F-4D97-AF65-F5344CB8AC3E}">
        <p14:creationId xmlns:p14="http://schemas.microsoft.com/office/powerpoint/2010/main" val="18950136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1E84FD9-4DFC-46FC-8AE4-D054BE13C47A}" type="slidenum">
              <a:rPr lang="en-US" smtClean="0"/>
              <a:pPr>
                <a:defRPr/>
              </a:pPr>
              <a:t>‹#›</a:t>
            </a:fld>
            <a:endParaRPr lang="en-US"/>
          </a:p>
        </p:txBody>
      </p:sp>
    </p:spTree>
    <p:extLst>
      <p:ext uri="{BB962C8B-B14F-4D97-AF65-F5344CB8AC3E}">
        <p14:creationId xmlns:p14="http://schemas.microsoft.com/office/powerpoint/2010/main" val="2046961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28E9EE-F917-4527-A46C-F4A63EF9976D}" type="slidenum">
              <a:rPr lang="en-US" smtClean="0"/>
              <a:pPr>
                <a:defRPr/>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1524708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1219200" y="6172200"/>
            <a:ext cx="5181600" cy="457200"/>
          </a:xfrm>
        </p:spPr>
        <p:txBody>
          <a:bodyPr/>
          <a:lstStyle/>
          <a:p>
            <a:pPr>
              <a:defRPr/>
            </a:pPr>
            <a:endParaRPr lang="en-US"/>
          </a:p>
        </p:txBody>
      </p:sp>
      <p:sp>
        <p:nvSpPr>
          <p:cNvPr id="7" name="Slide Number Placeholder 6"/>
          <p:cNvSpPr>
            <a:spLocks noGrp="1"/>
          </p:cNvSpPr>
          <p:nvPr>
            <p:ph type="sldNum" sz="quarter" idx="12"/>
          </p:nvPr>
        </p:nvSpPr>
        <p:spPr>
          <a:xfrm>
            <a:off x="195072" y="6208776"/>
            <a:ext cx="609600" cy="457200"/>
          </a:xfrm>
        </p:spPr>
        <p:txBody>
          <a:bodyPr/>
          <a:lstStyle/>
          <a:p>
            <a:pPr>
              <a:defRPr/>
            </a:pPr>
            <a:fld id="{AABE3E76-C415-42DD-8043-9D8D87AC7E3B}" type="slidenum">
              <a:rPr lang="en-US" smtClean="0"/>
              <a:pPr>
                <a:defRPr/>
              </a:pPr>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4933700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A1DDECE-F924-44F4-9169-00EF42999A6F}" type="slidenum">
              <a:rPr lang="en-US" smtClean="0"/>
              <a:pPr>
                <a:defRPr/>
              </a:pPr>
              <a:t>‹#›</a:t>
            </a:fld>
            <a:endParaRPr lang="en-US"/>
          </a:p>
        </p:txBody>
      </p:sp>
    </p:spTree>
    <p:extLst>
      <p:ext uri="{BB962C8B-B14F-4D97-AF65-F5344CB8AC3E}">
        <p14:creationId xmlns:p14="http://schemas.microsoft.com/office/powerpoint/2010/main" val="30527735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9DAA90-BF08-4A3D-B1B2-8EDF96318894}" type="slidenum">
              <a:rPr lang="en-US" smtClean="0"/>
              <a:pPr>
                <a:defRPr/>
              </a:pPr>
              <a:t>‹#›</a:t>
            </a:fld>
            <a:endParaRPr lang="en-US"/>
          </a:p>
        </p:txBody>
      </p:sp>
    </p:spTree>
    <p:extLst>
      <p:ext uri="{BB962C8B-B14F-4D97-AF65-F5344CB8AC3E}">
        <p14:creationId xmlns:p14="http://schemas.microsoft.com/office/powerpoint/2010/main" val="21729261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8116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77381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67010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3232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Aurum New Concept">
            <a:extLst>
              <a:ext uri="{FF2B5EF4-FFF2-40B4-BE49-F238E27FC236}">
                <a16:creationId xmlns:a16="http://schemas.microsoft.com/office/drawing/2014/main" id="{6FF21049-31EB-49BE-A92C-D6AB779EB949}"/>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0522" y="208475"/>
            <a:ext cx="922655" cy="790575"/>
          </a:xfrm>
          <a:prstGeom prst="rect">
            <a:avLst/>
          </a:prstGeom>
          <a:noFill/>
          <a:ln w="9525">
            <a:noFill/>
            <a:miter lim="800000"/>
            <a:headEnd/>
            <a:tailEnd/>
          </a:ln>
        </p:spPr>
      </p:pic>
      <p:sp>
        <p:nvSpPr>
          <p:cNvPr id="8" name="Rectangle 7">
            <a:extLst>
              <a:ext uri="{FF2B5EF4-FFF2-40B4-BE49-F238E27FC236}">
                <a16:creationId xmlns:a16="http://schemas.microsoft.com/office/drawing/2014/main" id="{26DDBD1C-AC8C-4100-9FB0-EB70B11FBE12}"/>
              </a:ext>
            </a:extLst>
          </p:cNvPr>
          <p:cNvSpPr/>
          <p:nvPr userDrawn="1"/>
        </p:nvSpPr>
        <p:spPr>
          <a:xfrm>
            <a:off x="3066476" y="6688614"/>
            <a:ext cx="5334000" cy="178374"/>
          </a:xfrm>
          <a:prstGeom prst="rect">
            <a:avLst/>
          </a:prstGeom>
          <a:solidFill>
            <a:schemeClr val="bg2">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83FC443-74D0-4918-9219-599357F98B84}"/>
              </a:ext>
            </a:extLst>
          </p:cNvPr>
          <p:cNvSpPr/>
          <p:nvPr userDrawn="1"/>
        </p:nvSpPr>
        <p:spPr>
          <a:xfrm>
            <a:off x="8153400" y="0"/>
            <a:ext cx="4038600" cy="685349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6842EED-E88E-4322-BAF1-A0EAC4889A12}"/>
              </a:ext>
            </a:extLst>
          </p:cNvPr>
          <p:cNvSpPr>
            <a:spLocks noGrp="1"/>
          </p:cNvSpPr>
          <p:nvPr>
            <p:ph type="title"/>
          </p:nvPr>
        </p:nvSpPr>
        <p:spPr>
          <a:xfrm>
            <a:off x="831850" y="1709738"/>
            <a:ext cx="7016750" cy="2852737"/>
          </a:xfrm>
        </p:spPr>
        <p:txBody>
          <a:bodyPr anchor="b"/>
          <a:lstStyle>
            <a:lvl1pPr>
              <a:defRPr sz="6000">
                <a:latin typeface="+mn-lt"/>
              </a:defRPr>
            </a:lvl1pPr>
          </a:lstStyle>
          <a:p>
            <a:r>
              <a:rPr lang="en-US"/>
              <a:t>Click to edit Master title style</a:t>
            </a:r>
          </a:p>
        </p:txBody>
      </p:sp>
      <p:sp>
        <p:nvSpPr>
          <p:cNvPr id="15" name="Text Placeholder 2">
            <a:extLst>
              <a:ext uri="{FF2B5EF4-FFF2-40B4-BE49-F238E27FC236}">
                <a16:creationId xmlns:a16="http://schemas.microsoft.com/office/drawing/2014/main" id="{BBCE4C27-7D82-4DB2-916C-DCA82AB3068C}"/>
              </a:ext>
            </a:extLst>
          </p:cNvPr>
          <p:cNvSpPr>
            <a:spLocks noGrp="1"/>
          </p:cNvSpPr>
          <p:nvPr>
            <p:ph type="body" idx="1"/>
          </p:nvPr>
        </p:nvSpPr>
        <p:spPr>
          <a:xfrm>
            <a:off x="831850" y="4589463"/>
            <a:ext cx="70167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Rectangle 5">
            <a:extLst>
              <a:ext uri="{FF2B5EF4-FFF2-40B4-BE49-F238E27FC236}">
                <a16:creationId xmlns:a16="http://schemas.microsoft.com/office/drawing/2014/main" id="{81BB841C-3AE7-408A-9ECC-8839FE443762}"/>
              </a:ext>
            </a:extLst>
          </p:cNvPr>
          <p:cNvSpPr/>
          <p:nvPr userDrawn="1"/>
        </p:nvSpPr>
        <p:spPr>
          <a:xfrm>
            <a:off x="0" y="6675120"/>
            <a:ext cx="4495800" cy="19186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66758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80968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75610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69005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16315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36994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03209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8085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ECE81D-A5E9-4062-A24D-00600FDDCBF2}"/>
              </a:ext>
            </a:extLst>
          </p:cNvPr>
          <p:cNvSpPr/>
          <p:nvPr userDrawn="1"/>
        </p:nvSpPr>
        <p:spPr>
          <a:xfrm>
            <a:off x="11290372" y="0"/>
            <a:ext cx="424132" cy="686698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urum New Concept">
            <a:extLst>
              <a:ext uri="{FF2B5EF4-FFF2-40B4-BE49-F238E27FC236}">
                <a16:creationId xmlns:a16="http://schemas.microsoft.com/office/drawing/2014/main" id="{1476E113-9CA5-424A-B066-0A19D0373C12}"/>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0522" y="208475"/>
            <a:ext cx="1229678" cy="1163125"/>
          </a:xfrm>
          <a:prstGeom prst="rect">
            <a:avLst/>
          </a:prstGeom>
          <a:noFill/>
          <a:ln w="9525">
            <a:noFill/>
            <a:miter lim="800000"/>
            <a:headEnd/>
            <a:tailEnd/>
          </a:ln>
        </p:spPr>
      </p:pic>
      <p:sp>
        <p:nvSpPr>
          <p:cNvPr id="8" name="Rectangle 7">
            <a:extLst>
              <a:ext uri="{FF2B5EF4-FFF2-40B4-BE49-F238E27FC236}">
                <a16:creationId xmlns:a16="http://schemas.microsoft.com/office/drawing/2014/main" id="{C3EA81F2-7DAD-4AB0-B3AE-57AA9402E422}"/>
              </a:ext>
            </a:extLst>
          </p:cNvPr>
          <p:cNvSpPr/>
          <p:nvPr userDrawn="1"/>
        </p:nvSpPr>
        <p:spPr>
          <a:xfrm>
            <a:off x="11508740" y="0"/>
            <a:ext cx="381000" cy="68580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3C8147B0-19C3-49CC-B294-5537EFFEB0DF}"/>
              </a:ext>
            </a:extLst>
          </p:cNvPr>
          <p:cNvSpPr>
            <a:spLocks noGrp="1"/>
          </p:cNvSpPr>
          <p:nvPr>
            <p:ph type="title"/>
          </p:nvPr>
        </p:nvSpPr>
        <p:spPr>
          <a:xfrm>
            <a:off x="831850" y="1709738"/>
            <a:ext cx="9986106" cy="2852737"/>
          </a:xfrm>
        </p:spPr>
        <p:txBody>
          <a:bodyPr anchor="b"/>
          <a:lstStyle>
            <a:lvl1pPr>
              <a:defRPr sz="6000">
                <a:latin typeface="+mn-lt"/>
              </a:defRPr>
            </a:lvl1pPr>
          </a:lstStyle>
          <a:p>
            <a:r>
              <a:rPr lang="en-US"/>
              <a:t>Click to edit Master title style</a:t>
            </a:r>
          </a:p>
        </p:txBody>
      </p:sp>
      <p:sp>
        <p:nvSpPr>
          <p:cNvPr id="10" name="Text Placeholder 2">
            <a:extLst>
              <a:ext uri="{FF2B5EF4-FFF2-40B4-BE49-F238E27FC236}">
                <a16:creationId xmlns:a16="http://schemas.microsoft.com/office/drawing/2014/main" id="{65332B9B-885E-4B2C-AF43-9FBD9980CDA6}"/>
              </a:ext>
            </a:extLst>
          </p:cNvPr>
          <p:cNvSpPr>
            <a:spLocks noGrp="1"/>
          </p:cNvSpPr>
          <p:nvPr>
            <p:ph type="body" idx="1"/>
          </p:nvPr>
        </p:nvSpPr>
        <p:spPr>
          <a:xfrm>
            <a:off x="831850" y="4589463"/>
            <a:ext cx="998610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8DC5D2C7-7264-47C2-B910-6C0C3A1D177E}"/>
              </a:ext>
            </a:extLst>
          </p:cNvPr>
          <p:cNvSpPr/>
          <p:nvPr userDrawn="1"/>
        </p:nvSpPr>
        <p:spPr>
          <a:xfrm>
            <a:off x="11683712" y="0"/>
            <a:ext cx="503208" cy="68669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2470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C74D4-3414-4CF8-9DA2-E1C832ECD890}"/>
              </a:ext>
            </a:extLst>
          </p:cNvPr>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F823A8AA-C24F-4B93-95F5-BA378F5C5E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77C606-3216-4F50-A147-732DFDE699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0822872-5AF5-4368-A6ED-14818BC89CFB}"/>
              </a:ext>
            </a:extLst>
          </p:cNvPr>
          <p:cNvSpPr/>
          <p:nvPr userDrawn="1"/>
        </p:nvSpPr>
        <p:spPr>
          <a:xfrm>
            <a:off x="5163127" y="6705600"/>
            <a:ext cx="7010400" cy="15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C675CB8-968C-4B18-9209-B810DD9F62FE}"/>
              </a:ext>
            </a:extLst>
          </p:cNvPr>
          <p:cNvSpPr/>
          <p:nvPr userDrawn="1"/>
        </p:nvSpPr>
        <p:spPr>
          <a:xfrm>
            <a:off x="3048000" y="6705600"/>
            <a:ext cx="4876800" cy="152400"/>
          </a:xfrm>
          <a:prstGeom prst="rect">
            <a:avLst/>
          </a:prstGeom>
          <a:solidFill>
            <a:schemeClr val="bg2">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C2FEA1-D008-4179-9152-7DB7FDC23224}"/>
              </a:ext>
            </a:extLst>
          </p:cNvPr>
          <p:cNvSpPr/>
          <p:nvPr userDrawn="1"/>
        </p:nvSpPr>
        <p:spPr>
          <a:xfrm>
            <a:off x="0" y="6705600"/>
            <a:ext cx="4038600" cy="1524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urum New Concept">
            <a:extLst>
              <a:ext uri="{FF2B5EF4-FFF2-40B4-BE49-F238E27FC236}">
                <a16:creationId xmlns:a16="http://schemas.microsoft.com/office/drawing/2014/main" id="{46A589C6-A5F2-4DD1-83F4-E152CD073693}"/>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72800" y="5791200"/>
            <a:ext cx="922655" cy="790575"/>
          </a:xfrm>
          <a:prstGeom prst="rect">
            <a:avLst/>
          </a:prstGeom>
          <a:noFill/>
          <a:ln w="9525">
            <a:noFill/>
            <a:miter lim="800000"/>
            <a:headEnd/>
            <a:tailEnd/>
          </a:ln>
        </p:spPr>
      </p:pic>
      <p:sp>
        <p:nvSpPr>
          <p:cNvPr id="13" name="Slide Number Placeholder 6">
            <a:extLst>
              <a:ext uri="{FF2B5EF4-FFF2-40B4-BE49-F238E27FC236}">
                <a16:creationId xmlns:a16="http://schemas.microsoft.com/office/drawing/2014/main" id="{49DC2BB0-861E-4DDB-8DF0-8EA85252DED9}"/>
              </a:ext>
            </a:extLst>
          </p:cNvPr>
          <p:cNvSpPr>
            <a:spLocks noGrp="1"/>
          </p:cNvSpPr>
          <p:nvPr>
            <p:ph type="sldNum" sz="quarter" idx="12"/>
          </p:nvPr>
        </p:nvSpPr>
        <p:spPr>
          <a:xfrm>
            <a:off x="9472200" y="6311900"/>
            <a:ext cx="2743200" cy="365125"/>
          </a:xfrm>
        </p:spPr>
        <p:txBody>
          <a:bodyPr/>
          <a:lstStyle/>
          <a:p>
            <a:fld id="{C18A6DDB-0A55-40AB-A400-5B7B09585872}" type="slidenum">
              <a:rPr lang="en-US" smtClean="0"/>
              <a:t>‹#›</a:t>
            </a:fld>
            <a:endParaRPr lang="en-US"/>
          </a:p>
        </p:txBody>
      </p:sp>
    </p:spTree>
    <p:extLst>
      <p:ext uri="{BB962C8B-B14F-4D97-AF65-F5344CB8AC3E}">
        <p14:creationId xmlns:p14="http://schemas.microsoft.com/office/powerpoint/2010/main" val="3803849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139E0-84CA-4F4F-A06F-E04C80953FB3}"/>
              </a:ext>
            </a:extLst>
          </p:cNvPr>
          <p:cNvSpPr>
            <a:spLocks noGrp="1"/>
          </p:cNvSpPr>
          <p:nvPr>
            <p:ph type="title"/>
          </p:nvPr>
        </p:nvSpPr>
        <p:spPr>
          <a:xfrm>
            <a:off x="839788" y="365125"/>
            <a:ext cx="10515600" cy="1325563"/>
          </a:xfrm>
        </p:spPr>
        <p:txBody>
          <a:bodyPr/>
          <a:lstStyle>
            <a:lvl1pPr>
              <a:defRPr>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8C285B48-62E5-4F78-BE18-766F95E9B3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A02AF-B2FB-464D-A236-CBD77EC65A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E4A0A1-19AC-4E9F-A29D-69382B1808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1E6028-B57D-4BA3-990F-5B2DD6A54B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6E0153-91AE-4329-800B-03470F8F6A8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0ED79BC-A3DF-4DDC-8E26-04E82F2389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7337A3-A998-4E7E-B4ED-29A421C500D8}"/>
              </a:ext>
            </a:extLst>
          </p:cNvPr>
          <p:cNvSpPr>
            <a:spLocks noGrp="1"/>
          </p:cNvSpPr>
          <p:nvPr>
            <p:ph type="sldNum" sz="quarter" idx="12"/>
          </p:nvPr>
        </p:nvSpPr>
        <p:spPr/>
        <p:txBody>
          <a:bodyPr/>
          <a:lstStyle/>
          <a:p>
            <a:fld id="{C18A6DDB-0A55-40AB-A400-5B7B09585872}" type="slidenum">
              <a:rPr lang="en-US" smtClean="0"/>
              <a:t>‹#›</a:t>
            </a:fld>
            <a:endParaRPr lang="en-US"/>
          </a:p>
        </p:txBody>
      </p:sp>
    </p:spTree>
    <p:extLst>
      <p:ext uri="{BB962C8B-B14F-4D97-AF65-F5344CB8AC3E}">
        <p14:creationId xmlns:p14="http://schemas.microsoft.com/office/powerpoint/2010/main" val="2689213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D3C10E-5909-497E-8C56-55798C7C4DB8}"/>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EEAA4C2C-FDA6-45B3-B73A-2A5D809DC0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CBA95C-444C-433C-9355-6D33360E0DE1}"/>
              </a:ext>
            </a:extLst>
          </p:cNvPr>
          <p:cNvSpPr>
            <a:spLocks noGrp="1"/>
          </p:cNvSpPr>
          <p:nvPr>
            <p:ph type="sldNum" sz="quarter" idx="12"/>
          </p:nvPr>
        </p:nvSpPr>
        <p:spPr/>
        <p:txBody>
          <a:bodyPr/>
          <a:lstStyle/>
          <a:p>
            <a:fld id="{C18A6DDB-0A55-40AB-A400-5B7B09585872}" type="slidenum">
              <a:rPr lang="en-US" smtClean="0"/>
              <a:t>‹#›</a:t>
            </a:fld>
            <a:endParaRPr lang="en-US"/>
          </a:p>
        </p:txBody>
      </p:sp>
    </p:spTree>
    <p:extLst>
      <p:ext uri="{BB962C8B-B14F-4D97-AF65-F5344CB8AC3E}">
        <p14:creationId xmlns:p14="http://schemas.microsoft.com/office/powerpoint/2010/main" val="1841515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9C3CC-9D10-465A-BB4D-A142C2005D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0850BA-0786-4126-840E-067EE0E49A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22B37B-89C6-476C-B570-9BE104CEF9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C981C4-4E8B-409C-9C43-B4FCE2CCFDF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644EAFE-8FF4-4073-95C0-F5B540B97B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B60742-A14D-4CE2-A42E-5E2DFC660D96}"/>
              </a:ext>
            </a:extLst>
          </p:cNvPr>
          <p:cNvSpPr>
            <a:spLocks noGrp="1"/>
          </p:cNvSpPr>
          <p:nvPr>
            <p:ph type="sldNum" sz="quarter" idx="12"/>
          </p:nvPr>
        </p:nvSpPr>
        <p:spPr/>
        <p:txBody>
          <a:bodyPr/>
          <a:lstStyle/>
          <a:p>
            <a:fld id="{C18A6DDB-0A55-40AB-A400-5B7B09585872}" type="slidenum">
              <a:rPr lang="en-US" smtClean="0"/>
              <a:t>‹#›</a:t>
            </a:fld>
            <a:endParaRPr lang="en-US"/>
          </a:p>
        </p:txBody>
      </p:sp>
    </p:spTree>
    <p:extLst>
      <p:ext uri="{BB962C8B-B14F-4D97-AF65-F5344CB8AC3E}">
        <p14:creationId xmlns:p14="http://schemas.microsoft.com/office/powerpoint/2010/main" val="2314844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171A3E-1346-4336-98F2-E8DF1AD72D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357DA8-FA0C-4E40-977E-FD8561DD3F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955660-8B78-42AC-8B07-781FDC291C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7DD98B3-BA0E-417C-9DF6-AB1280CDBE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B87631-432B-4994-AF48-838C2B9170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A6DDB-0A55-40AB-A400-5B7B09585872}" type="slidenum">
              <a:rPr lang="en-US" smtClean="0"/>
              <a:t>‹#›</a:t>
            </a:fld>
            <a:endParaRPr lang="en-US"/>
          </a:p>
        </p:txBody>
      </p:sp>
    </p:spTree>
    <p:extLst>
      <p:ext uri="{BB962C8B-B14F-4D97-AF65-F5344CB8AC3E}">
        <p14:creationId xmlns:p14="http://schemas.microsoft.com/office/powerpoint/2010/main" val="19420273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171A3E-1346-4336-98F2-E8DF1AD72D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357DA8-FA0C-4E40-977E-FD8561DD3F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955660-8B78-42AC-8B07-781FDC291C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7DD98B3-BA0E-417C-9DF6-AB1280CDBE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B87631-432B-4994-AF48-838C2B9170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A6DDB-0A55-40AB-A400-5B7B09585872}" type="slidenum">
              <a:rPr lang="en-US" smtClean="0"/>
              <a:t>‹#›</a:t>
            </a:fld>
            <a:endParaRPr lang="en-US"/>
          </a:p>
        </p:txBody>
      </p:sp>
    </p:spTree>
    <p:extLst>
      <p:ext uri="{BB962C8B-B14F-4D97-AF65-F5344CB8AC3E}">
        <p14:creationId xmlns:p14="http://schemas.microsoft.com/office/powerpoint/2010/main" val="157269379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dirty="0"/>
              <a:t>Click to edit Master title style</a:t>
            </a:r>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ADAD1216-CB90-4DEB-B9C4-9416D1E35B3B}" type="slidenum">
              <a:rPr lang="en-US" smtClean="0"/>
              <a:pPr>
                <a:defRPr/>
              </a:pPr>
              <a:t>‹#›</a:t>
            </a:fld>
            <a:endParaRPr lang="en-US"/>
          </a:p>
        </p:txBody>
      </p:sp>
      <p:pic>
        <p:nvPicPr>
          <p:cNvPr id="10" name="Picture 2"/>
          <p:cNvPicPr>
            <a:picLocks noChangeAspect="1" noChangeArrowheads="1"/>
          </p:cNvPicPr>
          <p:nvPr/>
        </p:nvPicPr>
        <p:blipFill>
          <a:blip r:embed="rId13" cstate="email"/>
          <a:srcRect/>
          <a:stretch>
            <a:fillRect/>
          </a:stretch>
        </p:blipFill>
        <p:spPr bwMode="auto">
          <a:xfrm>
            <a:off x="10498076" y="5867400"/>
            <a:ext cx="1317693" cy="838200"/>
          </a:xfrm>
          <a:prstGeom prst="rect">
            <a:avLst/>
          </a:prstGeom>
          <a:noFill/>
          <a:ln w="9525">
            <a:noFill/>
            <a:miter lim="800000"/>
            <a:headEnd/>
            <a:tailEnd/>
          </a:ln>
          <a:effectLst/>
        </p:spPr>
      </p:pic>
    </p:spTree>
    <p:extLst>
      <p:ext uri="{BB962C8B-B14F-4D97-AF65-F5344CB8AC3E}">
        <p14:creationId xmlns:p14="http://schemas.microsoft.com/office/powerpoint/2010/main" val="394542296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4000" kern="1200">
          <a:solidFill>
            <a:schemeClr val="accent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32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8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4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8/23/2024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2565284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605487"/>
            <a:ext cx="10817229" cy="736420"/>
          </a:xfrm>
          <a:prstGeom prst="rect">
            <a:avLst/>
          </a:prstGeom>
        </p:spPr>
        <p:txBody>
          <a:bodyPr lIns="0" tIns="0" rIns="0" bIns="0" rtlCol="0" anchor="t">
            <a:spAutoFit/>
          </a:bodyPr>
          <a:lstStyle/>
          <a:p>
            <a:pPr defTabSz="609630">
              <a:lnSpc>
                <a:spcPts val="6253"/>
              </a:lnSpc>
            </a:pPr>
            <a:r>
              <a:rPr lang="en-US" sz="4466">
                <a:solidFill>
                  <a:srgbClr val="DCB05B"/>
                </a:solidFill>
                <a:latin typeface="Montserrat Ultra-Bold"/>
              </a:rPr>
              <a:t>JOHANNESBURG HEALTH DISTRICT </a:t>
            </a:r>
          </a:p>
        </p:txBody>
      </p:sp>
      <p:sp>
        <p:nvSpPr>
          <p:cNvPr id="3" name="TextBox 3"/>
          <p:cNvSpPr txBox="1"/>
          <p:nvPr/>
        </p:nvSpPr>
        <p:spPr>
          <a:xfrm>
            <a:off x="1440150" y="1392621"/>
            <a:ext cx="9308529" cy="736420"/>
          </a:xfrm>
          <a:prstGeom prst="rect">
            <a:avLst/>
          </a:prstGeom>
        </p:spPr>
        <p:txBody>
          <a:bodyPr lIns="0" tIns="0" rIns="0" bIns="0" rtlCol="0" anchor="t">
            <a:spAutoFit/>
          </a:bodyPr>
          <a:lstStyle/>
          <a:p>
            <a:pPr algn="r" defTabSz="609630">
              <a:lnSpc>
                <a:spcPts val="6253"/>
              </a:lnSpc>
            </a:pPr>
            <a:r>
              <a:rPr lang="en-US" sz="4466">
                <a:solidFill>
                  <a:srgbClr val="0063A0"/>
                </a:solidFill>
                <a:latin typeface="Montserrat Ultra-Bold"/>
              </a:rPr>
              <a:t>2024 RESEARCH CONFERENCE</a:t>
            </a:r>
          </a:p>
        </p:txBody>
      </p:sp>
      <p:sp>
        <p:nvSpPr>
          <p:cNvPr id="4" name="Freeform 4"/>
          <p:cNvSpPr/>
          <p:nvPr/>
        </p:nvSpPr>
        <p:spPr>
          <a:xfrm>
            <a:off x="10012555" y="1031378"/>
            <a:ext cx="2424011" cy="6453388"/>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2">
              <a:alphaModFix amt="37000"/>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5" name="Group 5"/>
          <p:cNvGrpSpPr>
            <a:grpSpLocks noChangeAspect="1"/>
          </p:cNvGrpSpPr>
          <p:nvPr/>
        </p:nvGrpSpPr>
        <p:grpSpPr>
          <a:xfrm>
            <a:off x="9665175" y="200882"/>
            <a:ext cx="7868500" cy="8652538"/>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pPr defTabSz="609630"/>
              <a:endParaRPr lang="en-US" sz="1200">
                <a:solidFill>
                  <a:prstClr val="black"/>
                </a:solidFill>
                <a:latin typeface="Calibri"/>
              </a:endParaRPr>
            </a:p>
          </p:txBody>
        </p:sp>
      </p:grpSp>
      <p:sp>
        <p:nvSpPr>
          <p:cNvPr id="7" name="Freeform 7"/>
          <p:cNvSpPr/>
          <p:nvPr/>
        </p:nvSpPr>
        <p:spPr>
          <a:xfrm>
            <a:off x="9665176" y="200882"/>
            <a:ext cx="3118769" cy="8652538"/>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5">
              <a:alphaModFix amt="43999"/>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a:off x="695696" y="5784771"/>
            <a:ext cx="1765933" cy="668616"/>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7"/>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a:off x="10614712" y="5784771"/>
            <a:ext cx="891488" cy="668616"/>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defTabSz="609630"/>
            <a:endParaRPr lang="en-US" sz="1200">
              <a:solidFill>
                <a:prstClr val="black"/>
              </a:solidFill>
              <a:latin typeface="Calibri"/>
            </a:endParaRPr>
          </a:p>
        </p:txBody>
      </p:sp>
      <p:sp>
        <p:nvSpPr>
          <p:cNvPr id="10" name="TextBox 10"/>
          <p:cNvSpPr txBox="1"/>
          <p:nvPr/>
        </p:nvSpPr>
        <p:spPr>
          <a:xfrm>
            <a:off x="4067010" y="5975641"/>
            <a:ext cx="4057981" cy="482824"/>
          </a:xfrm>
          <a:prstGeom prst="rect">
            <a:avLst/>
          </a:prstGeom>
        </p:spPr>
        <p:txBody>
          <a:bodyPr lIns="0" tIns="0" rIns="0" bIns="0" rtlCol="0" anchor="t">
            <a:spAutoFit/>
          </a:bodyPr>
          <a:lstStyle/>
          <a:p>
            <a:pPr algn="ctr" defTabSz="609630">
              <a:lnSpc>
                <a:spcPts val="3920"/>
              </a:lnSpc>
              <a:spcBef>
                <a:spcPct val="0"/>
              </a:spcBef>
            </a:pPr>
            <a:r>
              <a:rPr lang="en-US" sz="2800">
                <a:solidFill>
                  <a:srgbClr val="DCB05B"/>
                </a:solidFill>
                <a:latin typeface="Josefin Sans"/>
              </a:rPr>
              <a:t>#JoburgResearch2024</a:t>
            </a:r>
          </a:p>
        </p:txBody>
      </p:sp>
      <p:sp>
        <p:nvSpPr>
          <p:cNvPr id="11" name="Title 10">
            <a:extLst>
              <a:ext uri="{FF2B5EF4-FFF2-40B4-BE49-F238E27FC236}">
                <a16:creationId xmlns:a16="http://schemas.microsoft.com/office/drawing/2014/main" id="{ED3E32D4-2941-4187-1E23-42A1CE7EFAB7}"/>
              </a:ext>
            </a:extLst>
          </p:cNvPr>
          <p:cNvSpPr>
            <a:spLocks noGrp="1"/>
          </p:cNvSpPr>
          <p:nvPr>
            <p:ph type="ctrTitle"/>
          </p:nvPr>
        </p:nvSpPr>
        <p:spPr>
          <a:xfrm>
            <a:off x="1703512" y="2583575"/>
            <a:ext cx="7776864" cy="980017"/>
          </a:xfrm>
        </p:spPr>
        <p:txBody>
          <a:bodyPr>
            <a:normAutofit fontScale="90000"/>
          </a:bodyPr>
          <a:lstStyle/>
          <a:p>
            <a:r>
              <a:rPr lang="en-GB" sz="3200" b="1" dirty="0"/>
              <a:t>HIV index testing implementation in the public health system in Gauteng, South Africa</a:t>
            </a:r>
            <a:endParaRPr lang="en-US" dirty="0"/>
          </a:p>
        </p:txBody>
      </p:sp>
      <p:sp>
        <p:nvSpPr>
          <p:cNvPr id="12" name="Subtitle 11">
            <a:extLst>
              <a:ext uri="{FF2B5EF4-FFF2-40B4-BE49-F238E27FC236}">
                <a16:creationId xmlns:a16="http://schemas.microsoft.com/office/drawing/2014/main" id="{F1F19105-7E69-742F-8A31-59279A138F5E}"/>
              </a:ext>
            </a:extLst>
          </p:cNvPr>
          <p:cNvSpPr>
            <a:spLocks noGrp="1"/>
          </p:cNvSpPr>
          <p:nvPr>
            <p:ph type="subTitle" idx="1"/>
          </p:nvPr>
        </p:nvSpPr>
        <p:spPr>
          <a:xfrm>
            <a:off x="3200400" y="3997380"/>
            <a:ext cx="4267200" cy="1168400"/>
          </a:xfrm>
        </p:spPr>
        <p:txBody>
          <a:bodyPr/>
          <a:lstStyle/>
          <a:p>
            <a:r>
              <a:rPr lang="en-ZA" b="1" dirty="0"/>
              <a:t>Nolundi Mshweshwe-Pakela</a:t>
            </a:r>
          </a:p>
          <a:p>
            <a:r>
              <a:rPr lang="en-US" dirty="0"/>
              <a:t>28 August 2024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63B06-C414-ADC8-CF9C-DE61BD8A541D}"/>
              </a:ext>
            </a:extLst>
          </p:cNvPr>
          <p:cNvSpPr>
            <a:spLocks noGrp="1"/>
          </p:cNvSpPr>
          <p:nvPr>
            <p:ph type="title"/>
          </p:nvPr>
        </p:nvSpPr>
        <p:spPr>
          <a:xfrm>
            <a:off x="0" y="2"/>
            <a:ext cx="12192000" cy="408344"/>
          </a:xfrm>
          <a:solidFill>
            <a:schemeClr val="bg1">
              <a:lumMod val="85000"/>
            </a:schemeClr>
          </a:solidFill>
        </p:spPr>
        <p:txBody>
          <a:bodyPr>
            <a:noAutofit/>
          </a:bodyPr>
          <a:lstStyle/>
          <a:p>
            <a:pPr algn="ctr"/>
            <a:r>
              <a:rPr lang="en-GB" sz="3600" dirty="0">
                <a:latin typeface="+mj-lt"/>
              </a:rPr>
              <a:t>Introduction</a:t>
            </a:r>
            <a:endParaRPr lang="en-ZA" sz="3600" dirty="0">
              <a:latin typeface="+mj-lt"/>
            </a:endParaRPr>
          </a:p>
        </p:txBody>
      </p:sp>
      <p:sp>
        <p:nvSpPr>
          <p:cNvPr id="3" name="Content Placeholder 2">
            <a:extLst>
              <a:ext uri="{FF2B5EF4-FFF2-40B4-BE49-F238E27FC236}">
                <a16:creationId xmlns:a16="http://schemas.microsoft.com/office/drawing/2014/main" id="{55160AAC-6290-9B66-39C0-3AB4B79DEAE3}"/>
              </a:ext>
            </a:extLst>
          </p:cNvPr>
          <p:cNvSpPr>
            <a:spLocks noGrp="1"/>
          </p:cNvSpPr>
          <p:nvPr>
            <p:ph sz="half" idx="1"/>
          </p:nvPr>
        </p:nvSpPr>
        <p:spPr>
          <a:xfrm>
            <a:off x="6068396" y="881591"/>
            <a:ext cx="6082197" cy="2331385"/>
          </a:xfrm>
        </p:spPr>
        <p:txBody>
          <a:bodyPr/>
          <a:lstStyle/>
          <a:p>
            <a:pPr marL="0" indent="0">
              <a:buNone/>
            </a:pPr>
            <a:r>
              <a:rPr lang="en-GB" sz="1600" b="1" dirty="0"/>
              <a:t>Index testing service (ITS) or partner notification services (PNS)</a:t>
            </a:r>
            <a:endParaRPr lang="en-ZA" sz="1600" b="1" dirty="0"/>
          </a:p>
          <a:p>
            <a:pPr marL="0" indent="0">
              <a:buNone/>
            </a:pPr>
            <a:endParaRPr lang="en-ZA" dirty="0"/>
          </a:p>
        </p:txBody>
      </p:sp>
      <p:sp>
        <p:nvSpPr>
          <p:cNvPr id="4" name="Content Placeholder 3">
            <a:extLst>
              <a:ext uri="{FF2B5EF4-FFF2-40B4-BE49-F238E27FC236}">
                <a16:creationId xmlns:a16="http://schemas.microsoft.com/office/drawing/2014/main" id="{4DAA1CD9-8C03-15F2-F9A8-D2E47AFB05C0}"/>
              </a:ext>
            </a:extLst>
          </p:cNvPr>
          <p:cNvSpPr>
            <a:spLocks noGrp="1"/>
          </p:cNvSpPr>
          <p:nvPr>
            <p:ph sz="half" idx="2"/>
          </p:nvPr>
        </p:nvSpPr>
        <p:spPr>
          <a:xfrm>
            <a:off x="142504" y="1052736"/>
            <a:ext cx="4699635" cy="5259164"/>
          </a:xfrm>
        </p:spPr>
        <p:txBody>
          <a:bodyPr/>
          <a:lstStyle/>
          <a:p>
            <a:pPr marL="342900" indent="-342900"/>
            <a:r>
              <a:rPr lang="en-ZA" sz="1800" dirty="0"/>
              <a:t>1.5 million new HIV infections globally.</a:t>
            </a:r>
          </a:p>
          <a:p>
            <a:pPr marL="342900" indent="-342900"/>
            <a:r>
              <a:rPr lang="en-ZA" sz="1800" dirty="0"/>
              <a:t>About 59% were in sub-Saharan Africa</a:t>
            </a:r>
          </a:p>
          <a:p>
            <a:r>
              <a:rPr lang="en-ZA" sz="1800" dirty="0"/>
              <a:t>Sexual networks</a:t>
            </a:r>
            <a:r>
              <a:rPr lang="en-ZA" sz="1800" i="0" dirty="0">
                <a:effectLst/>
              </a:rPr>
              <a:t> are one of the key drivers of new HIV  infections.</a:t>
            </a:r>
          </a:p>
          <a:p>
            <a:r>
              <a:rPr lang="en-GB" sz="1800" i="0" dirty="0">
                <a:effectLst/>
              </a:rPr>
              <a:t>Also offer op</a:t>
            </a:r>
            <a:r>
              <a:rPr lang="en-GB" sz="1800" dirty="0"/>
              <a:t>portunities to offer &amp; provide HTS to partners through index testing service (ITS).</a:t>
            </a:r>
            <a:endParaRPr lang="en-ZA" sz="1800" i="0" dirty="0">
              <a:effectLst/>
            </a:endParaRPr>
          </a:p>
          <a:p>
            <a:pPr marL="0" indent="0">
              <a:buNone/>
            </a:pPr>
            <a:endParaRPr lang="en-ZA" sz="1600" i="0" dirty="0">
              <a:effectLst/>
            </a:endParaRPr>
          </a:p>
          <a:p>
            <a:pPr marL="0" indent="0">
              <a:buNone/>
            </a:pPr>
            <a:endParaRPr lang="en-ZA" sz="1600" i="0" dirty="0">
              <a:effectLst/>
            </a:endParaRPr>
          </a:p>
          <a:p>
            <a:pPr marL="0" indent="0">
              <a:buNone/>
            </a:pPr>
            <a:endParaRPr lang="en-ZA" dirty="0"/>
          </a:p>
        </p:txBody>
      </p:sp>
      <p:sp>
        <p:nvSpPr>
          <p:cNvPr id="5" name="Slide Number Placeholder 4">
            <a:extLst>
              <a:ext uri="{FF2B5EF4-FFF2-40B4-BE49-F238E27FC236}">
                <a16:creationId xmlns:a16="http://schemas.microsoft.com/office/drawing/2014/main" id="{0BA088CA-3998-C243-E5ED-DD614BA5321E}"/>
              </a:ext>
            </a:extLst>
          </p:cNvPr>
          <p:cNvSpPr>
            <a:spLocks noGrp="1"/>
          </p:cNvSpPr>
          <p:nvPr>
            <p:ph type="sldNum" sz="quarter" idx="12"/>
          </p:nvPr>
        </p:nvSpPr>
        <p:spPr/>
        <p:txBody>
          <a:bodyPr/>
          <a:lstStyle/>
          <a:p>
            <a:fld id="{C18A6DDB-0A55-40AB-A400-5B7B09585872}" type="slidenum">
              <a:rPr lang="en-US" smtClean="0"/>
              <a:t>2</a:t>
            </a:fld>
            <a:endParaRPr lang="en-US"/>
          </a:p>
        </p:txBody>
      </p:sp>
      <p:sp>
        <p:nvSpPr>
          <p:cNvPr id="6" name="Rectangle: Rounded Corners 5">
            <a:extLst>
              <a:ext uri="{FF2B5EF4-FFF2-40B4-BE49-F238E27FC236}">
                <a16:creationId xmlns:a16="http://schemas.microsoft.com/office/drawing/2014/main" id="{F1DEDC2E-D9FC-B7DA-4891-58BB89F12FF6}"/>
              </a:ext>
            </a:extLst>
          </p:cNvPr>
          <p:cNvSpPr/>
          <p:nvPr/>
        </p:nvSpPr>
        <p:spPr>
          <a:xfrm>
            <a:off x="6046247" y="1303272"/>
            <a:ext cx="2016224" cy="720080"/>
          </a:xfrm>
          <a:prstGeom prst="roundRect">
            <a:avLst/>
          </a:prstGeom>
          <a:no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Passive tracing</a:t>
            </a:r>
            <a:endParaRPr lang="en-ZA" sz="1600" dirty="0">
              <a:solidFill>
                <a:schemeClr val="tx1"/>
              </a:solidFill>
            </a:endParaRPr>
          </a:p>
        </p:txBody>
      </p:sp>
      <p:sp>
        <p:nvSpPr>
          <p:cNvPr id="7" name="Rectangle: Rounded Corners 6">
            <a:extLst>
              <a:ext uri="{FF2B5EF4-FFF2-40B4-BE49-F238E27FC236}">
                <a16:creationId xmlns:a16="http://schemas.microsoft.com/office/drawing/2014/main" id="{92DCADE8-7100-4CDF-420C-F6715D66C1D5}"/>
              </a:ext>
            </a:extLst>
          </p:cNvPr>
          <p:cNvSpPr/>
          <p:nvPr/>
        </p:nvSpPr>
        <p:spPr>
          <a:xfrm>
            <a:off x="9085873" y="1286359"/>
            <a:ext cx="2661214" cy="72008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Active tracing/assisted partner notification</a:t>
            </a:r>
            <a:endParaRPr lang="en-ZA" sz="1600" dirty="0">
              <a:solidFill>
                <a:schemeClr val="tx1"/>
              </a:solidFill>
            </a:endParaRPr>
          </a:p>
        </p:txBody>
      </p:sp>
      <p:pic>
        <p:nvPicPr>
          <p:cNvPr id="10" name="Picture 9">
            <a:extLst>
              <a:ext uri="{FF2B5EF4-FFF2-40B4-BE49-F238E27FC236}">
                <a16:creationId xmlns:a16="http://schemas.microsoft.com/office/drawing/2014/main" id="{1F2092F3-DB9D-41CB-FFDD-BF366054389A}"/>
              </a:ext>
            </a:extLst>
          </p:cNvPr>
          <p:cNvPicPr>
            <a:picLocks noChangeAspect="1"/>
          </p:cNvPicPr>
          <p:nvPr/>
        </p:nvPicPr>
        <p:blipFill>
          <a:blip r:embed="rId2"/>
          <a:stretch>
            <a:fillRect/>
          </a:stretch>
        </p:blipFill>
        <p:spPr>
          <a:xfrm>
            <a:off x="839416" y="3447050"/>
            <a:ext cx="3474905" cy="2864850"/>
          </a:xfrm>
          <a:prstGeom prst="rect">
            <a:avLst/>
          </a:prstGeom>
        </p:spPr>
      </p:pic>
      <p:sp>
        <p:nvSpPr>
          <p:cNvPr id="11" name="Rectangle: Rounded Corners 10">
            <a:extLst>
              <a:ext uri="{FF2B5EF4-FFF2-40B4-BE49-F238E27FC236}">
                <a16:creationId xmlns:a16="http://schemas.microsoft.com/office/drawing/2014/main" id="{52357B6F-79AC-E335-4EE8-155138B26171}"/>
              </a:ext>
            </a:extLst>
          </p:cNvPr>
          <p:cNvSpPr/>
          <p:nvPr/>
        </p:nvSpPr>
        <p:spPr>
          <a:xfrm>
            <a:off x="8734381" y="2354149"/>
            <a:ext cx="1116124" cy="50508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Provider</a:t>
            </a:r>
            <a:endParaRPr lang="en-ZA" sz="1600" dirty="0">
              <a:solidFill>
                <a:schemeClr val="tx1"/>
              </a:solidFill>
            </a:endParaRPr>
          </a:p>
        </p:txBody>
      </p:sp>
      <p:sp>
        <p:nvSpPr>
          <p:cNvPr id="12" name="Rectangle: Rounded Corners 11">
            <a:extLst>
              <a:ext uri="{FF2B5EF4-FFF2-40B4-BE49-F238E27FC236}">
                <a16:creationId xmlns:a16="http://schemas.microsoft.com/office/drawing/2014/main" id="{3774070E-355F-59F5-D1CF-F24A38CACF22}"/>
              </a:ext>
            </a:extLst>
          </p:cNvPr>
          <p:cNvSpPr/>
          <p:nvPr/>
        </p:nvSpPr>
        <p:spPr>
          <a:xfrm>
            <a:off x="10020802" y="2381705"/>
            <a:ext cx="936104" cy="505088"/>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Mutual</a:t>
            </a:r>
            <a:endParaRPr lang="en-ZA" sz="1600" dirty="0">
              <a:solidFill>
                <a:schemeClr val="tx1"/>
              </a:solidFill>
            </a:endParaRPr>
          </a:p>
        </p:txBody>
      </p:sp>
      <p:sp>
        <p:nvSpPr>
          <p:cNvPr id="13" name="Rectangle: Rounded Corners 12">
            <a:extLst>
              <a:ext uri="{FF2B5EF4-FFF2-40B4-BE49-F238E27FC236}">
                <a16:creationId xmlns:a16="http://schemas.microsoft.com/office/drawing/2014/main" id="{690BCC81-858D-0EC4-64AD-FA3B5216B178}"/>
              </a:ext>
            </a:extLst>
          </p:cNvPr>
          <p:cNvSpPr/>
          <p:nvPr/>
        </p:nvSpPr>
        <p:spPr>
          <a:xfrm>
            <a:off x="11118168" y="2380889"/>
            <a:ext cx="936104" cy="50508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Dual</a:t>
            </a:r>
            <a:endParaRPr lang="en-ZA" sz="1600" dirty="0">
              <a:solidFill>
                <a:schemeClr val="tx1"/>
              </a:solidFill>
            </a:endParaRPr>
          </a:p>
        </p:txBody>
      </p:sp>
      <p:cxnSp>
        <p:nvCxnSpPr>
          <p:cNvPr id="14" name="Straight Connector 13">
            <a:extLst>
              <a:ext uri="{FF2B5EF4-FFF2-40B4-BE49-F238E27FC236}">
                <a16:creationId xmlns:a16="http://schemas.microsoft.com/office/drawing/2014/main" id="{3B992BCD-4AD6-BB64-292F-2257F17B53DE}"/>
              </a:ext>
            </a:extLst>
          </p:cNvPr>
          <p:cNvCxnSpPr>
            <a:cxnSpLocks/>
          </p:cNvCxnSpPr>
          <p:nvPr/>
        </p:nvCxnSpPr>
        <p:spPr>
          <a:xfrm>
            <a:off x="10419453" y="1933261"/>
            <a:ext cx="0" cy="204864"/>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55528A69-93B5-F7D9-FCE1-8846D994D573}"/>
              </a:ext>
            </a:extLst>
          </p:cNvPr>
          <p:cNvCxnSpPr/>
          <p:nvPr/>
        </p:nvCxnSpPr>
        <p:spPr>
          <a:xfrm flipH="1">
            <a:off x="10416480" y="2138125"/>
            <a:ext cx="1240597"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A4240715-AB29-0D1A-860B-B4E1DFE6E6A9}"/>
              </a:ext>
            </a:extLst>
          </p:cNvPr>
          <p:cNvCxnSpPr/>
          <p:nvPr/>
        </p:nvCxnSpPr>
        <p:spPr>
          <a:xfrm flipH="1">
            <a:off x="9175883" y="2138125"/>
            <a:ext cx="1240597"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180F3806-D759-9B8C-A18A-45324FFFC172}"/>
              </a:ext>
            </a:extLst>
          </p:cNvPr>
          <p:cNvCxnSpPr>
            <a:cxnSpLocks/>
          </p:cNvCxnSpPr>
          <p:nvPr/>
        </p:nvCxnSpPr>
        <p:spPr>
          <a:xfrm>
            <a:off x="11657077" y="2128228"/>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7B376D0E-1C91-8206-A387-E44F47F72EAD}"/>
              </a:ext>
            </a:extLst>
          </p:cNvPr>
          <p:cNvCxnSpPr>
            <a:cxnSpLocks/>
          </p:cNvCxnSpPr>
          <p:nvPr/>
        </p:nvCxnSpPr>
        <p:spPr>
          <a:xfrm>
            <a:off x="9175883" y="2128228"/>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1DB7B66-7A1E-CEE1-FC56-849CF80BCF08}"/>
              </a:ext>
            </a:extLst>
          </p:cNvPr>
          <p:cNvCxnSpPr>
            <a:cxnSpLocks/>
          </p:cNvCxnSpPr>
          <p:nvPr/>
        </p:nvCxnSpPr>
        <p:spPr>
          <a:xfrm>
            <a:off x="10419453" y="2138125"/>
            <a:ext cx="0" cy="216024"/>
          </a:xfrm>
          <a:prstGeom prst="line">
            <a:avLst/>
          </a:prstGeom>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B21C6998-E4B8-775E-6AE8-3D14191E4C89}"/>
              </a:ext>
            </a:extLst>
          </p:cNvPr>
          <p:cNvSpPr txBox="1"/>
          <p:nvPr/>
        </p:nvSpPr>
        <p:spPr>
          <a:xfrm>
            <a:off x="6109803" y="3645024"/>
            <a:ext cx="5829566" cy="1354217"/>
          </a:xfrm>
          <a:prstGeom prst="rect">
            <a:avLst/>
          </a:prstGeom>
          <a:noFill/>
        </p:spPr>
        <p:txBody>
          <a:bodyPr wrap="square" rtlCol="0">
            <a:spAutoFit/>
          </a:bodyPr>
          <a:lstStyle/>
          <a:p>
            <a:r>
              <a:rPr lang="en-GB" sz="1600" dirty="0"/>
              <a:t>case finding strategy, combined with same day ART initiation can:</a:t>
            </a:r>
          </a:p>
          <a:p>
            <a:pPr marL="285750" indent="-285750">
              <a:buFont typeface="Arial" panose="020B0604020202020204" pitchFamily="34" charset="0"/>
              <a:buChar char="•"/>
            </a:pPr>
            <a:r>
              <a:rPr lang="en-GB" sz="1600" dirty="0"/>
              <a:t>Prevent ongoing HIV infection (e.g. </a:t>
            </a:r>
            <a:r>
              <a:rPr lang="en-GB" sz="1600" dirty="0" err="1"/>
              <a:t>PrEP</a:t>
            </a:r>
            <a:r>
              <a:rPr lang="en-GB" sz="1600" dirty="0"/>
              <a:t>)</a:t>
            </a:r>
            <a:endParaRPr lang="en-ZA" sz="1600" dirty="0"/>
          </a:p>
          <a:p>
            <a:pPr marL="285750" indent="-285750">
              <a:buFont typeface="Arial" panose="020B0604020202020204" pitchFamily="34" charset="0"/>
              <a:buChar char="•"/>
            </a:pPr>
            <a:r>
              <a:rPr lang="en-GB" sz="1600" dirty="0"/>
              <a:t>Identify PLHIV not yet seeking care &amp; link them to ART</a:t>
            </a:r>
            <a:endParaRPr lang="en-ZA" sz="1600" dirty="0"/>
          </a:p>
          <a:p>
            <a:pPr marL="285750" indent="-285750">
              <a:buFont typeface="Arial" panose="020B0604020202020204" pitchFamily="34" charset="0"/>
              <a:buChar char="•"/>
            </a:pPr>
            <a:r>
              <a:rPr lang="en-GB" sz="1600" dirty="0"/>
              <a:t>Identify ART defaulters &amp; relink them to ART</a:t>
            </a:r>
            <a:endParaRPr lang="en-ZA" sz="1600" dirty="0"/>
          </a:p>
          <a:p>
            <a:pPr marL="285750" indent="-285750">
              <a:buFont typeface="Arial" panose="020B0604020202020204" pitchFamily="34" charset="0"/>
              <a:buChar char="•"/>
            </a:pPr>
            <a:endParaRPr lang="en-ZA" b="1" dirty="0"/>
          </a:p>
        </p:txBody>
      </p:sp>
    </p:spTree>
    <p:extLst>
      <p:ext uri="{BB962C8B-B14F-4D97-AF65-F5344CB8AC3E}">
        <p14:creationId xmlns:p14="http://schemas.microsoft.com/office/powerpoint/2010/main" val="222952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E0B40-DE0E-B82A-859A-D44C8B1591F6}"/>
              </a:ext>
            </a:extLst>
          </p:cNvPr>
          <p:cNvSpPr>
            <a:spLocks noGrp="1"/>
          </p:cNvSpPr>
          <p:nvPr>
            <p:ph type="title"/>
          </p:nvPr>
        </p:nvSpPr>
        <p:spPr>
          <a:xfrm>
            <a:off x="0" y="0"/>
            <a:ext cx="12192000" cy="854074"/>
          </a:xfrm>
          <a:solidFill>
            <a:schemeClr val="bg1">
              <a:lumMod val="95000"/>
            </a:schemeClr>
          </a:solidFill>
        </p:spPr>
        <p:txBody>
          <a:bodyPr>
            <a:normAutofit/>
          </a:bodyPr>
          <a:lstStyle/>
          <a:p>
            <a:pPr algn="ctr"/>
            <a:r>
              <a:rPr lang="en-ZA" sz="3200">
                <a:latin typeface="Arial Nova" panose="020B0504020202020204" pitchFamily="34" charset="0"/>
              </a:rPr>
              <a:t>Methods</a:t>
            </a:r>
            <a:endParaRPr lang="xh-ZA" sz="3200" dirty="0"/>
          </a:p>
        </p:txBody>
      </p:sp>
      <p:sp>
        <p:nvSpPr>
          <p:cNvPr id="3" name="Content Placeholder 2">
            <a:extLst>
              <a:ext uri="{FF2B5EF4-FFF2-40B4-BE49-F238E27FC236}">
                <a16:creationId xmlns:a16="http://schemas.microsoft.com/office/drawing/2014/main" id="{8CD523E3-AB94-8C6A-DCA0-118343F1F804}"/>
              </a:ext>
            </a:extLst>
          </p:cNvPr>
          <p:cNvSpPr>
            <a:spLocks noGrp="1"/>
          </p:cNvSpPr>
          <p:nvPr>
            <p:ph idx="1"/>
          </p:nvPr>
        </p:nvSpPr>
        <p:spPr>
          <a:xfrm>
            <a:off x="838200" y="1219200"/>
            <a:ext cx="10515600" cy="4957763"/>
          </a:xfrm>
        </p:spPr>
        <p:txBody>
          <a:bodyPr>
            <a:normAutofit/>
          </a:bodyPr>
          <a:lstStyle/>
          <a:p>
            <a:pPr marL="0" indent="0">
              <a:buNone/>
            </a:pPr>
            <a:r>
              <a:rPr lang="en-ZA" sz="2400" b="1" dirty="0">
                <a:ea typeface="Calibri" panose="020F0502020204030204" pitchFamily="34" charset="0"/>
                <a:cs typeface="Times New Roman" panose="02020603050405020304" pitchFamily="18" charset="0"/>
              </a:rPr>
              <a:t>Survey</a:t>
            </a:r>
          </a:p>
          <a:p>
            <a:r>
              <a:rPr lang="en-ZA" sz="2400" dirty="0">
                <a:ea typeface="Calibri" panose="020F0502020204030204" pitchFamily="34" charset="0"/>
                <a:cs typeface="Times New Roman" panose="02020603050405020304" pitchFamily="18" charset="0"/>
              </a:rPr>
              <a:t>Cross-sectional survey</a:t>
            </a:r>
          </a:p>
          <a:p>
            <a:r>
              <a:rPr lang="en-ZA" sz="2400" dirty="0">
                <a:ea typeface="Calibri" panose="020F0502020204030204" pitchFamily="34" charset="0"/>
                <a:cs typeface="Times New Roman" panose="02020603050405020304" pitchFamily="18" charset="0"/>
              </a:rPr>
              <a:t>350 facilities across 9 S.A. provinces</a:t>
            </a:r>
          </a:p>
          <a:p>
            <a:r>
              <a:rPr lang="en-ZA" sz="2400" dirty="0">
                <a:ea typeface="Calibri" panose="020F0502020204030204" pitchFamily="34" charset="0"/>
                <a:cs typeface="Times New Roman" panose="02020603050405020304" pitchFamily="18" charset="0"/>
              </a:rPr>
              <a:t>43 facilities selected in GP</a:t>
            </a:r>
          </a:p>
          <a:p>
            <a:pPr lvl="1"/>
            <a:r>
              <a:rPr lang="en-ZA" sz="2000" dirty="0">
                <a:ea typeface="Calibri" panose="020F0502020204030204" pitchFamily="34" charset="0"/>
                <a:cs typeface="Times New Roman" panose="02020603050405020304" pitchFamily="18" charset="0"/>
              </a:rPr>
              <a:t>17 City of Johannesburg</a:t>
            </a:r>
          </a:p>
          <a:p>
            <a:r>
              <a:rPr lang="en-ZA" sz="2400" dirty="0">
                <a:ea typeface="Calibri" panose="020F0502020204030204" pitchFamily="34" charset="0"/>
                <a:cs typeface="Times New Roman" panose="02020603050405020304" pitchFamily="18" charset="0"/>
              </a:rPr>
              <a:t>Sent via email and WhatsApp and completed online</a:t>
            </a:r>
          </a:p>
          <a:p>
            <a:pPr marL="0" indent="0">
              <a:buNone/>
            </a:pPr>
            <a:r>
              <a:rPr lang="en-ZA" sz="2400" dirty="0">
                <a:ea typeface="Calibri" panose="020F0502020204030204" pitchFamily="34" charset="0"/>
                <a:cs typeface="Times New Roman" panose="02020603050405020304" pitchFamily="18" charset="0"/>
              </a:rPr>
              <a:t> </a:t>
            </a:r>
          </a:p>
          <a:p>
            <a:pPr marL="0" indent="0">
              <a:buNone/>
            </a:pPr>
            <a:endParaRPr lang="en-ZA" sz="2400" dirty="0">
              <a:ea typeface="Calibri" panose="020F0502020204030204" pitchFamily="34" charset="0"/>
              <a:cs typeface="Times New Roman" panose="02020603050405020304" pitchFamily="18" charset="0"/>
            </a:endParaRPr>
          </a:p>
          <a:p>
            <a:pPr marL="457200" lvl="1" indent="0">
              <a:buNone/>
            </a:pPr>
            <a:endParaRPr lang="en-ZA" sz="2000" dirty="0">
              <a:effectLst/>
              <a:ea typeface="Calibri" panose="020F0502020204030204" pitchFamily="34" charset="0"/>
              <a:cs typeface="Times New Roman" panose="02020603050405020304" pitchFamily="18" charset="0"/>
            </a:endParaRPr>
          </a:p>
          <a:p>
            <a:endParaRPr lang="en-ZA" sz="2400"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B940C03-90DC-795A-DBA5-2E23A1B20405}"/>
              </a:ext>
            </a:extLst>
          </p:cNvPr>
          <p:cNvSpPr>
            <a:spLocks noGrp="1"/>
          </p:cNvSpPr>
          <p:nvPr>
            <p:ph type="sldNum" sz="quarter" idx="12"/>
          </p:nvPr>
        </p:nvSpPr>
        <p:spPr/>
        <p:txBody>
          <a:bodyPr/>
          <a:lstStyle/>
          <a:p>
            <a:fld id="{C18A6DDB-0A55-40AB-A400-5B7B09585872}" type="slidenum">
              <a:rPr lang="en-US" smtClean="0"/>
              <a:t>3</a:t>
            </a:fld>
            <a:endParaRPr lang="en-US"/>
          </a:p>
        </p:txBody>
      </p:sp>
    </p:spTree>
    <p:extLst>
      <p:ext uri="{BB962C8B-B14F-4D97-AF65-F5344CB8AC3E}">
        <p14:creationId xmlns:p14="http://schemas.microsoft.com/office/powerpoint/2010/main" val="3301675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3F7E5-828E-4899-9D5B-C1D6AEA528A0}"/>
              </a:ext>
            </a:extLst>
          </p:cNvPr>
          <p:cNvSpPr>
            <a:spLocks noGrp="1"/>
          </p:cNvSpPr>
          <p:nvPr>
            <p:ph type="title"/>
          </p:nvPr>
        </p:nvSpPr>
        <p:spPr>
          <a:xfrm>
            <a:off x="119336" y="18978"/>
            <a:ext cx="11953328" cy="745726"/>
          </a:xfrm>
          <a:solidFill>
            <a:schemeClr val="bg1">
              <a:lumMod val="95000"/>
            </a:schemeClr>
          </a:solidFill>
        </p:spPr>
        <p:txBody>
          <a:bodyPr>
            <a:normAutofit/>
          </a:bodyPr>
          <a:lstStyle/>
          <a:p>
            <a:pPr algn="ctr"/>
            <a:r>
              <a:rPr lang="en-ZA" sz="3200" dirty="0">
                <a:solidFill>
                  <a:schemeClr val="tx1"/>
                </a:solidFill>
              </a:rPr>
              <a:t>Results</a:t>
            </a:r>
          </a:p>
        </p:txBody>
      </p:sp>
      <p:graphicFrame>
        <p:nvGraphicFramePr>
          <p:cNvPr id="4" name="Table 4">
            <a:extLst>
              <a:ext uri="{FF2B5EF4-FFF2-40B4-BE49-F238E27FC236}">
                <a16:creationId xmlns:a16="http://schemas.microsoft.com/office/drawing/2014/main" id="{4CF94A13-3B8D-444D-BC54-22110BFF08AF}"/>
              </a:ext>
            </a:extLst>
          </p:cNvPr>
          <p:cNvGraphicFramePr>
            <a:graphicFrameLocks noGrp="1"/>
          </p:cNvGraphicFramePr>
          <p:nvPr>
            <p:ph sz="quarter" idx="1"/>
            <p:extLst>
              <p:ext uri="{D42A27DB-BD31-4B8C-83A1-F6EECF244321}">
                <p14:modId xmlns:p14="http://schemas.microsoft.com/office/powerpoint/2010/main" val="1045333604"/>
              </p:ext>
            </p:extLst>
          </p:nvPr>
        </p:nvGraphicFramePr>
        <p:xfrm>
          <a:off x="5951984" y="836712"/>
          <a:ext cx="5829297" cy="5562600"/>
        </p:xfrm>
        <a:graphic>
          <a:graphicData uri="http://schemas.openxmlformats.org/drawingml/2006/table">
            <a:tbl>
              <a:tblPr firstRow="1" bandRow="1">
                <a:tableStyleId>{5C22544A-7EE6-4342-B048-85BDC9FD1C3A}</a:tableStyleId>
              </a:tblPr>
              <a:tblGrid>
                <a:gridCol w="1943099">
                  <a:extLst>
                    <a:ext uri="{9D8B030D-6E8A-4147-A177-3AD203B41FA5}">
                      <a16:colId xmlns:a16="http://schemas.microsoft.com/office/drawing/2014/main" val="247265705"/>
                    </a:ext>
                  </a:extLst>
                </a:gridCol>
                <a:gridCol w="1943099">
                  <a:extLst>
                    <a:ext uri="{9D8B030D-6E8A-4147-A177-3AD203B41FA5}">
                      <a16:colId xmlns:a16="http://schemas.microsoft.com/office/drawing/2014/main" val="2269533312"/>
                    </a:ext>
                  </a:extLst>
                </a:gridCol>
                <a:gridCol w="1943099">
                  <a:extLst>
                    <a:ext uri="{9D8B030D-6E8A-4147-A177-3AD203B41FA5}">
                      <a16:colId xmlns:a16="http://schemas.microsoft.com/office/drawing/2014/main" val="2297418505"/>
                    </a:ext>
                  </a:extLst>
                </a:gridCol>
              </a:tblGrid>
              <a:tr h="381000">
                <a:tc>
                  <a:txBody>
                    <a:bodyPr/>
                    <a:lstStyle/>
                    <a:p>
                      <a:r>
                        <a:rPr lang="en-ZA" sz="1400" dirty="0"/>
                        <a:t>Health Facility</a:t>
                      </a:r>
                    </a:p>
                  </a:txBody>
                  <a:tcPr/>
                </a:tc>
                <a:tc>
                  <a:txBody>
                    <a:bodyPr/>
                    <a:lstStyle/>
                    <a:p>
                      <a:r>
                        <a:rPr lang="en-GB" sz="1400" dirty="0"/>
                        <a:t>C</a:t>
                      </a:r>
                      <a:r>
                        <a:rPr lang="en-ZA" sz="1400" dirty="0"/>
                        <a:t>ompleted survey</a:t>
                      </a:r>
                    </a:p>
                  </a:txBody>
                  <a:tcPr/>
                </a:tc>
                <a:tc>
                  <a:txBody>
                    <a:bodyPr/>
                    <a:lstStyle/>
                    <a:p>
                      <a:r>
                        <a:rPr lang="en-GB" sz="1400" dirty="0"/>
                        <a:t>Implements ITS</a:t>
                      </a:r>
                      <a:endParaRPr lang="en-ZA" sz="1400" dirty="0"/>
                    </a:p>
                  </a:txBody>
                  <a:tcPr/>
                </a:tc>
                <a:extLst>
                  <a:ext uri="{0D108BD9-81ED-4DB2-BD59-A6C34878D82A}">
                    <a16:rowId xmlns:a16="http://schemas.microsoft.com/office/drawing/2014/main" val="2610794573"/>
                  </a:ext>
                </a:extLst>
              </a:tr>
              <a:tr h="269776">
                <a:tc>
                  <a:txBody>
                    <a:bodyPr/>
                    <a:lstStyle/>
                    <a:p>
                      <a:r>
                        <a:rPr lang="en-ZA" sz="1400" dirty="0"/>
                        <a:t>Clinic 1 </a:t>
                      </a:r>
                    </a:p>
                  </a:txBody>
                  <a:tcPr/>
                </a:tc>
                <a:tc>
                  <a:txBody>
                    <a:bodyPr/>
                    <a:lstStyle/>
                    <a:p>
                      <a:r>
                        <a:rPr lang="en-GB" sz="1400" dirty="0"/>
                        <a:t>Y</a:t>
                      </a:r>
                      <a:endParaRPr lang="en-Z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a:ea typeface="+mn-ea"/>
                          <a:cs typeface="+mn-cs"/>
                        </a:rPr>
                        <a:t>Y</a:t>
                      </a: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3961052151"/>
                  </a:ext>
                </a:extLst>
              </a:tr>
              <a:tr h="2834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a:ea typeface="+mn-ea"/>
                          <a:cs typeface="+mn-cs"/>
                        </a:rPr>
                        <a:t>Clinic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Y</a:t>
                      </a: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Y</a:t>
                      </a: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3029413771"/>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a:ea typeface="+mn-ea"/>
                          <a:cs typeface="+mn-cs"/>
                        </a:rPr>
                        <a:t>Clinic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Y</a:t>
                      </a: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Y</a:t>
                      </a: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2016348111"/>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a:ea typeface="+mn-ea"/>
                          <a:cs typeface="+mn-cs"/>
                        </a:rPr>
                        <a:t>Clinic 4</a:t>
                      </a:r>
                    </a:p>
                  </a:txBody>
                  <a:tcPr/>
                </a:tc>
                <a:tc>
                  <a:txBody>
                    <a:bodyPr/>
                    <a:lstStyle/>
                    <a:p>
                      <a:r>
                        <a:rPr lang="en-GB" sz="1400" dirty="0"/>
                        <a:t>N</a:t>
                      </a:r>
                      <a:endParaRPr lang="en-ZA" sz="1400" dirty="0"/>
                    </a:p>
                  </a:txBody>
                  <a:tcPr/>
                </a:tc>
                <a:tc>
                  <a:txBody>
                    <a:bodyPr/>
                    <a:lstStyle/>
                    <a:p>
                      <a:r>
                        <a:rPr lang="en-GB" sz="1400" dirty="0"/>
                        <a:t>N/A</a:t>
                      </a:r>
                      <a:endParaRPr lang="en-ZA" sz="1400" dirty="0"/>
                    </a:p>
                  </a:txBody>
                  <a:tcPr/>
                </a:tc>
                <a:extLst>
                  <a:ext uri="{0D108BD9-81ED-4DB2-BD59-A6C34878D82A}">
                    <a16:rowId xmlns:a16="http://schemas.microsoft.com/office/drawing/2014/main" val="3054242373"/>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a:ea typeface="+mn-ea"/>
                          <a:cs typeface="+mn-cs"/>
                        </a:rPr>
                        <a:t>Clinic 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a:ea typeface="+mn-ea"/>
                          <a:cs typeface="+mn-cs"/>
                        </a:rPr>
                        <a:t>Y</a:t>
                      </a: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a:ea typeface="+mn-ea"/>
                          <a:cs typeface="+mn-cs"/>
                        </a:rPr>
                        <a:t>Y</a:t>
                      </a: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2052854320"/>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a:ea typeface="+mn-ea"/>
                          <a:cs typeface="+mn-cs"/>
                        </a:rPr>
                        <a:t>Clinic 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a:ea typeface="+mn-ea"/>
                          <a:cs typeface="+mn-cs"/>
                        </a:rPr>
                        <a:t>Y</a:t>
                      </a: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a:ea typeface="+mn-ea"/>
                          <a:cs typeface="+mn-cs"/>
                        </a:rPr>
                        <a:t>Y</a:t>
                      </a: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4110269448"/>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a:ea typeface="+mn-ea"/>
                          <a:cs typeface="+mn-cs"/>
                        </a:rPr>
                        <a:t>Clinic 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Y</a:t>
                      </a: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Y</a:t>
                      </a: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1374623411"/>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a:ea typeface="+mn-ea"/>
                          <a:cs typeface="+mn-cs"/>
                        </a:rPr>
                        <a:t>Clinic 8</a:t>
                      </a:r>
                    </a:p>
                  </a:txBody>
                  <a:tcPr/>
                </a:tc>
                <a:tc>
                  <a:txBody>
                    <a:bodyPr/>
                    <a:lstStyle/>
                    <a:p>
                      <a:r>
                        <a:rPr lang="en-GB" sz="1400" dirty="0"/>
                        <a:t>N</a:t>
                      </a:r>
                      <a:endParaRPr lang="en-ZA" sz="1400" dirty="0"/>
                    </a:p>
                  </a:txBody>
                  <a:tcPr/>
                </a:tc>
                <a:tc>
                  <a:txBody>
                    <a:bodyPr/>
                    <a:lstStyle/>
                    <a:p>
                      <a:r>
                        <a:rPr lang="en-GB" sz="1400" dirty="0"/>
                        <a:t>N/A</a:t>
                      </a:r>
                      <a:endParaRPr lang="en-ZA" sz="1400" dirty="0"/>
                    </a:p>
                  </a:txBody>
                  <a:tcPr/>
                </a:tc>
                <a:extLst>
                  <a:ext uri="{0D108BD9-81ED-4DB2-BD59-A6C34878D82A}">
                    <a16:rowId xmlns:a16="http://schemas.microsoft.com/office/drawing/2014/main" val="1332264745"/>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a:ea typeface="+mn-ea"/>
                          <a:cs typeface="+mn-cs"/>
                        </a:rPr>
                        <a:t>Clinic 9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a:ea typeface="+mn-ea"/>
                          <a:cs typeface="+mn-cs"/>
                        </a:rPr>
                        <a:t>Y</a:t>
                      </a: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a:ea typeface="+mn-ea"/>
                          <a:cs typeface="+mn-cs"/>
                        </a:rPr>
                        <a:t>Y</a:t>
                      </a: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1706577445"/>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a:ea typeface="+mn-ea"/>
                          <a:cs typeface="+mn-cs"/>
                        </a:rPr>
                        <a:t>Clinic 10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a:ea typeface="+mn-ea"/>
                          <a:cs typeface="+mn-cs"/>
                        </a:rPr>
                        <a:t>Y</a:t>
                      </a: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a:ea typeface="+mn-ea"/>
                          <a:cs typeface="+mn-cs"/>
                        </a:rPr>
                        <a:t>Y</a:t>
                      </a: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1543652346"/>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a:ea typeface="+mn-ea"/>
                          <a:cs typeface="+mn-cs"/>
                        </a:rPr>
                        <a:t>Clinic 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Y</a:t>
                      </a: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Y</a:t>
                      </a: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1818720778"/>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a:ea typeface="+mn-ea"/>
                          <a:cs typeface="+mn-cs"/>
                        </a:rPr>
                        <a:t>Clinic 12</a:t>
                      </a:r>
                    </a:p>
                  </a:txBody>
                  <a:tcPr/>
                </a:tc>
                <a:tc>
                  <a:txBody>
                    <a:bodyPr/>
                    <a:lstStyle/>
                    <a:p>
                      <a:r>
                        <a:rPr lang="en-GB" sz="1400" dirty="0">
                          <a:solidFill>
                            <a:schemeClr val="tx1"/>
                          </a:solidFill>
                        </a:rPr>
                        <a:t>N</a:t>
                      </a:r>
                      <a:endParaRPr lang="en-ZA" sz="1400" dirty="0">
                        <a:solidFill>
                          <a:schemeClr val="tx1"/>
                        </a:solidFill>
                      </a:endParaRPr>
                    </a:p>
                  </a:txBody>
                  <a:tcPr/>
                </a:tc>
                <a:tc>
                  <a:txBody>
                    <a:bodyPr/>
                    <a:lstStyle/>
                    <a:p>
                      <a:r>
                        <a:rPr lang="en-GB" sz="1400" dirty="0">
                          <a:solidFill>
                            <a:schemeClr val="tx1"/>
                          </a:solidFill>
                        </a:rPr>
                        <a:t>N/A</a:t>
                      </a:r>
                      <a:endParaRPr lang="en-ZA" sz="1400" dirty="0">
                        <a:solidFill>
                          <a:schemeClr val="tx1"/>
                        </a:solidFill>
                      </a:endParaRPr>
                    </a:p>
                  </a:txBody>
                  <a:tcPr/>
                </a:tc>
                <a:extLst>
                  <a:ext uri="{0D108BD9-81ED-4DB2-BD59-A6C34878D82A}">
                    <a16:rowId xmlns:a16="http://schemas.microsoft.com/office/drawing/2014/main" val="2359866818"/>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a:ea typeface="+mn-ea"/>
                          <a:cs typeface="+mn-cs"/>
                        </a:rPr>
                        <a:t>Clinic 13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a:ea typeface="+mn-ea"/>
                          <a:cs typeface="+mn-cs"/>
                        </a:rPr>
                        <a:t>Y</a:t>
                      </a: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a:ea typeface="+mn-ea"/>
                          <a:cs typeface="+mn-cs"/>
                        </a:rPr>
                        <a:t>Y</a:t>
                      </a: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2089071463"/>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a:ea typeface="+mn-ea"/>
                          <a:cs typeface="+mn-cs"/>
                        </a:rPr>
                        <a:t>Clinic 14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a:ea typeface="+mn-ea"/>
                          <a:cs typeface="+mn-cs"/>
                        </a:rPr>
                        <a:t>Y</a:t>
                      </a: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a:ea typeface="+mn-ea"/>
                          <a:cs typeface="+mn-cs"/>
                        </a:rPr>
                        <a:t>Y</a:t>
                      </a: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753705617"/>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a:ea typeface="+mn-ea"/>
                          <a:cs typeface="+mn-cs"/>
                        </a:rPr>
                        <a:t>Clinic 15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a:ea typeface="+mn-ea"/>
                          <a:cs typeface="+mn-cs"/>
                        </a:rPr>
                        <a:t>Y</a:t>
                      </a: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a:ea typeface="+mn-ea"/>
                          <a:cs typeface="+mn-cs"/>
                        </a:rPr>
                        <a:t>Y</a:t>
                      </a: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443502427"/>
                  </a:ext>
                </a:extLst>
              </a:tr>
              <a:tr h="2823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a:ea typeface="+mn-ea"/>
                          <a:cs typeface="+mn-cs"/>
                        </a:rPr>
                        <a:t>Clinic 16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a:ea typeface="+mn-ea"/>
                          <a:cs typeface="+mn-cs"/>
                        </a:rPr>
                        <a:t>Y</a:t>
                      </a: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a:ea typeface="+mn-ea"/>
                          <a:cs typeface="+mn-cs"/>
                        </a:rPr>
                        <a:t>Y</a:t>
                      </a: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285795353"/>
                  </a:ext>
                </a:extLst>
              </a:tr>
              <a:tr h="138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a:ea typeface="+mn-ea"/>
                          <a:cs typeface="+mn-cs"/>
                        </a:rPr>
                        <a:t>Clinic 17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Y</a:t>
                      </a: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Y</a:t>
                      </a: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3892029137"/>
                  </a:ext>
                </a:extLst>
              </a:tr>
            </a:tbl>
          </a:graphicData>
        </a:graphic>
      </p:graphicFrame>
      <p:sp>
        <p:nvSpPr>
          <p:cNvPr id="3" name="Text Placeholder 3">
            <a:extLst>
              <a:ext uri="{FF2B5EF4-FFF2-40B4-BE49-F238E27FC236}">
                <a16:creationId xmlns:a16="http://schemas.microsoft.com/office/drawing/2014/main" id="{532D6787-36F4-FA1A-57EC-B9F99EAD8CAD}"/>
              </a:ext>
            </a:extLst>
          </p:cNvPr>
          <p:cNvSpPr txBox="1">
            <a:spLocks/>
          </p:cNvSpPr>
          <p:nvPr/>
        </p:nvSpPr>
        <p:spPr>
          <a:xfrm>
            <a:off x="335360" y="1340768"/>
            <a:ext cx="4968180" cy="3672408"/>
          </a:xfrm>
          <a:prstGeom prst="rect">
            <a:avLst/>
          </a:prstGeom>
          <a:solidFill>
            <a:schemeClr val="bg1"/>
          </a:solidFill>
        </p:spPr>
        <p:txBody>
          <a:bodyPr>
            <a:normAutofit/>
          </a:bodyPr>
          <a:lstStyle>
            <a:lvl1pPr marL="274320" indent="-274320" algn="l" rtl="0" eaLnBrk="1" latinLnBrk="0" hangingPunct="1">
              <a:spcBef>
                <a:spcPts val="580"/>
              </a:spcBef>
              <a:buClr>
                <a:schemeClr val="accent1"/>
              </a:buClr>
              <a:buSzPct val="85000"/>
              <a:buFont typeface="Wingdings 2"/>
              <a:buChar char=""/>
              <a:defRPr kumimoji="0" sz="32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8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4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GB" sz="2000" b="1" dirty="0">
                <a:ea typeface="Calibri" panose="020F0502020204030204" pitchFamily="34" charset="0"/>
                <a:cs typeface="Times New Roman" panose="02020603050405020304" pitchFamily="18" charset="0"/>
              </a:rPr>
              <a:t>Survey completion</a:t>
            </a:r>
          </a:p>
          <a:p>
            <a:pPr marL="285750" indent="-285750">
              <a:buFont typeface="Arial" panose="020B0604020202020204" pitchFamily="34" charset="0"/>
              <a:buChar char="•"/>
            </a:pPr>
            <a:r>
              <a:rPr lang="en-GB" sz="2000" dirty="0">
                <a:ea typeface="Calibri" panose="020F0502020204030204" pitchFamily="34" charset="0"/>
                <a:cs typeface="Times New Roman" panose="02020603050405020304" pitchFamily="18" charset="0"/>
              </a:rPr>
              <a:t>September 2022 to January 2024 </a:t>
            </a:r>
          </a:p>
          <a:p>
            <a:pPr marL="285750" indent="-285750">
              <a:buFont typeface="Arial" panose="020B0604020202020204" pitchFamily="34" charset="0"/>
              <a:buChar char="•"/>
            </a:pPr>
            <a:r>
              <a:rPr lang="en-GB" sz="2000" dirty="0">
                <a:ea typeface="Calibri" panose="020F0502020204030204" pitchFamily="34" charset="0"/>
                <a:cs typeface="Times New Roman" panose="02020603050405020304" pitchFamily="18" charset="0"/>
              </a:rPr>
              <a:t>37/43 (86%)</a:t>
            </a:r>
          </a:p>
          <a:p>
            <a:pPr marL="285750" indent="-285750">
              <a:buFont typeface="Arial" panose="020B0604020202020204" pitchFamily="34" charset="0"/>
              <a:buChar char="•"/>
            </a:pPr>
            <a:r>
              <a:rPr lang="en-GB" sz="2000" dirty="0">
                <a:ea typeface="Calibri" panose="020F0502020204030204" pitchFamily="34" charset="0"/>
                <a:cs typeface="Times New Roman" panose="02020603050405020304" pitchFamily="18" charset="0"/>
              </a:rPr>
              <a:t>COJ – 14 (82%) </a:t>
            </a:r>
          </a:p>
          <a:p>
            <a:pPr marL="285750" indent="-285750">
              <a:buFont typeface="Arial" panose="020B0604020202020204" pitchFamily="34" charset="0"/>
              <a:buChar char="•"/>
            </a:pPr>
            <a:r>
              <a:rPr lang="en-GB" sz="2000" dirty="0">
                <a:ea typeface="Calibri" panose="020F0502020204030204" pitchFamily="34" charset="0"/>
                <a:cs typeface="Times New Roman" panose="02020603050405020304" pitchFamily="18" charset="0"/>
              </a:rPr>
              <a:t>COE – 15 (100%); COT – 6 (55%).</a:t>
            </a:r>
            <a:r>
              <a:rPr lang="en-ZA" sz="2000" dirty="0">
                <a:ea typeface="Calibri" panose="020F0502020204030204" pitchFamily="34" charset="0"/>
                <a:cs typeface="Times New Roman" panose="02020603050405020304" pitchFamily="18" charset="0"/>
              </a:rPr>
              <a:t> </a:t>
            </a:r>
          </a:p>
          <a:p>
            <a:pPr marL="0" indent="0">
              <a:buNone/>
            </a:pPr>
            <a:r>
              <a:rPr lang="en-ZA" sz="2000" b="1" dirty="0">
                <a:ea typeface="Calibri" panose="020F0502020204030204" pitchFamily="34" charset="0"/>
                <a:cs typeface="Times New Roman" panose="02020603050405020304" pitchFamily="18" charset="0"/>
              </a:rPr>
              <a:t>Facility-level implementation</a:t>
            </a:r>
          </a:p>
          <a:p>
            <a:pPr marL="285750" indent="-285750">
              <a:buFont typeface="Arial" panose="020B0604020202020204" pitchFamily="34" charset="0"/>
              <a:buChar char="•"/>
            </a:pPr>
            <a:r>
              <a:rPr lang="en-ZA" sz="2000" dirty="0">
                <a:ea typeface="Aptos" panose="020B0004020202020204" pitchFamily="34" charset="0"/>
                <a:cs typeface="Aptos" panose="020B0004020202020204" pitchFamily="34" charset="0"/>
              </a:rPr>
              <a:t>All implement ITS</a:t>
            </a:r>
          </a:p>
          <a:p>
            <a:pPr marL="285750" indent="-285750">
              <a:buFont typeface="Arial" panose="020B0604020202020204" pitchFamily="34" charset="0"/>
              <a:buChar char="•"/>
            </a:pPr>
            <a:r>
              <a:rPr lang="en-ZA" sz="2000" dirty="0">
                <a:ea typeface="Aptos" panose="020B0004020202020204" pitchFamily="34" charset="0"/>
                <a:cs typeface="Aptos" panose="020B0004020202020204" pitchFamily="34" charset="0"/>
              </a:rPr>
              <a:t>Passive/client referral, </a:t>
            </a:r>
            <a:r>
              <a:rPr lang="en-ZA" sz="2000" dirty="0">
                <a:ea typeface="Aptos" panose="020B0004020202020204" pitchFamily="34" charset="0"/>
                <a:cs typeface="Times New Roman" panose="02020603050405020304" pitchFamily="18" charset="0"/>
              </a:rPr>
              <a:t>25 (68%). </a:t>
            </a:r>
          </a:p>
          <a:p>
            <a:pPr marL="285750" indent="-285750">
              <a:buFont typeface="Arial" panose="020B0604020202020204" pitchFamily="34" charset="0"/>
              <a:buChar char="•"/>
            </a:pPr>
            <a:r>
              <a:rPr lang="en-ZA" sz="2000" dirty="0">
                <a:ea typeface="Aptos" panose="020B0004020202020204" pitchFamily="34" charset="0"/>
                <a:cs typeface="Times New Roman" panose="02020603050405020304" pitchFamily="18" charset="0"/>
              </a:rPr>
              <a:t>NGO supported, </a:t>
            </a:r>
            <a:r>
              <a:rPr lang="en-ZA" sz="1800" b="0" i="0" u="none" strike="noStrike" baseline="0" dirty="0">
                <a:solidFill>
                  <a:srgbClr val="000000"/>
                </a:solidFill>
              </a:rPr>
              <a:t>18 (49%) </a:t>
            </a:r>
            <a:endParaRPr lang="en-ZA" sz="2000" dirty="0">
              <a:ea typeface="Aptos" panose="020B0004020202020204" pitchFamily="34" charset="0"/>
              <a:cs typeface="Times New Roman" panose="02020603050405020304" pitchFamily="18" charset="0"/>
            </a:endParaRPr>
          </a:p>
          <a:p>
            <a:pPr marL="0" indent="0">
              <a:buNone/>
            </a:pPr>
            <a:endParaRPr lang="en-ZA" dirty="0"/>
          </a:p>
        </p:txBody>
      </p:sp>
    </p:spTree>
    <p:extLst>
      <p:ext uri="{BB962C8B-B14F-4D97-AF65-F5344CB8AC3E}">
        <p14:creationId xmlns:p14="http://schemas.microsoft.com/office/powerpoint/2010/main" val="2930700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E56B51B4-1081-C3BE-DC3D-B51BFB9D86C8}"/>
              </a:ext>
            </a:extLst>
          </p:cNvPr>
          <p:cNvGraphicFramePr>
            <a:graphicFrameLocks noGrp="1"/>
          </p:cNvGraphicFramePr>
          <p:nvPr>
            <p:ph sz="quarter" idx="1"/>
            <p:extLst>
              <p:ext uri="{D42A27DB-BD31-4B8C-83A1-F6EECF244321}">
                <p14:modId xmlns:p14="http://schemas.microsoft.com/office/powerpoint/2010/main" val="2693689249"/>
              </p:ext>
            </p:extLst>
          </p:nvPr>
        </p:nvGraphicFramePr>
        <p:xfrm>
          <a:off x="914400" y="1196752"/>
          <a:ext cx="103632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2C24A327-B840-C67E-5E1C-8B73316528FA}"/>
              </a:ext>
            </a:extLst>
          </p:cNvPr>
          <p:cNvSpPr>
            <a:spLocks noGrp="1"/>
          </p:cNvSpPr>
          <p:nvPr>
            <p:ph type="title"/>
          </p:nvPr>
        </p:nvSpPr>
        <p:spPr>
          <a:xfrm>
            <a:off x="119336" y="18978"/>
            <a:ext cx="11953328" cy="745726"/>
          </a:xfrm>
          <a:solidFill>
            <a:schemeClr val="bg1">
              <a:lumMod val="95000"/>
            </a:schemeClr>
          </a:solidFill>
        </p:spPr>
        <p:txBody>
          <a:bodyPr>
            <a:normAutofit/>
          </a:bodyPr>
          <a:lstStyle/>
          <a:p>
            <a:pPr algn="ctr"/>
            <a:r>
              <a:rPr lang="en-ZA" sz="3200" dirty="0">
                <a:solidFill>
                  <a:schemeClr val="tx1"/>
                </a:solidFill>
              </a:rPr>
              <a:t>Results </a:t>
            </a:r>
            <a:r>
              <a:rPr lang="en-ZA" sz="3200" i="1" dirty="0">
                <a:solidFill>
                  <a:schemeClr val="tx1"/>
                </a:solidFill>
              </a:rPr>
              <a:t>continued</a:t>
            </a:r>
          </a:p>
        </p:txBody>
      </p:sp>
    </p:spTree>
    <p:extLst>
      <p:ext uri="{BB962C8B-B14F-4D97-AF65-F5344CB8AC3E}">
        <p14:creationId xmlns:p14="http://schemas.microsoft.com/office/powerpoint/2010/main" val="3635519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FE7B36C6-1FF6-5408-C8BF-1B271A5B8B7B}"/>
              </a:ext>
            </a:extLst>
          </p:cNvPr>
          <p:cNvGraphicFramePr>
            <a:graphicFrameLocks noGrp="1"/>
          </p:cNvGraphicFramePr>
          <p:nvPr>
            <p:ph idx="1"/>
          </p:nvPr>
        </p:nvGraphicFramePr>
        <p:xfrm>
          <a:off x="838200" y="801779"/>
          <a:ext cx="10515600" cy="5254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109E20F-AF1D-28D1-BCCA-B7F836469CE2}"/>
              </a:ext>
            </a:extLst>
          </p:cNvPr>
          <p:cNvSpPr>
            <a:spLocks noGrp="1"/>
          </p:cNvSpPr>
          <p:nvPr>
            <p:ph type="sldNum" sz="quarter" idx="12"/>
          </p:nvPr>
        </p:nvSpPr>
        <p:spPr/>
        <p:txBody>
          <a:bodyPr/>
          <a:lstStyle/>
          <a:p>
            <a:fld id="{C18A6DDB-0A55-40AB-A400-5B7B09585872}" type="slidenum">
              <a:rPr lang="en-US" smtClean="0"/>
              <a:t>6</a:t>
            </a:fld>
            <a:endParaRPr lang="en-US"/>
          </a:p>
        </p:txBody>
      </p:sp>
      <p:sp>
        <p:nvSpPr>
          <p:cNvPr id="5" name="Title 1">
            <a:extLst>
              <a:ext uri="{FF2B5EF4-FFF2-40B4-BE49-F238E27FC236}">
                <a16:creationId xmlns:a16="http://schemas.microsoft.com/office/drawing/2014/main" id="{B0AA3AAD-64AA-3D4A-3C39-50403CEFCF10}"/>
              </a:ext>
            </a:extLst>
          </p:cNvPr>
          <p:cNvSpPr>
            <a:spLocks noGrp="1"/>
          </p:cNvSpPr>
          <p:nvPr>
            <p:ph type="title"/>
          </p:nvPr>
        </p:nvSpPr>
        <p:spPr>
          <a:xfrm>
            <a:off x="0" y="2"/>
            <a:ext cx="12192000" cy="620686"/>
          </a:xfrm>
          <a:solidFill>
            <a:schemeClr val="bg1">
              <a:lumMod val="85000"/>
            </a:schemeClr>
          </a:solidFill>
        </p:spPr>
        <p:txBody>
          <a:bodyPr>
            <a:noAutofit/>
          </a:bodyPr>
          <a:lstStyle/>
          <a:p>
            <a:pPr algn="ctr"/>
            <a:r>
              <a:rPr lang="en-GB" sz="3200" dirty="0">
                <a:solidFill>
                  <a:schemeClr val="tx1"/>
                </a:solidFill>
                <a:latin typeface="+mj-lt"/>
              </a:rPr>
              <a:t>Challenges to implementing ITS</a:t>
            </a:r>
            <a:endParaRPr lang="en-ZA" sz="3200" dirty="0">
              <a:solidFill>
                <a:schemeClr val="tx1"/>
              </a:solidFill>
              <a:latin typeface="+mj-lt"/>
            </a:endParaRPr>
          </a:p>
        </p:txBody>
      </p:sp>
    </p:spTree>
    <p:extLst>
      <p:ext uri="{BB962C8B-B14F-4D97-AF65-F5344CB8AC3E}">
        <p14:creationId xmlns:p14="http://schemas.microsoft.com/office/powerpoint/2010/main" val="3015628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3F7E5-828E-4899-9D5B-C1D6AEA528A0}"/>
              </a:ext>
            </a:extLst>
          </p:cNvPr>
          <p:cNvSpPr>
            <a:spLocks noGrp="1"/>
          </p:cNvSpPr>
          <p:nvPr>
            <p:ph type="title"/>
          </p:nvPr>
        </p:nvSpPr>
        <p:spPr>
          <a:xfrm>
            <a:off x="119336" y="18978"/>
            <a:ext cx="11953328" cy="745726"/>
          </a:xfrm>
          <a:solidFill>
            <a:schemeClr val="bg1">
              <a:lumMod val="95000"/>
            </a:schemeClr>
          </a:solidFill>
        </p:spPr>
        <p:txBody>
          <a:bodyPr>
            <a:normAutofit/>
          </a:bodyPr>
          <a:lstStyle/>
          <a:p>
            <a:pPr algn="ctr"/>
            <a:r>
              <a:rPr lang="en-GB" sz="3200" dirty="0">
                <a:solidFill>
                  <a:schemeClr val="tx1"/>
                </a:solidFill>
              </a:rPr>
              <a:t>R</a:t>
            </a:r>
            <a:r>
              <a:rPr lang="en-ZA" sz="3200" dirty="0" err="1">
                <a:solidFill>
                  <a:schemeClr val="tx1"/>
                </a:solidFill>
              </a:rPr>
              <a:t>ecommendations</a:t>
            </a:r>
            <a:r>
              <a:rPr lang="en-ZA" sz="3200" dirty="0">
                <a:solidFill>
                  <a:schemeClr val="tx1"/>
                </a:solidFill>
              </a:rPr>
              <a:t> for improvement</a:t>
            </a:r>
          </a:p>
        </p:txBody>
      </p:sp>
      <p:sp>
        <p:nvSpPr>
          <p:cNvPr id="5" name="Content Placeholder 4">
            <a:extLst>
              <a:ext uri="{FF2B5EF4-FFF2-40B4-BE49-F238E27FC236}">
                <a16:creationId xmlns:a16="http://schemas.microsoft.com/office/drawing/2014/main" id="{FE372C9B-F54A-473C-552D-85EA59E5AF46}"/>
              </a:ext>
            </a:extLst>
          </p:cNvPr>
          <p:cNvSpPr>
            <a:spLocks noGrp="1"/>
          </p:cNvSpPr>
          <p:nvPr>
            <p:ph sz="quarter" idx="1"/>
          </p:nvPr>
        </p:nvSpPr>
        <p:spPr>
          <a:xfrm>
            <a:off x="191344" y="1196752"/>
            <a:ext cx="6048672" cy="5112568"/>
          </a:xfrm>
        </p:spPr>
        <p:txBody>
          <a:bodyPr>
            <a:noAutofit/>
          </a:bodyPr>
          <a:lstStyle/>
          <a:p>
            <a:pPr marL="0" indent="0">
              <a:buNone/>
            </a:pPr>
            <a:r>
              <a:rPr lang="en-GB" sz="1800" b="1" dirty="0"/>
              <a:t>Health system</a:t>
            </a:r>
          </a:p>
          <a:p>
            <a:r>
              <a:rPr lang="en-GB" sz="1600" dirty="0"/>
              <a:t>Decision point whether ITS is priority or not</a:t>
            </a:r>
          </a:p>
          <a:p>
            <a:r>
              <a:rPr lang="en-GB" sz="1600" dirty="0"/>
              <a:t>Invest in active ITS</a:t>
            </a:r>
          </a:p>
          <a:p>
            <a:pPr lvl="1"/>
            <a:r>
              <a:rPr lang="en-GB" sz="1600" dirty="0"/>
              <a:t>Staff, technology, infrastructure &amp; patient communication/incentivization</a:t>
            </a:r>
          </a:p>
          <a:p>
            <a:r>
              <a:rPr lang="en-GB" sz="1600" dirty="0"/>
              <a:t>Strengthen client referral</a:t>
            </a:r>
          </a:p>
          <a:p>
            <a:pPr lvl="1"/>
            <a:r>
              <a:rPr lang="en-GB" sz="1600" dirty="0"/>
              <a:t>Empower clients to refer contacts</a:t>
            </a:r>
          </a:p>
          <a:p>
            <a:pPr lvl="1"/>
            <a:r>
              <a:rPr lang="en-GB" sz="1600" dirty="0"/>
              <a:t>Use technology (client calls or sent anonymous text message)</a:t>
            </a:r>
          </a:p>
          <a:p>
            <a:pPr marL="0" indent="0">
              <a:buNone/>
            </a:pPr>
            <a:r>
              <a:rPr lang="en-GB" sz="1800" b="1" dirty="0"/>
              <a:t>HCWS</a:t>
            </a:r>
          </a:p>
          <a:p>
            <a:r>
              <a:rPr lang="en-GB" sz="1600" dirty="0"/>
              <a:t>Roving ITS champion with less HTS targets</a:t>
            </a:r>
          </a:p>
          <a:p>
            <a:r>
              <a:rPr lang="en-GB" sz="1600" dirty="0"/>
              <a:t>Training to improve counselling &amp; interpersonal skills</a:t>
            </a:r>
          </a:p>
          <a:p>
            <a:r>
              <a:rPr lang="en-GB" sz="1600" dirty="0"/>
              <a:t>Patient-</a:t>
            </a:r>
            <a:r>
              <a:rPr lang="en-GB" sz="1600" dirty="0" err="1"/>
              <a:t>centered</a:t>
            </a:r>
            <a:r>
              <a:rPr lang="en-GB" sz="1600" dirty="0"/>
              <a:t> offering of tracing methods</a:t>
            </a:r>
          </a:p>
          <a:p>
            <a:pPr marL="0" indent="0">
              <a:buNone/>
            </a:pPr>
            <a:r>
              <a:rPr lang="en-GB" sz="1800" b="1" dirty="0"/>
              <a:t>Clients</a:t>
            </a:r>
          </a:p>
          <a:p>
            <a:r>
              <a:rPr lang="en-GB" sz="1600" dirty="0"/>
              <a:t>Improve privacy &amp; emphasize on confidentiality</a:t>
            </a:r>
          </a:p>
          <a:p>
            <a:r>
              <a:rPr lang="en-GB" sz="1600" dirty="0"/>
              <a:t>Build rapport &amp; explain benefits of ITS</a:t>
            </a:r>
          </a:p>
          <a:p>
            <a:r>
              <a:rPr lang="en-GB" sz="1600" dirty="0"/>
              <a:t>Establish relationship state &amp; tailor tracing methods </a:t>
            </a:r>
            <a:endParaRPr lang="en-ZA" sz="1600" dirty="0"/>
          </a:p>
        </p:txBody>
      </p:sp>
      <p:sp>
        <p:nvSpPr>
          <p:cNvPr id="3" name="Speech Bubble: Oval 2">
            <a:extLst>
              <a:ext uri="{FF2B5EF4-FFF2-40B4-BE49-F238E27FC236}">
                <a16:creationId xmlns:a16="http://schemas.microsoft.com/office/drawing/2014/main" id="{CA497140-EB23-55AA-B38B-FE53CF5F277E}"/>
              </a:ext>
            </a:extLst>
          </p:cNvPr>
          <p:cNvSpPr/>
          <p:nvPr/>
        </p:nvSpPr>
        <p:spPr>
          <a:xfrm>
            <a:off x="5663952" y="980728"/>
            <a:ext cx="5904656" cy="2119387"/>
          </a:xfrm>
          <a:prstGeom prst="wedgeEllipseCallou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0" i="0" u="none" strike="noStrike" baseline="0" dirty="0">
                <a:latin typeface="Arial" panose="020B0604020202020204" pitchFamily="34" charset="0"/>
              </a:rPr>
              <a:t>Make that person feel comfortable first, don’t talk about these things first. Like talk about anything else, that’s where you can see he is comfortable and then you can start talking. [Patient3 – ITS]</a:t>
            </a:r>
          </a:p>
        </p:txBody>
      </p:sp>
      <p:sp>
        <p:nvSpPr>
          <p:cNvPr id="4" name="Speech Bubble: Oval 3">
            <a:extLst>
              <a:ext uri="{FF2B5EF4-FFF2-40B4-BE49-F238E27FC236}">
                <a16:creationId xmlns:a16="http://schemas.microsoft.com/office/drawing/2014/main" id="{4407C26D-0F41-E8D2-5FE3-5DFAA2790269}"/>
              </a:ext>
            </a:extLst>
          </p:cNvPr>
          <p:cNvSpPr/>
          <p:nvPr/>
        </p:nvSpPr>
        <p:spPr>
          <a:xfrm>
            <a:off x="5663952" y="3757885"/>
            <a:ext cx="5904656" cy="2119387"/>
          </a:xfrm>
          <a:prstGeom prst="wedgeEllipseCallou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b="0" i="0" u="none" strike="noStrike" baseline="0" dirty="0">
                <a:latin typeface="Arial" panose="020B0604020202020204" pitchFamily="34" charset="0"/>
              </a:rPr>
              <a:t>Maybe offer [ITS] on the second </a:t>
            </a:r>
            <a:r>
              <a:rPr lang="en-GB" dirty="0">
                <a:latin typeface="Arial" panose="020B0604020202020204" pitchFamily="34" charset="0"/>
              </a:rPr>
              <a:t>visit. </a:t>
            </a:r>
            <a:r>
              <a:rPr lang="en-GB" sz="1800" b="0" i="0" u="none" strike="noStrike" baseline="0" dirty="0">
                <a:latin typeface="Arial" panose="020B0604020202020204" pitchFamily="34" charset="0"/>
              </a:rPr>
              <a:t>Firstly, I would be shocked like...this thing shocks [laughing], it shocks like a lion. [Patient5 – ITS]</a:t>
            </a:r>
          </a:p>
        </p:txBody>
      </p:sp>
    </p:spTree>
    <p:extLst>
      <p:ext uri="{BB962C8B-B14F-4D97-AF65-F5344CB8AC3E}">
        <p14:creationId xmlns:p14="http://schemas.microsoft.com/office/powerpoint/2010/main" val="2763110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C080D-FD67-E75A-485D-A27DA1BA3DD2}"/>
              </a:ext>
            </a:extLst>
          </p:cNvPr>
          <p:cNvSpPr>
            <a:spLocks noGrp="1"/>
          </p:cNvSpPr>
          <p:nvPr>
            <p:ph type="title"/>
          </p:nvPr>
        </p:nvSpPr>
        <p:spPr>
          <a:xfrm>
            <a:off x="625136" y="-78758"/>
            <a:ext cx="10515600" cy="1325563"/>
          </a:xfrm>
        </p:spPr>
        <p:txBody>
          <a:bodyPr>
            <a:normAutofit/>
          </a:bodyPr>
          <a:lstStyle/>
          <a:p>
            <a:pPr algn="ctr"/>
            <a:r>
              <a:rPr lang="en-US" sz="4000" dirty="0">
                <a:latin typeface="Arial Anova"/>
              </a:rPr>
              <a:t>Acknowledgements</a:t>
            </a:r>
          </a:p>
        </p:txBody>
      </p:sp>
      <p:sp>
        <p:nvSpPr>
          <p:cNvPr id="3" name="Content Placeholder 2">
            <a:extLst>
              <a:ext uri="{FF2B5EF4-FFF2-40B4-BE49-F238E27FC236}">
                <a16:creationId xmlns:a16="http://schemas.microsoft.com/office/drawing/2014/main" id="{19ED53BE-7780-3B35-ABDD-08C12F489CC8}"/>
              </a:ext>
            </a:extLst>
          </p:cNvPr>
          <p:cNvSpPr>
            <a:spLocks noGrp="1"/>
          </p:cNvSpPr>
          <p:nvPr>
            <p:ph idx="1"/>
          </p:nvPr>
        </p:nvSpPr>
        <p:spPr/>
        <p:txBody>
          <a:bodyPr/>
          <a:lstStyle/>
          <a:p>
            <a:r>
              <a:rPr lang="en-US" sz="2000" dirty="0"/>
              <a:t>University of North Carolina in partnership with Wits Health Consortium</a:t>
            </a:r>
          </a:p>
          <a:p>
            <a:r>
              <a:rPr lang="en-US" sz="2000" dirty="0"/>
              <a:t>Supervisors: Prof. Christopher Hoffmann &amp; Prof. </a:t>
            </a:r>
            <a:r>
              <a:rPr lang="en-US" sz="2000"/>
              <a:t>Violet Chihota</a:t>
            </a:r>
            <a:endParaRPr lang="en-US" sz="2000" dirty="0"/>
          </a:p>
          <a:p>
            <a:r>
              <a:rPr lang="en-US" sz="2000" dirty="0"/>
              <a:t>HIV/HAST Program managers</a:t>
            </a:r>
          </a:p>
          <a:p>
            <a:r>
              <a:rPr lang="en-US" sz="2000" dirty="0"/>
              <a:t>Management at District level</a:t>
            </a:r>
          </a:p>
          <a:p>
            <a:r>
              <a:rPr lang="en-US" sz="2000" dirty="0"/>
              <a:t>Management at sub-district level</a:t>
            </a:r>
          </a:p>
          <a:p>
            <a:r>
              <a:rPr lang="en-US" sz="2000" dirty="0"/>
              <a:t>Facility managers</a:t>
            </a:r>
          </a:p>
          <a:p>
            <a:r>
              <a:rPr lang="en-US" sz="2000" dirty="0"/>
              <a:t>D.O.H, Municipality, &amp; supporting partner staff who completed the survey</a:t>
            </a:r>
          </a:p>
          <a:p>
            <a:pPr marL="0" indent="0">
              <a:buNone/>
            </a:pPr>
            <a:endParaRPr lang="en-US" sz="2000" dirty="0"/>
          </a:p>
          <a:p>
            <a:pPr marL="0" indent="0">
              <a:buNone/>
            </a:pPr>
            <a:endParaRPr lang="en-US" dirty="0">
              <a:latin typeface="Arial Anova"/>
            </a:endParaRPr>
          </a:p>
        </p:txBody>
      </p:sp>
      <p:sp>
        <p:nvSpPr>
          <p:cNvPr id="4" name="Slide Number Placeholder 3">
            <a:extLst>
              <a:ext uri="{FF2B5EF4-FFF2-40B4-BE49-F238E27FC236}">
                <a16:creationId xmlns:a16="http://schemas.microsoft.com/office/drawing/2014/main" id="{7B398C84-93B8-90E6-EB9D-B81B54707643}"/>
              </a:ext>
            </a:extLst>
          </p:cNvPr>
          <p:cNvSpPr>
            <a:spLocks noGrp="1"/>
          </p:cNvSpPr>
          <p:nvPr>
            <p:ph type="sldNum" sz="quarter" idx="12"/>
          </p:nvPr>
        </p:nvSpPr>
        <p:spPr/>
        <p:txBody>
          <a:bodyPr/>
          <a:lstStyle/>
          <a:p>
            <a:fld id="{C18A6DDB-0A55-40AB-A400-5B7B09585872}" type="slidenum">
              <a:rPr lang="en-US" smtClean="0"/>
              <a:t>8</a:t>
            </a:fld>
            <a:endParaRPr lang="en-US"/>
          </a:p>
        </p:txBody>
      </p:sp>
    </p:spTree>
    <p:extLst>
      <p:ext uri="{BB962C8B-B14F-4D97-AF65-F5344CB8AC3E}">
        <p14:creationId xmlns:p14="http://schemas.microsoft.com/office/powerpoint/2010/main" val="3423855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A8C89-5664-C5F3-EF93-C21F406814BF}"/>
              </a:ext>
            </a:extLst>
          </p:cNvPr>
          <p:cNvSpPr>
            <a:spLocks noGrp="1"/>
          </p:cNvSpPr>
          <p:nvPr>
            <p:ph type="title"/>
          </p:nvPr>
        </p:nvSpPr>
        <p:spPr>
          <a:xfrm>
            <a:off x="831850" y="1709739"/>
            <a:ext cx="9986106" cy="2239410"/>
          </a:xfrm>
        </p:spPr>
        <p:txBody>
          <a:bodyPr/>
          <a:lstStyle/>
          <a:p>
            <a:pPr algn="ctr"/>
            <a:r>
              <a:rPr lang="en-US" dirty="0"/>
              <a:t>Thank you</a:t>
            </a:r>
          </a:p>
        </p:txBody>
      </p:sp>
    </p:spTree>
    <p:extLst>
      <p:ext uri="{BB962C8B-B14F-4D97-AF65-F5344CB8AC3E}">
        <p14:creationId xmlns:p14="http://schemas.microsoft.com/office/powerpoint/2010/main" val="2145553959"/>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quity">
  <a:themeElements>
    <a:clrScheme name="Custom 1">
      <a:dk1>
        <a:sysClr val="windowText" lastClr="000000"/>
      </a:dk1>
      <a:lt1>
        <a:sysClr val="window" lastClr="FFFFFF"/>
      </a:lt1>
      <a:dk2>
        <a:srgbClr val="696464"/>
      </a:dk2>
      <a:lt2>
        <a:srgbClr val="E9E5DC"/>
      </a:lt2>
      <a:accent1>
        <a:srgbClr val="C00000"/>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lnDef>
      <a:spPr/>
      <a:bodyPr/>
      <a:lstStyle/>
      <a:style>
        <a:lnRef idx="2">
          <a:schemeClr val="dk1"/>
        </a:lnRef>
        <a:fillRef idx="0">
          <a:schemeClr val="dk1"/>
        </a:fillRef>
        <a:effectRef idx="1">
          <a:schemeClr val="dk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1B2CE5C0493149B1EB5191DE85B62E" ma:contentTypeVersion="12" ma:contentTypeDescription="Create a new document." ma:contentTypeScope="" ma:versionID="82916221e4bb8365aed56ee2289f9093">
  <xsd:schema xmlns:xsd="http://www.w3.org/2001/XMLSchema" xmlns:xs="http://www.w3.org/2001/XMLSchema" xmlns:p="http://schemas.microsoft.com/office/2006/metadata/properties" xmlns:ns3="6f4d3971-dbbb-4d7f-9461-e175fe1bc83e" xmlns:ns4="0656d159-db62-4904-a17f-c7eb20350a0d" targetNamespace="http://schemas.microsoft.com/office/2006/metadata/properties" ma:root="true" ma:fieldsID="1c2ad510225f8b5ebcc024cc82db6987" ns3:_="" ns4:_="">
    <xsd:import namespace="6f4d3971-dbbb-4d7f-9461-e175fe1bc83e"/>
    <xsd:import namespace="0656d159-db62-4904-a17f-c7eb20350a0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4d3971-dbbb-4d7f-9461-e175fe1bc8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56d159-db62-4904-a17f-c7eb20350a0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D19EEF3-9428-430E-AE9A-2E7D843F8A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4d3971-dbbb-4d7f-9461-e175fe1bc83e"/>
    <ds:schemaRef ds:uri="0656d159-db62-4904-a17f-c7eb20350a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A4B4DF-4A22-49E2-813B-6C497271DA34}">
  <ds:schemaRefs>
    <ds:schemaRef ds:uri="http://schemas.microsoft.com/sharepoint/v3/contenttype/forms"/>
  </ds:schemaRefs>
</ds:datastoreItem>
</file>

<file path=customXml/itemProps3.xml><?xml version="1.0" encoding="utf-8"?>
<ds:datastoreItem xmlns:ds="http://schemas.openxmlformats.org/officeDocument/2006/customXml" ds:itemID="{B3380236-DA7A-49BD-B482-A0D3850CC180}">
  <ds:schemaRefs>
    <ds:schemaRef ds:uri="http://schemas.microsoft.com/office/2006/metadata/properties"/>
    <ds:schemaRef ds:uri="http://purl.org/dc/terms/"/>
    <ds:schemaRef ds:uri="6f4d3971-dbbb-4d7f-9461-e175fe1bc83e"/>
    <ds:schemaRef ds:uri="http://schemas.microsoft.com/office/2006/documentManagement/types"/>
    <ds:schemaRef ds:uri="http://purl.org/dc/elements/1.1/"/>
    <ds:schemaRef ds:uri="0656d159-db62-4904-a17f-c7eb20350a0d"/>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26045</TotalTime>
  <Words>622</Words>
  <Application>Microsoft Office PowerPoint</Application>
  <PresentationFormat>Widescreen</PresentationFormat>
  <Paragraphs>150</Paragraphs>
  <Slides>9</Slides>
  <Notes>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9</vt:i4>
      </vt:variant>
    </vt:vector>
  </HeadingPairs>
  <TitlesOfParts>
    <vt:vector size="23" baseType="lpstr">
      <vt:lpstr>Aptos</vt:lpstr>
      <vt:lpstr>Arial</vt:lpstr>
      <vt:lpstr>Arial Anova</vt:lpstr>
      <vt:lpstr>Arial Nova</vt:lpstr>
      <vt:lpstr>Calibri</vt:lpstr>
      <vt:lpstr>Cambria</vt:lpstr>
      <vt:lpstr>Josefin Sans</vt:lpstr>
      <vt:lpstr>Montserrat Ultra-Bold</vt:lpstr>
      <vt:lpstr>Times New Roman</vt:lpstr>
      <vt:lpstr>Wingdings 2</vt:lpstr>
      <vt:lpstr>1_Office Theme</vt:lpstr>
      <vt:lpstr>2_Office Theme</vt:lpstr>
      <vt:lpstr>Equity</vt:lpstr>
      <vt:lpstr>Office Theme</vt:lpstr>
      <vt:lpstr>HIV index testing implementation in the public health system in Gauteng, South Africa</vt:lpstr>
      <vt:lpstr>Introduction</vt:lpstr>
      <vt:lpstr>Methods</vt:lpstr>
      <vt:lpstr>Results</vt:lpstr>
      <vt:lpstr>Results continued</vt:lpstr>
      <vt:lpstr>Challenges to implementing ITS</vt:lpstr>
      <vt:lpstr>Recommendations for improvement</vt:lpstr>
      <vt:lpstr>Acknowledgements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COP19 Quarter 1 and January 2020 Performance</dc:title>
  <dc:creator>Sue le Roux</dc:creator>
  <cp:lastModifiedBy>Nolundi Mshweshwe-Pakela</cp:lastModifiedBy>
  <cp:revision>83</cp:revision>
  <dcterms:created xsi:type="dcterms:W3CDTF">2020-04-08T04:58:25Z</dcterms:created>
  <dcterms:modified xsi:type="dcterms:W3CDTF">2024-08-23T10:30:21Z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0x0101003E1B2CE5C0493149B1EB5191DE85B62E</vt:lpwstr>
  </property>
  <property fmtid="{D5CDD505-2E9C-101B-9397-08002B2CF9AE}" pid="3" name="MSIP_Label_b5e03609-26fe-498a-b72e-391fa1435644_Enabled">
    <vt:lpwstr>true</vt:lpwstr>
  </property>
  <property fmtid="{D5CDD505-2E9C-101B-9397-08002B2CF9AE}" pid="4" name="MSIP_Label_b5e03609-26fe-498a-b72e-391fa1435644_SetDate">
    <vt:lpwstr>2024-08-12T10:30:12Z</vt:lpwstr>
  </property>
  <property fmtid="{D5CDD505-2E9C-101B-9397-08002B2CF9AE}" pid="5" name="MSIP_Label_b5e03609-26fe-498a-b72e-391fa1435644_Method">
    <vt:lpwstr>Privileged</vt:lpwstr>
  </property>
  <property fmtid="{D5CDD505-2E9C-101B-9397-08002B2CF9AE}" pid="6" name="MSIP_Label_b5e03609-26fe-498a-b72e-391fa1435644_Name">
    <vt:lpwstr>Business Confidential</vt:lpwstr>
  </property>
  <property fmtid="{D5CDD505-2E9C-101B-9397-08002B2CF9AE}" pid="7" name="MSIP_Label_b5e03609-26fe-498a-b72e-391fa1435644_SiteId">
    <vt:lpwstr>70682427-7a66-4bae-9f42-f702a8ba8b2a</vt:lpwstr>
  </property>
  <property fmtid="{D5CDD505-2E9C-101B-9397-08002B2CF9AE}" pid="8" name="MSIP_Label_b5e03609-26fe-498a-b72e-391fa1435644_ActionId">
    <vt:lpwstr>050d154f-a6e0-47fc-8a96-d2371c7be562</vt:lpwstr>
  </property>
  <property fmtid="{D5CDD505-2E9C-101B-9397-08002B2CF9AE}" pid="9" name="MSIP_Label_b5e03609-26fe-498a-b72e-391fa1435644_ContentBits">
    <vt:lpwstr>0</vt:lpwstr>
  </property>
</Properties>
</file>